
<file path=[Content_Types].xml><?xml version="1.0" encoding="utf-8"?>
<Types xmlns="http://schemas.openxmlformats.org/package/2006/content-types">
  <Default ContentType="image/jpeg" Extension="jpg"/>
  <Default ContentType="application/x-fontdata" Extension="fntdata"/>
  <Default ContentType="application/xml" Extension="xml"/>
  <Default ContentType="image/png" Extension="png"/>
  <Default ContentType="application/vnd.openxmlformats-officedocument.obfuscatedFont" Extension="odttf"/>
  <Default ContentType="application/vnd.openxmlformats-package.relationships+xml" Extension="rels"/>
  <Override ContentType="application/vnd.openxmlformats-officedocument.presentationml.notesSlide+xml" PartName="/ppt/notesSlides/notesSlide6.xml"/>
  <Override ContentType="application/vnd.openxmlformats-officedocument.presentationml.notesSlide+xml" PartName="/ppt/notesSlides/notesSlide1.xml"/>
  <Override ContentType="application/vnd.openxmlformats-officedocument.presentationml.notesSlide+xml" PartName="/ppt/notesSlides/notesSlide3.xml"/>
  <Override ContentType="application/vnd.openxmlformats-officedocument.presentationml.notesSlide+xml" PartName="/ppt/notesSlides/notesSlide7.xml"/>
  <Override ContentType="application/vnd.openxmlformats-officedocument.presentationml.notesSlide+xml" PartName="/ppt/notesSlides/notesSlide2.xml"/>
  <Override ContentType="application/vnd.openxmlformats-officedocument.presentationml.notesSlide+xml" PartName="/ppt/notesSlides/notesSlide5.xml"/>
  <Override ContentType="application/vnd.openxmlformats-officedocument.presentationml.notesSlide+xml" PartName="/ppt/notesSlides/notesSlide4.xml"/>
  <Override ContentType="application/vnd.openxmlformats-officedocument.presentationml.slideLayout+xml" PartName="/ppt/slideLayouts/slideLayout366.xml"/>
  <Override ContentType="application/vnd.openxmlformats-officedocument.presentationml.slideLayout+xml" PartName="/ppt/slideLayouts/slideLayout96.xml"/>
  <Override ContentType="application/vnd.openxmlformats-officedocument.presentationml.slideLayout+xml" PartName="/ppt/slideLayouts/slideLayout358.xml"/>
  <Override ContentType="application/vnd.openxmlformats-officedocument.presentationml.slideLayout+xml" PartName="/ppt/slideLayouts/slideLayout269.xml"/>
  <Override ContentType="application/vnd.openxmlformats-officedocument.presentationml.slideLayout+xml" PartName="/ppt/slideLayouts/slideLayout285.xml"/>
  <Override ContentType="application/vnd.openxmlformats-officedocument.presentationml.slideLayout+xml" PartName="/ppt/slideLayouts/slideLayout110.xml"/>
  <Override ContentType="application/vnd.openxmlformats-officedocument.presentationml.slideLayout+xml" PartName="/ppt/slideLayouts/slideLayout382.xml"/>
  <Override ContentType="application/vnd.openxmlformats-officedocument.presentationml.slideLayout+xml" PartName="/ppt/slideLayouts/slideLayout277.xml"/>
  <Override ContentType="application/vnd.openxmlformats-officedocument.presentationml.slideLayout+xml" PartName="/ppt/slideLayouts/slideLayout196.xml"/>
  <Override ContentType="application/vnd.openxmlformats-officedocument.presentationml.slideLayout+xml" PartName="/ppt/slideLayouts/slideLayout102.xml"/>
  <Override ContentType="application/vnd.openxmlformats-officedocument.presentationml.slideLayout+xml" PartName="/ppt/slideLayouts/slideLayout188.xml"/>
  <Override ContentType="application/vnd.openxmlformats-officedocument.presentationml.slideLayout+xml" PartName="/ppt/slideLayouts/slideLayout374.xml"/>
  <Override ContentType="application/vnd.openxmlformats-officedocument.presentationml.slideLayout+xml" PartName="/ppt/slideLayouts/slideLayout165.xml"/>
  <Override ContentType="application/vnd.openxmlformats-officedocument.presentationml.slideLayout+xml" PartName="/ppt/slideLayouts/slideLayout343.xml"/>
  <Override ContentType="application/vnd.openxmlformats-officedocument.presentationml.slideLayout+xml" PartName="/ppt/slideLayouts/slideLayout262.xml"/>
  <Override ContentType="application/vnd.openxmlformats-officedocument.presentationml.slideLayout+xml" PartName="/ppt/slideLayouts/slideLayout65.xml"/>
  <Override ContentType="application/vnd.openxmlformats-officedocument.presentationml.slideLayout+xml" PartName="/ppt/slideLayouts/slideLayout390.xml"/>
  <Override ContentType="application/vnd.openxmlformats-officedocument.presentationml.slideLayout+xml" PartName="/ppt/slideLayouts/slideLayout293.xml"/>
  <Override ContentType="application/vnd.openxmlformats-officedocument.presentationml.slideLayout+xml" PartName="/ppt/slideLayouts/slideLayout49.xml"/>
  <Override ContentType="application/vnd.openxmlformats-officedocument.presentationml.slideLayout+xml" PartName="/ppt/slideLayouts/slideLayout319.xml"/>
  <Override ContentType="application/vnd.openxmlformats-officedocument.presentationml.slideLayout+xml" PartName="/ppt/slideLayouts/slideLayout117.xml"/>
  <Override ContentType="application/vnd.openxmlformats-officedocument.presentationml.slideLayout+xml" PartName="/ppt/slideLayouts/slideLayout181.xml"/>
  <Override ContentType="application/vnd.openxmlformats-officedocument.presentationml.slideLayout+xml" PartName="/ppt/slideLayouts/slideLayout10.xml"/>
  <Override ContentType="application/vnd.openxmlformats-officedocument.presentationml.slideLayout+xml" PartName="/ppt/slideLayouts/slideLayout311.xml"/>
  <Override ContentType="application/vnd.openxmlformats-officedocument.presentationml.slideLayout+xml" PartName="/ppt/slideLayouts/slideLayout41.xml"/>
  <Override ContentType="application/vnd.openxmlformats-officedocument.presentationml.slideLayout+xml" PartName="/ppt/slideLayouts/slideLayout214.xml"/>
  <Override ContentType="application/vnd.openxmlformats-officedocument.presentationml.slideLayout+xml" PartName="/ppt/slideLayouts/slideLayout150.xml"/>
  <Override ContentType="application/vnd.openxmlformats-officedocument.presentationml.slideLayout+xml" PartName="/ppt/slideLayouts/slideLayout133.xml"/>
  <Override ContentType="application/vnd.openxmlformats-officedocument.presentationml.slideLayout+xml" PartName="/ppt/slideLayouts/slideLayout17.xml"/>
  <Override ContentType="application/vnd.openxmlformats-officedocument.presentationml.slideLayout+xml" PartName="/ppt/slideLayouts/slideLayout34.xml"/>
  <Override ContentType="application/vnd.openxmlformats-officedocument.presentationml.slideLayout+xml" PartName="/ppt/slideLayouts/slideLayout149.xml"/>
  <Override ContentType="application/vnd.openxmlformats-officedocument.presentationml.slideLayout+xml" PartName="/ppt/slideLayouts/slideLayout6.xml"/>
  <Override ContentType="application/vnd.openxmlformats-officedocument.presentationml.slideLayout+xml" PartName="/ppt/slideLayouts/slideLayout238.xml"/>
  <Override ContentType="application/vnd.openxmlformats-officedocument.presentationml.slideLayout+xml" PartName="/ppt/slideLayouts/slideLayout73.xml"/>
  <Override ContentType="application/vnd.openxmlformats-officedocument.presentationml.slideLayout+xml" PartName="/ppt/slideLayouts/slideLayout351.xml"/>
  <Override ContentType="application/vnd.openxmlformats-officedocument.presentationml.slideLayout+xml" PartName="/ppt/slideLayouts/slideLayout56.xml"/>
  <Override ContentType="application/vnd.openxmlformats-officedocument.presentationml.slideLayout+xml" PartName="/ppt/slideLayouts/slideLayout81.xml"/>
  <Override ContentType="application/vnd.openxmlformats-officedocument.presentationml.slideLayout+xml" PartName="/ppt/slideLayouts/slideLayout26.xml"/>
  <Override ContentType="application/vnd.openxmlformats-officedocument.presentationml.slideLayout+xml" PartName="/ppt/slideLayouts/slideLayout157.xml"/>
  <Override ContentType="application/vnd.openxmlformats-officedocument.presentationml.slideLayout+xml" PartName="/ppt/slideLayouts/slideLayout304.xml"/>
  <Override ContentType="application/vnd.openxmlformats-officedocument.presentationml.slideLayout+xml" PartName="/ppt/slideLayouts/slideLayout334.xml"/>
  <Override ContentType="application/vnd.openxmlformats-officedocument.presentationml.slideLayout+xml" PartName="/ppt/slideLayouts/slideLayout172.xml"/>
  <Override ContentType="application/vnd.openxmlformats-officedocument.presentationml.slideLayout+xml" PartName="/ppt/slideLayouts/slideLayout206.xml"/>
  <Override ContentType="application/vnd.openxmlformats-officedocument.presentationml.slideLayout+xml" PartName="/ppt/slideLayouts/slideLayout223.xml"/>
  <Override ContentType="application/vnd.openxmlformats-officedocument.presentationml.slideLayout+xml" PartName="/ppt/slideLayouts/slideLayout142.xml"/>
  <Override ContentType="application/vnd.openxmlformats-officedocument.presentationml.slideLayout+xml" PartName="/ppt/slideLayouts/slideLayout125.xml"/>
  <Override ContentType="application/vnd.openxmlformats-officedocument.presentationml.slideLayout+xml" PartName="/ppt/slideLayouts/slideLayout88.xml"/>
  <Override ContentType="application/vnd.openxmlformats-officedocument.presentationml.slideLayout+xml" PartName="/ppt/slideLayouts/slideLayout270.xml"/>
  <Override ContentType="application/vnd.openxmlformats-officedocument.presentationml.slideLayout+xml" PartName="/ppt/slideLayouts/slideLayout253.xml"/>
  <Override ContentType="application/vnd.openxmlformats-officedocument.presentationml.slideLayout+xml" PartName="/ppt/slideLayouts/slideLayout400.xml"/>
  <Override ContentType="application/vnd.openxmlformats-officedocument.presentationml.slideLayout+xml" PartName="/ppt/slideLayouts/slideLayout189.xml"/>
  <Override ContentType="application/vnd.openxmlformats-officedocument.presentationml.slideLayout+xml" PartName="/ppt/slideLayouts/slideLayout278.xml"/>
  <Override ContentType="application/vnd.openxmlformats-officedocument.presentationml.slideLayout+xml" PartName="/ppt/slideLayouts/slideLayout367.xml"/>
  <Override ContentType="application/vnd.openxmlformats-officedocument.presentationml.slideLayout+xml" PartName="/ppt/slideLayouts/slideLayout103.xml"/>
  <Override ContentType="application/vnd.openxmlformats-officedocument.presentationml.slideLayout+xml" PartName="/ppt/slideLayouts/slideLayout89.xml"/>
  <Override ContentType="application/vnd.openxmlformats-officedocument.presentationml.slideLayout+xml" PartName="/ppt/slideLayouts/slideLayout357.xml"/>
  <Override ContentType="application/vnd.openxmlformats-officedocument.presentationml.slideLayout+xml" PartName="/ppt/slideLayouts/slideLayout180.xml"/>
  <Override ContentType="application/vnd.openxmlformats-officedocument.presentationml.slideLayout+xml" PartName="/ppt/slideLayouts/slideLayout95.xml"/>
  <Override ContentType="application/vnd.openxmlformats-officedocument.presentationml.slideLayout+xml" PartName="/ppt/slideLayouts/slideLayout64.xml"/>
  <Override ContentType="application/vnd.openxmlformats-officedocument.presentationml.slideLayout+xml" PartName="/ppt/slideLayouts/slideLayout391.xml"/>
  <Override ContentType="application/vnd.openxmlformats-officedocument.presentationml.slideLayout+xml" PartName="/ppt/slideLayouts/slideLayout268.xml"/>
  <Override ContentType="application/vnd.openxmlformats-officedocument.presentationml.slideLayout+xml" PartName="/ppt/slideLayouts/slideLayout294.xml"/>
  <Override ContentType="application/vnd.openxmlformats-officedocument.presentationml.slideLayout+xml" PartName="/ppt/slideLayouts/slideLayout18.xml"/>
  <Override ContentType="application/vnd.openxmlformats-officedocument.presentationml.slideLayout+xml" PartName="/ppt/slideLayouts/slideLayout318.xml"/>
  <Override ContentType="application/vnd.openxmlformats-officedocument.presentationml.slideLayout+xml" PartName="/ppt/slideLayouts/slideLayout118.xml"/>
  <Override ContentType="application/vnd.openxmlformats-officedocument.presentationml.slideLayout+xml" PartName="/ppt/slideLayouts/slideLayout195.xml"/>
  <Override ContentType="application/vnd.openxmlformats-officedocument.presentationml.slideLayout+xml" PartName="/ppt/slideLayouts/slideLayout245.xml"/>
  <Override ContentType="application/vnd.openxmlformats-officedocument.presentationml.slideLayout+xml" PartName="/ppt/slideLayouts/slideLayout373.xml"/>
  <Override ContentType="application/vnd.openxmlformats-officedocument.presentationml.slideLayout+xml" PartName="/ppt/slideLayouts/slideLayout79.xml"/>
  <Override ContentType="application/vnd.openxmlformats-officedocument.presentationml.slideLayout+xml" PartName="/ppt/slideLayouts/slideLayout134.xml"/>
  <Override ContentType="application/vnd.openxmlformats-officedocument.presentationml.slideLayout+xml" PartName="/ppt/slideLayouts/slideLayout231.xml"/>
  <Override ContentType="application/vnd.openxmlformats-officedocument.presentationml.slideLayout+xml" PartName="/ppt/slideLayouts/slideLayout342.xml"/>
  <Override ContentType="application/vnd.openxmlformats-officedocument.presentationml.slideLayout+xml" PartName="/ppt/slideLayouts/slideLayout230.xml"/>
  <Override ContentType="application/vnd.openxmlformats-officedocument.presentationml.slideLayout+xml" PartName="/ppt/slideLayouts/slideLayout141.xml"/>
  <Override ContentType="application/vnd.openxmlformats-officedocument.presentationml.slideLayout+xml" PartName="/ppt/slideLayouts/slideLayout239.xml"/>
  <Override ContentType="application/vnd.openxmlformats-officedocument.presentationml.slideLayout+xml" PartName="/ppt/slideLayouts/slideLayout7.xml"/>
  <Override ContentType="application/vnd.openxmlformats-officedocument.presentationml.slideLayout+xml" PartName="/ppt/slideLayouts/slideLayout299.xml"/>
  <Override ContentType="application/vnd.openxmlformats-officedocument.presentationml.slideLayout+xml" PartName="/ppt/slideLayouts/slideLayout124.xml"/>
  <Override ContentType="application/vnd.openxmlformats-officedocument.presentationml.slideLayout+xml" PartName="/ppt/slideLayouts/slideLayout213.xml"/>
  <Override ContentType="application/vnd.openxmlformats-officedocument.presentationml.slideLayout+xml" PartName="/ppt/slideLayouts/slideLayout25.xml"/>
  <Override ContentType="application/vnd.openxmlformats-officedocument.presentationml.slideLayout+xml" PartName="/ppt/slideLayouts/slideLayout74.xml"/>
  <Override ContentType="application/vnd.openxmlformats-officedocument.presentationml.slideLayout+xml" PartName="/ppt/slideLayouts/slideLayout42.xml"/>
  <Override ContentType="application/vnd.openxmlformats-officedocument.presentationml.slideLayout+xml" PartName="/ppt/slideLayouts/slideLayout263.xml"/>
  <Override ContentType="application/vnd.openxmlformats-officedocument.presentationml.slideLayout+xml" PartName="/ppt/slideLayouts/slideLayout352.xml"/>
  <Override ContentType="application/vnd.openxmlformats-officedocument.presentationml.slideLayout+xml" PartName="/ppt/slideLayouts/slideLayout335.xml"/>
  <Override ContentType="application/vnd.openxmlformats-officedocument.presentationml.slideLayout+xml" PartName="/ppt/slideLayouts/slideLayout246.xml"/>
  <Override ContentType="application/vnd.openxmlformats-officedocument.presentationml.slideLayout+xml" PartName="/ppt/slideLayouts/slideLayout229.xml"/>
  <Override ContentType="application/vnd.openxmlformats-officedocument.presentationml.slideLayout+xml" PartName="/ppt/slideLayouts/slideLayout190.xml"/>
  <Override ContentType="application/vnd.openxmlformats-officedocument.presentationml.slideLayout+xml" PartName="/ppt/slideLayouts/slideLayout224.xml"/>
  <Override ContentType="application/vnd.openxmlformats-officedocument.presentationml.slideLayout+xml" PartName="/ppt/slideLayouts/slideLayout284.xml"/>
  <Override ContentType="application/vnd.openxmlformats-officedocument.presentationml.slideLayout+xml" PartName="/ppt/slideLayouts/slideLayout207.xml"/>
  <Override ContentType="application/vnd.openxmlformats-officedocument.presentationml.slideLayout+xml" PartName="/ppt/slideLayouts/slideLayout57.xml"/>
  <Override ContentType="application/vnd.openxmlformats-officedocument.presentationml.slideLayout+xml" PartName="/ppt/slideLayouts/slideLayout80.xml"/>
  <Override ContentType="application/vnd.openxmlformats-officedocument.presentationml.slideLayout+xml" PartName="/ppt/slideLayouts/slideLayout139.xml"/>
  <Override ContentType="application/vnd.openxmlformats-officedocument.presentationml.slideLayout+xml" PartName="/ppt/slideLayouts/slideLayout63.xml"/>
  <Override ContentType="application/vnd.openxmlformats-officedocument.presentationml.slideLayout+xml" PartName="/ppt/slideLayouts/slideLayout303.xml"/>
  <Override ContentType="application/vnd.openxmlformats-officedocument.presentationml.slideLayout+xml" PartName="/ppt/slideLayouts/slideLayout156.xml"/>
  <Override ContentType="application/vnd.openxmlformats-officedocument.presentationml.slideLayout+xml" PartName="/ppt/slideLayouts/slideLayout173.xml"/>
  <Override ContentType="application/vnd.openxmlformats-officedocument.presentationml.slideLayout+xml" PartName="/ppt/slideLayouts/slideLayout389.xml"/>
  <Override ContentType="application/vnd.openxmlformats-officedocument.presentationml.slideLayout+xml" PartName="/ppt/slideLayouts/slideLayout320.xml"/>
  <Override ContentType="application/vnd.openxmlformats-officedocument.presentationml.slideLayout+xml" PartName="/ppt/slideLayouts/slideLayout260.xml"/>
  <Override ContentType="application/vnd.openxmlformats-officedocument.presentationml.slideLayout+xml" PartName="/ppt/slideLayouts/slideLayout198.xml"/>
  <Override ContentType="application/vnd.openxmlformats-officedocument.presentationml.slideLayout+xml" PartName="/ppt/slideLayouts/slideLayout252.xml"/>
  <Override ContentType="application/vnd.openxmlformats-officedocument.presentationml.slideLayout+xml" PartName="/ppt/slideLayouts/slideLayout384.xml"/>
  <Override ContentType="application/vnd.openxmlformats-officedocument.presentationml.slideLayout+xml" PartName="/ppt/slideLayouts/slideLayout20.xml"/>
  <Override ContentType="application/vnd.openxmlformats-officedocument.presentationml.slideLayout+xml" PartName="/ppt/slideLayouts/slideLayout295.xml"/>
  <Override ContentType="application/vnd.openxmlformats-officedocument.presentationml.slideLayout+xml" PartName="/ppt/slideLayouts/slideLayout55.xml"/>
  <Override ContentType="application/vnd.openxmlformats-officedocument.presentationml.slideLayout+xml" PartName="/ppt/slideLayouts/slideLayout98.xml"/>
  <Override ContentType="application/vnd.openxmlformats-officedocument.presentationml.slideLayout+xml" PartName="/ppt/slideLayouts/slideLayout12.xml"/>
  <Override ContentType="application/vnd.openxmlformats-officedocument.presentationml.slideLayout+xml" PartName="/ppt/slideLayouts/slideLayout119.xml"/>
  <Override ContentType="application/vnd.openxmlformats-officedocument.presentationml.slideLayout+xml" PartName="/ppt/slideLayouts/slideLayout305.xml"/>
  <Override ContentType="application/vnd.openxmlformats-officedocument.presentationml.slideLayout+xml" PartName="/ppt/slideLayouts/slideLayout348.xml"/>
  <Override ContentType="application/vnd.openxmlformats-officedocument.presentationml.slideLayout+xml" PartName="/ppt/slideLayouts/slideLayout47.xml"/>
  <Override ContentType="application/vnd.openxmlformats-officedocument.presentationml.slideLayout+xml" PartName="/ppt/slideLayouts/slideLayout399.xml"/>
  <Override ContentType="application/vnd.openxmlformats-officedocument.presentationml.slideLayout+xml" PartName="/ppt/slideLayouts/slideLayout356.xml"/>
  <Override ContentType="application/vnd.openxmlformats-officedocument.presentationml.slideLayout+xml" PartName="/ppt/slideLayouts/slideLayout5.xml"/>
  <Override ContentType="application/vnd.openxmlformats-officedocument.presentationml.slideLayout+xml" PartName="/ppt/slideLayouts/slideLayout78.xml"/>
  <Override ContentType="application/vnd.openxmlformats-officedocument.presentationml.slideLayout+xml" PartName="/ppt/slideLayouts/slideLayout232.xml"/>
  <Override ContentType="application/vnd.openxmlformats-officedocument.presentationml.slideLayout+xml" PartName="/ppt/slideLayouts/slideLayout313.xml"/>
  <Override ContentType="application/vnd.openxmlformats-officedocument.presentationml.slideLayout+xml" PartName="/ppt/slideLayouts/slideLayout275.xml"/>
  <Override ContentType="application/vnd.openxmlformats-officedocument.presentationml.slideLayout+xml" PartName="/ppt/slideLayouts/slideLayout35.xml"/>
  <Override ContentType="application/vnd.openxmlformats-officedocument.presentationml.slideLayout+xml" PartName="/ppt/slideLayouts/slideLayout228.xml"/>
  <Override ContentType="application/vnd.openxmlformats-officedocument.presentationml.slideLayout+xml" PartName="/ppt/slideLayouts/slideLayout280.xml"/>
  <Override ContentType="application/vnd.openxmlformats-officedocument.presentationml.slideLayout+xml" PartName="/ppt/slideLayouts/slideLayout104.xml"/>
  <Override ContentType="application/vnd.openxmlformats-officedocument.presentationml.slideLayout+xml" PartName="/ppt/slideLayouts/slideLayout19.xml"/>
  <Override ContentType="application/vnd.openxmlformats-officedocument.presentationml.slideLayout+xml" PartName="/ppt/slideLayouts/slideLayout147.xml"/>
  <Override ContentType="application/vnd.openxmlformats-officedocument.presentationml.slideLayout+xml" PartName="/ppt/slideLayouts/slideLayout325.xml"/>
  <Override ContentType="application/vnd.openxmlformats-officedocument.presentationml.slideLayout+xml" PartName="/ppt/slideLayouts/slideLayout341.xml"/>
  <Override ContentType="application/vnd.openxmlformats-officedocument.presentationml.slideLayout+xml" PartName="/ppt/slideLayouts/slideLayout368.xml"/>
  <Override ContentType="application/vnd.openxmlformats-officedocument.presentationml.slideLayout+xml" PartName="/ppt/slideLayouts/slideLayout328.xml"/>
  <Override ContentType="application/vnd.openxmlformats-officedocument.presentationml.slideLayout+xml" PartName="/ppt/slideLayouts/slideLayout353.xml"/>
  <Override ContentType="application/vnd.openxmlformats-officedocument.presentationml.slideLayout+xml" PartName="/ppt/slideLayouts/slideLayout83.xml"/>
  <Override ContentType="application/vnd.openxmlformats-officedocument.presentationml.slideLayout+xml" PartName="/ppt/slideLayouts/slideLayout40.xml"/>
  <Override ContentType="application/vnd.openxmlformats-officedocument.presentationml.slideLayout+xml" PartName="/ppt/slideLayouts/slideLayout310.xml"/>
  <Override ContentType="application/vnd.openxmlformats-officedocument.presentationml.slideLayout+xml" PartName="/ppt/slideLayouts/slideLayout204.xml"/>
  <Override ContentType="application/vnd.openxmlformats-officedocument.presentationml.slideLayout+xml" PartName="/ppt/slideLayouts/slideLayout212.xml"/>
  <Override ContentType="application/vnd.openxmlformats-officedocument.presentationml.slideLayout+xml" PartName="/ppt/slideLayouts/slideLayout183.xml"/>
  <Override ContentType="application/vnd.openxmlformats-officedocument.presentationml.slideLayout+xml" PartName="/ppt/slideLayouts/slideLayout298.xml"/>
  <Override ContentType="application/vnd.openxmlformats-officedocument.presentationml.slideLayout+xml" PartName="/ppt/slideLayouts/slideLayout247.xml"/>
  <Override ContentType="application/vnd.openxmlformats-officedocument.presentationml.slideLayout+xml" PartName="/ppt/slideLayouts/slideLayout140.xml"/>
  <Override ContentType="application/vnd.openxmlformats-officedocument.presentationml.slideLayout+xml" PartName="/ppt/slideLayouts/slideLayout90.xml"/>
  <Override ContentType="application/vnd.openxmlformats-officedocument.presentationml.slideLayout+xml" PartName="/ppt/slideLayouts/slideLayout396.xml"/>
  <Override ContentType="application/vnd.openxmlformats-officedocument.presentationml.slideLayout+xml" PartName="/ppt/slideLayouts/slideLayout255.xml"/>
  <Override ContentType="application/vnd.openxmlformats-officedocument.presentationml.slideLayout+xml" PartName="/ppt/slideLayouts/slideLayout381.xml"/>
  <Override ContentType="application/vnd.openxmlformats-officedocument.presentationml.slideLayout+xml" PartName="/ppt/slideLayouts/slideLayout127.xml"/>
  <Override ContentType="application/vnd.openxmlformats-officedocument.presentationml.slideLayout+xml" PartName="/ppt/slideLayouts/slideLayout174.xml"/>
  <Override ContentType="application/vnd.openxmlformats-officedocument.presentationml.slideLayout+xml" PartName="/ppt/slideLayouts/slideLayout131.xml"/>
  <Override ContentType="application/vnd.openxmlformats-officedocument.presentationml.slideLayout+xml" PartName="/ppt/slideLayouts/slideLayout28.xml"/>
  <Override ContentType="application/vnd.openxmlformats-officedocument.presentationml.slideLayout+xml" PartName="/ppt/slideLayouts/slideLayout155.xml"/>
  <Override ContentType="application/vnd.openxmlformats-officedocument.presentationml.slideLayout+xml" PartName="/ppt/slideLayouts/slideLayout240.xml"/>
  <Override ContentType="application/vnd.openxmlformats-officedocument.presentationml.slideLayout+xml" PartName="/ppt/slideLayouts/slideLayout283.xml"/>
  <Override ContentType="application/vnd.openxmlformats-officedocument.presentationml.slideLayout+xml" PartName="/ppt/slideLayouts/slideLayout112.xml"/>
  <Override ContentType="application/vnd.openxmlformats-officedocument.presentationml.slideLayout+xml" PartName="/ppt/slideLayouts/slideLayout75.xml"/>
  <Override ContentType="application/vnd.openxmlformats-officedocument.presentationml.slideLayout+xml" PartName="/ppt/slideLayouts/slideLayout32.xml"/>
  <Override ContentType="application/vnd.openxmlformats-officedocument.presentationml.slideLayout+xml" PartName="/ppt/slideLayouts/slideLayout375.xml"/>
  <Override ContentType="application/vnd.openxmlformats-officedocument.presentationml.slideLayout+xml" PartName="/ppt/slideLayouts/slideLayout332.xml"/>
  <Override ContentType="application/vnd.openxmlformats-officedocument.presentationml.slideLayout+xml" PartName="/ppt/slideLayouts/slideLayout97.xml"/>
  <Override ContentType="application/vnd.openxmlformats-officedocument.presentationml.slideLayout+xml" PartName="/ppt/slideLayouts/slideLayout111.xml"/>
  <Override ContentType="application/vnd.openxmlformats-officedocument.presentationml.slideLayout+xml" PartName="/ppt/slideLayouts/slideLayout54.xml"/>
  <Override ContentType="application/vnd.openxmlformats-officedocument.presentationml.slideLayout+xml" PartName="/ppt/slideLayouts/slideLayout11.xml"/>
  <Override ContentType="application/vnd.openxmlformats-officedocument.presentationml.slideLayout+xml" PartName="/ppt/slideLayouts/slideLayout154.xml"/>
  <Override ContentType="application/vnd.openxmlformats-officedocument.presentationml.slideLayout+xml" PartName="/ppt/slideLayouts/slideLayout197.xml"/>
  <Override ContentType="application/vnd.openxmlformats-officedocument.presentationml.slideLayout+xml" PartName="/ppt/slideLayouts/slideLayout340.xml"/>
  <Override ContentType="application/vnd.openxmlformats-officedocument.presentationml.slideLayout+xml" PartName="/ppt/slideLayouts/slideLayout306.xml"/>
  <Override ContentType="application/vnd.openxmlformats-officedocument.presentationml.slideLayout+xml" PartName="/ppt/slideLayouts/slideLayout349.xml"/>
  <Override ContentType="application/vnd.openxmlformats-officedocument.presentationml.slideLayout+xml" PartName="/ppt/slideLayouts/slideLayout233.xml"/>
  <Override ContentType="application/vnd.openxmlformats-officedocument.presentationml.slideLayout+xml" PartName="/ppt/slideLayouts/slideLayout383.xml"/>
  <Override ContentType="application/vnd.openxmlformats-officedocument.presentationml.slideLayout+xml" PartName="/ppt/slideLayouts/slideLayout60.xml"/>
  <Override ContentType="application/vnd.openxmlformats-officedocument.presentationml.slideLayout+xml" PartName="/ppt/slideLayouts/slideLayout326.xml"/>
  <Override ContentType="application/vnd.openxmlformats-officedocument.presentationml.slideLayout+xml" PartName="/ppt/slideLayouts/slideLayout105.xml"/>
  <Override ContentType="application/vnd.openxmlformats-officedocument.presentationml.slideLayout+xml" PartName="/ppt/slideLayouts/slideLayout182.xml"/>
  <Override ContentType="application/vnd.openxmlformats-officedocument.presentationml.slideLayout+xml" PartName="/ppt/slideLayouts/slideLayout369.xml"/>
  <Override ContentType="application/vnd.openxmlformats-officedocument.presentationml.slideLayout+xml" PartName="/ppt/slideLayouts/slideLayout276.xml"/>
  <Override ContentType="application/vnd.openxmlformats-officedocument.presentationml.slideLayout+xml" PartName="/ppt/slideLayouts/slideLayout148.xml"/>
  <Override ContentType="application/vnd.openxmlformats-officedocument.presentationml.slideLayout+xml" PartName="/ppt/slideLayouts/slideLayout48.xml"/>
  <Override ContentType="application/vnd.openxmlformats-officedocument.presentationml.slideLayout+xml" PartName="/ppt/slideLayouts/slideLayout360.xml"/>
  <Override ContentType="application/vnd.openxmlformats-officedocument.presentationml.slideLayout+xml" PartName="/ppt/slideLayouts/slideLayout261.xml"/>
  <Override ContentType="application/vnd.openxmlformats-officedocument.presentationml.slideLayout+xml" PartName="/ppt/slideLayouts/slideLayout4.xml"/>
  <Override ContentType="application/vnd.openxmlformats-officedocument.presentationml.slideLayout+xml" PartName="/ppt/slideLayouts/slideLayout398.xml"/>
  <Override ContentType="application/vnd.openxmlformats-officedocument.presentationml.slideLayout+xml" PartName="/ppt/slideLayouts/slideLayout355.xml"/>
  <Override ContentType="application/vnd.openxmlformats-officedocument.presentationml.slideLayout+xml" PartName="/ppt/slideLayouts/slideLayout312.xml"/>
  <Override ContentType="application/vnd.openxmlformats-officedocument.presentationml.slideLayout+xml" PartName="/ppt/slideLayouts/slideLayout227.xml"/>
  <Override ContentType="application/vnd.openxmlformats-officedocument.presentationml.slideLayout+xml" PartName="/ppt/slideLayouts/slideLayout248.xml"/>
  <Override ContentType="application/vnd.openxmlformats-officedocument.presentationml.slideLayout+xml" PartName="/ppt/slideLayouts/slideLayout205.xml"/>
  <Override ContentType="application/vnd.openxmlformats-officedocument.presentationml.slideLayout+xml" PartName="/ppt/slideLayouts/slideLayout354.xml"/>
  <Override ContentType="application/vnd.openxmlformats-officedocument.presentationml.slideLayout+xml" PartName="/ppt/slideLayouts/slideLayout282.xml"/>
  <Override ContentType="application/vnd.openxmlformats-officedocument.presentationml.slideLayout+xml" PartName="/ppt/slideLayouts/slideLayout397.xml"/>
  <Override ContentType="application/vnd.openxmlformats-officedocument.presentationml.slideLayout+xml" PartName="/ppt/slideLayouts/slideLayout76.xml"/>
  <Override ContentType="application/vnd.openxmlformats-officedocument.presentationml.slideLayout+xml" PartName="/ppt/slideLayouts/slideLayout33.xml"/>
  <Override ContentType="application/vnd.openxmlformats-officedocument.presentationml.slideLayout+xml" PartName="/ppt/slideLayouts/slideLayout327.xml"/>
  <Override ContentType="application/vnd.openxmlformats-officedocument.presentationml.slideLayout+xml" PartName="/ppt/slideLayouts/slideLayout82.xml"/>
  <Override ContentType="application/vnd.openxmlformats-officedocument.presentationml.slideLayout+xml" PartName="/ppt/slideLayouts/slideLayout132.xml"/>
  <Override ContentType="application/vnd.openxmlformats-officedocument.presentationml.slideLayout+xml" PartName="/ppt/slideLayouts/slideLayout361.xml"/>
  <Override ContentType="application/vnd.openxmlformats-officedocument.presentationml.slideLayout+xml" PartName="/ppt/slideLayouts/slideLayout175.xml"/>
  <Override ContentType="application/vnd.openxmlformats-officedocument.presentationml.slideLayout+xml" PartName="/ppt/slideLayouts/slideLayout297.xml"/>
  <Override ContentType="application/vnd.openxmlformats-officedocument.presentationml.slideLayout+xml" PartName="/ppt/slideLayouts/slideLayout211.xml"/>
  <Override ContentType="application/vnd.openxmlformats-officedocument.presentationml.slideLayout+xml" PartName="/ppt/slideLayouts/slideLayout126.xml"/>
  <Override ContentType="application/vnd.openxmlformats-officedocument.presentationml.slideLayout+xml" PartName="/ppt/slideLayouts/slideLayout254.xml"/>
  <Override ContentType="application/vnd.openxmlformats-officedocument.presentationml.slideLayout+xml" PartName="/ppt/slideLayouts/slideLayout169.xml"/>
  <Override ContentType="application/vnd.openxmlformats-officedocument.presentationml.slideLayout+xml" PartName="/ppt/slideLayouts/slideLayout27.xml"/>
  <Override ContentType="application/vnd.openxmlformats-officedocument.presentationml.slideLayout+xml" PartName="/ppt/slideLayouts/slideLayout376.xml"/>
  <Override ContentType="application/vnd.openxmlformats-officedocument.presentationml.slideLayout+xml" PartName="/ppt/slideLayouts/slideLayout160.xml"/>
  <Override ContentType="application/vnd.openxmlformats-officedocument.presentationml.slideLayout+xml" PartName="/ppt/slideLayouts/slideLayout333.xml"/>
  <Override ContentType="application/vnd.openxmlformats-officedocument.presentationml.slideLayout+xml" PartName="/ppt/slideLayouts/slideLayout218.xml"/>
  <Override ContentType="application/vnd.openxmlformats-officedocument.presentationml.slideLayout+xml" PartName="/ppt/slideLayouts/slideLayout307.xml"/>
  <Override ContentType="application/vnd.openxmlformats-officedocument.presentationml.slideLayout+xml" PartName="/ppt/slideLayouts/slideLayout3.xml"/>
  <Override ContentType="application/vnd.openxmlformats-officedocument.presentationml.slideLayout+xml" PartName="/ppt/slideLayouts/slideLayout37.xml"/>
  <Override ContentType="application/vnd.openxmlformats-officedocument.presentationml.slideLayout+xml" PartName="/ppt/slideLayouts/slideLayout129.xml"/>
  <Override ContentType="application/vnd.openxmlformats-officedocument.presentationml.slideLayout+xml" PartName="/ppt/slideLayouts/slideLayout29.xml"/>
  <Override ContentType="application/vnd.openxmlformats-officedocument.presentationml.slideLayout+xml" PartName="/ppt/slideLayouts/slideLayout315.xml"/>
  <Override ContentType="application/vnd.openxmlformats-officedocument.presentationml.slideLayout+xml" PartName="/ppt/slideLayouts/slideLayout137.xml"/>
  <Override ContentType="application/vnd.openxmlformats-officedocument.presentationml.slideLayout+xml" PartName="/ppt/slideLayouts/slideLayout323.xml"/>
  <Override ContentType="application/vnd.openxmlformats-officedocument.presentationml.slideLayout+xml" PartName="/ppt/slideLayouts/slideLayout226.xml"/>
  <Override ContentType="application/vnd.openxmlformats-officedocument.presentationml.slideLayout+xml" PartName="/ppt/slideLayouts/slideLayout153.xml"/>
  <Override ContentType="application/vnd.openxmlformats-officedocument.presentationml.slideLayout+xml" PartName="/ppt/slideLayouts/slideLayout61.xml"/>
  <Override ContentType="application/vnd.openxmlformats-officedocument.presentationml.slideLayout+xml" PartName="/ppt/slideLayouts/slideLayout250.xml"/>
  <Override ContentType="application/vnd.openxmlformats-officedocument.presentationml.slideLayout+xml" PartName="/ppt/slideLayouts/slideLayout145.xml"/>
  <Override ContentType="application/vnd.openxmlformats-officedocument.presentationml.slideLayout+xml" PartName="/ppt/slideLayouts/slideLayout234.xml"/>
  <Override ContentType="application/vnd.openxmlformats-officedocument.presentationml.slideLayout+xml" PartName="/ppt/slideLayouts/slideLayout331.xml"/>
  <Override ContentType="application/vnd.openxmlformats-officedocument.presentationml.slideLayout+xml" PartName="/ppt/slideLayouts/slideLayout242.xml"/>
  <Override ContentType="application/vnd.openxmlformats-officedocument.presentationml.slideLayout+xml" PartName="/ppt/slideLayouts/slideLayout289.xml"/>
  <Override ContentType="application/vnd.openxmlformats-officedocument.presentationml.slideLayout+xml" PartName="/ppt/slideLayouts/slideLayout300.xml"/>
  <Override ContentType="application/vnd.openxmlformats-officedocument.presentationml.slideLayout+xml" PartName="/ppt/slideLayouts/slideLayout22.xml"/>
  <Override ContentType="application/vnd.openxmlformats-officedocument.presentationml.slideLayout+xml" PartName="/ppt/slideLayouts/slideLayout386.xml"/>
  <Override ContentType="application/vnd.openxmlformats-officedocument.presentationml.slideLayout+xml" PartName="/ppt/slideLayouts/slideLayout122.xml"/>
  <Override ContentType="application/vnd.openxmlformats-officedocument.presentationml.slideLayout+xml" PartName="/ppt/slideLayouts/slideLayout338.xml"/>
  <Override ContentType="application/vnd.openxmlformats-officedocument.presentationml.slideLayout+xml" PartName="/ppt/slideLayouts/slideLayout53.xml"/>
  <Override ContentType="application/vnd.openxmlformats-officedocument.presentationml.slideLayout+xml" PartName="/ppt/slideLayouts/slideLayout257.xml"/>
  <Override ContentType="application/vnd.openxmlformats-officedocument.presentationml.slideLayout+xml" PartName="/ppt/slideLayouts/slideLayout84.xml"/>
  <Override ContentType="application/vnd.openxmlformats-officedocument.presentationml.slideLayout+xml" PartName="/ppt/slideLayouts/slideLayout370.xml"/>
  <Override ContentType="application/vnd.openxmlformats-officedocument.presentationml.slideLayout+xml" PartName="/ppt/slideLayouts/slideLayout92.xml"/>
  <Override ContentType="application/vnd.openxmlformats-officedocument.presentationml.slideLayout+xml" PartName="/ppt/slideLayouts/slideLayout193.xml"/>
  <Override ContentType="application/vnd.openxmlformats-officedocument.presentationml.slideLayout+xml" PartName="/ppt/slideLayouts/slideLayout185.xml"/>
  <Override ContentType="application/vnd.openxmlformats-officedocument.presentationml.slideLayout+xml" PartName="/ppt/slideLayouts/slideLayout362.xml"/>
  <Override ContentType="application/vnd.openxmlformats-officedocument.presentationml.slideLayout+xml" PartName="/ppt/slideLayouts/slideLayout176.xml"/>
  <Override ContentType="application/vnd.openxmlformats-officedocument.presentationml.slideLayout+xml" PartName="/ppt/slideLayouts/slideLayout106.xml"/>
  <Override ContentType="application/vnd.openxmlformats-officedocument.presentationml.slideLayout+xml" PartName="/ppt/slideLayouts/slideLayout77.xml"/>
  <Override ContentType="application/vnd.openxmlformats-officedocument.presentationml.slideLayout+xml" PartName="/ppt/slideLayouts/slideLayout281.xml"/>
  <Override ContentType="application/vnd.openxmlformats-officedocument.presentationml.slideLayout+xml" PartName="/ppt/slideLayouts/slideLayout30.xml"/>
  <Override ContentType="application/vnd.openxmlformats-officedocument.presentationml.slideLayout+xml" PartName="/ppt/slideLayouts/slideLayout69.xml"/>
  <Override ContentType="application/vnd.openxmlformats-officedocument.presentationml.slideLayout+xml" PartName="/ppt/slideLayouts/slideLayout114.xml"/>
  <Override ContentType="application/vnd.openxmlformats-officedocument.presentationml.slideLayout+xml" PartName="/ppt/slideLayouts/slideLayout394.xml"/>
  <Override ContentType="application/vnd.openxmlformats-officedocument.presentationml.slideLayout+xml" PartName="/ppt/slideLayouts/slideLayout13.xml"/>
  <Override ContentType="application/vnd.openxmlformats-officedocument.presentationml.slideLayout+xml" PartName="/ppt/slideLayouts/slideLayout347.xml"/>
  <Override ContentType="application/vnd.openxmlformats-officedocument.presentationml.slideLayout+xml" PartName="/ppt/slideLayouts/slideLayout377.xml"/>
  <Override ContentType="application/vnd.openxmlformats-officedocument.presentationml.slideLayout+xml" PartName="/ppt/slideLayouts/slideLayout161.xml"/>
  <Override ContentType="application/vnd.openxmlformats-officedocument.presentationml.slideLayout+xml" PartName="/ppt/slideLayouts/slideLayout266.xml"/>
  <Override ContentType="application/vnd.openxmlformats-officedocument.presentationml.slideLayout+xml" PartName="/ppt/slideLayouts/slideLayout249.xml"/>
  <Override ContentType="application/vnd.openxmlformats-officedocument.presentationml.slideLayout+xml" PartName="/ppt/slideLayouts/slideLayout168.xml"/>
  <Override ContentType="application/vnd.openxmlformats-officedocument.presentationml.slideLayout+xml" PartName="/ppt/slideLayouts/slideLayout210.xml"/>
  <Override ContentType="application/vnd.openxmlformats-officedocument.presentationml.slideLayout+xml" PartName="/ppt/slideLayouts/slideLayout45.xml"/>
  <Override ContentType="application/vnd.openxmlformats-officedocument.presentationml.slideLayout+xml" PartName="/ppt/slideLayouts/slideLayout296.xml"/>
  <Override ContentType="application/vnd.openxmlformats-officedocument.presentationml.slideLayout+xml" PartName="/ppt/slideLayouts/slideLayout62.xml"/>
  <Override ContentType="application/vnd.openxmlformats-officedocument.presentationml.slideLayout+xml" PartName="/ppt/slideLayouts/slideLayout146.xml"/>
  <Override ContentType="application/vnd.openxmlformats-officedocument.presentationml.slideLayout+xml" PartName="/ppt/slideLayouts/slideLayout235.xml"/>
  <Override ContentType="application/vnd.openxmlformats-officedocument.presentationml.slideLayout+xml" PartName="/ppt/slideLayouts/slideLayout46.xml"/>
  <Override ContentType="application/vnd.openxmlformats-officedocument.presentationml.slideLayout+xml" PartName="/ppt/slideLayouts/slideLayout219.xml"/>
  <Override ContentType="application/vnd.openxmlformats-officedocument.presentationml.slideLayout+xml" PartName="/ppt/slideLayouts/slideLayout70.xml"/>
  <Override ContentType="application/vnd.openxmlformats-officedocument.presentationml.slideLayout+xml" PartName="/ppt/slideLayouts/slideLayout217.xml"/>
  <Override ContentType="application/vnd.openxmlformats-officedocument.presentationml.slideLayout+xml" PartName="/ppt/slideLayouts/slideLayout308.xml"/>
  <Override ContentType="application/vnd.openxmlformats-officedocument.presentationml.slideLayout+xml" PartName="/ppt/slideLayouts/slideLayout314.xml"/>
  <Override ContentType="application/vnd.openxmlformats-officedocument.presentationml.slideLayout+xml" PartName="/ppt/slideLayouts/slideLayout128.xml"/>
  <Override ContentType="application/vnd.openxmlformats-officedocument.presentationml.slideLayout+xml" PartName="/ppt/slideLayouts/slideLayout403.xml"/>
  <Override ContentType="application/vnd.openxmlformats-officedocument.presentationml.slideLayout+xml" PartName="/ppt/slideLayouts/slideLayout225.xml"/>
  <Override ContentType="application/vnd.openxmlformats-officedocument.presentationml.slideLayout+xml" PartName="/ppt/slideLayouts/slideLayout2.xml"/>
  <Override ContentType="application/vnd.openxmlformats-officedocument.presentationml.slideLayout+xml" PartName="/ppt/slideLayouts/slideLayout52.xml"/>
  <Override ContentType="application/vnd.openxmlformats-officedocument.presentationml.slideLayout+xml" PartName="/ppt/slideLayouts/slideLayout162.xml"/>
  <Override ContentType="application/vnd.openxmlformats-officedocument.presentationml.slideLayout+xml" PartName="/ppt/slideLayouts/slideLayout251.xml"/>
  <Override ContentType="application/vnd.openxmlformats-officedocument.presentationml.slideLayout+xml" PartName="/ppt/slideLayouts/slideLayout99.xml"/>
  <Override ContentType="application/vnd.openxmlformats-officedocument.presentationml.slideLayout+xml" PartName="/ppt/slideLayouts/slideLayout21.xml"/>
  <Override ContentType="application/vnd.openxmlformats-officedocument.presentationml.slideLayout+xml" PartName="/ppt/slideLayouts/slideLayout152.xml"/>
  <Override ContentType="application/vnd.openxmlformats-officedocument.presentationml.slideLayout+xml" PartName="/ppt/slideLayouts/slideLayout339.xml"/>
  <Override ContentType="application/vnd.openxmlformats-officedocument.presentationml.slideLayout+xml" PartName="/ppt/slideLayouts/slideLayout288.xml"/>
  <Override ContentType="application/vnd.openxmlformats-officedocument.presentationml.slideLayout+xml" PartName="/ppt/slideLayouts/slideLayout330.xml"/>
  <Override ContentType="application/vnd.openxmlformats-officedocument.presentationml.slideLayout+xml" PartName="/ppt/slideLayouts/slideLayout85.xml"/>
  <Override ContentType="application/vnd.openxmlformats-officedocument.presentationml.slideLayout+xml" PartName="/ppt/slideLayouts/slideLayout202.xml"/>
  <Override ContentType="application/vnd.openxmlformats-officedocument.presentationml.slideLayout+xml" PartName="/ppt/slideLayouts/slideLayout177.xml"/>
  <Override ContentType="application/vnd.openxmlformats-officedocument.presentationml.slideLayout+xml" PartName="/ppt/slideLayouts/slideLayout36.xml"/>
  <Override ContentType="application/vnd.openxmlformats-officedocument.presentationml.slideLayout+xml" PartName="/ppt/slideLayouts/slideLayout274.xml"/>
  <Override ContentType="application/vnd.openxmlformats-officedocument.presentationml.slideLayout+xml" PartName="/ppt/slideLayouts/slideLayout385.xml"/>
  <Override ContentType="application/vnd.openxmlformats-officedocument.presentationml.slideLayout+xml" PartName="/ppt/slideLayouts/slideLayout324.xml"/>
  <Override ContentType="application/vnd.openxmlformats-officedocument.presentationml.slideLayout+xml" PartName="/ppt/slideLayouts/slideLayout273.xml"/>
  <Override ContentType="application/vnd.openxmlformats-officedocument.presentationml.slideLayout+xml" PartName="/ppt/slideLayouts/slideLayout184.xml"/>
  <Override ContentType="application/vnd.openxmlformats-officedocument.presentationml.slideLayout+xml" PartName="/ppt/slideLayouts/slideLayout329.xml"/>
  <Override ContentType="application/vnd.openxmlformats-officedocument.presentationml.slideLayout+xml" PartName="/ppt/slideLayouts/slideLayout167.xml"/>
  <Override ContentType="application/vnd.openxmlformats-officedocument.presentationml.slideLayout+xml" PartName="/ppt/slideLayouts/slideLayout107.xml"/>
  <Override ContentType="application/vnd.openxmlformats-officedocument.presentationml.slideLayout+xml" PartName="/ppt/slideLayouts/slideLayout256.xml"/>
  <Override ContentType="application/vnd.openxmlformats-officedocument.presentationml.slideLayout+xml" PartName="/ppt/slideLayouts/slideLayout91.xml"/>
  <Override ContentType="application/vnd.openxmlformats-officedocument.presentationml.slideLayout+xml" PartName="/ppt/slideLayouts/slideLayout220.xml"/>
  <Override ContentType="application/vnd.openxmlformats-officedocument.presentationml.slideLayout+xml" PartName="/ppt/slideLayouts/slideLayout395.xml"/>
  <Override ContentType="application/vnd.openxmlformats-officedocument.presentationml.slideLayout+xml" PartName="/ppt/slideLayouts/slideLayout68.xml"/>
  <Override ContentType="application/vnd.openxmlformats-officedocument.presentationml.slideLayout+xml" PartName="/ppt/slideLayouts/slideLayout203.xml"/>
  <Override ContentType="application/vnd.openxmlformats-officedocument.presentationml.slideLayout+xml" PartName="/ppt/slideLayouts/slideLayout290.xml"/>
  <Override ContentType="application/vnd.openxmlformats-officedocument.presentationml.slideLayout+xml" PartName="/ppt/slideLayouts/slideLayout378.xml"/>
  <Override ContentType="application/vnd.openxmlformats-officedocument.presentationml.slideLayout+xml" PartName="/ppt/slideLayouts/slideLayout267.xml"/>
  <Override ContentType="application/vnd.openxmlformats-officedocument.presentationml.slideLayout+xml" PartName="/ppt/slideLayouts/slideLayout130.xml"/>
  <Override ContentType="application/vnd.openxmlformats-officedocument.presentationml.slideLayout+xml" PartName="/ppt/slideLayouts/slideLayout113.xml"/>
  <Override ContentType="application/vnd.openxmlformats-officedocument.presentationml.slideLayout+xml" PartName="/ppt/slideLayouts/slideLayout241.xml"/>
  <Override ContentType="application/vnd.openxmlformats-officedocument.presentationml.slideLayout+xml" PartName="/ppt/slideLayouts/slideLayout363.xml"/>
  <Override ContentType="application/vnd.openxmlformats-officedocument.presentationml.slideLayout+xml" PartName="/ppt/slideLayouts/slideLayout31.xml"/>
  <Override ContentType="application/vnd.openxmlformats-officedocument.presentationml.slideLayout+xml" PartName="/ppt/slideLayouts/slideLayout14.xml"/>
  <Override ContentType="application/vnd.openxmlformats-officedocument.presentationml.slideLayout+xml" PartName="/ppt/slideLayouts/slideLayout380.xml"/>
  <Override ContentType="application/vnd.openxmlformats-officedocument.presentationml.slideLayout+xml" PartName="/ppt/slideLayouts/slideLayout199.xml"/>
  <Override ContentType="application/vnd.openxmlformats-officedocument.presentationml.slideLayout+xml" PartName="/ppt/slideLayouts/slideLayout346.xml"/>
  <Override ContentType="application/vnd.openxmlformats-officedocument.presentationml.slideLayout+xml" PartName="/ppt/slideLayouts/slideLayout171.xml"/>
  <Override ContentType="application/vnd.openxmlformats-officedocument.presentationml.slideLayout+xml" PartName="/ppt/slideLayouts/slideLayout392.xml"/>
  <Override ContentType="application/vnd.openxmlformats-officedocument.presentationml.slideLayout+xml" PartName="/ppt/slideLayouts/slideLayout120.xml"/>
  <Override ContentType="application/vnd.openxmlformats-officedocument.presentationml.slideLayout+xml" PartName="/ppt/slideLayouts/slideLayout163.xml"/>
  <Override ContentType="application/vnd.openxmlformats-officedocument.presentationml.slideLayout+xml" PartName="/ppt/slideLayouts/slideLayout402.xml"/>
  <Override ContentType="application/vnd.openxmlformats-officedocument.presentationml.slideLayout+xml" PartName="/ppt/slideLayouts/slideLayout216.xml"/>
  <Override ContentType="application/vnd.openxmlformats-officedocument.presentationml.slideLayout+xml" PartName="/ppt/slideLayouts/slideLayout309.xml"/>
  <Override ContentType="application/vnd.openxmlformats-officedocument.presentationml.slideLayout+xml" PartName="/ppt/slideLayouts/slideLayout259.xml"/>
  <Override ContentType="application/vnd.openxmlformats-officedocument.presentationml.slideLayout+xml" PartName="/ppt/slideLayouts/slideLayout208.xml"/>
  <Override ContentType="application/vnd.openxmlformats-officedocument.presentationml.slideLayout+xml" PartName="/ppt/slideLayouts/slideLayout178.xml"/>
  <Override ContentType="application/vnd.openxmlformats-officedocument.presentationml.slideLayout+xml" PartName="/ppt/slideLayouts/slideLayout135.xml"/>
  <Override ContentType="application/vnd.openxmlformats-officedocument.presentationml.slideLayout+xml" PartName="/ppt/slideLayouts/slideLayout291.xml"/>
  <Override ContentType="application/vnd.openxmlformats-officedocument.presentationml.slideLayout+xml" PartName="/ppt/slideLayouts/slideLayout194.xml"/>
  <Override ContentType="application/vnd.openxmlformats-officedocument.presentationml.slideLayout+xml" PartName="/ppt/slideLayouts/slideLayout287.xml"/>
  <Override ContentType="application/vnd.openxmlformats-officedocument.presentationml.slideLayout+xml" PartName="/ppt/slideLayouts/slideLayout71.xml"/>
  <Override ContentType="application/vnd.openxmlformats-officedocument.presentationml.slideLayout+xml" PartName="/ppt/slideLayouts/slideLayout372.xml"/>
  <Override ContentType="application/vnd.openxmlformats-officedocument.presentationml.slideLayout+xml" PartName="/ppt/slideLayouts/slideLayout151.xml"/>
  <Override ContentType="application/vnd.openxmlformats-officedocument.presentationml.slideLayout+xml" PartName="/ppt/slideLayouts/slideLayout244.xml"/>
  <Override ContentType="application/vnd.openxmlformats-officedocument.presentationml.slideLayout+xml" PartName="/ppt/slideLayouts/slideLayout201.xml"/>
  <Override ContentType="application/vnd.openxmlformats-officedocument.presentationml.slideLayout+xml" PartName="/ppt/slideLayouts/slideLayout302.xml"/>
  <Override ContentType="application/vnd.openxmlformats-officedocument.presentationml.slideLayout+xml" PartName="/ppt/slideLayouts/slideLayout24.xml"/>
  <Override ContentType="application/vnd.openxmlformats-officedocument.presentationml.slideLayout+xml" PartName="/ppt/slideLayouts/slideLayout159.xml"/>
  <Override ContentType="application/vnd.openxmlformats-officedocument.presentationml.slideLayout+xml" PartName="/ppt/slideLayouts/slideLayout345.xml"/>
  <Override ContentType="application/vnd.openxmlformats-officedocument.presentationml.slideLayout+xml" PartName="/ppt/slideLayouts/slideLayout67.xml"/>
  <Override ContentType="application/vnd.openxmlformats-officedocument.presentationml.slideLayout+xml" PartName="/ppt/slideLayouts/slideLayout116.xml"/>
  <Override ContentType="application/vnd.openxmlformats-officedocument.presentationml.slideLayout+xml" PartName="/ppt/slideLayouts/slideLayout221.xml"/>
  <Override ContentType="application/vnd.openxmlformats-officedocument.presentationml.slideLayout+xml" PartName="/ppt/slideLayouts/slideLayout336.xml"/>
  <Override ContentType="application/vnd.openxmlformats-officedocument.presentationml.slideLayout+xml" PartName="/ppt/slideLayouts/slideLayout388.xml"/>
  <Override ContentType="application/vnd.openxmlformats-officedocument.presentationml.slideLayout+xml" PartName="/ppt/slideLayouts/slideLayout166.xml"/>
  <Override ContentType="application/vnd.openxmlformats-officedocument.presentationml.slideLayout+xml" PartName="/ppt/slideLayouts/slideLayout379.xml"/>
  <Override ContentType="application/vnd.openxmlformats-officedocument.presentationml.slideLayout+xml" PartName="/ppt/slideLayouts/slideLayout272.xml"/>
  <Override ContentType="application/vnd.openxmlformats-officedocument.presentationml.slideLayout+xml" PartName="/ppt/slideLayouts/slideLayout264.xml"/>
  <Override ContentType="application/vnd.openxmlformats-officedocument.presentationml.slideLayout+xml" PartName="/ppt/slideLayouts/slideLayout123.xml"/>
  <Override ContentType="application/vnd.openxmlformats-officedocument.presentationml.slideLayout+xml" PartName="/ppt/slideLayouts/slideLayout86.xml"/>
  <Override ContentType="application/vnd.openxmlformats-officedocument.presentationml.slideLayout+xml" PartName="/ppt/slideLayouts/slideLayout43.xml"/>
  <Override ContentType="application/vnd.openxmlformats-officedocument.presentationml.slideLayout+xml" PartName="/ppt/slideLayouts/slideLayout364.xml"/>
  <Override ContentType="application/vnd.openxmlformats-officedocument.presentationml.slideLayout+xml" PartName="/ppt/slideLayouts/slideLayout51.xml"/>
  <Override ContentType="application/vnd.openxmlformats-officedocument.presentationml.slideLayout+xml" PartName="/ppt/slideLayouts/slideLayout94.xml"/>
  <Override ContentType="application/vnd.openxmlformats-officedocument.presentationml.slideLayout+xml" PartName="/ppt/slideLayouts/slideLayout1.xml"/>
  <Override ContentType="application/vnd.openxmlformats-officedocument.presentationml.slideLayout+xml" PartName="/ppt/slideLayouts/slideLayout39.xml"/>
  <Override ContentType="application/vnd.openxmlformats-officedocument.presentationml.slideLayout+xml" PartName="/ppt/slideLayouts/slideLayout144.xml"/>
  <Override ContentType="application/vnd.openxmlformats-officedocument.presentationml.slideLayout+xml" PartName="/ppt/slideLayouts/slideLayout317.xml"/>
  <Override ContentType="application/vnd.openxmlformats-officedocument.presentationml.slideLayout+xml" PartName="/ppt/slideLayouts/slideLayout187.xml"/>
  <Override ContentType="application/vnd.openxmlformats-officedocument.presentationml.slideLayout+xml" PartName="/ppt/slideLayouts/slideLayout321.xml"/>
  <Override ContentType="application/vnd.openxmlformats-officedocument.presentationml.slideLayout+xml" PartName="/ppt/slideLayouts/slideLayout236.xml"/>
  <Override ContentType="application/vnd.openxmlformats-officedocument.presentationml.slideLayout+xml" PartName="/ppt/slideLayouts/slideLayout191.xml"/>
  <Override ContentType="application/vnd.openxmlformats-officedocument.presentationml.slideLayout+xml" PartName="/ppt/slideLayouts/slideLayout279.xml"/>
  <Override ContentType="application/vnd.openxmlformats-officedocument.presentationml.slideLayout+xml" PartName="/ppt/slideLayouts/slideLayout58.xml"/>
  <Override ContentType="application/vnd.openxmlformats-officedocument.presentationml.slideLayout+xml" PartName="/ppt/slideLayouts/slideLayout15.xml"/>
  <Override ContentType="application/vnd.openxmlformats-officedocument.presentationml.slideLayout+xml" PartName="/ppt/slideLayouts/slideLayout8.xml"/>
  <Override ContentType="application/vnd.openxmlformats-officedocument.presentationml.slideLayout+xml" PartName="/ppt/slideLayouts/slideLayout108.xml"/>
  <Override ContentType="application/vnd.openxmlformats-officedocument.presentationml.slideLayout+xml" PartName="/ppt/slideLayouts/slideLayout138.xml"/>
  <Override ContentType="application/vnd.openxmlformats-officedocument.presentationml.slideLayout+xml" PartName="/ppt/slideLayouts/slideLayout200.xml"/>
  <Override ContentType="application/vnd.openxmlformats-officedocument.presentationml.slideLayout+xml" PartName="/ppt/slideLayouts/slideLayout243.xml"/>
  <Override ContentType="application/vnd.openxmlformats-officedocument.presentationml.slideLayout+xml" PartName="/ppt/slideLayouts/slideLayout286.xml"/>
  <Override ContentType="application/vnd.openxmlformats-officedocument.presentationml.slideLayout+xml" PartName="/ppt/slideLayouts/slideLayout38.xml"/>
  <Override ContentType="application/vnd.openxmlformats-officedocument.presentationml.slideLayout+xml" PartName="/ppt/slideLayouts/slideLayout170.xml"/>
  <Override ContentType="application/vnd.openxmlformats-officedocument.presentationml.slideLayout+xml" PartName="/ppt/slideLayouts/slideLayout101.xml"/>
  <Override ContentType="application/vnd.openxmlformats-officedocument.presentationml.slideLayout+xml" PartName="/ppt/slideLayouts/slideLayout179.xml"/>
  <Override ContentType="application/vnd.openxmlformats-officedocument.presentationml.slideLayout+xml" PartName="/ppt/slideLayouts/slideLayout365.xml"/>
  <Override ContentType="application/vnd.openxmlformats-officedocument.presentationml.slideLayout+xml" PartName="/ppt/slideLayouts/slideLayout322.xml"/>
  <Override ContentType="application/vnd.openxmlformats-officedocument.presentationml.slideLayout+xml" PartName="/ppt/slideLayouts/slideLayout136.xml"/>
  <Override ContentType="application/vnd.openxmlformats-officedocument.presentationml.slideLayout+xml" PartName="/ppt/slideLayouts/slideLayout292.xml"/>
  <Override ContentType="application/vnd.openxmlformats-officedocument.presentationml.slideLayout+xml" PartName="/ppt/slideLayouts/slideLayout215.xml"/>
  <Override ContentType="application/vnd.openxmlformats-officedocument.presentationml.slideLayout+xml" PartName="/ppt/slideLayouts/slideLayout258.xml"/>
  <Override ContentType="application/vnd.openxmlformats-officedocument.presentationml.slideLayout+xml" PartName="/ppt/slideLayouts/slideLayout72.xml"/>
  <Override ContentType="application/vnd.openxmlformats-officedocument.presentationml.slideLayout+xml" PartName="/ppt/slideLayouts/slideLayout164.xml"/>
  <Override ContentType="application/vnd.openxmlformats-officedocument.presentationml.slideLayout+xml" PartName="/ppt/slideLayouts/slideLayout66.xml"/>
  <Override ContentType="application/vnd.openxmlformats-officedocument.presentationml.slideLayout+xml" PartName="/ppt/slideLayouts/slideLayout209.xml"/>
  <Override ContentType="application/vnd.openxmlformats-officedocument.presentationml.slideLayout+xml" PartName="/ppt/slideLayouts/slideLayout23.xml"/>
  <Override ContentType="application/vnd.openxmlformats-officedocument.presentationml.slideLayout+xml" PartName="/ppt/slideLayouts/slideLayout121.xml"/>
  <Override ContentType="application/vnd.openxmlformats-officedocument.presentationml.slideLayout+xml" PartName="/ppt/slideLayouts/slideLayout337.xml"/>
  <Override ContentType="application/vnd.openxmlformats-officedocument.presentationml.slideLayout+xml" PartName="/ppt/slideLayouts/slideLayout222.xml"/>
  <Override ContentType="application/vnd.openxmlformats-officedocument.presentationml.slideLayout+xml" PartName="/ppt/slideLayouts/slideLayout16.xml"/>
  <Override ContentType="application/vnd.openxmlformats-officedocument.presentationml.slideLayout+xml" PartName="/ppt/slideLayouts/slideLayout265.xml"/>
  <Override ContentType="application/vnd.openxmlformats-officedocument.presentationml.slideLayout+xml" PartName="/ppt/slideLayouts/slideLayout59.xml"/>
  <Override ContentType="application/vnd.openxmlformats-officedocument.presentationml.slideLayout+xml" PartName="/ppt/slideLayouts/slideLayout371.xml"/>
  <Override ContentType="application/vnd.openxmlformats-officedocument.presentationml.slideLayout+xml" PartName="/ppt/slideLayouts/slideLayout387.xml"/>
  <Override ContentType="application/vnd.openxmlformats-officedocument.presentationml.slideLayout+xml" PartName="/ppt/slideLayouts/slideLayout109.xml"/>
  <Override ContentType="application/vnd.openxmlformats-officedocument.presentationml.slideLayout+xml" PartName="/ppt/slideLayouts/slideLayout158.xml"/>
  <Override ContentType="application/vnd.openxmlformats-officedocument.presentationml.slideLayout+xml" PartName="/ppt/slideLayouts/slideLayout344.xml"/>
  <Override ContentType="application/vnd.openxmlformats-officedocument.presentationml.slideLayout+xml" PartName="/ppt/slideLayouts/slideLayout115.xml"/>
  <Override ContentType="application/vnd.openxmlformats-officedocument.presentationml.slideLayout+xml" PartName="/ppt/slideLayouts/slideLayout301.xml"/>
  <Override ContentType="application/vnd.openxmlformats-officedocument.presentationml.slideLayout+xml" PartName="/ppt/slideLayouts/slideLayout192.xml"/>
  <Override ContentType="application/vnd.openxmlformats-officedocument.presentationml.slideLayout+xml" PartName="/ppt/slideLayouts/slideLayout100.xml"/>
  <Override ContentType="application/vnd.openxmlformats-officedocument.presentationml.slideLayout+xml" PartName="/ppt/slideLayouts/slideLayout237.xml"/>
  <Override ContentType="application/vnd.openxmlformats-officedocument.presentationml.slideLayout+xml" PartName="/ppt/slideLayouts/slideLayout143.xml"/>
  <Override ContentType="application/vnd.openxmlformats-officedocument.presentationml.slideLayout+xml" PartName="/ppt/slideLayouts/slideLayout401.xml"/>
  <Override ContentType="application/vnd.openxmlformats-officedocument.presentationml.slideLayout+xml" PartName="/ppt/slideLayouts/slideLayout271.xml"/>
  <Override ContentType="application/vnd.openxmlformats-officedocument.presentationml.slideLayout+xml" PartName="/ppt/slideLayouts/slideLayout87.xml"/>
  <Override ContentType="application/vnd.openxmlformats-officedocument.presentationml.slideLayout+xml" PartName="/ppt/slideLayouts/slideLayout9.xml"/>
  <Override ContentType="application/vnd.openxmlformats-officedocument.presentationml.slideLayout+xml" PartName="/ppt/slideLayouts/slideLayout50.xml"/>
  <Override ContentType="application/vnd.openxmlformats-officedocument.presentationml.slideLayout+xml" PartName="/ppt/slideLayouts/slideLayout44.xml"/>
  <Override ContentType="application/vnd.openxmlformats-officedocument.presentationml.slideLayout+xml" PartName="/ppt/slideLayouts/slideLayout350.xml"/>
  <Override ContentType="application/vnd.openxmlformats-officedocument.presentationml.slideLayout+xml" PartName="/ppt/slideLayouts/slideLayout93.xml"/>
  <Override ContentType="application/vnd.openxmlformats-officedocument.presentationml.slideLayout+xml" PartName="/ppt/slideLayouts/slideLayout316.xml"/>
  <Override ContentType="application/vnd.openxmlformats-officedocument.presentationml.slideLayout+xml" PartName="/ppt/slideLayouts/slideLayout393.xml"/>
  <Override ContentType="application/vnd.openxmlformats-officedocument.presentationml.slideLayout+xml" PartName="/ppt/slideLayouts/slideLayout186.xml"/>
  <Override ContentType="application/vnd.openxmlformats-officedocument.presentationml.slideLayout+xml" PartName="/ppt/slideLayouts/slideLayout359.xml"/>
  <Override ContentType="application/vnd.openxmlformats-officedocument.presentationml.slideMaster+xml" PartName="/ppt/slideMasters/slideMaster3.xml"/>
  <Override ContentType="application/vnd.openxmlformats-officedocument.presentationml.slideMaster+xml" PartName="/ppt/slideMasters/slideMaster2.xml"/>
  <Override ContentType="application/vnd.openxmlformats-officedocument.presentationml.slideMaster+xml" PartName="/ppt/slideMasters/slideMaster1.xml"/>
  <Override ContentType="application/vnd.openxmlformats-officedocument.presentationml.slideMaster+xml" PartName="/ppt/slideMasters/slideMaster4.xml"/>
  <Override ContentType="application/vnd.openxmlformats-officedocument.presentationml.slideMaster+xml" PartName="/ppt/slideMasters/slideMaster5.xml"/>
  <Override ContentType="application/vnd.openxmlformats-officedocument.presentationml.slide+xml" PartName="/ppt/slides/slide4.xml"/>
  <Override ContentType="application/vnd.openxmlformats-officedocument.presentationml.slide+xml" PartName="/ppt/slides/slide1.xml"/>
  <Override ContentType="application/vnd.openxmlformats-officedocument.presentationml.slide+xml" PartName="/ppt/slides/slide2.xml"/>
  <Override ContentType="application/vnd.openxmlformats-officedocument.presentationml.slide+xml" PartName="/ppt/slides/slide3.xml"/>
  <Override ContentType="application/vnd.openxmlformats-officedocument.presentationml.slide+xml" PartName="/ppt/slides/slide6.xml"/>
  <Override ContentType="application/vnd.openxmlformats-officedocument.presentationml.slide+xml" PartName="/ppt/slides/slide5.xml"/>
  <Override ContentType="application/vnd.openxmlformats-officedocument.presentationml.slide+xml" PartName="/ppt/slides/slide7.xml"/>
  <Override ContentType="application/vnd.openxmlformats-officedocument.presentationml.notesMaster+xml" PartName="/ppt/notesMasters/notesMaster1.xml"/>
  <Override ContentType="application/vnd.openxmlformats-officedocument.presentationml.presentation.main+xml" PartName="/ppt/presentation.xml"/>
  <Override ContentType="application/vnd.openxmlformats-officedocument.presentationml.presProps+xml" PartName="/ppt/presProps.xml"/>
  <Override ContentType="application/vnd.openxmlformats-officedocument.theme+xml" PartName="/ppt/theme/theme1.xml"/>
  <Override ContentType="application/vnd.openxmlformats-officedocument.theme+xml" PartName="/ppt/theme/theme6.xml"/>
  <Override ContentType="application/vnd.openxmlformats-officedocument.theme+xml" PartName="/ppt/theme/theme2.xml"/>
  <Override ContentType="application/vnd.openxmlformats-officedocument.theme+xml" PartName="/ppt/theme/theme3.xml"/>
  <Override ContentType="application/vnd.openxmlformats-officedocument.theme+xml" PartName="/ppt/theme/theme4.xml"/>
  <Override ContentType="application/vnd.openxmlformats-officedocument.theme+xml" PartName="/ppt/theme/theme5.xml"/>
  <Override ContentType="application/vnd.openxmlformats-officedocument.presentationml.viewProps+xml" PartName="/ppt/viewProps.xml"/>
</Types>
</file>

<file path=_rels/.rels><?xml version="1.0" encoding="UTF-8" standalone="yes"?><Relationships xmlns="http://schemas.openxmlformats.org/package/2006/relationships"><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autoCompressPictures="0" embedTrueTypeFonts="1" strictFirstAndLastChars="0" saveSubsetFonts="1">
  <p:sldMasterIdLst>
    <p:sldMasterId id="2147484051" r:id="rId4"/>
    <p:sldMasterId id="2147484052" r:id="rId5"/>
    <p:sldMasterId id="2147484053" r:id="rId6"/>
    <p:sldMasterId id="2147484054" r:id="rId7"/>
    <p:sldMasterId id="2147484055" r:id="rId8"/>
  </p:sldMasterIdLst>
  <p:notesMasterIdLst>
    <p:notesMasterId r:id="rId9"/>
  </p:notesMasterIdLst>
  <p:sldIdLst>
    <p:sldId id="256" r:id="rId10"/>
    <p:sldId id="257" r:id="rId11"/>
    <p:sldId id="258" r:id="rId12"/>
    <p:sldId id="259" r:id="rId13"/>
    <p:sldId id="260" r:id="rId14"/>
    <p:sldId id="261" r:id="rId15"/>
    <p:sldId id="262" r:id="rId16"/>
  </p:sldIdLst>
  <p:sldSz cy="5143500" cx="9144000"/>
  <p:notesSz cx="6858000" cy="9144000"/>
  <p:embeddedFontLst>
    <p:embeddedFont>
      <p:font typeface="Inter SemiBold"/>
      <p:regular r:id="rId17"/>
      <p:bold r:id="rId18"/>
      <p:italic r:id="rId19"/>
      <p:boldItalic r:id="rId20"/>
    </p:embeddedFont>
    <p:embeddedFont>
      <p:font typeface="Inter"/>
      <p:regular r:id="rId21"/>
      <p:bold r:id="rId22"/>
      <p:italic r:id="rId23"/>
      <p:boldItalic r:id="rId24"/>
    </p:embeddedFont>
  </p:embeddedFontLst>
  <p:defaultText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defaultTextStyle>
  <p:extLst>
    <p:ext uri="{EFAFB233-063F-42B5-8137-9DF3F51BA10A}">
      <p15:sldGuideLst>
        <p15:guide id="1" orient="horz" pos="1620">
          <p15:clr>
            <a:srgbClr val="747775"/>
          </p15:clr>
        </p15:guide>
        <p15:guide id="2" pos="2880">
          <p15:clr>
            <a:srgbClr val="747775"/>
          </p15:clr>
        </p15:guide>
      </p15:sldGuideLst>
    </p:ext>
  </p:extLst>
</p:presentation>
</file>

<file path=ppt/presProps.xml><?xml version="1.0" encoding="utf-8"?>
<p:presentation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file>

<file path=ppt/viewProps.xml><?xml version="1.0" encoding="utf-8"?>
<p:viewP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Comments="0">
  <p:slideViewPr>
    <p:cSldViewPr snapToGrid="0">
      <p:cViewPr varScale="1">
        <p:scale>
          <a:sx n="100" d="100"/>
          <a:sy n="100" d="100"/>
        </p:scale>
        <p:origin x="0" y="0"/>
      </p:cViewPr>
      <p:guideLst>
        <p:guide pos="1620" orient="horz"/>
        <p:guide pos="2880"/>
      </p:guideLst>
    </p:cSldViewPr>
  </p:slideViewPr>
</p:viewPr>
</file>

<file path=ppt/_rels/presentation.xml.rels><?xml version="1.0" encoding="UTF-8" standalone="yes"?><Relationships xmlns="http://schemas.openxmlformats.org/package/2006/relationships"><Relationship Id="rId20" Type="http://schemas.openxmlformats.org/officeDocument/2006/relationships/font" Target="fonts/InterSemiBold-boldItalic.fntdata"/><Relationship Id="rId22" Type="http://schemas.openxmlformats.org/officeDocument/2006/relationships/font" Target="fonts/Inter-bold.fntdata"/><Relationship Id="rId21" Type="http://schemas.openxmlformats.org/officeDocument/2006/relationships/font" Target="fonts/Inter-regular.fntdata"/><Relationship Id="rId24" Type="http://schemas.openxmlformats.org/officeDocument/2006/relationships/font" Target="fonts/Inter-boldItalic.fntdata"/><Relationship Id="rId23" Type="http://schemas.openxmlformats.org/officeDocument/2006/relationships/font" Target="fonts/Inter-italic.fntdata"/><Relationship Id="rId11" Type="http://schemas.openxmlformats.org/officeDocument/2006/relationships/slide" Target="slides/slide2.xml"/><Relationship Id="rId10" Type="http://schemas.openxmlformats.org/officeDocument/2006/relationships/slide" Target="slides/slide1.xml"/><Relationship Id="rId13" Type="http://schemas.openxmlformats.org/officeDocument/2006/relationships/slide" Target="slides/slide4.xml"/><Relationship Id="rId12" Type="http://schemas.openxmlformats.org/officeDocument/2006/relationships/slide" Target="slides/slide3.xml"/><Relationship Id="rId15" Type="http://schemas.openxmlformats.org/officeDocument/2006/relationships/slide" Target="slides/slide6.xml"/><Relationship Id="rId14" Type="http://schemas.openxmlformats.org/officeDocument/2006/relationships/slide" Target="slides/slide5.xml"/><Relationship Id="rId17" Type="http://schemas.openxmlformats.org/officeDocument/2006/relationships/font" Target="fonts/InterSemiBold-regular.fntdata"/><Relationship Id="rId16" Type="http://schemas.openxmlformats.org/officeDocument/2006/relationships/slide" Target="slides/slide7.xml"/><Relationship Id="rId19" Type="http://schemas.openxmlformats.org/officeDocument/2006/relationships/font" Target="fonts/InterSemiBold-italic.fntdata"/><Relationship Id="rId18" Type="http://schemas.openxmlformats.org/officeDocument/2006/relationships/font" Target="fonts/InterSemiBold-bold.fntdata"/><Relationship Id="rId1" Type="http://schemas.openxmlformats.org/officeDocument/2006/relationships/theme" Target="theme/theme2.xml"/><Relationship Id="rId2" Type="http://schemas.openxmlformats.org/officeDocument/2006/relationships/viewProps" Target="viewProps.xml"/><Relationship Id="rId3" Type="http://schemas.openxmlformats.org/officeDocument/2006/relationships/presProps" Target="presProps.xml"/><Relationship Id="rId4" Type="http://schemas.openxmlformats.org/officeDocument/2006/relationships/slideMaster" Target="slideMasters/slideMaster1.xml"/><Relationship Id="rId9" Type="http://schemas.openxmlformats.org/officeDocument/2006/relationships/notesMaster" Target="notesMasters/notesMaster1.xml"/><Relationship Id="rId5" Type="http://schemas.openxmlformats.org/officeDocument/2006/relationships/slideMaster" Target="slideMasters/slideMaster2.xml"/><Relationship Id="rId6" Type="http://schemas.openxmlformats.org/officeDocument/2006/relationships/slideMaster" Target="slideMasters/slideMaster3.xml"/><Relationship Id="rId7" Type="http://schemas.openxmlformats.org/officeDocument/2006/relationships/slideMaster" Target="slideMasters/slideMaster4.xml"/><Relationship Id="rId8" Type="http://schemas.openxmlformats.org/officeDocument/2006/relationships/slideMaster" Target="slideMasters/slideMaster5.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xml"/></Relationships>
</file>

<file path=ppt/notesMasters/notesMaster1.xml><?xml version="1.0" encoding="utf-8"?>
<p:notes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2" name="Shape 2"/>
        <p:cNvGrpSpPr/>
        <p:nvPr/>
      </p:nvGrpSpPr>
      <p:grpSpPr>
        <a:xfrm>
          <a:off x="0" y="0"/>
          <a:ext cx="0" cy="0"/>
          <a:chOff x="0" y="0"/>
          <a:chExt cx="0" cy="0"/>
        </a:xfrm>
      </p:grpSpPr>
      <p:sp>
        <p:nvSpPr>
          <p:cNvPr id="3" name="Google Shape;3;n"/>
          <p:cNvSpPr/>
          <p:nvPr>
            <p:ph idx="2" type="sldImg"/>
          </p:nvPr>
        </p:nvSpPr>
        <p:spPr>
          <a:xfrm>
            <a:off x="381300" y="685800"/>
            <a:ext cx="6096075" cy="3429000"/>
          </a:xfrm>
          <a:custGeom>
            <a:rect b="b" l="l" r="r" t="t"/>
            <a:pathLst>
              <a:path extrusionOk="0" h="120000" w="120000">
                <a:moveTo>
                  <a:pt x="0" y="0"/>
                </a:moveTo>
                <a:lnTo>
                  <a:pt x="120000" y="0"/>
                </a:lnTo>
                <a:lnTo>
                  <a:pt x="120000" y="120000"/>
                </a:lnTo>
                <a:lnTo>
                  <a:pt x="0" y="120000"/>
                </a:lnTo>
                <a:close/>
              </a:path>
            </a:pathLst>
          </a:custGeom>
          <a:noFill/>
          <a:ln cap="flat" cmpd="sng" w="9525">
            <a:solidFill>
              <a:srgbClr val="000000"/>
            </a:solidFill>
            <a:prstDash val="solid"/>
            <a:round/>
            <a:headEnd len="sm" w="sm" type="none"/>
            <a:tailEnd len="sm" w="sm" type="none"/>
          </a:ln>
        </p:spPr>
      </p:sp>
      <p:sp>
        <p:nvSpPr>
          <p:cNvPr id="4" name="Google Shape;4;n"/>
          <p:cNvSpPr txBox="1"/>
          <p:nvPr>
            <p:ph idx="1" type="body"/>
          </p:nvPr>
        </p:nvSpPr>
        <p:spPr>
          <a:xfrm>
            <a:off x="685800" y="4343400"/>
            <a:ext cx="5486400" cy="4114800"/>
          </a:xfrm>
          <a:prstGeom prst="rect">
            <a:avLst/>
          </a:prstGeom>
          <a:noFill/>
          <a:ln>
            <a:noFill/>
          </a:ln>
        </p:spPr>
        <p:txBody>
          <a:bodyPr anchorCtr="0" anchor="t" bIns="91425" lIns="91425" spcFirstLastPara="1" rIns="91425" wrap="square" tIns="91425">
            <a:noAutofit/>
          </a:bodyPr>
          <a:lstStyle>
            <a:lvl1pPr indent="-298450" lvl="0" marL="457200">
              <a:spcBef>
                <a:spcPts val="0"/>
              </a:spcBef>
              <a:spcAft>
                <a:spcPts val="0"/>
              </a:spcAft>
              <a:buSzPts val="1100"/>
              <a:buChar char="●"/>
              <a:defRPr sz="1100"/>
            </a:lvl1pPr>
            <a:lvl2pPr indent="-298450" lvl="1" marL="914400">
              <a:spcBef>
                <a:spcPts val="0"/>
              </a:spcBef>
              <a:spcAft>
                <a:spcPts val="0"/>
              </a:spcAft>
              <a:buSzPts val="1100"/>
              <a:buChar char="○"/>
              <a:defRPr sz="1100"/>
            </a:lvl2pPr>
            <a:lvl3pPr indent="-298450" lvl="2" marL="1371600">
              <a:spcBef>
                <a:spcPts val="0"/>
              </a:spcBef>
              <a:spcAft>
                <a:spcPts val="0"/>
              </a:spcAft>
              <a:buSzPts val="1100"/>
              <a:buChar char="■"/>
              <a:defRPr sz="1100"/>
            </a:lvl3pPr>
            <a:lvl4pPr indent="-298450" lvl="3" marL="1828800">
              <a:spcBef>
                <a:spcPts val="0"/>
              </a:spcBef>
              <a:spcAft>
                <a:spcPts val="0"/>
              </a:spcAft>
              <a:buSzPts val="1100"/>
              <a:buChar char="●"/>
              <a:defRPr sz="1100"/>
            </a:lvl4pPr>
            <a:lvl5pPr indent="-298450" lvl="4" marL="2286000">
              <a:spcBef>
                <a:spcPts val="0"/>
              </a:spcBef>
              <a:spcAft>
                <a:spcPts val="0"/>
              </a:spcAft>
              <a:buSzPts val="1100"/>
              <a:buChar char="○"/>
              <a:defRPr sz="1100"/>
            </a:lvl5pPr>
            <a:lvl6pPr indent="-298450" lvl="5" marL="2743200">
              <a:spcBef>
                <a:spcPts val="0"/>
              </a:spcBef>
              <a:spcAft>
                <a:spcPts val="0"/>
              </a:spcAft>
              <a:buSzPts val="1100"/>
              <a:buChar char="■"/>
              <a:defRPr sz="1100"/>
            </a:lvl6pPr>
            <a:lvl7pPr indent="-298450" lvl="6" marL="3200400">
              <a:spcBef>
                <a:spcPts val="0"/>
              </a:spcBef>
              <a:spcAft>
                <a:spcPts val="0"/>
              </a:spcAft>
              <a:buSzPts val="1100"/>
              <a:buChar char="●"/>
              <a:defRPr sz="1100"/>
            </a:lvl7pPr>
            <a:lvl8pPr indent="-298450" lvl="7" marL="3657600">
              <a:spcBef>
                <a:spcPts val="0"/>
              </a:spcBef>
              <a:spcAft>
                <a:spcPts val="0"/>
              </a:spcAft>
              <a:buSzPts val="1100"/>
              <a:buChar char="○"/>
              <a:defRPr sz="1100"/>
            </a:lvl8pPr>
            <a:lvl9pPr indent="-298450" lvl="8" marL="4114800">
              <a:spcBef>
                <a:spcPts val="0"/>
              </a:spcBef>
              <a:spcAft>
                <a:spcPts val="0"/>
              </a:spcAft>
              <a:buSzPts val="1100"/>
              <a:buChar char="■"/>
              <a:defRPr sz="1100"/>
            </a:lvl9pPr>
          </a:lstStyle>
          <a:p/>
        </p:txBody>
      </p:sp>
    </p:spTree>
  </p:cSld>
  <p:clrMap accent1="accent1" accent2="accent2" accent3="accent3" accent4="accent4" accent5="accent5" accent6="accent6" bg1="lt1" bg2="dk2" tx1="dk1" tx2="lt2" folHlink="folHlink" hlink="hlink"/>
  <p:notes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090" name="Shape 8090"/>
        <p:cNvGrpSpPr/>
        <p:nvPr/>
      </p:nvGrpSpPr>
      <p:grpSpPr>
        <a:xfrm>
          <a:off x="0" y="0"/>
          <a:ext cx="0" cy="0"/>
          <a:chOff x="0" y="0"/>
          <a:chExt cx="0" cy="0"/>
        </a:xfrm>
      </p:grpSpPr>
      <p:sp>
        <p:nvSpPr>
          <p:cNvPr id="8091" name="Google Shape;8091;g39bb84832dc_0_2837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092" name="Google Shape;8092;g39bb84832dc_0_2837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03" name="Shape 8103"/>
        <p:cNvGrpSpPr/>
        <p:nvPr/>
      </p:nvGrpSpPr>
      <p:grpSpPr>
        <a:xfrm>
          <a:off x="0" y="0"/>
          <a:ext cx="0" cy="0"/>
          <a:chOff x="0" y="0"/>
          <a:chExt cx="0" cy="0"/>
        </a:xfrm>
      </p:grpSpPr>
      <p:sp>
        <p:nvSpPr>
          <p:cNvPr id="8104" name="Google Shape;8104;g39bb84832dc_0_9897: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
        <p:nvSpPr>
          <p:cNvPr id="8105" name="Google Shape;8105;g39bb84832dc_0_9897:notes"/>
          <p:cNvSpPr txBox="1"/>
          <p:nvPr>
            <p:ph idx="1" type="body"/>
          </p:nvPr>
        </p:nvSpPr>
        <p:spPr>
          <a:xfrm>
            <a:off x="914400" y="4343400"/>
            <a:ext cx="50292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27" name="Shape 8127"/>
        <p:cNvGrpSpPr/>
        <p:nvPr/>
      </p:nvGrpSpPr>
      <p:grpSpPr>
        <a:xfrm>
          <a:off x="0" y="0"/>
          <a:ext cx="0" cy="0"/>
          <a:chOff x="0" y="0"/>
          <a:chExt cx="0" cy="0"/>
        </a:xfrm>
      </p:grpSpPr>
      <p:sp>
        <p:nvSpPr>
          <p:cNvPr id="8128" name="Google Shape;8128;g39bb84832dc_0_282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a:noFill/>
          <a:ln>
            <a:noFill/>
          </a:ln>
        </p:spPr>
      </p:sp>
      <p:sp>
        <p:nvSpPr>
          <p:cNvPr id="8129" name="Google Shape;8129;g39bb84832dc_0_28206:notes"/>
          <p:cNvSpPr txBox="1"/>
          <p:nvPr>
            <p:ph idx="1" type="body"/>
          </p:nvPr>
        </p:nvSpPr>
        <p:spPr>
          <a:xfrm>
            <a:off x="914400" y="4343400"/>
            <a:ext cx="5029200" cy="4114800"/>
          </a:xfrm>
          <a:prstGeom prst="rect">
            <a:avLst/>
          </a:prstGeom>
          <a:noFill/>
          <a:ln>
            <a:noFill/>
          </a:ln>
        </p:spPr>
        <p:txBody>
          <a:bodyPr anchorCtr="0" anchor="t" bIns="45700" lIns="91425" spcFirstLastPara="1" rIns="91425" wrap="square" tIns="45700">
            <a:noAutofit/>
          </a:bodyPr>
          <a:lstStyle/>
          <a:p>
            <a:pPr indent="0" lvl="0" marL="0" rtl="0" algn="l">
              <a:lnSpc>
                <a:spcPct val="125000"/>
              </a:lnSpc>
              <a:spcBef>
                <a:spcPts val="0"/>
              </a:spcBef>
              <a:spcAft>
                <a:spcPts val="0"/>
              </a:spcAft>
              <a:buNone/>
            </a:pPr>
            <a:r>
              <a:rPr lang="en" u="sng">
                <a:latin typeface="Arial"/>
                <a:ea typeface="Arial"/>
                <a:cs typeface="Arial"/>
                <a:sym typeface="Arial"/>
              </a:rPr>
              <a:t>Context</a:t>
            </a:r>
            <a:r>
              <a:rPr lang="en" u="sng"/>
              <a:t> (US version):</a:t>
            </a:r>
            <a:endParaRPr/>
          </a:p>
          <a:p>
            <a:pPr indent="-228600" lvl="0" marL="228600" rtl="0" algn="l">
              <a:lnSpc>
                <a:spcPct val="125000"/>
              </a:lnSpc>
              <a:spcBef>
                <a:spcPts val="0"/>
              </a:spcBef>
              <a:spcAft>
                <a:spcPts val="0"/>
              </a:spcAft>
              <a:buSzPts val="2000"/>
              <a:buFont typeface="Arial"/>
              <a:buChar char="•"/>
            </a:pPr>
            <a:r>
              <a:rPr lang="en" sz="2000">
                <a:latin typeface="Arial"/>
                <a:ea typeface="Arial"/>
                <a:cs typeface="Arial"/>
                <a:sym typeface="Arial"/>
              </a:rPr>
              <a:t>Use this slide to introduce </a:t>
            </a:r>
            <a:r>
              <a:rPr lang="en">
                <a:latin typeface="Arial"/>
                <a:ea typeface="Arial"/>
                <a:cs typeface="Arial"/>
                <a:sym typeface="Arial"/>
              </a:rPr>
              <a:t>Adyen</a:t>
            </a:r>
            <a:endParaRPr>
              <a:latin typeface="Arial"/>
              <a:ea typeface="Arial"/>
              <a:cs typeface="Arial"/>
              <a:sym typeface="Arial"/>
            </a:endParaRPr>
          </a:p>
          <a:p>
            <a:pPr indent="0" lvl="0" marL="0" rtl="0" algn="l">
              <a:lnSpc>
                <a:spcPct val="125000"/>
              </a:lnSpc>
              <a:spcBef>
                <a:spcPts val="0"/>
              </a:spcBef>
              <a:spcAft>
                <a:spcPts val="0"/>
              </a:spcAft>
              <a:buNone/>
            </a:pPr>
            <a:r>
              <a:t/>
            </a:r>
            <a:endParaRPr>
              <a:latin typeface="Arial"/>
              <a:ea typeface="Arial"/>
              <a:cs typeface="Arial"/>
              <a:sym typeface="Arial"/>
            </a:endParaRPr>
          </a:p>
          <a:p>
            <a:pPr indent="0" lvl="0" marL="0" rtl="0" algn="l">
              <a:lnSpc>
                <a:spcPct val="125000"/>
              </a:lnSpc>
              <a:spcBef>
                <a:spcPts val="0"/>
              </a:spcBef>
              <a:spcAft>
                <a:spcPts val="0"/>
              </a:spcAft>
              <a:buNone/>
            </a:pPr>
            <a:r>
              <a:rPr lang="en">
                <a:latin typeface="Arial"/>
                <a:ea typeface="Arial"/>
                <a:cs typeface="Arial"/>
                <a:sym typeface="Arial"/>
              </a:rPr>
              <a:t>Think critically about how this supports your story before using this slide. Depending on how well known Adyen is, this can make or break your deal. This slide can be perceived as building authority (great), but it can also backfire and seems like bragging (for example if you pitch this in the Netherlands).</a:t>
            </a:r>
            <a:endParaRPr>
              <a:latin typeface="Arial"/>
              <a:ea typeface="Arial"/>
              <a:cs typeface="Arial"/>
              <a:sym typeface="Arial"/>
            </a:endParaRPr>
          </a:p>
          <a:p>
            <a:pPr indent="0" lvl="0" marL="0" rtl="0" algn="l">
              <a:lnSpc>
                <a:spcPct val="125000"/>
              </a:lnSpc>
              <a:spcBef>
                <a:spcPts val="0"/>
              </a:spcBef>
              <a:spcAft>
                <a:spcPts val="0"/>
              </a:spcAft>
              <a:buNone/>
            </a:pPr>
            <a:r>
              <a:t/>
            </a:r>
            <a:endParaRPr>
              <a:latin typeface="Arial"/>
              <a:ea typeface="Arial"/>
              <a:cs typeface="Arial"/>
              <a:sym typeface="Arial"/>
            </a:endParaRPr>
          </a:p>
          <a:p>
            <a:pPr indent="0" lvl="0" marL="0" rtl="0" algn="l">
              <a:lnSpc>
                <a:spcPct val="125000"/>
              </a:lnSpc>
              <a:spcBef>
                <a:spcPts val="0"/>
              </a:spcBef>
              <a:spcAft>
                <a:spcPts val="0"/>
              </a:spcAft>
              <a:buNone/>
            </a:pPr>
            <a:r>
              <a:rPr i="1" lang="en">
                <a:latin typeface="Arial"/>
                <a:ea typeface="Arial"/>
                <a:cs typeface="Arial"/>
                <a:sym typeface="Arial"/>
              </a:rPr>
              <a:t>Make sure numbers are updated and remove any info that isn’t relevant</a:t>
            </a:r>
            <a:endParaRPr/>
          </a:p>
          <a:p>
            <a:pPr indent="0" lvl="0" marL="0" rtl="0" algn="l">
              <a:lnSpc>
                <a:spcPct val="125000"/>
              </a:lnSpc>
              <a:spcBef>
                <a:spcPts val="0"/>
              </a:spcBef>
              <a:spcAft>
                <a:spcPts val="0"/>
              </a:spcAft>
              <a:buNone/>
            </a:pPr>
            <a:r>
              <a:t/>
            </a:r>
            <a:endParaRPr i="1">
              <a:latin typeface="Arial"/>
              <a:ea typeface="Arial"/>
              <a:cs typeface="Arial"/>
              <a:sym typeface="Arial"/>
            </a:endParaRPr>
          </a:p>
          <a:p>
            <a:pPr indent="0" lvl="0" marL="0" rtl="0" algn="l">
              <a:lnSpc>
                <a:spcPct val="125000"/>
              </a:lnSpc>
              <a:spcBef>
                <a:spcPts val="0"/>
              </a:spcBef>
              <a:spcAft>
                <a:spcPts val="0"/>
              </a:spcAft>
              <a:buNone/>
            </a:pPr>
            <a:r>
              <a:rPr lang="en" sz="2000">
                <a:latin typeface="Arial"/>
                <a:ea typeface="Arial"/>
                <a:cs typeface="Arial"/>
                <a:sym typeface="Arial"/>
              </a:rPr>
              <a:t>First, a short introduction to who we are. We’re a single financial technology platform that helps businesses achieve their ambitions faster.</a:t>
            </a:r>
            <a:endParaRPr/>
          </a:p>
          <a:p>
            <a:pPr indent="-352776" lvl="0" marL="492476" rtl="0" algn="l">
              <a:lnSpc>
                <a:spcPct val="125000"/>
              </a:lnSpc>
              <a:spcBef>
                <a:spcPts val="0"/>
              </a:spcBef>
              <a:spcAft>
                <a:spcPts val="0"/>
              </a:spcAft>
              <a:buClr>
                <a:srgbClr val="000000"/>
              </a:buClr>
              <a:buSzPts val="2000"/>
              <a:buFont typeface="Arial"/>
              <a:buChar char="●"/>
            </a:pPr>
            <a:r>
              <a:rPr lang="en">
                <a:latin typeface="Arial"/>
                <a:ea typeface="Arial"/>
                <a:cs typeface="Arial"/>
                <a:sym typeface="Arial"/>
              </a:rPr>
              <a:t>27 offices</a:t>
            </a:r>
            <a:r>
              <a:rPr lang="en" sz="2000">
                <a:latin typeface="Arial"/>
                <a:ea typeface="Arial"/>
                <a:cs typeface="Arial"/>
                <a:sym typeface="Arial"/>
              </a:rPr>
              <a:t>: We operate on the global stage but understand local regulations, challenges, and consumer preferences.</a:t>
            </a:r>
            <a:endParaRPr/>
          </a:p>
          <a:p>
            <a:pPr indent="-352776" lvl="0" marL="492476" rtl="0" algn="l">
              <a:lnSpc>
                <a:spcPct val="125000"/>
              </a:lnSpc>
              <a:spcBef>
                <a:spcPts val="0"/>
              </a:spcBef>
              <a:spcAft>
                <a:spcPts val="0"/>
              </a:spcAft>
              <a:buClr>
                <a:srgbClr val="000000"/>
              </a:buClr>
              <a:buSzPts val="2000"/>
              <a:buFont typeface="Arial"/>
              <a:buChar char="●"/>
            </a:pPr>
            <a:r>
              <a:rPr lang="en">
                <a:latin typeface="Arial"/>
                <a:ea typeface="Arial"/>
                <a:cs typeface="Arial"/>
                <a:sym typeface="Arial"/>
              </a:rPr>
              <a:t>IPO in 2018</a:t>
            </a:r>
            <a:r>
              <a:rPr lang="en" sz="2000">
                <a:latin typeface="Arial"/>
                <a:ea typeface="Arial"/>
                <a:cs typeface="Arial"/>
                <a:sym typeface="Arial"/>
              </a:rPr>
              <a:t>: we have end-to-end payments capabilities across all channels, globally: Local acquiring, EU &amp; US banking licenses, extensive local payment methods.</a:t>
            </a:r>
            <a:endParaRPr/>
          </a:p>
          <a:p>
            <a:pPr indent="-352776" lvl="0" marL="492476" rtl="0" algn="l">
              <a:lnSpc>
                <a:spcPct val="125000"/>
              </a:lnSpc>
              <a:spcBef>
                <a:spcPts val="0"/>
              </a:spcBef>
              <a:spcAft>
                <a:spcPts val="0"/>
              </a:spcAft>
              <a:buClr>
                <a:srgbClr val="000000"/>
              </a:buClr>
              <a:buSzPts val="2000"/>
              <a:buFont typeface="Arial"/>
              <a:buChar char="●"/>
            </a:pPr>
            <a:r>
              <a:rPr lang="en">
                <a:latin typeface="Arial"/>
                <a:ea typeface="Arial"/>
                <a:cs typeface="Arial"/>
                <a:sym typeface="Arial"/>
              </a:rPr>
              <a:t>Sustainability</a:t>
            </a:r>
            <a:r>
              <a:rPr lang="en" sz="2000">
                <a:latin typeface="Arial"/>
                <a:ea typeface="Arial"/>
                <a:cs typeface="Arial"/>
                <a:sym typeface="Arial"/>
              </a:rPr>
              <a:t>: In 2022, we announced that we will annually donate 1% of our net revenue to initiatives such as the United Nations Sustainable Development Goals (UN SDGs) and charitable partnerships like UNHCR. We were intentional about contributing 1% - a variable figure - rather than an annually fixed amount. The rationale behind this decision is that as our business grows, so too must our positive impact on the trajectory of the world around us.</a:t>
            </a:r>
            <a:endParaRPr/>
          </a:p>
          <a:p>
            <a:pPr indent="-352776" lvl="0" marL="492476" rtl="0" algn="l">
              <a:lnSpc>
                <a:spcPct val="125000"/>
              </a:lnSpc>
              <a:spcBef>
                <a:spcPts val="0"/>
              </a:spcBef>
              <a:spcAft>
                <a:spcPts val="0"/>
              </a:spcAft>
              <a:buClr>
                <a:srgbClr val="000000"/>
              </a:buClr>
              <a:buSzPts val="2000"/>
              <a:buFont typeface="Arial"/>
              <a:buChar char="●"/>
            </a:pPr>
            <a:r>
              <a:rPr lang="en">
                <a:latin typeface="Arial"/>
                <a:ea typeface="Arial"/>
                <a:cs typeface="Arial"/>
                <a:sym typeface="Arial"/>
              </a:rPr>
              <a:t>[Optional financials]</a:t>
            </a:r>
            <a:r>
              <a:rPr lang="en" sz="2000">
                <a:latin typeface="Arial"/>
                <a:ea typeface="Arial"/>
                <a:cs typeface="Arial"/>
                <a:sym typeface="Arial"/>
              </a:rPr>
              <a:t>: (We’re highly regulated &amp; secure - peace of mind for customers in terms of us being a large and reliable partner) </a:t>
            </a:r>
            <a:endParaRPr/>
          </a:p>
          <a:p>
            <a:pPr indent="-352776" lvl="0" marL="492476" rtl="0" algn="l">
              <a:lnSpc>
                <a:spcPct val="125000"/>
              </a:lnSpc>
              <a:spcBef>
                <a:spcPts val="0"/>
              </a:spcBef>
              <a:spcAft>
                <a:spcPts val="0"/>
              </a:spcAft>
              <a:buClr>
                <a:srgbClr val="000000"/>
              </a:buClr>
              <a:buSzPts val="2000"/>
              <a:buFont typeface="Arial"/>
              <a:buChar char="●"/>
            </a:pPr>
            <a:r>
              <a:rPr lang="en">
                <a:latin typeface="Arial"/>
                <a:ea typeface="Arial"/>
                <a:cs typeface="Arial"/>
                <a:sym typeface="Arial"/>
              </a:rPr>
              <a:t>Other points</a:t>
            </a:r>
            <a:r>
              <a:rPr lang="en" sz="2000">
                <a:latin typeface="Arial"/>
                <a:ea typeface="Arial"/>
                <a:cs typeface="Arial"/>
                <a:sym typeface="Arial"/>
              </a:rPr>
              <a:t> (include if relevant):</a:t>
            </a:r>
            <a:endParaRPr/>
          </a:p>
          <a:p>
            <a:pPr indent="-352776" lvl="2" marL="809976" rtl="0" algn="l">
              <a:lnSpc>
                <a:spcPct val="125000"/>
              </a:lnSpc>
              <a:spcBef>
                <a:spcPts val="0"/>
              </a:spcBef>
              <a:spcAft>
                <a:spcPts val="0"/>
              </a:spcAft>
              <a:buClr>
                <a:srgbClr val="000000"/>
              </a:buClr>
              <a:buSzPts val="2000"/>
              <a:buFont typeface="Arial"/>
              <a:buChar char="●"/>
            </a:pPr>
            <a:r>
              <a:rPr lang="en" sz="2000">
                <a:latin typeface="Arial"/>
                <a:ea typeface="Arial"/>
                <a:cs typeface="Arial"/>
                <a:sym typeface="Arial"/>
              </a:rPr>
              <a:t>Publicly traded on Euronext</a:t>
            </a:r>
            <a:endParaRPr/>
          </a:p>
          <a:p>
            <a:pPr indent="-352776" lvl="2" marL="809976" rtl="0" algn="l">
              <a:lnSpc>
                <a:spcPct val="125000"/>
              </a:lnSpc>
              <a:spcBef>
                <a:spcPts val="0"/>
              </a:spcBef>
              <a:spcAft>
                <a:spcPts val="0"/>
              </a:spcAft>
              <a:buClr>
                <a:srgbClr val="000000"/>
              </a:buClr>
              <a:buSzPts val="2000"/>
              <a:buFont typeface="Arial"/>
              <a:buChar char="●"/>
            </a:pPr>
            <a:r>
              <a:rPr lang="en" sz="2000">
                <a:latin typeface="Arial"/>
                <a:ea typeface="Arial"/>
                <a:cs typeface="Arial"/>
                <a:sym typeface="Arial"/>
              </a:rPr>
              <a:t>In top 10 acquirers by volume in most major markets</a:t>
            </a:r>
            <a:endParaRPr/>
          </a:p>
          <a:p>
            <a:pPr indent="-352776" lvl="2" marL="809976" rtl="0" algn="l">
              <a:lnSpc>
                <a:spcPct val="125000"/>
              </a:lnSpc>
              <a:spcBef>
                <a:spcPts val="0"/>
              </a:spcBef>
              <a:spcAft>
                <a:spcPts val="0"/>
              </a:spcAft>
              <a:buClr>
                <a:srgbClr val="000000"/>
              </a:buClr>
              <a:buSzPts val="2000"/>
              <a:buFont typeface="Arial"/>
              <a:buChar char="●"/>
            </a:pPr>
            <a:r>
              <a:rPr lang="en" sz="2000">
                <a:latin typeface="Arial"/>
                <a:ea typeface="Arial"/>
                <a:cs typeface="Arial"/>
                <a:sym typeface="Arial"/>
              </a:rPr>
              <a:t>Recently added tech hubs in Chicago and Madrid (2022), alongside Amsterdam, San Francisco, Singapore, and Sao Paulo</a:t>
            </a: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42" name="Shape 8142"/>
        <p:cNvGrpSpPr/>
        <p:nvPr/>
      </p:nvGrpSpPr>
      <p:grpSpPr>
        <a:xfrm>
          <a:off x="0" y="0"/>
          <a:ext cx="0" cy="0"/>
          <a:chOff x="0" y="0"/>
          <a:chExt cx="0" cy="0"/>
        </a:xfrm>
      </p:grpSpPr>
      <p:sp>
        <p:nvSpPr>
          <p:cNvPr id="8143" name="Google Shape;8143;g39bb84832dc_0_13893: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
        <p:nvSpPr>
          <p:cNvPr id="8144" name="Google Shape;8144;g39bb84832dc_0_13893:notes"/>
          <p:cNvSpPr txBox="1"/>
          <p:nvPr>
            <p:ph idx="1" type="body"/>
          </p:nvPr>
        </p:nvSpPr>
        <p:spPr>
          <a:xfrm>
            <a:off x="914400" y="4343400"/>
            <a:ext cx="50292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50" name="Shape 8150"/>
        <p:cNvGrpSpPr/>
        <p:nvPr/>
      </p:nvGrpSpPr>
      <p:grpSpPr>
        <a:xfrm>
          <a:off x="0" y="0"/>
          <a:ext cx="0" cy="0"/>
          <a:chOff x="0" y="0"/>
          <a:chExt cx="0" cy="0"/>
        </a:xfrm>
      </p:grpSpPr>
      <p:sp>
        <p:nvSpPr>
          <p:cNvPr id="8151" name="Google Shape;8151;g39bb84832dc_0_15900: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52" name="Google Shape;8152;g39bb84832dc_0_15900: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65" name="Shape 8165"/>
        <p:cNvGrpSpPr/>
        <p:nvPr/>
      </p:nvGrpSpPr>
      <p:grpSpPr>
        <a:xfrm>
          <a:off x="0" y="0"/>
          <a:ext cx="0" cy="0"/>
          <a:chOff x="0" y="0"/>
          <a:chExt cx="0" cy="0"/>
        </a:xfrm>
      </p:grpSpPr>
      <p:sp>
        <p:nvSpPr>
          <p:cNvPr id="8166" name="Google Shape;8166;g39bb84832dc_0_26006:notes"/>
          <p:cNvSpPr/>
          <p:nvPr>
            <p:ph idx="2" type="sldImg"/>
          </p:nvPr>
        </p:nvSpPr>
        <p:spPr>
          <a:xfrm>
            <a:off x="1143000" y="685800"/>
            <a:ext cx="4572000" cy="3429000"/>
          </a:xfrm>
          <a:custGeom>
            <a:rect b="b" l="l" r="r" t="t"/>
            <a:pathLst>
              <a:path extrusionOk="0" h="120000" w="120000">
                <a:moveTo>
                  <a:pt x="0" y="0"/>
                </a:moveTo>
                <a:lnTo>
                  <a:pt x="120000" y="0"/>
                </a:lnTo>
                <a:lnTo>
                  <a:pt x="120000" y="120000"/>
                </a:lnTo>
                <a:lnTo>
                  <a:pt x="0" y="120000"/>
                </a:lnTo>
                <a:close/>
              </a:path>
            </a:pathLst>
          </a:custGeom>
        </p:spPr>
      </p:sp>
      <p:sp>
        <p:nvSpPr>
          <p:cNvPr id="8167" name="Google Shape;8167;g39bb84832dc_0_26006:notes"/>
          <p:cNvSpPr txBox="1"/>
          <p:nvPr>
            <p:ph idx="1" type="body"/>
          </p:nvPr>
        </p:nvSpPr>
        <p:spPr>
          <a:xfrm>
            <a:off x="914400" y="4343400"/>
            <a:ext cx="50292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sz="1400"/>
          </a:p>
        </p:txBody>
      </p:sp>
    </p:spTree>
  </p:cSld>
  <p:clrMapOvr>
    <a:masterClrMapping/>
  </p:clrMapOvr>
</p:notes>
</file>

<file path=ppt/notesSlides/notesSlide7.xml><?xml version="1.0" encoding="utf-8"?>
<p:notes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showMasterPhAnim="0" showMasterSp="0">
  <p:cSld>
    <p:spTree>
      <p:nvGrpSpPr>
        <p:cNvPr id="8177" name="Shape 8177"/>
        <p:cNvGrpSpPr/>
        <p:nvPr/>
      </p:nvGrpSpPr>
      <p:grpSpPr>
        <a:xfrm>
          <a:off x="0" y="0"/>
          <a:ext cx="0" cy="0"/>
          <a:chOff x="0" y="0"/>
          <a:chExt cx="0" cy="0"/>
        </a:xfrm>
      </p:grpSpPr>
      <p:sp>
        <p:nvSpPr>
          <p:cNvPr id="8178" name="Google Shape;8178;g39bb84832dc_0_28017:notes"/>
          <p:cNvSpPr/>
          <p:nvPr>
            <p:ph idx="2" type="sldImg"/>
          </p:nvPr>
        </p:nvSpPr>
        <p:spPr>
          <a:xfrm>
            <a:off x="381300" y="685800"/>
            <a:ext cx="6096000" cy="3429000"/>
          </a:xfrm>
          <a:custGeom>
            <a:rect b="b" l="l" r="r" t="t"/>
            <a:pathLst>
              <a:path extrusionOk="0" h="120000" w="120000">
                <a:moveTo>
                  <a:pt x="0" y="0"/>
                </a:moveTo>
                <a:lnTo>
                  <a:pt x="120000" y="0"/>
                </a:lnTo>
                <a:lnTo>
                  <a:pt x="120000" y="120000"/>
                </a:lnTo>
                <a:lnTo>
                  <a:pt x="0" y="120000"/>
                </a:lnTo>
                <a:close/>
              </a:path>
            </a:pathLst>
          </a:custGeom>
        </p:spPr>
      </p:sp>
      <p:sp>
        <p:nvSpPr>
          <p:cNvPr id="8179" name="Google Shape;8179;g39bb84832dc_0_28017:notes"/>
          <p:cNvSpPr txBox="1"/>
          <p:nvPr>
            <p:ph idx="1" type="body"/>
          </p:nvPr>
        </p:nvSpPr>
        <p:spPr>
          <a:xfrm>
            <a:off x="685800" y="4343400"/>
            <a:ext cx="5486400" cy="4114800"/>
          </a:xfrm>
          <a:prstGeom prst="rect">
            <a:avLst/>
          </a:prstGeom>
        </p:spPr>
        <p:txBody>
          <a:bodyPr anchorCtr="0" anchor="t" bIns="91425" lIns="91425" spcFirstLastPara="1" rIns="91425" wrap="square" tIns="91425">
            <a:noAutofit/>
          </a:bodyPr>
          <a:lstStyle/>
          <a:p>
            <a:pPr indent="0" lvl="0" marL="0" rtl="0" algn="l">
              <a:spcBef>
                <a:spcPts val="0"/>
              </a:spcBef>
              <a:spcAft>
                <a:spcPts val="0"/>
              </a:spcAft>
              <a:buNone/>
            </a:pPr>
            <a:r>
              <a:t/>
            </a:r>
            <a:endParaRPr/>
          </a:p>
        </p:txBody>
      </p:sp>
    </p:spTree>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0.xml.rels><?xml version="1.0" encoding="UTF-8" standalone="yes"?><Relationships xmlns="http://schemas.openxmlformats.org/package/2006/relationships"><Relationship Id="rId11" Type="http://schemas.openxmlformats.org/officeDocument/2006/relationships/image" Target="../media/image5.png"/><Relationship Id="rId10" Type="http://schemas.openxmlformats.org/officeDocument/2006/relationships/image" Target="../media/image4.png"/><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3.png"/><Relationship Id="rId5" Type="http://schemas.openxmlformats.org/officeDocument/2006/relationships/image" Target="../media/image13.png"/><Relationship Id="rId6" Type="http://schemas.openxmlformats.org/officeDocument/2006/relationships/image" Target="../media/image2.png"/><Relationship Id="rId7" Type="http://schemas.openxmlformats.org/officeDocument/2006/relationships/image" Target="../media/image11.png"/><Relationship Id="rId8" Type="http://schemas.openxmlformats.org/officeDocument/2006/relationships/image" Target="../media/image6.png"/></Relationships>
</file>

<file path=ppt/slideLayouts/_rels/slideLayout161.xml.rels><?xml version="1.0" encoding="UTF-8" standalone="yes"?><Relationships xmlns="http://schemas.openxmlformats.org/package/2006/relationships"><Relationship Id="rId11" Type="http://schemas.openxmlformats.org/officeDocument/2006/relationships/image" Target="../media/image23.png"/><Relationship Id="rId10" Type="http://schemas.openxmlformats.org/officeDocument/2006/relationships/image" Target="../media/image14.png"/><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9" Type="http://schemas.openxmlformats.org/officeDocument/2006/relationships/image" Target="../media/image24.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162.xml.rels><?xml version="1.0" encoding="UTF-8" standalone="yes"?><Relationships xmlns="http://schemas.openxmlformats.org/package/2006/relationships"><Relationship Id="rId11" Type="http://schemas.openxmlformats.org/officeDocument/2006/relationships/image" Target="../media/image13.png"/><Relationship Id="rId10" Type="http://schemas.openxmlformats.org/officeDocument/2006/relationships/image" Target="../media/image5.png"/><Relationship Id="rId13" Type="http://schemas.openxmlformats.org/officeDocument/2006/relationships/image" Target="../media/image17.png"/><Relationship Id="rId12" Type="http://schemas.openxmlformats.org/officeDocument/2006/relationships/image" Target="../media/image20.png"/><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4.png"/><Relationship Id="rId15" Type="http://schemas.openxmlformats.org/officeDocument/2006/relationships/image" Target="../media/image18.png"/><Relationship Id="rId14" Type="http://schemas.openxmlformats.org/officeDocument/2006/relationships/image" Target="../media/image19.png"/><Relationship Id="rId5" Type="http://schemas.openxmlformats.org/officeDocument/2006/relationships/image" Target="../media/image2.png"/><Relationship Id="rId6" Type="http://schemas.openxmlformats.org/officeDocument/2006/relationships/image" Target="../media/image11.png"/><Relationship Id="rId7" Type="http://schemas.openxmlformats.org/officeDocument/2006/relationships/image" Target="../media/image6.png"/><Relationship Id="rId8" Type="http://schemas.openxmlformats.org/officeDocument/2006/relationships/image" Target="../media/image3.png"/></Relationships>
</file>

<file path=ppt/slideLayouts/_rels/slideLayout163.xml.rels><?xml version="1.0" encoding="UTF-8" standalone="yes"?><Relationships xmlns="http://schemas.openxmlformats.org/package/2006/relationships"><Relationship Id="rId11" Type="http://schemas.openxmlformats.org/officeDocument/2006/relationships/image" Target="../media/image25.png"/><Relationship Id="rId10" Type="http://schemas.openxmlformats.org/officeDocument/2006/relationships/image" Target="../media/image13.png"/><Relationship Id="rId13" Type="http://schemas.openxmlformats.org/officeDocument/2006/relationships/image" Target="../media/image22.png"/><Relationship Id="rId12" Type="http://schemas.openxmlformats.org/officeDocument/2006/relationships/image" Target="../media/image15.png"/><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9" Type="http://schemas.openxmlformats.org/officeDocument/2006/relationships/image" Target="../media/image14.png"/><Relationship Id="rId15" Type="http://schemas.openxmlformats.org/officeDocument/2006/relationships/image" Target="../media/image26.png"/><Relationship Id="rId14" Type="http://schemas.openxmlformats.org/officeDocument/2006/relationships/image" Target="../media/image16.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24.png"/></Relationships>
</file>

<file path=ppt/slideLayouts/_rels/slideLayout164.xml.rels><?xml version="1.0" encoding="UTF-8" standalone="yes"?><Relationships xmlns="http://schemas.openxmlformats.org/package/2006/relationships"><Relationship Id="rId11" Type="http://schemas.openxmlformats.org/officeDocument/2006/relationships/image" Target="../media/image24.png"/><Relationship Id="rId10" Type="http://schemas.openxmlformats.org/officeDocument/2006/relationships/image" Target="../media/image16.png"/><Relationship Id="rId13" Type="http://schemas.openxmlformats.org/officeDocument/2006/relationships/image" Target="../media/image28.png"/><Relationship Id="rId12" Type="http://schemas.openxmlformats.org/officeDocument/2006/relationships/image" Target="../media/image39.png"/><Relationship Id="rId1" Type="http://schemas.openxmlformats.org/officeDocument/2006/relationships/slideMaster" Target="../slideMasters/slideMaster2.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8.png"/><Relationship Id="rId9" Type="http://schemas.openxmlformats.org/officeDocument/2006/relationships/image" Target="../media/image19.png"/><Relationship Id="rId15" Type="http://schemas.openxmlformats.org/officeDocument/2006/relationships/image" Target="../media/image29.png"/><Relationship Id="rId14" Type="http://schemas.openxmlformats.org/officeDocument/2006/relationships/image" Target="../media/image31.png"/><Relationship Id="rId5" Type="http://schemas.openxmlformats.org/officeDocument/2006/relationships/image" Target="../media/image25.png"/><Relationship Id="rId6" Type="http://schemas.openxmlformats.org/officeDocument/2006/relationships/image" Target="../media/image15.png"/><Relationship Id="rId7" Type="http://schemas.openxmlformats.org/officeDocument/2006/relationships/image" Target="../media/image13.png"/><Relationship Id="rId8" Type="http://schemas.openxmlformats.org/officeDocument/2006/relationships/image" Target="../media/image22.png"/></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50.xml.rels><?xml version="1.0" encoding="UTF-8" standalone="yes"?><Relationships xmlns="http://schemas.openxmlformats.org/package/2006/relationships"><Relationship Id="rId11" Type="http://schemas.openxmlformats.org/officeDocument/2006/relationships/image" Target="../media/image5.png"/><Relationship Id="rId10" Type="http://schemas.openxmlformats.org/officeDocument/2006/relationships/image" Target="../media/image4.png"/><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3.png"/><Relationship Id="rId5" Type="http://schemas.openxmlformats.org/officeDocument/2006/relationships/image" Target="../media/image13.png"/><Relationship Id="rId6" Type="http://schemas.openxmlformats.org/officeDocument/2006/relationships/image" Target="../media/image2.png"/><Relationship Id="rId7" Type="http://schemas.openxmlformats.org/officeDocument/2006/relationships/image" Target="../media/image11.png"/><Relationship Id="rId8" Type="http://schemas.openxmlformats.org/officeDocument/2006/relationships/image" Target="../media/image6.png"/></Relationships>
</file>

<file path=ppt/slideLayouts/_rels/slideLayout251.xml.rels><?xml version="1.0" encoding="UTF-8" standalone="yes"?><Relationships xmlns="http://schemas.openxmlformats.org/package/2006/relationships"><Relationship Id="rId11" Type="http://schemas.openxmlformats.org/officeDocument/2006/relationships/image" Target="../media/image23.png"/><Relationship Id="rId10" Type="http://schemas.openxmlformats.org/officeDocument/2006/relationships/image" Target="../media/image14.png"/><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9" Type="http://schemas.openxmlformats.org/officeDocument/2006/relationships/image" Target="../media/image24.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252.xml.rels><?xml version="1.0" encoding="UTF-8" standalone="yes"?><Relationships xmlns="http://schemas.openxmlformats.org/package/2006/relationships"><Relationship Id="rId11" Type="http://schemas.openxmlformats.org/officeDocument/2006/relationships/image" Target="../media/image13.png"/><Relationship Id="rId10" Type="http://schemas.openxmlformats.org/officeDocument/2006/relationships/image" Target="../media/image5.png"/><Relationship Id="rId13" Type="http://schemas.openxmlformats.org/officeDocument/2006/relationships/image" Target="../media/image17.png"/><Relationship Id="rId12" Type="http://schemas.openxmlformats.org/officeDocument/2006/relationships/image" Target="../media/image20.png"/><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4.png"/><Relationship Id="rId15" Type="http://schemas.openxmlformats.org/officeDocument/2006/relationships/image" Target="../media/image18.png"/><Relationship Id="rId14" Type="http://schemas.openxmlformats.org/officeDocument/2006/relationships/image" Target="../media/image19.png"/><Relationship Id="rId5" Type="http://schemas.openxmlformats.org/officeDocument/2006/relationships/image" Target="../media/image2.png"/><Relationship Id="rId6" Type="http://schemas.openxmlformats.org/officeDocument/2006/relationships/image" Target="../media/image11.png"/><Relationship Id="rId7" Type="http://schemas.openxmlformats.org/officeDocument/2006/relationships/image" Target="../media/image6.png"/><Relationship Id="rId8" Type="http://schemas.openxmlformats.org/officeDocument/2006/relationships/image" Target="../media/image3.png"/></Relationships>
</file>

<file path=ppt/slideLayouts/_rels/slideLayout253.xml.rels><?xml version="1.0" encoding="UTF-8" standalone="yes"?><Relationships xmlns="http://schemas.openxmlformats.org/package/2006/relationships"><Relationship Id="rId11" Type="http://schemas.openxmlformats.org/officeDocument/2006/relationships/image" Target="../media/image25.png"/><Relationship Id="rId10" Type="http://schemas.openxmlformats.org/officeDocument/2006/relationships/image" Target="../media/image13.png"/><Relationship Id="rId13" Type="http://schemas.openxmlformats.org/officeDocument/2006/relationships/image" Target="../media/image22.png"/><Relationship Id="rId12" Type="http://schemas.openxmlformats.org/officeDocument/2006/relationships/image" Target="../media/image15.png"/><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9" Type="http://schemas.openxmlformats.org/officeDocument/2006/relationships/image" Target="../media/image14.png"/><Relationship Id="rId15" Type="http://schemas.openxmlformats.org/officeDocument/2006/relationships/image" Target="../media/image26.png"/><Relationship Id="rId14" Type="http://schemas.openxmlformats.org/officeDocument/2006/relationships/image" Target="../media/image16.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24.png"/></Relationships>
</file>

<file path=ppt/slideLayouts/_rels/slideLayout254.xml.rels><?xml version="1.0" encoding="UTF-8" standalone="yes"?><Relationships xmlns="http://schemas.openxmlformats.org/package/2006/relationships"><Relationship Id="rId11" Type="http://schemas.openxmlformats.org/officeDocument/2006/relationships/image" Target="../media/image24.png"/><Relationship Id="rId10" Type="http://schemas.openxmlformats.org/officeDocument/2006/relationships/image" Target="../media/image16.png"/><Relationship Id="rId13" Type="http://schemas.openxmlformats.org/officeDocument/2006/relationships/image" Target="../media/image28.png"/><Relationship Id="rId12" Type="http://schemas.openxmlformats.org/officeDocument/2006/relationships/image" Target="../media/image39.png"/><Relationship Id="rId1" Type="http://schemas.openxmlformats.org/officeDocument/2006/relationships/slideMaster" Target="../slideMasters/slideMaster3.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8.png"/><Relationship Id="rId9" Type="http://schemas.openxmlformats.org/officeDocument/2006/relationships/image" Target="../media/image19.png"/><Relationship Id="rId15" Type="http://schemas.openxmlformats.org/officeDocument/2006/relationships/image" Target="../media/image29.png"/><Relationship Id="rId14" Type="http://schemas.openxmlformats.org/officeDocument/2006/relationships/image" Target="../media/image31.png"/><Relationship Id="rId5" Type="http://schemas.openxmlformats.org/officeDocument/2006/relationships/image" Target="../media/image25.png"/><Relationship Id="rId6" Type="http://schemas.openxmlformats.org/officeDocument/2006/relationships/image" Target="../media/image15.png"/><Relationship Id="rId7" Type="http://schemas.openxmlformats.org/officeDocument/2006/relationships/image" Target="../media/image13.png"/><Relationship Id="rId8" Type="http://schemas.openxmlformats.org/officeDocument/2006/relationships/image" Target="../media/image22.png"/></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3.xml"/><Relationship Id="rId2" Type="http://schemas.openxmlformats.org/officeDocument/2006/relationships/image" Target="../media/image97.png"/></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344.xml.rels><?xml version="1.0" encoding="UTF-8" standalone="yes"?><Relationships xmlns="http://schemas.openxmlformats.org/package/2006/relationships"><Relationship Id="rId11" Type="http://schemas.openxmlformats.org/officeDocument/2006/relationships/image" Target="../media/image5.png"/><Relationship Id="rId10" Type="http://schemas.openxmlformats.org/officeDocument/2006/relationships/image" Target="../media/image4.png"/><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3.png"/><Relationship Id="rId5" Type="http://schemas.openxmlformats.org/officeDocument/2006/relationships/image" Target="../media/image13.png"/><Relationship Id="rId6" Type="http://schemas.openxmlformats.org/officeDocument/2006/relationships/image" Target="../media/image2.png"/><Relationship Id="rId7" Type="http://schemas.openxmlformats.org/officeDocument/2006/relationships/image" Target="../media/image11.png"/><Relationship Id="rId8" Type="http://schemas.openxmlformats.org/officeDocument/2006/relationships/image" Target="../media/image6.png"/></Relationships>
</file>

<file path=ppt/slideLayouts/_rels/slideLayout345.xml.rels><?xml version="1.0" encoding="UTF-8" standalone="yes"?><Relationships xmlns="http://schemas.openxmlformats.org/package/2006/relationships"><Relationship Id="rId11" Type="http://schemas.openxmlformats.org/officeDocument/2006/relationships/image" Target="../media/image23.png"/><Relationship Id="rId10" Type="http://schemas.openxmlformats.org/officeDocument/2006/relationships/image" Target="../media/image14.png"/><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9" Type="http://schemas.openxmlformats.org/officeDocument/2006/relationships/image" Target="../media/image24.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346.xml.rels><?xml version="1.0" encoding="UTF-8" standalone="yes"?><Relationships xmlns="http://schemas.openxmlformats.org/package/2006/relationships"><Relationship Id="rId11" Type="http://schemas.openxmlformats.org/officeDocument/2006/relationships/image" Target="../media/image13.png"/><Relationship Id="rId10" Type="http://schemas.openxmlformats.org/officeDocument/2006/relationships/image" Target="../media/image5.png"/><Relationship Id="rId13" Type="http://schemas.openxmlformats.org/officeDocument/2006/relationships/image" Target="../media/image17.png"/><Relationship Id="rId12" Type="http://schemas.openxmlformats.org/officeDocument/2006/relationships/image" Target="../media/image20.png"/><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4.png"/><Relationship Id="rId15" Type="http://schemas.openxmlformats.org/officeDocument/2006/relationships/image" Target="../media/image18.png"/><Relationship Id="rId14" Type="http://schemas.openxmlformats.org/officeDocument/2006/relationships/image" Target="../media/image19.png"/><Relationship Id="rId5" Type="http://schemas.openxmlformats.org/officeDocument/2006/relationships/image" Target="../media/image2.png"/><Relationship Id="rId6" Type="http://schemas.openxmlformats.org/officeDocument/2006/relationships/image" Target="../media/image11.png"/><Relationship Id="rId7" Type="http://schemas.openxmlformats.org/officeDocument/2006/relationships/image" Target="../media/image6.png"/><Relationship Id="rId8" Type="http://schemas.openxmlformats.org/officeDocument/2006/relationships/image" Target="../media/image3.png"/></Relationships>
</file>

<file path=ppt/slideLayouts/_rels/slideLayout347.xml.rels><?xml version="1.0" encoding="UTF-8" standalone="yes"?><Relationships xmlns="http://schemas.openxmlformats.org/package/2006/relationships"><Relationship Id="rId11" Type="http://schemas.openxmlformats.org/officeDocument/2006/relationships/image" Target="../media/image25.png"/><Relationship Id="rId10" Type="http://schemas.openxmlformats.org/officeDocument/2006/relationships/image" Target="../media/image13.png"/><Relationship Id="rId13" Type="http://schemas.openxmlformats.org/officeDocument/2006/relationships/image" Target="../media/image22.png"/><Relationship Id="rId12" Type="http://schemas.openxmlformats.org/officeDocument/2006/relationships/image" Target="../media/image15.png"/><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9" Type="http://schemas.openxmlformats.org/officeDocument/2006/relationships/image" Target="../media/image14.png"/><Relationship Id="rId15" Type="http://schemas.openxmlformats.org/officeDocument/2006/relationships/image" Target="../media/image26.png"/><Relationship Id="rId14" Type="http://schemas.openxmlformats.org/officeDocument/2006/relationships/image" Target="../media/image16.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24.png"/></Relationships>
</file>

<file path=ppt/slideLayouts/_rels/slideLayout348.xml.rels><?xml version="1.0" encoding="UTF-8" standalone="yes"?><Relationships xmlns="http://schemas.openxmlformats.org/package/2006/relationships"><Relationship Id="rId11" Type="http://schemas.openxmlformats.org/officeDocument/2006/relationships/image" Target="../media/image24.png"/><Relationship Id="rId10" Type="http://schemas.openxmlformats.org/officeDocument/2006/relationships/image" Target="../media/image16.png"/><Relationship Id="rId13" Type="http://schemas.openxmlformats.org/officeDocument/2006/relationships/image" Target="../media/image28.png"/><Relationship Id="rId12" Type="http://schemas.openxmlformats.org/officeDocument/2006/relationships/image" Target="../media/image39.png"/><Relationship Id="rId1" Type="http://schemas.openxmlformats.org/officeDocument/2006/relationships/slideMaster" Target="../slideMasters/slideMaster4.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8.png"/><Relationship Id="rId9" Type="http://schemas.openxmlformats.org/officeDocument/2006/relationships/image" Target="../media/image19.png"/><Relationship Id="rId15" Type="http://schemas.openxmlformats.org/officeDocument/2006/relationships/image" Target="../media/image29.png"/><Relationship Id="rId14" Type="http://schemas.openxmlformats.org/officeDocument/2006/relationships/image" Target="../media/image31.png"/><Relationship Id="rId5" Type="http://schemas.openxmlformats.org/officeDocument/2006/relationships/image" Target="../media/image25.png"/><Relationship Id="rId6" Type="http://schemas.openxmlformats.org/officeDocument/2006/relationships/image" Target="../media/image15.png"/><Relationship Id="rId7" Type="http://schemas.openxmlformats.org/officeDocument/2006/relationships/image" Target="../media/image13.png"/><Relationship Id="rId8" Type="http://schemas.openxmlformats.org/officeDocument/2006/relationships/image" Target="../media/image22.png"/></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6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7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0.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20.png"/><Relationship Id="rId3" Type="http://schemas.openxmlformats.org/officeDocument/2006/relationships/image" Target="../media/image123.png"/><Relationship Id="rId4" Type="http://schemas.openxmlformats.org/officeDocument/2006/relationships/image" Target="../media/image124.png"/></Relationships>
</file>

<file path=ppt/slideLayouts/_rels/slideLayout381.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27.png"/><Relationship Id="rId3" Type="http://schemas.openxmlformats.org/officeDocument/2006/relationships/image" Target="../media/image128.png"/><Relationship Id="rId4" Type="http://schemas.openxmlformats.org/officeDocument/2006/relationships/image" Target="../media/image129.png"/></Relationships>
</file>

<file path=ppt/slideLayouts/_rels/slideLayout382.xml.rels><?xml version="1.0" encoding="UTF-8" standalone="yes"?><Relationships xmlns="http://schemas.openxmlformats.org/package/2006/relationships"><Relationship Id="rId1" Type="http://schemas.openxmlformats.org/officeDocument/2006/relationships/slideMaster" Target="../slideMasters/slideMaster5.xml"/><Relationship Id="rId2" Type="http://schemas.openxmlformats.org/officeDocument/2006/relationships/image" Target="../media/image127.png"/><Relationship Id="rId3" Type="http://schemas.openxmlformats.org/officeDocument/2006/relationships/image" Target="../media/image128.png"/><Relationship Id="rId4" Type="http://schemas.openxmlformats.org/officeDocument/2006/relationships/image" Target="../media/image129.png"/></Relationships>
</file>

<file path=ppt/slideLayouts/_rels/slideLayout38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11" Type="http://schemas.openxmlformats.org/officeDocument/2006/relationships/image" Target="../media/image5.png"/><Relationship Id="rId10" Type="http://schemas.openxmlformats.org/officeDocument/2006/relationships/image" Target="../media/image4.png"/><Relationship Id="rId9" Type="http://schemas.openxmlformats.org/officeDocument/2006/relationships/image" Target="../media/image3.png"/><Relationship Id="rId5" Type="http://schemas.openxmlformats.org/officeDocument/2006/relationships/image" Target="../media/image13.png"/><Relationship Id="rId6" Type="http://schemas.openxmlformats.org/officeDocument/2006/relationships/image" Target="../media/image2.png"/><Relationship Id="rId7" Type="http://schemas.openxmlformats.org/officeDocument/2006/relationships/image" Target="../media/image11.png"/><Relationship Id="rId8" Type="http://schemas.openxmlformats.org/officeDocument/2006/relationships/image" Target="../media/image6.png"/></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11" Type="http://schemas.openxmlformats.org/officeDocument/2006/relationships/image" Target="../media/image23.png"/><Relationship Id="rId10" Type="http://schemas.openxmlformats.org/officeDocument/2006/relationships/image" Target="../media/image14.png"/><Relationship Id="rId9" Type="http://schemas.openxmlformats.org/officeDocument/2006/relationships/image" Target="../media/image24.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13.png"/></Relationships>
</file>

<file path=ppt/slideLayouts/_rels/slideLayout62.xml.rels><?xml version="1.0" encoding="UTF-8" standalone="yes"?><Relationships xmlns="http://schemas.openxmlformats.org/package/2006/relationships"><Relationship Id="rId11" Type="http://schemas.openxmlformats.org/officeDocument/2006/relationships/image" Target="../media/image13.png"/><Relationship Id="rId10" Type="http://schemas.openxmlformats.org/officeDocument/2006/relationships/image" Target="../media/image5.png"/><Relationship Id="rId13" Type="http://schemas.openxmlformats.org/officeDocument/2006/relationships/image" Target="../media/image17.png"/><Relationship Id="rId12" Type="http://schemas.openxmlformats.org/officeDocument/2006/relationships/image" Target="../media/image20.png"/><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7.png"/><Relationship Id="rId9" Type="http://schemas.openxmlformats.org/officeDocument/2006/relationships/image" Target="../media/image4.png"/><Relationship Id="rId15" Type="http://schemas.openxmlformats.org/officeDocument/2006/relationships/image" Target="../media/image18.png"/><Relationship Id="rId14" Type="http://schemas.openxmlformats.org/officeDocument/2006/relationships/image" Target="../media/image19.png"/><Relationship Id="rId5" Type="http://schemas.openxmlformats.org/officeDocument/2006/relationships/image" Target="../media/image2.png"/><Relationship Id="rId6" Type="http://schemas.openxmlformats.org/officeDocument/2006/relationships/image" Target="../media/image11.png"/><Relationship Id="rId7" Type="http://schemas.openxmlformats.org/officeDocument/2006/relationships/image" Target="../media/image6.png"/><Relationship Id="rId8" Type="http://schemas.openxmlformats.org/officeDocument/2006/relationships/image" Target="../media/image3.png"/></Relationships>
</file>

<file path=ppt/slideLayouts/_rels/slideLayout63.xml.rels><?xml version="1.0" encoding="UTF-8" standalone="yes"?><Relationships xmlns="http://schemas.openxmlformats.org/package/2006/relationships"><Relationship Id="rId11" Type="http://schemas.openxmlformats.org/officeDocument/2006/relationships/image" Target="../media/image25.png"/><Relationship Id="rId10" Type="http://schemas.openxmlformats.org/officeDocument/2006/relationships/image" Target="../media/image13.png"/><Relationship Id="rId13" Type="http://schemas.openxmlformats.org/officeDocument/2006/relationships/image" Target="../media/image22.png"/><Relationship Id="rId12" Type="http://schemas.openxmlformats.org/officeDocument/2006/relationships/image" Target="../media/image15.png"/><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8.png"/><Relationship Id="rId4" Type="http://schemas.openxmlformats.org/officeDocument/2006/relationships/image" Target="../media/image10.png"/><Relationship Id="rId9" Type="http://schemas.openxmlformats.org/officeDocument/2006/relationships/image" Target="../media/image14.png"/><Relationship Id="rId15" Type="http://schemas.openxmlformats.org/officeDocument/2006/relationships/image" Target="../media/image26.png"/><Relationship Id="rId14" Type="http://schemas.openxmlformats.org/officeDocument/2006/relationships/image" Target="../media/image16.png"/><Relationship Id="rId5" Type="http://schemas.openxmlformats.org/officeDocument/2006/relationships/image" Target="../media/image9.png"/><Relationship Id="rId6" Type="http://schemas.openxmlformats.org/officeDocument/2006/relationships/image" Target="../media/image12.png"/><Relationship Id="rId7" Type="http://schemas.openxmlformats.org/officeDocument/2006/relationships/image" Target="../media/image7.png"/><Relationship Id="rId8" Type="http://schemas.openxmlformats.org/officeDocument/2006/relationships/image" Target="../media/image24.png"/></Relationships>
</file>

<file path=ppt/slideLayouts/_rels/slideLayout64.xml.rels><?xml version="1.0" encoding="UTF-8" standalone="yes"?><Relationships xmlns="http://schemas.openxmlformats.org/package/2006/relationships"><Relationship Id="rId11" Type="http://schemas.openxmlformats.org/officeDocument/2006/relationships/image" Target="../media/image24.png"/><Relationship Id="rId10" Type="http://schemas.openxmlformats.org/officeDocument/2006/relationships/image" Target="../media/image16.png"/><Relationship Id="rId13" Type="http://schemas.openxmlformats.org/officeDocument/2006/relationships/image" Target="../media/image28.png"/><Relationship Id="rId12" Type="http://schemas.openxmlformats.org/officeDocument/2006/relationships/image" Target="../media/image39.png"/><Relationship Id="rId1" Type="http://schemas.openxmlformats.org/officeDocument/2006/relationships/slideMaster" Target="../slideMasters/slideMaster1.xml"/><Relationship Id="rId2" Type="http://schemas.openxmlformats.org/officeDocument/2006/relationships/image" Target="../media/image1.png"/><Relationship Id="rId3" Type="http://schemas.openxmlformats.org/officeDocument/2006/relationships/image" Target="../media/image7.png"/><Relationship Id="rId4" Type="http://schemas.openxmlformats.org/officeDocument/2006/relationships/image" Target="../media/image8.png"/><Relationship Id="rId9" Type="http://schemas.openxmlformats.org/officeDocument/2006/relationships/image" Target="../media/image19.png"/><Relationship Id="rId15" Type="http://schemas.openxmlformats.org/officeDocument/2006/relationships/image" Target="../media/image29.png"/><Relationship Id="rId14" Type="http://schemas.openxmlformats.org/officeDocument/2006/relationships/image" Target="../media/image31.png"/><Relationship Id="rId5" Type="http://schemas.openxmlformats.org/officeDocument/2006/relationships/image" Target="../media/image25.png"/><Relationship Id="rId6" Type="http://schemas.openxmlformats.org/officeDocument/2006/relationships/image" Target="../media/image15.png"/><Relationship Id="rId7" Type="http://schemas.openxmlformats.org/officeDocument/2006/relationships/image" Target="../media/image13.png"/><Relationship Id="rId8" Type="http://schemas.openxmlformats.org/officeDocument/2006/relationships/image" Target="../media/image22.png"/></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Dark bg">
  <p:cSld name="TITLE_AND_BODY_1_2_2">
    <p:bg>
      <p:bgPr>
        <a:solidFill>
          <a:schemeClr val="dk1"/>
        </a:solidFill>
      </p:bgPr>
    </p:bg>
    <p:spTree>
      <p:nvGrpSpPr>
        <p:cNvPr id="7" name="Shape 7"/>
        <p:cNvGrpSpPr/>
        <p:nvPr/>
      </p:nvGrpSpPr>
      <p:grpSpPr>
        <a:xfrm>
          <a:off x="0" y="0"/>
          <a:ext cx="0" cy="0"/>
          <a:chOff x="0" y="0"/>
          <a:chExt cx="0" cy="0"/>
        </a:xfrm>
      </p:grpSpPr>
      <p:sp>
        <p:nvSpPr>
          <p:cNvPr id="8" name="Google Shape;8;p2"/>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rt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rtl="0">
              <a:spcBef>
                <a:spcPts val="0"/>
              </a:spcBef>
              <a:spcAft>
                <a:spcPts val="0"/>
              </a:spcAft>
              <a:buSzPts val="3800"/>
              <a:buFont typeface="Inter SemiBold"/>
              <a:buNone/>
              <a:defRPr sz="3800">
                <a:latin typeface="Inter SemiBold"/>
                <a:ea typeface="Inter SemiBold"/>
                <a:cs typeface="Inter SemiBold"/>
                <a:sym typeface="Inter SemiBold"/>
              </a:defRPr>
            </a:lvl2pPr>
            <a:lvl3pPr lvl="2" rtl="0">
              <a:spcBef>
                <a:spcPts val="0"/>
              </a:spcBef>
              <a:spcAft>
                <a:spcPts val="0"/>
              </a:spcAft>
              <a:buSzPts val="3800"/>
              <a:buFont typeface="Inter SemiBold"/>
              <a:buNone/>
              <a:defRPr sz="3800">
                <a:latin typeface="Inter SemiBold"/>
                <a:ea typeface="Inter SemiBold"/>
                <a:cs typeface="Inter SemiBold"/>
                <a:sym typeface="Inter SemiBold"/>
              </a:defRPr>
            </a:lvl3pPr>
            <a:lvl4pPr lvl="3" rtl="0">
              <a:spcBef>
                <a:spcPts val="0"/>
              </a:spcBef>
              <a:spcAft>
                <a:spcPts val="0"/>
              </a:spcAft>
              <a:buSzPts val="3800"/>
              <a:buFont typeface="Inter SemiBold"/>
              <a:buNone/>
              <a:defRPr sz="3800">
                <a:latin typeface="Inter SemiBold"/>
                <a:ea typeface="Inter SemiBold"/>
                <a:cs typeface="Inter SemiBold"/>
                <a:sym typeface="Inter SemiBold"/>
              </a:defRPr>
            </a:lvl4pPr>
            <a:lvl5pPr lvl="4" rtl="0">
              <a:spcBef>
                <a:spcPts val="0"/>
              </a:spcBef>
              <a:spcAft>
                <a:spcPts val="0"/>
              </a:spcAft>
              <a:buSzPts val="3800"/>
              <a:buFont typeface="Inter SemiBold"/>
              <a:buNone/>
              <a:defRPr sz="3800">
                <a:latin typeface="Inter SemiBold"/>
                <a:ea typeface="Inter SemiBold"/>
                <a:cs typeface="Inter SemiBold"/>
                <a:sym typeface="Inter SemiBold"/>
              </a:defRPr>
            </a:lvl5pPr>
            <a:lvl6pPr lvl="5" rtl="0">
              <a:spcBef>
                <a:spcPts val="0"/>
              </a:spcBef>
              <a:spcAft>
                <a:spcPts val="0"/>
              </a:spcAft>
              <a:buSzPts val="3800"/>
              <a:buFont typeface="Inter SemiBold"/>
              <a:buNone/>
              <a:defRPr sz="3800">
                <a:latin typeface="Inter SemiBold"/>
                <a:ea typeface="Inter SemiBold"/>
                <a:cs typeface="Inter SemiBold"/>
                <a:sym typeface="Inter SemiBold"/>
              </a:defRPr>
            </a:lvl6pPr>
            <a:lvl7pPr lvl="6" rtl="0">
              <a:spcBef>
                <a:spcPts val="0"/>
              </a:spcBef>
              <a:spcAft>
                <a:spcPts val="0"/>
              </a:spcAft>
              <a:buSzPts val="3800"/>
              <a:buFont typeface="Inter SemiBold"/>
              <a:buNone/>
              <a:defRPr sz="3800">
                <a:latin typeface="Inter SemiBold"/>
                <a:ea typeface="Inter SemiBold"/>
                <a:cs typeface="Inter SemiBold"/>
                <a:sym typeface="Inter SemiBold"/>
              </a:defRPr>
            </a:lvl7pPr>
            <a:lvl8pPr lvl="7" rtl="0">
              <a:spcBef>
                <a:spcPts val="0"/>
              </a:spcBef>
              <a:spcAft>
                <a:spcPts val="0"/>
              </a:spcAft>
              <a:buSzPts val="3800"/>
              <a:buFont typeface="Inter SemiBold"/>
              <a:buNone/>
              <a:defRPr sz="3800">
                <a:latin typeface="Inter SemiBold"/>
                <a:ea typeface="Inter SemiBold"/>
                <a:cs typeface="Inter SemiBold"/>
                <a:sym typeface="Inter SemiBold"/>
              </a:defRPr>
            </a:lvl8pPr>
            <a:lvl9pPr lvl="8" rtl="0">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9" name="Google Shape;9;p2"/>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rtl="0" algn="l">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p:cSld name="TITLE_AND_BODY_1_2_1_1_1_2_1">
    <p:bg>
      <p:bgPr>
        <a:solidFill>
          <a:schemeClr val="lt1"/>
        </a:solidFill>
      </p:bgPr>
    </p:bg>
    <p:spTree>
      <p:nvGrpSpPr>
        <p:cNvPr id="62" name="Shape 62"/>
        <p:cNvGrpSpPr/>
        <p:nvPr/>
      </p:nvGrpSpPr>
      <p:grpSpPr>
        <a:xfrm>
          <a:off x="0" y="0"/>
          <a:ext cx="0" cy="0"/>
          <a:chOff x="0" y="0"/>
          <a:chExt cx="0" cy="0"/>
        </a:xfrm>
      </p:grpSpPr>
      <p:sp>
        <p:nvSpPr>
          <p:cNvPr id="63" name="Google Shape;63;p11"/>
          <p:cNvSpPr txBox="1"/>
          <p:nvPr>
            <p:ph type="title"/>
          </p:nvPr>
        </p:nvSpPr>
        <p:spPr>
          <a:xfrm>
            <a:off x="344044" y="342900"/>
            <a:ext cx="4227900" cy="4457700"/>
          </a:xfrm>
          <a:prstGeom prst="rect">
            <a:avLst/>
          </a:prstGeom>
        </p:spPr>
        <p:txBody>
          <a:bodyPr anchorCtr="0" anchor="ctr"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4" name="Google Shape;64;p11"/>
          <p:cNvSpPr txBox="1"/>
          <p:nvPr>
            <p:ph idx="2" type="title"/>
          </p:nvPr>
        </p:nvSpPr>
        <p:spPr>
          <a:xfrm>
            <a:off x="4572563" y="342900"/>
            <a:ext cx="4227900" cy="4457700"/>
          </a:xfrm>
          <a:prstGeom prst="rect">
            <a:avLst/>
          </a:prstGeom>
        </p:spPr>
        <p:txBody>
          <a:bodyPr anchorCtr="0" anchor="ctr" bIns="0" lIns="0" spcFirstLastPara="1" rIns="0" wrap="square" tIns="0">
            <a:noAutofit/>
          </a:bodyPr>
          <a:lstStyle>
            <a:lvl1pPr lvl="0" rtl="0" algn="l">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_Title Only (long)">
  <p:cSld name="5_Title Only (long)">
    <p:spTree>
      <p:nvGrpSpPr>
        <p:cNvPr id="2012" name="Shape 2012"/>
        <p:cNvGrpSpPr/>
        <p:nvPr/>
      </p:nvGrpSpPr>
      <p:grpSpPr>
        <a:xfrm>
          <a:off x="0" y="0"/>
          <a:ext cx="0" cy="0"/>
          <a:chOff x="0" y="0"/>
          <a:chExt cx="0" cy="0"/>
        </a:xfrm>
      </p:grpSpPr>
      <p:sp>
        <p:nvSpPr>
          <p:cNvPr id="2013" name="Google Shape;2013;p101"/>
          <p:cNvSpPr txBox="1"/>
          <p:nvPr>
            <p:ph idx="1" type="body"/>
          </p:nvPr>
        </p:nvSpPr>
        <p:spPr>
          <a:xfrm>
            <a:off x="164598" y="102295"/>
            <a:ext cx="4003800" cy="179700"/>
          </a:xfrm>
          <a:prstGeom prst="rect">
            <a:avLst/>
          </a:prstGeom>
          <a:noFill/>
          <a:ln>
            <a:noFill/>
          </a:ln>
        </p:spPr>
        <p:txBody>
          <a:bodyPr anchorCtr="0" anchor="t" bIns="34275" lIns="68575" spcFirstLastPara="1" rIns="0" wrap="square" tIns="34275">
            <a:noAutofit/>
          </a:bodyPr>
          <a:lstStyle>
            <a:lvl1pPr indent="-228600" lvl="0" marL="457200" algn="l">
              <a:lnSpc>
                <a:spcPct val="90000"/>
              </a:lnSpc>
              <a:spcBef>
                <a:spcPts val="1200"/>
              </a:spcBef>
              <a:spcAft>
                <a:spcPts val="0"/>
              </a:spcAft>
              <a:buClr>
                <a:schemeClr val="accent1"/>
              </a:buClr>
              <a:buSzPts val="700"/>
              <a:buNone/>
              <a:defRPr b="1" sz="700">
                <a:solidFill>
                  <a:schemeClr val="accent1"/>
                </a:solidFill>
                <a:latin typeface="Arial"/>
                <a:ea typeface="Arial"/>
                <a:cs typeface="Arial"/>
                <a:sym typeface="Arial"/>
              </a:defRPr>
            </a:lvl1pPr>
            <a:lvl2pPr indent="-317500" lvl="1" marL="914400" algn="l">
              <a:lnSpc>
                <a:spcPct val="90000"/>
              </a:lnSpc>
              <a:spcBef>
                <a:spcPts val="200"/>
              </a:spcBef>
              <a:spcAft>
                <a:spcPts val="0"/>
              </a:spcAft>
              <a:buClr>
                <a:schemeClr val="dk1"/>
              </a:buClr>
              <a:buSzPts val="1400"/>
              <a:buChar char="○"/>
              <a:defRPr sz="1100"/>
            </a:lvl2pPr>
            <a:lvl3pPr indent="-317500" lvl="2" marL="1371600" algn="l">
              <a:lnSpc>
                <a:spcPct val="90000"/>
              </a:lnSpc>
              <a:spcBef>
                <a:spcPts val="300"/>
              </a:spcBef>
              <a:spcAft>
                <a:spcPts val="0"/>
              </a:spcAft>
              <a:buClr>
                <a:schemeClr val="dk1"/>
              </a:buClr>
              <a:buSzPts val="1400"/>
              <a:buChar char="■"/>
              <a:defRPr sz="1100"/>
            </a:lvl3pPr>
            <a:lvl4pPr indent="-317500" lvl="3" marL="1828800" algn="l">
              <a:lnSpc>
                <a:spcPct val="90000"/>
              </a:lnSpc>
              <a:spcBef>
                <a:spcPts val="300"/>
              </a:spcBef>
              <a:spcAft>
                <a:spcPts val="0"/>
              </a:spcAft>
              <a:buClr>
                <a:schemeClr val="dk1"/>
              </a:buClr>
              <a:buSzPts val="1400"/>
              <a:buChar char="●"/>
              <a:defRPr sz="1100"/>
            </a:lvl4pPr>
            <a:lvl5pPr indent="-317500" lvl="4" marL="2286000" algn="l">
              <a:lnSpc>
                <a:spcPct val="90000"/>
              </a:lnSpc>
              <a:spcBef>
                <a:spcPts val="300"/>
              </a:spcBef>
              <a:spcAft>
                <a:spcPts val="0"/>
              </a:spcAft>
              <a:buClr>
                <a:schemeClr val="dk1"/>
              </a:buClr>
              <a:buSzPts val="1400"/>
              <a:buChar char="○"/>
              <a:defRPr sz="1100"/>
            </a:lvl5pPr>
            <a:lvl6pPr indent="-317500" lvl="5" marL="2743200" algn="l">
              <a:lnSpc>
                <a:spcPct val="90000"/>
              </a:lnSpc>
              <a:spcBef>
                <a:spcPts val="400"/>
              </a:spcBef>
              <a:spcAft>
                <a:spcPts val="0"/>
              </a:spcAft>
              <a:buClr>
                <a:schemeClr val="dk1"/>
              </a:buClr>
              <a:buSzPts val="1400"/>
              <a:buChar char="■"/>
              <a:defRPr sz="1100"/>
            </a:lvl6pPr>
            <a:lvl7pPr indent="-317500" lvl="6" marL="3200400" algn="l">
              <a:lnSpc>
                <a:spcPct val="90000"/>
              </a:lnSpc>
              <a:spcBef>
                <a:spcPts val="400"/>
              </a:spcBef>
              <a:spcAft>
                <a:spcPts val="0"/>
              </a:spcAft>
              <a:buClr>
                <a:schemeClr val="dk1"/>
              </a:buClr>
              <a:buSzPts val="1400"/>
              <a:buChar char="●"/>
              <a:defRPr sz="1100"/>
            </a:lvl7pPr>
            <a:lvl8pPr indent="-317500" lvl="7" marL="3657600" algn="l">
              <a:lnSpc>
                <a:spcPct val="90000"/>
              </a:lnSpc>
              <a:spcBef>
                <a:spcPts val="400"/>
              </a:spcBef>
              <a:spcAft>
                <a:spcPts val="0"/>
              </a:spcAft>
              <a:buClr>
                <a:schemeClr val="dk1"/>
              </a:buClr>
              <a:buSzPts val="1400"/>
              <a:buChar char="○"/>
              <a:defRPr sz="1100"/>
            </a:lvl8pPr>
            <a:lvl9pPr indent="-317500" lvl="8" marL="4114800" algn="l">
              <a:lnSpc>
                <a:spcPct val="90000"/>
              </a:lnSpc>
              <a:spcBef>
                <a:spcPts val="400"/>
              </a:spcBef>
              <a:spcAft>
                <a:spcPts val="0"/>
              </a:spcAft>
              <a:buClr>
                <a:schemeClr val="dk1"/>
              </a:buClr>
              <a:buSzPts val="1400"/>
              <a:buChar char="■"/>
              <a:defRPr sz="1100"/>
            </a:lvl9pPr>
          </a:lstStyle>
          <a:p/>
        </p:txBody>
      </p:sp>
      <p:sp>
        <p:nvSpPr>
          <p:cNvPr id="2014" name="Google Shape;2014;p101"/>
          <p:cNvSpPr txBox="1"/>
          <p:nvPr>
            <p:ph type="title"/>
          </p:nvPr>
        </p:nvSpPr>
        <p:spPr>
          <a:xfrm>
            <a:off x="157492" y="406791"/>
            <a:ext cx="6797100" cy="346200"/>
          </a:xfrm>
          <a:prstGeom prst="rect">
            <a:avLst/>
          </a:prstGeom>
          <a:noFill/>
          <a:ln>
            <a:noFill/>
          </a:ln>
        </p:spPr>
        <p:txBody>
          <a:bodyPr anchorCtr="0" anchor="t" bIns="34275" lIns="68575" spcFirstLastPara="1" rIns="68575" wrap="square" tIns="34275">
            <a:spAutoFit/>
          </a:bodyPr>
          <a:lstStyle>
            <a:lvl1pPr lvl="0" algn="l">
              <a:lnSpc>
                <a:spcPct val="90000"/>
              </a:lnSpc>
              <a:spcBef>
                <a:spcPts val="0"/>
              </a:spcBef>
              <a:spcAft>
                <a:spcPts val="0"/>
              </a:spcAft>
              <a:buClr>
                <a:schemeClr val="dk1"/>
              </a:buClr>
              <a:buSzPts val="2000"/>
              <a:buFont typeface="Arial"/>
              <a:buNone/>
              <a:defRPr b="0" sz="2000">
                <a:solidFill>
                  <a:schemeClr val="dk1"/>
                </a:solidFill>
                <a:latin typeface="Arial"/>
                <a:ea typeface="Arial"/>
                <a:cs typeface="Arial"/>
                <a:sym typeface="Arial"/>
              </a:defRPr>
            </a:lvl1pPr>
            <a:lvl2pPr lvl="1">
              <a:spcBef>
                <a:spcPts val="0"/>
              </a:spcBef>
              <a:spcAft>
                <a:spcPts val="0"/>
              </a:spcAft>
              <a:buSzPts val="4200"/>
              <a:buNone/>
              <a:defRPr/>
            </a:lvl2pPr>
            <a:lvl3pPr lvl="2">
              <a:spcBef>
                <a:spcPts val="0"/>
              </a:spcBef>
              <a:spcAft>
                <a:spcPts val="0"/>
              </a:spcAft>
              <a:buSzPts val="4200"/>
              <a:buNone/>
              <a:defRPr/>
            </a:lvl3pPr>
            <a:lvl4pPr lvl="3">
              <a:spcBef>
                <a:spcPts val="0"/>
              </a:spcBef>
              <a:spcAft>
                <a:spcPts val="0"/>
              </a:spcAft>
              <a:buSzPts val="4200"/>
              <a:buNone/>
              <a:defRPr/>
            </a:lvl4pPr>
            <a:lvl5pPr lvl="4">
              <a:spcBef>
                <a:spcPts val="0"/>
              </a:spcBef>
              <a:spcAft>
                <a:spcPts val="0"/>
              </a:spcAft>
              <a:buSzPts val="4200"/>
              <a:buNone/>
              <a:defRPr/>
            </a:lvl5pPr>
            <a:lvl6pPr lvl="5">
              <a:spcBef>
                <a:spcPts val="0"/>
              </a:spcBef>
              <a:spcAft>
                <a:spcPts val="0"/>
              </a:spcAft>
              <a:buSzPts val="4200"/>
              <a:buNone/>
              <a:defRPr/>
            </a:lvl6pPr>
            <a:lvl7pPr lvl="6">
              <a:spcBef>
                <a:spcPts val="0"/>
              </a:spcBef>
              <a:spcAft>
                <a:spcPts val="0"/>
              </a:spcAft>
              <a:buSzPts val="4200"/>
              <a:buNone/>
              <a:defRPr/>
            </a:lvl7pPr>
            <a:lvl8pPr lvl="7">
              <a:spcBef>
                <a:spcPts val="0"/>
              </a:spcBef>
              <a:spcAft>
                <a:spcPts val="0"/>
              </a:spcAft>
              <a:buSzPts val="4200"/>
              <a:buNone/>
              <a:defRPr/>
            </a:lvl8pPr>
            <a:lvl9pPr lvl="8">
              <a:spcBef>
                <a:spcPts val="0"/>
              </a:spcBef>
              <a:spcAft>
                <a:spcPts val="0"/>
              </a:spcAft>
              <a:buSzPts val="4200"/>
              <a:buNone/>
              <a:defRPr/>
            </a:lvl9pPr>
          </a:lstStyle>
          <a:p/>
        </p:txBody>
      </p:sp>
      <p:sp>
        <p:nvSpPr>
          <p:cNvPr id="2015" name="Google Shape;2015;p101"/>
          <p:cNvSpPr txBox="1"/>
          <p:nvPr>
            <p:ph idx="11" type="ftr"/>
          </p:nvPr>
        </p:nvSpPr>
        <p:spPr>
          <a:xfrm>
            <a:off x="440082" y="4810812"/>
            <a:ext cx="3319200" cy="273900"/>
          </a:xfrm>
          <a:prstGeom prst="rect">
            <a:avLst/>
          </a:prstGeom>
          <a:noFill/>
          <a:ln>
            <a:noFill/>
          </a:ln>
        </p:spPr>
        <p:txBody>
          <a:bodyPr anchorCtr="0" anchor="ctr" bIns="34275" lIns="68575" spcFirstLastPara="1" rIns="0" wrap="square" tIns="34275">
            <a:noAutofit/>
          </a:bodyPr>
          <a:lstStyle>
            <a:lvl1pPr lvl="0" algn="l">
              <a:spcBef>
                <a:spcPts val="0"/>
              </a:spcBef>
              <a:spcAft>
                <a:spcPts val="0"/>
              </a:spcAft>
              <a:buSzPts val="1100"/>
              <a:buNone/>
              <a:defRPr sz="1100"/>
            </a:lvl1pPr>
            <a:lvl2pPr lvl="1" algn="l">
              <a:spcBef>
                <a:spcPts val="0"/>
              </a:spcBef>
              <a:spcAft>
                <a:spcPts val="0"/>
              </a:spcAft>
              <a:buSzPts val="1100"/>
              <a:buNone/>
              <a:defRPr sz="1100"/>
            </a:lvl2pPr>
            <a:lvl3pPr lvl="2" algn="l">
              <a:spcBef>
                <a:spcPts val="0"/>
              </a:spcBef>
              <a:spcAft>
                <a:spcPts val="0"/>
              </a:spcAft>
              <a:buSzPts val="1100"/>
              <a:buNone/>
              <a:defRPr sz="1100"/>
            </a:lvl3pPr>
            <a:lvl4pPr lvl="3" algn="l">
              <a:spcBef>
                <a:spcPts val="0"/>
              </a:spcBef>
              <a:spcAft>
                <a:spcPts val="0"/>
              </a:spcAft>
              <a:buSzPts val="1100"/>
              <a:buNone/>
              <a:defRPr sz="1100"/>
            </a:lvl4pPr>
            <a:lvl5pPr lvl="4" algn="l">
              <a:spcBef>
                <a:spcPts val="0"/>
              </a:spcBef>
              <a:spcAft>
                <a:spcPts val="0"/>
              </a:spcAft>
              <a:buSzPts val="1100"/>
              <a:buNone/>
              <a:defRPr sz="1100"/>
            </a:lvl5pPr>
            <a:lvl6pPr lvl="5" algn="l">
              <a:spcBef>
                <a:spcPts val="0"/>
              </a:spcBef>
              <a:spcAft>
                <a:spcPts val="0"/>
              </a:spcAft>
              <a:buSzPts val="1100"/>
              <a:buNone/>
              <a:defRPr sz="1100"/>
            </a:lvl6pPr>
            <a:lvl7pPr lvl="6" algn="l">
              <a:spcBef>
                <a:spcPts val="0"/>
              </a:spcBef>
              <a:spcAft>
                <a:spcPts val="0"/>
              </a:spcAft>
              <a:buSzPts val="1100"/>
              <a:buNone/>
              <a:defRPr sz="1100"/>
            </a:lvl7pPr>
            <a:lvl8pPr lvl="7" algn="l">
              <a:spcBef>
                <a:spcPts val="0"/>
              </a:spcBef>
              <a:spcAft>
                <a:spcPts val="0"/>
              </a:spcAft>
              <a:buSzPts val="1100"/>
              <a:buNone/>
              <a:defRPr sz="1100"/>
            </a:lvl8pPr>
            <a:lvl9pPr lvl="8" algn="l">
              <a:spcBef>
                <a:spcPts val="0"/>
              </a:spcBef>
              <a:spcAft>
                <a:spcPts val="0"/>
              </a:spcAft>
              <a:buSzPts val="1100"/>
              <a:buNone/>
              <a:defRPr sz="1100"/>
            </a:lvl9pPr>
          </a:lstStyle>
          <a:p/>
        </p:txBody>
      </p:sp>
      <p:sp>
        <p:nvSpPr>
          <p:cNvPr id="2016" name="Google Shape;2016;p101"/>
          <p:cNvSpPr txBox="1"/>
          <p:nvPr>
            <p:ph idx="12" type="sldNum"/>
          </p:nvPr>
        </p:nvSpPr>
        <p:spPr>
          <a:xfrm>
            <a:off x="157493" y="4810812"/>
            <a:ext cx="228600" cy="273900"/>
          </a:xfrm>
          <a:prstGeom prst="rect">
            <a:avLst/>
          </a:prstGeom>
          <a:noFill/>
          <a:ln>
            <a:noFill/>
          </a:ln>
        </p:spPr>
        <p:txBody>
          <a:bodyPr anchorCtr="0" anchor="ctr" bIns="34275" lIns="68575" spcFirstLastPara="1" rIns="0" wrap="square" tIns="34275">
            <a:noAutofit/>
          </a:bodyPr>
          <a:lstStyle>
            <a:lvl1pPr indent="0" lvl="0" marL="0" algn="l">
              <a:spcBef>
                <a:spcPts val="0"/>
              </a:spcBef>
              <a:buNone/>
              <a:defRPr sz="1100"/>
            </a:lvl1pPr>
            <a:lvl2pPr indent="0" lvl="1" marL="0" algn="l">
              <a:spcBef>
                <a:spcPts val="0"/>
              </a:spcBef>
              <a:buNone/>
              <a:defRPr sz="1100"/>
            </a:lvl2pPr>
            <a:lvl3pPr indent="0" lvl="2" marL="0" algn="l">
              <a:spcBef>
                <a:spcPts val="0"/>
              </a:spcBef>
              <a:buNone/>
              <a:defRPr sz="1100"/>
            </a:lvl3pPr>
            <a:lvl4pPr indent="0" lvl="3" marL="0" algn="l">
              <a:spcBef>
                <a:spcPts val="0"/>
              </a:spcBef>
              <a:buNone/>
              <a:defRPr sz="1100"/>
            </a:lvl4pPr>
            <a:lvl5pPr indent="0" lvl="4" marL="0" algn="l">
              <a:spcBef>
                <a:spcPts val="0"/>
              </a:spcBef>
              <a:buNone/>
              <a:defRPr sz="1100"/>
            </a:lvl5pPr>
            <a:lvl6pPr indent="0" lvl="5" marL="0" algn="l">
              <a:spcBef>
                <a:spcPts val="0"/>
              </a:spcBef>
              <a:buNone/>
              <a:defRPr sz="1100"/>
            </a:lvl6pPr>
            <a:lvl7pPr indent="0" lvl="6" marL="0" algn="l">
              <a:spcBef>
                <a:spcPts val="0"/>
              </a:spcBef>
              <a:buNone/>
              <a:defRPr sz="1100"/>
            </a:lvl7pPr>
            <a:lvl8pPr indent="0" lvl="7" marL="0" algn="l">
              <a:spcBef>
                <a:spcPts val="0"/>
              </a:spcBef>
              <a:buNone/>
              <a:defRPr sz="1100"/>
            </a:lvl8pPr>
            <a:lvl9pPr indent="0" lvl="8" marL="0" algn="l">
              <a:spcBef>
                <a:spcPts val="0"/>
              </a:spcBef>
              <a:buNone/>
              <a:defRPr sz="1100"/>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extLst>
    <p:ext uri="{DCECCB84-F9BA-43D5-87BE-67443E8EF086}">
      <p15:sldGuideLst>
        <p15:guide id="1" pos="89">
          <p15:clr>
            <a:srgbClr val="FBAE40"/>
          </p15:clr>
        </p15:guide>
        <p15:guide id="2" pos="3151">
          <p15:clr>
            <a:srgbClr val="FBAE40"/>
          </p15:clr>
        </p15:guide>
        <p15:guide id="3" orient="horz" pos="1629">
          <p15:clr>
            <a:srgbClr val="FBAE40"/>
          </p15:clr>
        </p15:guide>
      </p15:sldGuideLst>
    </p:ext>
  </p:extLst>
</p:sldLayout>
</file>

<file path=ppt/slideLayouts/slideLayout1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Dark bg">
  <p:cSld name="TITLE_AND_BODY_1_2_2">
    <p:bg>
      <p:bgPr>
        <a:solidFill>
          <a:schemeClr val="dk1"/>
        </a:solidFill>
      </p:bgPr>
    </p:bg>
    <p:spTree>
      <p:nvGrpSpPr>
        <p:cNvPr id="2019" name="Shape 2019"/>
        <p:cNvGrpSpPr/>
        <p:nvPr/>
      </p:nvGrpSpPr>
      <p:grpSpPr>
        <a:xfrm>
          <a:off x="0" y="0"/>
          <a:ext cx="0" cy="0"/>
          <a:chOff x="0" y="0"/>
          <a:chExt cx="0" cy="0"/>
        </a:xfrm>
      </p:grpSpPr>
      <p:sp>
        <p:nvSpPr>
          <p:cNvPr id="2020" name="Google Shape;2020;p103"/>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SemiBold"/>
              <a:buNone/>
              <a:defRPr sz="3800">
                <a:latin typeface="Inter SemiBold"/>
                <a:ea typeface="Inter SemiBold"/>
                <a:cs typeface="Inter SemiBold"/>
                <a:sym typeface="Inter SemiBold"/>
              </a:defRPr>
            </a:lvl2pPr>
            <a:lvl3pPr lvl="2">
              <a:spcBef>
                <a:spcPts val="0"/>
              </a:spcBef>
              <a:spcAft>
                <a:spcPts val="0"/>
              </a:spcAft>
              <a:buSzPts val="3800"/>
              <a:buFont typeface="Inter SemiBold"/>
              <a:buNone/>
              <a:defRPr sz="3800">
                <a:latin typeface="Inter SemiBold"/>
                <a:ea typeface="Inter SemiBold"/>
                <a:cs typeface="Inter SemiBold"/>
                <a:sym typeface="Inter SemiBold"/>
              </a:defRPr>
            </a:lvl3pPr>
            <a:lvl4pPr lvl="3">
              <a:spcBef>
                <a:spcPts val="0"/>
              </a:spcBef>
              <a:spcAft>
                <a:spcPts val="0"/>
              </a:spcAft>
              <a:buSzPts val="3800"/>
              <a:buFont typeface="Inter SemiBold"/>
              <a:buNone/>
              <a:defRPr sz="3800">
                <a:latin typeface="Inter SemiBold"/>
                <a:ea typeface="Inter SemiBold"/>
                <a:cs typeface="Inter SemiBold"/>
                <a:sym typeface="Inter SemiBold"/>
              </a:defRPr>
            </a:lvl4pPr>
            <a:lvl5pPr lvl="4">
              <a:spcBef>
                <a:spcPts val="0"/>
              </a:spcBef>
              <a:spcAft>
                <a:spcPts val="0"/>
              </a:spcAft>
              <a:buSzPts val="3800"/>
              <a:buFont typeface="Inter SemiBold"/>
              <a:buNone/>
              <a:defRPr sz="3800">
                <a:latin typeface="Inter SemiBold"/>
                <a:ea typeface="Inter SemiBold"/>
                <a:cs typeface="Inter SemiBold"/>
                <a:sym typeface="Inter SemiBold"/>
              </a:defRPr>
            </a:lvl5pPr>
            <a:lvl6pPr lvl="5">
              <a:spcBef>
                <a:spcPts val="0"/>
              </a:spcBef>
              <a:spcAft>
                <a:spcPts val="0"/>
              </a:spcAft>
              <a:buSzPts val="3800"/>
              <a:buFont typeface="Inter SemiBold"/>
              <a:buNone/>
              <a:defRPr sz="3800">
                <a:latin typeface="Inter SemiBold"/>
                <a:ea typeface="Inter SemiBold"/>
                <a:cs typeface="Inter SemiBold"/>
                <a:sym typeface="Inter SemiBold"/>
              </a:defRPr>
            </a:lvl6pPr>
            <a:lvl7pPr lvl="6">
              <a:spcBef>
                <a:spcPts val="0"/>
              </a:spcBef>
              <a:spcAft>
                <a:spcPts val="0"/>
              </a:spcAft>
              <a:buSzPts val="3800"/>
              <a:buFont typeface="Inter SemiBold"/>
              <a:buNone/>
              <a:defRPr sz="3800">
                <a:latin typeface="Inter SemiBold"/>
                <a:ea typeface="Inter SemiBold"/>
                <a:cs typeface="Inter SemiBold"/>
                <a:sym typeface="Inter SemiBold"/>
              </a:defRPr>
            </a:lvl7pPr>
            <a:lvl8pPr lvl="7">
              <a:spcBef>
                <a:spcPts val="0"/>
              </a:spcBef>
              <a:spcAft>
                <a:spcPts val="0"/>
              </a:spcAft>
              <a:buSzPts val="3800"/>
              <a:buFont typeface="Inter SemiBold"/>
              <a:buNone/>
              <a:defRPr sz="3800">
                <a:latin typeface="Inter SemiBold"/>
                <a:ea typeface="Inter SemiBold"/>
                <a:cs typeface="Inter SemiBold"/>
                <a:sym typeface="Inter SemiBold"/>
              </a:defRPr>
            </a:lvl8pPr>
            <a:lvl9pPr lvl="8">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2021" name="Google Shape;2021;p103"/>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Light bg">
  <p:cSld name="TITLE_AND_BODY_1_2_1_2">
    <p:bg>
      <p:bgPr>
        <a:solidFill>
          <a:srgbClr val="F7F7F8"/>
        </a:solidFill>
      </p:bgPr>
    </p:bg>
    <p:spTree>
      <p:nvGrpSpPr>
        <p:cNvPr id="2022" name="Shape 2022"/>
        <p:cNvGrpSpPr/>
        <p:nvPr/>
      </p:nvGrpSpPr>
      <p:grpSpPr>
        <a:xfrm>
          <a:off x="0" y="0"/>
          <a:ext cx="0" cy="0"/>
          <a:chOff x="0" y="0"/>
          <a:chExt cx="0" cy="0"/>
        </a:xfrm>
      </p:grpSpPr>
      <p:sp>
        <p:nvSpPr>
          <p:cNvPr id="2023" name="Google Shape;2023;p104"/>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2024" name="Google Shape;2024;p104"/>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 - Title - Adyen green">
  <p:cSld name="TITLE_AND_BODY_1_2_1_1">
    <p:bg>
      <p:bgPr>
        <a:solidFill>
          <a:schemeClr val="dk2"/>
        </a:solidFill>
      </p:bgPr>
    </p:bg>
    <p:spTree>
      <p:nvGrpSpPr>
        <p:cNvPr id="2025" name="Shape 2025"/>
        <p:cNvGrpSpPr/>
        <p:nvPr/>
      </p:nvGrpSpPr>
      <p:grpSpPr>
        <a:xfrm>
          <a:off x="0" y="0"/>
          <a:ext cx="0" cy="0"/>
          <a:chOff x="0" y="0"/>
          <a:chExt cx="0" cy="0"/>
        </a:xfrm>
      </p:grpSpPr>
      <p:sp>
        <p:nvSpPr>
          <p:cNvPr id="2026" name="Google Shape;2026;p105"/>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cxnSp>
        <p:nvCxnSpPr>
          <p:cNvPr id="2027" name="Google Shape;2027;p105"/>
          <p:cNvCxnSpPr/>
          <p:nvPr/>
        </p:nvCxnSpPr>
        <p:spPr>
          <a:xfrm>
            <a:off x="4579318" y="4457597"/>
            <a:ext cx="0" cy="797100"/>
          </a:xfrm>
          <a:prstGeom prst="straightConnector1">
            <a:avLst/>
          </a:prstGeom>
          <a:noFill/>
          <a:ln cap="flat" cmpd="sng" w="38100">
            <a:solidFill>
              <a:schemeClr val="lt1"/>
            </a:solidFill>
            <a:prstDash val="solid"/>
            <a:round/>
            <a:headEnd len="sm" w="sm" type="none"/>
            <a:tailEnd len="sm" w="sm" type="none"/>
          </a:ln>
        </p:spPr>
      </p:cxnSp>
      <p:sp>
        <p:nvSpPr>
          <p:cNvPr id="2028" name="Google Shape;2028;p105"/>
          <p:cNvSpPr/>
          <p:nvPr/>
        </p:nvSpPr>
        <p:spPr>
          <a:xfrm>
            <a:off x="4811638"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2" y="39"/>
                </a:lnTo>
                <a:lnTo>
                  <a:pt x="126" y="40"/>
                </a:lnTo>
                <a:lnTo>
                  <a:pt x="131" y="42"/>
                </a:lnTo>
                <a:lnTo>
                  <a:pt x="135" y="44"/>
                </a:lnTo>
                <a:lnTo>
                  <a:pt x="138" y="46"/>
                </a:lnTo>
                <a:lnTo>
                  <a:pt x="142" y="49"/>
                </a:lnTo>
                <a:lnTo>
                  <a:pt x="145" y="53"/>
                </a:lnTo>
                <a:lnTo>
                  <a:pt x="147" y="56"/>
                </a:lnTo>
                <a:lnTo>
                  <a:pt x="150" y="61"/>
                </a:lnTo>
                <a:lnTo>
                  <a:pt x="152" y="65"/>
                </a:lnTo>
                <a:lnTo>
                  <a:pt x="154"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2029" name="Google Shape;2029;p105"/>
          <p:cNvSpPr/>
          <p:nvPr/>
        </p:nvSpPr>
        <p:spPr>
          <a:xfrm>
            <a:off x="4885637"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2" y="15"/>
                </a:lnTo>
                <a:lnTo>
                  <a:pt x="156" y="10"/>
                </a:lnTo>
                <a:lnTo>
                  <a:pt x="150" y="7"/>
                </a:lnTo>
                <a:lnTo>
                  <a:pt x="143" y="4"/>
                </a:lnTo>
                <a:lnTo>
                  <a:pt x="135" y="2"/>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2030" name="Google Shape;2030;p105"/>
          <p:cNvSpPr/>
          <p:nvPr/>
        </p:nvSpPr>
        <p:spPr>
          <a:xfrm>
            <a:off x="4955161" y="4584585"/>
            <a:ext cx="63854" cy="95482"/>
          </a:xfrm>
          <a:custGeom>
            <a:rect b="b" l="l" r="r" t="t"/>
            <a:pathLst>
              <a:path extrusionOk="0" h="320" w="214">
                <a:moveTo>
                  <a:pt x="6" y="244"/>
                </a:moveTo>
                <a:lnTo>
                  <a:pt x="7" y="253"/>
                </a:lnTo>
                <a:lnTo>
                  <a:pt x="8" y="262"/>
                </a:lnTo>
                <a:lnTo>
                  <a:pt x="11" y="269"/>
                </a:lnTo>
                <a:lnTo>
                  <a:pt x="14" y="277"/>
                </a:lnTo>
                <a:lnTo>
                  <a:pt x="18" y="284"/>
                </a:lnTo>
                <a:lnTo>
                  <a:pt x="22" y="290"/>
                </a:lnTo>
                <a:lnTo>
                  <a:pt x="28" y="295"/>
                </a:lnTo>
                <a:lnTo>
                  <a:pt x="34" y="300"/>
                </a:lnTo>
                <a:lnTo>
                  <a:pt x="41" y="305"/>
                </a:lnTo>
                <a:lnTo>
                  <a:pt x="48" y="308"/>
                </a:lnTo>
                <a:lnTo>
                  <a:pt x="56" y="312"/>
                </a:lnTo>
                <a:lnTo>
                  <a:pt x="65" y="314"/>
                </a:lnTo>
                <a:lnTo>
                  <a:pt x="74" y="316"/>
                </a:lnTo>
                <a:lnTo>
                  <a:pt x="83" y="318"/>
                </a:lnTo>
                <a:lnTo>
                  <a:pt x="94" y="319"/>
                </a:lnTo>
                <a:lnTo>
                  <a:pt x="104" y="319"/>
                </a:lnTo>
                <a:lnTo>
                  <a:pt x="115" y="319"/>
                </a:lnTo>
                <a:lnTo>
                  <a:pt x="126" y="317"/>
                </a:lnTo>
                <a:lnTo>
                  <a:pt x="137" y="316"/>
                </a:lnTo>
                <a:lnTo>
                  <a:pt x="147" y="313"/>
                </a:lnTo>
                <a:lnTo>
                  <a:pt x="157" y="309"/>
                </a:lnTo>
                <a:lnTo>
                  <a:pt x="166" y="305"/>
                </a:lnTo>
                <a:lnTo>
                  <a:pt x="174" y="300"/>
                </a:lnTo>
                <a:lnTo>
                  <a:pt x="182" y="293"/>
                </a:lnTo>
                <a:lnTo>
                  <a:pt x="189" y="286"/>
                </a:lnTo>
                <a:lnTo>
                  <a:pt x="195" y="278"/>
                </a:lnTo>
                <a:lnTo>
                  <a:pt x="200" y="269"/>
                </a:lnTo>
                <a:lnTo>
                  <a:pt x="205" y="259"/>
                </a:lnTo>
                <a:lnTo>
                  <a:pt x="208" y="247"/>
                </a:lnTo>
                <a:lnTo>
                  <a:pt x="211" y="235"/>
                </a:lnTo>
                <a:lnTo>
                  <a:pt x="212" y="222"/>
                </a:lnTo>
                <a:lnTo>
                  <a:pt x="213" y="207"/>
                </a:lnTo>
                <a:lnTo>
                  <a:pt x="213" y="5"/>
                </a:lnTo>
                <a:lnTo>
                  <a:pt x="168" y="5"/>
                </a:lnTo>
                <a:lnTo>
                  <a:pt x="168" y="37"/>
                </a:lnTo>
                <a:lnTo>
                  <a:pt x="166" y="37"/>
                </a:lnTo>
                <a:lnTo>
                  <a:pt x="163" y="32"/>
                </a:lnTo>
                <a:lnTo>
                  <a:pt x="160" y="28"/>
                </a:lnTo>
                <a:lnTo>
                  <a:pt x="157" y="24"/>
                </a:lnTo>
                <a:lnTo>
                  <a:pt x="154" y="20"/>
                </a:lnTo>
                <a:lnTo>
                  <a:pt x="150" y="17"/>
                </a:lnTo>
                <a:lnTo>
                  <a:pt x="147" y="14"/>
                </a:lnTo>
                <a:lnTo>
                  <a:pt x="143" y="11"/>
                </a:lnTo>
                <a:lnTo>
                  <a:pt x="139" y="9"/>
                </a:lnTo>
                <a:lnTo>
                  <a:pt x="135" y="7"/>
                </a:lnTo>
                <a:lnTo>
                  <a:pt x="130" y="5"/>
                </a:lnTo>
                <a:lnTo>
                  <a:pt x="125" y="3"/>
                </a:lnTo>
                <a:lnTo>
                  <a:pt x="121" y="2"/>
                </a:lnTo>
                <a:lnTo>
                  <a:pt x="115" y="1"/>
                </a:lnTo>
                <a:lnTo>
                  <a:pt x="110" y="1"/>
                </a:lnTo>
                <a:lnTo>
                  <a:pt x="99" y="0"/>
                </a:lnTo>
                <a:lnTo>
                  <a:pt x="89" y="1"/>
                </a:lnTo>
                <a:lnTo>
                  <a:pt x="79" y="2"/>
                </a:lnTo>
                <a:lnTo>
                  <a:pt x="69" y="4"/>
                </a:lnTo>
                <a:lnTo>
                  <a:pt x="60" y="8"/>
                </a:lnTo>
                <a:lnTo>
                  <a:pt x="52" y="12"/>
                </a:lnTo>
                <a:lnTo>
                  <a:pt x="44" y="17"/>
                </a:lnTo>
                <a:lnTo>
                  <a:pt x="36" y="23"/>
                </a:lnTo>
                <a:lnTo>
                  <a:pt x="29" y="30"/>
                </a:lnTo>
                <a:lnTo>
                  <a:pt x="23" y="38"/>
                </a:lnTo>
                <a:lnTo>
                  <a:pt x="17" y="47"/>
                </a:lnTo>
                <a:lnTo>
                  <a:pt x="12" y="56"/>
                </a:lnTo>
                <a:lnTo>
                  <a:pt x="8" y="66"/>
                </a:lnTo>
                <a:lnTo>
                  <a:pt x="4" y="77"/>
                </a:lnTo>
                <a:lnTo>
                  <a:pt x="2" y="89"/>
                </a:lnTo>
                <a:lnTo>
                  <a:pt x="1" y="101"/>
                </a:lnTo>
                <a:lnTo>
                  <a:pt x="0" y="114"/>
                </a:lnTo>
                <a:lnTo>
                  <a:pt x="0" y="127"/>
                </a:lnTo>
                <a:lnTo>
                  <a:pt x="2" y="139"/>
                </a:lnTo>
                <a:lnTo>
                  <a:pt x="4" y="151"/>
                </a:lnTo>
                <a:lnTo>
                  <a:pt x="7" y="161"/>
                </a:lnTo>
                <a:lnTo>
                  <a:pt x="11" y="171"/>
                </a:lnTo>
                <a:lnTo>
                  <a:pt x="16" y="180"/>
                </a:lnTo>
                <a:lnTo>
                  <a:pt x="22" y="188"/>
                </a:lnTo>
                <a:lnTo>
                  <a:pt x="28" y="196"/>
                </a:lnTo>
                <a:lnTo>
                  <a:pt x="34" y="202"/>
                </a:lnTo>
                <a:lnTo>
                  <a:pt x="42" y="208"/>
                </a:lnTo>
                <a:lnTo>
                  <a:pt x="49" y="213"/>
                </a:lnTo>
                <a:lnTo>
                  <a:pt x="58" y="217"/>
                </a:lnTo>
                <a:lnTo>
                  <a:pt x="67" y="220"/>
                </a:lnTo>
                <a:lnTo>
                  <a:pt x="76" y="222"/>
                </a:lnTo>
                <a:lnTo>
                  <a:pt x="85" y="224"/>
                </a:lnTo>
                <a:lnTo>
                  <a:pt x="95" y="224"/>
                </a:lnTo>
                <a:lnTo>
                  <a:pt x="107" y="223"/>
                </a:lnTo>
                <a:lnTo>
                  <a:pt x="112" y="223"/>
                </a:lnTo>
                <a:lnTo>
                  <a:pt x="118" y="222"/>
                </a:lnTo>
                <a:lnTo>
                  <a:pt x="123" y="221"/>
                </a:lnTo>
                <a:lnTo>
                  <a:pt x="128" y="219"/>
                </a:lnTo>
                <a:lnTo>
                  <a:pt x="133" y="217"/>
                </a:lnTo>
                <a:lnTo>
                  <a:pt x="137" y="215"/>
                </a:lnTo>
                <a:lnTo>
                  <a:pt x="142" y="213"/>
                </a:lnTo>
                <a:lnTo>
                  <a:pt x="146" y="210"/>
                </a:lnTo>
                <a:lnTo>
                  <a:pt x="150" y="207"/>
                </a:lnTo>
                <a:lnTo>
                  <a:pt x="153" y="204"/>
                </a:lnTo>
                <a:lnTo>
                  <a:pt x="157" y="200"/>
                </a:lnTo>
                <a:lnTo>
                  <a:pt x="160" y="196"/>
                </a:lnTo>
                <a:lnTo>
                  <a:pt x="163" y="192"/>
                </a:lnTo>
                <a:lnTo>
                  <a:pt x="166" y="187"/>
                </a:lnTo>
                <a:lnTo>
                  <a:pt x="168" y="187"/>
                </a:lnTo>
                <a:lnTo>
                  <a:pt x="168" y="207"/>
                </a:lnTo>
                <a:lnTo>
                  <a:pt x="168" y="217"/>
                </a:lnTo>
                <a:lnTo>
                  <a:pt x="167" y="227"/>
                </a:lnTo>
                <a:lnTo>
                  <a:pt x="165" y="235"/>
                </a:lnTo>
                <a:lnTo>
                  <a:pt x="163" y="243"/>
                </a:lnTo>
                <a:lnTo>
                  <a:pt x="161" y="250"/>
                </a:lnTo>
                <a:lnTo>
                  <a:pt x="158" y="256"/>
                </a:lnTo>
                <a:lnTo>
                  <a:pt x="154" y="262"/>
                </a:lnTo>
                <a:lnTo>
                  <a:pt x="150" y="266"/>
                </a:lnTo>
                <a:lnTo>
                  <a:pt x="146" y="270"/>
                </a:lnTo>
                <a:lnTo>
                  <a:pt x="141" y="274"/>
                </a:lnTo>
                <a:lnTo>
                  <a:pt x="136" y="277"/>
                </a:lnTo>
                <a:lnTo>
                  <a:pt x="130" y="279"/>
                </a:lnTo>
                <a:lnTo>
                  <a:pt x="124" y="281"/>
                </a:lnTo>
                <a:lnTo>
                  <a:pt x="118" y="282"/>
                </a:lnTo>
                <a:lnTo>
                  <a:pt x="111" y="283"/>
                </a:lnTo>
                <a:lnTo>
                  <a:pt x="104" y="283"/>
                </a:lnTo>
                <a:lnTo>
                  <a:pt x="98" y="283"/>
                </a:lnTo>
                <a:lnTo>
                  <a:pt x="93" y="282"/>
                </a:lnTo>
                <a:lnTo>
                  <a:pt x="88" y="282"/>
                </a:lnTo>
                <a:lnTo>
                  <a:pt x="83" y="280"/>
                </a:lnTo>
                <a:lnTo>
                  <a:pt x="78" y="279"/>
                </a:lnTo>
                <a:lnTo>
                  <a:pt x="74" y="277"/>
                </a:lnTo>
                <a:lnTo>
                  <a:pt x="70" y="275"/>
                </a:lnTo>
                <a:lnTo>
                  <a:pt x="66" y="273"/>
                </a:lnTo>
                <a:lnTo>
                  <a:pt x="63" y="270"/>
                </a:lnTo>
                <a:lnTo>
                  <a:pt x="60" y="267"/>
                </a:lnTo>
                <a:lnTo>
                  <a:pt x="57" y="264"/>
                </a:lnTo>
                <a:lnTo>
                  <a:pt x="55" y="261"/>
                </a:lnTo>
                <a:lnTo>
                  <a:pt x="53" y="257"/>
                </a:lnTo>
                <a:lnTo>
                  <a:pt x="52" y="253"/>
                </a:lnTo>
                <a:lnTo>
                  <a:pt x="51" y="249"/>
                </a:lnTo>
                <a:lnTo>
                  <a:pt x="51" y="244"/>
                </a:lnTo>
                <a:lnTo>
                  <a:pt x="6" y="244"/>
                </a:lnTo>
                <a:moveTo>
                  <a:pt x="49" y="114"/>
                </a:moveTo>
                <a:lnTo>
                  <a:pt x="49" y="105"/>
                </a:lnTo>
                <a:lnTo>
                  <a:pt x="50" y="97"/>
                </a:lnTo>
                <a:lnTo>
                  <a:pt x="52" y="90"/>
                </a:lnTo>
                <a:lnTo>
                  <a:pt x="53" y="82"/>
                </a:lnTo>
                <a:lnTo>
                  <a:pt x="56" y="76"/>
                </a:lnTo>
                <a:lnTo>
                  <a:pt x="59" y="69"/>
                </a:lnTo>
                <a:lnTo>
                  <a:pt x="62" y="64"/>
                </a:lnTo>
                <a:lnTo>
                  <a:pt x="66" y="58"/>
                </a:lnTo>
                <a:lnTo>
                  <a:pt x="70" y="54"/>
                </a:lnTo>
                <a:lnTo>
                  <a:pt x="74" y="50"/>
                </a:lnTo>
                <a:lnTo>
                  <a:pt x="79" y="46"/>
                </a:lnTo>
                <a:lnTo>
                  <a:pt x="84" y="43"/>
                </a:lnTo>
                <a:lnTo>
                  <a:pt x="89" y="41"/>
                </a:lnTo>
                <a:lnTo>
                  <a:pt x="95" y="39"/>
                </a:lnTo>
                <a:lnTo>
                  <a:pt x="101" y="38"/>
                </a:lnTo>
                <a:lnTo>
                  <a:pt x="107" y="38"/>
                </a:lnTo>
                <a:lnTo>
                  <a:pt x="113" y="38"/>
                </a:lnTo>
                <a:lnTo>
                  <a:pt x="119" y="39"/>
                </a:lnTo>
                <a:lnTo>
                  <a:pt x="125" y="41"/>
                </a:lnTo>
                <a:lnTo>
                  <a:pt x="131" y="43"/>
                </a:lnTo>
                <a:lnTo>
                  <a:pt x="136" y="46"/>
                </a:lnTo>
                <a:lnTo>
                  <a:pt x="141" y="49"/>
                </a:lnTo>
                <a:lnTo>
                  <a:pt x="145" y="53"/>
                </a:lnTo>
                <a:lnTo>
                  <a:pt x="149" y="57"/>
                </a:lnTo>
                <a:lnTo>
                  <a:pt x="153" y="62"/>
                </a:lnTo>
                <a:lnTo>
                  <a:pt x="156" y="68"/>
                </a:lnTo>
                <a:lnTo>
                  <a:pt x="159" y="74"/>
                </a:lnTo>
                <a:lnTo>
                  <a:pt x="162" y="81"/>
                </a:lnTo>
                <a:lnTo>
                  <a:pt x="163" y="88"/>
                </a:lnTo>
                <a:lnTo>
                  <a:pt x="165" y="95"/>
                </a:lnTo>
                <a:lnTo>
                  <a:pt x="166" y="103"/>
                </a:lnTo>
                <a:lnTo>
                  <a:pt x="166" y="112"/>
                </a:lnTo>
                <a:lnTo>
                  <a:pt x="166" y="121"/>
                </a:lnTo>
                <a:lnTo>
                  <a:pt x="165" y="129"/>
                </a:lnTo>
                <a:lnTo>
                  <a:pt x="163" y="136"/>
                </a:lnTo>
                <a:lnTo>
                  <a:pt x="161" y="143"/>
                </a:lnTo>
                <a:lnTo>
                  <a:pt x="159" y="150"/>
                </a:lnTo>
                <a:lnTo>
                  <a:pt x="156" y="156"/>
                </a:lnTo>
                <a:lnTo>
                  <a:pt x="153" y="162"/>
                </a:lnTo>
                <a:lnTo>
                  <a:pt x="149" y="167"/>
                </a:lnTo>
                <a:lnTo>
                  <a:pt x="145" y="171"/>
                </a:lnTo>
                <a:lnTo>
                  <a:pt x="140" y="175"/>
                </a:lnTo>
                <a:lnTo>
                  <a:pt x="135" y="178"/>
                </a:lnTo>
                <a:lnTo>
                  <a:pt x="130" y="181"/>
                </a:lnTo>
                <a:lnTo>
                  <a:pt x="125" y="183"/>
                </a:lnTo>
                <a:lnTo>
                  <a:pt x="119" y="185"/>
                </a:lnTo>
                <a:lnTo>
                  <a:pt x="113" y="186"/>
                </a:lnTo>
                <a:lnTo>
                  <a:pt x="107" y="186"/>
                </a:lnTo>
                <a:lnTo>
                  <a:pt x="101" y="186"/>
                </a:lnTo>
                <a:lnTo>
                  <a:pt x="95" y="185"/>
                </a:lnTo>
                <a:lnTo>
                  <a:pt x="89" y="183"/>
                </a:lnTo>
                <a:lnTo>
                  <a:pt x="84" y="181"/>
                </a:lnTo>
                <a:lnTo>
                  <a:pt x="79" y="179"/>
                </a:lnTo>
                <a:lnTo>
                  <a:pt x="74" y="176"/>
                </a:lnTo>
                <a:lnTo>
                  <a:pt x="70" y="172"/>
                </a:lnTo>
                <a:lnTo>
                  <a:pt x="66" y="168"/>
                </a:lnTo>
                <a:lnTo>
                  <a:pt x="62" y="163"/>
                </a:lnTo>
                <a:lnTo>
                  <a:pt x="59" y="157"/>
                </a:lnTo>
                <a:lnTo>
                  <a:pt x="56" y="152"/>
                </a:lnTo>
                <a:lnTo>
                  <a:pt x="53" y="145"/>
                </a:lnTo>
                <a:lnTo>
                  <a:pt x="52" y="138"/>
                </a:lnTo>
                <a:lnTo>
                  <a:pt x="50" y="131"/>
                </a:lnTo>
                <a:lnTo>
                  <a:pt x="49" y="123"/>
                </a:lnTo>
                <a:lnTo>
                  <a:pt x="49" y="114"/>
                </a:lnTo>
              </a:path>
            </a:pathLst>
          </a:custGeom>
          <a:solidFill>
            <a:schemeClr val="lt1"/>
          </a:solidFill>
          <a:ln>
            <a:noFill/>
          </a:ln>
        </p:spPr>
      </p:sp>
      <p:sp>
        <p:nvSpPr>
          <p:cNvPr id="2031" name="Google Shape;2031;p105"/>
          <p:cNvSpPr/>
          <p:nvPr/>
        </p:nvSpPr>
        <p:spPr>
          <a:xfrm>
            <a:off x="5035724" y="4554150"/>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2032" name="Google Shape;2032;p105"/>
          <p:cNvSpPr/>
          <p:nvPr/>
        </p:nvSpPr>
        <p:spPr>
          <a:xfrm>
            <a:off x="5068248"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3" y="15"/>
                </a:lnTo>
                <a:lnTo>
                  <a:pt x="156" y="10"/>
                </a:lnTo>
                <a:lnTo>
                  <a:pt x="150" y="7"/>
                </a:lnTo>
                <a:lnTo>
                  <a:pt x="143" y="4"/>
                </a:lnTo>
                <a:lnTo>
                  <a:pt x="136" y="2"/>
                </a:lnTo>
                <a:lnTo>
                  <a:pt x="128" y="1"/>
                </a:lnTo>
                <a:lnTo>
                  <a:pt x="121" y="0"/>
                </a:lnTo>
                <a:lnTo>
                  <a:pt x="113" y="0"/>
                </a:lnTo>
                <a:lnTo>
                  <a:pt x="107" y="0"/>
                </a:lnTo>
                <a:lnTo>
                  <a:pt x="101" y="1"/>
                </a:lnTo>
                <a:lnTo>
                  <a:pt x="96" y="1"/>
                </a:lnTo>
                <a:lnTo>
                  <a:pt x="91"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2033" name="Google Shape;2033;p105"/>
          <p:cNvSpPr/>
          <p:nvPr/>
        </p:nvSpPr>
        <p:spPr>
          <a:xfrm>
            <a:off x="5137772"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1" y="135"/>
                </a:lnTo>
                <a:lnTo>
                  <a:pt x="50" y="128"/>
                </a:lnTo>
                <a:lnTo>
                  <a:pt x="49"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1" y="39"/>
                </a:lnTo>
                <a:lnTo>
                  <a:pt x="126" y="40"/>
                </a:lnTo>
                <a:lnTo>
                  <a:pt x="130" y="42"/>
                </a:lnTo>
                <a:lnTo>
                  <a:pt x="134" y="44"/>
                </a:lnTo>
                <a:lnTo>
                  <a:pt x="138" y="46"/>
                </a:lnTo>
                <a:lnTo>
                  <a:pt x="141" y="49"/>
                </a:lnTo>
                <a:lnTo>
                  <a:pt x="144" y="53"/>
                </a:lnTo>
                <a:lnTo>
                  <a:pt x="147" y="56"/>
                </a:lnTo>
                <a:lnTo>
                  <a:pt x="149" y="61"/>
                </a:lnTo>
                <a:lnTo>
                  <a:pt x="152" y="65"/>
                </a:lnTo>
                <a:lnTo>
                  <a:pt x="153"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2034" name="Google Shape;2034;p105"/>
          <p:cNvSpPr/>
          <p:nvPr/>
        </p:nvSpPr>
        <p:spPr>
          <a:xfrm>
            <a:off x="5208489"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6" y="174"/>
                </a:lnTo>
                <a:lnTo>
                  <a:pt x="199" y="167"/>
                </a:lnTo>
                <a:lnTo>
                  <a:pt x="201" y="160"/>
                </a:lnTo>
                <a:lnTo>
                  <a:pt x="202"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1" y="88"/>
                </a:lnTo>
                <a:lnTo>
                  <a:pt x="52" y="82"/>
                </a:lnTo>
                <a:lnTo>
                  <a:pt x="54" y="77"/>
                </a:lnTo>
                <a:lnTo>
                  <a:pt x="56" y="71"/>
                </a:lnTo>
                <a:lnTo>
                  <a:pt x="58" y="67"/>
                </a:lnTo>
                <a:lnTo>
                  <a:pt x="61" y="62"/>
                </a:lnTo>
                <a:lnTo>
                  <a:pt x="63" y="58"/>
                </a:lnTo>
                <a:lnTo>
                  <a:pt x="66" y="54"/>
                </a:lnTo>
                <a:lnTo>
                  <a:pt x="70" y="50"/>
                </a:lnTo>
                <a:lnTo>
                  <a:pt x="73" y="47"/>
                </a:lnTo>
                <a:lnTo>
                  <a:pt x="77" y="45"/>
                </a:lnTo>
                <a:lnTo>
                  <a:pt x="81" y="42"/>
                </a:lnTo>
                <a:lnTo>
                  <a:pt x="86" y="40"/>
                </a:lnTo>
                <a:lnTo>
                  <a:pt x="90" y="39"/>
                </a:lnTo>
                <a:lnTo>
                  <a:pt x="95" y="38"/>
                </a:lnTo>
                <a:lnTo>
                  <a:pt x="100" y="37"/>
                </a:lnTo>
                <a:lnTo>
                  <a:pt x="105" y="37"/>
                </a:lnTo>
              </a:path>
            </a:pathLst>
          </a:custGeom>
          <a:solidFill>
            <a:schemeClr val="lt1"/>
          </a:solidFill>
          <a:ln>
            <a:noFill/>
          </a:ln>
        </p:spPr>
      </p:sp>
      <p:sp>
        <p:nvSpPr>
          <p:cNvPr id="2035" name="Google Shape;2035;p105"/>
          <p:cNvSpPr/>
          <p:nvPr/>
        </p:nvSpPr>
        <p:spPr>
          <a:xfrm>
            <a:off x="5282190" y="4584585"/>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59"/>
                </a:lnTo>
                <a:lnTo>
                  <a:pt x="66" y="55"/>
                </a:lnTo>
                <a:lnTo>
                  <a:pt x="69" y="52"/>
                </a:lnTo>
                <a:lnTo>
                  <a:pt x="74" y="49"/>
                </a:lnTo>
                <a:lnTo>
                  <a:pt x="78" y="46"/>
                </a:lnTo>
                <a:lnTo>
                  <a:pt x="83" y="44"/>
                </a:lnTo>
                <a:lnTo>
                  <a:pt x="88" y="43"/>
                </a:lnTo>
                <a:lnTo>
                  <a:pt x="94" y="43"/>
                </a:lnTo>
                <a:lnTo>
                  <a:pt x="97" y="43"/>
                </a:lnTo>
                <a:lnTo>
                  <a:pt x="101" y="44"/>
                </a:lnTo>
                <a:lnTo>
                  <a:pt x="104" y="44"/>
                </a:lnTo>
                <a:lnTo>
                  <a:pt x="107" y="45"/>
                </a:lnTo>
                <a:lnTo>
                  <a:pt x="110" y="46"/>
                </a:lnTo>
                <a:lnTo>
                  <a:pt x="114" y="47"/>
                </a:lnTo>
                <a:lnTo>
                  <a:pt x="121" y="50"/>
                </a:lnTo>
                <a:lnTo>
                  <a:pt x="133" y="8"/>
                </a:lnTo>
                <a:lnTo>
                  <a:pt x="129" y="6"/>
                </a:lnTo>
                <a:lnTo>
                  <a:pt x="125" y="4"/>
                </a:lnTo>
                <a:lnTo>
                  <a:pt x="121" y="2"/>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2036" name="Google Shape;2036;p105"/>
          <p:cNvSpPr/>
          <p:nvPr/>
        </p:nvSpPr>
        <p:spPr>
          <a:xfrm>
            <a:off x="5323665"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5" y="169"/>
                </a:lnTo>
                <a:lnTo>
                  <a:pt x="62" y="165"/>
                </a:lnTo>
                <a:lnTo>
                  <a:pt x="59" y="160"/>
                </a:lnTo>
                <a:lnTo>
                  <a:pt x="56" y="154"/>
                </a:lnTo>
                <a:lnTo>
                  <a:pt x="53" y="148"/>
                </a:lnTo>
                <a:lnTo>
                  <a:pt x="51"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0" y="88"/>
                </a:lnTo>
                <a:lnTo>
                  <a:pt x="51" y="82"/>
                </a:lnTo>
                <a:lnTo>
                  <a:pt x="53" y="77"/>
                </a:lnTo>
                <a:lnTo>
                  <a:pt x="55" y="71"/>
                </a:lnTo>
                <a:lnTo>
                  <a:pt x="58" y="67"/>
                </a:lnTo>
                <a:lnTo>
                  <a:pt x="60" y="62"/>
                </a:lnTo>
                <a:lnTo>
                  <a:pt x="63" y="58"/>
                </a:lnTo>
                <a:lnTo>
                  <a:pt x="67" y="54"/>
                </a:lnTo>
                <a:lnTo>
                  <a:pt x="70" y="50"/>
                </a:lnTo>
                <a:lnTo>
                  <a:pt x="74" y="47"/>
                </a:lnTo>
                <a:lnTo>
                  <a:pt x="78" y="45"/>
                </a:lnTo>
                <a:lnTo>
                  <a:pt x="82" y="42"/>
                </a:lnTo>
                <a:lnTo>
                  <a:pt x="86" y="40"/>
                </a:lnTo>
                <a:lnTo>
                  <a:pt x="90" y="39"/>
                </a:lnTo>
                <a:lnTo>
                  <a:pt x="95" y="38"/>
                </a:lnTo>
                <a:lnTo>
                  <a:pt x="100" y="37"/>
                </a:lnTo>
                <a:lnTo>
                  <a:pt x="105" y="37"/>
                </a:lnTo>
              </a:path>
            </a:pathLst>
          </a:custGeom>
          <a:solidFill>
            <a:schemeClr val="lt1"/>
          </a:solidFill>
          <a:ln>
            <a:noFill/>
          </a:ln>
        </p:spPr>
      </p:sp>
      <p:sp>
        <p:nvSpPr>
          <p:cNvPr id="2037" name="Google Shape;2037;p105"/>
          <p:cNvSpPr/>
          <p:nvPr/>
        </p:nvSpPr>
        <p:spPr>
          <a:xfrm>
            <a:off x="5394382" y="4554150"/>
            <a:ext cx="63555" cy="97571"/>
          </a:xfrm>
          <a:custGeom>
            <a:rect b="b" l="l" r="r" t="t"/>
            <a:pathLst>
              <a:path extrusionOk="0" h="327" w="213">
                <a:moveTo>
                  <a:pt x="0" y="216"/>
                </a:moveTo>
                <a:lnTo>
                  <a:pt x="0" y="229"/>
                </a:lnTo>
                <a:lnTo>
                  <a:pt x="2" y="241"/>
                </a:lnTo>
                <a:lnTo>
                  <a:pt x="4" y="252"/>
                </a:lnTo>
                <a:lnTo>
                  <a:pt x="7" y="263"/>
                </a:lnTo>
                <a:lnTo>
                  <a:pt x="11" y="273"/>
                </a:lnTo>
                <a:lnTo>
                  <a:pt x="16" y="282"/>
                </a:lnTo>
                <a:lnTo>
                  <a:pt x="22" y="290"/>
                </a:lnTo>
                <a:lnTo>
                  <a:pt x="28" y="297"/>
                </a:lnTo>
                <a:lnTo>
                  <a:pt x="34" y="304"/>
                </a:lnTo>
                <a:lnTo>
                  <a:pt x="42" y="310"/>
                </a:lnTo>
                <a:lnTo>
                  <a:pt x="49" y="315"/>
                </a:lnTo>
                <a:lnTo>
                  <a:pt x="58" y="319"/>
                </a:lnTo>
                <a:lnTo>
                  <a:pt x="67" y="322"/>
                </a:lnTo>
                <a:lnTo>
                  <a:pt x="76" y="324"/>
                </a:lnTo>
                <a:lnTo>
                  <a:pt x="85" y="326"/>
                </a:lnTo>
                <a:lnTo>
                  <a:pt x="95" y="326"/>
                </a:lnTo>
                <a:lnTo>
                  <a:pt x="107" y="325"/>
                </a:lnTo>
                <a:lnTo>
                  <a:pt x="112" y="325"/>
                </a:lnTo>
                <a:lnTo>
                  <a:pt x="118" y="324"/>
                </a:lnTo>
                <a:lnTo>
                  <a:pt x="123" y="323"/>
                </a:lnTo>
                <a:lnTo>
                  <a:pt x="128" y="321"/>
                </a:lnTo>
                <a:lnTo>
                  <a:pt x="133" y="319"/>
                </a:lnTo>
                <a:lnTo>
                  <a:pt x="138" y="317"/>
                </a:lnTo>
                <a:lnTo>
                  <a:pt x="142" y="315"/>
                </a:lnTo>
                <a:lnTo>
                  <a:pt x="146" y="312"/>
                </a:lnTo>
                <a:lnTo>
                  <a:pt x="150" y="309"/>
                </a:lnTo>
                <a:lnTo>
                  <a:pt x="154" y="306"/>
                </a:lnTo>
                <a:lnTo>
                  <a:pt x="157" y="302"/>
                </a:lnTo>
                <a:lnTo>
                  <a:pt x="161" y="298"/>
                </a:lnTo>
                <a:lnTo>
                  <a:pt x="163" y="294"/>
                </a:lnTo>
                <a:lnTo>
                  <a:pt x="166" y="289"/>
                </a:lnTo>
                <a:lnTo>
                  <a:pt x="167" y="289"/>
                </a:lnTo>
                <a:lnTo>
                  <a:pt x="167" y="321"/>
                </a:lnTo>
                <a:lnTo>
                  <a:pt x="212" y="321"/>
                </a:lnTo>
                <a:lnTo>
                  <a:pt x="212" y="0"/>
                </a:lnTo>
                <a:lnTo>
                  <a:pt x="165" y="0"/>
                </a:lnTo>
                <a:lnTo>
                  <a:pt x="165" y="67"/>
                </a:lnTo>
                <a:lnTo>
                  <a:pt x="165" y="98"/>
                </a:lnTo>
                <a:lnTo>
                  <a:pt x="166" y="118"/>
                </a:lnTo>
                <a:lnTo>
                  <a:pt x="167" y="139"/>
                </a:lnTo>
                <a:lnTo>
                  <a:pt x="166" y="139"/>
                </a:lnTo>
                <a:lnTo>
                  <a:pt x="163" y="134"/>
                </a:lnTo>
                <a:lnTo>
                  <a:pt x="161" y="130"/>
                </a:lnTo>
                <a:lnTo>
                  <a:pt x="158" y="126"/>
                </a:lnTo>
                <a:lnTo>
                  <a:pt x="154" y="122"/>
                </a:lnTo>
                <a:lnTo>
                  <a:pt x="151" y="119"/>
                </a:lnTo>
                <a:lnTo>
                  <a:pt x="147" y="116"/>
                </a:lnTo>
                <a:lnTo>
                  <a:pt x="143" y="113"/>
                </a:lnTo>
                <a:lnTo>
                  <a:pt x="139" y="111"/>
                </a:lnTo>
                <a:lnTo>
                  <a:pt x="135" y="109"/>
                </a:lnTo>
                <a:lnTo>
                  <a:pt x="130" y="107"/>
                </a:lnTo>
                <a:lnTo>
                  <a:pt x="125" y="105"/>
                </a:lnTo>
                <a:lnTo>
                  <a:pt x="120" y="104"/>
                </a:lnTo>
                <a:lnTo>
                  <a:pt x="115" y="103"/>
                </a:lnTo>
                <a:lnTo>
                  <a:pt x="110" y="103"/>
                </a:lnTo>
                <a:lnTo>
                  <a:pt x="99" y="102"/>
                </a:lnTo>
                <a:lnTo>
                  <a:pt x="89" y="102"/>
                </a:lnTo>
                <a:lnTo>
                  <a:pt x="79" y="104"/>
                </a:lnTo>
                <a:lnTo>
                  <a:pt x="69" y="106"/>
                </a:lnTo>
                <a:lnTo>
                  <a:pt x="60" y="110"/>
                </a:lnTo>
                <a:lnTo>
                  <a:pt x="52" y="114"/>
                </a:lnTo>
                <a:lnTo>
                  <a:pt x="44" y="119"/>
                </a:lnTo>
                <a:lnTo>
                  <a:pt x="36" y="125"/>
                </a:lnTo>
                <a:lnTo>
                  <a:pt x="29" y="132"/>
                </a:lnTo>
                <a:lnTo>
                  <a:pt x="23" y="140"/>
                </a:lnTo>
                <a:lnTo>
                  <a:pt x="17" y="149"/>
                </a:lnTo>
                <a:lnTo>
                  <a:pt x="12" y="158"/>
                </a:lnTo>
                <a:lnTo>
                  <a:pt x="8" y="168"/>
                </a:lnTo>
                <a:lnTo>
                  <a:pt x="4" y="179"/>
                </a:lnTo>
                <a:lnTo>
                  <a:pt x="2" y="191"/>
                </a:lnTo>
                <a:lnTo>
                  <a:pt x="1" y="203"/>
                </a:lnTo>
                <a:lnTo>
                  <a:pt x="0" y="216"/>
                </a:lnTo>
                <a:moveTo>
                  <a:pt x="49" y="216"/>
                </a:moveTo>
                <a:lnTo>
                  <a:pt x="49" y="207"/>
                </a:lnTo>
                <a:lnTo>
                  <a:pt x="50" y="199"/>
                </a:lnTo>
                <a:lnTo>
                  <a:pt x="51" y="192"/>
                </a:lnTo>
                <a:lnTo>
                  <a:pt x="53" y="184"/>
                </a:lnTo>
                <a:lnTo>
                  <a:pt x="56" y="178"/>
                </a:lnTo>
                <a:lnTo>
                  <a:pt x="58" y="171"/>
                </a:lnTo>
                <a:lnTo>
                  <a:pt x="62" y="166"/>
                </a:lnTo>
                <a:lnTo>
                  <a:pt x="65" y="160"/>
                </a:lnTo>
                <a:lnTo>
                  <a:pt x="69" y="156"/>
                </a:lnTo>
                <a:lnTo>
                  <a:pt x="74" y="152"/>
                </a:lnTo>
                <a:lnTo>
                  <a:pt x="78" y="148"/>
                </a:lnTo>
                <a:lnTo>
                  <a:pt x="84" y="145"/>
                </a:lnTo>
                <a:lnTo>
                  <a:pt x="89" y="143"/>
                </a:lnTo>
                <a:lnTo>
                  <a:pt x="95" y="141"/>
                </a:lnTo>
                <a:lnTo>
                  <a:pt x="101" y="140"/>
                </a:lnTo>
                <a:lnTo>
                  <a:pt x="107" y="140"/>
                </a:lnTo>
                <a:lnTo>
                  <a:pt x="113" y="140"/>
                </a:lnTo>
                <a:lnTo>
                  <a:pt x="119" y="141"/>
                </a:lnTo>
                <a:lnTo>
                  <a:pt x="125" y="143"/>
                </a:lnTo>
                <a:lnTo>
                  <a:pt x="130" y="145"/>
                </a:lnTo>
                <a:lnTo>
                  <a:pt x="135" y="148"/>
                </a:lnTo>
                <a:lnTo>
                  <a:pt x="140" y="151"/>
                </a:lnTo>
                <a:lnTo>
                  <a:pt x="144" y="155"/>
                </a:lnTo>
                <a:lnTo>
                  <a:pt x="148" y="159"/>
                </a:lnTo>
                <a:lnTo>
                  <a:pt x="152" y="164"/>
                </a:lnTo>
                <a:lnTo>
                  <a:pt x="155" y="170"/>
                </a:lnTo>
                <a:lnTo>
                  <a:pt x="158" y="176"/>
                </a:lnTo>
                <a:lnTo>
                  <a:pt x="161" y="183"/>
                </a:lnTo>
                <a:lnTo>
                  <a:pt x="162" y="190"/>
                </a:lnTo>
                <a:lnTo>
                  <a:pt x="164" y="197"/>
                </a:lnTo>
                <a:lnTo>
                  <a:pt x="165" y="205"/>
                </a:lnTo>
                <a:lnTo>
                  <a:pt x="165" y="214"/>
                </a:lnTo>
                <a:lnTo>
                  <a:pt x="165" y="223"/>
                </a:lnTo>
                <a:lnTo>
                  <a:pt x="164" y="231"/>
                </a:lnTo>
                <a:lnTo>
                  <a:pt x="162" y="238"/>
                </a:lnTo>
                <a:lnTo>
                  <a:pt x="161" y="245"/>
                </a:lnTo>
                <a:lnTo>
                  <a:pt x="158" y="252"/>
                </a:lnTo>
                <a:lnTo>
                  <a:pt x="155" y="258"/>
                </a:lnTo>
                <a:lnTo>
                  <a:pt x="152" y="264"/>
                </a:lnTo>
                <a:lnTo>
                  <a:pt x="148" y="269"/>
                </a:lnTo>
                <a:lnTo>
                  <a:pt x="144" y="273"/>
                </a:lnTo>
                <a:lnTo>
                  <a:pt x="140" y="277"/>
                </a:lnTo>
                <a:lnTo>
                  <a:pt x="135" y="280"/>
                </a:lnTo>
                <a:lnTo>
                  <a:pt x="130" y="283"/>
                </a:lnTo>
                <a:lnTo>
                  <a:pt x="125" y="285"/>
                </a:lnTo>
                <a:lnTo>
                  <a:pt x="119" y="287"/>
                </a:lnTo>
                <a:lnTo>
                  <a:pt x="113" y="288"/>
                </a:lnTo>
                <a:lnTo>
                  <a:pt x="107" y="288"/>
                </a:lnTo>
                <a:lnTo>
                  <a:pt x="101" y="288"/>
                </a:lnTo>
                <a:lnTo>
                  <a:pt x="95" y="287"/>
                </a:lnTo>
                <a:lnTo>
                  <a:pt x="89" y="285"/>
                </a:lnTo>
                <a:lnTo>
                  <a:pt x="84" y="283"/>
                </a:lnTo>
                <a:lnTo>
                  <a:pt x="78" y="281"/>
                </a:lnTo>
                <a:lnTo>
                  <a:pt x="74" y="277"/>
                </a:lnTo>
                <a:lnTo>
                  <a:pt x="69" y="274"/>
                </a:lnTo>
                <a:lnTo>
                  <a:pt x="65" y="269"/>
                </a:lnTo>
                <a:lnTo>
                  <a:pt x="62" y="264"/>
                </a:lnTo>
                <a:lnTo>
                  <a:pt x="58" y="259"/>
                </a:lnTo>
                <a:lnTo>
                  <a:pt x="56" y="253"/>
                </a:lnTo>
                <a:lnTo>
                  <a:pt x="53" y="247"/>
                </a:lnTo>
                <a:lnTo>
                  <a:pt x="51" y="240"/>
                </a:lnTo>
                <a:lnTo>
                  <a:pt x="50" y="232"/>
                </a:lnTo>
                <a:lnTo>
                  <a:pt x="49" y="224"/>
                </a:lnTo>
                <a:lnTo>
                  <a:pt x="49" y="216"/>
                </a:lnTo>
              </a:path>
            </a:pathLst>
          </a:custGeom>
          <a:solidFill>
            <a:schemeClr val="lt1"/>
          </a:solidFill>
          <a:ln>
            <a:noFill/>
          </a:ln>
        </p:spPr>
      </p:sp>
      <p:sp>
        <p:nvSpPr>
          <p:cNvPr id="2038" name="Google Shape;2038;p105"/>
          <p:cNvSpPr/>
          <p:nvPr/>
        </p:nvSpPr>
        <p:spPr>
          <a:xfrm>
            <a:off x="4807162" y="4700357"/>
            <a:ext cx="43564" cy="96079"/>
          </a:xfrm>
          <a:custGeom>
            <a:rect b="b" l="l" r="r" t="t"/>
            <a:pathLst>
              <a:path extrusionOk="0" h="322" w="146">
                <a:moveTo>
                  <a:pt x="40" y="321"/>
                </a:moveTo>
                <a:lnTo>
                  <a:pt x="87" y="321"/>
                </a:lnTo>
                <a:lnTo>
                  <a:pt x="87" y="144"/>
                </a:lnTo>
                <a:lnTo>
                  <a:pt x="138" y="144"/>
                </a:lnTo>
                <a:lnTo>
                  <a:pt x="138" y="107"/>
                </a:lnTo>
                <a:lnTo>
                  <a:pt x="87" y="107"/>
                </a:lnTo>
                <a:lnTo>
                  <a:pt x="87" y="77"/>
                </a:lnTo>
                <a:lnTo>
                  <a:pt x="87" y="72"/>
                </a:lnTo>
                <a:lnTo>
                  <a:pt x="87" y="68"/>
                </a:lnTo>
                <a:lnTo>
                  <a:pt x="88" y="64"/>
                </a:lnTo>
                <a:lnTo>
                  <a:pt x="89" y="60"/>
                </a:lnTo>
                <a:lnTo>
                  <a:pt x="90" y="57"/>
                </a:lnTo>
                <a:lnTo>
                  <a:pt x="91" y="54"/>
                </a:lnTo>
                <a:lnTo>
                  <a:pt x="93" y="51"/>
                </a:lnTo>
                <a:lnTo>
                  <a:pt x="95" y="48"/>
                </a:lnTo>
                <a:lnTo>
                  <a:pt x="97" y="46"/>
                </a:lnTo>
                <a:lnTo>
                  <a:pt x="99" y="44"/>
                </a:lnTo>
                <a:lnTo>
                  <a:pt x="102" y="43"/>
                </a:lnTo>
                <a:lnTo>
                  <a:pt x="106" y="41"/>
                </a:lnTo>
                <a:lnTo>
                  <a:pt x="109" y="40"/>
                </a:lnTo>
                <a:lnTo>
                  <a:pt x="113" y="40"/>
                </a:lnTo>
                <a:lnTo>
                  <a:pt x="117" y="39"/>
                </a:lnTo>
                <a:lnTo>
                  <a:pt x="122" y="39"/>
                </a:lnTo>
                <a:lnTo>
                  <a:pt x="145" y="39"/>
                </a:lnTo>
                <a:lnTo>
                  <a:pt x="145" y="0"/>
                </a:lnTo>
                <a:lnTo>
                  <a:pt x="118" y="0"/>
                </a:lnTo>
                <a:lnTo>
                  <a:pt x="108" y="0"/>
                </a:lnTo>
                <a:lnTo>
                  <a:pt x="99" y="1"/>
                </a:lnTo>
                <a:lnTo>
                  <a:pt x="91" y="3"/>
                </a:lnTo>
                <a:lnTo>
                  <a:pt x="83" y="5"/>
                </a:lnTo>
                <a:lnTo>
                  <a:pt x="76" y="8"/>
                </a:lnTo>
                <a:lnTo>
                  <a:pt x="70" y="11"/>
                </a:lnTo>
                <a:lnTo>
                  <a:pt x="64" y="15"/>
                </a:lnTo>
                <a:lnTo>
                  <a:pt x="59" y="19"/>
                </a:lnTo>
                <a:lnTo>
                  <a:pt x="54" y="24"/>
                </a:lnTo>
                <a:lnTo>
                  <a:pt x="50" y="30"/>
                </a:lnTo>
                <a:lnTo>
                  <a:pt x="47" y="36"/>
                </a:lnTo>
                <a:lnTo>
                  <a:pt x="45" y="43"/>
                </a:lnTo>
                <a:lnTo>
                  <a:pt x="43" y="50"/>
                </a:lnTo>
                <a:lnTo>
                  <a:pt x="41" y="58"/>
                </a:lnTo>
                <a:lnTo>
                  <a:pt x="40" y="66"/>
                </a:lnTo>
                <a:lnTo>
                  <a:pt x="40" y="75"/>
                </a:lnTo>
                <a:lnTo>
                  <a:pt x="40" y="107"/>
                </a:lnTo>
                <a:lnTo>
                  <a:pt x="0" y="107"/>
                </a:lnTo>
                <a:lnTo>
                  <a:pt x="0" y="144"/>
                </a:lnTo>
                <a:lnTo>
                  <a:pt x="40" y="144"/>
                </a:lnTo>
                <a:lnTo>
                  <a:pt x="40" y="321"/>
                </a:lnTo>
              </a:path>
            </a:pathLst>
          </a:custGeom>
          <a:solidFill>
            <a:schemeClr val="lt1"/>
          </a:solidFill>
          <a:ln>
            <a:noFill/>
          </a:ln>
        </p:spPr>
      </p:sp>
      <p:sp>
        <p:nvSpPr>
          <p:cNvPr id="2039" name="Google Shape;2039;p105"/>
          <p:cNvSpPr/>
          <p:nvPr/>
        </p:nvSpPr>
        <p:spPr>
          <a:xfrm>
            <a:off x="4851920" y="4730792"/>
            <a:ext cx="64749" cy="67136"/>
          </a:xfrm>
          <a:custGeom>
            <a:rect b="b" l="l" r="r" t="t"/>
            <a:pathLst>
              <a:path extrusionOk="0" h="225" w="217">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1" y="216"/>
                </a:lnTo>
                <a:lnTo>
                  <a:pt x="161" y="212"/>
                </a:lnTo>
                <a:lnTo>
                  <a:pt x="170" y="207"/>
                </a:lnTo>
                <a:lnTo>
                  <a:pt x="178" y="201"/>
                </a:lnTo>
                <a:lnTo>
                  <a:pt x="186" y="194"/>
                </a:lnTo>
                <a:lnTo>
                  <a:pt x="192" y="186"/>
                </a:lnTo>
                <a:lnTo>
                  <a:pt x="198" y="178"/>
                </a:lnTo>
                <a:lnTo>
                  <a:pt x="204" y="169"/>
                </a:lnTo>
                <a:lnTo>
                  <a:pt x="208" y="159"/>
                </a:lnTo>
                <a:lnTo>
                  <a:pt x="211" y="148"/>
                </a:lnTo>
                <a:lnTo>
                  <a:pt x="214" y="137"/>
                </a:lnTo>
                <a:lnTo>
                  <a:pt x="215" y="125"/>
                </a:lnTo>
                <a:lnTo>
                  <a:pt x="216" y="112"/>
                </a:lnTo>
                <a:lnTo>
                  <a:pt x="216" y="99"/>
                </a:lnTo>
                <a:lnTo>
                  <a:pt x="214" y="87"/>
                </a:lnTo>
                <a:lnTo>
                  <a:pt x="212" y="76"/>
                </a:lnTo>
                <a:lnTo>
                  <a:pt x="208" y="65"/>
                </a:lnTo>
                <a:lnTo>
                  <a:pt x="204" y="55"/>
                </a:lnTo>
                <a:lnTo>
                  <a:pt x="199" y="46"/>
                </a:lnTo>
                <a:lnTo>
                  <a:pt x="193" y="37"/>
                </a:lnTo>
                <a:lnTo>
                  <a:pt x="187" y="30"/>
                </a:lnTo>
                <a:lnTo>
                  <a:pt x="179" y="23"/>
                </a:lnTo>
                <a:lnTo>
                  <a:pt x="171" y="17"/>
                </a:lnTo>
                <a:lnTo>
                  <a:pt x="162" y="12"/>
                </a:lnTo>
                <a:lnTo>
                  <a:pt x="153" y="8"/>
                </a:lnTo>
                <a:lnTo>
                  <a:pt x="142"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2040" name="Google Shape;2040;p105"/>
          <p:cNvSpPr/>
          <p:nvPr/>
        </p:nvSpPr>
        <p:spPr>
          <a:xfrm>
            <a:off x="4929798" y="4730792"/>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60"/>
                </a:lnTo>
                <a:lnTo>
                  <a:pt x="66" y="56"/>
                </a:lnTo>
                <a:lnTo>
                  <a:pt x="69" y="52"/>
                </a:lnTo>
                <a:lnTo>
                  <a:pt x="74" y="49"/>
                </a:lnTo>
                <a:lnTo>
                  <a:pt x="78" y="47"/>
                </a:lnTo>
                <a:lnTo>
                  <a:pt x="83" y="45"/>
                </a:lnTo>
                <a:lnTo>
                  <a:pt x="88" y="44"/>
                </a:lnTo>
                <a:lnTo>
                  <a:pt x="94" y="44"/>
                </a:lnTo>
                <a:lnTo>
                  <a:pt x="97" y="44"/>
                </a:lnTo>
                <a:lnTo>
                  <a:pt x="101" y="44"/>
                </a:lnTo>
                <a:lnTo>
                  <a:pt x="104" y="45"/>
                </a:lnTo>
                <a:lnTo>
                  <a:pt x="107" y="46"/>
                </a:lnTo>
                <a:lnTo>
                  <a:pt x="110" y="47"/>
                </a:lnTo>
                <a:lnTo>
                  <a:pt x="114" y="48"/>
                </a:lnTo>
                <a:lnTo>
                  <a:pt x="117" y="49"/>
                </a:lnTo>
                <a:lnTo>
                  <a:pt x="121" y="51"/>
                </a:lnTo>
                <a:lnTo>
                  <a:pt x="133" y="9"/>
                </a:lnTo>
                <a:lnTo>
                  <a:pt x="129" y="6"/>
                </a:lnTo>
                <a:lnTo>
                  <a:pt x="125" y="4"/>
                </a:lnTo>
                <a:lnTo>
                  <a:pt x="121" y="3"/>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2041" name="Google Shape;2041;p105"/>
          <p:cNvSpPr/>
          <p:nvPr/>
        </p:nvSpPr>
        <p:spPr>
          <a:xfrm>
            <a:off x="5001112" y="4730792"/>
            <a:ext cx="56096" cy="66539"/>
          </a:xfrm>
          <a:custGeom>
            <a:rect b="b" l="l" r="r" t="t"/>
            <a:pathLst>
              <a:path extrusionOk="0" h="223" w="188">
                <a:moveTo>
                  <a:pt x="0" y="162"/>
                </a:moveTo>
                <a:lnTo>
                  <a:pt x="0" y="169"/>
                </a:lnTo>
                <a:lnTo>
                  <a:pt x="1" y="175"/>
                </a:lnTo>
                <a:lnTo>
                  <a:pt x="3" y="182"/>
                </a:lnTo>
                <a:lnTo>
                  <a:pt x="5" y="187"/>
                </a:lnTo>
                <a:lnTo>
                  <a:pt x="8" y="193"/>
                </a:lnTo>
                <a:lnTo>
                  <a:pt x="11" y="198"/>
                </a:lnTo>
                <a:lnTo>
                  <a:pt x="15" y="202"/>
                </a:lnTo>
                <a:lnTo>
                  <a:pt x="19" y="206"/>
                </a:lnTo>
                <a:lnTo>
                  <a:pt x="24" y="210"/>
                </a:lnTo>
                <a:lnTo>
                  <a:pt x="29" y="213"/>
                </a:lnTo>
                <a:lnTo>
                  <a:pt x="35" y="216"/>
                </a:lnTo>
                <a:lnTo>
                  <a:pt x="41" y="218"/>
                </a:lnTo>
                <a:lnTo>
                  <a:pt x="48" y="220"/>
                </a:lnTo>
                <a:lnTo>
                  <a:pt x="55" y="221"/>
                </a:lnTo>
                <a:lnTo>
                  <a:pt x="63" y="222"/>
                </a:lnTo>
                <a:lnTo>
                  <a:pt x="71" y="222"/>
                </a:lnTo>
                <a:lnTo>
                  <a:pt x="77" y="222"/>
                </a:lnTo>
                <a:lnTo>
                  <a:pt x="84" y="221"/>
                </a:lnTo>
                <a:lnTo>
                  <a:pt x="90" y="221"/>
                </a:lnTo>
                <a:lnTo>
                  <a:pt x="95" y="219"/>
                </a:lnTo>
                <a:lnTo>
                  <a:pt x="101" y="218"/>
                </a:lnTo>
                <a:lnTo>
                  <a:pt x="106" y="216"/>
                </a:lnTo>
                <a:lnTo>
                  <a:pt x="111" y="214"/>
                </a:lnTo>
                <a:lnTo>
                  <a:pt x="115" y="212"/>
                </a:lnTo>
                <a:lnTo>
                  <a:pt x="119" y="210"/>
                </a:lnTo>
                <a:lnTo>
                  <a:pt x="123" y="207"/>
                </a:lnTo>
                <a:lnTo>
                  <a:pt x="127" y="204"/>
                </a:lnTo>
                <a:lnTo>
                  <a:pt x="130" y="200"/>
                </a:lnTo>
                <a:lnTo>
                  <a:pt x="133" y="197"/>
                </a:lnTo>
                <a:lnTo>
                  <a:pt x="136" y="193"/>
                </a:lnTo>
                <a:lnTo>
                  <a:pt x="138" y="189"/>
                </a:lnTo>
                <a:lnTo>
                  <a:pt x="140" y="185"/>
                </a:lnTo>
                <a:lnTo>
                  <a:pt x="142" y="185"/>
                </a:lnTo>
                <a:lnTo>
                  <a:pt x="142" y="219"/>
                </a:lnTo>
                <a:lnTo>
                  <a:pt x="187" y="219"/>
                </a:lnTo>
                <a:lnTo>
                  <a:pt x="187" y="79"/>
                </a:lnTo>
                <a:lnTo>
                  <a:pt x="187" y="70"/>
                </a:lnTo>
                <a:lnTo>
                  <a:pt x="186" y="61"/>
                </a:lnTo>
                <a:lnTo>
                  <a:pt x="184" y="53"/>
                </a:lnTo>
                <a:lnTo>
                  <a:pt x="182" y="45"/>
                </a:lnTo>
                <a:lnTo>
                  <a:pt x="178" y="38"/>
                </a:lnTo>
                <a:lnTo>
                  <a:pt x="175" y="32"/>
                </a:lnTo>
                <a:lnTo>
                  <a:pt x="170" y="26"/>
                </a:lnTo>
                <a:lnTo>
                  <a:pt x="165" y="20"/>
                </a:lnTo>
                <a:lnTo>
                  <a:pt x="159" y="16"/>
                </a:lnTo>
                <a:lnTo>
                  <a:pt x="153" y="12"/>
                </a:lnTo>
                <a:lnTo>
                  <a:pt x="145" y="8"/>
                </a:lnTo>
                <a:lnTo>
                  <a:pt x="137" y="5"/>
                </a:lnTo>
                <a:lnTo>
                  <a:pt x="128" y="3"/>
                </a:lnTo>
                <a:lnTo>
                  <a:pt x="119" y="1"/>
                </a:lnTo>
                <a:lnTo>
                  <a:pt x="109" y="0"/>
                </a:lnTo>
                <a:lnTo>
                  <a:pt x="98" y="0"/>
                </a:lnTo>
                <a:lnTo>
                  <a:pt x="88" y="0"/>
                </a:lnTo>
                <a:lnTo>
                  <a:pt x="79" y="1"/>
                </a:lnTo>
                <a:lnTo>
                  <a:pt x="70" y="3"/>
                </a:lnTo>
                <a:lnTo>
                  <a:pt x="62" y="5"/>
                </a:lnTo>
                <a:lnTo>
                  <a:pt x="54" y="8"/>
                </a:lnTo>
                <a:lnTo>
                  <a:pt x="47" y="11"/>
                </a:lnTo>
                <a:lnTo>
                  <a:pt x="40" y="15"/>
                </a:lnTo>
                <a:lnTo>
                  <a:pt x="34" y="20"/>
                </a:lnTo>
                <a:lnTo>
                  <a:pt x="29" y="25"/>
                </a:lnTo>
                <a:lnTo>
                  <a:pt x="24" y="31"/>
                </a:lnTo>
                <a:lnTo>
                  <a:pt x="20" y="37"/>
                </a:lnTo>
                <a:lnTo>
                  <a:pt x="17" y="43"/>
                </a:lnTo>
                <a:lnTo>
                  <a:pt x="14" y="50"/>
                </a:lnTo>
                <a:lnTo>
                  <a:pt x="11" y="57"/>
                </a:lnTo>
                <a:lnTo>
                  <a:pt x="10" y="65"/>
                </a:lnTo>
                <a:lnTo>
                  <a:pt x="9" y="73"/>
                </a:lnTo>
                <a:lnTo>
                  <a:pt x="53" y="73"/>
                </a:lnTo>
                <a:lnTo>
                  <a:pt x="54" y="69"/>
                </a:lnTo>
                <a:lnTo>
                  <a:pt x="54" y="65"/>
                </a:lnTo>
                <a:lnTo>
                  <a:pt x="55" y="61"/>
                </a:lnTo>
                <a:lnTo>
                  <a:pt x="57" y="58"/>
                </a:lnTo>
                <a:lnTo>
                  <a:pt x="59" y="54"/>
                </a:lnTo>
                <a:lnTo>
                  <a:pt x="61" y="51"/>
                </a:lnTo>
                <a:lnTo>
                  <a:pt x="63" y="48"/>
                </a:lnTo>
                <a:lnTo>
                  <a:pt x="66" y="46"/>
                </a:lnTo>
                <a:lnTo>
                  <a:pt x="69" y="43"/>
                </a:lnTo>
                <a:lnTo>
                  <a:pt x="72" y="41"/>
                </a:lnTo>
                <a:lnTo>
                  <a:pt x="76" y="39"/>
                </a:lnTo>
                <a:lnTo>
                  <a:pt x="79" y="38"/>
                </a:lnTo>
                <a:lnTo>
                  <a:pt x="84" y="37"/>
                </a:lnTo>
                <a:lnTo>
                  <a:pt x="88" y="36"/>
                </a:lnTo>
                <a:lnTo>
                  <a:pt x="93" y="35"/>
                </a:lnTo>
                <a:lnTo>
                  <a:pt x="98" y="35"/>
                </a:lnTo>
                <a:lnTo>
                  <a:pt x="103" y="35"/>
                </a:lnTo>
                <a:lnTo>
                  <a:pt x="108" y="36"/>
                </a:lnTo>
                <a:lnTo>
                  <a:pt x="113" y="37"/>
                </a:lnTo>
                <a:lnTo>
                  <a:pt x="117" y="38"/>
                </a:lnTo>
                <a:lnTo>
                  <a:pt x="121" y="39"/>
                </a:lnTo>
                <a:lnTo>
                  <a:pt x="124" y="41"/>
                </a:lnTo>
                <a:lnTo>
                  <a:pt x="127" y="43"/>
                </a:lnTo>
                <a:lnTo>
                  <a:pt x="130" y="46"/>
                </a:lnTo>
                <a:lnTo>
                  <a:pt x="132" y="48"/>
                </a:lnTo>
                <a:lnTo>
                  <a:pt x="134" y="51"/>
                </a:lnTo>
                <a:lnTo>
                  <a:pt x="136" y="54"/>
                </a:lnTo>
                <a:lnTo>
                  <a:pt x="138" y="57"/>
                </a:lnTo>
                <a:lnTo>
                  <a:pt x="139" y="61"/>
                </a:lnTo>
                <a:lnTo>
                  <a:pt x="139" y="64"/>
                </a:lnTo>
                <a:lnTo>
                  <a:pt x="140" y="68"/>
                </a:lnTo>
                <a:lnTo>
                  <a:pt x="140" y="72"/>
                </a:lnTo>
                <a:lnTo>
                  <a:pt x="140" y="74"/>
                </a:lnTo>
                <a:lnTo>
                  <a:pt x="140" y="76"/>
                </a:lnTo>
                <a:lnTo>
                  <a:pt x="139" y="78"/>
                </a:lnTo>
                <a:lnTo>
                  <a:pt x="139" y="80"/>
                </a:lnTo>
                <a:lnTo>
                  <a:pt x="138" y="81"/>
                </a:lnTo>
                <a:lnTo>
                  <a:pt x="138" y="82"/>
                </a:lnTo>
                <a:lnTo>
                  <a:pt x="137" y="82"/>
                </a:lnTo>
                <a:lnTo>
                  <a:pt x="137" y="83"/>
                </a:lnTo>
                <a:lnTo>
                  <a:pt x="136" y="83"/>
                </a:lnTo>
                <a:lnTo>
                  <a:pt x="135" y="84"/>
                </a:lnTo>
                <a:lnTo>
                  <a:pt x="133" y="85"/>
                </a:lnTo>
                <a:lnTo>
                  <a:pt x="131" y="86"/>
                </a:lnTo>
                <a:lnTo>
                  <a:pt x="129" y="87"/>
                </a:lnTo>
                <a:lnTo>
                  <a:pt x="126" y="87"/>
                </a:lnTo>
                <a:lnTo>
                  <a:pt x="113" y="90"/>
                </a:lnTo>
                <a:lnTo>
                  <a:pt x="70" y="97"/>
                </a:lnTo>
                <a:lnTo>
                  <a:pt x="53" y="100"/>
                </a:lnTo>
                <a:lnTo>
                  <a:pt x="45" y="102"/>
                </a:lnTo>
                <a:lnTo>
                  <a:pt x="38" y="105"/>
                </a:lnTo>
                <a:lnTo>
                  <a:pt x="32" y="108"/>
                </a:lnTo>
                <a:lnTo>
                  <a:pt x="26" y="111"/>
                </a:lnTo>
                <a:lnTo>
                  <a:pt x="21" y="114"/>
                </a:lnTo>
                <a:lnTo>
                  <a:pt x="17" y="118"/>
                </a:lnTo>
                <a:lnTo>
                  <a:pt x="13" y="122"/>
                </a:lnTo>
                <a:lnTo>
                  <a:pt x="9" y="127"/>
                </a:lnTo>
                <a:lnTo>
                  <a:pt x="6" y="131"/>
                </a:lnTo>
                <a:lnTo>
                  <a:pt x="4" y="137"/>
                </a:lnTo>
                <a:lnTo>
                  <a:pt x="2" y="142"/>
                </a:lnTo>
                <a:lnTo>
                  <a:pt x="1" y="149"/>
                </a:lnTo>
                <a:lnTo>
                  <a:pt x="0" y="155"/>
                </a:lnTo>
                <a:lnTo>
                  <a:pt x="0" y="162"/>
                </a:lnTo>
                <a:moveTo>
                  <a:pt x="140" y="129"/>
                </a:moveTo>
                <a:lnTo>
                  <a:pt x="140" y="136"/>
                </a:lnTo>
                <a:lnTo>
                  <a:pt x="139" y="143"/>
                </a:lnTo>
                <a:lnTo>
                  <a:pt x="137" y="149"/>
                </a:lnTo>
                <a:lnTo>
                  <a:pt x="135" y="155"/>
                </a:lnTo>
                <a:lnTo>
                  <a:pt x="133" y="160"/>
                </a:lnTo>
                <a:lnTo>
                  <a:pt x="130" y="164"/>
                </a:lnTo>
                <a:lnTo>
                  <a:pt x="126" y="169"/>
                </a:lnTo>
                <a:lnTo>
                  <a:pt x="122" y="173"/>
                </a:lnTo>
                <a:lnTo>
                  <a:pt x="118" y="176"/>
                </a:lnTo>
                <a:lnTo>
                  <a:pt x="113" y="179"/>
                </a:lnTo>
                <a:lnTo>
                  <a:pt x="108" y="181"/>
                </a:lnTo>
                <a:lnTo>
                  <a:pt x="103" y="183"/>
                </a:lnTo>
                <a:lnTo>
                  <a:pt x="98" y="185"/>
                </a:lnTo>
                <a:lnTo>
                  <a:pt x="92" y="186"/>
                </a:lnTo>
                <a:lnTo>
                  <a:pt x="87" y="187"/>
                </a:lnTo>
                <a:lnTo>
                  <a:pt x="81" y="187"/>
                </a:lnTo>
                <a:lnTo>
                  <a:pt x="77" y="187"/>
                </a:lnTo>
                <a:lnTo>
                  <a:pt x="73" y="186"/>
                </a:lnTo>
                <a:lnTo>
                  <a:pt x="70" y="186"/>
                </a:lnTo>
                <a:lnTo>
                  <a:pt x="66" y="185"/>
                </a:lnTo>
                <a:lnTo>
                  <a:pt x="63" y="183"/>
                </a:lnTo>
                <a:lnTo>
                  <a:pt x="61" y="182"/>
                </a:lnTo>
                <a:lnTo>
                  <a:pt x="58" y="180"/>
                </a:lnTo>
                <a:lnTo>
                  <a:pt x="56" y="178"/>
                </a:lnTo>
                <a:lnTo>
                  <a:pt x="54" y="176"/>
                </a:lnTo>
                <a:lnTo>
                  <a:pt x="52" y="174"/>
                </a:lnTo>
                <a:lnTo>
                  <a:pt x="50" y="171"/>
                </a:lnTo>
                <a:lnTo>
                  <a:pt x="49" y="169"/>
                </a:lnTo>
                <a:lnTo>
                  <a:pt x="48" y="166"/>
                </a:lnTo>
                <a:lnTo>
                  <a:pt x="48" y="163"/>
                </a:lnTo>
                <a:lnTo>
                  <a:pt x="47" y="160"/>
                </a:lnTo>
                <a:lnTo>
                  <a:pt x="47" y="157"/>
                </a:lnTo>
                <a:lnTo>
                  <a:pt x="47" y="154"/>
                </a:lnTo>
                <a:lnTo>
                  <a:pt x="48" y="151"/>
                </a:lnTo>
                <a:lnTo>
                  <a:pt x="48" y="148"/>
                </a:lnTo>
                <a:lnTo>
                  <a:pt x="49" y="145"/>
                </a:lnTo>
                <a:lnTo>
                  <a:pt x="50" y="143"/>
                </a:lnTo>
                <a:lnTo>
                  <a:pt x="52" y="140"/>
                </a:lnTo>
                <a:lnTo>
                  <a:pt x="53" y="138"/>
                </a:lnTo>
                <a:lnTo>
                  <a:pt x="55" y="136"/>
                </a:lnTo>
                <a:lnTo>
                  <a:pt x="58" y="134"/>
                </a:lnTo>
                <a:lnTo>
                  <a:pt x="60" y="133"/>
                </a:lnTo>
                <a:lnTo>
                  <a:pt x="63" y="131"/>
                </a:lnTo>
                <a:lnTo>
                  <a:pt x="66" y="130"/>
                </a:lnTo>
                <a:lnTo>
                  <a:pt x="70" y="129"/>
                </a:lnTo>
                <a:lnTo>
                  <a:pt x="74" y="128"/>
                </a:lnTo>
                <a:lnTo>
                  <a:pt x="82" y="126"/>
                </a:lnTo>
                <a:lnTo>
                  <a:pt x="118" y="120"/>
                </a:lnTo>
                <a:lnTo>
                  <a:pt x="122" y="119"/>
                </a:lnTo>
                <a:lnTo>
                  <a:pt x="126" y="118"/>
                </a:lnTo>
                <a:lnTo>
                  <a:pt x="129" y="117"/>
                </a:lnTo>
                <a:lnTo>
                  <a:pt x="132" y="116"/>
                </a:lnTo>
                <a:lnTo>
                  <a:pt x="134" y="115"/>
                </a:lnTo>
                <a:lnTo>
                  <a:pt x="135" y="114"/>
                </a:lnTo>
                <a:lnTo>
                  <a:pt x="136" y="113"/>
                </a:lnTo>
                <a:lnTo>
                  <a:pt x="137" y="113"/>
                </a:lnTo>
                <a:lnTo>
                  <a:pt x="138" y="112"/>
                </a:lnTo>
                <a:lnTo>
                  <a:pt x="139" y="111"/>
                </a:lnTo>
                <a:lnTo>
                  <a:pt x="140" y="110"/>
                </a:lnTo>
                <a:lnTo>
                  <a:pt x="140" y="129"/>
                </a:lnTo>
              </a:path>
            </a:pathLst>
          </a:custGeom>
          <a:solidFill>
            <a:schemeClr val="lt1"/>
          </a:solidFill>
          <a:ln>
            <a:noFill/>
          </a:ln>
        </p:spPr>
      </p:sp>
      <p:sp>
        <p:nvSpPr>
          <p:cNvPr id="2042" name="Google Shape;2042;p105"/>
          <p:cNvSpPr/>
          <p:nvPr/>
        </p:nvSpPr>
        <p:spPr>
          <a:xfrm>
            <a:off x="5073918" y="4730792"/>
            <a:ext cx="97571" cy="65644"/>
          </a:xfrm>
          <a:custGeom>
            <a:rect b="b" l="l" r="r" t="t"/>
            <a:pathLst>
              <a:path extrusionOk="0" h="220" w="327">
                <a:moveTo>
                  <a:pt x="0" y="219"/>
                </a:moveTo>
                <a:lnTo>
                  <a:pt x="47" y="219"/>
                </a:lnTo>
                <a:lnTo>
                  <a:pt x="47" y="107"/>
                </a:lnTo>
                <a:lnTo>
                  <a:pt x="47" y="99"/>
                </a:lnTo>
                <a:lnTo>
                  <a:pt x="48" y="91"/>
                </a:lnTo>
                <a:lnTo>
                  <a:pt x="49" y="84"/>
                </a:lnTo>
                <a:lnTo>
                  <a:pt x="51" y="78"/>
                </a:lnTo>
                <a:lnTo>
                  <a:pt x="53" y="71"/>
                </a:lnTo>
                <a:lnTo>
                  <a:pt x="56" y="66"/>
                </a:lnTo>
                <a:lnTo>
                  <a:pt x="59" y="61"/>
                </a:lnTo>
                <a:lnTo>
                  <a:pt x="62" y="56"/>
                </a:lnTo>
                <a:lnTo>
                  <a:pt x="66" y="52"/>
                </a:lnTo>
                <a:lnTo>
                  <a:pt x="70" y="48"/>
                </a:lnTo>
                <a:lnTo>
                  <a:pt x="74" y="45"/>
                </a:lnTo>
                <a:lnTo>
                  <a:pt x="78" y="43"/>
                </a:lnTo>
                <a:lnTo>
                  <a:pt x="83" y="41"/>
                </a:lnTo>
                <a:lnTo>
                  <a:pt x="88" y="39"/>
                </a:lnTo>
                <a:lnTo>
                  <a:pt x="93" y="38"/>
                </a:lnTo>
                <a:lnTo>
                  <a:pt x="98" y="38"/>
                </a:lnTo>
                <a:lnTo>
                  <a:pt x="103" y="38"/>
                </a:lnTo>
                <a:lnTo>
                  <a:pt x="107" y="39"/>
                </a:lnTo>
                <a:lnTo>
                  <a:pt x="111" y="40"/>
                </a:lnTo>
                <a:lnTo>
                  <a:pt x="115" y="41"/>
                </a:lnTo>
                <a:lnTo>
                  <a:pt x="119" y="42"/>
                </a:lnTo>
                <a:lnTo>
                  <a:pt x="122" y="45"/>
                </a:lnTo>
                <a:lnTo>
                  <a:pt x="125" y="47"/>
                </a:lnTo>
                <a:lnTo>
                  <a:pt x="128" y="50"/>
                </a:lnTo>
                <a:lnTo>
                  <a:pt x="131" y="53"/>
                </a:lnTo>
                <a:lnTo>
                  <a:pt x="133" y="57"/>
                </a:lnTo>
                <a:lnTo>
                  <a:pt x="135" y="62"/>
                </a:lnTo>
                <a:lnTo>
                  <a:pt x="136" y="67"/>
                </a:lnTo>
                <a:lnTo>
                  <a:pt x="137" y="72"/>
                </a:lnTo>
                <a:lnTo>
                  <a:pt x="138" y="78"/>
                </a:lnTo>
                <a:lnTo>
                  <a:pt x="139" y="85"/>
                </a:lnTo>
                <a:lnTo>
                  <a:pt x="139" y="92"/>
                </a:lnTo>
                <a:lnTo>
                  <a:pt x="139" y="219"/>
                </a:lnTo>
                <a:lnTo>
                  <a:pt x="186" y="219"/>
                </a:lnTo>
                <a:lnTo>
                  <a:pt x="186" y="106"/>
                </a:lnTo>
                <a:lnTo>
                  <a:pt x="186" y="98"/>
                </a:lnTo>
                <a:lnTo>
                  <a:pt x="187" y="91"/>
                </a:lnTo>
                <a:lnTo>
                  <a:pt x="188" y="84"/>
                </a:lnTo>
                <a:lnTo>
                  <a:pt x="190" y="78"/>
                </a:lnTo>
                <a:lnTo>
                  <a:pt x="192" y="72"/>
                </a:lnTo>
                <a:lnTo>
                  <a:pt x="195" y="66"/>
                </a:lnTo>
                <a:lnTo>
                  <a:pt x="198" y="61"/>
                </a:lnTo>
                <a:lnTo>
                  <a:pt x="201" y="56"/>
                </a:lnTo>
                <a:lnTo>
                  <a:pt x="205" y="52"/>
                </a:lnTo>
                <a:lnTo>
                  <a:pt x="209" y="48"/>
                </a:lnTo>
                <a:lnTo>
                  <a:pt x="213" y="45"/>
                </a:lnTo>
                <a:lnTo>
                  <a:pt x="218" y="43"/>
                </a:lnTo>
                <a:lnTo>
                  <a:pt x="222" y="41"/>
                </a:lnTo>
                <a:lnTo>
                  <a:pt x="227" y="39"/>
                </a:lnTo>
                <a:lnTo>
                  <a:pt x="233" y="38"/>
                </a:lnTo>
                <a:lnTo>
                  <a:pt x="238" y="38"/>
                </a:lnTo>
                <a:lnTo>
                  <a:pt x="243" y="38"/>
                </a:lnTo>
                <a:lnTo>
                  <a:pt x="247" y="39"/>
                </a:lnTo>
                <a:lnTo>
                  <a:pt x="251" y="40"/>
                </a:lnTo>
                <a:lnTo>
                  <a:pt x="255" y="41"/>
                </a:lnTo>
                <a:lnTo>
                  <a:pt x="259" y="42"/>
                </a:lnTo>
                <a:lnTo>
                  <a:pt x="262" y="45"/>
                </a:lnTo>
                <a:lnTo>
                  <a:pt x="265" y="47"/>
                </a:lnTo>
                <a:lnTo>
                  <a:pt x="268" y="50"/>
                </a:lnTo>
                <a:lnTo>
                  <a:pt x="270" y="53"/>
                </a:lnTo>
                <a:lnTo>
                  <a:pt x="272" y="57"/>
                </a:lnTo>
                <a:lnTo>
                  <a:pt x="274" y="62"/>
                </a:lnTo>
                <a:lnTo>
                  <a:pt x="275" y="67"/>
                </a:lnTo>
                <a:lnTo>
                  <a:pt x="277" y="72"/>
                </a:lnTo>
                <a:lnTo>
                  <a:pt x="277" y="78"/>
                </a:lnTo>
                <a:lnTo>
                  <a:pt x="278" y="85"/>
                </a:lnTo>
                <a:lnTo>
                  <a:pt x="278" y="92"/>
                </a:lnTo>
                <a:lnTo>
                  <a:pt x="278" y="219"/>
                </a:lnTo>
                <a:lnTo>
                  <a:pt x="326" y="219"/>
                </a:lnTo>
                <a:lnTo>
                  <a:pt x="326" y="86"/>
                </a:lnTo>
                <a:lnTo>
                  <a:pt x="326" y="75"/>
                </a:lnTo>
                <a:lnTo>
                  <a:pt x="324" y="64"/>
                </a:lnTo>
                <a:lnTo>
                  <a:pt x="323" y="55"/>
                </a:lnTo>
                <a:lnTo>
                  <a:pt x="320" y="46"/>
                </a:lnTo>
                <a:lnTo>
                  <a:pt x="317" y="38"/>
                </a:lnTo>
                <a:lnTo>
                  <a:pt x="313" y="31"/>
                </a:lnTo>
                <a:lnTo>
                  <a:pt x="309" y="25"/>
                </a:lnTo>
                <a:lnTo>
                  <a:pt x="304" y="19"/>
                </a:lnTo>
                <a:lnTo>
                  <a:pt x="298" y="15"/>
                </a:lnTo>
                <a:lnTo>
                  <a:pt x="292" y="11"/>
                </a:lnTo>
                <a:lnTo>
                  <a:pt x="286" y="7"/>
                </a:lnTo>
                <a:lnTo>
                  <a:pt x="280" y="5"/>
                </a:lnTo>
                <a:lnTo>
                  <a:pt x="273" y="3"/>
                </a:lnTo>
                <a:lnTo>
                  <a:pt x="265" y="1"/>
                </a:lnTo>
                <a:lnTo>
                  <a:pt x="258" y="0"/>
                </a:lnTo>
                <a:lnTo>
                  <a:pt x="250" y="0"/>
                </a:lnTo>
                <a:lnTo>
                  <a:pt x="239" y="1"/>
                </a:lnTo>
                <a:lnTo>
                  <a:pt x="233" y="1"/>
                </a:lnTo>
                <a:lnTo>
                  <a:pt x="228" y="2"/>
                </a:lnTo>
                <a:lnTo>
                  <a:pt x="223" y="3"/>
                </a:lnTo>
                <a:lnTo>
                  <a:pt x="218" y="5"/>
                </a:lnTo>
                <a:lnTo>
                  <a:pt x="213" y="7"/>
                </a:lnTo>
                <a:lnTo>
                  <a:pt x="208" y="9"/>
                </a:lnTo>
                <a:lnTo>
                  <a:pt x="204" y="12"/>
                </a:lnTo>
                <a:lnTo>
                  <a:pt x="200" y="15"/>
                </a:lnTo>
                <a:lnTo>
                  <a:pt x="196" y="19"/>
                </a:lnTo>
                <a:lnTo>
                  <a:pt x="192" y="22"/>
                </a:lnTo>
                <a:lnTo>
                  <a:pt x="188" y="27"/>
                </a:lnTo>
                <a:lnTo>
                  <a:pt x="185" y="31"/>
                </a:lnTo>
                <a:lnTo>
                  <a:pt x="182" y="36"/>
                </a:lnTo>
                <a:lnTo>
                  <a:pt x="179" y="42"/>
                </a:lnTo>
                <a:lnTo>
                  <a:pt x="177" y="36"/>
                </a:lnTo>
                <a:lnTo>
                  <a:pt x="174" y="31"/>
                </a:lnTo>
                <a:lnTo>
                  <a:pt x="171" y="27"/>
                </a:lnTo>
                <a:lnTo>
                  <a:pt x="168" y="22"/>
                </a:lnTo>
                <a:lnTo>
                  <a:pt x="164" y="19"/>
                </a:lnTo>
                <a:lnTo>
                  <a:pt x="160" y="15"/>
                </a:lnTo>
                <a:lnTo>
                  <a:pt x="156" y="12"/>
                </a:lnTo>
                <a:lnTo>
                  <a:pt x="152" y="9"/>
                </a:lnTo>
                <a:lnTo>
                  <a:pt x="147" y="7"/>
                </a:lnTo>
                <a:lnTo>
                  <a:pt x="143" y="5"/>
                </a:lnTo>
                <a:lnTo>
                  <a:pt x="138" y="3"/>
                </a:lnTo>
                <a:lnTo>
                  <a:pt x="133" y="2"/>
                </a:lnTo>
                <a:lnTo>
                  <a:pt x="127" y="1"/>
                </a:lnTo>
                <a:lnTo>
                  <a:pt x="122" y="1"/>
                </a:lnTo>
                <a:lnTo>
                  <a:pt x="111" y="0"/>
                </a:lnTo>
                <a:lnTo>
                  <a:pt x="106" y="0"/>
                </a:lnTo>
                <a:lnTo>
                  <a:pt x="100" y="1"/>
                </a:lnTo>
                <a:lnTo>
                  <a:pt x="95" y="1"/>
                </a:lnTo>
                <a:lnTo>
                  <a:pt x="90" y="2"/>
                </a:lnTo>
                <a:lnTo>
                  <a:pt x="86" y="4"/>
                </a:lnTo>
                <a:lnTo>
                  <a:pt x="81" y="5"/>
                </a:lnTo>
                <a:lnTo>
                  <a:pt x="77" y="7"/>
                </a:lnTo>
                <a:lnTo>
                  <a:pt x="73" y="9"/>
                </a:lnTo>
                <a:lnTo>
                  <a:pt x="69"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2043" name="Google Shape;2043;p105"/>
          <p:cNvSpPr/>
          <p:nvPr/>
        </p:nvSpPr>
        <p:spPr>
          <a:xfrm>
            <a:off x="5187900" y="4700357"/>
            <a:ext cx="63555" cy="97571"/>
          </a:xfrm>
          <a:custGeom>
            <a:rect b="b" l="l" r="r" t="t"/>
            <a:pathLst>
              <a:path extrusionOk="0" h="327" w="213">
                <a:moveTo>
                  <a:pt x="0" y="321"/>
                </a:moveTo>
                <a:lnTo>
                  <a:pt x="45" y="321"/>
                </a:lnTo>
                <a:lnTo>
                  <a:pt x="45" y="289"/>
                </a:lnTo>
                <a:lnTo>
                  <a:pt x="47" y="289"/>
                </a:lnTo>
                <a:lnTo>
                  <a:pt x="50" y="294"/>
                </a:lnTo>
                <a:lnTo>
                  <a:pt x="52" y="298"/>
                </a:lnTo>
                <a:lnTo>
                  <a:pt x="55" y="302"/>
                </a:lnTo>
                <a:lnTo>
                  <a:pt x="59" y="306"/>
                </a:lnTo>
                <a:lnTo>
                  <a:pt x="62" y="309"/>
                </a:lnTo>
                <a:lnTo>
                  <a:pt x="66" y="312"/>
                </a:lnTo>
                <a:lnTo>
                  <a:pt x="70" y="315"/>
                </a:lnTo>
                <a:lnTo>
                  <a:pt x="74" y="317"/>
                </a:lnTo>
                <a:lnTo>
                  <a:pt x="78" y="319"/>
                </a:lnTo>
                <a:lnTo>
                  <a:pt x="83" y="321"/>
                </a:lnTo>
                <a:lnTo>
                  <a:pt x="87" y="323"/>
                </a:lnTo>
                <a:lnTo>
                  <a:pt x="92" y="324"/>
                </a:lnTo>
                <a:lnTo>
                  <a:pt x="97" y="325"/>
                </a:lnTo>
                <a:lnTo>
                  <a:pt x="103" y="325"/>
                </a:lnTo>
                <a:lnTo>
                  <a:pt x="114" y="326"/>
                </a:lnTo>
                <a:lnTo>
                  <a:pt x="124" y="325"/>
                </a:lnTo>
                <a:lnTo>
                  <a:pt x="134" y="324"/>
                </a:lnTo>
                <a:lnTo>
                  <a:pt x="143" y="322"/>
                </a:lnTo>
                <a:lnTo>
                  <a:pt x="152" y="318"/>
                </a:lnTo>
                <a:lnTo>
                  <a:pt x="161" y="314"/>
                </a:lnTo>
                <a:lnTo>
                  <a:pt x="169" y="309"/>
                </a:lnTo>
                <a:lnTo>
                  <a:pt x="176" y="303"/>
                </a:lnTo>
                <a:lnTo>
                  <a:pt x="183" y="296"/>
                </a:lnTo>
                <a:lnTo>
                  <a:pt x="190" y="288"/>
                </a:lnTo>
                <a:lnTo>
                  <a:pt x="195" y="279"/>
                </a:lnTo>
                <a:lnTo>
                  <a:pt x="200" y="270"/>
                </a:lnTo>
                <a:lnTo>
                  <a:pt x="204" y="260"/>
                </a:lnTo>
                <a:lnTo>
                  <a:pt x="208" y="249"/>
                </a:lnTo>
                <a:lnTo>
                  <a:pt x="210" y="237"/>
                </a:lnTo>
                <a:lnTo>
                  <a:pt x="211" y="225"/>
                </a:lnTo>
                <a:lnTo>
                  <a:pt x="212" y="212"/>
                </a:lnTo>
                <a:lnTo>
                  <a:pt x="212" y="199"/>
                </a:lnTo>
                <a:lnTo>
                  <a:pt x="210" y="187"/>
                </a:lnTo>
                <a:lnTo>
                  <a:pt x="208" y="175"/>
                </a:lnTo>
                <a:lnTo>
                  <a:pt x="205" y="165"/>
                </a:lnTo>
                <a:lnTo>
                  <a:pt x="201" y="155"/>
                </a:lnTo>
                <a:lnTo>
                  <a:pt x="196" y="146"/>
                </a:lnTo>
                <a:lnTo>
                  <a:pt x="191" y="138"/>
                </a:lnTo>
                <a:lnTo>
                  <a:pt x="185" y="130"/>
                </a:lnTo>
                <a:lnTo>
                  <a:pt x="178" y="124"/>
                </a:lnTo>
                <a:lnTo>
                  <a:pt x="171" y="118"/>
                </a:lnTo>
                <a:lnTo>
                  <a:pt x="163" y="113"/>
                </a:lnTo>
                <a:lnTo>
                  <a:pt x="155" y="109"/>
                </a:lnTo>
                <a:lnTo>
                  <a:pt x="146" y="106"/>
                </a:lnTo>
                <a:lnTo>
                  <a:pt x="137" y="104"/>
                </a:lnTo>
                <a:lnTo>
                  <a:pt x="127" y="102"/>
                </a:lnTo>
                <a:lnTo>
                  <a:pt x="117" y="102"/>
                </a:lnTo>
                <a:lnTo>
                  <a:pt x="106" y="103"/>
                </a:lnTo>
                <a:lnTo>
                  <a:pt x="100" y="103"/>
                </a:lnTo>
                <a:lnTo>
                  <a:pt x="95" y="104"/>
                </a:lnTo>
                <a:lnTo>
                  <a:pt x="90" y="105"/>
                </a:lnTo>
                <a:lnTo>
                  <a:pt x="85" y="107"/>
                </a:lnTo>
                <a:lnTo>
                  <a:pt x="80" y="109"/>
                </a:lnTo>
                <a:lnTo>
                  <a:pt x="75" y="111"/>
                </a:lnTo>
                <a:lnTo>
                  <a:pt x="71" y="113"/>
                </a:lnTo>
                <a:lnTo>
                  <a:pt x="67" y="116"/>
                </a:lnTo>
                <a:lnTo>
                  <a:pt x="63" y="119"/>
                </a:lnTo>
                <a:lnTo>
                  <a:pt x="59" y="122"/>
                </a:lnTo>
                <a:lnTo>
                  <a:pt x="56" y="126"/>
                </a:lnTo>
                <a:lnTo>
                  <a:pt x="52" y="130"/>
                </a:lnTo>
                <a:lnTo>
                  <a:pt x="50" y="134"/>
                </a:lnTo>
                <a:lnTo>
                  <a:pt x="47" y="139"/>
                </a:lnTo>
                <a:lnTo>
                  <a:pt x="45" y="139"/>
                </a:lnTo>
                <a:lnTo>
                  <a:pt x="46" y="118"/>
                </a:lnTo>
                <a:lnTo>
                  <a:pt x="47" y="98"/>
                </a:lnTo>
                <a:lnTo>
                  <a:pt x="47" y="67"/>
                </a:lnTo>
                <a:lnTo>
                  <a:pt x="47" y="0"/>
                </a:lnTo>
                <a:lnTo>
                  <a:pt x="0" y="0"/>
                </a:lnTo>
                <a:lnTo>
                  <a:pt x="0" y="321"/>
                </a:lnTo>
                <a:moveTo>
                  <a:pt x="47" y="210"/>
                </a:moveTo>
                <a:lnTo>
                  <a:pt x="47" y="202"/>
                </a:lnTo>
                <a:lnTo>
                  <a:pt x="48" y="194"/>
                </a:lnTo>
                <a:lnTo>
                  <a:pt x="50" y="187"/>
                </a:lnTo>
                <a:lnTo>
                  <a:pt x="52" y="180"/>
                </a:lnTo>
                <a:lnTo>
                  <a:pt x="54" y="174"/>
                </a:lnTo>
                <a:lnTo>
                  <a:pt x="57" y="169"/>
                </a:lnTo>
                <a:lnTo>
                  <a:pt x="60" y="163"/>
                </a:lnTo>
                <a:lnTo>
                  <a:pt x="64" y="158"/>
                </a:lnTo>
                <a:lnTo>
                  <a:pt x="68" y="154"/>
                </a:lnTo>
                <a:lnTo>
                  <a:pt x="72" y="151"/>
                </a:lnTo>
                <a:lnTo>
                  <a:pt x="77" y="147"/>
                </a:lnTo>
                <a:lnTo>
                  <a:pt x="82" y="145"/>
                </a:lnTo>
                <a:lnTo>
                  <a:pt x="87" y="143"/>
                </a:lnTo>
                <a:lnTo>
                  <a:pt x="93" y="141"/>
                </a:lnTo>
                <a:lnTo>
                  <a:pt x="99" y="140"/>
                </a:lnTo>
                <a:lnTo>
                  <a:pt x="105" y="140"/>
                </a:lnTo>
                <a:lnTo>
                  <a:pt x="111" y="140"/>
                </a:lnTo>
                <a:lnTo>
                  <a:pt x="117" y="141"/>
                </a:lnTo>
                <a:lnTo>
                  <a:pt x="123" y="143"/>
                </a:lnTo>
                <a:lnTo>
                  <a:pt x="128" y="145"/>
                </a:lnTo>
                <a:lnTo>
                  <a:pt x="133" y="147"/>
                </a:lnTo>
                <a:lnTo>
                  <a:pt x="138" y="150"/>
                </a:lnTo>
                <a:lnTo>
                  <a:pt x="142" y="154"/>
                </a:lnTo>
                <a:lnTo>
                  <a:pt x="146" y="158"/>
                </a:lnTo>
                <a:lnTo>
                  <a:pt x="150" y="163"/>
                </a:lnTo>
                <a:lnTo>
                  <a:pt x="153" y="169"/>
                </a:lnTo>
                <a:lnTo>
                  <a:pt x="156" y="174"/>
                </a:lnTo>
                <a:lnTo>
                  <a:pt x="159" y="181"/>
                </a:lnTo>
                <a:lnTo>
                  <a:pt x="160" y="188"/>
                </a:lnTo>
                <a:lnTo>
                  <a:pt x="162" y="195"/>
                </a:lnTo>
                <a:lnTo>
                  <a:pt x="163" y="203"/>
                </a:lnTo>
                <a:lnTo>
                  <a:pt x="163" y="212"/>
                </a:lnTo>
                <a:lnTo>
                  <a:pt x="163" y="221"/>
                </a:lnTo>
                <a:lnTo>
                  <a:pt x="162" y="229"/>
                </a:lnTo>
                <a:lnTo>
                  <a:pt x="161" y="236"/>
                </a:lnTo>
                <a:lnTo>
                  <a:pt x="159" y="244"/>
                </a:lnTo>
                <a:lnTo>
                  <a:pt x="156" y="250"/>
                </a:lnTo>
                <a:lnTo>
                  <a:pt x="153" y="257"/>
                </a:lnTo>
                <a:lnTo>
                  <a:pt x="150" y="262"/>
                </a:lnTo>
                <a:lnTo>
                  <a:pt x="147" y="268"/>
                </a:lnTo>
                <a:lnTo>
                  <a:pt x="142" y="272"/>
                </a:lnTo>
                <a:lnTo>
                  <a:pt x="138" y="276"/>
                </a:lnTo>
                <a:lnTo>
                  <a:pt x="133" y="280"/>
                </a:lnTo>
                <a:lnTo>
                  <a:pt x="128" y="283"/>
                </a:lnTo>
                <a:lnTo>
                  <a:pt x="123" y="285"/>
                </a:lnTo>
                <a:lnTo>
                  <a:pt x="117" y="287"/>
                </a:lnTo>
                <a:lnTo>
                  <a:pt x="111" y="288"/>
                </a:lnTo>
                <a:lnTo>
                  <a:pt x="105" y="288"/>
                </a:lnTo>
                <a:lnTo>
                  <a:pt x="99" y="288"/>
                </a:lnTo>
                <a:lnTo>
                  <a:pt x="93" y="287"/>
                </a:lnTo>
                <a:lnTo>
                  <a:pt x="87" y="285"/>
                </a:lnTo>
                <a:lnTo>
                  <a:pt x="82" y="283"/>
                </a:lnTo>
                <a:lnTo>
                  <a:pt x="77" y="280"/>
                </a:lnTo>
                <a:lnTo>
                  <a:pt x="72" y="277"/>
                </a:lnTo>
                <a:lnTo>
                  <a:pt x="67" y="273"/>
                </a:lnTo>
                <a:lnTo>
                  <a:pt x="63" y="269"/>
                </a:lnTo>
                <a:lnTo>
                  <a:pt x="60" y="264"/>
                </a:lnTo>
                <a:lnTo>
                  <a:pt x="57" y="258"/>
                </a:lnTo>
                <a:lnTo>
                  <a:pt x="54" y="252"/>
                </a:lnTo>
                <a:lnTo>
                  <a:pt x="51" y="245"/>
                </a:lnTo>
                <a:lnTo>
                  <a:pt x="49" y="238"/>
                </a:lnTo>
                <a:lnTo>
                  <a:pt x="48" y="231"/>
                </a:lnTo>
                <a:lnTo>
                  <a:pt x="47" y="223"/>
                </a:lnTo>
                <a:lnTo>
                  <a:pt x="47" y="214"/>
                </a:lnTo>
                <a:lnTo>
                  <a:pt x="47" y="210"/>
                </a:lnTo>
              </a:path>
            </a:pathLst>
          </a:custGeom>
          <a:solidFill>
            <a:schemeClr val="lt1"/>
          </a:solidFill>
          <a:ln>
            <a:noFill/>
          </a:ln>
        </p:spPr>
      </p:sp>
      <p:sp>
        <p:nvSpPr>
          <p:cNvPr id="2044" name="Google Shape;2044;p105"/>
          <p:cNvSpPr/>
          <p:nvPr/>
        </p:nvSpPr>
        <p:spPr>
          <a:xfrm>
            <a:off x="5263988" y="4700357"/>
            <a:ext cx="15218" cy="96079"/>
          </a:xfrm>
          <a:custGeom>
            <a:rect b="b" l="l" r="r" t="t"/>
            <a:pathLst>
              <a:path extrusionOk="0" h="322" w="51">
                <a:moveTo>
                  <a:pt x="0" y="48"/>
                </a:moveTo>
                <a:lnTo>
                  <a:pt x="50" y="48"/>
                </a:lnTo>
                <a:lnTo>
                  <a:pt x="50" y="0"/>
                </a:lnTo>
                <a:lnTo>
                  <a:pt x="0" y="0"/>
                </a:lnTo>
                <a:lnTo>
                  <a:pt x="0" y="48"/>
                </a:lnTo>
                <a:moveTo>
                  <a:pt x="1" y="321"/>
                </a:moveTo>
                <a:lnTo>
                  <a:pt x="48" y="321"/>
                </a:lnTo>
                <a:lnTo>
                  <a:pt x="48" y="107"/>
                </a:lnTo>
                <a:lnTo>
                  <a:pt x="1" y="107"/>
                </a:lnTo>
                <a:lnTo>
                  <a:pt x="1" y="321"/>
                </a:lnTo>
              </a:path>
            </a:pathLst>
          </a:custGeom>
          <a:solidFill>
            <a:schemeClr val="lt1"/>
          </a:solidFill>
          <a:ln>
            <a:noFill/>
          </a:ln>
        </p:spPr>
      </p:sp>
      <p:sp>
        <p:nvSpPr>
          <p:cNvPr id="2045" name="Google Shape;2045;p105"/>
          <p:cNvSpPr/>
          <p:nvPr/>
        </p:nvSpPr>
        <p:spPr>
          <a:xfrm>
            <a:off x="5286069" y="4712889"/>
            <a:ext cx="42669" cy="83547"/>
          </a:xfrm>
          <a:custGeom>
            <a:rect b="b" l="l" r="r" t="t"/>
            <a:pathLst>
              <a:path extrusionOk="0" h="280" w="143">
                <a:moveTo>
                  <a:pt x="41" y="213"/>
                </a:moveTo>
                <a:lnTo>
                  <a:pt x="41" y="221"/>
                </a:lnTo>
                <a:lnTo>
                  <a:pt x="42" y="229"/>
                </a:lnTo>
                <a:lnTo>
                  <a:pt x="43" y="237"/>
                </a:lnTo>
                <a:lnTo>
                  <a:pt x="45" y="243"/>
                </a:lnTo>
                <a:lnTo>
                  <a:pt x="47" y="249"/>
                </a:lnTo>
                <a:lnTo>
                  <a:pt x="50" y="255"/>
                </a:lnTo>
                <a:lnTo>
                  <a:pt x="53" y="259"/>
                </a:lnTo>
                <a:lnTo>
                  <a:pt x="57" y="264"/>
                </a:lnTo>
                <a:lnTo>
                  <a:pt x="62" y="267"/>
                </a:lnTo>
                <a:lnTo>
                  <a:pt x="67" y="270"/>
                </a:lnTo>
                <a:lnTo>
                  <a:pt x="72" y="273"/>
                </a:lnTo>
                <a:lnTo>
                  <a:pt x="79" y="275"/>
                </a:lnTo>
                <a:lnTo>
                  <a:pt x="85" y="277"/>
                </a:lnTo>
                <a:lnTo>
                  <a:pt x="93" y="278"/>
                </a:lnTo>
                <a:lnTo>
                  <a:pt x="101" y="279"/>
                </a:lnTo>
                <a:lnTo>
                  <a:pt x="110" y="279"/>
                </a:lnTo>
                <a:lnTo>
                  <a:pt x="142" y="279"/>
                </a:lnTo>
                <a:lnTo>
                  <a:pt x="142" y="239"/>
                </a:lnTo>
                <a:lnTo>
                  <a:pt x="116" y="239"/>
                </a:lnTo>
                <a:lnTo>
                  <a:pt x="112" y="239"/>
                </a:lnTo>
                <a:lnTo>
                  <a:pt x="109" y="239"/>
                </a:lnTo>
                <a:lnTo>
                  <a:pt x="106" y="238"/>
                </a:lnTo>
                <a:lnTo>
                  <a:pt x="103" y="237"/>
                </a:lnTo>
                <a:lnTo>
                  <a:pt x="100" y="236"/>
                </a:lnTo>
                <a:lnTo>
                  <a:pt x="98" y="235"/>
                </a:lnTo>
                <a:lnTo>
                  <a:pt x="96" y="234"/>
                </a:lnTo>
                <a:lnTo>
                  <a:pt x="94" y="232"/>
                </a:lnTo>
                <a:lnTo>
                  <a:pt x="93" y="231"/>
                </a:lnTo>
                <a:lnTo>
                  <a:pt x="91" y="228"/>
                </a:lnTo>
                <a:lnTo>
                  <a:pt x="90" y="226"/>
                </a:lnTo>
                <a:lnTo>
                  <a:pt x="89" y="223"/>
                </a:lnTo>
                <a:lnTo>
                  <a:pt x="89" y="220"/>
                </a:lnTo>
                <a:lnTo>
                  <a:pt x="88" y="217"/>
                </a:lnTo>
                <a:lnTo>
                  <a:pt x="88" y="214"/>
                </a:lnTo>
                <a:lnTo>
                  <a:pt x="88" y="210"/>
                </a:lnTo>
                <a:lnTo>
                  <a:pt x="88" y="102"/>
                </a:lnTo>
                <a:lnTo>
                  <a:pt x="142" y="102"/>
                </a:lnTo>
                <a:lnTo>
                  <a:pt x="142" y="65"/>
                </a:lnTo>
                <a:lnTo>
                  <a:pt x="88" y="65"/>
                </a:lnTo>
                <a:lnTo>
                  <a:pt x="88" y="0"/>
                </a:lnTo>
                <a:lnTo>
                  <a:pt x="41" y="0"/>
                </a:lnTo>
                <a:lnTo>
                  <a:pt x="41" y="65"/>
                </a:lnTo>
                <a:lnTo>
                  <a:pt x="0" y="65"/>
                </a:lnTo>
                <a:lnTo>
                  <a:pt x="0" y="102"/>
                </a:lnTo>
                <a:lnTo>
                  <a:pt x="41" y="102"/>
                </a:lnTo>
                <a:lnTo>
                  <a:pt x="41" y="213"/>
                </a:lnTo>
              </a:path>
            </a:pathLst>
          </a:custGeom>
          <a:solidFill>
            <a:schemeClr val="lt1"/>
          </a:solidFill>
          <a:ln>
            <a:noFill/>
          </a:ln>
        </p:spPr>
      </p:sp>
      <p:sp>
        <p:nvSpPr>
          <p:cNvPr id="2046" name="Google Shape;2046;p105"/>
          <p:cNvSpPr/>
          <p:nvPr/>
        </p:nvSpPr>
        <p:spPr>
          <a:xfrm>
            <a:off x="5339181" y="4700357"/>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2047" name="Google Shape;2047;p105"/>
          <p:cNvSpPr/>
          <p:nvPr/>
        </p:nvSpPr>
        <p:spPr>
          <a:xfrm>
            <a:off x="5367229" y="4730792"/>
            <a:ext cx="65047" cy="67136"/>
          </a:xfrm>
          <a:custGeom>
            <a:rect b="b" l="l" r="r" t="t"/>
            <a:pathLst>
              <a:path extrusionOk="0" h="225" w="218">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2" y="216"/>
                </a:lnTo>
                <a:lnTo>
                  <a:pt x="161" y="212"/>
                </a:lnTo>
                <a:lnTo>
                  <a:pt x="170" y="207"/>
                </a:lnTo>
                <a:lnTo>
                  <a:pt x="178" y="201"/>
                </a:lnTo>
                <a:lnTo>
                  <a:pt x="186" y="194"/>
                </a:lnTo>
                <a:lnTo>
                  <a:pt x="193" y="186"/>
                </a:lnTo>
                <a:lnTo>
                  <a:pt x="199" y="178"/>
                </a:lnTo>
                <a:lnTo>
                  <a:pt x="204" y="169"/>
                </a:lnTo>
                <a:lnTo>
                  <a:pt x="209" y="159"/>
                </a:lnTo>
                <a:lnTo>
                  <a:pt x="212" y="148"/>
                </a:lnTo>
                <a:lnTo>
                  <a:pt x="215" y="137"/>
                </a:lnTo>
                <a:lnTo>
                  <a:pt x="216" y="125"/>
                </a:lnTo>
                <a:lnTo>
                  <a:pt x="217" y="112"/>
                </a:lnTo>
                <a:lnTo>
                  <a:pt x="216" y="99"/>
                </a:lnTo>
                <a:lnTo>
                  <a:pt x="215" y="87"/>
                </a:lnTo>
                <a:lnTo>
                  <a:pt x="213" y="76"/>
                </a:lnTo>
                <a:lnTo>
                  <a:pt x="209" y="65"/>
                </a:lnTo>
                <a:lnTo>
                  <a:pt x="205" y="55"/>
                </a:lnTo>
                <a:lnTo>
                  <a:pt x="200" y="46"/>
                </a:lnTo>
                <a:lnTo>
                  <a:pt x="194" y="37"/>
                </a:lnTo>
                <a:lnTo>
                  <a:pt x="187" y="30"/>
                </a:lnTo>
                <a:lnTo>
                  <a:pt x="180" y="23"/>
                </a:lnTo>
                <a:lnTo>
                  <a:pt x="171" y="17"/>
                </a:lnTo>
                <a:lnTo>
                  <a:pt x="163" y="12"/>
                </a:lnTo>
                <a:lnTo>
                  <a:pt x="153" y="8"/>
                </a:lnTo>
                <a:lnTo>
                  <a:pt x="143"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2048" name="Google Shape;2048;p105"/>
          <p:cNvSpPr/>
          <p:nvPr/>
        </p:nvSpPr>
        <p:spPr>
          <a:xfrm>
            <a:off x="5445406" y="4730792"/>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2"/>
                </a:lnTo>
                <a:lnTo>
                  <a:pt x="173" y="25"/>
                </a:lnTo>
                <a:lnTo>
                  <a:pt x="168" y="20"/>
                </a:lnTo>
                <a:lnTo>
                  <a:pt x="162" y="15"/>
                </a:lnTo>
                <a:lnTo>
                  <a:pt x="156" y="11"/>
                </a:lnTo>
                <a:lnTo>
                  <a:pt x="150" y="7"/>
                </a:lnTo>
                <a:lnTo>
                  <a:pt x="143" y="5"/>
                </a:lnTo>
                <a:lnTo>
                  <a:pt x="135" y="3"/>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2049" name="Google Shape;2049;p105"/>
          <p:cNvSpPr txBox="1"/>
          <p:nvPr>
            <p:ph type="title"/>
          </p:nvPr>
        </p:nvSpPr>
        <p:spPr>
          <a:xfrm>
            <a:off x="344044" y="828675"/>
            <a:ext cx="8457000" cy="2857500"/>
          </a:xfrm>
          <a:prstGeom prst="rect">
            <a:avLst/>
          </a:prstGeom>
        </p:spPr>
        <p:txBody>
          <a:bodyPr anchorCtr="0" anchor="t" bIns="0" lIns="0" spcFirstLastPara="1" rIns="0" wrap="square" tIns="0">
            <a:spAutoFit/>
          </a:bodyPr>
          <a:lstStyle>
            <a:lvl1pPr lvl="0" algn="l">
              <a:spcBef>
                <a:spcPts val="0"/>
              </a:spcBef>
              <a:spcAft>
                <a:spcPts val="0"/>
              </a:spcAft>
              <a:buClr>
                <a:schemeClr val="lt1"/>
              </a:buClr>
              <a:buSzPts val="4500"/>
              <a:buFont typeface="Inter SemiBold"/>
              <a:buNone/>
              <a:defRPr sz="45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2pPr>
            <a:lvl3pPr lvl="2">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3pPr>
            <a:lvl4pPr lvl="3">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4pPr>
            <a:lvl5pPr lvl="4">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5pPr>
            <a:lvl6pPr lvl="5">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6pPr>
            <a:lvl7pPr lvl="6">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7pPr>
            <a:lvl8pPr lvl="7">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8pPr>
            <a:lvl9pPr lvl="8">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9pPr>
          </a:lstStyle>
          <a:p/>
        </p:txBody>
      </p:sp>
      <p:sp>
        <p:nvSpPr>
          <p:cNvPr id="2050" name="Google Shape;2050;p105"/>
          <p:cNvSpPr txBox="1"/>
          <p:nvPr>
            <p:ph idx="2" type="title"/>
          </p:nvPr>
        </p:nvSpPr>
        <p:spPr>
          <a:xfrm>
            <a:off x="344044" y="342900"/>
            <a:ext cx="8457000" cy="4857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Adyen green">
  <p:cSld name="TITLE_AND_BODY_1_2_1_1_2">
    <p:bg>
      <p:bgPr>
        <a:solidFill>
          <a:schemeClr val="dk2"/>
        </a:solidFill>
      </p:bgPr>
    </p:bg>
    <p:spTree>
      <p:nvGrpSpPr>
        <p:cNvPr id="2051" name="Shape 2051"/>
        <p:cNvGrpSpPr/>
        <p:nvPr/>
      </p:nvGrpSpPr>
      <p:grpSpPr>
        <a:xfrm>
          <a:off x="0" y="0"/>
          <a:ext cx="0" cy="0"/>
          <a:chOff x="0" y="0"/>
          <a:chExt cx="0" cy="0"/>
        </a:xfrm>
      </p:grpSpPr>
      <p:sp>
        <p:nvSpPr>
          <p:cNvPr id="2052" name="Google Shape;2052;p106"/>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a:buNone/>
              <a:defRPr sz="3800">
                <a:latin typeface="Inter"/>
                <a:ea typeface="Inter"/>
                <a:cs typeface="Inter"/>
                <a:sym typeface="Inter"/>
              </a:defRPr>
            </a:lvl2pPr>
            <a:lvl3pPr lvl="2">
              <a:spcBef>
                <a:spcPts val="0"/>
              </a:spcBef>
              <a:spcAft>
                <a:spcPts val="0"/>
              </a:spcAft>
              <a:buSzPts val="3800"/>
              <a:buFont typeface="Inter"/>
              <a:buNone/>
              <a:defRPr sz="3800">
                <a:latin typeface="Inter"/>
                <a:ea typeface="Inter"/>
                <a:cs typeface="Inter"/>
                <a:sym typeface="Inter"/>
              </a:defRPr>
            </a:lvl3pPr>
            <a:lvl4pPr lvl="3">
              <a:spcBef>
                <a:spcPts val="0"/>
              </a:spcBef>
              <a:spcAft>
                <a:spcPts val="0"/>
              </a:spcAft>
              <a:buSzPts val="3800"/>
              <a:buFont typeface="Inter"/>
              <a:buNone/>
              <a:defRPr sz="3800">
                <a:latin typeface="Inter"/>
                <a:ea typeface="Inter"/>
                <a:cs typeface="Inter"/>
                <a:sym typeface="Inter"/>
              </a:defRPr>
            </a:lvl4pPr>
            <a:lvl5pPr lvl="4">
              <a:spcBef>
                <a:spcPts val="0"/>
              </a:spcBef>
              <a:spcAft>
                <a:spcPts val="0"/>
              </a:spcAft>
              <a:buSzPts val="3800"/>
              <a:buFont typeface="Inter"/>
              <a:buNone/>
              <a:defRPr sz="3800">
                <a:latin typeface="Inter"/>
                <a:ea typeface="Inter"/>
                <a:cs typeface="Inter"/>
                <a:sym typeface="Inter"/>
              </a:defRPr>
            </a:lvl5pPr>
            <a:lvl6pPr lvl="5">
              <a:spcBef>
                <a:spcPts val="0"/>
              </a:spcBef>
              <a:spcAft>
                <a:spcPts val="0"/>
              </a:spcAft>
              <a:buSzPts val="3800"/>
              <a:buFont typeface="Inter"/>
              <a:buNone/>
              <a:defRPr sz="3800">
                <a:latin typeface="Inter"/>
                <a:ea typeface="Inter"/>
                <a:cs typeface="Inter"/>
                <a:sym typeface="Inter"/>
              </a:defRPr>
            </a:lvl6pPr>
            <a:lvl7pPr lvl="6">
              <a:spcBef>
                <a:spcPts val="0"/>
              </a:spcBef>
              <a:spcAft>
                <a:spcPts val="0"/>
              </a:spcAft>
              <a:buSzPts val="3800"/>
              <a:buFont typeface="Inter"/>
              <a:buNone/>
              <a:defRPr sz="3800">
                <a:latin typeface="Inter"/>
                <a:ea typeface="Inter"/>
                <a:cs typeface="Inter"/>
                <a:sym typeface="Inter"/>
              </a:defRPr>
            </a:lvl7pPr>
            <a:lvl8pPr lvl="7">
              <a:spcBef>
                <a:spcPts val="0"/>
              </a:spcBef>
              <a:spcAft>
                <a:spcPts val="0"/>
              </a:spcAft>
              <a:buSzPts val="3800"/>
              <a:buFont typeface="Inter"/>
              <a:buNone/>
              <a:defRPr sz="3800">
                <a:latin typeface="Inter"/>
                <a:ea typeface="Inter"/>
                <a:cs typeface="Inter"/>
                <a:sym typeface="Inter"/>
              </a:defRPr>
            </a:lvl8pPr>
            <a:lvl9pPr lvl="8">
              <a:spcBef>
                <a:spcPts val="0"/>
              </a:spcBef>
              <a:spcAft>
                <a:spcPts val="0"/>
              </a:spcAft>
              <a:buSzPts val="3800"/>
              <a:buFont typeface="Inter"/>
              <a:buNone/>
              <a:defRPr sz="3800">
                <a:latin typeface="Inter"/>
                <a:ea typeface="Inter"/>
                <a:cs typeface="Inter"/>
                <a:sym typeface="Inter"/>
              </a:defRPr>
            </a:lvl9pPr>
          </a:lstStyle>
          <a:p/>
        </p:txBody>
      </p:sp>
      <p:sp>
        <p:nvSpPr>
          <p:cNvPr id="2053" name="Google Shape;2053;p106"/>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Dark bg">
  <p:cSld name="TITLE_AND_BODY_1_2_1_1_2_1">
    <p:bg>
      <p:bgPr>
        <a:solidFill>
          <a:schemeClr val="dk1"/>
        </a:solidFill>
      </p:bgPr>
    </p:bg>
    <p:spTree>
      <p:nvGrpSpPr>
        <p:cNvPr id="2054" name="Shape 2054"/>
        <p:cNvGrpSpPr/>
        <p:nvPr/>
      </p:nvGrpSpPr>
      <p:grpSpPr>
        <a:xfrm>
          <a:off x="0" y="0"/>
          <a:ext cx="0" cy="0"/>
          <a:chOff x="0" y="0"/>
          <a:chExt cx="0" cy="0"/>
        </a:xfrm>
      </p:grpSpPr>
      <p:sp>
        <p:nvSpPr>
          <p:cNvPr id="2055" name="Google Shape;2055;p107"/>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056" name="Google Shape;2056;p107"/>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057" name="Google Shape;2057;p107"/>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algn="l">
              <a:lnSpc>
                <a:spcPct val="150000"/>
              </a:lnSpc>
              <a:spcBef>
                <a:spcPts val="0"/>
              </a:spcBef>
              <a:spcAft>
                <a:spcPts val="0"/>
              </a:spcAft>
              <a:buSzPts val="1300"/>
              <a:buFont typeface="Inter"/>
              <a:buNone/>
              <a:defRPr sz="1300">
                <a:latin typeface="Inter"/>
                <a:ea typeface="Inter"/>
                <a:cs typeface="Inter"/>
                <a:sym typeface="Inter"/>
              </a:defRPr>
            </a:lvl1pPr>
            <a:lvl2pPr lvl="1">
              <a:lnSpc>
                <a:spcPct val="150000"/>
              </a:lnSpc>
              <a:spcBef>
                <a:spcPts val="0"/>
              </a:spcBef>
              <a:spcAft>
                <a:spcPts val="0"/>
              </a:spcAft>
              <a:buSzPts val="1300"/>
              <a:buFont typeface="Inter"/>
              <a:buNone/>
              <a:defRPr sz="1300">
                <a:latin typeface="Inter"/>
                <a:ea typeface="Inter"/>
                <a:cs typeface="Inter"/>
                <a:sym typeface="Inter"/>
              </a:defRPr>
            </a:lvl2pPr>
            <a:lvl3pPr lvl="2">
              <a:lnSpc>
                <a:spcPct val="150000"/>
              </a:lnSpc>
              <a:spcBef>
                <a:spcPts val="0"/>
              </a:spcBef>
              <a:spcAft>
                <a:spcPts val="0"/>
              </a:spcAft>
              <a:buSzPts val="1300"/>
              <a:buFont typeface="Inter"/>
              <a:buNone/>
              <a:defRPr sz="1300">
                <a:latin typeface="Inter"/>
                <a:ea typeface="Inter"/>
                <a:cs typeface="Inter"/>
                <a:sym typeface="Inter"/>
              </a:defRPr>
            </a:lvl3pPr>
            <a:lvl4pPr lvl="3">
              <a:lnSpc>
                <a:spcPct val="150000"/>
              </a:lnSpc>
              <a:spcBef>
                <a:spcPts val="0"/>
              </a:spcBef>
              <a:spcAft>
                <a:spcPts val="0"/>
              </a:spcAft>
              <a:buSzPts val="1300"/>
              <a:buFont typeface="Inter"/>
              <a:buNone/>
              <a:defRPr sz="1300">
                <a:latin typeface="Inter"/>
                <a:ea typeface="Inter"/>
                <a:cs typeface="Inter"/>
                <a:sym typeface="Inter"/>
              </a:defRPr>
            </a:lvl4pPr>
            <a:lvl5pPr lvl="4">
              <a:lnSpc>
                <a:spcPct val="150000"/>
              </a:lnSpc>
              <a:spcBef>
                <a:spcPts val="0"/>
              </a:spcBef>
              <a:spcAft>
                <a:spcPts val="0"/>
              </a:spcAft>
              <a:buSzPts val="1300"/>
              <a:buFont typeface="Inter"/>
              <a:buNone/>
              <a:defRPr sz="1300">
                <a:latin typeface="Inter"/>
                <a:ea typeface="Inter"/>
                <a:cs typeface="Inter"/>
                <a:sym typeface="Inter"/>
              </a:defRPr>
            </a:lvl5pPr>
            <a:lvl6pPr lvl="5">
              <a:lnSpc>
                <a:spcPct val="150000"/>
              </a:lnSpc>
              <a:spcBef>
                <a:spcPts val="0"/>
              </a:spcBef>
              <a:spcAft>
                <a:spcPts val="0"/>
              </a:spcAft>
              <a:buSzPts val="1300"/>
              <a:buFont typeface="Inter"/>
              <a:buNone/>
              <a:defRPr sz="1300">
                <a:latin typeface="Inter"/>
                <a:ea typeface="Inter"/>
                <a:cs typeface="Inter"/>
                <a:sym typeface="Inter"/>
              </a:defRPr>
            </a:lvl6pPr>
            <a:lvl7pPr lvl="6">
              <a:lnSpc>
                <a:spcPct val="150000"/>
              </a:lnSpc>
              <a:spcBef>
                <a:spcPts val="0"/>
              </a:spcBef>
              <a:spcAft>
                <a:spcPts val="0"/>
              </a:spcAft>
              <a:buSzPts val="1300"/>
              <a:buFont typeface="Inter"/>
              <a:buNone/>
              <a:defRPr sz="1300">
                <a:latin typeface="Inter"/>
                <a:ea typeface="Inter"/>
                <a:cs typeface="Inter"/>
                <a:sym typeface="Inter"/>
              </a:defRPr>
            </a:lvl7pPr>
            <a:lvl8pPr lvl="7">
              <a:lnSpc>
                <a:spcPct val="150000"/>
              </a:lnSpc>
              <a:spcBef>
                <a:spcPts val="0"/>
              </a:spcBef>
              <a:spcAft>
                <a:spcPts val="0"/>
              </a:spcAft>
              <a:buSzPts val="1300"/>
              <a:buFont typeface="Inter"/>
              <a:buNone/>
              <a:defRPr sz="1300">
                <a:latin typeface="Inter"/>
                <a:ea typeface="Inter"/>
                <a:cs typeface="Inter"/>
                <a:sym typeface="Inter"/>
              </a:defRPr>
            </a:lvl8pPr>
            <a:lvl9pPr lvl="8">
              <a:lnSpc>
                <a:spcPct val="150000"/>
              </a:lnSpc>
              <a:spcBef>
                <a:spcPts val="0"/>
              </a:spcBef>
              <a:spcAft>
                <a:spcPts val="0"/>
              </a:spcAft>
              <a:buSzPts val="1300"/>
              <a:buFont typeface="Inter"/>
              <a:buNone/>
              <a:defRPr sz="13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Light bg">
  <p:cSld name="TITLE_AND_BODY_1_2_1_1_2_1_1">
    <p:bg>
      <p:bgPr>
        <a:solidFill>
          <a:schemeClr val="lt2"/>
        </a:solidFill>
      </p:bgPr>
    </p:bg>
    <p:spTree>
      <p:nvGrpSpPr>
        <p:cNvPr id="2058" name="Shape 2058"/>
        <p:cNvGrpSpPr/>
        <p:nvPr/>
      </p:nvGrpSpPr>
      <p:grpSpPr>
        <a:xfrm>
          <a:off x="0" y="0"/>
          <a:ext cx="0" cy="0"/>
          <a:chOff x="0" y="0"/>
          <a:chExt cx="0" cy="0"/>
        </a:xfrm>
      </p:grpSpPr>
      <p:sp>
        <p:nvSpPr>
          <p:cNvPr id="2059" name="Google Shape;2059;p108"/>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060" name="Google Shape;2060;p108"/>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rgbClr val="0ABF53"/>
              </a:buClr>
              <a:buSzPts val="1300"/>
              <a:buFont typeface="Inter SemiBold"/>
              <a:buNone/>
              <a:defRPr sz="1300">
                <a:solidFill>
                  <a:srgbClr val="0ABF53"/>
                </a:solidFill>
                <a:latin typeface="Inter SemiBold"/>
                <a:ea typeface="Inter SemiBold"/>
                <a:cs typeface="Inter SemiBold"/>
                <a:sym typeface="Inter SemiBold"/>
              </a:defRPr>
            </a:lvl1pPr>
            <a:lvl2pPr lvl="1">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2pPr>
            <a:lvl3pPr lvl="2">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3pPr>
            <a:lvl4pPr lvl="3">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4pPr>
            <a:lvl5pPr lvl="4">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5pPr>
            <a:lvl6pPr lvl="5">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6pPr>
            <a:lvl7pPr lvl="6">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7pPr>
            <a:lvl8pPr lvl="7">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8pPr>
            <a:lvl9pPr lvl="8">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9pPr>
          </a:lstStyle>
          <a:p/>
        </p:txBody>
      </p:sp>
      <p:sp>
        <p:nvSpPr>
          <p:cNvPr id="2061" name="Google Shape;2061;p108"/>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Adyen green bg">
  <p:cSld name="TITLE_AND_BODY_1_2_1_1_2_1_1_1">
    <p:bg>
      <p:bgPr>
        <a:solidFill>
          <a:schemeClr val="dk2"/>
        </a:solidFill>
      </p:bgPr>
    </p:bg>
    <p:spTree>
      <p:nvGrpSpPr>
        <p:cNvPr id="2062" name="Shape 2062"/>
        <p:cNvGrpSpPr/>
        <p:nvPr/>
      </p:nvGrpSpPr>
      <p:grpSpPr>
        <a:xfrm>
          <a:off x="0" y="0"/>
          <a:ext cx="0" cy="0"/>
          <a:chOff x="0" y="0"/>
          <a:chExt cx="0" cy="0"/>
        </a:xfrm>
      </p:grpSpPr>
      <p:sp>
        <p:nvSpPr>
          <p:cNvPr id="2063" name="Google Shape;2063;p109"/>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2064" name="Google Shape;2064;p109"/>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1"/>
              </a:buClr>
              <a:buSzPts val="1300"/>
              <a:buFont typeface="Inter SemiBold"/>
              <a:buNone/>
              <a:defRPr sz="13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
        <p:nvSpPr>
          <p:cNvPr id="2065" name="Google Shape;2065;p109"/>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1pPr>
            <a:lvl2pPr lvl="1">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2pPr>
            <a:lvl3pPr lvl="2">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3pPr>
            <a:lvl4pPr lvl="3">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4pPr>
            <a:lvl5pPr lvl="4">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5pPr>
            <a:lvl6pPr lvl="5">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6pPr>
            <a:lvl7pPr lvl="6">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7pPr>
            <a:lvl8pPr lvl="7">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8pPr>
            <a:lvl9pPr lvl="8">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p:cSld name="TITLE_AND_BODY_1_2_1_1_1_2">
    <p:bg>
      <p:bgPr>
        <a:solidFill>
          <a:schemeClr val="lt1"/>
        </a:solidFill>
      </p:bgPr>
    </p:bg>
    <p:spTree>
      <p:nvGrpSpPr>
        <p:cNvPr id="2066" name="Shape 2066"/>
        <p:cNvGrpSpPr/>
        <p:nvPr/>
      </p:nvGrpSpPr>
      <p:grpSpPr>
        <a:xfrm>
          <a:off x="0" y="0"/>
          <a:ext cx="0" cy="0"/>
          <a:chOff x="0" y="0"/>
          <a:chExt cx="0" cy="0"/>
        </a:xfrm>
      </p:grpSpPr>
      <p:sp>
        <p:nvSpPr>
          <p:cNvPr id="2067" name="Google Shape;2067;p110"/>
          <p:cNvSpPr txBox="1"/>
          <p:nvPr>
            <p:ph type="title"/>
          </p:nvPr>
        </p:nvSpPr>
        <p:spPr>
          <a:xfrm>
            <a:off x="344044" y="985838"/>
            <a:ext cx="4227900" cy="28575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068" name="Google Shape;2068;p110"/>
          <p:cNvSpPr txBox="1"/>
          <p:nvPr>
            <p:ph idx="2" type="title"/>
          </p:nvPr>
        </p:nvSpPr>
        <p:spPr>
          <a:xfrm>
            <a:off x="344044"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069" name="Google Shape;2069;p110"/>
          <p:cNvSpPr txBox="1"/>
          <p:nvPr>
            <p:ph idx="3" type="title"/>
          </p:nvPr>
        </p:nvSpPr>
        <p:spPr>
          <a:xfrm>
            <a:off x="4572563" y="757238"/>
            <a:ext cx="4227900" cy="34863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 Dark">
  <p:cSld name="TITLE_AND_BODY_1_2_1_1_1_2_2">
    <p:bg>
      <p:bgPr>
        <a:solidFill>
          <a:schemeClr val="dk1"/>
        </a:solidFill>
      </p:bgPr>
    </p:bg>
    <p:spTree>
      <p:nvGrpSpPr>
        <p:cNvPr id="2070" name="Shape 2070"/>
        <p:cNvGrpSpPr/>
        <p:nvPr/>
      </p:nvGrpSpPr>
      <p:grpSpPr>
        <a:xfrm>
          <a:off x="0" y="0"/>
          <a:ext cx="0" cy="0"/>
          <a:chOff x="0" y="0"/>
          <a:chExt cx="0" cy="0"/>
        </a:xfrm>
      </p:grpSpPr>
      <p:sp>
        <p:nvSpPr>
          <p:cNvPr id="2071" name="Google Shape;2071;p111"/>
          <p:cNvSpPr txBox="1"/>
          <p:nvPr>
            <p:ph type="title"/>
          </p:nvPr>
        </p:nvSpPr>
        <p:spPr>
          <a:xfrm>
            <a:off x="344044" y="985838"/>
            <a:ext cx="4227900" cy="28575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072" name="Google Shape;2072;p111"/>
          <p:cNvSpPr txBox="1"/>
          <p:nvPr>
            <p:ph idx="2" type="title"/>
          </p:nvPr>
        </p:nvSpPr>
        <p:spPr>
          <a:xfrm>
            <a:off x="344044"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073" name="Google Shape;2073;p111"/>
          <p:cNvSpPr txBox="1"/>
          <p:nvPr>
            <p:ph idx="3" type="title"/>
          </p:nvPr>
        </p:nvSpPr>
        <p:spPr>
          <a:xfrm>
            <a:off x="4572563" y="757238"/>
            <a:ext cx="4227900" cy="34863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 Dark">
  <p:cSld name="TITLE_AND_BODY_1_2_1_1_1_2_1_2">
    <p:bg>
      <p:bgPr>
        <a:solidFill>
          <a:schemeClr val="dk1"/>
        </a:solidFill>
      </p:bgPr>
    </p:bg>
    <p:spTree>
      <p:nvGrpSpPr>
        <p:cNvPr id="65" name="Shape 65"/>
        <p:cNvGrpSpPr/>
        <p:nvPr/>
      </p:nvGrpSpPr>
      <p:grpSpPr>
        <a:xfrm>
          <a:off x="0" y="0"/>
          <a:ext cx="0" cy="0"/>
          <a:chOff x="0" y="0"/>
          <a:chExt cx="0" cy="0"/>
        </a:xfrm>
      </p:grpSpPr>
      <p:sp>
        <p:nvSpPr>
          <p:cNvPr id="66" name="Google Shape;66;p12"/>
          <p:cNvSpPr txBox="1"/>
          <p:nvPr>
            <p:ph type="title"/>
          </p:nvPr>
        </p:nvSpPr>
        <p:spPr>
          <a:xfrm>
            <a:off x="344044" y="342900"/>
            <a:ext cx="4227900" cy="4457700"/>
          </a:xfrm>
          <a:prstGeom prst="rect">
            <a:avLst/>
          </a:prstGeom>
        </p:spPr>
        <p:txBody>
          <a:bodyPr anchorCtr="0" anchor="ctr"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67" name="Google Shape;67;p12"/>
          <p:cNvSpPr txBox="1"/>
          <p:nvPr>
            <p:ph idx="2" type="title"/>
          </p:nvPr>
        </p:nvSpPr>
        <p:spPr>
          <a:xfrm>
            <a:off x="4572563" y="342900"/>
            <a:ext cx="4227900" cy="4457700"/>
          </a:xfrm>
          <a:prstGeom prst="rect">
            <a:avLst/>
          </a:prstGeom>
        </p:spPr>
        <p:txBody>
          <a:bodyPr anchorCtr="0" anchor="ctr" bIns="0" lIns="0" spcFirstLastPara="1" rIns="0" wrap="square" tIns="0">
            <a:noAutofit/>
          </a:bodyPr>
          <a:lstStyle>
            <a:lvl1pPr lvl="0" rtl="0" algn="l">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rtl="0">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p:cSld name="TITLE_AND_BODY_1_2_1_1_1_2_1">
    <p:bg>
      <p:bgPr>
        <a:solidFill>
          <a:schemeClr val="lt1"/>
        </a:solidFill>
      </p:bgPr>
    </p:bg>
    <p:spTree>
      <p:nvGrpSpPr>
        <p:cNvPr id="2074" name="Shape 2074"/>
        <p:cNvGrpSpPr/>
        <p:nvPr/>
      </p:nvGrpSpPr>
      <p:grpSpPr>
        <a:xfrm>
          <a:off x="0" y="0"/>
          <a:ext cx="0" cy="0"/>
          <a:chOff x="0" y="0"/>
          <a:chExt cx="0" cy="0"/>
        </a:xfrm>
      </p:grpSpPr>
      <p:sp>
        <p:nvSpPr>
          <p:cNvPr id="2075" name="Google Shape;2075;p112"/>
          <p:cNvSpPr txBox="1"/>
          <p:nvPr>
            <p:ph type="title"/>
          </p:nvPr>
        </p:nvSpPr>
        <p:spPr>
          <a:xfrm>
            <a:off x="344044"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076" name="Google Shape;2076;p112"/>
          <p:cNvSpPr txBox="1"/>
          <p:nvPr>
            <p:ph idx="2" type="title"/>
          </p:nvPr>
        </p:nvSpPr>
        <p:spPr>
          <a:xfrm>
            <a:off x="4572563"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 Dark">
  <p:cSld name="TITLE_AND_BODY_1_2_1_1_1_2_1_2">
    <p:bg>
      <p:bgPr>
        <a:solidFill>
          <a:schemeClr val="dk1"/>
        </a:solidFill>
      </p:bgPr>
    </p:bg>
    <p:spTree>
      <p:nvGrpSpPr>
        <p:cNvPr id="2077" name="Shape 2077"/>
        <p:cNvGrpSpPr/>
        <p:nvPr/>
      </p:nvGrpSpPr>
      <p:grpSpPr>
        <a:xfrm>
          <a:off x="0" y="0"/>
          <a:ext cx="0" cy="0"/>
          <a:chOff x="0" y="0"/>
          <a:chExt cx="0" cy="0"/>
        </a:xfrm>
      </p:grpSpPr>
      <p:sp>
        <p:nvSpPr>
          <p:cNvPr id="2078" name="Google Shape;2078;p113"/>
          <p:cNvSpPr txBox="1"/>
          <p:nvPr>
            <p:ph type="title"/>
          </p:nvPr>
        </p:nvSpPr>
        <p:spPr>
          <a:xfrm>
            <a:off x="344044"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079" name="Google Shape;2079;p113"/>
          <p:cNvSpPr txBox="1"/>
          <p:nvPr>
            <p:ph idx="2" type="title"/>
          </p:nvPr>
        </p:nvSpPr>
        <p:spPr>
          <a:xfrm>
            <a:off x="4572563"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p:cSld name="TITLE_AND_BODY_1_2_1_1_1_2_1_1">
    <p:bg>
      <p:bgPr>
        <a:solidFill>
          <a:schemeClr val="lt1"/>
        </a:solidFill>
      </p:bgPr>
    </p:bg>
    <p:spTree>
      <p:nvGrpSpPr>
        <p:cNvPr id="2080" name="Shape 2080"/>
        <p:cNvGrpSpPr/>
        <p:nvPr/>
      </p:nvGrpSpPr>
      <p:grpSpPr>
        <a:xfrm>
          <a:off x="0" y="0"/>
          <a:ext cx="0" cy="0"/>
          <a:chOff x="0" y="0"/>
          <a:chExt cx="0" cy="0"/>
        </a:xfrm>
      </p:grpSpPr>
      <p:sp>
        <p:nvSpPr>
          <p:cNvPr id="2081" name="Google Shape;2081;p114"/>
          <p:cNvSpPr/>
          <p:nvPr>
            <p:ph idx="2" type="pic"/>
          </p:nvPr>
        </p:nvSpPr>
        <p:spPr>
          <a:xfrm>
            <a:off x="5124403" y="-4144"/>
            <a:ext cx="4033800" cy="4804800"/>
          </a:xfrm>
          <a:prstGeom prst="rect">
            <a:avLst/>
          </a:prstGeom>
          <a:noFill/>
          <a:ln>
            <a:noFill/>
          </a:ln>
        </p:spPr>
      </p:sp>
      <p:sp>
        <p:nvSpPr>
          <p:cNvPr id="2082" name="Google Shape;2082;p114"/>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083" name="Google Shape;2083;p114"/>
          <p:cNvSpPr txBox="1"/>
          <p:nvPr>
            <p:ph idx="3"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p:cSld name="TITLE_AND_BODY_1_2_1_1_1_2_1_1_5">
    <p:bg>
      <p:bgPr>
        <a:solidFill>
          <a:schemeClr val="lt1"/>
        </a:solidFill>
      </p:bgPr>
    </p:bg>
    <p:spTree>
      <p:nvGrpSpPr>
        <p:cNvPr id="2084" name="Shape 2084"/>
        <p:cNvGrpSpPr/>
        <p:nvPr/>
      </p:nvGrpSpPr>
      <p:grpSpPr>
        <a:xfrm>
          <a:off x="0" y="0"/>
          <a:ext cx="0" cy="0"/>
          <a:chOff x="0" y="0"/>
          <a:chExt cx="0" cy="0"/>
        </a:xfrm>
      </p:grpSpPr>
      <p:sp>
        <p:nvSpPr>
          <p:cNvPr id="2085" name="Google Shape;2085;p115"/>
          <p:cNvSpPr/>
          <p:nvPr/>
        </p:nvSpPr>
        <p:spPr>
          <a:xfrm>
            <a:off x="3252722" y="347531"/>
            <a:ext cx="26385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086" name="Google Shape;2086;p115"/>
          <p:cNvSpPr txBox="1"/>
          <p:nvPr>
            <p:ph type="title"/>
          </p:nvPr>
        </p:nvSpPr>
        <p:spPr>
          <a:xfrm>
            <a:off x="3514725" y="2571750"/>
            <a:ext cx="2114700" cy="2229000"/>
          </a:xfrm>
          <a:prstGeom prst="rect">
            <a:avLst/>
          </a:prstGeom>
        </p:spPr>
        <p:txBody>
          <a:bodyPr anchorCtr="0" anchor="t" bIns="0" lIns="0" spcFirstLastPara="1" rIns="0" wrap="square" tIns="0">
            <a:normAutofit/>
          </a:bodyPr>
          <a:lstStyle>
            <a:lvl1pPr indent="-95250" lvl="0" marL="0" marR="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2pPr>
            <a:lvl3pPr lvl="2">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3pPr>
            <a:lvl4pPr lvl="3">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4pPr>
            <a:lvl5pPr lvl="4">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5pPr>
            <a:lvl6pPr lvl="5">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6pPr>
            <a:lvl7pPr lvl="6">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7pPr>
            <a:lvl8pPr lvl="7">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8pPr>
            <a:lvl9pPr lvl="8">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9pPr>
          </a:lstStyle>
          <a:p/>
        </p:txBody>
      </p:sp>
      <p:sp>
        <p:nvSpPr>
          <p:cNvPr id="2087" name="Google Shape;2087;p115"/>
          <p:cNvSpPr txBox="1"/>
          <p:nvPr>
            <p:ph idx="2" type="title"/>
          </p:nvPr>
        </p:nvSpPr>
        <p:spPr>
          <a:xfrm>
            <a:off x="3514725" y="426309"/>
            <a:ext cx="2114700" cy="2061900"/>
          </a:xfrm>
          <a:prstGeom prst="rect">
            <a:avLst/>
          </a:prstGeom>
        </p:spPr>
        <p:txBody>
          <a:bodyPr anchorCtr="0" anchor="b" bIns="0" lIns="0" spcFirstLastPara="1" rIns="0" wrap="square" tIns="0">
            <a:normAutofit/>
          </a:bodyPr>
          <a:lstStyle>
            <a:lvl1pPr indent="-285750" lvl="0" marL="0" marR="0" algn="l">
              <a:lnSpc>
                <a:spcPct val="90000"/>
              </a:lnSpc>
              <a:spcBef>
                <a:spcPts val="0"/>
              </a:spcBef>
              <a:spcAft>
                <a:spcPts val="0"/>
              </a:spcAft>
              <a:buClr>
                <a:schemeClr val="dk1"/>
              </a:buClr>
              <a:buSzPts val="4500"/>
              <a:buFont typeface="Inter SemiBold"/>
              <a:buNone/>
              <a:defRPr sz="4500">
                <a:solidFill>
                  <a:schemeClr val="dk1"/>
                </a:solidFill>
              </a:defRPr>
            </a:lvl1pPr>
            <a:lvl2pPr lvl="1">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2pPr>
            <a:lvl3pPr lvl="2">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3pPr>
            <a:lvl4pPr lvl="3">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4pPr>
            <a:lvl5pPr lvl="4">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5pPr>
            <a:lvl6pPr lvl="5">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6pPr>
            <a:lvl7pPr lvl="6">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7pPr>
            <a:lvl8pPr lvl="7">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8pPr>
            <a:lvl9pPr lvl="8">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9pPr>
          </a:lstStyle>
          <a:p/>
        </p:txBody>
      </p:sp>
      <p:sp>
        <p:nvSpPr>
          <p:cNvPr id="2088" name="Google Shape;2088;p115"/>
          <p:cNvSpPr/>
          <p:nvPr>
            <p:ph idx="3" type="pic"/>
          </p:nvPr>
        </p:nvSpPr>
        <p:spPr>
          <a:xfrm>
            <a:off x="347531" y="340584"/>
            <a:ext cx="2638500" cy="4460100"/>
          </a:xfrm>
          <a:prstGeom prst="rect">
            <a:avLst/>
          </a:prstGeom>
          <a:noFill/>
          <a:ln>
            <a:noFill/>
          </a:ln>
        </p:spPr>
      </p:sp>
      <p:sp>
        <p:nvSpPr>
          <p:cNvPr id="2089" name="Google Shape;2089;p115"/>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p:cSld name="TITLE_AND_BODY_1_2_1_1_1_2_1_1_5_3">
    <p:bg>
      <p:bgPr>
        <a:solidFill>
          <a:schemeClr val="lt1"/>
        </a:solidFill>
      </p:bgPr>
    </p:bg>
    <p:spTree>
      <p:nvGrpSpPr>
        <p:cNvPr id="2090" name="Shape 2090"/>
        <p:cNvGrpSpPr/>
        <p:nvPr/>
      </p:nvGrpSpPr>
      <p:grpSpPr>
        <a:xfrm>
          <a:off x="0" y="0"/>
          <a:ext cx="0" cy="0"/>
          <a:chOff x="0" y="0"/>
          <a:chExt cx="0" cy="0"/>
        </a:xfrm>
      </p:grpSpPr>
      <p:sp>
        <p:nvSpPr>
          <p:cNvPr id="2091" name="Google Shape;2091;p116"/>
          <p:cNvSpPr/>
          <p:nvPr/>
        </p:nvSpPr>
        <p:spPr>
          <a:xfrm>
            <a:off x="1928813" y="347531"/>
            <a:ext cx="52863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092" name="Google Shape;2092;p116"/>
          <p:cNvSpPr txBox="1"/>
          <p:nvPr>
            <p:ph type="title"/>
          </p:nvPr>
        </p:nvSpPr>
        <p:spPr>
          <a:xfrm>
            <a:off x="2212228" y="2571750"/>
            <a:ext cx="4719600" cy="2229000"/>
          </a:xfrm>
          <a:prstGeom prst="rect">
            <a:avLst/>
          </a:prstGeom>
        </p:spPr>
        <p:txBody>
          <a:bodyPr anchorCtr="0" anchor="t" bIns="0" lIns="0" spcFirstLastPara="1" rIns="0" wrap="square" tIns="0">
            <a:normAutofit/>
          </a:bodyPr>
          <a:lstStyle>
            <a:lvl1pPr indent="-120650" lvl="0" marL="0" marR="0" algn="l">
              <a:lnSpc>
                <a:spcPct val="115000"/>
              </a:lnSpc>
              <a:spcBef>
                <a:spcPts val="0"/>
              </a:spcBef>
              <a:spcAft>
                <a:spcPts val="0"/>
              </a:spcAft>
              <a:buClr>
                <a:schemeClr val="accent3"/>
              </a:buClr>
              <a:buSzPts val="1900"/>
              <a:buFont typeface="Inter"/>
              <a:buNone/>
              <a:defRPr sz="1900">
                <a:solidFill>
                  <a:schemeClr val="accent3"/>
                </a:solidFill>
                <a:latin typeface="Inter"/>
                <a:ea typeface="Inter"/>
                <a:cs typeface="Inter"/>
                <a:sym typeface="Inter"/>
              </a:defRPr>
            </a:lvl1pPr>
            <a:lvl2pPr lvl="1">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2093" name="Google Shape;2093;p116"/>
          <p:cNvSpPr txBox="1"/>
          <p:nvPr>
            <p:ph idx="2" type="title"/>
          </p:nvPr>
        </p:nvSpPr>
        <p:spPr>
          <a:xfrm>
            <a:off x="2212228" y="426309"/>
            <a:ext cx="4719600" cy="2061900"/>
          </a:xfrm>
          <a:prstGeom prst="rect">
            <a:avLst/>
          </a:prstGeom>
        </p:spPr>
        <p:txBody>
          <a:bodyPr anchorCtr="0" anchor="b" bIns="0" lIns="0" spcFirstLastPara="1" rIns="0" wrap="square" tIns="0">
            <a:normAutofit/>
          </a:bodyPr>
          <a:lstStyle>
            <a:lvl1pPr indent="-355600" lvl="0" marL="0" marR="0" algn="l">
              <a:lnSpc>
                <a:spcPct val="80000"/>
              </a:lnSpc>
              <a:spcBef>
                <a:spcPts val="0"/>
              </a:spcBef>
              <a:spcAft>
                <a:spcPts val="0"/>
              </a:spcAft>
              <a:buClr>
                <a:schemeClr val="dk1"/>
              </a:buClr>
              <a:buSzPts val="5600"/>
              <a:buFont typeface="Inter SemiBold"/>
              <a:buNone/>
              <a:defRPr sz="5600">
                <a:solidFill>
                  <a:schemeClr val="dk1"/>
                </a:solidFill>
              </a:defRPr>
            </a:lvl1pPr>
            <a:lvl2pPr lvl="1">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2094" name="Google Shape;2094;p116"/>
          <p:cNvSpPr/>
          <p:nvPr>
            <p:ph idx="3" type="pic"/>
          </p:nvPr>
        </p:nvSpPr>
        <p:spPr>
          <a:xfrm>
            <a:off x="0" y="347531"/>
            <a:ext cx="1404000" cy="4453200"/>
          </a:xfrm>
          <a:prstGeom prst="rect">
            <a:avLst/>
          </a:prstGeom>
          <a:noFill/>
          <a:ln>
            <a:noFill/>
          </a:ln>
        </p:spPr>
      </p:sp>
      <p:sp>
        <p:nvSpPr>
          <p:cNvPr id="2095" name="Google Shape;2095;p116"/>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 Dark bg">
  <p:cSld name="TITLE_AND_BODY_1_2_1_1_1_2_1_1_5_2">
    <p:bg>
      <p:bgPr>
        <a:solidFill>
          <a:schemeClr val="dk1"/>
        </a:solidFill>
      </p:bgPr>
    </p:bg>
    <p:spTree>
      <p:nvGrpSpPr>
        <p:cNvPr id="2096" name="Shape 2096"/>
        <p:cNvGrpSpPr/>
        <p:nvPr/>
      </p:nvGrpSpPr>
      <p:grpSpPr>
        <a:xfrm>
          <a:off x="0" y="0"/>
          <a:ext cx="0" cy="0"/>
          <a:chOff x="0" y="0"/>
          <a:chExt cx="0" cy="0"/>
        </a:xfrm>
      </p:grpSpPr>
      <p:sp>
        <p:nvSpPr>
          <p:cNvPr id="2097" name="Google Shape;2097;p117"/>
          <p:cNvSpPr/>
          <p:nvPr/>
        </p:nvSpPr>
        <p:spPr>
          <a:xfrm>
            <a:off x="3252722" y="347531"/>
            <a:ext cx="26385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098" name="Google Shape;2098;p117"/>
          <p:cNvSpPr txBox="1"/>
          <p:nvPr>
            <p:ph type="title"/>
          </p:nvPr>
        </p:nvSpPr>
        <p:spPr>
          <a:xfrm>
            <a:off x="3514725" y="2571750"/>
            <a:ext cx="2114700" cy="2229000"/>
          </a:xfrm>
          <a:prstGeom prst="rect">
            <a:avLst/>
          </a:prstGeom>
        </p:spPr>
        <p:txBody>
          <a:bodyPr anchorCtr="0" anchor="t" bIns="0" lIns="0" spcFirstLastPara="1" rIns="0" wrap="square" tIns="0">
            <a:normAutofit/>
          </a:bodyPr>
          <a:lstStyle>
            <a:lvl1pPr indent="-95250" lvl="0" marL="0" marR="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2099" name="Google Shape;2099;p117"/>
          <p:cNvSpPr txBox="1"/>
          <p:nvPr>
            <p:ph idx="2" type="title"/>
          </p:nvPr>
        </p:nvSpPr>
        <p:spPr>
          <a:xfrm>
            <a:off x="3514725" y="426309"/>
            <a:ext cx="2114700" cy="2061900"/>
          </a:xfrm>
          <a:prstGeom prst="rect">
            <a:avLst/>
          </a:prstGeom>
        </p:spPr>
        <p:txBody>
          <a:bodyPr anchorCtr="0" anchor="b" bIns="0" lIns="0" spcFirstLastPara="1" rIns="0" wrap="square" tIns="0">
            <a:normAutofit/>
          </a:bodyPr>
          <a:lstStyle>
            <a:lvl1pPr indent="-285750" lvl="0" marL="0" marR="0" algn="l">
              <a:lnSpc>
                <a:spcPct val="100000"/>
              </a:lnSpc>
              <a:spcBef>
                <a:spcPts val="0"/>
              </a:spcBef>
              <a:spcAft>
                <a:spcPts val="0"/>
              </a:spcAft>
              <a:buSzPts val="4500"/>
              <a:buFont typeface="Inter SemiBold"/>
              <a:buNone/>
              <a:defRPr sz="4500"/>
            </a:lvl1pPr>
            <a:lvl2pPr lvl="1">
              <a:spcBef>
                <a:spcPts val="0"/>
              </a:spcBef>
              <a:spcAft>
                <a:spcPts val="0"/>
              </a:spcAft>
              <a:buSzPts val="4500"/>
              <a:buFont typeface="Inter"/>
              <a:buNone/>
              <a:defRPr sz="4500">
                <a:latin typeface="Inter"/>
                <a:ea typeface="Inter"/>
                <a:cs typeface="Inter"/>
                <a:sym typeface="Inter"/>
              </a:defRPr>
            </a:lvl2pPr>
            <a:lvl3pPr lvl="2">
              <a:spcBef>
                <a:spcPts val="0"/>
              </a:spcBef>
              <a:spcAft>
                <a:spcPts val="0"/>
              </a:spcAft>
              <a:buSzPts val="4500"/>
              <a:buFont typeface="Inter"/>
              <a:buNone/>
              <a:defRPr sz="4500">
                <a:latin typeface="Inter"/>
                <a:ea typeface="Inter"/>
                <a:cs typeface="Inter"/>
                <a:sym typeface="Inter"/>
              </a:defRPr>
            </a:lvl3pPr>
            <a:lvl4pPr lvl="3">
              <a:spcBef>
                <a:spcPts val="0"/>
              </a:spcBef>
              <a:spcAft>
                <a:spcPts val="0"/>
              </a:spcAft>
              <a:buSzPts val="4500"/>
              <a:buFont typeface="Inter"/>
              <a:buNone/>
              <a:defRPr sz="4500">
                <a:latin typeface="Inter"/>
                <a:ea typeface="Inter"/>
                <a:cs typeface="Inter"/>
                <a:sym typeface="Inter"/>
              </a:defRPr>
            </a:lvl4pPr>
            <a:lvl5pPr lvl="4">
              <a:spcBef>
                <a:spcPts val="0"/>
              </a:spcBef>
              <a:spcAft>
                <a:spcPts val="0"/>
              </a:spcAft>
              <a:buSzPts val="4500"/>
              <a:buFont typeface="Inter"/>
              <a:buNone/>
              <a:defRPr sz="4500">
                <a:latin typeface="Inter"/>
                <a:ea typeface="Inter"/>
                <a:cs typeface="Inter"/>
                <a:sym typeface="Inter"/>
              </a:defRPr>
            </a:lvl5pPr>
            <a:lvl6pPr lvl="5">
              <a:spcBef>
                <a:spcPts val="0"/>
              </a:spcBef>
              <a:spcAft>
                <a:spcPts val="0"/>
              </a:spcAft>
              <a:buSzPts val="4500"/>
              <a:buFont typeface="Inter"/>
              <a:buNone/>
              <a:defRPr sz="4500">
                <a:latin typeface="Inter"/>
                <a:ea typeface="Inter"/>
                <a:cs typeface="Inter"/>
                <a:sym typeface="Inter"/>
              </a:defRPr>
            </a:lvl6pPr>
            <a:lvl7pPr lvl="6">
              <a:spcBef>
                <a:spcPts val="0"/>
              </a:spcBef>
              <a:spcAft>
                <a:spcPts val="0"/>
              </a:spcAft>
              <a:buSzPts val="4500"/>
              <a:buFont typeface="Inter"/>
              <a:buNone/>
              <a:defRPr sz="4500">
                <a:latin typeface="Inter"/>
                <a:ea typeface="Inter"/>
                <a:cs typeface="Inter"/>
                <a:sym typeface="Inter"/>
              </a:defRPr>
            </a:lvl7pPr>
            <a:lvl8pPr lvl="7">
              <a:spcBef>
                <a:spcPts val="0"/>
              </a:spcBef>
              <a:spcAft>
                <a:spcPts val="0"/>
              </a:spcAft>
              <a:buSzPts val="4500"/>
              <a:buFont typeface="Inter"/>
              <a:buNone/>
              <a:defRPr sz="4500">
                <a:latin typeface="Inter"/>
                <a:ea typeface="Inter"/>
                <a:cs typeface="Inter"/>
                <a:sym typeface="Inter"/>
              </a:defRPr>
            </a:lvl8pPr>
            <a:lvl9pPr lvl="8">
              <a:spcBef>
                <a:spcPts val="0"/>
              </a:spcBef>
              <a:spcAft>
                <a:spcPts val="0"/>
              </a:spcAft>
              <a:buSzPts val="4500"/>
              <a:buFont typeface="Inter"/>
              <a:buNone/>
              <a:defRPr sz="4500">
                <a:latin typeface="Inter"/>
                <a:ea typeface="Inter"/>
                <a:cs typeface="Inter"/>
                <a:sym typeface="Inter"/>
              </a:defRPr>
            </a:lvl9pPr>
          </a:lstStyle>
          <a:p/>
        </p:txBody>
      </p:sp>
      <p:sp>
        <p:nvSpPr>
          <p:cNvPr id="2100" name="Google Shape;2100;p117"/>
          <p:cNvSpPr/>
          <p:nvPr>
            <p:ph idx="3" type="pic"/>
          </p:nvPr>
        </p:nvSpPr>
        <p:spPr>
          <a:xfrm>
            <a:off x="347531" y="340584"/>
            <a:ext cx="2638500" cy="4460100"/>
          </a:xfrm>
          <a:prstGeom prst="rect">
            <a:avLst/>
          </a:prstGeom>
          <a:noFill/>
          <a:ln>
            <a:noFill/>
          </a:ln>
        </p:spPr>
      </p:sp>
      <p:sp>
        <p:nvSpPr>
          <p:cNvPr id="2101" name="Google Shape;2101;p117"/>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 Dark bg">
  <p:cSld name="TITLE_AND_BODY_1_2_1_1_1_2_1_1_5_2_1">
    <p:bg>
      <p:bgPr>
        <a:solidFill>
          <a:schemeClr val="dk1"/>
        </a:solidFill>
      </p:bgPr>
    </p:bg>
    <p:spTree>
      <p:nvGrpSpPr>
        <p:cNvPr id="2102" name="Shape 2102"/>
        <p:cNvGrpSpPr/>
        <p:nvPr/>
      </p:nvGrpSpPr>
      <p:grpSpPr>
        <a:xfrm>
          <a:off x="0" y="0"/>
          <a:ext cx="0" cy="0"/>
          <a:chOff x="0" y="0"/>
          <a:chExt cx="0" cy="0"/>
        </a:xfrm>
      </p:grpSpPr>
      <p:sp>
        <p:nvSpPr>
          <p:cNvPr id="2103" name="Google Shape;2103;p118"/>
          <p:cNvSpPr/>
          <p:nvPr/>
        </p:nvSpPr>
        <p:spPr>
          <a:xfrm>
            <a:off x="1928813" y="347531"/>
            <a:ext cx="52863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104" name="Google Shape;2104;p118"/>
          <p:cNvSpPr txBox="1"/>
          <p:nvPr>
            <p:ph type="title"/>
          </p:nvPr>
        </p:nvSpPr>
        <p:spPr>
          <a:xfrm>
            <a:off x="2212228" y="2571750"/>
            <a:ext cx="4719600" cy="2229000"/>
          </a:xfrm>
          <a:prstGeom prst="rect">
            <a:avLst/>
          </a:prstGeom>
        </p:spPr>
        <p:txBody>
          <a:bodyPr anchorCtr="0" anchor="t" bIns="0" lIns="0" spcFirstLastPara="1" rIns="0" wrap="square" tIns="0">
            <a:normAutofit/>
          </a:bodyPr>
          <a:lstStyle>
            <a:lvl1pPr indent="-120650" lvl="0" marL="0" marR="0" algn="l">
              <a:lnSpc>
                <a:spcPct val="115000"/>
              </a:lnSpc>
              <a:spcBef>
                <a:spcPts val="0"/>
              </a:spcBef>
              <a:spcAft>
                <a:spcPts val="0"/>
              </a:spcAft>
              <a:buClr>
                <a:schemeClr val="accent4"/>
              </a:buClr>
              <a:buSzPts val="1900"/>
              <a:buFont typeface="Inter"/>
              <a:buNone/>
              <a:defRPr sz="1900">
                <a:solidFill>
                  <a:schemeClr val="accent4"/>
                </a:solidFill>
                <a:latin typeface="Inter"/>
                <a:ea typeface="Inter"/>
                <a:cs typeface="Inter"/>
                <a:sym typeface="Inter"/>
              </a:defRPr>
            </a:lvl1pPr>
            <a:lvl2pPr lvl="1">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2105" name="Google Shape;2105;p118"/>
          <p:cNvSpPr txBox="1"/>
          <p:nvPr>
            <p:ph idx="2" type="title"/>
          </p:nvPr>
        </p:nvSpPr>
        <p:spPr>
          <a:xfrm>
            <a:off x="2212228" y="426309"/>
            <a:ext cx="4719600" cy="2061900"/>
          </a:xfrm>
          <a:prstGeom prst="rect">
            <a:avLst/>
          </a:prstGeom>
        </p:spPr>
        <p:txBody>
          <a:bodyPr anchorCtr="0" anchor="b" bIns="0" lIns="0" spcFirstLastPara="1" rIns="0" wrap="square" tIns="0">
            <a:normAutofit/>
          </a:bodyPr>
          <a:lstStyle>
            <a:lvl1pPr indent="-355600" lvl="0" marL="0" marR="0" algn="l">
              <a:lnSpc>
                <a:spcPct val="80000"/>
              </a:lnSpc>
              <a:spcBef>
                <a:spcPts val="0"/>
              </a:spcBef>
              <a:spcAft>
                <a:spcPts val="0"/>
              </a:spcAft>
              <a:buSzPts val="5600"/>
              <a:buFont typeface="Inter SemiBold"/>
              <a:buNone/>
              <a:defRPr sz="5600"/>
            </a:lvl1pPr>
            <a:lvl2pPr lvl="1">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2106" name="Google Shape;2106;p118"/>
          <p:cNvSpPr/>
          <p:nvPr>
            <p:ph idx="3" type="pic"/>
          </p:nvPr>
        </p:nvSpPr>
        <p:spPr>
          <a:xfrm>
            <a:off x="0" y="347531"/>
            <a:ext cx="1404000" cy="4453200"/>
          </a:xfrm>
          <a:prstGeom prst="rect">
            <a:avLst/>
          </a:prstGeom>
          <a:noFill/>
          <a:ln>
            <a:noFill/>
          </a:ln>
        </p:spPr>
      </p:sp>
      <p:sp>
        <p:nvSpPr>
          <p:cNvPr id="2107" name="Google Shape;2107;p118"/>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1">
  <p:cSld name="TITLE_AND_BODY_1_2_1_1_1_2_1_1_5_1">
    <p:bg>
      <p:bgPr>
        <a:solidFill>
          <a:schemeClr val="lt1"/>
        </a:solidFill>
      </p:bgPr>
    </p:bg>
    <p:spTree>
      <p:nvGrpSpPr>
        <p:cNvPr id="2108" name="Shape 2108"/>
        <p:cNvGrpSpPr/>
        <p:nvPr/>
      </p:nvGrpSpPr>
      <p:grpSpPr>
        <a:xfrm>
          <a:off x="0" y="0"/>
          <a:ext cx="0" cy="0"/>
          <a:chOff x="0" y="0"/>
          <a:chExt cx="0" cy="0"/>
        </a:xfrm>
      </p:grpSpPr>
      <p:sp>
        <p:nvSpPr>
          <p:cNvPr id="2109" name="Google Shape;2109;p119"/>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110" name="Google Shape;2110;p119"/>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11" name="Google Shape;2111;p119"/>
          <p:cNvSpPr/>
          <p:nvPr>
            <p:ph idx="3" type="pic"/>
          </p:nvPr>
        </p:nvSpPr>
        <p:spPr>
          <a:xfrm>
            <a:off x="5124403" y="356531"/>
            <a:ext cx="3663000" cy="2045700"/>
          </a:xfrm>
          <a:prstGeom prst="rect">
            <a:avLst/>
          </a:prstGeom>
          <a:noFill/>
          <a:ln>
            <a:noFill/>
          </a:ln>
        </p:spPr>
      </p:sp>
      <p:sp>
        <p:nvSpPr>
          <p:cNvPr id="2112" name="Google Shape;2112;p119"/>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multiple images">
  <p:cSld name="TITLE_AND_BODY_1_2_1_1_1_2_1_1_4">
    <p:bg>
      <p:bgPr>
        <a:solidFill>
          <a:schemeClr val="lt1"/>
        </a:solidFill>
      </p:bgPr>
    </p:bg>
    <p:spTree>
      <p:nvGrpSpPr>
        <p:cNvPr id="2113" name="Shape 2113"/>
        <p:cNvGrpSpPr/>
        <p:nvPr/>
      </p:nvGrpSpPr>
      <p:grpSpPr>
        <a:xfrm>
          <a:off x="0" y="0"/>
          <a:ext cx="0" cy="0"/>
          <a:chOff x="0" y="0"/>
          <a:chExt cx="0" cy="0"/>
        </a:xfrm>
      </p:grpSpPr>
      <p:sp>
        <p:nvSpPr>
          <p:cNvPr id="2114" name="Google Shape;2114;p120"/>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115" name="Google Shape;2115;p120"/>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16" name="Google Shape;2116;p120"/>
          <p:cNvSpPr/>
          <p:nvPr>
            <p:ph idx="3" type="pic"/>
          </p:nvPr>
        </p:nvSpPr>
        <p:spPr>
          <a:xfrm>
            <a:off x="4743281" y="356531"/>
            <a:ext cx="1843800" cy="2045700"/>
          </a:xfrm>
          <a:prstGeom prst="rect">
            <a:avLst/>
          </a:prstGeom>
          <a:noFill/>
          <a:ln>
            <a:noFill/>
          </a:ln>
        </p:spPr>
      </p:sp>
      <p:sp>
        <p:nvSpPr>
          <p:cNvPr id="2117" name="Google Shape;2117;p120"/>
          <p:cNvSpPr/>
          <p:nvPr>
            <p:ph idx="4" type="pic"/>
          </p:nvPr>
        </p:nvSpPr>
        <p:spPr>
          <a:xfrm>
            <a:off x="4743281" y="2744691"/>
            <a:ext cx="1843800" cy="2045700"/>
          </a:xfrm>
          <a:prstGeom prst="rect">
            <a:avLst/>
          </a:prstGeom>
          <a:noFill/>
          <a:ln>
            <a:noFill/>
          </a:ln>
        </p:spPr>
      </p:sp>
      <p:sp>
        <p:nvSpPr>
          <p:cNvPr id="2118" name="Google Shape;2118;p120"/>
          <p:cNvSpPr/>
          <p:nvPr>
            <p:ph idx="5" type="pic"/>
          </p:nvPr>
        </p:nvSpPr>
        <p:spPr>
          <a:xfrm>
            <a:off x="6936656" y="356531"/>
            <a:ext cx="1843800" cy="2045700"/>
          </a:xfrm>
          <a:prstGeom prst="rect">
            <a:avLst/>
          </a:prstGeom>
          <a:noFill/>
          <a:ln>
            <a:noFill/>
          </a:ln>
        </p:spPr>
      </p:sp>
      <p:sp>
        <p:nvSpPr>
          <p:cNvPr id="2119" name="Google Shape;2119;p120"/>
          <p:cNvSpPr/>
          <p:nvPr>
            <p:ph idx="6"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 Dark bg">
  <p:cSld name="TITLE_AND_BODY_1_2_1_1_1_2_1_1_3">
    <p:bg>
      <p:bgPr>
        <a:solidFill>
          <a:schemeClr val="dk1"/>
        </a:solidFill>
      </p:bgPr>
    </p:bg>
    <p:spTree>
      <p:nvGrpSpPr>
        <p:cNvPr id="2120" name="Shape 2120"/>
        <p:cNvGrpSpPr/>
        <p:nvPr/>
      </p:nvGrpSpPr>
      <p:grpSpPr>
        <a:xfrm>
          <a:off x="0" y="0"/>
          <a:ext cx="0" cy="0"/>
          <a:chOff x="0" y="0"/>
          <a:chExt cx="0" cy="0"/>
        </a:xfrm>
      </p:grpSpPr>
      <p:sp>
        <p:nvSpPr>
          <p:cNvPr id="2121" name="Google Shape;2121;p121"/>
          <p:cNvSpPr/>
          <p:nvPr>
            <p:ph idx="2" type="pic"/>
          </p:nvPr>
        </p:nvSpPr>
        <p:spPr>
          <a:xfrm>
            <a:off x="5124403" y="-4144"/>
            <a:ext cx="4033800" cy="4804800"/>
          </a:xfrm>
          <a:prstGeom prst="rect">
            <a:avLst/>
          </a:prstGeom>
          <a:noFill/>
          <a:ln>
            <a:noFill/>
          </a:ln>
        </p:spPr>
      </p:sp>
      <p:sp>
        <p:nvSpPr>
          <p:cNvPr id="2122" name="Google Shape;2122;p121"/>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2123" name="Google Shape;2123;p121"/>
          <p:cNvSpPr txBox="1"/>
          <p:nvPr>
            <p:ph idx="3"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p:cSld name="TITLE_AND_BODY_1_2_1_1_1_2_1_1">
    <p:bg>
      <p:bgPr>
        <a:solidFill>
          <a:schemeClr val="lt1"/>
        </a:solidFill>
      </p:bgPr>
    </p:bg>
    <p:spTree>
      <p:nvGrpSpPr>
        <p:cNvPr id="68" name="Shape 68"/>
        <p:cNvGrpSpPr/>
        <p:nvPr/>
      </p:nvGrpSpPr>
      <p:grpSpPr>
        <a:xfrm>
          <a:off x="0" y="0"/>
          <a:ext cx="0" cy="0"/>
          <a:chOff x="0" y="0"/>
          <a:chExt cx="0" cy="0"/>
        </a:xfrm>
      </p:grpSpPr>
      <p:sp>
        <p:nvSpPr>
          <p:cNvPr id="69" name="Google Shape;69;p13"/>
          <p:cNvSpPr/>
          <p:nvPr>
            <p:ph idx="2" type="pic"/>
          </p:nvPr>
        </p:nvSpPr>
        <p:spPr>
          <a:xfrm>
            <a:off x="5124403" y="-4144"/>
            <a:ext cx="4033800" cy="4804800"/>
          </a:xfrm>
          <a:prstGeom prst="rect">
            <a:avLst/>
          </a:prstGeom>
          <a:noFill/>
          <a:ln>
            <a:noFill/>
          </a:ln>
        </p:spPr>
      </p:sp>
      <p:sp>
        <p:nvSpPr>
          <p:cNvPr id="70" name="Google Shape;70;p13"/>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1" name="Google Shape;71;p13"/>
          <p:cNvSpPr txBox="1"/>
          <p:nvPr>
            <p:ph idx="3" type="title"/>
          </p:nvPr>
        </p:nvSpPr>
        <p:spPr>
          <a:xfrm>
            <a:off x="344044"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 Dark bg">
  <p:cSld name="TITLE_AND_BODY_1_2_1_1_1_2_1_1_3_2">
    <p:bg>
      <p:bgPr>
        <a:solidFill>
          <a:schemeClr val="dk1"/>
        </a:solidFill>
      </p:bgPr>
    </p:bg>
    <p:spTree>
      <p:nvGrpSpPr>
        <p:cNvPr id="2124" name="Shape 2124"/>
        <p:cNvGrpSpPr/>
        <p:nvPr/>
      </p:nvGrpSpPr>
      <p:grpSpPr>
        <a:xfrm>
          <a:off x="0" y="0"/>
          <a:ext cx="0" cy="0"/>
          <a:chOff x="0" y="0"/>
          <a:chExt cx="0" cy="0"/>
        </a:xfrm>
      </p:grpSpPr>
      <p:sp>
        <p:nvSpPr>
          <p:cNvPr id="2125" name="Google Shape;2125;p122"/>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2126" name="Google Shape;2126;p122"/>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27" name="Google Shape;2127;p122"/>
          <p:cNvSpPr/>
          <p:nvPr>
            <p:ph idx="3" type="pic"/>
          </p:nvPr>
        </p:nvSpPr>
        <p:spPr>
          <a:xfrm>
            <a:off x="5124403" y="356531"/>
            <a:ext cx="3663000" cy="2045700"/>
          </a:xfrm>
          <a:prstGeom prst="rect">
            <a:avLst/>
          </a:prstGeom>
          <a:noFill/>
          <a:ln>
            <a:noFill/>
          </a:ln>
        </p:spPr>
      </p:sp>
      <p:sp>
        <p:nvSpPr>
          <p:cNvPr id="2128" name="Google Shape;2128;p122"/>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multiple images / Dark bg">
  <p:cSld name="TITLE_AND_BODY_1_2_1_1_1_2_1_1_3_1">
    <p:bg>
      <p:bgPr>
        <a:solidFill>
          <a:schemeClr val="dk1"/>
        </a:solidFill>
      </p:bgPr>
    </p:bg>
    <p:spTree>
      <p:nvGrpSpPr>
        <p:cNvPr id="2129" name="Shape 2129"/>
        <p:cNvGrpSpPr/>
        <p:nvPr/>
      </p:nvGrpSpPr>
      <p:grpSpPr>
        <a:xfrm>
          <a:off x="0" y="0"/>
          <a:ext cx="0" cy="0"/>
          <a:chOff x="0" y="0"/>
          <a:chExt cx="0" cy="0"/>
        </a:xfrm>
      </p:grpSpPr>
      <p:sp>
        <p:nvSpPr>
          <p:cNvPr id="2130" name="Google Shape;2130;p123"/>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2131" name="Google Shape;2131;p123"/>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32" name="Google Shape;2132;p123"/>
          <p:cNvSpPr/>
          <p:nvPr>
            <p:ph idx="3" type="pic"/>
          </p:nvPr>
        </p:nvSpPr>
        <p:spPr>
          <a:xfrm>
            <a:off x="4743281" y="356531"/>
            <a:ext cx="1843800" cy="2045700"/>
          </a:xfrm>
          <a:prstGeom prst="rect">
            <a:avLst/>
          </a:prstGeom>
          <a:noFill/>
          <a:ln>
            <a:noFill/>
          </a:ln>
        </p:spPr>
      </p:sp>
      <p:sp>
        <p:nvSpPr>
          <p:cNvPr id="2133" name="Google Shape;2133;p123"/>
          <p:cNvSpPr/>
          <p:nvPr>
            <p:ph idx="4" type="pic"/>
          </p:nvPr>
        </p:nvSpPr>
        <p:spPr>
          <a:xfrm>
            <a:off x="4743281" y="2744691"/>
            <a:ext cx="1843800" cy="2045700"/>
          </a:xfrm>
          <a:prstGeom prst="rect">
            <a:avLst/>
          </a:prstGeom>
          <a:noFill/>
          <a:ln>
            <a:noFill/>
          </a:ln>
        </p:spPr>
      </p:sp>
      <p:sp>
        <p:nvSpPr>
          <p:cNvPr id="2134" name="Google Shape;2134;p123"/>
          <p:cNvSpPr/>
          <p:nvPr>
            <p:ph idx="5" type="pic"/>
          </p:nvPr>
        </p:nvSpPr>
        <p:spPr>
          <a:xfrm>
            <a:off x="6936656" y="356531"/>
            <a:ext cx="1843800" cy="2045700"/>
          </a:xfrm>
          <a:prstGeom prst="rect">
            <a:avLst/>
          </a:prstGeom>
          <a:noFill/>
          <a:ln>
            <a:noFill/>
          </a:ln>
        </p:spPr>
      </p:sp>
      <p:sp>
        <p:nvSpPr>
          <p:cNvPr id="2135" name="Google Shape;2135;p123"/>
          <p:cNvSpPr/>
          <p:nvPr>
            <p:ph idx="6"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p:cSld name="TITLE_AND_BODY_1_2_1_1_1_2_1_1_2">
    <p:bg>
      <p:bgPr>
        <a:solidFill>
          <a:schemeClr val="lt1"/>
        </a:solidFill>
      </p:bgPr>
    </p:bg>
    <p:spTree>
      <p:nvGrpSpPr>
        <p:cNvPr id="2136" name="Shape 2136"/>
        <p:cNvGrpSpPr/>
        <p:nvPr/>
      </p:nvGrpSpPr>
      <p:grpSpPr>
        <a:xfrm>
          <a:off x="0" y="0"/>
          <a:ext cx="0" cy="0"/>
          <a:chOff x="0" y="0"/>
          <a:chExt cx="0" cy="0"/>
        </a:xfrm>
      </p:grpSpPr>
      <p:sp>
        <p:nvSpPr>
          <p:cNvPr id="2137" name="Google Shape;2137;p124"/>
          <p:cNvSpPr/>
          <p:nvPr>
            <p:ph idx="2" type="pic"/>
          </p:nvPr>
        </p:nvSpPr>
        <p:spPr>
          <a:xfrm>
            <a:off x="0" y="-4144"/>
            <a:ext cx="4043400" cy="4804800"/>
          </a:xfrm>
          <a:prstGeom prst="rect">
            <a:avLst/>
          </a:prstGeom>
          <a:noFill/>
          <a:ln>
            <a:noFill/>
          </a:ln>
        </p:spPr>
      </p:sp>
      <p:sp>
        <p:nvSpPr>
          <p:cNvPr id="2138" name="Google Shape;2138;p124"/>
          <p:cNvSpPr txBox="1"/>
          <p:nvPr>
            <p:ph type="title"/>
          </p:nvPr>
        </p:nvSpPr>
        <p:spPr>
          <a:xfrm>
            <a:off x="4572563"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139" name="Google Shape;2139;p124"/>
          <p:cNvSpPr txBox="1"/>
          <p:nvPr>
            <p:ph idx="3" type="title"/>
          </p:nvPr>
        </p:nvSpPr>
        <p:spPr>
          <a:xfrm>
            <a:off x="4572563"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 Dark bg">
  <p:cSld name="TITLE_AND_BODY_1_2_1_1_1_2_1_1_2_1">
    <p:bg>
      <p:bgPr>
        <a:solidFill>
          <a:schemeClr val="dk1"/>
        </a:solidFill>
      </p:bgPr>
    </p:bg>
    <p:spTree>
      <p:nvGrpSpPr>
        <p:cNvPr id="2140" name="Shape 2140"/>
        <p:cNvGrpSpPr/>
        <p:nvPr/>
      </p:nvGrpSpPr>
      <p:grpSpPr>
        <a:xfrm>
          <a:off x="0" y="0"/>
          <a:ext cx="0" cy="0"/>
          <a:chOff x="0" y="0"/>
          <a:chExt cx="0" cy="0"/>
        </a:xfrm>
      </p:grpSpPr>
      <p:sp>
        <p:nvSpPr>
          <p:cNvPr id="2141" name="Google Shape;2141;p125"/>
          <p:cNvSpPr/>
          <p:nvPr>
            <p:ph idx="2" type="pic"/>
          </p:nvPr>
        </p:nvSpPr>
        <p:spPr>
          <a:xfrm>
            <a:off x="0" y="-4144"/>
            <a:ext cx="4043400" cy="4804800"/>
          </a:xfrm>
          <a:prstGeom prst="rect">
            <a:avLst/>
          </a:prstGeom>
          <a:noFill/>
          <a:ln>
            <a:noFill/>
          </a:ln>
        </p:spPr>
      </p:sp>
      <p:sp>
        <p:nvSpPr>
          <p:cNvPr id="2142" name="Google Shape;2142;p125"/>
          <p:cNvSpPr txBox="1"/>
          <p:nvPr>
            <p:ph type="title"/>
          </p:nvPr>
        </p:nvSpPr>
        <p:spPr>
          <a:xfrm>
            <a:off x="4572563"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2143" name="Google Shape;2143;p125"/>
          <p:cNvSpPr txBox="1"/>
          <p:nvPr>
            <p:ph idx="3" type="title"/>
          </p:nvPr>
        </p:nvSpPr>
        <p:spPr>
          <a:xfrm>
            <a:off x="4572563"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8 - Content - Title, text and image 1">
  <p:cSld name="TITLE_AND_BODY_1_2_1_1_1_2_1_1_1">
    <p:bg>
      <p:bgPr>
        <a:solidFill>
          <a:schemeClr val="lt1"/>
        </a:solidFill>
      </p:bgPr>
    </p:bg>
    <p:spTree>
      <p:nvGrpSpPr>
        <p:cNvPr id="2144" name="Shape 2144"/>
        <p:cNvGrpSpPr/>
        <p:nvPr/>
      </p:nvGrpSpPr>
      <p:grpSpPr>
        <a:xfrm>
          <a:off x="0" y="0"/>
          <a:ext cx="0" cy="0"/>
          <a:chOff x="0" y="0"/>
          <a:chExt cx="0" cy="0"/>
        </a:xfrm>
      </p:grpSpPr>
      <p:sp>
        <p:nvSpPr>
          <p:cNvPr id="2145" name="Google Shape;2145;p126"/>
          <p:cNvSpPr/>
          <p:nvPr>
            <p:ph idx="2" type="pic"/>
          </p:nvPr>
        </p:nvSpPr>
        <p:spPr>
          <a:xfrm>
            <a:off x="5124403" y="-4144"/>
            <a:ext cx="4033800" cy="4804800"/>
          </a:xfrm>
          <a:prstGeom prst="rect">
            <a:avLst/>
          </a:prstGeom>
          <a:noFill/>
          <a:ln>
            <a:noFill/>
          </a:ln>
        </p:spPr>
      </p:sp>
      <p:sp>
        <p:nvSpPr>
          <p:cNvPr id="2146" name="Google Shape;2146;p126"/>
          <p:cNvSpPr txBox="1"/>
          <p:nvPr>
            <p:ph type="title"/>
          </p:nvPr>
        </p:nvSpPr>
        <p:spPr>
          <a:xfrm>
            <a:off x="344044" y="985838"/>
            <a:ext cx="4227900" cy="15858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147" name="Google Shape;2147;p126"/>
          <p:cNvSpPr txBox="1"/>
          <p:nvPr>
            <p:ph idx="3" type="title"/>
          </p:nvPr>
        </p:nvSpPr>
        <p:spPr>
          <a:xfrm>
            <a:off x="344044"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48" name="Google Shape;2148;p126"/>
          <p:cNvSpPr txBox="1"/>
          <p:nvPr>
            <p:ph idx="4" type="title"/>
          </p:nvPr>
        </p:nvSpPr>
        <p:spPr>
          <a:xfrm>
            <a:off x="343463" y="2571750"/>
            <a:ext cx="4227900" cy="22290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9 - Content - Title, text and image 2">
  <p:cSld name="TITLE_AND_BODY_1_2_1_1_1_2_1_1_1_2">
    <p:bg>
      <p:bgPr>
        <a:solidFill>
          <a:schemeClr val="lt1"/>
        </a:solidFill>
      </p:bgPr>
    </p:bg>
    <p:spTree>
      <p:nvGrpSpPr>
        <p:cNvPr id="2149" name="Shape 2149"/>
        <p:cNvGrpSpPr/>
        <p:nvPr/>
      </p:nvGrpSpPr>
      <p:grpSpPr>
        <a:xfrm>
          <a:off x="0" y="0"/>
          <a:ext cx="0" cy="0"/>
          <a:chOff x="0" y="0"/>
          <a:chExt cx="0" cy="0"/>
        </a:xfrm>
      </p:grpSpPr>
      <p:sp>
        <p:nvSpPr>
          <p:cNvPr id="2150" name="Google Shape;2150;p127"/>
          <p:cNvSpPr/>
          <p:nvPr>
            <p:ph idx="2" type="pic"/>
          </p:nvPr>
        </p:nvSpPr>
        <p:spPr>
          <a:xfrm>
            <a:off x="0" y="-4144"/>
            <a:ext cx="4043400" cy="4804800"/>
          </a:xfrm>
          <a:prstGeom prst="rect">
            <a:avLst/>
          </a:prstGeom>
          <a:noFill/>
          <a:ln>
            <a:noFill/>
          </a:ln>
        </p:spPr>
      </p:sp>
      <p:sp>
        <p:nvSpPr>
          <p:cNvPr id="2151" name="Google Shape;2151;p127"/>
          <p:cNvSpPr txBox="1"/>
          <p:nvPr>
            <p:ph type="title"/>
          </p:nvPr>
        </p:nvSpPr>
        <p:spPr>
          <a:xfrm>
            <a:off x="4572853" y="985838"/>
            <a:ext cx="4227900" cy="15858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152" name="Google Shape;2152;p127"/>
          <p:cNvSpPr txBox="1"/>
          <p:nvPr>
            <p:ph idx="3" type="title"/>
          </p:nvPr>
        </p:nvSpPr>
        <p:spPr>
          <a:xfrm>
            <a:off x="4572853"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53" name="Google Shape;2153;p127"/>
          <p:cNvSpPr txBox="1"/>
          <p:nvPr>
            <p:ph idx="4" type="title"/>
          </p:nvPr>
        </p:nvSpPr>
        <p:spPr>
          <a:xfrm>
            <a:off x="4572272" y="2571750"/>
            <a:ext cx="4227900" cy="22290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p:cSld name="TITLE_AND_BODY_1_2_1_1_1_2_1_1_1_1">
    <p:bg>
      <p:bgPr>
        <a:solidFill>
          <a:schemeClr val="lt1"/>
        </a:solidFill>
      </p:bgPr>
    </p:bg>
    <p:spTree>
      <p:nvGrpSpPr>
        <p:cNvPr id="2154" name="Shape 2154"/>
        <p:cNvGrpSpPr/>
        <p:nvPr/>
      </p:nvGrpSpPr>
      <p:grpSpPr>
        <a:xfrm>
          <a:off x="0" y="0"/>
          <a:ext cx="0" cy="0"/>
          <a:chOff x="0" y="0"/>
          <a:chExt cx="0" cy="0"/>
        </a:xfrm>
      </p:grpSpPr>
      <p:sp>
        <p:nvSpPr>
          <p:cNvPr id="2155" name="Google Shape;2155;p128"/>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p:cSld name="TITLE_AND_BODY_1_2_1_1_1_2_1_1_1_1_1">
    <p:bg>
      <p:bgPr>
        <a:solidFill>
          <a:schemeClr val="lt1"/>
        </a:solidFill>
      </p:bgPr>
    </p:bg>
    <p:spTree>
      <p:nvGrpSpPr>
        <p:cNvPr id="2156" name="Shape 2156"/>
        <p:cNvGrpSpPr/>
        <p:nvPr/>
      </p:nvGrpSpPr>
      <p:grpSpPr>
        <a:xfrm>
          <a:off x="0" y="0"/>
          <a:ext cx="0" cy="0"/>
          <a:chOff x="0" y="0"/>
          <a:chExt cx="0" cy="0"/>
        </a:xfrm>
      </p:grpSpPr>
      <p:sp>
        <p:nvSpPr>
          <p:cNvPr id="2157" name="Google Shape;2157;p129"/>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p:cSld name="TITLE_AND_BODY_1_2_1_1_1_2_1_1_1_1_1_3">
    <p:bg>
      <p:bgPr>
        <a:solidFill>
          <a:schemeClr val="lt1"/>
        </a:solidFill>
      </p:bgPr>
    </p:bg>
    <p:spTree>
      <p:nvGrpSpPr>
        <p:cNvPr id="2158" name="Shape 2158"/>
        <p:cNvGrpSpPr/>
        <p:nvPr/>
      </p:nvGrpSpPr>
      <p:grpSpPr>
        <a:xfrm>
          <a:off x="0" y="0"/>
          <a:ext cx="0" cy="0"/>
          <a:chOff x="0" y="0"/>
          <a:chExt cx="0" cy="0"/>
        </a:xfrm>
      </p:grpSpPr>
      <p:sp>
        <p:nvSpPr>
          <p:cNvPr id="2159" name="Google Shape;2159;p130"/>
          <p:cNvSpPr/>
          <p:nvPr>
            <p:ph idx="2" type="pic"/>
          </p:nvPr>
        </p:nvSpPr>
        <p:spPr>
          <a:xfrm>
            <a:off x="1928813" y="341053"/>
            <a:ext cx="6872400" cy="4459500"/>
          </a:xfrm>
          <a:prstGeom prst="rect">
            <a:avLst/>
          </a:prstGeom>
          <a:noFill/>
          <a:ln>
            <a:noFill/>
          </a:ln>
        </p:spPr>
      </p:sp>
      <p:sp>
        <p:nvSpPr>
          <p:cNvPr id="2160" name="Google Shape;2160;p130"/>
          <p:cNvSpPr/>
          <p:nvPr/>
        </p:nvSpPr>
        <p:spPr>
          <a:xfrm>
            <a:off x="6686550" y="343709"/>
            <a:ext cx="2114700" cy="1107600"/>
          </a:xfrm>
          <a:prstGeom prst="rect">
            <a:avLst/>
          </a:prstGeom>
          <a:solidFill>
            <a:schemeClr val="dk1"/>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161" name="Google Shape;2161;p130"/>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
        <p:nvSpPr>
          <p:cNvPr id="2162" name="Google Shape;2162;p130"/>
          <p:cNvSpPr/>
          <p:nvPr>
            <p:ph idx="3" type="pic"/>
          </p:nvPr>
        </p:nvSpPr>
        <p:spPr>
          <a:xfrm>
            <a:off x="6875100" y="445050"/>
            <a:ext cx="1737600" cy="910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p:cSld name="TITLE_AND_BODY_1_2_1_1_1_2_1_1_1_1_1_2">
    <p:bg>
      <p:bgPr>
        <a:solidFill>
          <a:schemeClr val="lt1"/>
        </a:solidFill>
      </p:bgPr>
    </p:bg>
    <p:spTree>
      <p:nvGrpSpPr>
        <p:cNvPr id="2163" name="Shape 2163"/>
        <p:cNvGrpSpPr/>
        <p:nvPr/>
      </p:nvGrpSpPr>
      <p:grpSpPr>
        <a:xfrm>
          <a:off x="0" y="0"/>
          <a:ext cx="0" cy="0"/>
          <a:chOff x="0" y="0"/>
          <a:chExt cx="0" cy="0"/>
        </a:xfrm>
      </p:grpSpPr>
      <p:sp>
        <p:nvSpPr>
          <p:cNvPr id="2164" name="Google Shape;2164;p131"/>
          <p:cNvSpPr/>
          <p:nvPr>
            <p:ph idx="2" type="pic"/>
          </p:nvPr>
        </p:nvSpPr>
        <p:spPr>
          <a:xfrm>
            <a:off x="356531" y="356531"/>
            <a:ext cx="4044300" cy="2045700"/>
          </a:xfrm>
          <a:prstGeom prst="rect">
            <a:avLst/>
          </a:prstGeom>
          <a:noFill/>
          <a:ln>
            <a:noFill/>
          </a:ln>
        </p:spPr>
      </p:sp>
      <p:sp>
        <p:nvSpPr>
          <p:cNvPr id="2165" name="Google Shape;2165;p131"/>
          <p:cNvSpPr/>
          <p:nvPr>
            <p:ph idx="3" type="pic"/>
          </p:nvPr>
        </p:nvSpPr>
        <p:spPr>
          <a:xfrm>
            <a:off x="4743281" y="356531"/>
            <a:ext cx="4044300" cy="2045700"/>
          </a:xfrm>
          <a:prstGeom prst="rect">
            <a:avLst/>
          </a:prstGeom>
          <a:noFill/>
          <a:ln>
            <a:noFill/>
          </a:ln>
        </p:spPr>
      </p:sp>
      <p:sp>
        <p:nvSpPr>
          <p:cNvPr id="2166" name="Google Shape;2166;p131"/>
          <p:cNvSpPr/>
          <p:nvPr>
            <p:ph idx="4" type="pic"/>
          </p:nvPr>
        </p:nvSpPr>
        <p:spPr>
          <a:xfrm>
            <a:off x="356531" y="2744691"/>
            <a:ext cx="4044300" cy="2045700"/>
          </a:xfrm>
          <a:prstGeom prst="rect">
            <a:avLst/>
          </a:prstGeom>
          <a:noFill/>
          <a:ln>
            <a:noFill/>
          </a:ln>
        </p:spPr>
      </p:sp>
      <p:sp>
        <p:nvSpPr>
          <p:cNvPr id="2167" name="Google Shape;2167;p131"/>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p:cSld name="TITLE_AND_BODY_1_2_1_1_1_2_1_1_5">
    <p:bg>
      <p:bgPr>
        <a:solidFill>
          <a:schemeClr val="lt1"/>
        </a:solidFill>
      </p:bgPr>
    </p:bg>
    <p:spTree>
      <p:nvGrpSpPr>
        <p:cNvPr id="72" name="Shape 72"/>
        <p:cNvGrpSpPr/>
        <p:nvPr/>
      </p:nvGrpSpPr>
      <p:grpSpPr>
        <a:xfrm>
          <a:off x="0" y="0"/>
          <a:ext cx="0" cy="0"/>
          <a:chOff x="0" y="0"/>
          <a:chExt cx="0" cy="0"/>
        </a:xfrm>
      </p:grpSpPr>
      <p:sp>
        <p:nvSpPr>
          <p:cNvPr id="73" name="Google Shape;73;p14"/>
          <p:cNvSpPr/>
          <p:nvPr/>
        </p:nvSpPr>
        <p:spPr>
          <a:xfrm>
            <a:off x="3252722" y="347531"/>
            <a:ext cx="26385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4" name="Google Shape;74;p14"/>
          <p:cNvSpPr txBox="1"/>
          <p:nvPr>
            <p:ph type="title"/>
          </p:nvPr>
        </p:nvSpPr>
        <p:spPr>
          <a:xfrm>
            <a:off x="3514725" y="2571750"/>
            <a:ext cx="2114700" cy="2229000"/>
          </a:xfrm>
          <a:prstGeom prst="rect">
            <a:avLst/>
          </a:prstGeom>
        </p:spPr>
        <p:txBody>
          <a:bodyPr anchorCtr="0" anchor="t" bIns="0" lIns="0" spcFirstLastPara="1" rIns="0" wrap="square" tIns="0">
            <a:normAutofit/>
          </a:bodyPr>
          <a:lstStyle>
            <a:lvl1pPr indent="-95250" lvl="0" marL="0" marR="0" rt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2pPr>
            <a:lvl3pPr lvl="2"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3pPr>
            <a:lvl4pPr lvl="3"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4pPr>
            <a:lvl5pPr lvl="4"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5pPr>
            <a:lvl6pPr lvl="5"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6pPr>
            <a:lvl7pPr lvl="6"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7pPr>
            <a:lvl8pPr lvl="7"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8pPr>
            <a:lvl9pPr lvl="8" rtl="0">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9pPr>
          </a:lstStyle>
          <a:p/>
        </p:txBody>
      </p:sp>
      <p:sp>
        <p:nvSpPr>
          <p:cNvPr id="75" name="Google Shape;75;p14"/>
          <p:cNvSpPr txBox="1"/>
          <p:nvPr>
            <p:ph idx="2" type="title"/>
          </p:nvPr>
        </p:nvSpPr>
        <p:spPr>
          <a:xfrm>
            <a:off x="3514725" y="426309"/>
            <a:ext cx="2114700" cy="2061900"/>
          </a:xfrm>
          <a:prstGeom prst="rect">
            <a:avLst/>
          </a:prstGeom>
        </p:spPr>
        <p:txBody>
          <a:bodyPr anchorCtr="0" anchor="b" bIns="0" lIns="0" spcFirstLastPara="1" rIns="0" wrap="square" tIns="0">
            <a:normAutofit/>
          </a:bodyPr>
          <a:lstStyle>
            <a:lvl1pPr indent="-285750" lvl="0" marL="0" marR="0" rtl="0" algn="l">
              <a:lnSpc>
                <a:spcPct val="90000"/>
              </a:lnSpc>
              <a:spcBef>
                <a:spcPts val="0"/>
              </a:spcBef>
              <a:spcAft>
                <a:spcPts val="0"/>
              </a:spcAft>
              <a:buClr>
                <a:schemeClr val="dk1"/>
              </a:buClr>
              <a:buSzPts val="4500"/>
              <a:buFont typeface="Inter SemiBold"/>
              <a:buNone/>
              <a:defRPr sz="4500">
                <a:solidFill>
                  <a:schemeClr val="dk1"/>
                </a:solidFill>
              </a:defRPr>
            </a:lvl1pPr>
            <a:lvl2pPr lvl="1"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2pPr>
            <a:lvl3pPr lvl="2"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3pPr>
            <a:lvl4pPr lvl="3"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4pPr>
            <a:lvl5pPr lvl="4"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5pPr>
            <a:lvl6pPr lvl="5"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6pPr>
            <a:lvl7pPr lvl="6"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7pPr>
            <a:lvl8pPr lvl="7"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8pPr>
            <a:lvl9pPr lvl="8" rtl="0">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9pPr>
          </a:lstStyle>
          <a:p/>
        </p:txBody>
      </p:sp>
      <p:sp>
        <p:nvSpPr>
          <p:cNvPr id="76" name="Google Shape;76;p14"/>
          <p:cNvSpPr/>
          <p:nvPr>
            <p:ph idx="3" type="pic"/>
          </p:nvPr>
        </p:nvSpPr>
        <p:spPr>
          <a:xfrm>
            <a:off x="347531" y="340584"/>
            <a:ext cx="2638500" cy="4460100"/>
          </a:xfrm>
          <a:prstGeom prst="rect">
            <a:avLst/>
          </a:prstGeom>
          <a:noFill/>
          <a:ln>
            <a:noFill/>
          </a:ln>
        </p:spPr>
      </p:sp>
      <p:sp>
        <p:nvSpPr>
          <p:cNvPr id="77" name="Google Shape;77;p14"/>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p:cSld name="TITLE_AND_BODY_1_2_1_1_1_2_1_1_1_1_1_2_2">
    <p:bg>
      <p:bgPr>
        <a:solidFill>
          <a:schemeClr val="lt1"/>
        </a:solidFill>
      </p:bgPr>
    </p:bg>
    <p:spTree>
      <p:nvGrpSpPr>
        <p:cNvPr id="2168" name="Shape 2168"/>
        <p:cNvGrpSpPr/>
        <p:nvPr/>
      </p:nvGrpSpPr>
      <p:grpSpPr>
        <a:xfrm>
          <a:off x="0" y="0"/>
          <a:ext cx="0" cy="0"/>
          <a:chOff x="0" y="0"/>
          <a:chExt cx="0" cy="0"/>
        </a:xfrm>
      </p:grpSpPr>
      <p:sp>
        <p:nvSpPr>
          <p:cNvPr id="2169" name="Google Shape;2169;p132"/>
          <p:cNvSpPr/>
          <p:nvPr>
            <p:ph idx="2" type="pic"/>
          </p:nvPr>
        </p:nvSpPr>
        <p:spPr>
          <a:xfrm>
            <a:off x="356531" y="356531"/>
            <a:ext cx="1843800" cy="2045700"/>
          </a:xfrm>
          <a:prstGeom prst="rect">
            <a:avLst/>
          </a:prstGeom>
          <a:noFill/>
          <a:ln>
            <a:noFill/>
          </a:ln>
        </p:spPr>
      </p:sp>
      <p:sp>
        <p:nvSpPr>
          <p:cNvPr id="2170" name="Google Shape;2170;p132"/>
          <p:cNvSpPr/>
          <p:nvPr>
            <p:ph idx="3" type="pic"/>
          </p:nvPr>
        </p:nvSpPr>
        <p:spPr>
          <a:xfrm>
            <a:off x="4743281" y="356531"/>
            <a:ext cx="1843800" cy="2045700"/>
          </a:xfrm>
          <a:prstGeom prst="rect">
            <a:avLst/>
          </a:prstGeom>
          <a:noFill/>
          <a:ln>
            <a:noFill/>
          </a:ln>
        </p:spPr>
      </p:sp>
      <p:sp>
        <p:nvSpPr>
          <p:cNvPr id="2171" name="Google Shape;2171;p132"/>
          <p:cNvSpPr/>
          <p:nvPr>
            <p:ph idx="4" type="pic"/>
          </p:nvPr>
        </p:nvSpPr>
        <p:spPr>
          <a:xfrm>
            <a:off x="356531" y="2744691"/>
            <a:ext cx="1843800" cy="2045700"/>
          </a:xfrm>
          <a:prstGeom prst="rect">
            <a:avLst/>
          </a:prstGeom>
          <a:noFill/>
          <a:ln>
            <a:noFill/>
          </a:ln>
        </p:spPr>
      </p:sp>
      <p:sp>
        <p:nvSpPr>
          <p:cNvPr id="2172" name="Google Shape;2172;p132"/>
          <p:cNvSpPr/>
          <p:nvPr>
            <p:ph idx="5" type="pic"/>
          </p:nvPr>
        </p:nvSpPr>
        <p:spPr>
          <a:xfrm>
            <a:off x="4743281" y="2744691"/>
            <a:ext cx="1843800" cy="2045700"/>
          </a:xfrm>
          <a:prstGeom prst="rect">
            <a:avLst/>
          </a:prstGeom>
          <a:noFill/>
          <a:ln>
            <a:noFill/>
          </a:ln>
        </p:spPr>
      </p:sp>
      <p:sp>
        <p:nvSpPr>
          <p:cNvPr id="2173" name="Google Shape;2173;p132"/>
          <p:cNvSpPr/>
          <p:nvPr>
            <p:ph idx="6" type="pic"/>
          </p:nvPr>
        </p:nvSpPr>
        <p:spPr>
          <a:xfrm>
            <a:off x="2549906" y="356531"/>
            <a:ext cx="1843800" cy="2045700"/>
          </a:xfrm>
          <a:prstGeom prst="rect">
            <a:avLst/>
          </a:prstGeom>
          <a:noFill/>
          <a:ln>
            <a:noFill/>
          </a:ln>
        </p:spPr>
      </p:sp>
      <p:sp>
        <p:nvSpPr>
          <p:cNvPr id="2174" name="Google Shape;2174;p132"/>
          <p:cNvSpPr/>
          <p:nvPr>
            <p:ph idx="7" type="pic"/>
          </p:nvPr>
        </p:nvSpPr>
        <p:spPr>
          <a:xfrm>
            <a:off x="2549906" y="2744691"/>
            <a:ext cx="1843800" cy="2045700"/>
          </a:xfrm>
          <a:prstGeom prst="rect">
            <a:avLst/>
          </a:prstGeom>
          <a:noFill/>
          <a:ln>
            <a:noFill/>
          </a:ln>
        </p:spPr>
      </p:sp>
      <p:sp>
        <p:nvSpPr>
          <p:cNvPr id="2175" name="Google Shape;2175;p132"/>
          <p:cNvSpPr/>
          <p:nvPr>
            <p:ph idx="8" type="pic"/>
          </p:nvPr>
        </p:nvSpPr>
        <p:spPr>
          <a:xfrm>
            <a:off x="6936656" y="356531"/>
            <a:ext cx="1843800" cy="2045700"/>
          </a:xfrm>
          <a:prstGeom prst="rect">
            <a:avLst/>
          </a:prstGeom>
          <a:noFill/>
          <a:ln>
            <a:noFill/>
          </a:ln>
        </p:spPr>
      </p:sp>
      <p:sp>
        <p:nvSpPr>
          <p:cNvPr id="2176" name="Google Shape;2176;p132"/>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70">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1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 Dark bg">
  <p:cSld name="TITLE_AND_BODY_1_2_1_1_1_2_1_1_1_1_1_2_2_1">
    <p:bg>
      <p:bgPr>
        <a:solidFill>
          <a:schemeClr val="dk1"/>
        </a:solidFill>
      </p:bgPr>
    </p:bg>
    <p:spTree>
      <p:nvGrpSpPr>
        <p:cNvPr id="2177" name="Shape 2177"/>
        <p:cNvGrpSpPr/>
        <p:nvPr/>
      </p:nvGrpSpPr>
      <p:grpSpPr>
        <a:xfrm>
          <a:off x="0" y="0"/>
          <a:ext cx="0" cy="0"/>
          <a:chOff x="0" y="0"/>
          <a:chExt cx="0" cy="0"/>
        </a:xfrm>
      </p:grpSpPr>
      <p:sp>
        <p:nvSpPr>
          <p:cNvPr id="2178" name="Google Shape;2178;p133"/>
          <p:cNvSpPr/>
          <p:nvPr>
            <p:ph idx="2" type="pic"/>
          </p:nvPr>
        </p:nvSpPr>
        <p:spPr>
          <a:xfrm>
            <a:off x="356531" y="356531"/>
            <a:ext cx="1843800" cy="2045700"/>
          </a:xfrm>
          <a:prstGeom prst="rect">
            <a:avLst/>
          </a:prstGeom>
          <a:noFill/>
          <a:ln>
            <a:noFill/>
          </a:ln>
        </p:spPr>
      </p:sp>
      <p:sp>
        <p:nvSpPr>
          <p:cNvPr id="2179" name="Google Shape;2179;p133"/>
          <p:cNvSpPr/>
          <p:nvPr>
            <p:ph idx="3" type="pic"/>
          </p:nvPr>
        </p:nvSpPr>
        <p:spPr>
          <a:xfrm>
            <a:off x="4743281" y="356531"/>
            <a:ext cx="1843800" cy="2045700"/>
          </a:xfrm>
          <a:prstGeom prst="rect">
            <a:avLst/>
          </a:prstGeom>
          <a:noFill/>
          <a:ln>
            <a:noFill/>
          </a:ln>
        </p:spPr>
      </p:sp>
      <p:sp>
        <p:nvSpPr>
          <p:cNvPr id="2180" name="Google Shape;2180;p133"/>
          <p:cNvSpPr/>
          <p:nvPr>
            <p:ph idx="4" type="pic"/>
          </p:nvPr>
        </p:nvSpPr>
        <p:spPr>
          <a:xfrm>
            <a:off x="356531" y="2744691"/>
            <a:ext cx="1843800" cy="2045700"/>
          </a:xfrm>
          <a:prstGeom prst="rect">
            <a:avLst/>
          </a:prstGeom>
          <a:noFill/>
          <a:ln>
            <a:noFill/>
          </a:ln>
        </p:spPr>
      </p:sp>
      <p:sp>
        <p:nvSpPr>
          <p:cNvPr id="2181" name="Google Shape;2181;p133"/>
          <p:cNvSpPr/>
          <p:nvPr>
            <p:ph idx="5" type="pic"/>
          </p:nvPr>
        </p:nvSpPr>
        <p:spPr>
          <a:xfrm>
            <a:off x="4743281" y="2744691"/>
            <a:ext cx="1843800" cy="2045700"/>
          </a:xfrm>
          <a:prstGeom prst="rect">
            <a:avLst/>
          </a:prstGeom>
          <a:noFill/>
          <a:ln>
            <a:noFill/>
          </a:ln>
        </p:spPr>
      </p:sp>
      <p:sp>
        <p:nvSpPr>
          <p:cNvPr id="2182" name="Google Shape;2182;p133"/>
          <p:cNvSpPr/>
          <p:nvPr>
            <p:ph idx="6" type="pic"/>
          </p:nvPr>
        </p:nvSpPr>
        <p:spPr>
          <a:xfrm>
            <a:off x="2549906" y="356531"/>
            <a:ext cx="1843800" cy="2045700"/>
          </a:xfrm>
          <a:prstGeom prst="rect">
            <a:avLst/>
          </a:prstGeom>
          <a:noFill/>
          <a:ln>
            <a:noFill/>
          </a:ln>
        </p:spPr>
      </p:sp>
      <p:sp>
        <p:nvSpPr>
          <p:cNvPr id="2183" name="Google Shape;2183;p133"/>
          <p:cNvSpPr/>
          <p:nvPr>
            <p:ph idx="7" type="pic"/>
          </p:nvPr>
        </p:nvSpPr>
        <p:spPr>
          <a:xfrm>
            <a:off x="2549906" y="2744691"/>
            <a:ext cx="1843800" cy="2045700"/>
          </a:xfrm>
          <a:prstGeom prst="rect">
            <a:avLst/>
          </a:prstGeom>
          <a:noFill/>
          <a:ln>
            <a:noFill/>
          </a:ln>
        </p:spPr>
      </p:sp>
      <p:sp>
        <p:nvSpPr>
          <p:cNvPr id="2184" name="Google Shape;2184;p133"/>
          <p:cNvSpPr/>
          <p:nvPr>
            <p:ph idx="8" type="pic"/>
          </p:nvPr>
        </p:nvSpPr>
        <p:spPr>
          <a:xfrm>
            <a:off x="6936656" y="356531"/>
            <a:ext cx="1843800" cy="2045700"/>
          </a:xfrm>
          <a:prstGeom prst="rect">
            <a:avLst/>
          </a:prstGeom>
          <a:noFill/>
          <a:ln>
            <a:noFill/>
          </a:ln>
        </p:spPr>
      </p:sp>
      <p:sp>
        <p:nvSpPr>
          <p:cNvPr id="2185" name="Google Shape;2185;p133"/>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70">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1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 Dark bg">
  <p:cSld name="TITLE_AND_BODY_1_2_1_1_1_2_1_1_1_1_1_2_1">
    <p:bg>
      <p:bgPr>
        <a:solidFill>
          <a:schemeClr val="dk1"/>
        </a:solidFill>
      </p:bgPr>
    </p:bg>
    <p:spTree>
      <p:nvGrpSpPr>
        <p:cNvPr id="2186" name="Shape 2186"/>
        <p:cNvGrpSpPr/>
        <p:nvPr/>
      </p:nvGrpSpPr>
      <p:grpSpPr>
        <a:xfrm>
          <a:off x="0" y="0"/>
          <a:ext cx="0" cy="0"/>
          <a:chOff x="0" y="0"/>
          <a:chExt cx="0" cy="0"/>
        </a:xfrm>
      </p:grpSpPr>
      <p:sp>
        <p:nvSpPr>
          <p:cNvPr id="2187" name="Google Shape;2187;p134"/>
          <p:cNvSpPr/>
          <p:nvPr>
            <p:ph idx="2" type="pic"/>
          </p:nvPr>
        </p:nvSpPr>
        <p:spPr>
          <a:xfrm>
            <a:off x="356531" y="356531"/>
            <a:ext cx="4044300" cy="2045700"/>
          </a:xfrm>
          <a:prstGeom prst="rect">
            <a:avLst/>
          </a:prstGeom>
          <a:noFill/>
          <a:ln>
            <a:noFill/>
          </a:ln>
        </p:spPr>
      </p:sp>
      <p:sp>
        <p:nvSpPr>
          <p:cNvPr id="2188" name="Google Shape;2188;p134"/>
          <p:cNvSpPr/>
          <p:nvPr>
            <p:ph idx="3" type="pic"/>
          </p:nvPr>
        </p:nvSpPr>
        <p:spPr>
          <a:xfrm>
            <a:off x="4743281" y="356531"/>
            <a:ext cx="4044300" cy="2045700"/>
          </a:xfrm>
          <a:prstGeom prst="rect">
            <a:avLst/>
          </a:prstGeom>
          <a:noFill/>
          <a:ln>
            <a:noFill/>
          </a:ln>
        </p:spPr>
      </p:sp>
      <p:sp>
        <p:nvSpPr>
          <p:cNvPr id="2189" name="Google Shape;2189;p134"/>
          <p:cNvSpPr/>
          <p:nvPr>
            <p:ph idx="4" type="pic"/>
          </p:nvPr>
        </p:nvSpPr>
        <p:spPr>
          <a:xfrm>
            <a:off x="356531" y="2744691"/>
            <a:ext cx="4044300" cy="2045700"/>
          </a:xfrm>
          <a:prstGeom prst="rect">
            <a:avLst/>
          </a:prstGeom>
          <a:noFill/>
          <a:ln>
            <a:noFill/>
          </a:ln>
        </p:spPr>
      </p:sp>
      <p:sp>
        <p:nvSpPr>
          <p:cNvPr id="2190" name="Google Shape;2190;p134"/>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1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 Dark bg">
  <p:cSld name="TITLE_AND_BODY_1_2_1_1_1_2_1_1_1_1_1_1">
    <p:bg>
      <p:bgPr>
        <a:solidFill>
          <a:schemeClr val="dk1"/>
        </a:solidFill>
      </p:bgPr>
    </p:bg>
    <p:spTree>
      <p:nvGrpSpPr>
        <p:cNvPr id="2191" name="Shape 2191"/>
        <p:cNvGrpSpPr/>
        <p:nvPr/>
      </p:nvGrpSpPr>
      <p:grpSpPr>
        <a:xfrm>
          <a:off x="0" y="0"/>
          <a:ext cx="0" cy="0"/>
          <a:chOff x="0" y="0"/>
          <a:chExt cx="0" cy="0"/>
        </a:xfrm>
      </p:grpSpPr>
      <p:sp>
        <p:nvSpPr>
          <p:cNvPr id="2192" name="Google Shape;2192;p135"/>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 Dark bg">
  <p:cSld name="TITLE_AND_BODY_1_2_1_1_1_2_1_1_1_1_1_1_1">
    <p:bg>
      <p:bgPr>
        <a:solidFill>
          <a:schemeClr val="dk1"/>
        </a:solidFill>
      </p:bgPr>
    </p:bg>
    <p:spTree>
      <p:nvGrpSpPr>
        <p:cNvPr id="2193" name="Shape 2193"/>
        <p:cNvGrpSpPr/>
        <p:nvPr/>
      </p:nvGrpSpPr>
      <p:grpSpPr>
        <a:xfrm>
          <a:off x="0" y="0"/>
          <a:ext cx="0" cy="0"/>
          <a:chOff x="0" y="0"/>
          <a:chExt cx="0" cy="0"/>
        </a:xfrm>
      </p:grpSpPr>
      <p:sp>
        <p:nvSpPr>
          <p:cNvPr id="2194" name="Google Shape;2194;p136"/>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 Dark bg">
  <p:cSld name="TITLE_AND_BODY_1_2_1_1_1_2_1_1_1_1_1_1_1_2">
    <p:bg>
      <p:bgPr>
        <a:solidFill>
          <a:schemeClr val="dk1"/>
        </a:solidFill>
      </p:bgPr>
    </p:bg>
    <p:spTree>
      <p:nvGrpSpPr>
        <p:cNvPr id="2195" name="Shape 2195"/>
        <p:cNvGrpSpPr/>
        <p:nvPr/>
      </p:nvGrpSpPr>
      <p:grpSpPr>
        <a:xfrm>
          <a:off x="0" y="0"/>
          <a:ext cx="0" cy="0"/>
          <a:chOff x="0" y="0"/>
          <a:chExt cx="0" cy="0"/>
        </a:xfrm>
      </p:grpSpPr>
      <p:sp>
        <p:nvSpPr>
          <p:cNvPr id="2196" name="Google Shape;2196;p137"/>
          <p:cNvSpPr/>
          <p:nvPr>
            <p:ph idx="2" type="pic"/>
          </p:nvPr>
        </p:nvSpPr>
        <p:spPr>
          <a:xfrm>
            <a:off x="1928813" y="341053"/>
            <a:ext cx="6872400" cy="4459500"/>
          </a:xfrm>
          <a:prstGeom prst="rect">
            <a:avLst/>
          </a:prstGeom>
          <a:noFill/>
          <a:ln>
            <a:noFill/>
          </a:ln>
        </p:spPr>
      </p:sp>
      <p:sp>
        <p:nvSpPr>
          <p:cNvPr id="2197" name="Google Shape;2197;p137"/>
          <p:cNvSpPr/>
          <p:nvPr/>
        </p:nvSpPr>
        <p:spPr>
          <a:xfrm>
            <a:off x="6686550" y="349688"/>
            <a:ext cx="2114700" cy="1107600"/>
          </a:xfrm>
          <a:prstGeom prst="rect">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198" name="Google Shape;2198;p137"/>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p:cSld name="TITLE_AND_BODY_1_2_1_1_1_2_1_1_1_1_1_1_1_1">
    <p:bg>
      <p:bgPr>
        <a:solidFill>
          <a:schemeClr val="lt1"/>
        </a:solidFill>
      </p:bgPr>
    </p:bg>
    <p:spTree>
      <p:nvGrpSpPr>
        <p:cNvPr id="2199" name="Shape 2199"/>
        <p:cNvGrpSpPr/>
        <p:nvPr/>
      </p:nvGrpSpPr>
      <p:grpSpPr>
        <a:xfrm>
          <a:off x="0" y="0"/>
          <a:ext cx="0" cy="0"/>
          <a:chOff x="0" y="0"/>
          <a:chExt cx="0" cy="0"/>
        </a:xfrm>
      </p:grpSpPr>
      <p:sp>
        <p:nvSpPr>
          <p:cNvPr id="2200" name="Google Shape;2200;p138"/>
          <p:cNvSpPr txBox="1"/>
          <p:nvPr>
            <p:ph type="title"/>
          </p:nvPr>
        </p:nvSpPr>
        <p:spPr>
          <a:xfrm>
            <a:off x="344044" y="985838"/>
            <a:ext cx="8457000" cy="15858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201" name="Google Shape;2201;p138"/>
          <p:cNvSpPr txBox="1"/>
          <p:nvPr>
            <p:ph idx="2" type="title"/>
          </p:nvPr>
        </p:nvSpPr>
        <p:spPr>
          <a:xfrm>
            <a:off x="344044" y="342900"/>
            <a:ext cx="63426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02" name="Google Shape;2202;p138"/>
          <p:cNvSpPr txBox="1"/>
          <p:nvPr>
            <p:ph idx="3" type="title"/>
          </p:nvPr>
        </p:nvSpPr>
        <p:spPr>
          <a:xfrm>
            <a:off x="344044"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203" name="Google Shape;2203;p138"/>
          <p:cNvSpPr txBox="1"/>
          <p:nvPr>
            <p:ph idx="4" type="title"/>
          </p:nvPr>
        </p:nvSpPr>
        <p:spPr>
          <a:xfrm>
            <a:off x="3253050"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204" name="Google Shape;2204;p138"/>
          <p:cNvSpPr txBox="1"/>
          <p:nvPr>
            <p:ph idx="5" type="title"/>
          </p:nvPr>
        </p:nvSpPr>
        <p:spPr>
          <a:xfrm>
            <a:off x="6162056"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 Dark">
  <p:cSld name="TITLE_AND_BODY_1_2_1_1_1_2_1_1_1_1_1_1_1_1_3">
    <p:bg>
      <p:bgPr>
        <a:solidFill>
          <a:schemeClr val="dk1"/>
        </a:solidFill>
      </p:bgPr>
    </p:bg>
    <p:spTree>
      <p:nvGrpSpPr>
        <p:cNvPr id="2205" name="Shape 2205"/>
        <p:cNvGrpSpPr/>
        <p:nvPr/>
      </p:nvGrpSpPr>
      <p:grpSpPr>
        <a:xfrm>
          <a:off x="0" y="0"/>
          <a:ext cx="0" cy="0"/>
          <a:chOff x="0" y="0"/>
          <a:chExt cx="0" cy="0"/>
        </a:xfrm>
      </p:grpSpPr>
      <p:sp>
        <p:nvSpPr>
          <p:cNvPr id="2206" name="Google Shape;2206;p139"/>
          <p:cNvSpPr txBox="1"/>
          <p:nvPr>
            <p:ph type="title"/>
          </p:nvPr>
        </p:nvSpPr>
        <p:spPr>
          <a:xfrm>
            <a:off x="344044" y="985838"/>
            <a:ext cx="8457000" cy="15858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207" name="Google Shape;2207;p139"/>
          <p:cNvSpPr txBox="1"/>
          <p:nvPr>
            <p:ph idx="2" type="title"/>
          </p:nvPr>
        </p:nvSpPr>
        <p:spPr>
          <a:xfrm>
            <a:off x="344044" y="342900"/>
            <a:ext cx="63426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08" name="Google Shape;2208;p139"/>
          <p:cNvSpPr txBox="1"/>
          <p:nvPr>
            <p:ph idx="3" type="title"/>
          </p:nvPr>
        </p:nvSpPr>
        <p:spPr>
          <a:xfrm>
            <a:off x="344044"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09" name="Google Shape;2209;p139"/>
          <p:cNvSpPr txBox="1"/>
          <p:nvPr>
            <p:ph idx="4" type="title"/>
          </p:nvPr>
        </p:nvSpPr>
        <p:spPr>
          <a:xfrm>
            <a:off x="3253050"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10" name="Google Shape;2210;p139"/>
          <p:cNvSpPr txBox="1"/>
          <p:nvPr>
            <p:ph idx="5" type="title"/>
          </p:nvPr>
        </p:nvSpPr>
        <p:spPr>
          <a:xfrm>
            <a:off x="6162056"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p:cSld name="TITLE_AND_BODY_1_2_1_1_1_2_1_1_1_1_1_1_1_1_2">
    <p:bg>
      <p:bgPr>
        <a:solidFill>
          <a:schemeClr val="lt1"/>
        </a:solidFill>
      </p:bgPr>
    </p:bg>
    <p:spTree>
      <p:nvGrpSpPr>
        <p:cNvPr id="2211" name="Shape 2211"/>
        <p:cNvGrpSpPr/>
        <p:nvPr/>
      </p:nvGrpSpPr>
      <p:grpSpPr>
        <a:xfrm>
          <a:off x="0" y="0"/>
          <a:ext cx="0" cy="0"/>
          <a:chOff x="0" y="0"/>
          <a:chExt cx="0" cy="0"/>
        </a:xfrm>
      </p:grpSpPr>
      <p:sp>
        <p:nvSpPr>
          <p:cNvPr id="2212" name="Google Shape;2212;p140"/>
          <p:cNvSpPr txBox="1"/>
          <p:nvPr>
            <p:ph type="title"/>
          </p:nvPr>
        </p:nvSpPr>
        <p:spPr>
          <a:xfrm>
            <a:off x="344044" y="985838"/>
            <a:ext cx="6342600" cy="15858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213" name="Google Shape;2213;p140"/>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14" name="Google Shape;2214;p140"/>
          <p:cNvSpPr txBox="1"/>
          <p:nvPr>
            <p:ph idx="3" type="title"/>
          </p:nvPr>
        </p:nvSpPr>
        <p:spPr>
          <a:xfrm>
            <a:off x="344044"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215" name="Google Shape;2215;p140"/>
          <p:cNvSpPr txBox="1"/>
          <p:nvPr>
            <p:ph idx="4" type="title"/>
          </p:nvPr>
        </p:nvSpPr>
        <p:spPr>
          <a:xfrm>
            <a:off x="4824788"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 Dark">
  <p:cSld name="TITLE_AND_BODY_1_2_1_1_1_2_1_1_1_1_1_1_1_1_2_2">
    <p:bg>
      <p:bgPr>
        <a:solidFill>
          <a:schemeClr val="dk1"/>
        </a:solidFill>
      </p:bgPr>
    </p:bg>
    <p:spTree>
      <p:nvGrpSpPr>
        <p:cNvPr id="2216" name="Shape 2216"/>
        <p:cNvGrpSpPr/>
        <p:nvPr/>
      </p:nvGrpSpPr>
      <p:grpSpPr>
        <a:xfrm>
          <a:off x="0" y="0"/>
          <a:ext cx="0" cy="0"/>
          <a:chOff x="0" y="0"/>
          <a:chExt cx="0" cy="0"/>
        </a:xfrm>
      </p:grpSpPr>
      <p:sp>
        <p:nvSpPr>
          <p:cNvPr id="2217" name="Google Shape;2217;p141"/>
          <p:cNvSpPr txBox="1"/>
          <p:nvPr>
            <p:ph type="title"/>
          </p:nvPr>
        </p:nvSpPr>
        <p:spPr>
          <a:xfrm>
            <a:off x="344044" y="985838"/>
            <a:ext cx="6342600" cy="15858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218" name="Google Shape;2218;p141"/>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19" name="Google Shape;2219;p141"/>
          <p:cNvSpPr txBox="1"/>
          <p:nvPr>
            <p:ph idx="3" type="title"/>
          </p:nvPr>
        </p:nvSpPr>
        <p:spPr>
          <a:xfrm>
            <a:off x="344044"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20" name="Google Shape;2220;p141"/>
          <p:cNvSpPr txBox="1"/>
          <p:nvPr>
            <p:ph idx="4" type="title"/>
          </p:nvPr>
        </p:nvSpPr>
        <p:spPr>
          <a:xfrm>
            <a:off x="4824788"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p:cSld name="TITLE_AND_BODY_1_2_1_1_1_2_1_1_5_3">
    <p:bg>
      <p:bgPr>
        <a:solidFill>
          <a:schemeClr val="lt1"/>
        </a:solidFill>
      </p:bgPr>
    </p:bg>
    <p:spTree>
      <p:nvGrpSpPr>
        <p:cNvPr id="78" name="Shape 78"/>
        <p:cNvGrpSpPr/>
        <p:nvPr/>
      </p:nvGrpSpPr>
      <p:grpSpPr>
        <a:xfrm>
          <a:off x="0" y="0"/>
          <a:ext cx="0" cy="0"/>
          <a:chOff x="0" y="0"/>
          <a:chExt cx="0" cy="0"/>
        </a:xfrm>
      </p:grpSpPr>
      <p:sp>
        <p:nvSpPr>
          <p:cNvPr id="79" name="Google Shape;79;p15"/>
          <p:cNvSpPr/>
          <p:nvPr/>
        </p:nvSpPr>
        <p:spPr>
          <a:xfrm>
            <a:off x="1928813" y="347531"/>
            <a:ext cx="52863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80" name="Google Shape;80;p15"/>
          <p:cNvSpPr txBox="1"/>
          <p:nvPr>
            <p:ph type="title"/>
          </p:nvPr>
        </p:nvSpPr>
        <p:spPr>
          <a:xfrm>
            <a:off x="2212228" y="2571750"/>
            <a:ext cx="4719600" cy="2229000"/>
          </a:xfrm>
          <a:prstGeom prst="rect">
            <a:avLst/>
          </a:prstGeom>
        </p:spPr>
        <p:txBody>
          <a:bodyPr anchorCtr="0" anchor="t" bIns="0" lIns="0" spcFirstLastPara="1" rIns="0" wrap="square" tIns="0">
            <a:normAutofit/>
          </a:bodyPr>
          <a:lstStyle>
            <a:lvl1pPr indent="-120650" lvl="0" marL="0" marR="0" rtl="0" algn="l">
              <a:lnSpc>
                <a:spcPct val="115000"/>
              </a:lnSpc>
              <a:spcBef>
                <a:spcPts val="0"/>
              </a:spcBef>
              <a:spcAft>
                <a:spcPts val="0"/>
              </a:spcAft>
              <a:buClr>
                <a:schemeClr val="accent3"/>
              </a:buClr>
              <a:buSzPts val="1900"/>
              <a:buFont typeface="Inter"/>
              <a:buNone/>
              <a:defRPr sz="1900">
                <a:solidFill>
                  <a:schemeClr val="accent3"/>
                </a:solidFill>
                <a:latin typeface="Inter"/>
                <a:ea typeface="Inter"/>
                <a:cs typeface="Inter"/>
                <a:sym typeface="Inter"/>
              </a:defRPr>
            </a:lvl1pPr>
            <a:lvl2pPr lvl="1"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81" name="Google Shape;81;p15"/>
          <p:cNvSpPr txBox="1"/>
          <p:nvPr>
            <p:ph idx="2" type="title"/>
          </p:nvPr>
        </p:nvSpPr>
        <p:spPr>
          <a:xfrm>
            <a:off x="2212228" y="426309"/>
            <a:ext cx="4719600" cy="2061900"/>
          </a:xfrm>
          <a:prstGeom prst="rect">
            <a:avLst/>
          </a:prstGeom>
        </p:spPr>
        <p:txBody>
          <a:bodyPr anchorCtr="0" anchor="b" bIns="0" lIns="0" spcFirstLastPara="1" rIns="0" wrap="square" tIns="0">
            <a:normAutofit/>
          </a:bodyPr>
          <a:lstStyle>
            <a:lvl1pPr indent="-355600" lvl="0" marL="0" marR="0" rtl="0" algn="l">
              <a:lnSpc>
                <a:spcPct val="80000"/>
              </a:lnSpc>
              <a:spcBef>
                <a:spcPts val="0"/>
              </a:spcBef>
              <a:spcAft>
                <a:spcPts val="0"/>
              </a:spcAft>
              <a:buClr>
                <a:schemeClr val="dk1"/>
              </a:buClr>
              <a:buSzPts val="5600"/>
              <a:buFont typeface="Inter SemiBold"/>
              <a:buNone/>
              <a:defRPr sz="5600">
                <a:solidFill>
                  <a:schemeClr val="dk1"/>
                </a:solidFill>
              </a:defRPr>
            </a:lvl1pPr>
            <a:lvl2pPr lvl="1"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82" name="Google Shape;82;p15"/>
          <p:cNvSpPr/>
          <p:nvPr>
            <p:ph idx="3" type="pic"/>
          </p:nvPr>
        </p:nvSpPr>
        <p:spPr>
          <a:xfrm>
            <a:off x="0" y="347531"/>
            <a:ext cx="1404000" cy="4453200"/>
          </a:xfrm>
          <a:prstGeom prst="rect">
            <a:avLst/>
          </a:prstGeom>
          <a:noFill/>
          <a:ln>
            <a:noFill/>
          </a:ln>
        </p:spPr>
      </p:sp>
      <p:sp>
        <p:nvSpPr>
          <p:cNvPr id="83" name="Google Shape;83;p15"/>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p:cSld name="TITLE_AND_BODY_1_2_1_1_1_2_1_1_1_1_1_1_1_1_2_1">
    <p:bg>
      <p:bgPr>
        <a:solidFill>
          <a:schemeClr val="lt1"/>
        </a:solidFill>
      </p:bgPr>
    </p:bg>
    <p:spTree>
      <p:nvGrpSpPr>
        <p:cNvPr id="2221" name="Shape 2221"/>
        <p:cNvGrpSpPr/>
        <p:nvPr/>
      </p:nvGrpSpPr>
      <p:grpSpPr>
        <a:xfrm>
          <a:off x="0" y="0"/>
          <a:ext cx="0" cy="0"/>
          <a:chOff x="0" y="0"/>
          <a:chExt cx="0" cy="0"/>
        </a:xfrm>
      </p:grpSpPr>
      <p:sp>
        <p:nvSpPr>
          <p:cNvPr id="2222" name="Google Shape;2222;p142"/>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2223" name="Google Shape;2223;p142"/>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24" name="Google Shape;2224;p142"/>
          <p:cNvSpPr txBox="1"/>
          <p:nvPr>
            <p:ph idx="3" type="title"/>
          </p:nvPr>
        </p:nvSpPr>
        <p:spPr>
          <a:xfrm>
            <a:off x="344044"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225" name="Google Shape;2225;p142"/>
          <p:cNvSpPr txBox="1"/>
          <p:nvPr>
            <p:ph idx="4" type="title"/>
          </p:nvPr>
        </p:nvSpPr>
        <p:spPr>
          <a:xfrm>
            <a:off x="4824788"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226" name="Google Shape;2226;p142"/>
          <p:cNvSpPr txBox="1"/>
          <p:nvPr>
            <p:ph idx="5" type="title"/>
          </p:nvPr>
        </p:nvSpPr>
        <p:spPr>
          <a:xfrm>
            <a:off x="344044"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227" name="Google Shape;2227;p142"/>
          <p:cNvSpPr txBox="1"/>
          <p:nvPr>
            <p:ph idx="6" type="title"/>
          </p:nvPr>
        </p:nvSpPr>
        <p:spPr>
          <a:xfrm>
            <a:off x="4824788"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 Dark">
  <p:cSld name="TITLE_AND_BODY_1_2_1_1_1_2_1_1_1_1_1_1_1_1_2_1_1">
    <p:bg>
      <p:bgPr>
        <a:solidFill>
          <a:schemeClr val="dk1"/>
        </a:solidFill>
      </p:bgPr>
    </p:bg>
    <p:spTree>
      <p:nvGrpSpPr>
        <p:cNvPr id="2228" name="Shape 2228"/>
        <p:cNvGrpSpPr/>
        <p:nvPr/>
      </p:nvGrpSpPr>
      <p:grpSpPr>
        <a:xfrm>
          <a:off x="0" y="0"/>
          <a:ext cx="0" cy="0"/>
          <a:chOff x="0" y="0"/>
          <a:chExt cx="0" cy="0"/>
        </a:xfrm>
      </p:grpSpPr>
      <p:sp>
        <p:nvSpPr>
          <p:cNvPr id="2229" name="Google Shape;2229;p143"/>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SzPts val="1900"/>
              <a:buFont typeface="Inter SemiBold"/>
              <a:buNone/>
              <a:defRPr sz="1900">
                <a:latin typeface="Inter SemiBold"/>
                <a:ea typeface="Inter SemiBold"/>
                <a:cs typeface="Inter SemiBold"/>
                <a:sym typeface="Inter SemiBold"/>
              </a:defRPr>
            </a:lvl1pPr>
            <a:lvl2pPr lvl="1">
              <a:spcBef>
                <a:spcPts val="0"/>
              </a:spcBef>
              <a:spcAft>
                <a:spcPts val="0"/>
              </a:spcAft>
              <a:buSzPts val="1900"/>
              <a:buFont typeface="Inter"/>
              <a:buNone/>
              <a:defRPr sz="1900">
                <a:latin typeface="Inter"/>
                <a:ea typeface="Inter"/>
                <a:cs typeface="Inter"/>
                <a:sym typeface="Inter"/>
              </a:defRPr>
            </a:lvl2pPr>
            <a:lvl3pPr lvl="2">
              <a:spcBef>
                <a:spcPts val="0"/>
              </a:spcBef>
              <a:spcAft>
                <a:spcPts val="0"/>
              </a:spcAft>
              <a:buSzPts val="1900"/>
              <a:buFont typeface="Inter"/>
              <a:buNone/>
              <a:defRPr sz="1900">
                <a:latin typeface="Inter"/>
                <a:ea typeface="Inter"/>
                <a:cs typeface="Inter"/>
                <a:sym typeface="Inter"/>
              </a:defRPr>
            </a:lvl3pPr>
            <a:lvl4pPr lvl="3">
              <a:spcBef>
                <a:spcPts val="0"/>
              </a:spcBef>
              <a:spcAft>
                <a:spcPts val="0"/>
              </a:spcAft>
              <a:buSzPts val="1900"/>
              <a:buFont typeface="Inter"/>
              <a:buNone/>
              <a:defRPr sz="1900">
                <a:latin typeface="Inter"/>
                <a:ea typeface="Inter"/>
                <a:cs typeface="Inter"/>
                <a:sym typeface="Inter"/>
              </a:defRPr>
            </a:lvl4pPr>
            <a:lvl5pPr lvl="4">
              <a:spcBef>
                <a:spcPts val="0"/>
              </a:spcBef>
              <a:spcAft>
                <a:spcPts val="0"/>
              </a:spcAft>
              <a:buSzPts val="1900"/>
              <a:buFont typeface="Inter"/>
              <a:buNone/>
              <a:defRPr sz="1900">
                <a:latin typeface="Inter"/>
                <a:ea typeface="Inter"/>
                <a:cs typeface="Inter"/>
                <a:sym typeface="Inter"/>
              </a:defRPr>
            </a:lvl5pPr>
            <a:lvl6pPr lvl="5">
              <a:spcBef>
                <a:spcPts val="0"/>
              </a:spcBef>
              <a:spcAft>
                <a:spcPts val="0"/>
              </a:spcAft>
              <a:buSzPts val="1900"/>
              <a:buFont typeface="Inter"/>
              <a:buNone/>
              <a:defRPr sz="1900">
                <a:latin typeface="Inter"/>
                <a:ea typeface="Inter"/>
                <a:cs typeface="Inter"/>
                <a:sym typeface="Inter"/>
              </a:defRPr>
            </a:lvl6pPr>
            <a:lvl7pPr lvl="6">
              <a:spcBef>
                <a:spcPts val="0"/>
              </a:spcBef>
              <a:spcAft>
                <a:spcPts val="0"/>
              </a:spcAft>
              <a:buSzPts val="1900"/>
              <a:buFont typeface="Inter"/>
              <a:buNone/>
              <a:defRPr sz="1900">
                <a:latin typeface="Inter"/>
                <a:ea typeface="Inter"/>
                <a:cs typeface="Inter"/>
                <a:sym typeface="Inter"/>
              </a:defRPr>
            </a:lvl7pPr>
            <a:lvl8pPr lvl="7">
              <a:spcBef>
                <a:spcPts val="0"/>
              </a:spcBef>
              <a:spcAft>
                <a:spcPts val="0"/>
              </a:spcAft>
              <a:buSzPts val="1900"/>
              <a:buFont typeface="Inter"/>
              <a:buNone/>
              <a:defRPr sz="1900">
                <a:latin typeface="Inter"/>
                <a:ea typeface="Inter"/>
                <a:cs typeface="Inter"/>
                <a:sym typeface="Inter"/>
              </a:defRPr>
            </a:lvl8pPr>
            <a:lvl9pPr lvl="8">
              <a:spcBef>
                <a:spcPts val="0"/>
              </a:spcBef>
              <a:spcAft>
                <a:spcPts val="0"/>
              </a:spcAft>
              <a:buSzPts val="1900"/>
              <a:buFont typeface="Inter"/>
              <a:buNone/>
              <a:defRPr sz="1900">
                <a:latin typeface="Inter"/>
                <a:ea typeface="Inter"/>
                <a:cs typeface="Inter"/>
                <a:sym typeface="Inter"/>
              </a:defRPr>
            </a:lvl9pPr>
          </a:lstStyle>
          <a:p/>
        </p:txBody>
      </p:sp>
      <p:sp>
        <p:nvSpPr>
          <p:cNvPr id="2230" name="Google Shape;2230;p143"/>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31" name="Google Shape;2231;p143"/>
          <p:cNvSpPr txBox="1"/>
          <p:nvPr>
            <p:ph idx="3" type="title"/>
          </p:nvPr>
        </p:nvSpPr>
        <p:spPr>
          <a:xfrm>
            <a:off x="344044"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32" name="Google Shape;2232;p143"/>
          <p:cNvSpPr txBox="1"/>
          <p:nvPr>
            <p:ph idx="4" type="title"/>
          </p:nvPr>
        </p:nvSpPr>
        <p:spPr>
          <a:xfrm>
            <a:off x="4824788"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33" name="Google Shape;2233;p143"/>
          <p:cNvSpPr txBox="1"/>
          <p:nvPr>
            <p:ph idx="5" type="title"/>
          </p:nvPr>
        </p:nvSpPr>
        <p:spPr>
          <a:xfrm>
            <a:off x="344044"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34" name="Google Shape;2234;p143"/>
          <p:cNvSpPr txBox="1"/>
          <p:nvPr>
            <p:ph idx="6" type="title"/>
          </p:nvPr>
        </p:nvSpPr>
        <p:spPr>
          <a:xfrm>
            <a:off x="4824788"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p:cSld name="TITLE_AND_BODY_1_2_1_1_1_2_1_1_1_1_1_1_1_1_1">
    <p:bg>
      <p:bgPr>
        <a:solidFill>
          <a:schemeClr val="lt1"/>
        </a:solidFill>
      </p:bgPr>
    </p:bg>
    <p:spTree>
      <p:nvGrpSpPr>
        <p:cNvPr id="2235" name="Shape 2235"/>
        <p:cNvGrpSpPr/>
        <p:nvPr/>
      </p:nvGrpSpPr>
      <p:grpSpPr>
        <a:xfrm>
          <a:off x="0" y="0"/>
          <a:ext cx="0" cy="0"/>
          <a:chOff x="0" y="0"/>
          <a:chExt cx="0" cy="0"/>
        </a:xfrm>
      </p:grpSpPr>
      <p:sp>
        <p:nvSpPr>
          <p:cNvPr id="2236" name="Google Shape;2236;p144"/>
          <p:cNvSpPr txBox="1"/>
          <p:nvPr>
            <p:ph type="title"/>
          </p:nvPr>
        </p:nvSpPr>
        <p:spPr>
          <a:xfrm>
            <a:off x="344044" y="985838"/>
            <a:ext cx="8457000" cy="10287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237" name="Google Shape;2237;p144"/>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38" name="Google Shape;2238;p144"/>
          <p:cNvSpPr txBox="1"/>
          <p:nvPr>
            <p:ph idx="3" type="title"/>
          </p:nvPr>
        </p:nvSpPr>
        <p:spPr>
          <a:xfrm>
            <a:off x="344044"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39" name="Google Shape;2239;p144"/>
          <p:cNvSpPr txBox="1"/>
          <p:nvPr>
            <p:ph idx="4" type="title"/>
          </p:nvPr>
        </p:nvSpPr>
        <p:spPr>
          <a:xfrm>
            <a:off x="3253050"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40" name="Google Shape;2240;p144"/>
          <p:cNvSpPr txBox="1"/>
          <p:nvPr>
            <p:ph idx="5" type="title"/>
          </p:nvPr>
        </p:nvSpPr>
        <p:spPr>
          <a:xfrm>
            <a:off x="6162056"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41" name="Google Shape;2241;p144"/>
          <p:cNvSpPr txBox="1"/>
          <p:nvPr>
            <p:ph idx="6" type="title"/>
          </p:nvPr>
        </p:nvSpPr>
        <p:spPr>
          <a:xfrm>
            <a:off x="344044"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242" name="Google Shape;2242;p144"/>
          <p:cNvSpPr txBox="1"/>
          <p:nvPr>
            <p:ph idx="7" type="title"/>
          </p:nvPr>
        </p:nvSpPr>
        <p:spPr>
          <a:xfrm>
            <a:off x="3253050"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243" name="Google Shape;2243;p144"/>
          <p:cNvSpPr txBox="1"/>
          <p:nvPr>
            <p:ph idx="8" type="title"/>
          </p:nvPr>
        </p:nvSpPr>
        <p:spPr>
          <a:xfrm>
            <a:off x="6162056"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 Dark">
  <p:cSld name="TITLE_AND_BODY_1_2_1_1_1_2_1_1_1_1_1_1_1_1_1_3">
    <p:bg>
      <p:bgPr>
        <a:solidFill>
          <a:schemeClr val="dk1"/>
        </a:solidFill>
      </p:bgPr>
    </p:bg>
    <p:spTree>
      <p:nvGrpSpPr>
        <p:cNvPr id="2244" name="Shape 2244"/>
        <p:cNvGrpSpPr/>
        <p:nvPr/>
      </p:nvGrpSpPr>
      <p:grpSpPr>
        <a:xfrm>
          <a:off x="0" y="0"/>
          <a:ext cx="0" cy="0"/>
          <a:chOff x="0" y="0"/>
          <a:chExt cx="0" cy="0"/>
        </a:xfrm>
      </p:grpSpPr>
      <p:sp>
        <p:nvSpPr>
          <p:cNvPr id="2245" name="Google Shape;2245;p145"/>
          <p:cNvSpPr txBox="1"/>
          <p:nvPr>
            <p:ph type="title"/>
          </p:nvPr>
        </p:nvSpPr>
        <p:spPr>
          <a:xfrm>
            <a:off x="344044" y="985838"/>
            <a:ext cx="8457000" cy="10287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246" name="Google Shape;2246;p145"/>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47" name="Google Shape;2247;p145"/>
          <p:cNvSpPr txBox="1"/>
          <p:nvPr>
            <p:ph idx="3" type="title"/>
          </p:nvPr>
        </p:nvSpPr>
        <p:spPr>
          <a:xfrm>
            <a:off x="344044"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248" name="Google Shape;2248;p145"/>
          <p:cNvSpPr txBox="1"/>
          <p:nvPr>
            <p:ph idx="4" type="title"/>
          </p:nvPr>
        </p:nvSpPr>
        <p:spPr>
          <a:xfrm>
            <a:off x="3253050"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249" name="Google Shape;2249;p145"/>
          <p:cNvSpPr txBox="1"/>
          <p:nvPr>
            <p:ph idx="5" type="title"/>
          </p:nvPr>
        </p:nvSpPr>
        <p:spPr>
          <a:xfrm>
            <a:off x="6162056"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250" name="Google Shape;2250;p145"/>
          <p:cNvSpPr txBox="1"/>
          <p:nvPr>
            <p:ph idx="6" type="title"/>
          </p:nvPr>
        </p:nvSpPr>
        <p:spPr>
          <a:xfrm>
            <a:off x="344044"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251" name="Google Shape;2251;p145"/>
          <p:cNvSpPr txBox="1"/>
          <p:nvPr>
            <p:ph idx="7" type="title"/>
          </p:nvPr>
        </p:nvSpPr>
        <p:spPr>
          <a:xfrm>
            <a:off x="3253050"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252" name="Google Shape;2252;p145"/>
          <p:cNvSpPr txBox="1"/>
          <p:nvPr>
            <p:ph idx="8" type="title"/>
          </p:nvPr>
        </p:nvSpPr>
        <p:spPr>
          <a:xfrm>
            <a:off x="6162056"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p:cSld name="TITLE_AND_BODY_1_2_1_1_1_2_1_1_1_1_1_1_1_1_1_2">
    <p:bg>
      <p:bgPr>
        <a:solidFill>
          <a:schemeClr val="lt1"/>
        </a:solidFill>
      </p:bgPr>
    </p:bg>
    <p:spTree>
      <p:nvGrpSpPr>
        <p:cNvPr id="2253" name="Shape 2253"/>
        <p:cNvGrpSpPr/>
        <p:nvPr/>
      </p:nvGrpSpPr>
      <p:grpSpPr>
        <a:xfrm>
          <a:off x="0" y="0"/>
          <a:ext cx="0" cy="0"/>
          <a:chOff x="0" y="0"/>
          <a:chExt cx="0" cy="0"/>
        </a:xfrm>
      </p:grpSpPr>
      <p:sp>
        <p:nvSpPr>
          <p:cNvPr id="2254" name="Google Shape;2254;p146"/>
          <p:cNvSpPr txBox="1"/>
          <p:nvPr>
            <p:ph type="title"/>
          </p:nvPr>
        </p:nvSpPr>
        <p:spPr>
          <a:xfrm>
            <a:off x="344044" y="985838"/>
            <a:ext cx="6342600" cy="10287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255" name="Google Shape;2255;p146"/>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56" name="Google Shape;2256;p146"/>
          <p:cNvSpPr txBox="1"/>
          <p:nvPr>
            <p:ph idx="3" type="title"/>
          </p:nvPr>
        </p:nvSpPr>
        <p:spPr>
          <a:xfrm>
            <a:off x="344044"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57" name="Google Shape;2257;p146"/>
          <p:cNvSpPr txBox="1"/>
          <p:nvPr>
            <p:ph idx="4" type="title"/>
          </p:nvPr>
        </p:nvSpPr>
        <p:spPr>
          <a:xfrm>
            <a:off x="4851638"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58" name="Google Shape;2258;p146"/>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259" name="Google Shape;2259;p146"/>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 Dark">
  <p:cSld name="TITLE_AND_BODY_1_2_1_1_1_2_1_1_1_1_1_1_1_1_1_2_3">
    <p:bg>
      <p:bgPr>
        <a:solidFill>
          <a:schemeClr val="dk1"/>
        </a:solidFill>
      </p:bgPr>
    </p:bg>
    <p:spTree>
      <p:nvGrpSpPr>
        <p:cNvPr id="2260" name="Shape 2260"/>
        <p:cNvGrpSpPr/>
        <p:nvPr/>
      </p:nvGrpSpPr>
      <p:grpSpPr>
        <a:xfrm>
          <a:off x="0" y="0"/>
          <a:ext cx="0" cy="0"/>
          <a:chOff x="0" y="0"/>
          <a:chExt cx="0" cy="0"/>
        </a:xfrm>
      </p:grpSpPr>
      <p:sp>
        <p:nvSpPr>
          <p:cNvPr id="2261" name="Google Shape;2261;p147"/>
          <p:cNvSpPr txBox="1"/>
          <p:nvPr>
            <p:ph type="title"/>
          </p:nvPr>
        </p:nvSpPr>
        <p:spPr>
          <a:xfrm>
            <a:off x="344044" y="985838"/>
            <a:ext cx="6342600" cy="10287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262" name="Google Shape;2262;p147"/>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63" name="Google Shape;2263;p147"/>
          <p:cNvSpPr txBox="1"/>
          <p:nvPr>
            <p:ph idx="3" type="title"/>
          </p:nvPr>
        </p:nvSpPr>
        <p:spPr>
          <a:xfrm>
            <a:off x="344044"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264" name="Google Shape;2264;p147"/>
          <p:cNvSpPr txBox="1"/>
          <p:nvPr>
            <p:ph idx="4" type="title"/>
          </p:nvPr>
        </p:nvSpPr>
        <p:spPr>
          <a:xfrm>
            <a:off x="4851638"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265" name="Google Shape;2265;p147"/>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266" name="Google Shape;2266;p147"/>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p:cSld name="TITLE_AND_BODY_1_2_1_1_1_2_1_1_1_1_1_1_1_1_1_2_2">
    <p:bg>
      <p:bgPr>
        <a:solidFill>
          <a:schemeClr val="lt1"/>
        </a:solidFill>
      </p:bgPr>
    </p:bg>
    <p:spTree>
      <p:nvGrpSpPr>
        <p:cNvPr id="2267" name="Shape 2267"/>
        <p:cNvGrpSpPr/>
        <p:nvPr/>
      </p:nvGrpSpPr>
      <p:grpSpPr>
        <a:xfrm>
          <a:off x="0" y="0"/>
          <a:ext cx="0" cy="0"/>
          <a:chOff x="0" y="0"/>
          <a:chExt cx="0" cy="0"/>
        </a:xfrm>
      </p:grpSpPr>
      <p:sp>
        <p:nvSpPr>
          <p:cNvPr id="2268" name="Google Shape;2268;p148"/>
          <p:cNvSpPr txBox="1"/>
          <p:nvPr>
            <p:ph type="title"/>
          </p:nvPr>
        </p:nvSpPr>
        <p:spPr>
          <a:xfrm>
            <a:off x="344044" y="343003"/>
            <a:ext cx="8457000" cy="10287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269" name="Google Shape;2269;p148"/>
          <p:cNvSpPr txBox="1"/>
          <p:nvPr>
            <p:ph idx="2" type="title"/>
          </p:nvPr>
        </p:nvSpPr>
        <p:spPr>
          <a:xfrm>
            <a:off x="344044"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
        <p:nvSpPr>
          <p:cNvPr id="2270" name="Google Shape;2270;p148"/>
          <p:cNvSpPr txBox="1"/>
          <p:nvPr>
            <p:ph idx="3"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2271" name="Google Shape;2271;p148"/>
          <p:cNvSpPr txBox="1"/>
          <p:nvPr>
            <p:ph idx="4"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2272" name="Google Shape;2272;p148"/>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2273" name="Google Shape;2273;p148"/>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2274" name="Google Shape;2274;p148"/>
          <p:cNvSpPr txBox="1"/>
          <p:nvPr>
            <p:ph idx="7" type="title"/>
          </p:nvPr>
        </p:nvSpPr>
        <p:spPr>
          <a:xfrm>
            <a:off x="4851638"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 Dark">
  <p:cSld name="TITLE_AND_BODY_1_2_1_1_1_2_1_1_1_1_1_1_1_1_1_2_2_3">
    <p:bg>
      <p:bgPr>
        <a:solidFill>
          <a:schemeClr val="dk1"/>
        </a:solidFill>
      </p:bgPr>
    </p:bg>
    <p:spTree>
      <p:nvGrpSpPr>
        <p:cNvPr id="2275" name="Shape 2275"/>
        <p:cNvGrpSpPr/>
        <p:nvPr/>
      </p:nvGrpSpPr>
      <p:grpSpPr>
        <a:xfrm>
          <a:off x="0" y="0"/>
          <a:ext cx="0" cy="0"/>
          <a:chOff x="0" y="0"/>
          <a:chExt cx="0" cy="0"/>
        </a:xfrm>
      </p:grpSpPr>
      <p:sp>
        <p:nvSpPr>
          <p:cNvPr id="2276" name="Google Shape;2276;p149"/>
          <p:cNvSpPr txBox="1"/>
          <p:nvPr>
            <p:ph type="title"/>
          </p:nvPr>
        </p:nvSpPr>
        <p:spPr>
          <a:xfrm>
            <a:off x="344044" y="343003"/>
            <a:ext cx="8457000" cy="10287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277" name="Google Shape;2277;p149"/>
          <p:cNvSpPr txBox="1"/>
          <p:nvPr>
            <p:ph idx="2" type="title"/>
          </p:nvPr>
        </p:nvSpPr>
        <p:spPr>
          <a:xfrm>
            <a:off x="344044"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
        <p:nvSpPr>
          <p:cNvPr id="2278" name="Google Shape;2278;p149"/>
          <p:cNvSpPr txBox="1"/>
          <p:nvPr>
            <p:ph idx="3"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1100"/>
              <a:buFont typeface="Inter SemiBold"/>
              <a:buNone/>
              <a:defRPr sz="1100">
                <a:latin typeface="Inter SemiBold"/>
                <a:ea typeface="Inter SemiBold"/>
                <a:cs typeface="Inter SemiBold"/>
                <a:sym typeface="Inter SemiBold"/>
              </a:defRPr>
            </a:lvl1pPr>
            <a:lvl2pPr lvl="1">
              <a:spcBef>
                <a:spcPts val="0"/>
              </a:spcBef>
              <a:spcAft>
                <a:spcPts val="0"/>
              </a:spcAft>
              <a:buSzPts val="1100"/>
              <a:buFont typeface="Inter SemiBold"/>
              <a:buNone/>
              <a:defRPr sz="1100">
                <a:latin typeface="Inter SemiBold"/>
                <a:ea typeface="Inter SemiBold"/>
                <a:cs typeface="Inter SemiBold"/>
                <a:sym typeface="Inter SemiBold"/>
              </a:defRPr>
            </a:lvl2pPr>
            <a:lvl3pPr lvl="2">
              <a:spcBef>
                <a:spcPts val="0"/>
              </a:spcBef>
              <a:spcAft>
                <a:spcPts val="0"/>
              </a:spcAft>
              <a:buSzPts val="1100"/>
              <a:buFont typeface="Inter SemiBold"/>
              <a:buNone/>
              <a:defRPr sz="1100">
                <a:latin typeface="Inter SemiBold"/>
                <a:ea typeface="Inter SemiBold"/>
                <a:cs typeface="Inter SemiBold"/>
                <a:sym typeface="Inter SemiBold"/>
              </a:defRPr>
            </a:lvl3pPr>
            <a:lvl4pPr lvl="3">
              <a:spcBef>
                <a:spcPts val="0"/>
              </a:spcBef>
              <a:spcAft>
                <a:spcPts val="0"/>
              </a:spcAft>
              <a:buSzPts val="1100"/>
              <a:buFont typeface="Inter SemiBold"/>
              <a:buNone/>
              <a:defRPr sz="1100">
                <a:latin typeface="Inter SemiBold"/>
                <a:ea typeface="Inter SemiBold"/>
                <a:cs typeface="Inter SemiBold"/>
                <a:sym typeface="Inter SemiBold"/>
              </a:defRPr>
            </a:lvl4pPr>
            <a:lvl5pPr lvl="4">
              <a:spcBef>
                <a:spcPts val="0"/>
              </a:spcBef>
              <a:spcAft>
                <a:spcPts val="0"/>
              </a:spcAft>
              <a:buSzPts val="1100"/>
              <a:buFont typeface="Inter SemiBold"/>
              <a:buNone/>
              <a:defRPr sz="1100">
                <a:latin typeface="Inter SemiBold"/>
                <a:ea typeface="Inter SemiBold"/>
                <a:cs typeface="Inter SemiBold"/>
                <a:sym typeface="Inter SemiBold"/>
              </a:defRPr>
            </a:lvl5pPr>
            <a:lvl6pPr lvl="5">
              <a:spcBef>
                <a:spcPts val="0"/>
              </a:spcBef>
              <a:spcAft>
                <a:spcPts val="0"/>
              </a:spcAft>
              <a:buSzPts val="1100"/>
              <a:buFont typeface="Inter SemiBold"/>
              <a:buNone/>
              <a:defRPr sz="1100">
                <a:latin typeface="Inter SemiBold"/>
                <a:ea typeface="Inter SemiBold"/>
                <a:cs typeface="Inter SemiBold"/>
                <a:sym typeface="Inter SemiBold"/>
              </a:defRPr>
            </a:lvl6pPr>
            <a:lvl7pPr lvl="6">
              <a:spcBef>
                <a:spcPts val="0"/>
              </a:spcBef>
              <a:spcAft>
                <a:spcPts val="0"/>
              </a:spcAft>
              <a:buSzPts val="1100"/>
              <a:buFont typeface="Inter SemiBold"/>
              <a:buNone/>
              <a:defRPr sz="1100">
                <a:latin typeface="Inter SemiBold"/>
                <a:ea typeface="Inter SemiBold"/>
                <a:cs typeface="Inter SemiBold"/>
                <a:sym typeface="Inter SemiBold"/>
              </a:defRPr>
            </a:lvl7pPr>
            <a:lvl8pPr lvl="7">
              <a:spcBef>
                <a:spcPts val="0"/>
              </a:spcBef>
              <a:spcAft>
                <a:spcPts val="0"/>
              </a:spcAft>
              <a:buSzPts val="1100"/>
              <a:buFont typeface="Inter SemiBold"/>
              <a:buNone/>
              <a:defRPr sz="1100">
                <a:latin typeface="Inter SemiBold"/>
                <a:ea typeface="Inter SemiBold"/>
                <a:cs typeface="Inter SemiBold"/>
                <a:sym typeface="Inter SemiBold"/>
              </a:defRPr>
            </a:lvl8pPr>
            <a:lvl9pPr lvl="8">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2279" name="Google Shape;2279;p149"/>
          <p:cNvSpPr txBox="1"/>
          <p:nvPr>
            <p:ph idx="4"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1100"/>
              <a:buFont typeface="Inter SemiBold"/>
              <a:buNone/>
              <a:defRPr sz="1100">
                <a:latin typeface="Inter SemiBold"/>
                <a:ea typeface="Inter SemiBold"/>
                <a:cs typeface="Inter SemiBold"/>
                <a:sym typeface="Inter SemiBold"/>
              </a:defRPr>
            </a:lvl1pPr>
            <a:lvl2pPr lvl="1">
              <a:spcBef>
                <a:spcPts val="0"/>
              </a:spcBef>
              <a:spcAft>
                <a:spcPts val="0"/>
              </a:spcAft>
              <a:buSzPts val="1100"/>
              <a:buFont typeface="Inter SemiBold"/>
              <a:buNone/>
              <a:defRPr sz="1100">
                <a:latin typeface="Inter SemiBold"/>
                <a:ea typeface="Inter SemiBold"/>
                <a:cs typeface="Inter SemiBold"/>
                <a:sym typeface="Inter SemiBold"/>
              </a:defRPr>
            </a:lvl2pPr>
            <a:lvl3pPr lvl="2">
              <a:spcBef>
                <a:spcPts val="0"/>
              </a:spcBef>
              <a:spcAft>
                <a:spcPts val="0"/>
              </a:spcAft>
              <a:buSzPts val="1100"/>
              <a:buFont typeface="Inter SemiBold"/>
              <a:buNone/>
              <a:defRPr sz="1100">
                <a:latin typeface="Inter SemiBold"/>
                <a:ea typeface="Inter SemiBold"/>
                <a:cs typeface="Inter SemiBold"/>
                <a:sym typeface="Inter SemiBold"/>
              </a:defRPr>
            </a:lvl3pPr>
            <a:lvl4pPr lvl="3">
              <a:spcBef>
                <a:spcPts val="0"/>
              </a:spcBef>
              <a:spcAft>
                <a:spcPts val="0"/>
              </a:spcAft>
              <a:buSzPts val="1100"/>
              <a:buFont typeface="Inter SemiBold"/>
              <a:buNone/>
              <a:defRPr sz="1100">
                <a:latin typeface="Inter SemiBold"/>
                <a:ea typeface="Inter SemiBold"/>
                <a:cs typeface="Inter SemiBold"/>
                <a:sym typeface="Inter SemiBold"/>
              </a:defRPr>
            </a:lvl4pPr>
            <a:lvl5pPr lvl="4">
              <a:spcBef>
                <a:spcPts val="0"/>
              </a:spcBef>
              <a:spcAft>
                <a:spcPts val="0"/>
              </a:spcAft>
              <a:buSzPts val="1100"/>
              <a:buFont typeface="Inter SemiBold"/>
              <a:buNone/>
              <a:defRPr sz="1100">
                <a:latin typeface="Inter SemiBold"/>
                <a:ea typeface="Inter SemiBold"/>
                <a:cs typeface="Inter SemiBold"/>
                <a:sym typeface="Inter SemiBold"/>
              </a:defRPr>
            </a:lvl5pPr>
            <a:lvl6pPr lvl="5">
              <a:spcBef>
                <a:spcPts val="0"/>
              </a:spcBef>
              <a:spcAft>
                <a:spcPts val="0"/>
              </a:spcAft>
              <a:buSzPts val="1100"/>
              <a:buFont typeface="Inter SemiBold"/>
              <a:buNone/>
              <a:defRPr sz="1100">
                <a:latin typeface="Inter SemiBold"/>
                <a:ea typeface="Inter SemiBold"/>
                <a:cs typeface="Inter SemiBold"/>
                <a:sym typeface="Inter SemiBold"/>
              </a:defRPr>
            </a:lvl6pPr>
            <a:lvl7pPr lvl="6">
              <a:spcBef>
                <a:spcPts val="0"/>
              </a:spcBef>
              <a:spcAft>
                <a:spcPts val="0"/>
              </a:spcAft>
              <a:buSzPts val="1100"/>
              <a:buFont typeface="Inter SemiBold"/>
              <a:buNone/>
              <a:defRPr sz="1100">
                <a:latin typeface="Inter SemiBold"/>
                <a:ea typeface="Inter SemiBold"/>
                <a:cs typeface="Inter SemiBold"/>
                <a:sym typeface="Inter SemiBold"/>
              </a:defRPr>
            </a:lvl7pPr>
            <a:lvl8pPr lvl="7">
              <a:spcBef>
                <a:spcPts val="0"/>
              </a:spcBef>
              <a:spcAft>
                <a:spcPts val="0"/>
              </a:spcAft>
              <a:buSzPts val="1100"/>
              <a:buFont typeface="Inter SemiBold"/>
              <a:buNone/>
              <a:defRPr sz="1100">
                <a:latin typeface="Inter SemiBold"/>
                <a:ea typeface="Inter SemiBold"/>
                <a:cs typeface="Inter SemiBold"/>
                <a:sym typeface="Inter SemiBold"/>
              </a:defRPr>
            </a:lvl8pPr>
            <a:lvl9pPr lvl="8">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2280" name="Google Shape;2280;p149"/>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2281" name="Google Shape;2281;p149"/>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2282" name="Google Shape;2282;p149"/>
          <p:cNvSpPr txBox="1"/>
          <p:nvPr>
            <p:ph idx="7" type="title"/>
          </p:nvPr>
        </p:nvSpPr>
        <p:spPr>
          <a:xfrm>
            <a:off x="4851638"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p:cSld name="TITLE_AND_BODY_1_2_1_1_1_2_1_1_1_1_1_1_1_1_1_2_2_2">
    <p:bg>
      <p:bgPr>
        <a:solidFill>
          <a:schemeClr val="lt1"/>
        </a:solidFill>
      </p:bgPr>
    </p:bg>
    <p:spTree>
      <p:nvGrpSpPr>
        <p:cNvPr id="2283" name="Shape 2283"/>
        <p:cNvGrpSpPr/>
        <p:nvPr/>
      </p:nvGrpSpPr>
      <p:grpSpPr>
        <a:xfrm>
          <a:off x="0" y="0"/>
          <a:ext cx="0" cy="0"/>
          <a:chOff x="0" y="0"/>
          <a:chExt cx="0" cy="0"/>
        </a:xfrm>
      </p:grpSpPr>
      <p:sp>
        <p:nvSpPr>
          <p:cNvPr id="2284" name="Google Shape;2284;p150"/>
          <p:cNvSpPr txBox="1"/>
          <p:nvPr>
            <p:ph type="title"/>
          </p:nvPr>
        </p:nvSpPr>
        <p:spPr>
          <a:xfrm>
            <a:off x="344044" y="343003"/>
            <a:ext cx="8457000" cy="340500"/>
          </a:xfrm>
          <a:prstGeom prst="rect">
            <a:avLst/>
          </a:prstGeom>
        </p:spPr>
        <p:txBody>
          <a:bodyPr anchorCtr="0" anchor="t" bIns="0" lIns="0" spcFirstLastPara="1" rIns="0" wrap="square" tIns="0">
            <a:normAutofit/>
          </a:bodyPr>
          <a:lstStyle>
            <a:lvl1pPr lvl="0" algn="l">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2285" name="Google Shape;2285;p150"/>
          <p:cNvSpPr txBox="1"/>
          <p:nvPr>
            <p:ph idx="2"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2286" name="Google Shape;2286;p150"/>
          <p:cNvSpPr txBox="1"/>
          <p:nvPr>
            <p:ph idx="3"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2287" name="Google Shape;2287;p150"/>
          <p:cNvSpPr txBox="1"/>
          <p:nvPr>
            <p:ph idx="4"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
        <p:nvSpPr>
          <p:cNvPr id="2288" name="Google Shape;2288;p150"/>
          <p:cNvSpPr txBox="1"/>
          <p:nvPr>
            <p:ph idx="5"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 Dark">
  <p:cSld name="TITLE_AND_BODY_1_2_1_1_1_2_1_1_1_1_1_1_1_1_1_2_2_2_1">
    <p:bg>
      <p:bgPr>
        <a:solidFill>
          <a:schemeClr val="dk1"/>
        </a:solidFill>
      </p:bgPr>
    </p:bg>
    <p:spTree>
      <p:nvGrpSpPr>
        <p:cNvPr id="2289" name="Shape 2289"/>
        <p:cNvGrpSpPr/>
        <p:nvPr/>
      </p:nvGrpSpPr>
      <p:grpSpPr>
        <a:xfrm>
          <a:off x="0" y="0"/>
          <a:ext cx="0" cy="0"/>
          <a:chOff x="0" y="0"/>
          <a:chExt cx="0" cy="0"/>
        </a:xfrm>
      </p:grpSpPr>
      <p:sp>
        <p:nvSpPr>
          <p:cNvPr id="2290" name="Google Shape;2290;p151"/>
          <p:cNvSpPr txBox="1"/>
          <p:nvPr>
            <p:ph type="title"/>
          </p:nvPr>
        </p:nvSpPr>
        <p:spPr>
          <a:xfrm>
            <a:off x="344044" y="343003"/>
            <a:ext cx="8457000" cy="340500"/>
          </a:xfrm>
          <a:prstGeom prst="rect">
            <a:avLst/>
          </a:prstGeom>
        </p:spPr>
        <p:txBody>
          <a:bodyPr anchorCtr="0" anchor="t" bIns="0" lIns="0" spcFirstLastPara="1" rIns="0" wrap="square" tIns="0">
            <a:normAutofit/>
          </a:bodyPr>
          <a:lstStyle>
            <a:lvl1pPr lvl="0" algn="l">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2291" name="Google Shape;2291;p151"/>
          <p:cNvSpPr txBox="1"/>
          <p:nvPr>
            <p:ph idx="2"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SemiBold"/>
              <a:buNone/>
              <a:defRPr sz="3800">
                <a:latin typeface="Inter SemiBold"/>
                <a:ea typeface="Inter SemiBold"/>
                <a:cs typeface="Inter SemiBold"/>
                <a:sym typeface="Inter SemiBold"/>
              </a:defRPr>
            </a:lvl2pPr>
            <a:lvl3pPr lvl="2">
              <a:spcBef>
                <a:spcPts val="0"/>
              </a:spcBef>
              <a:spcAft>
                <a:spcPts val="0"/>
              </a:spcAft>
              <a:buSzPts val="3800"/>
              <a:buFont typeface="Inter SemiBold"/>
              <a:buNone/>
              <a:defRPr sz="3800">
                <a:latin typeface="Inter SemiBold"/>
                <a:ea typeface="Inter SemiBold"/>
                <a:cs typeface="Inter SemiBold"/>
                <a:sym typeface="Inter SemiBold"/>
              </a:defRPr>
            </a:lvl3pPr>
            <a:lvl4pPr lvl="3">
              <a:spcBef>
                <a:spcPts val="0"/>
              </a:spcBef>
              <a:spcAft>
                <a:spcPts val="0"/>
              </a:spcAft>
              <a:buSzPts val="3800"/>
              <a:buFont typeface="Inter SemiBold"/>
              <a:buNone/>
              <a:defRPr sz="3800">
                <a:latin typeface="Inter SemiBold"/>
                <a:ea typeface="Inter SemiBold"/>
                <a:cs typeface="Inter SemiBold"/>
                <a:sym typeface="Inter SemiBold"/>
              </a:defRPr>
            </a:lvl4pPr>
            <a:lvl5pPr lvl="4">
              <a:spcBef>
                <a:spcPts val="0"/>
              </a:spcBef>
              <a:spcAft>
                <a:spcPts val="0"/>
              </a:spcAft>
              <a:buSzPts val="3800"/>
              <a:buFont typeface="Inter SemiBold"/>
              <a:buNone/>
              <a:defRPr sz="3800">
                <a:latin typeface="Inter SemiBold"/>
                <a:ea typeface="Inter SemiBold"/>
                <a:cs typeface="Inter SemiBold"/>
                <a:sym typeface="Inter SemiBold"/>
              </a:defRPr>
            </a:lvl5pPr>
            <a:lvl6pPr lvl="5">
              <a:spcBef>
                <a:spcPts val="0"/>
              </a:spcBef>
              <a:spcAft>
                <a:spcPts val="0"/>
              </a:spcAft>
              <a:buSzPts val="3800"/>
              <a:buFont typeface="Inter SemiBold"/>
              <a:buNone/>
              <a:defRPr sz="3800">
                <a:latin typeface="Inter SemiBold"/>
                <a:ea typeface="Inter SemiBold"/>
                <a:cs typeface="Inter SemiBold"/>
                <a:sym typeface="Inter SemiBold"/>
              </a:defRPr>
            </a:lvl6pPr>
            <a:lvl7pPr lvl="6">
              <a:spcBef>
                <a:spcPts val="0"/>
              </a:spcBef>
              <a:spcAft>
                <a:spcPts val="0"/>
              </a:spcAft>
              <a:buSzPts val="3800"/>
              <a:buFont typeface="Inter SemiBold"/>
              <a:buNone/>
              <a:defRPr sz="3800">
                <a:latin typeface="Inter SemiBold"/>
                <a:ea typeface="Inter SemiBold"/>
                <a:cs typeface="Inter SemiBold"/>
                <a:sym typeface="Inter SemiBold"/>
              </a:defRPr>
            </a:lvl7pPr>
            <a:lvl8pPr lvl="7">
              <a:spcBef>
                <a:spcPts val="0"/>
              </a:spcBef>
              <a:spcAft>
                <a:spcPts val="0"/>
              </a:spcAft>
              <a:buSzPts val="3800"/>
              <a:buFont typeface="Inter SemiBold"/>
              <a:buNone/>
              <a:defRPr sz="3800">
                <a:latin typeface="Inter SemiBold"/>
                <a:ea typeface="Inter SemiBold"/>
                <a:cs typeface="Inter SemiBold"/>
                <a:sym typeface="Inter SemiBold"/>
              </a:defRPr>
            </a:lvl8pPr>
            <a:lvl9pPr lvl="8">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2292" name="Google Shape;2292;p151"/>
          <p:cNvSpPr txBox="1"/>
          <p:nvPr>
            <p:ph idx="3"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SemiBold"/>
              <a:buNone/>
              <a:defRPr sz="3800">
                <a:latin typeface="Inter SemiBold"/>
                <a:ea typeface="Inter SemiBold"/>
                <a:cs typeface="Inter SemiBold"/>
                <a:sym typeface="Inter SemiBold"/>
              </a:defRPr>
            </a:lvl2pPr>
            <a:lvl3pPr lvl="2">
              <a:spcBef>
                <a:spcPts val="0"/>
              </a:spcBef>
              <a:spcAft>
                <a:spcPts val="0"/>
              </a:spcAft>
              <a:buSzPts val="3800"/>
              <a:buFont typeface="Inter SemiBold"/>
              <a:buNone/>
              <a:defRPr sz="3800">
                <a:latin typeface="Inter SemiBold"/>
                <a:ea typeface="Inter SemiBold"/>
                <a:cs typeface="Inter SemiBold"/>
                <a:sym typeface="Inter SemiBold"/>
              </a:defRPr>
            </a:lvl3pPr>
            <a:lvl4pPr lvl="3">
              <a:spcBef>
                <a:spcPts val="0"/>
              </a:spcBef>
              <a:spcAft>
                <a:spcPts val="0"/>
              </a:spcAft>
              <a:buSzPts val="3800"/>
              <a:buFont typeface="Inter SemiBold"/>
              <a:buNone/>
              <a:defRPr sz="3800">
                <a:latin typeface="Inter SemiBold"/>
                <a:ea typeface="Inter SemiBold"/>
                <a:cs typeface="Inter SemiBold"/>
                <a:sym typeface="Inter SemiBold"/>
              </a:defRPr>
            </a:lvl4pPr>
            <a:lvl5pPr lvl="4">
              <a:spcBef>
                <a:spcPts val="0"/>
              </a:spcBef>
              <a:spcAft>
                <a:spcPts val="0"/>
              </a:spcAft>
              <a:buSzPts val="3800"/>
              <a:buFont typeface="Inter SemiBold"/>
              <a:buNone/>
              <a:defRPr sz="3800">
                <a:latin typeface="Inter SemiBold"/>
                <a:ea typeface="Inter SemiBold"/>
                <a:cs typeface="Inter SemiBold"/>
                <a:sym typeface="Inter SemiBold"/>
              </a:defRPr>
            </a:lvl5pPr>
            <a:lvl6pPr lvl="5">
              <a:spcBef>
                <a:spcPts val="0"/>
              </a:spcBef>
              <a:spcAft>
                <a:spcPts val="0"/>
              </a:spcAft>
              <a:buSzPts val="3800"/>
              <a:buFont typeface="Inter SemiBold"/>
              <a:buNone/>
              <a:defRPr sz="3800">
                <a:latin typeface="Inter SemiBold"/>
                <a:ea typeface="Inter SemiBold"/>
                <a:cs typeface="Inter SemiBold"/>
                <a:sym typeface="Inter SemiBold"/>
              </a:defRPr>
            </a:lvl6pPr>
            <a:lvl7pPr lvl="6">
              <a:spcBef>
                <a:spcPts val="0"/>
              </a:spcBef>
              <a:spcAft>
                <a:spcPts val="0"/>
              </a:spcAft>
              <a:buSzPts val="3800"/>
              <a:buFont typeface="Inter SemiBold"/>
              <a:buNone/>
              <a:defRPr sz="3800">
                <a:latin typeface="Inter SemiBold"/>
                <a:ea typeface="Inter SemiBold"/>
                <a:cs typeface="Inter SemiBold"/>
                <a:sym typeface="Inter SemiBold"/>
              </a:defRPr>
            </a:lvl7pPr>
            <a:lvl8pPr lvl="7">
              <a:spcBef>
                <a:spcPts val="0"/>
              </a:spcBef>
              <a:spcAft>
                <a:spcPts val="0"/>
              </a:spcAft>
              <a:buSzPts val="3800"/>
              <a:buFont typeface="Inter SemiBold"/>
              <a:buNone/>
              <a:defRPr sz="3800">
                <a:latin typeface="Inter SemiBold"/>
                <a:ea typeface="Inter SemiBold"/>
                <a:cs typeface="Inter SemiBold"/>
                <a:sym typeface="Inter SemiBold"/>
              </a:defRPr>
            </a:lvl8pPr>
            <a:lvl9pPr lvl="8">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2293" name="Google Shape;2293;p151"/>
          <p:cNvSpPr txBox="1"/>
          <p:nvPr>
            <p:ph idx="4"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2294" name="Google Shape;2294;p151"/>
          <p:cNvSpPr txBox="1"/>
          <p:nvPr>
            <p:ph idx="5"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 Dark bg">
  <p:cSld name="TITLE_AND_BODY_1_2_1_1_1_2_1_1_5_2">
    <p:bg>
      <p:bgPr>
        <a:solidFill>
          <a:schemeClr val="dk1"/>
        </a:solidFill>
      </p:bgPr>
    </p:bg>
    <p:spTree>
      <p:nvGrpSpPr>
        <p:cNvPr id="84" name="Shape 84"/>
        <p:cNvGrpSpPr/>
        <p:nvPr/>
      </p:nvGrpSpPr>
      <p:grpSpPr>
        <a:xfrm>
          <a:off x="0" y="0"/>
          <a:ext cx="0" cy="0"/>
          <a:chOff x="0" y="0"/>
          <a:chExt cx="0" cy="0"/>
        </a:xfrm>
      </p:grpSpPr>
      <p:sp>
        <p:nvSpPr>
          <p:cNvPr id="85" name="Google Shape;85;p16"/>
          <p:cNvSpPr/>
          <p:nvPr/>
        </p:nvSpPr>
        <p:spPr>
          <a:xfrm>
            <a:off x="3252722" y="347531"/>
            <a:ext cx="26385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86" name="Google Shape;86;p16"/>
          <p:cNvSpPr txBox="1"/>
          <p:nvPr>
            <p:ph type="title"/>
          </p:nvPr>
        </p:nvSpPr>
        <p:spPr>
          <a:xfrm>
            <a:off x="3514725" y="2571750"/>
            <a:ext cx="2114700" cy="2229000"/>
          </a:xfrm>
          <a:prstGeom prst="rect">
            <a:avLst/>
          </a:prstGeom>
        </p:spPr>
        <p:txBody>
          <a:bodyPr anchorCtr="0" anchor="t" bIns="0" lIns="0" spcFirstLastPara="1" rIns="0" wrap="square" tIns="0">
            <a:normAutofit/>
          </a:bodyPr>
          <a:lstStyle>
            <a:lvl1pPr indent="-95250" lvl="0" marL="0" marR="0" rt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rtl="0">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87" name="Google Shape;87;p16"/>
          <p:cNvSpPr txBox="1"/>
          <p:nvPr>
            <p:ph idx="2" type="title"/>
          </p:nvPr>
        </p:nvSpPr>
        <p:spPr>
          <a:xfrm>
            <a:off x="3514725" y="426309"/>
            <a:ext cx="2114700" cy="2061900"/>
          </a:xfrm>
          <a:prstGeom prst="rect">
            <a:avLst/>
          </a:prstGeom>
        </p:spPr>
        <p:txBody>
          <a:bodyPr anchorCtr="0" anchor="b" bIns="0" lIns="0" spcFirstLastPara="1" rIns="0" wrap="square" tIns="0">
            <a:normAutofit/>
          </a:bodyPr>
          <a:lstStyle>
            <a:lvl1pPr indent="-285750" lvl="0" marL="0" marR="0" rtl="0" algn="l">
              <a:lnSpc>
                <a:spcPct val="100000"/>
              </a:lnSpc>
              <a:spcBef>
                <a:spcPts val="0"/>
              </a:spcBef>
              <a:spcAft>
                <a:spcPts val="0"/>
              </a:spcAft>
              <a:buSzPts val="4500"/>
              <a:buFont typeface="Inter SemiBold"/>
              <a:buNone/>
              <a:defRPr sz="4500"/>
            </a:lvl1pPr>
            <a:lvl2pPr lvl="1" rtl="0">
              <a:spcBef>
                <a:spcPts val="0"/>
              </a:spcBef>
              <a:spcAft>
                <a:spcPts val="0"/>
              </a:spcAft>
              <a:buSzPts val="4500"/>
              <a:buFont typeface="Inter"/>
              <a:buNone/>
              <a:defRPr sz="4500">
                <a:latin typeface="Inter"/>
                <a:ea typeface="Inter"/>
                <a:cs typeface="Inter"/>
                <a:sym typeface="Inter"/>
              </a:defRPr>
            </a:lvl2pPr>
            <a:lvl3pPr lvl="2" rtl="0">
              <a:spcBef>
                <a:spcPts val="0"/>
              </a:spcBef>
              <a:spcAft>
                <a:spcPts val="0"/>
              </a:spcAft>
              <a:buSzPts val="4500"/>
              <a:buFont typeface="Inter"/>
              <a:buNone/>
              <a:defRPr sz="4500">
                <a:latin typeface="Inter"/>
                <a:ea typeface="Inter"/>
                <a:cs typeface="Inter"/>
                <a:sym typeface="Inter"/>
              </a:defRPr>
            </a:lvl3pPr>
            <a:lvl4pPr lvl="3" rtl="0">
              <a:spcBef>
                <a:spcPts val="0"/>
              </a:spcBef>
              <a:spcAft>
                <a:spcPts val="0"/>
              </a:spcAft>
              <a:buSzPts val="4500"/>
              <a:buFont typeface="Inter"/>
              <a:buNone/>
              <a:defRPr sz="4500">
                <a:latin typeface="Inter"/>
                <a:ea typeface="Inter"/>
                <a:cs typeface="Inter"/>
                <a:sym typeface="Inter"/>
              </a:defRPr>
            </a:lvl4pPr>
            <a:lvl5pPr lvl="4" rtl="0">
              <a:spcBef>
                <a:spcPts val="0"/>
              </a:spcBef>
              <a:spcAft>
                <a:spcPts val="0"/>
              </a:spcAft>
              <a:buSzPts val="4500"/>
              <a:buFont typeface="Inter"/>
              <a:buNone/>
              <a:defRPr sz="4500">
                <a:latin typeface="Inter"/>
                <a:ea typeface="Inter"/>
                <a:cs typeface="Inter"/>
                <a:sym typeface="Inter"/>
              </a:defRPr>
            </a:lvl5pPr>
            <a:lvl6pPr lvl="5" rtl="0">
              <a:spcBef>
                <a:spcPts val="0"/>
              </a:spcBef>
              <a:spcAft>
                <a:spcPts val="0"/>
              </a:spcAft>
              <a:buSzPts val="4500"/>
              <a:buFont typeface="Inter"/>
              <a:buNone/>
              <a:defRPr sz="4500">
                <a:latin typeface="Inter"/>
                <a:ea typeface="Inter"/>
                <a:cs typeface="Inter"/>
                <a:sym typeface="Inter"/>
              </a:defRPr>
            </a:lvl6pPr>
            <a:lvl7pPr lvl="6" rtl="0">
              <a:spcBef>
                <a:spcPts val="0"/>
              </a:spcBef>
              <a:spcAft>
                <a:spcPts val="0"/>
              </a:spcAft>
              <a:buSzPts val="4500"/>
              <a:buFont typeface="Inter"/>
              <a:buNone/>
              <a:defRPr sz="4500">
                <a:latin typeface="Inter"/>
                <a:ea typeface="Inter"/>
                <a:cs typeface="Inter"/>
                <a:sym typeface="Inter"/>
              </a:defRPr>
            </a:lvl7pPr>
            <a:lvl8pPr lvl="7" rtl="0">
              <a:spcBef>
                <a:spcPts val="0"/>
              </a:spcBef>
              <a:spcAft>
                <a:spcPts val="0"/>
              </a:spcAft>
              <a:buSzPts val="4500"/>
              <a:buFont typeface="Inter"/>
              <a:buNone/>
              <a:defRPr sz="4500">
                <a:latin typeface="Inter"/>
                <a:ea typeface="Inter"/>
                <a:cs typeface="Inter"/>
                <a:sym typeface="Inter"/>
              </a:defRPr>
            </a:lvl8pPr>
            <a:lvl9pPr lvl="8" rtl="0">
              <a:spcBef>
                <a:spcPts val="0"/>
              </a:spcBef>
              <a:spcAft>
                <a:spcPts val="0"/>
              </a:spcAft>
              <a:buSzPts val="4500"/>
              <a:buFont typeface="Inter"/>
              <a:buNone/>
              <a:defRPr sz="4500">
                <a:latin typeface="Inter"/>
                <a:ea typeface="Inter"/>
                <a:cs typeface="Inter"/>
                <a:sym typeface="Inter"/>
              </a:defRPr>
            </a:lvl9pPr>
          </a:lstStyle>
          <a:p/>
        </p:txBody>
      </p:sp>
      <p:sp>
        <p:nvSpPr>
          <p:cNvPr id="88" name="Google Shape;88;p16"/>
          <p:cNvSpPr/>
          <p:nvPr>
            <p:ph idx="3" type="pic"/>
          </p:nvPr>
        </p:nvSpPr>
        <p:spPr>
          <a:xfrm>
            <a:off x="347531" y="340584"/>
            <a:ext cx="2638500" cy="4460100"/>
          </a:xfrm>
          <a:prstGeom prst="rect">
            <a:avLst/>
          </a:prstGeom>
          <a:noFill/>
          <a:ln>
            <a:noFill/>
          </a:ln>
        </p:spPr>
      </p:sp>
      <p:sp>
        <p:nvSpPr>
          <p:cNvPr id="89" name="Google Shape;89;p16"/>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p:cSld name="TITLE_AND_BODY_1_2_1_1_1_2_1_1_1_1_1_1_1_1_1_2_2_1">
    <p:bg>
      <p:bgPr>
        <a:solidFill>
          <a:schemeClr val="lt1"/>
        </a:solidFill>
      </p:bgPr>
    </p:bg>
    <p:spTree>
      <p:nvGrpSpPr>
        <p:cNvPr id="2295" name="Shape 2295"/>
        <p:cNvGrpSpPr/>
        <p:nvPr/>
      </p:nvGrpSpPr>
      <p:grpSpPr>
        <a:xfrm>
          <a:off x="0" y="0"/>
          <a:ext cx="0" cy="0"/>
          <a:chOff x="0" y="0"/>
          <a:chExt cx="0" cy="0"/>
        </a:xfrm>
      </p:grpSpPr>
      <p:sp>
        <p:nvSpPr>
          <p:cNvPr id="2296" name="Google Shape;2296;p152"/>
          <p:cNvSpPr txBox="1"/>
          <p:nvPr>
            <p:ph type="title"/>
          </p:nvPr>
        </p:nvSpPr>
        <p:spPr>
          <a:xfrm>
            <a:off x="344044"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
        <p:nvSpPr>
          <p:cNvPr id="2297" name="Google Shape;2297;p152"/>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2298" name="Google Shape;2298;p152"/>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2299" name="Google Shape;2299;p152"/>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00" name="Google Shape;2300;p152"/>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01" name="Google Shape;2301;p152"/>
          <p:cNvSpPr txBox="1"/>
          <p:nvPr>
            <p:ph idx="6" type="title"/>
          </p:nvPr>
        </p:nvSpPr>
        <p:spPr>
          <a:xfrm>
            <a:off x="4851638"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Dark">
  <p:cSld name="TITLE_AND_BODY_1_2_1_1_1_2_1_1_1_1_1_1_1_1_1_2_2_1_2">
    <p:bg>
      <p:bgPr>
        <a:solidFill>
          <a:schemeClr val="dk1"/>
        </a:solidFill>
      </p:bgPr>
    </p:bg>
    <p:spTree>
      <p:nvGrpSpPr>
        <p:cNvPr id="2302" name="Shape 2302"/>
        <p:cNvGrpSpPr/>
        <p:nvPr/>
      </p:nvGrpSpPr>
      <p:grpSpPr>
        <a:xfrm>
          <a:off x="0" y="0"/>
          <a:ext cx="0" cy="0"/>
          <a:chOff x="0" y="0"/>
          <a:chExt cx="0" cy="0"/>
        </a:xfrm>
      </p:grpSpPr>
      <p:sp>
        <p:nvSpPr>
          <p:cNvPr id="2303" name="Google Shape;2303;p153"/>
          <p:cNvSpPr txBox="1"/>
          <p:nvPr>
            <p:ph type="title"/>
          </p:nvPr>
        </p:nvSpPr>
        <p:spPr>
          <a:xfrm>
            <a:off x="344044"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
        <p:nvSpPr>
          <p:cNvPr id="2304" name="Google Shape;2304;p153"/>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2305" name="Google Shape;2305;p153"/>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2306" name="Google Shape;2306;p153"/>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07" name="Google Shape;2307;p153"/>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08" name="Google Shape;2308;p153"/>
          <p:cNvSpPr txBox="1"/>
          <p:nvPr>
            <p:ph idx="6" type="title"/>
          </p:nvPr>
        </p:nvSpPr>
        <p:spPr>
          <a:xfrm>
            <a:off x="4851638"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p:cSld name="TITLE_AND_BODY_1_2_1_1_1_2_1_1_1_1_1_1_1_1_1_2_2_1_1">
    <p:bg>
      <p:bgPr>
        <a:solidFill>
          <a:schemeClr val="lt1"/>
        </a:solidFill>
      </p:bgPr>
    </p:bg>
    <p:spTree>
      <p:nvGrpSpPr>
        <p:cNvPr id="2309" name="Shape 2309"/>
        <p:cNvGrpSpPr/>
        <p:nvPr/>
      </p:nvGrpSpPr>
      <p:grpSpPr>
        <a:xfrm>
          <a:off x="0" y="0"/>
          <a:ext cx="0" cy="0"/>
          <a:chOff x="0" y="0"/>
          <a:chExt cx="0" cy="0"/>
        </a:xfrm>
      </p:grpSpPr>
      <p:sp>
        <p:nvSpPr>
          <p:cNvPr id="2310" name="Google Shape;2310;p154"/>
          <p:cNvSpPr txBox="1"/>
          <p:nvPr>
            <p:ph type="title"/>
          </p:nvPr>
        </p:nvSpPr>
        <p:spPr>
          <a:xfrm>
            <a:off x="344044"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2311" name="Google Shape;2311;p154"/>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2312" name="Google Shape;2312;p154"/>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2313" name="Google Shape;2313;p154"/>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14" name="Google Shape;2314;p154"/>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15" name="Google Shape;2315;p154"/>
          <p:cNvSpPr txBox="1"/>
          <p:nvPr>
            <p:ph idx="6" type="title"/>
          </p:nvPr>
        </p:nvSpPr>
        <p:spPr>
          <a:xfrm>
            <a:off x="4851638"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 Dark">
  <p:cSld name="TITLE_AND_BODY_1_2_1_1_1_2_1_1_1_1_1_1_1_1_1_2_2_1_1_1">
    <p:bg>
      <p:bgPr>
        <a:solidFill>
          <a:schemeClr val="dk1"/>
        </a:solidFill>
      </p:bgPr>
    </p:bg>
    <p:spTree>
      <p:nvGrpSpPr>
        <p:cNvPr id="2316" name="Shape 2316"/>
        <p:cNvGrpSpPr/>
        <p:nvPr/>
      </p:nvGrpSpPr>
      <p:grpSpPr>
        <a:xfrm>
          <a:off x="0" y="0"/>
          <a:ext cx="0" cy="0"/>
          <a:chOff x="0" y="0"/>
          <a:chExt cx="0" cy="0"/>
        </a:xfrm>
      </p:grpSpPr>
      <p:sp>
        <p:nvSpPr>
          <p:cNvPr id="2317" name="Google Shape;2317;p155"/>
          <p:cNvSpPr txBox="1"/>
          <p:nvPr>
            <p:ph type="title"/>
          </p:nvPr>
        </p:nvSpPr>
        <p:spPr>
          <a:xfrm>
            <a:off x="344044"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2318" name="Google Shape;2318;p155"/>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2319" name="Google Shape;2319;p155"/>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2320" name="Google Shape;2320;p155"/>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21" name="Google Shape;2321;p155"/>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22" name="Google Shape;2322;p155"/>
          <p:cNvSpPr txBox="1"/>
          <p:nvPr>
            <p:ph idx="6" type="title"/>
          </p:nvPr>
        </p:nvSpPr>
        <p:spPr>
          <a:xfrm>
            <a:off x="4851638"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p:cSld name="TITLE_AND_BODY_1_2_1_1_1_2_1_1_1_1_1_1_1_1_1_2_1">
    <p:bg>
      <p:bgPr>
        <a:solidFill>
          <a:schemeClr val="lt1"/>
        </a:solidFill>
      </p:bgPr>
    </p:bg>
    <p:spTree>
      <p:nvGrpSpPr>
        <p:cNvPr id="2323" name="Shape 2323"/>
        <p:cNvGrpSpPr/>
        <p:nvPr/>
      </p:nvGrpSpPr>
      <p:grpSpPr>
        <a:xfrm>
          <a:off x="0" y="0"/>
          <a:ext cx="0" cy="0"/>
          <a:chOff x="0" y="0"/>
          <a:chExt cx="0" cy="0"/>
        </a:xfrm>
      </p:grpSpPr>
      <p:sp>
        <p:nvSpPr>
          <p:cNvPr id="2324" name="Google Shape;2324;p156"/>
          <p:cNvSpPr txBox="1"/>
          <p:nvPr>
            <p:ph type="title"/>
          </p:nvPr>
        </p:nvSpPr>
        <p:spPr>
          <a:xfrm>
            <a:off x="344044"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325" name="Google Shape;2325;p156"/>
          <p:cNvSpPr txBox="1"/>
          <p:nvPr>
            <p:ph idx="2" type="title"/>
          </p:nvPr>
        </p:nvSpPr>
        <p:spPr>
          <a:xfrm>
            <a:off x="4851638"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326" name="Google Shape;2326;p156"/>
          <p:cNvSpPr txBox="1"/>
          <p:nvPr>
            <p:ph idx="3"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27" name="Google Shape;2327;p156"/>
          <p:cNvSpPr txBox="1"/>
          <p:nvPr>
            <p:ph idx="4"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28" name="Google Shape;2328;p156"/>
          <p:cNvSpPr txBox="1"/>
          <p:nvPr>
            <p:ph idx="5" type="title"/>
          </p:nvPr>
        </p:nvSpPr>
        <p:spPr>
          <a:xfrm>
            <a:off x="344044"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329" name="Google Shape;2329;p156"/>
          <p:cNvSpPr txBox="1"/>
          <p:nvPr>
            <p:ph idx="6" type="title"/>
          </p:nvPr>
        </p:nvSpPr>
        <p:spPr>
          <a:xfrm>
            <a:off x="4851638"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330" name="Google Shape;2330;p156"/>
          <p:cNvSpPr txBox="1"/>
          <p:nvPr>
            <p:ph idx="7" type="title"/>
          </p:nvPr>
        </p:nvSpPr>
        <p:spPr>
          <a:xfrm>
            <a:off x="344044"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31" name="Google Shape;2331;p156"/>
          <p:cNvSpPr txBox="1"/>
          <p:nvPr>
            <p:ph idx="8" type="title"/>
          </p:nvPr>
        </p:nvSpPr>
        <p:spPr>
          <a:xfrm>
            <a:off x="4851638"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 Dark">
  <p:cSld name="TITLE_AND_BODY_1_2_1_1_1_2_1_1_1_1_1_1_1_1_1_2_1_2">
    <p:bg>
      <p:bgPr>
        <a:solidFill>
          <a:schemeClr val="dk1"/>
        </a:solidFill>
      </p:bgPr>
    </p:bg>
    <p:spTree>
      <p:nvGrpSpPr>
        <p:cNvPr id="2332" name="Shape 2332"/>
        <p:cNvGrpSpPr/>
        <p:nvPr/>
      </p:nvGrpSpPr>
      <p:grpSpPr>
        <a:xfrm>
          <a:off x="0" y="0"/>
          <a:ext cx="0" cy="0"/>
          <a:chOff x="0" y="0"/>
          <a:chExt cx="0" cy="0"/>
        </a:xfrm>
      </p:grpSpPr>
      <p:sp>
        <p:nvSpPr>
          <p:cNvPr id="2333" name="Google Shape;2333;p157"/>
          <p:cNvSpPr txBox="1"/>
          <p:nvPr>
            <p:ph type="title"/>
          </p:nvPr>
        </p:nvSpPr>
        <p:spPr>
          <a:xfrm>
            <a:off x="344044"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334" name="Google Shape;2334;p157"/>
          <p:cNvSpPr txBox="1"/>
          <p:nvPr>
            <p:ph idx="2" type="title"/>
          </p:nvPr>
        </p:nvSpPr>
        <p:spPr>
          <a:xfrm>
            <a:off x="4851638"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335" name="Google Shape;2335;p157"/>
          <p:cNvSpPr txBox="1"/>
          <p:nvPr>
            <p:ph idx="3"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36" name="Google Shape;2336;p157"/>
          <p:cNvSpPr txBox="1"/>
          <p:nvPr>
            <p:ph idx="4"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37" name="Google Shape;2337;p157"/>
          <p:cNvSpPr txBox="1"/>
          <p:nvPr>
            <p:ph idx="5" type="title"/>
          </p:nvPr>
        </p:nvSpPr>
        <p:spPr>
          <a:xfrm>
            <a:off x="344044"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338" name="Google Shape;2338;p157"/>
          <p:cNvSpPr txBox="1"/>
          <p:nvPr>
            <p:ph idx="6" type="title"/>
          </p:nvPr>
        </p:nvSpPr>
        <p:spPr>
          <a:xfrm>
            <a:off x="4851638"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339" name="Google Shape;2339;p157"/>
          <p:cNvSpPr txBox="1"/>
          <p:nvPr>
            <p:ph idx="7" type="title"/>
          </p:nvPr>
        </p:nvSpPr>
        <p:spPr>
          <a:xfrm>
            <a:off x="344044"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40" name="Google Shape;2340;p157"/>
          <p:cNvSpPr txBox="1"/>
          <p:nvPr>
            <p:ph idx="8" type="title"/>
          </p:nvPr>
        </p:nvSpPr>
        <p:spPr>
          <a:xfrm>
            <a:off x="4851638"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Quarters)">
  <p:cSld name="TITLE_AND_BODY_1_2_1_1_1_2_1_1_1_1_1_1_1_1_1_2_1_1">
    <p:bg>
      <p:bgPr>
        <a:solidFill>
          <a:schemeClr val="lt1"/>
        </a:solidFill>
      </p:bgPr>
    </p:bg>
    <p:spTree>
      <p:nvGrpSpPr>
        <p:cNvPr id="2341" name="Shape 2341"/>
        <p:cNvGrpSpPr/>
        <p:nvPr/>
      </p:nvGrpSpPr>
      <p:grpSpPr>
        <a:xfrm>
          <a:off x="0" y="0"/>
          <a:ext cx="0" cy="0"/>
          <a:chOff x="0" y="0"/>
          <a:chExt cx="0" cy="0"/>
        </a:xfrm>
      </p:grpSpPr>
      <p:cxnSp>
        <p:nvCxnSpPr>
          <p:cNvPr id="2342" name="Google Shape;2342;p158"/>
          <p:cNvCxnSpPr/>
          <p:nvPr/>
        </p:nvCxnSpPr>
        <p:spPr>
          <a:xfrm>
            <a:off x="339888"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2343" name="Google Shape;2343;p158"/>
          <p:cNvCxnSpPr/>
          <p:nvPr/>
        </p:nvCxnSpPr>
        <p:spPr>
          <a:xfrm>
            <a:off x="4571997"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2344" name="Google Shape;2344;p158"/>
          <p:cNvCxnSpPr/>
          <p:nvPr/>
        </p:nvCxnSpPr>
        <p:spPr>
          <a:xfrm>
            <a:off x="2457449"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2345" name="Google Shape;2345;p158"/>
          <p:cNvCxnSpPr/>
          <p:nvPr/>
        </p:nvCxnSpPr>
        <p:spPr>
          <a:xfrm>
            <a:off x="6686546"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2346" name="Google Shape;2346;p158"/>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2347" name="Google Shape;2347;p158"/>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348" name="Google Shape;2348;p158"/>
          <p:cNvSpPr txBox="1"/>
          <p:nvPr>
            <p:ph idx="3" type="title"/>
          </p:nvPr>
        </p:nvSpPr>
        <p:spPr>
          <a:xfrm>
            <a:off x="344044"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2349" name="Google Shape;2349;p158"/>
          <p:cNvSpPr txBox="1"/>
          <p:nvPr>
            <p:ph idx="4" type="title"/>
          </p:nvPr>
        </p:nvSpPr>
        <p:spPr>
          <a:xfrm>
            <a:off x="2458013"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2350" name="Google Shape;2350;p158"/>
          <p:cNvSpPr txBox="1"/>
          <p:nvPr>
            <p:ph idx="5" type="title"/>
          </p:nvPr>
        </p:nvSpPr>
        <p:spPr>
          <a:xfrm>
            <a:off x="4571981"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2351" name="Google Shape;2351;p158"/>
          <p:cNvSpPr txBox="1"/>
          <p:nvPr>
            <p:ph idx="6" type="title"/>
          </p:nvPr>
        </p:nvSpPr>
        <p:spPr>
          <a:xfrm>
            <a:off x="6685950"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Weeks)">
  <p:cSld name="TITLE_AND_BODY_1_2_1_1_1_2_1_1_1_1_1_1_1_1_1_2_1_1_1">
    <p:bg>
      <p:bgPr>
        <a:solidFill>
          <a:schemeClr val="lt1"/>
        </a:solidFill>
      </p:bgPr>
    </p:bg>
    <p:spTree>
      <p:nvGrpSpPr>
        <p:cNvPr id="2352" name="Shape 2352"/>
        <p:cNvGrpSpPr/>
        <p:nvPr/>
      </p:nvGrpSpPr>
      <p:grpSpPr>
        <a:xfrm>
          <a:off x="0" y="0"/>
          <a:ext cx="0" cy="0"/>
          <a:chOff x="0" y="0"/>
          <a:chExt cx="0" cy="0"/>
        </a:xfrm>
      </p:grpSpPr>
      <p:cxnSp>
        <p:nvCxnSpPr>
          <p:cNvPr id="2353" name="Google Shape;2353;p159"/>
          <p:cNvCxnSpPr/>
          <p:nvPr/>
        </p:nvCxnSpPr>
        <p:spPr>
          <a:xfrm>
            <a:off x="339888"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2354" name="Google Shape;2354;p159"/>
          <p:cNvCxnSpPr/>
          <p:nvPr/>
        </p:nvCxnSpPr>
        <p:spPr>
          <a:xfrm>
            <a:off x="4571997"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2355" name="Google Shape;2355;p159"/>
          <p:cNvCxnSpPr/>
          <p:nvPr/>
        </p:nvCxnSpPr>
        <p:spPr>
          <a:xfrm>
            <a:off x="2457449"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2356" name="Google Shape;2356;p159"/>
          <p:cNvCxnSpPr/>
          <p:nvPr/>
        </p:nvCxnSpPr>
        <p:spPr>
          <a:xfrm>
            <a:off x="6686546"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2357" name="Google Shape;2357;p159"/>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2358" name="Google Shape;2358;p159"/>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359" name="Google Shape;2359;p159"/>
          <p:cNvSpPr txBox="1"/>
          <p:nvPr>
            <p:ph idx="3" type="title"/>
          </p:nvPr>
        </p:nvSpPr>
        <p:spPr>
          <a:xfrm>
            <a:off x="344044"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2360" name="Google Shape;2360;p159"/>
          <p:cNvSpPr txBox="1"/>
          <p:nvPr>
            <p:ph idx="4" type="title"/>
          </p:nvPr>
        </p:nvSpPr>
        <p:spPr>
          <a:xfrm>
            <a:off x="2458013"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2361" name="Google Shape;2361;p159"/>
          <p:cNvSpPr txBox="1"/>
          <p:nvPr>
            <p:ph idx="5" type="title"/>
          </p:nvPr>
        </p:nvSpPr>
        <p:spPr>
          <a:xfrm>
            <a:off x="4571981"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2362" name="Google Shape;2362;p159"/>
          <p:cNvSpPr txBox="1"/>
          <p:nvPr>
            <p:ph idx="6" type="title"/>
          </p:nvPr>
        </p:nvSpPr>
        <p:spPr>
          <a:xfrm>
            <a:off x="6685950"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2363" name="Google Shape;2363;p159"/>
          <p:cNvCxnSpPr/>
          <p:nvPr/>
        </p:nvCxnSpPr>
        <p:spPr>
          <a:xfrm>
            <a:off x="1400753"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2364" name="Google Shape;2364;p159"/>
          <p:cNvSpPr txBox="1"/>
          <p:nvPr>
            <p:ph idx="7" type="title"/>
          </p:nvPr>
        </p:nvSpPr>
        <p:spPr>
          <a:xfrm>
            <a:off x="1400738"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2365" name="Google Shape;2365;p159"/>
          <p:cNvCxnSpPr/>
          <p:nvPr/>
        </p:nvCxnSpPr>
        <p:spPr>
          <a:xfrm>
            <a:off x="3514724"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2366" name="Google Shape;2366;p159"/>
          <p:cNvSpPr txBox="1"/>
          <p:nvPr>
            <p:ph idx="8" type="title"/>
          </p:nvPr>
        </p:nvSpPr>
        <p:spPr>
          <a:xfrm>
            <a:off x="3514997"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2367" name="Google Shape;2367;p159"/>
          <p:cNvCxnSpPr/>
          <p:nvPr/>
        </p:nvCxnSpPr>
        <p:spPr>
          <a:xfrm>
            <a:off x="5628691"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2368" name="Google Shape;2368;p159"/>
          <p:cNvSpPr txBox="1"/>
          <p:nvPr>
            <p:ph idx="9" type="title"/>
          </p:nvPr>
        </p:nvSpPr>
        <p:spPr>
          <a:xfrm>
            <a:off x="5629256"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2369" name="Google Shape;2369;p159"/>
          <p:cNvCxnSpPr/>
          <p:nvPr/>
        </p:nvCxnSpPr>
        <p:spPr>
          <a:xfrm>
            <a:off x="7742658"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2370" name="Google Shape;2370;p159"/>
          <p:cNvSpPr txBox="1"/>
          <p:nvPr>
            <p:ph idx="13" type="title"/>
          </p:nvPr>
        </p:nvSpPr>
        <p:spPr>
          <a:xfrm>
            <a:off x="7743516"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Horizontal)">
  <p:cSld name="TITLE_AND_BODY_1_2_1_1_1_2_1_1_1_1_1_1_1_1_1_2_1_1_1_1">
    <p:bg>
      <p:bgPr>
        <a:solidFill>
          <a:schemeClr val="lt1"/>
        </a:solidFill>
      </p:bgPr>
    </p:bg>
    <p:spTree>
      <p:nvGrpSpPr>
        <p:cNvPr id="2371" name="Shape 2371"/>
        <p:cNvGrpSpPr/>
        <p:nvPr/>
      </p:nvGrpSpPr>
      <p:grpSpPr>
        <a:xfrm>
          <a:off x="0" y="0"/>
          <a:ext cx="0" cy="0"/>
          <a:chOff x="0" y="0"/>
          <a:chExt cx="0" cy="0"/>
        </a:xfrm>
      </p:grpSpPr>
      <p:cxnSp>
        <p:nvCxnSpPr>
          <p:cNvPr id="2372" name="Google Shape;2372;p160"/>
          <p:cNvCxnSpPr/>
          <p:nvPr/>
        </p:nvCxnSpPr>
        <p:spPr>
          <a:xfrm>
            <a:off x="0" y="2794031"/>
            <a:ext cx="7826700" cy="0"/>
          </a:xfrm>
          <a:prstGeom prst="straightConnector1">
            <a:avLst/>
          </a:prstGeom>
          <a:noFill/>
          <a:ln cap="flat" cmpd="sng" w="28575">
            <a:solidFill>
              <a:schemeClr val="accent4"/>
            </a:solidFill>
            <a:prstDash val="solid"/>
            <a:round/>
            <a:headEnd len="med" w="med" type="none"/>
            <a:tailEnd len="med" w="med" type="none"/>
          </a:ln>
        </p:spPr>
      </p:cxnSp>
      <p:sp>
        <p:nvSpPr>
          <p:cNvPr id="2373" name="Google Shape;2373;p160"/>
          <p:cNvSpPr txBox="1"/>
          <p:nvPr>
            <p:ph type="title"/>
          </p:nvPr>
        </p:nvSpPr>
        <p:spPr>
          <a:xfrm>
            <a:off x="344044" y="671513"/>
            <a:ext cx="8457000" cy="4716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374" name="Google Shape;2374;p160"/>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375" name="Google Shape;2375;p160"/>
          <p:cNvSpPr txBox="1"/>
          <p:nvPr>
            <p:ph idx="3" type="title"/>
          </p:nvPr>
        </p:nvSpPr>
        <p:spPr>
          <a:xfrm>
            <a:off x="344044"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2376" name="Google Shape;2376;p160"/>
          <p:cNvSpPr/>
          <p:nvPr/>
        </p:nvSpPr>
        <p:spPr>
          <a:xfrm>
            <a:off x="796575"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377" name="Google Shape;2377;p160"/>
          <p:cNvSpPr txBox="1"/>
          <p:nvPr>
            <p:ph idx="4" type="title"/>
          </p:nvPr>
        </p:nvSpPr>
        <p:spPr>
          <a:xfrm>
            <a:off x="344044"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2378" name="Google Shape;2378;p160"/>
          <p:cNvSpPr txBox="1"/>
          <p:nvPr>
            <p:ph idx="5" type="title"/>
          </p:nvPr>
        </p:nvSpPr>
        <p:spPr>
          <a:xfrm>
            <a:off x="344044"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2379" name="Google Shape;2379;p160"/>
          <p:cNvCxnSpPr>
            <a:stCxn id="2376" idx="4"/>
            <a:endCxn id="2375" idx="0"/>
          </p:cNvCxnSpPr>
          <p:nvPr/>
        </p:nvCxnSpPr>
        <p:spPr>
          <a:xfrm>
            <a:off x="872175" y="2869688"/>
            <a:ext cx="0" cy="239700"/>
          </a:xfrm>
          <a:prstGeom prst="straightConnector1">
            <a:avLst/>
          </a:prstGeom>
          <a:noFill/>
          <a:ln cap="flat" cmpd="sng" w="28575">
            <a:solidFill>
              <a:schemeClr val="accent4"/>
            </a:solidFill>
            <a:prstDash val="solid"/>
            <a:round/>
            <a:headEnd len="med" w="med" type="none"/>
            <a:tailEnd len="med" w="med" type="none"/>
          </a:ln>
        </p:spPr>
      </p:cxnSp>
      <p:cxnSp>
        <p:nvCxnSpPr>
          <p:cNvPr id="2380" name="Google Shape;2380;p160"/>
          <p:cNvCxnSpPr/>
          <p:nvPr/>
        </p:nvCxnSpPr>
        <p:spPr>
          <a:xfrm>
            <a:off x="7790784" y="2794031"/>
            <a:ext cx="1353300" cy="0"/>
          </a:xfrm>
          <a:prstGeom prst="straightConnector1">
            <a:avLst/>
          </a:prstGeom>
          <a:noFill/>
          <a:ln cap="flat" cmpd="sng" w="28575">
            <a:solidFill>
              <a:schemeClr val="accent4"/>
            </a:solidFill>
            <a:prstDash val="dash"/>
            <a:round/>
            <a:headEnd len="med" w="med" type="none"/>
            <a:tailEnd len="med" w="med" type="none"/>
          </a:ln>
        </p:spPr>
      </p:cxnSp>
      <p:sp>
        <p:nvSpPr>
          <p:cNvPr id="2381" name="Google Shape;2381;p160"/>
          <p:cNvSpPr txBox="1"/>
          <p:nvPr>
            <p:ph idx="6" type="title"/>
          </p:nvPr>
        </p:nvSpPr>
        <p:spPr>
          <a:xfrm>
            <a:off x="1929375"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2382" name="Google Shape;2382;p160"/>
          <p:cNvSpPr/>
          <p:nvPr/>
        </p:nvSpPr>
        <p:spPr>
          <a:xfrm>
            <a:off x="2381906"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383" name="Google Shape;2383;p160"/>
          <p:cNvSpPr txBox="1"/>
          <p:nvPr>
            <p:ph idx="7" type="title"/>
          </p:nvPr>
        </p:nvSpPr>
        <p:spPr>
          <a:xfrm>
            <a:off x="1929375"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2384" name="Google Shape;2384;p160"/>
          <p:cNvSpPr txBox="1"/>
          <p:nvPr>
            <p:ph idx="8" type="title"/>
          </p:nvPr>
        </p:nvSpPr>
        <p:spPr>
          <a:xfrm>
            <a:off x="1929375"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2385" name="Google Shape;2385;p160"/>
          <p:cNvCxnSpPr>
            <a:stCxn id="2382" idx="4"/>
            <a:endCxn id="2381" idx="0"/>
          </p:cNvCxnSpPr>
          <p:nvPr/>
        </p:nvCxnSpPr>
        <p:spPr>
          <a:xfrm>
            <a:off x="2457506" y="2869688"/>
            <a:ext cx="0" cy="239700"/>
          </a:xfrm>
          <a:prstGeom prst="straightConnector1">
            <a:avLst/>
          </a:prstGeom>
          <a:noFill/>
          <a:ln cap="flat" cmpd="sng" w="28575">
            <a:solidFill>
              <a:schemeClr val="accent4"/>
            </a:solidFill>
            <a:prstDash val="solid"/>
            <a:round/>
            <a:headEnd len="med" w="med" type="none"/>
            <a:tailEnd len="med" w="med" type="none"/>
          </a:ln>
        </p:spPr>
      </p:cxnSp>
      <p:sp>
        <p:nvSpPr>
          <p:cNvPr id="2386" name="Google Shape;2386;p160"/>
          <p:cNvSpPr txBox="1"/>
          <p:nvPr>
            <p:ph idx="9" type="title"/>
          </p:nvPr>
        </p:nvSpPr>
        <p:spPr>
          <a:xfrm>
            <a:off x="3514706"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2387" name="Google Shape;2387;p160"/>
          <p:cNvSpPr/>
          <p:nvPr/>
        </p:nvSpPr>
        <p:spPr>
          <a:xfrm>
            <a:off x="3967238"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388" name="Google Shape;2388;p160"/>
          <p:cNvSpPr txBox="1"/>
          <p:nvPr>
            <p:ph idx="13" type="title"/>
          </p:nvPr>
        </p:nvSpPr>
        <p:spPr>
          <a:xfrm>
            <a:off x="3514706"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2389" name="Google Shape;2389;p160"/>
          <p:cNvSpPr txBox="1"/>
          <p:nvPr>
            <p:ph idx="14" type="title"/>
          </p:nvPr>
        </p:nvSpPr>
        <p:spPr>
          <a:xfrm>
            <a:off x="3514706"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2390" name="Google Shape;2390;p160"/>
          <p:cNvCxnSpPr>
            <a:stCxn id="2387" idx="4"/>
            <a:endCxn id="2386" idx="0"/>
          </p:cNvCxnSpPr>
          <p:nvPr/>
        </p:nvCxnSpPr>
        <p:spPr>
          <a:xfrm>
            <a:off x="4042838" y="2869688"/>
            <a:ext cx="0" cy="239700"/>
          </a:xfrm>
          <a:prstGeom prst="straightConnector1">
            <a:avLst/>
          </a:prstGeom>
          <a:noFill/>
          <a:ln cap="flat" cmpd="sng" w="28575">
            <a:solidFill>
              <a:schemeClr val="accent4"/>
            </a:solidFill>
            <a:prstDash val="solid"/>
            <a:round/>
            <a:headEnd len="med" w="med" type="none"/>
            <a:tailEnd len="med" w="med" type="none"/>
          </a:ln>
        </p:spPr>
      </p:cxnSp>
      <p:sp>
        <p:nvSpPr>
          <p:cNvPr id="2391" name="Google Shape;2391;p160"/>
          <p:cNvSpPr txBox="1"/>
          <p:nvPr>
            <p:ph idx="15" type="title"/>
          </p:nvPr>
        </p:nvSpPr>
        <p:spPr>
          <a:xfrm>
            <a:off x="5124403"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2392" name="Google Shape;2392;p160"/>
          <p:cNvSpPr/>
          <p:nvPr/>
        </p:nvSpPr>
        <p:spPr>
          <a:xfrm>
            <a:off x="5576934"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393" name="Google Shape;2393;p160"/>
          <p:cNvSpPr txBox="1"/>
          <p:nvPr>
            <p:ph idx="16" type="title"/>
          </p:nvPr>
        </p:nvSpPr>
        <p:spPr>
          <a:xfrm>
            <a:off x="5124403"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2394" name="Google Shape;2394;p160"/>
          <p:cNvSpPr txBox="1"/>
          <p:nvPr>
            <p:ph idx="17" type="title"/>
          </p:nvPr>
        </p:nvSpPr>
        <p:spPr>
          <a:xfrm>
            <a:off x="5124403"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2395" name="Google Shape;2395;p160"/>
          <p:cNvCxnSpPr>
            <a:stCxn id="2392" idx="4"/>
            <a:endCxn id="2391" idx="0"/>
          </p:cNvCxnSpPr>
          <p:nvPr/>
        </p:nvCxnSpPr>
        <p:spPr>
          <a:xfrm>
            <a:off x="5652534" y="2869688"/>
            <a:ext cx="0" cy="239700"/>
          </a:xfrm>
          <a:prstGeom prst="straightConnector1">
            <a:avLst/>
          </a:prstGeom>
          <a:noFill/>
          <a:ln cap="flat" cmpd="sng" w="28575">
            <a:solidFill>
              <a:schemeClr val="accent4"/>
            </a:solidFill>
            <a:prstDash val="solid"/>
            <a:round/>
            <a:headEnd len="med" w="med" type="none"/>
            <a:tailEnd len="med" w="med" type="none"/>
          </a:ln>
        </p:spPr>
      </p:cxnSp>
      <p:sp>
        <p:nvSpPr>
          <p:cNvPr id="2396" name="Google Shape;2396;p160"/>
          <p:cNvSpPr txBox="1"/>
          <p:nvPr>
            <p:ph idx="18" type="title"/>
          </p:nvPr>
        </p:nvSpPr>
        <p:spPr>
          <a:xfrm>
            <a:off x="6685369"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2397" name="Google Shape;2397;p160"/>
          <p:cNvSpPr/>
          <p:nvPr/>
        </p:nvSpPr>
        <p:spPr>
          <a:xfrm>
            <a:off x="7137900"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398" name="Google Shape;2398;p160"/>
          <p:cNvSpPr txBox="1"/>
          <p:nvPr>
            <p:ph idx="19" type="title"/>
          </p:nvPr>
        </p:nvSpPr>
        <p:spPr>
          <a:xfrm>
            <a:off x="6685369"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2399" name="Google Shape;2399;p160"/>
          <p:cNvSpPr txBox="1"/>
          <p:nvPr>
            <p:ph idx="20" type="title"/>
          </p:nvPr>
        </p:nvSpPr>
        <p:spPr>
          <a:xfrm>
            <a:off x="6685369"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2400" name="Google Shape;2400;p160"/>
          <p:cNvCxnSpPr>
            <a:stCxn id="2397" idx="4"/>
            <a:endCxn id="2396" idx="0"/>
          </p:cNvCxnSpPr>
          <p:nvPr/>
        </p:nvCxnSpPr>
        <p:spPr>
          <a:xfrm>
            <a:off x="7213500" y="2869688"/>
            <a:ext cx="0" cy="239700"/>
          </a:xfrm>
          <a:prstGeom prst="straightConnector1">
            <a:avLst/>
          </a:prstGeom>
          <a:noFill/>
          <a:ln cap="flat" cmpd="sng" w="28575">
            <a:solidFill>
              <a:schemeClr val="accent4"/>
            </a:solidFill>
            <a:prstDash val="solid"/>
            <a:round/>
            <a:headEnd len="med" w="med" type="none"/>
            <a:tailEnd len="med" w="med" type="none"/>
          </a:ln>
        </p:spPr>
      </p:cxn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tradicional">
  <p:cSld name="TITLE_AND_BODY_1_2_1_1_1_2_1_1_1_1_1_1_1_1_1_2_1_1_1_1_1">
    <p:bg>
      <p:bgPr>
        <a:solidFill>
          <a:schemeClr val="lt1"/>
        </a:solidFill>
      </p:bgPr>
    </p:bg>
    <p:spTree>
      <p:nvGrpSpPr>
        <p:cNvPr id="2401" name="Shape 2401"/>
        <p:cNvGrpSpPr/>
        <p:nvPr/>
      </p:nvGrpSpPr>
      <p:grpSpPr>
        <a:xfrm>
          <a:off x="0" y="0"/>
          <a:ext cx="0" cy="0"/>
          <a:chOff x="0" y="0"/>
          <a:chExt cx="0" cy="0"/>
        </a:xfrm>
      </p:grpSpPr>
      <p:sp>
        <p:nvSpPr>
          <p:cNvPr id="2402" name="Google Shape;2402;p161"/>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2403" name="Google Shape;2403;p161"/>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Digital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2404" name="Google Shape;2404;p161"/>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405" name="Google Shape;2405;p161"/>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406" name="Google Shape;2406;p161"/>
          <p:cNvSpPr txBox="1"/>
          <p:nvPr/>
        </p:nvSpPr>
        <p:spPr>
          <a:xfrm>
            <a:off x="3662270"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2407" name="Google Shape;2407;p161"/>
          <p:cNvSpPr txBox="1"/>
          <p:nvPr/>
        </p:nvSpPr>
        <p:spPr>
          <a:xfrm>
            <a:off x="4919533"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2408" name="Google Shape;2408;p161"/>
          <p:cNvSpPr txBox="1"/>
          <p:nvPr/>
        </p:nvSpPr>
        <p:spPr>
          <a:xfrm>
            <a:off x="6133385"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2409" name="Google Shape;2409;p161"/>
          <p:cNvSpPr txBox="1"/>
          <p:nvPr/>
        </p:nvSpPr>
        <p:spPr>
          <a:xfrm>
            <a:off x="6017545" y="1855641"/>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2410" name="Google Shape;2410;p161"/>
          <p:cNvSpPr/>
          <p:nvPr/>
        </p:nvSpPr>
        <p:spPr>
          <a:xfrm>
            <a:off x="3864211" y="3636647"/>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2411" name="Google Shape;2411;p161"/>
          <p:cNvSpPr/>
          <p:nvPr/>
        </p:nvSpPr>
        <p:spPr>
          <a:xfrm>
            <a:off x="4555664" y="3636647"/>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2412" name="Google Shape;2412;p161"/>
          <p:cNvSpPr/>
          <p:nvPr/>
        </p:nvSpPr>
        <p:spPr>
          <a:xfrm>
            <a:off x="5417452" y="3636647"/>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2413" name="Google Shape;2413;p161"/>
          <p:cNvCxnSpPr>
            <a:stCxn id="2414" idx="4"/>
            <a:endCxn id="2415" idx="0"/>
          </p:cNvCxnSpPr>
          <p:nvPr/>
        </p:nvCxnSpPr>
        <p:spPr>
          <a:xfrm>
            <a:off x="1473099" y="2261541"/>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2416" name="Google Shape;2416;p161"/>
          <p:cNvCxnSpPr>
            <a:stCxn id="2414" idx="6"/>
            <a:endCxn id="2417" idx="2"/>
          </p:cNvCxnSpPr>
          <p:nvPr/>
        </p:nvCxnSpPr>
        <p:spPr>
          <a:xfrm>
            <a:off x="1595499" y="2139141"/>
            <a:ext cx="4648200" cy="0"/>
          </a:xfrm>
          <a:prstGeom prst="straightConnector1">
            <a:avLst/>
          </a:prstGeom>
          <a:noFill/>
          <a:ln cap="flat" cmpd="sng" w="19050">
            <a:solidFill>
              <a:schemeClr val="accent3"/>
            </a:solidFill>
            <a:prstDash val="dot"/>
            <a:round/>
            <a:headEnd len="med" w="med" type="none"/>
            <a:tailEnd len="med" w="med" type="none"/>
          </a:ln>
        </p:spPr>
      </p:cxnSp>
      <p:cxnSp>
        <p:nvCxnSpPr>
          <p:cNvPr id="2418" name="Google Shape;2418;p161"/>
          <p:cNvCxnSpPr>
            <a:stCxn id="2415" idx="6"/>
            <a:endCxn id="2419" idx="2"/>
          </p:cNvCxnSpPr>
          <p:nvPr/>
        </p:nvCxnSpPr>
        <p:spPr>
          <a:xfrm>
            <a:off x="1595499" y="3234958"/>
            <a:ext cx="2177100" cy="0"/>
          </a:xfrm>
          <a:prstGeom prst="straightConnector1">
            <a:avLst/>
          </a:prstGeom>
          <a:noFill/>
          <a:ln cap="flat" cmpd="sng" w="19050">
            <a:solidFill>
              <a:schemeClr val="accent3"/>
            </a:solidFill>
            <a:prstDash val="dot"/>
            <a:round/>
            <a:headEnd len="med" w="med" type="none"/>
            <a:tailEnd len="med" w="med" type="none"/>
          </a:ln>
        </p:spPr>
      </p:cxnSp>
      <p:cxnSp>
        <p:nvCxnSpPr>
          <p:cNvPr id="2420" name="Google Shape;2420;p161"/>
          <p:cNvCxnSpPr>
            <a:stCxn id="2419" idx="6"/>
            <a:endCxn id="2421" idx="2"/>
          </p:cNvCxnSpPr>
          <p:nvPr/>
        </p:nvCxnSpPr>
        <p:spPr>
          <a:xfrm>
            <a:off x="4017311" y="3234958"/>
            <a:ext cx="1012500" cy="0"/>
          </a:xfrm>
          <a:prstGeom prst="straightConnector1">
            <a:avLst/>
          </a:prstGeom>
          <a:noFill/>
          <a:ln cap="flat" cmpd="sng" w="19050">
            <a:solidFill>
              <a:schemeClr val="accent3"/>
            </a:solidFill>
            <a:prstDash val="dot"/>
            <a:round/>
            <a:headEnd len="med" w="med" type="none"/>
            <a:tailEnd len="med" w="med" type="none"/>
          </a:ln>
        </p:spPr>
      </p:cxnSp>
      <p:cxnSp>
        <p:nvCxnSpPr>
          <p:cNvPr id="2422" name="Google Shape;2422;p161"/>
          <p:cNvCxnSpPr>
            <a:stCxn id="2421" idx="6"/>
            <a:endCxn id="2423" idx="2"/>
          </p:cNvCxnSpPr>
          <p:nvPr/>
        </p:nvCxnSpPr>
        <p:spPr>
          <a:xfrm>
            <a:off x="5274574" y="3234958"/>
            <a:ext cx="969000" cy="0"/>
          </a:xfrm>
          <a:prstGeom prst="straightConnector1">
            <a:avLst/>
          </a:prstGeom>
          <a:noFill/>
          <a:ln cap="flat" cmpd="sng" w="19050">
            <a:solidFill>
              <a:schemeClr val="accent3"/>
            </a:solidFill>
            <a:prstDash val="dot"/>
            <a:round/>
            <a:headEnd len="med" w="med" type="none"/>
            <a:tailEnd len="med" w="med" type="none"/>
          </a:ln>
        </p:spPr>
      </p:cxnSp>
      <p:sp>
        <p:nvSpPr>
          <p:cNvPr id="2424" name="Google Shape;2424;p161"/>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2425" name="Google Shape;2425;p161"/>
          <p:cNvCxnSpPr>
            <a:stCxn id="2423" idx="6"/>
            <a:endCxn id="2426" idx="2"/>
          </p:cNvCxnSpPr>
          <p:nvPr/>
        </p:nvCxnSpPr>
        <p:spPr>
          <a:xfrm>
            <a:off x="6488427" y="3234958"/>
            <a:ext cx="969000" cy="0"/>
          </a:xfrm>
          <a:prstGeom prst="straightConnector1">
            <a:avLst/>
          </a:prstGeom>
          <a:noFill/>
          <a:ln cap="flat" cmpd="sng" w="19050">
            <a:solidFill>
              <a:schemeClr val="accent3"/>
            </a:solidFill>
            <a:prstDash val="dot"/>
            <a:round/>
            <a:headEnd len="med" w="med" type="none"/>
            <a:tailEnd len="med" w="med" type="none"/>
          </a:ln>
        </p:spPr>
      </p:cxnSp>
      <p:cxnSp>
        <p:nvCxnSpPr>
          <p:cNvPr id="2427" name="Google Shape;2427;p161"/>
          <p:cNvCxnSpPr>
            <a:stCxn id="2411" idx="0"/>
          </p:cNvCxnSpPr>
          <p:nvPr/>
        </p:nvCxnSpPr>
        <p:spPr>
          <a:xfrm rot="10800000">
            <a:off x="4826564" y="3240347"/>
            <a:ext cx="0" cy="396300"/>
          </a:xfrm>
          <a:prstGeom prst="straightConnector1">
            <a:avLst/>
          </a:prstGeom>
          <a:noFill/>
          <a:ln cap="flat" cmpd="sng" w="19050">
            <a:solidFill>
              <a:schemeClr val="accent3"/>
            </a:solidFill>
            <a:prstDash val="dot"/>
            <a:round/>
            <a:headEnd len="med" w="med" type="none"/>
            <a:tailEnd len="med" w="med" type="none"/>
          </a:ln>
        </p:spPr>
      </p:cxnSp>
      <p:cxnSp>
        <p:nvCxnSpPr>
          <p:cNvPr id="2428" name="Google Shape;2428;p161"/>
          <p:cNvCxnSpPr>
            <a:stCxn id="2412" idx="0"/>
          </p:cNvCxnSpPr>
          <p:nvPr/>
        </p:nvCxnSpPr>
        <p:spPr>
          <a:xfrm rot="10800000">
            <a:off x="5789002" y="3244247"/>
            <a:ext cx="0" cy="392400"/>
          </a:xfrm>
          <a:prstGeom prst="straightConnector1">
            <a:avLst/>
          </a:prstGeom>
          <a:noFill/>
          <a:ln cap="flat" cmpd="sng" w="19050">
            <a:solidFill>
              <a:schemeClr val="accent3"/>
            </a:solidFill>
            <a:prstDash val="dot"/>
            <a:round/>
            <a:headEnd len="med" w="med" type="none"/>
            <a:tailEnd len="med" w="med" type="none"/>
          </a:ln>
        </p:spPr>
      </p:cxnSp>
      <p:cxnSp>
        <p:nvCxnSpPr>
          <p:cNvPr id="2429" name="Google Shape;2429;p161"/>
          <p:cNvCxnSpPr>
            <a:stCxn id="2423" idx="0"/>
            <a:endCxn id="2417" idx="4"/>
          </p:cNvCxnSpPr>
          <p:nvPr/>
        </p:nvCxnSpPr>
        <p:spPr>
          <a:xfrm rot="10800000">
            <a:off x="6366027" y="2261458"/>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2430" name="Google Shape;2430;p161"/>
          <p:cNvCxnSpPr>
            <a:stCxn id="2410" idx="0"/>
          </p:cNvCxnSpPr>
          <p:nvPr/>
        </p:nvCxnSpPr>
        <p:spPr>
          <a:xfrm rot="10800000">
            <a:off x="4187911" y="3236147"/>
            <a:ext cx="0" cy="400500"/>
          </a:xfrm>
          <a:prstGeom prst="straightConnector1">
            <a:avLst/>
          </a:prstGeom>
          <a:noFill/>
          <a:ln cap="flat" cmpd="sng" w="19050">
            <a:solidFill>
              <a:schemeClr val="accent3"/>
            </a:solidFill>
            <a:prstDash val="dot"/>
            <a:round/>
            <a:headEnd len="med" w="med" type="none"/>
            <a:tailEnd len="med" w="med" type="none"/>
          </a:ln>
        </p:spPr>
      </p:cxnSp>
      <p:sp>
        <p:nvSpPr>
          <p:cNvPr id="2431" name="Google Shape;2431;p161"/>
          <p:cNvSpPr/>
          <p:nvPr>
            <p:ph idx="2" type="pic"/>
          </p:nvPr>
        </p:nvSpPr>
        <p:spPr>
          <a:xfrm>
            <a:off x="2485231" y="2974986"/>
            <a:ext cx="519900" cy="519900"/>
          </a:xfrm>
          <a:prstGeom prst="ellipse">
            <a:avLst/>
          </a:prstGeom>
          <a:noFill/>
          <a:ln cap="flat" cmpd="sng" w="19050">
            <a:solidFill>
              <a:schemeClr val="dk1"/>
            </a:solidFill>
            <a:prstDash val="solid"/>
            <a:round/>
            <a:headEnd len="sm" w="sm" type="none"/>
            <a:tailEnd len="sm" w="sm" type="none"/>
          </a:ln>
        </p:spPr>
      </p:sp>
      <p:sp>
        <p:nvSpPr>
          <p:cNvPr id="2432" name="Google Shape;2432;p161"/>
          <p:cNvSpPr/>
          <p:nvPr/>
        </p:nvSpPr>
        <p:spPr>
          <a:xfrm>
            <a:off x="1348519" y="201240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33" name="Google Shape;2433;p161"/>
          <p:cNvPicPr preferRelativeResize="0"/>
          <p:nvPr/>
        </p:nvPicPr>
        <p:blipFill>
          <a:blip r:embed="rId2">
            <a:alphaModFix/>
          </a:blip>
          <a:stretch>
            <a:fillRect/>
          </a:stretch>
        </p:blipFill>
        <p:spPr>
          <a:xfrm>
            <a:off x="1440947" y="2090766"/>
            <a:ext cx="64294" cy="85725"/>
          </a:xfrm>
          <a:prstGeom prst="rect">
            <a:avLst/>
          </a:prstGeom>
          <a:noFill/>
          <a:ln>
            <a:noFill/>
          </a:ln>
        </p:spPr>
      </p:pic>
      <p:sp>
        <p:nvSpPr>
          <p:cNvPr id="2434" name="Google Shape;2434;p161"/>
          <p:cNvSpPr/>
          <p:nvPr/>
        </p:nvSpPr>
        <p:spPr>
          <a:xfrm>
            <a:off x="1348519" y="3110363"/>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35" name="Google Shape;2435;p161"/>
          <p:cNvPicPr preferRelativeResize="0"/>
          <p:nvPr/>
        </p:nvPicPr>
        <p:blipFill>
          <a:blip r:embed="rId3">
            <a:alphaModFix/>
          </a:blip>
          <a:stretch>
            <a:fillRect/>
          </a:stretch>
        </p:blipFill>
        <p:spPr>
          <a:xfrm>
            <a:off x="1437375" y="3192818"/>
            <a:ext cx="71438" cy="71438"/>
          </a:xfrm>
          <a:prstGeom prst="rect">
            <a:avLst/>
          </a:prstGeom>
          <a:noFill/>
          <a:ln>
            <a:noFill/>
          </a:ln>
        </p:spPr>
      </p:pic>
      <p:sp>
        <p:nvSpPr>
          <p:cNvPr id="2436" name="Google Shape;2436;p161"/>
          <p:cNvSpPr/>
          <p:nvPr/>
        </p:nvSpPr>
        <p:spPr>
          <a:xfrm>
            <a:off x="3770316"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37" name="Google Shape;2437;p161"/>
          <p:cNvPicPr preferRelativeResize="0"/>
          <p:nvPr/>
        </p:nvPicPr>
        <p:blipFill>
          <a:blip r:embed="rId4">
            <a:alphaModFix/>
          </a:blip>
          <a:stretch>
            <a:fillRect/>
          </a:stretch>
        </p:blipFill>
        <p:spPr>
          <a:xfrm>
            <a:off x="3852038" y="3185672"/>
            <a:ext cx="85725" cy="85725"/>
          </a:xfrm>
          <a:prstGeom prst="rect">
            <a:avLst/>
          </a:prstGeom>
          <a:noFill/>
          <a:ln>
            <a:noFill/>
          </a:ln>
        </p:spPr>
      </p:pic>
      <p:sp>
        <p:nvSpPr>
          <p:cNvPr id="2438" name="Google Shape;2438;p161"/>
          <p:cNvSpPr/>
          <p:nvPr/>
        </p:nvSpPr>
        <p:spPr>
          <a:xfrm>
            <a:off x="5027302"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39" name="Google Shape;2439;p161"/>
          <p:cNvPicPr preferRelativeResize="0"/>
          <p:nvPr/>
        </p:nvPicPr>
        <p:blipFill>
          <a:blip r:embed="rId5">
            <a:alphaModFix/>
          </a:blip>
          <a:stretch>
            <a:fillRect/>
          </a:stretch>
        </p:blipFill>
        <p:spPr>
          <a:xfrm>
            <a:off x="5112900" y="3195666"/>
            <a:ext cx="78581" cy="78581"/>
          </a:xfrm>
          <a:prstGeom prst="rect">
            <a:avLst/>
          </a:prstGeom>
          <a:noFill/>
          <a:ln>
            <a:noFill/>
          </a:ln>
        </p:spPr>
      </p:pic>
      <p:sp>
        <p:nvSpPr>
          <p:cNvPr id="2440" name="Google Shape;2440;p161"/>
          <p:cNvSpPr/>
          <p:nvPr/>
        </p:nvSpPr>
        <p:spPr>
          <a:xfrm>
            <a:off x="6242386"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41" name="Google Shape;2441;p161"/>
          <p:cNvPicPr preferRelativeResize="0"/>
          <p:nvPr/>
        </p:nvPicPr>
        <p:blipFill>
          <a:blip r:embed="rId6">
            <a:alphaModFix/>
          </a:blip>
          <a:stretch>
            <a:fillRect/>
          </a:stretch>
        </p:blipFill>
        <p:spPr>
          <a:xfrm>
            <a:off x="6333891" y="3197967"/>
            <a:ext cx="64294" cy="85725"/>
          </a:xfrm>
          <a:prstGeom prst="rect">
            <a:avLst/>
          </a:prstGeom>
          <a:solidFill>
            <a:schemeClr val="lt1"/>
          </a:solidFill>
          <a:ln>
            <a:noFill/>
          </a:ln>
        </p:spPr>
      </p:pic>
      <p:sp>
        <p:nvSpPr>
          <p:cNvPr id="2442" name="Google Shape;2442;p161"/>
          <p:cNvSpPr/>
          <p:nvPr/>
        </p:nvSpPr>
        <p:spPr>
          <a:xfrm>
            <a:off x="6242386" y="201454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43" name="Google Shape;2443;p161"/>
          <p:cNvPicPr preferRelativeResize="0"/>
          <p:nvPr/>
        </p:nvPicPr>
        <p:blipFill>
          <a:blip r:embed="rId7">
            <a:alphaModFix/>
          </a:blip>
          <a:stretch>
            <a:fillRect/>
          </a:stretch>
        </p:blipFill>
        <p:spPr>
          <a:xfrm>
            <a:off x="6333928" y="2099850"/>
            <a:ext cx="71438" cy="78581"/>
          </a:xfrm>
          <a:prstGeom prst="rect">
            <a:avLst/>
          </a:prstGeom>
          <a:noFill/>
          <a:ln>
            <a:noFill/>
          </a:ln>
        </p:spPr>
      </p:pic>
      <p:sp>
        <p:nvSpPr>
          <p:cNvPr id="2444" name="Google Shape;2444;p161"/>
          <p:cNvSpPr/>
          <p:nvPr/>
        </p:nvSpPr>
        <p:spPr>
          <a:xfrm>
            <a:off x="7456411"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45" name="Google Shape;2445;p161"/>
          <p:cNvPicPr preferRelativeResize="0"/>
          <p:nvPr/>
        </p:nvPicPr>
        <p:blipFill>
          <a:blip r:embed="rId8">
            <a:alphaModFix/>
          </a:blip>
          <a:stretch>
            <a:fillRect/>
          </a:stretch>
        </p:blipFill>
        <p:spPr>
          <a:xfrm>
            <a:off x="7547747" y="3199238"/>
            <a:ext cx="71438" cy="71438"/>
          </a:xfrm>
          <a:prstGeom prst="rect">
            <a:avLst/>
          </a:prstGeom>
          <a:solidFill>
            <a:schemeClr val="lt1"/>
          </a:solid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 Dark bg">
  <p:cSld name="TITLE_AND_BODY_1_2_1_1_1_2_1_1_5_2_1">
    <p:bg>
      <p:bgPr>
        <a:solidFill>
          <a:schemeClr val="dk1"/>
        </a:solidFill>
      </p:bgPr>
    </p:bg>
    <p:spTree>
      <p:nvGrpSpPr>
        <p:cNvPr id="90" name="Shape 90"/>
        <p:cNvGrpSpPr/>
        <p:nvPr/>
      </p:nvGrpSpPr>
      <p:grpSpPr>
        <a:xfrm>
          <a:off x="0" y="0"/>
          <a:ext cx="0" cy="0"/>
          <a:chOff x="0" y="0"/>
          <a:chExt cx="0" cy="0"/>
        </a:xfrm>
      </p:grpSpPr>
      <p:sp>
        <p:nvSpPr>
          <p:cNvPr id="91" name="Google Shape;91;p17"/>
          <p:cNvSpPr/>
          <p:nvPr/>
        </p:nvSpPr>
        <p:spPr>
          <a:xfrm>
            <a:off x="1928813" y="347531"/>
            <a:ext cx="52863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92" name="Google Shape;92;p17"/>
          <p:cNvSpPr txBox="1"/>
          <p:nvPr>
            <p:ph type="title"/>
          </p:nvPr>
        </p:nvSpPr>
        <p:spPr>
          <a:xfrm>
            <a:off x="2212228" y="2571750"/>
            <a:ext cx="4719600" cy="2229000"/>
          </a:xfrm>
          <a:prstGeom prst="rect">
            <a:avLst/>
          </a:prstGeom>
        </p:spPr>
        <p:txBody>
          <a:bodyPr anchorCtr="0" anchor="t" bIns="0" lIns="0" spcFirstLastPara="1" rIns="0" wrap="square" tIns="0">
            <a:normAutofit/>
          </a:bodyPr>
          <a:lstStyle>
            <a:lvl1pPr indent="-120650" lvl="0" marL="0" marR="0" rtl="0" algn="l">
              <a:lnSpc>
                <a:spcPct val="115000"/>
              </a:lnSpc>
              <a:spcBef>
                <a:spcPts val="0"/>
              </a:spcBef>
              <a:spcAft>
                <a:spcPts val="0"/>
              </a:spcAft>
              <a:buClr>
                <a:schemeClr val="accent4"/>
              </a:buClr>
              <a:buSzPts val="1900"/>
              <a:buFont typeface="Inter"/>
              <a:buNone/>
              <a:defRPr sz="1900">
                <a:solidFill>
                  <a:schemeClr val="accent4"/>
                </a:solidFill>
                <a:latin typeface="Inter"/>
                <a:ea typeface="Inter"/>
                <a:cs typeface="Inter"/>
                <a:sym typeface="Inter"/>
              </a:defRPr>
            </a:lvl1pPr>
            <a:lvl2pPr lvl="1"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93" name="Google Shape;93;p17"/>
          <p:cNvSpPr txBox="1"/>
          <p:nvPr>
            <p:ph idx="2" type="title"/>
          </p:nvPr>
        </p:nvSpPr>
        <p:spPr>
          <a:xfrm>
            <a:off x="2212228" y="426309"/>
            <a:ext cx="4719600" cy="2061900"/>
          </a:xfrm>
          <a:prstGeom prst="rect">
            <a:avLst/>
          </a:prstGeom>
        </p:spPr>
        <p:txBody>
          <a:bodyPr anchorCtr="0" anchor="b" bIns="0" lIns="0" spcFirstLastPara="1" rIns="0" wrap="square" tIns="0">
            <a:normAutofit/>
          </a:bodyPr>
          <a:lstStyle>
            <a:lvl1pPr indent="-355600" lvl="0" marL="0" marR="0" rtl="0" algn="l">
              <a:lnSpc>
                <a:spcPct val="80000"/>
              </a:lnSpc>
              <a:spcBef>
                <a:spcPts val="0"/>
              </a:spcBef>
              <a:spcAft>
                <a:spcPts val="0"/>
              </a:spcAft>
              <a:buSzPts val="5600"/>
              <a:buFont typeface="Inter SemiBold"/>
              <a:buNone/>
              <a:defRPr sz="5600"/>
            </a:lvl1pPr>
            <a:lvl2pPr lvl="1"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rtl="0">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94" name="Google Shape;94;p17"/>
          <p:cNvSpPr/>
          <p:nvPr>
            <p:ph idx="3" type="pic"/>
          </p:nvPr>
        </p:nvSpPr>
        <p:spPr>
          <a:xfrm>
            <a:off x="0" y="347531"/>
            <a:ext cx="1404000" cy="4453200"/>
          </a:xfrm>
          <a:prstGeom prst="rect">
            <a:avLst/>
          </a:prstGeom>
          <a:noFill/>
          <a:ln>
            <a:noFill/>
          </a:ln>
        </p:spPr>
      </p:sp>
      <p:sp>
        <p:nvSpPr>
          <p:cNvPr id="95" name="Google Shape;95;p17"/>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Adyen">
  <p:cSld name="TITLE_AND_BODY_1_2_1_1_1_2_1_1_1_1_1_1_1_1_1_2_1_1_1_1_1_1">
    <p:bg>
      <p:bgPr>
        <a:solidFill>
          <a:schemeClr val="lt1"/>
        </a:solidFill>
      </p:bgPr>
    </p:bg>
    <p:spTree>
      <p:nvGrpSpPr>
        <p:cNvPr id="2446" name="Shape 2446"/>
        <p:cNvGrpSpPr/>
        <p:nvPr/>
      </p:nvGrpSpPr>
      <p:grpSpPr>
        <a:xfrm>
          <a:off x="0" y="0"/>
          <a:ext cx="0" cy="0"/>
          <a:chOff x="0" y="0"/>
          <a:chExt cx="0" cy="0"/>
        </a:xfrm>
      </p:grpSpPr>
      <p:sp>
        <p:nvSpPr>
          <p:cNvPr id="2447" name="Google Shape;2447;p162"/>
          <p:cNvSpPr/>
          <p:nvPr/>
        </p:nvSpPr>
        <p:spPr>
          <a:xfrm>
            <a:off x="1348519" y="3110409"/>
            <a:ext cx="63570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448" name="Google Shape;2448;p162"/>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2449" name="Google Shape;2449;p162"/>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Digital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2450" name="Google Shape;2450;p162"/>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451" name="Google Shape;2451;p162"/>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452" name="Google Shape;2452;p162"/>
          <p:cNvSpPr txBox="1"/>
          <p:nvPr/>
        </p:nvSpPr>
        <p:spPr>
          <a:xfrm>
            <a:off x="6017545" y="1855641"/>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2453" name="Google Shape;2453;p162"/>
          <p:cNvCxnSpPr>
            <a:stCxn id="2454" idx="4"/>
            <a:endCxn id="2455" idx="0"/>
          </p:cNvCxnSpPr>
          <p:nvPr/>
        </p:nvCxnSpPr>
        <p:spPr>
          <a:xfrm>
            <a:off x="1473099" y="2261541"/>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2456" name="Google Shape;2456;p162"/>
          <p:cNvCxnSpPr>
            <a:stCxn id="2454" idx="6"/>
            <a:endCxn id="2457" idx="2"/>
          </p:cNvCxnSpPr>
          <p:nvPr/>
        </p:nvCxnSpPr>
        <p:spPr>
          <a:xfrm>
            <a:off x="1595499" y="2139141"/>
            <a:ext cx="4648200" cy="0"/>
          </a:xfrm>
          <a:prstGeom prst="straightConnector1">
            <a:avLst/>
          </a:prstGeom>
          <a:noFill/>
          <a:ln cap="flat" cmpd="sng" w="19050">
            <a:solidFill>
              <a:schemeClr val="accent3"/>
            </a:solidFill>
            <a:prstDash val="dot"/>
            <a:round/>
            <a:headEnd len="med" w="med" type="none"/>
            <a:tailEnd len="med" w="med" type="none"/>
          </a:ln>
        </p:spPr>
      </p:cxnSp>
      <p:sp>
        <p:nvSpPr>
          <p:cNvPr id="2458" name="Google Shape;2458;p162"/>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2459" name="Google Shape;2459;p162"/>
          <p:cNvCxnSpPr>
            <a:stCxn id="2460" idx="0"/>
            <a:endCxn id="2457" idx="4"/>
          </p:cNvCxnSpPr>
          <p:nvPr/>
        </p:nvCxnSpPr>
        <p:spPr>
          <a:xfrm rot="10800000">
            <a:off x="6366027" y="2261458"/>
            <a:ext cx="0" cy="851100"/>
          </a:xfrm>
          <a:prstGeom prst="straightConnector1">
            <a:avLst/>
          </a:prstGeom>
          <a:noFill/>
          <a:ln cap="flat" cmpd="sng" w="19050">
            <a:solidFill>
              <a:schemeClr val="accent3"/>
            </a:solidFill>
            <a:prstDash val="dot"/>
            <a:round/>
            <a:headEnd len="med" w="med" type="none"/>
            <a:tailEnd len="med" w="med" type="none"/>
          </a:ln>
        </p:spPr>
      </p:cxnSp>
      <p:sp>
        <p:nvSpPr>
          <p:cNvPr id="2461" name="Google Shape;2461;p162"/>
          <p:cNvSpPr/>
          <p:nvPr>
            <p:ph idx="2" type="pic"/>
          </p:nvPr>
        </p:nvSpPr>
        <p:spPr>
          <a:xfrm>
            <a:off x="2485231" y="2974986"/>
            <a:ext cx="519900" cy="519900"/>
          </a:xfrm>
          <a:prstGeom prst="ellipse">
            <a:avLst/>
          </a:prstGeom>
          <a:noFill/>
          <a:ln cap="flat" cmpd="sng" w="19050">
            <a:solidFill>
              <a:schemeClr val="dk1"/>
            </a:solidFill>
            <a:prstDash val="solid"/>
            <a:round/>
            <a:headEnd len="sm" w="sm" type="none"/>
            <a:tailEnd len="sm" w="sm" type="none"/>
          </a:ln>
        </p:spPr>
      </p:sp>
      <p:sp>
        <p:nvSpPr>
          <p:cNvPr id="2462" name="Google Shape;2462;p162"/>
          <p:cNvSpPr/>
          <p:nvPr/>
        </p:nvSpPr>
        <p:spPr>
          <a:xfrm>
            <a:off x="1348519" y="201240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63" name="Google Shape;2463;p162"/>
          <p:cNvPicPr preferRelativeResize="0"/>
          <p:nvPr/>
        </p:nvPicPr>
        <p:blipFill>
          <a:blip r:embed="rId2">
            <a:alphaModFix/>
          </a:blip>
          <a:stretch>
            <a:fillRect/>
          </a:stretch>
        </p:blipFill>
        <p:spPr>
          <a:xfrm>
            <a:off x="1440947" y="2090766"/>
            <a:ext cx="64294" cy="85725"/>
          </a:xfrm>
          <a:prstGeom prst="rect">
            <a:avLst/>
          </a:prstGeom>
          <a:noFill/>
          <a:ln>
            <a:noFill/>
          </a:ln>
        </p:spPr>
      </p:pic>
      <p:sp>
        <p:nvSpPr>
          <p:cNvPr id="2464" name="Google Shape;2464;p162"/>
          <p:cNvSpPr/>
          <p:nvPr/>
        </p:nvSpPr>
        <p:spPr>
          <a:xfrm>
            <a:off x="1348519" y="3110363"/>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65" name="Google Shape;2465;p162"/>
          <p:cNvPicPr preferRelativeResize="0"/>
          <p:nvPr/>
        </p:nvPicPr>
        <p:blipFill>
          <a:blip r:embed="rId3">
            <a:alphaModFix/>
          </a:blip>
          <a:stretch>
            <a:fillRect/>
          </a:stretch>
        </p:blipFill>
        <p:spPr>
          <a:xfrm>
            <a:off x="1437375" y="3192818"/>
            <a:ext cx="71438" cy="71438"/>
          </a:xfrm>
          <a:prstGeom prst="rect">
            <a:avLst/>
          </a:prstGeom>
          <a:noFill/>
          <a:ln>
            <a:noFill/>
          </a:ln>
        </p:spPr>
      </p:pic>
      <p:sp>
        <p:nvSpPr>
          <p:cNvPr id="2466" name="Google Shape;2466;p162"/>
          <p:cNvSpPr/>
          <p:nvPr/>
        </p:nvSpPr>
        <p:spPr>
          <a:xfrm>
            <a:off x="6242386" y="201454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67" name="Google Shape;2467;p162"/>
          <p:cNvPicPr preferRelativeResize="0"/>
          <p:nvPr/>
        </p:nvPicPr>
        <p:blipFill>
          <a:blip r:embed="rId4">
            <a:alphaModFix/>
          </a:blip>
          <a:stretch>
            <a:fillRect/>
          </a:stretch>
        </p:blipFill>
        <p:spPr>
          <a:xfrm>
            <a:off x="6333928" y="2099850"/>
            <a:ext cx="71438" cy="78581"/>
          </a:xfrm>
          <a:prstGeom prst="rect">
            <a:avLst/>
          </a:prstGeom>
          <a:noFill/>
          <a:ln>
            <a:noFill/>
          </a:ln>
        </p:spPr>
      </p:pic>
      <p:sp>
        <p:nvSpPr>
          <p:cNvPr id="2468" name="Google Shape;2468;p162"/>
          <p:cNvSpPr/>
          <p:nvPr/>
        </p:nvSpPr>
        <p:spPr>
          <a:xfrm>
            <a:off x="7456411"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469" name="Google Shape;2469;p162"/>
          <p:cNvPicPr preferRelativeResize="0"/>
          <p:nvPr/>
        </p:nvPicPr>
        <p:blipFill>
          <a:blip r:embed="rId5">
            <a:alphaModFix/>
          </a:blip>
          <a:stretch>
            <a:fillRect/>
          </a:stretch>
        </p:blipFill>
        <p:spPr>
          <a:xfrm>
            <a:off x="7547747" y="3199238"/>
            <a:ext cx="71438" cy="71438"/>
          </a:xfrm>
          <a:prstGeom prst="rect">
            <a:avLst/>
          </a:prstGeom>
          <a:solidFill>
            <a:schemeClr val="lt1"/>
          </a:solidFill>
          <a:ln>
            <a:noFill/>
          </a:ln>
        </p:spPr>
      </p:pic>
      <p:sp>
        <p:nvSpPr>
          <p:cNvPr id="2470" name="Google Shape;2470;p162"/>
          <p:cNvSpPr/>
          <p:nvPr/>
        </p:nvSpPr>
        <p:spPr>
          <a:xfrm>
            <a:off x="4336294" y="3173662"/>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2471" name="Google Shape;2471;p162"/>
          <p:cNvSpPr txBox="1"/>
          <p:nvPr/>
        </p:nvSpPr>
        <p:spPr>
          <a:xfrm>
            <a:off x="3164754" y="3424172"/>
            <a:ext cx="381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Gateway</a:t>
            </a:r>
            <a:endParaRPr sz="500">
              <a:solidFill>
                <a:schemeClr val="dk1"/>
              </a:solidFill>
              <a:latin typeface="Inter"/>
              <a:ea typeface="Inter"/>
              <a:cs typeface="Inter"/>
              <a:sym typeface="Inter"/>
            </a:endParaRPr>
          </a:p>
        </p:txBody>
      </p:sp>
      <p:sp>
        <p:nvSpPr>
          <p:cNvPr id="2472" name="Google Shape;2472;p162"/>
          <p:cNvSpPr txBox="1"/>
          <p:nvPr/>
        </p:nvSpPr>
        <p:spPr>
          <a:xfrm>
            <a:off x="5250239" y="34241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Processor</a:t>
            </a:r>
            <a:endParaRPr sz="500">
              <a:solidFill>
                <a:schemeClr val="dk1"/>
              </a:solidFill>
              <a:latin typeface="Inter"/>
              <a:ea typeface="Inter"/>
              <a:cs typeface="Inter"/>
              <a:sym typeface="Inter"/>
            </a:endParaRPr>
          </a:p>
        </p:txBody>
      </p:sp>
      <p:sp>
        <p:nvSpPr>
          <p:cNvPr id="2473" name="Google Shape;2473;p162"/>
          <p:cNvSpPr txBox="1"/>
          <p:nvPr/>
        </p:nvSpPr>
        <p:spPr>
          <a:xfrm>
            <a:off x="6822436" y="34241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Acquirer</a:t>
            </a:r>
            <a:endParaRPr sz="500">
              <a:solidFill>
                <a:schemeClr val="dk1"/>
              </a:solidFill>
              <a:latin typeface="Inter"/>
              <a:ea typeface="Inter"/>
              <a:cs typeface="Inter"/>
              <a:sym typeface="Inter"/>
            </a:endParaRPr>
          </a:p>
        </p:txBody>
      </p:sp>
      <p:sp>
        <p:nvSpPr>
          <p:cNvPr id="2474" name="Google Shape;2474;p162"/>
          <p:cNvSpPr txBox="1"/>
          <p:nvPr/>
        </p:nvSpPr>
        <p:spPr>
          <a:xfrm>
            <a:off x="3686703" y="3424172"/>
            <a:ext cx="69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Risk management</a:t>
            </a:r>
            <a:endParaRPr sz="500">
              <a:solidFill>
                <a:schemeClr val="dk1"/>
              </a:solidFill>
              <a:latin typeface="Inter"/>
              <a:ea typeface="Inter"/>
              <a:cs typeface="Inter"/>
              <a:sym typeface="Inter"/>
            </a:endParaRPr>
          </a:p>
        </p:txBody>
      </p:sp>
      <p:sp>
        <p:nvSpPr>
          <p:cNvPr id="2475" name="Google Shape;2475;p162"/>
          <p:cNvSpPr txBox="1"/>
          <p:nvPr/>
        </p:nvSpPr>
        <p:spPr>
          <a:xfrm>
            <a:off x="4524215" y="3424172"/>
            <a:ext cx="585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Authentication</a:t>
            </a:r>
            <a:endParaRPr sz="500">
              <a:solidFill>
                <a:schemeClr val="dk1"/>
              </a:solidFill>
              <a:latin typeface="Inter"/>
              <a:ea typeface="Inter"/>
              <a:cs typeface="Inter"/>
              <a:sym typeface="Inter"/>
            </a:endParaRPr>
          </a:p>
        </p:txBody>
      </p:sp>
      <p:sp>
        <p:nvSpPr>
          <p:cNvPr id="2476" name="Google Shape;2476;p162"/>
          <p:cNvSpPr txBox="1"/>
          <p:nvPr/>
        </p:nvSpPr>
        <p:spPr>
          <a:xfrm>
            <a:off x="5856000" y="3424172"/>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 rate optimization</a:t>
            </a:r>
            <a:endParaRPr sz="500">
              <a:solidFill>
                <a:schemeClr val="dk1"/>
              </a:solidFill>
              <a:latin typeface="Inter"/>
              <a:ea typeface="Inter"/>
              <a:cs typeface="Inter"/>
              <a:sym typeface="Inter"/>
            </a:endParaRPr>
          </a:p>
        </p:txBody>
      </p:sp>
      <p:pic>
        <p:nvPicPr>
          <p:cNvPr id="2477" name="Google Shape;2477;p162"/>
          <p:cNvPicPr preferRelativeResize="0"/>
          <p:nvPr/>
        </p:nvPicPr>
        <p:blipFill>
          <a:blip r:embed="rId6">
            <a:alphaModFix/>
          </a:blip>
          <a:stretch>
            <a:fillRect/>
          </a:stretch>
        </p:blipFill>
        <p:spPr>
          <a:xfrm>
            <a:off x="3087884" y="3456347"/>
            <a:ext cx="85725" cy="85725"/>
          </a:xfrm>
          <a:prstGeom prst="rect">
            <a:avLst/>
          </a:prstGeom>
          <a:noFill/>
          <a:ln>
            <a:noFill/>
          </a:ln>
        </p:spPr>
      </p:pic>
      <p:pic>
        <p:nvPicPr>
          <p:cNvPr id="2478" name="Google Shape;2478;p162"/>
          <p:cNvPicPr preferRelativeResize="0"/>
          <p:nvPr/>
        </p:nvPicPr>
        <p:blipFill>
          <a:blip r:embed="rId7">
            <a:alphaModFix/>
          </a:blip>
          <a:stretch>
            <a:fillRect/>
          </a:stretch>
        </p:blipFill>
        <p:spPr>
          <a:xfrm>
            <a:off x="3622413" y="3459919"/>
            <a:ext cx="64294" cy="78581"/>
          </a:xfrm>
          <a:prstGeom prst="rect">
            <a:avLst/>
          </a:prstGeom>
          <a:noFill/>
          <a:ln>
            <a:noFill/>
          </a:ln>
        </p:spPr>
      </p:pic>
      <p:pic>
        <p:nvPicPr>
          <p:cNvPr id="2479" name="Google Shape;2479;p162"/>
          <p:cNvPicPr preferRelativeResize="0"/>
          <p:nvPr/>
        </p:nvPicPr>
        <p:blipFill>
          <a:blip r:embed="rId8">
            <a:alphaModFix/>
          </a:blip>
          <a:stretch>
            <a:fillRect/>
          </a:stretch>
        </p:blipFill>
        <p:spPr>
          <a:xfrm>
            <a:off x="4446940" y="3459919"/>
            <a:ext cx="78581" cy="78581"/>
          </a:xfrm>
          <a:prstGeom prst="rect">
            <a:avLst/>
          </a:prstGeom>
          <a:noFill/>
          <a:ln>
            <a:noFill/>
          </a:ln>
        </p:spPr>
      </p:pic>
      <p:pic>
        <p:nvPicPr>
          <p:cNvPr id="2480" name="Google Shape;2480;p162"/>
          <p:cNvPicPr preferRelativeResize="0"/>
          <p:nvPr/>
        </p:nvPicPr>
        <p:blipFill>
          <a:blip r:embed="rId9">
            <a:alphaModFix/>
          </a:blip>
          <a:stretch>
            <a:fillRect/>
          </a:stretch>
        </p:blipFill>
        <p:spPr>
          <a:xfrm>
            <a:off x="5181454" y="3459919"/>
            <a:ext cx="78581" cy="78581"/>
          </a:xfrm>
          <a:prstGeom prst="rect">
            <a:avLst/>
          </a:prstGeom>
          <a:noFill/>
          <a:ln>
            <a:noFill/>
          </a:ln>
        </p:spPr>
      </p:pic>
      <p:pic>
        <p:nvPicPr>
          <p:cNvPr id="2481" name="Google Shape;2481;p162"/>
          <p:cNvPicPr preferRelativeResize="0"/>
          <p:nvPr/>
        </p:nvPicPr>
        <p:blipFill>
          <a:blip r:embed="rId10">
            <a:alphaModFix/>
          </a:blip>
          <a:stretch>
            <a:fillRect/>
          </a:stretch>
        </p:blipFill>
        <p:spPr>
          <a:xfrm>
            <a:off x="5789524" y="3463491"/>
            <a:ext cx="71438" cy="71438"/>
          </a:xfrm>
          <a:prstGeom prst="rect">
            <a:avLst/>
          </a:prstGeom>
          <a:noFill/>
          <a:ln>
            <a:noFill/>
          </a:ln>
        </p:spPr>
      </p:pic>
      <p:pic>
        <p:nvPicPr>
          <p:cNvPr id="2482" name="Google Shape;2482;p162"/>
          <p:cNvPicPr preferRelativeResize="0"/>
          <p:nvPr/>
        </p:nvPicPr>
        <p:blipFill>
          <a:blip r:embed="rId11">
            <a:alphaModFix/>
          </a:blip>
          <a:stretch>
            <a:fillRect/>
          </a:stretch>
        </p:blipFill>
        <p:spPr>
          <a:xfrm>
            <a:off x="6760036" y="3456347"/>
            <a:ext cx="64294" cy="85725"/>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traditional">
  <p:cSld name="TITLE_AND_BODY_1_2_1_1_1_2_1_1_1_1_1_1_1_1_1_2_1_1_1_1_1_1_1">
    <p:bg>
      <p:bgPr>
        <a:solidFill>
          <a:schemeClr val="lt1"/>
        </a:solidFill>
      </p:bgPr>
    </p:bg>
    <p:spTree>
      <p:nvGrpSpPr>
        <p:cNvPr id="2483" name="Shape 2483"/>
        <p:cNvGrpSpPr/>
        <p:nvPr/>
      </p:nvGrpSpPr>
      <p:grpSpPr>
        <a:xfrm>
          <a:off x="0" y="0"/>
          <a:ext cx="0" cy="0"/>
          <a:chOff x="0" y="0"/>
          <a:chExt cx="0" cy="0"/>
        </a:xfrm>
      </p:grpSpPr>
      <p:sp>
        <p:nvSpPr>
          <p:cNvPr id="2484" name="Google Shape;2484;p163"/>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2485" name="Google Shape;2485;p163"/>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Omnichannel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2486" name="Google Shape;2486;p163"/>
          <p:cNvSpPr txBox="1"/>
          <p:nvPr/>
        </p:nvSpPr>
        <p:spPr>
          <a:xfrm>
            <a:off x="847125"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487" name="Google Shape;2487;p163"/>
          <p:cNvSpPr txBox="1"/>
          <p:nvPr/>
        </p:nvSpPr>
        <p:spPr>
          <a:xfrm>
            <a:off x="805238" y="258541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488" name="Google Shape;2488;p163"/>
          <p:cNvSpPr txBox="1"/>
          <p:nvPr/>
        </p:nvSpPr>
        <p:spPr>
          <a:xfrm>
            <a:off x="3227050"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2489" name="Google Shape;2489;p163"/>
          <p:cNvSpPr txBox="1"/>
          <p:nvPr/>
        </p:nvSpPr>
        <p:spPr>
          <a:xfrm>
            <a:off x="4484312"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2490" name="Google Shape;2490;p163"/>
          <p:cNvSpPr txBox="1"/>
          <p:nvPr/>
        </p:nvSpPr>
        <p:spPr>
          <a:xfrm>
            <a:off x="5698165"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2491" name="Google Shape;2491;p163"/>
          <p:cNvSpPr txBox="1"/>
          <p:nvPr/>
        </p:nvSpPr>
        <p:spPr>
          <a:xfrm>
            <a:off x="5582325"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2492" name="Google Shape;2492;p163"/>
          <p:cNvSpPr/>
          <p:nvPr/>
        </p:nvSpPr>
        <p:spPr>
          <a:xfrm>
            <a:off x="3428991"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2493" name="Google Shape;2493;p163"/>
          <p:cNvSpPr/>
          <p:nvPr/>
        </p:nvSpPr>
        <p:spPr>
          <a:xfrm>
            <a:off x="4120444"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2494" name="Google Shape;2494;p163"/>
          <p:cNvSpPr/>
          <p:nvPr/>
        </p:nvSpPr>
        <p:spPr>
          <a:xfrm>
            <a:off x="4982231"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2495" name="Google Shape;2495;p163"/>
          <p:cNvCxnSpPr>
            <a:stCxn id="2496" idx="4"/>
            <a:endCxn id="2497" idx="0"/>
          </p:cNvCxnSpPr>
          <p:nvPr/>
        </p:nvCxnSpPr>
        <p:spPr>
          <a:xfrm>
            <a:off x="1037948" y="2004534"/>
            <a:ext cx="0" cy="322200"/>
          </a:xfrm>
          <a:prstGeom prst="straightConnector1">
            <a:avLst/>
          </a:prstGeom>
          <a:noFill/>
          <a:ln cap="flat" cmpd="sng" w="19050">
            <a:solidFill>
              <a:schemeClr val="accent3"/>
            </a:solidFill>
            <a:prstDash val="dot"/>
            <a:round/>
            <a:headEnd len="med" w="med" type="none"/>
            <a:tailEnd len="med" w="med" type="none"/>
          </a:ln>
        </p:spPr>
      </p:cxnSp>
      <p:cxnSp>
        <p:nvCxnSpPr>
          <p:cNvPr id="2498" name="Google Shape;2498;p163"/>
          <p:cNvCxnSpPr>
            <a:stCxn id="2496" idx="6"/>
            <a:endCxn id="2499" idx="2"/>
          </p:cNvCxnSpPr>
          <p:nvPr/>
        </p:nvCxnSpPr>
        <p:spPr>
          <a:xfrm>
            <a:off x="1162598" y="1879884"/>
            <a:ext cx="4644600" cy="2100"/>
          </a:xfrm>
          <a:prstGeom prst="straightConnector1">
            <a:avLst/>
          </a:prstGeom>
          <a:noFill/>
          <a:ln cap="flat" cmpd="sng" w="19050">
            <a:solidFill>
              <a:schemeClr val="accent3"/>
            </a:solidFill>
            <a:prstDash val="dot"/>
            <a:round/>
            <a:headEnd len="med" w="med" type="none"/>
            <a:tailEnd len="med" w="med" type="none"/>
          </a:ln>
        </p:spPr>
      </p:cxnSp>
      <p:cxnSp>
        <p:nvCxnSpPr>
          <p:cNvPr id="2500" name="Google Shape;2500;p163"/>
          <p:cNvCxnSpPr>
            <a:stCxn id="2497" idx="6"/>
            <a:endCxn id="2501" idx="2"/>
          </p:cNvCxnSpPr>
          <p:nvPr/>
        </p:nvCxnSpPr>
        <p:spPr>
          <a:xfrm>
            <a:off x="1162598" y="2451328"/>
            <a:ext cx="887400" cy="498000"/>
          </a:xfrm>
          <a:prstGeom prst="straightConnector1">
            <a:avLst/>
          </a:prstGeom>
          <a:noFill/>
          <a:ln cap="flat" cmpd="sng" w="19050">
            <a:solidFill>
              <a:schemeClr val="accent3"/>
            </a:solidFill>
            <a:prstDash val="dot"/>
            <a:round/>
            <a:headEnd len="med" w="med" type="none"/>
            <a:tailEnd len="med" w="med" type="none"/>
          </a:ln>
        </p:spPr>
      </p:cxnSp>
      <p:cxnSp>
        <p:nvCxnSpPr>
          <p:cNvPr id="2502" name="Google Shape;2502;p163"/>
          <p:cNvCxnSpPr>
            <a:stCxn id="2503" idx="6"/>
            <a:endCxn id="2504" idx="2"/>
          </p:cNvCxnSpPr>
          <p:nvPr/>
        </p:nvCxnSpPr>
        <p:spPr>
          <a:xfrm>
            <a:off x="3584395" y="2446927"/>
            <a:ext cx="1007700" cy="0"/>
          </a:xfrm>
          <a:prstGeom prst="straightConnector1">
            <a:avLst/>
          </a:prstGeom>
          <a:noFill/>
          <a:ln cap="flat" cmpd="sng" w="19050">
            <a:solidFill>
              <a:schemeClr val="accent3"/>
            </a:solidFill>
            <a:prstDash val="dot"/>
            <a:round/>
            <a:headEnd len="med" w="med" type="none"/>
            <a:tailEnd len="med" w="med" type="none"/>
          </a:ln>
        </p:spPr>
      </p:cxnSp>
      <p:cxnSp>
        <p:nvCxnSpPr>
          <p:cNvPr id="2505" name="Google Shape;2505;p163"/>
          <p:cNvCxnSpPr>
            <a:stCxn id="2504" idx="6"/>
            <a:endCxn id="2506" idx="2"/>
          </p:cNvCxnSpPr>
          <p:nvPr/>
        </p:nvCxnSpPr>
        <p:spPr>
          <a:xfrm>
            <a:off x="4841381" y="2446927"/>
            <a:ext cx="965700" cy="0"/>
          </a:xfrm>
          <a:prstGeom prst="straightConnector1">
            <a:avLst/>
          </a:prstGeom>
          <a:noFill/>
          <a:ln cap="flat" cmpd="sng" w="19050">
            <a:solidFill>
              <a:schemeClr val="accent3"/>
            </a:solidFill>
            <a:prstDash val="dot"/>
            <a:round/>
            <a:headEnd len="med" w="med" type="none"/>
            <a:tailEnd len="med" w="med" type="none"/>
          </a:ln>
        </p:spPr>
      </p:cxnSp>
      <p:sp>
        <p:nvSpPr>
          <p:cNvPr id="2507" name="Google Shape;2507;p163"/>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2508" name="Google Shape;2508;p163"/>
          <p:cNvCxnSpPr>
            <a:stCxn id="2509" idx="6"/>
            <a:endCxn id="2510" idx="2"/>
          </p:cNvCxnSpPr>
          <p:nvPr/>
        </p:nvCxnSpPr>
        <p:spPr>
          <a:xfrm>
            <a:off x="6965363" y="2446927"/>
            <a:ext cx="456000" cy="502200"/>
          </a:xfrm>
          <a:prstGeom prst="straightConnector1">
            <a:avLst/>
          </a:prstGeom>
          <a:noFill/>
          <a:ln cap="flat" cmpd="sng" w="19050">
            <a:solidFill>
              <a:schemeClr val="accent3"/>
            </a:solidFill>
            <a:prstDash val="dot"/>
            <a:round/>
            <a:headEnd len="med" w="med" type="none"/>
            <a:tailEnd len="med" w="med" type="none"/>
          </a:ln>
        </p:spPr>
      </p:cxnSp>
      <p:cxnSp>
        <p:nvCxnSpPr>
          <p:cNvPr id="2511" name="Google Shape;2511;p163"/>
          <p:cNvCxnSpPr>
            <a:stCxn id="2493" idx="2"/>
          </p:cNvCxnSpPr>
          <p:nvPr/>
        </p:nvCxnSpPr>
        <p:spPr>
          <a:xfrm>
            <a:off x="4391344" y="2299815"/>
            <a:ext cx="0" cy="140700"/>
          </a:xfrm>
          <a:prstGeom prst="straightConnector1">
            <a:avLst/>
          </a:prstGeom>
          <a:noFill/>
          <a:ln cap="flat" cmpd="sng" w="19050">
            <a:solidFill>
              <a:schemeClr val="accent3"/>
            </a:solidFill>
            <a:prstDash val="dot"/>
            <a:round/>
            <a:headEnd len="med" w="med" type="none"/>
            <a:tailEnd len="med" w="med" type="none"/>
          </a:ln>
        </p:spPr>
      </p:cxnSp>
      <p:cxnSp>
        <p:nvCxnSpPr>
          <p:cNvPr id="2512" name="Google Shape;2512;p163"/>
          <p:cNvCxnSpPr>
            <a:stCxn id="2494" idx="2"/>
          </p:cNvCxnSpPr>
          <p:nvPr/>
        </p:nvCxnSpPr>
        <p:spPr>
          <a:xfrm>
            <a:off x="5353781" y="2299815"/>
            <a:ext cx="0" cy="137700"/>
          </a:xfrm>
          <a:prstGeom prst="straightConnector1">
            <a:avLst/>
          </a:prstGeom>
          <a:noFill/>
          <a:ln cap="flat" cmpd="sng" w="19050">
            <a:solidFill>
              <a:schemeClr val="accent3"/>
            </a:solidFill>
            <a:prstDash val="dot"/>
            <a:round/>
            <a:headEnd len="med" w="med" type="none"/>
            <a:tailEnd len="med" w="med" type="none"/>
          </a:ln>
        </p:spPr>
      </p:cxnSp>
      <p:cxnSp>
        <p:nvCxnSpPr>
          <p:cNvPr id="2513" name="Google Shape;2513;p163"/>
          <p:cNvCxnSpPr>
            <a:stCxn id="2506" idx="0"/>
            <a:endCxn id="2499" idx="4"/>
          </p:cNvCxnSpPr>
          <p:nvPr/>
        </p:nvCxnSpPr>
        <p:spPr>
          <a:xfrm rot="10800000">
            <a:off x="5931816" y="2006677"/>
            <a:ext cx="0" cy="315600"/>
          </a:xfrm>
          <a:prstGeom prst="straightConnector1">
            <a:avLst/>
          </a:prstGeom>
          <a:noFill/>
          <a:ln cap="flat" cmpd="sng" w="19050">
            <a:solidFill>
              <a:schemeClr val="accent3"/>
            </a:solidFill>
            <a:prstDash val="dot"/>
            <a:round/>
            <a:headEnd len="med" w="med" type="none"/>
            <a:tailEnd len="med" w="med" type="none"/>
          </a:ln>
        </p:spPr>
      </p:cxnSp>
      <p:cxnSp>
        <p:nvCxnSpPr>
          <p:cNvPr id="2514" name="Google Shape;2514;p163"/>
          <p:cNvCxnSpPr>
            <a:stCxn id="2492" idx="2"/>
          </p:cNvCxnSpPr>
          <p:nvPr/>
        </p:nvCxnSpPr>
        <p:spPr>
          <a:xfrm>
            <a:off x="3752691" y="2299815"/>
            <a:ext cx="0" cy="143400"/>
          </a:xfrm>
          <a:prstGeom prst="straightConnector1">
            <a:avLst/>
          </a:prstGeom>
          <a:noFill/>
          <a:ln cap="flat" cmpd="sng" w="19050">
            <a:solidFill>
              <a:schemeClr val="accent3"/>
            </a:solidFill>
            <a:prstDash val="dot"/>
            <a:round/>
            <a:headEnd len="med" w="med" type="none"/>
            <a:tailEnd len="med" w="med" type="none"/>
          </a:ln>
        </p:spPr>
      </p:cxnSp>
      <p:sp>
        <p:nvSpPr>
          <p:cNvPr id="2501" name="Google Shape;2501;p163"/>
          <p:cNvSpPr/>
          <p:nvPr>
            <p:ph idx="2" type="pic"/>
          </p:nvPr>
        </p:nvSpPr>
        <p:spPr>
          <a:xfrm>
            <a:off x="2050010" y="2689236"/>
            <a:ext cx="519900" cy="519900"/>
          </a:xfrm>
          <a:prstGeom prst="ellipse">
            <a:avLst/>
          </a:prstGeom>
          <a:noFill/>
          <a:ln cap="flat" cmpd="sng" w="19050">
            <a:solidFill>
              <a:schemeClr val="dk1"/>
            </a:solidFill>
            <a:prstDash val="solid"/>
            <a:round/>
            <a:headEnd len="sm" w="sm" type="none"/>
            <a:tailEnd len="sm" w="sm" type="none"/>
          </a:ln>
        </p:spPr>
      </p:sp>
      <p:sp>
        <p:nvSpPr>
          <p:cNvPr id="2496" name="Google Shape;2496;p163"/>
          <p:cNvSpPr/>
          <p:nvPr/>
        </p:nvSpPr>
        <p:spPr>
          <a:xfrm>
            <a:off x="913298" y="1755234"/>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15" name="Google Shape;2515;p163"/>
          <p:cNvPicPr preferRelativeResize="0"/>
          <p:nvPr/>
        </p:nvPicPr>
        <p:blipFill>
          <a:blip r:embed="rId2">
            <a:alphaModFix/>
          </a:blip>
          <a:stretch>
            <a:fillRect/>
          </a:stretch>
        </p:blipFill>
        <p:spPr>
          <a:xfrm>
            <a:off x="1005727" y="1833591"/>
            <a:ext cx="64294" cy="85725"/>
          </a:xfrm>
          <a:prstGeom prst="rect">
            <a:avLst/>
          </a:prstGeom>
          <a:noFill/>
          <a:ln>
            <a:noFill/>
          </a:ln>
        </p:spPr>
      </p:pic>
      <p:sp>
        <p:nvSpPr>
          <p:cNvPr id="2497" name="Google Shape;2497;p163"/>
          <p:cNvSpPr/>
          <p:nvPr/>
        </p:nvSpPr>
        <p:spPr>
          <a:xfrm>
            <a:off x="913298" y="2326678"/>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16" name="Google Shape;2516;p163"/>
          <p:cNvPicPr preferRelativeResize="0"/>
          <p:nvPr/>
        </p:nvPicPr>
        <p:blipFill>
          <a:blip r:embed="rId3">
            <a:alphaModFix/>
          </a:blip>
          <a:stretch>
            <a:fillRect/>
          </a:stretch>
        </p:blipFill>
        <p:spPr>
          <a:xfrm>
            <a:off x="1002155" y="2409133"/>
            <a:ext cx="71438" cy="71438"/>
          </a:xfrm>
          <a:prstGeom prst="rect">
            <a:avLst/>
          </a:prstGeom>
          <a:noFill/>
          <a:ln>
            <a:noFill/>
          </a:ln>
        </p:spPr>
      </p:pic>
      <p:sp>
        <p:nvSpPr>
          <p:cNvPr id="2503" name="Google Shape;2503;p163"/>
          <p:cNvSpPr/>
          <p:nvPr/>
        </p:nvSpPr>
        <p:spPr>
          <a:xfrm>
            <a:off x="3335095"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17" name="Google Shape;2517;p163"/>
          <p:cNvPicPr preferRelativeResize="0"/>
          <p:nvPr/>
        </p:nvPicPr>
        <p:blipFill>
          <a:blip r:embed="rId4">
            <a:alphaModFix/>
          </a:blip>
          <a:stretch>
            <a:fillRect/>
          </a:stretch>
        </p:blipFill>
        <p:spPr>
          <a:xfrm>
            <a:off x="3416817" y="2397587"/>
            <a:ext cx="85725" cy="85725"/>
          </a:xfrm>
          <a:prstGeom prst="rect">
            <a:avLst/>
          </a:prstGeom>
          <a:noFill/>
          <a:ln>
            <a:noFill/>
          </a:ln>
        </p:spPr>
      </p:pic>
      <p:sp>
        <p:nvSpPr>
          <p:cNvPr id="2504" name="Google Shape;2504;p163"/>
          <p:cNvSpPr/>
          <p:nvPr/>
        </p:nvSpPr>
        <p:spPr>
          <a:xfrm>
            <a:off x="4592081"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18" name="Google Shape;2518;p163"/>
          <p:cNvPicPr preferRelativeResize="0"/>
          <p:nvPr/>
        </p:nvPicPr>
        <p:blipFill>
          <a:blip r:embed="rId5">
            <a:alphaModFix/>
          </a:blip>
          <a:stretch>
            <a:fillRect/>
          </a:stretch>
        </p:blipFill>
        <p:spPr>
          <a:xfrm>
            <a:off x="4677680" y="2407580"/>
            <a:ext cx="78581" cy="78581"/>
          </a:xfrm>
          <a:prstGeom prst="rect">
            <a:avLst/>
          </a:prstGeom>
          <a:noFill/>
          <a:ln>
            <a:noFill/>
          </a:ln>
        </p:spPr>
      </p:pic>
      <p:sp>
        <p:nvSpPr>
          <p:cNvPr id="2506" name="Google Shape;2506;p163"/>
          <p:cNvSpPr/>
          <p:nvPr/>
        </p:nvSpPr>
        <p:spPr>
          <a:xfrm>
            <a:off x="5807166"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19" name="Google Shape;2519;p163"/>
          <p:cNvPicPr preferRelativeResize="0"/>
          <p:nvPr/>
        </p:nvPicPr>
        <p:blipFill>
          <a:blip r:embed="rId6">
            <a:alphaModFix/>
          </a:blip>
          <a:stretch>
            <a:fillRect/>
          </a:stretch>
        </p:blipFill>
        <p:spPr>
          <a:xfrm>
            <a:off x="5899613" y="2409882"/>
            <a:ext cx="64294" cy="85725"/>
          </a:xfrm>
          <a:prstGeom prst="rect">
            <a:avLst/>
          </a:prstGeom>
          <a:solidFill>
            <a:schemeClr val="lt1"/>
          </a:solidFill>
          <a:ln>
            <a:noFill/>
          </a:ln>
        </p:spPr>
      </p:pic>
      <p:sp>
        <p:nvSpPr>
          <p:cNvPr id="2499" name="Google Shape;2499;p163"/>
          <p:cNvSpPr/>
          <p:nvPr/>
        </p:nvSpPr>
        <p:spPr>
          <a:xfrm>
            <a:off x="5807166" y="1757372"/>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20" name="Google Shape;2520;p163"/>
          <p:cNvPicPr preferRelativeResize="0"/>
          <p:nvPr/>
        </p:nvPicPr>
        <p:blipFill>
          <a:blip r:embed="rId7">
            <a:alphaModFix/>
          </a:blip>
          <a:stretch>
            <a:fillRect/>
          </a:stretch>
        </p:blipFill>
        <p:spPr>
          <a:xfrm>
            <a:off x="5898708" y="1842675"/>
            <a:ext cx="71438" cy="78581"/>
          </a:xfrm>
          <a:prstGeom prst="rect">
            <a:avLst/>
          </a:prstGeom>
          <a:noFill/>
          <a:ln>
            <a:noFill/>
          </a:ln>
        </p:spPr>
      </p:pic>
      <p:sp>
        <p:nvSpPr>
          <p:cNvPr id="2510" name="Google Shape;2510;p163"/>
          <p:cNvSpPr/>
          <p:nvPr/>
        </p:nvSpPr>
        <p:spPr>
          <a:xfrm>
            <a:off x="7421241"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21" name="Google Shape;2521;p163"/>
          <p:cNvPicPr preferRelativeResize="0"/>
          <p:nvPr/>
        </p:nvPicPr>
        <p:blipFill>
          <a:blip r:embed="rId8">
            <a:alphaModFix/>
          </a:blip>
          <a:stretch>
            <a:fillRect/>
          </a:stretch>
        </p:blipFill>
        <p:spPr>
          <a:xfrm>
            <a:off x="7512577" y="2913488"/>
            <a:ext cx="71438" cy="71438"/>
          </a:xfrm>
          <a:prstGeom prst="rect">
            <a:avLst/>
          </a:prstGeom>
          <a:solidFill>
            <a:schemeClr val="lt1"/>
          </a:solidFill>
          <a:ln>
            <a:noFill/>
          </a:ln>
        </p:spPr>
      </p:pic>
      <p:cxnSp>
        <p:nvCxnSpPr>
          <p:cNvPr id="2522" name="Google Shape;2522;p163"/>
          <p:cNvCxnSpPr>
            <a:stCxn id="2501" idx="6"/>
            <a:endCxn id="2503" idx="2"/>
          </p:cNvCxnSpPr>
          <p:nvPr/>
        </p:nvCxnSpPr>
        <p:spPr>
          <a:xfrm flipH="1" rot="10800000">
            <a:off x="2569910" y="2446986"/>
            <a:ext cx="765300" cy="502200"/>
          </a:xfrm>
          <a:prstGeom prst="straightConnector1">
            <a:avLst/>
          </a:prstGeom>
          <a:noFill/>
          <a:ln cap="flat" cmpd="sng" w="19050">
            <a:solidFill>
              <a:schemeClr val="accent3"/>
            </a:solidFill>
            <a:prstDash val="dot"/>
            <a:round/>
            <a:headEnd len="med" w="med" type="none"/>
            <a:tailEnd len="med" w="med" type="none"/>
          </a:ln>
        </p:spPr>
      </p:cxnSp>
      <p:sp>
        <p:nvSpPr>
          <p:cNvPr id="2509" name="Google Shape;2509;p163"/>
          <p:cNvSpPr/>
          <p:nvPr/>
        </p:nvSpPr>
        <p:spPr>
          <a:xfrm>
            <a:off x="6716063"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523" name="Google Shape;2523;p163"/>
          <p:cNvSpPr txBox="1"/>
          <p:nvPr/>
        </p:nvSpPr>
        <p:spPr>
          <a:xfrm>
            <a:off x="6525071" y="2581013"/>
            <a:ext cx="6312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Reconciliation</a:t>
            </a:r>
            <a:endParaRPr b="1" sz="600">
              <a:solidFill>
                <a:schemeClr val="dk1"/>
              </a:solidFill>
              <a:latin typeface="Inter"/>
              <a:ea typeface="Inter"/>
              <a:cs typeface="Inter"/>
              <a:sym typeface="Inter"/>
            </a:endParaRPr>
          </a:p>
        </p:txBody>
      </p:sp>
      <p:cxnSp>
        <p:nvCxnSpPr>
          <p:cNvPr id="2524" name="Google Shape;2524;p163"/>
          <p:cNvCxnSpPr>
            <a:stCxn id="2506" idx="6"/>
            <a:endCxn id="2509" idx="2"/>
          </p:cNvCxnSpPr>
          <p:nvPr/>
        </p:nvCxnSpPr>
        <p:spPr>
          <a:xfrm>
            <a:off x="6056466" y="2446927"/>
            <a:ext cx="659700" cy="0"/>
          </a:xfrm>
          <a:prstGeom prst="straightConnector1">
            <a:avLst/>
          </a:prstGeom>
          <a:noFill/>
          <a:ln cap="flat" cmpd="sng" w="19050">
            <a:solidFill>
              <a:schemeClr val="accent3"/>
            </a:solidFill>
            <a:prstDash val="dot"/>
            <a:round/>
            <a:headEnd len="med" w="med" type="none"/>
            <a:tailEnd len="med" w="med" type="none"/>
          </a:ln>
        </p:spPr>
      </p:cxnSp>
      <p:sp>
        <p:nvSpPr>
          <p:cNvPr id="2525" name="Google Shape;2525;p163"/>
          <p:cNvSpPr txBox="1"/>
          <p:nvPr/>
        </p:nvSpPr>
        <p:spPr>
          <a:xfrm>
            <a:off x="805238" y="3173643"/>
            <a:ext cx="465300" cy="150000"/>
          </a:xfrm>
          <a:prstGeom prst="rect">
            <a:avLst/>
          </a:prstGeom>
          <a:noFill/>
          <a:ln>
            <a:noFill/>
          </a:ln>
        </p:spPr>
        <p:txBody>
          <a:bodyPr anchorCtr="0" anchor="b"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In-person</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526" name="Google Shape;2526;p163"/>
          <p:cNvSpPr/>
          <p:nvPr/>
        </p:nvSpPr>
        <p:spPr>
          <a:xfrm>
            <a:off x="913298" y="3338897"/>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27" name="Google Shape;2527;p163"/>
          <p:cNvPicPr preferRelativeResize="0"/>
          <p:nvPr/>
        </p:nvPicPr>
        <p:blipFill>
          <a:blip r:embed="rId3">
            <a:alphaModFix/>
          </a:blip>
          <a:stretch>
            <a:fillRect/>
          </a:stretch>
        </p:blipFill>
        <p:spPr>
          <a:xfrm>
            <a:off x="1002155" y="3421352"/>
            <a:ext cx="71438" cy="71438"/>
          </a:xfrm>
          <a:prstGeom prst="rect">
            <a:avLst/>
          </a:prstGeom>
          <a:noFill/>
          <a:ln>
            <a:noFill/>
          </a:ln>
        </p:spPr>
      </p:pic>
      <p:cxnSp>
        <p:nvCxnSpPr>
          <p:cNvPr id="2528" name="Google Shape;2528;p163"/>
          <p:cNvCxnSpPr>
            <a:stCxn id="2526" idx="4"/>
            <a:endCxn id="2529" idx="0"/>
          </p:cNvCxnSpPr>
          <p:nvPr/>
        </p:nvCxnSpPr>
        <p:spPr>
          <a:xfrm>
            <a:off x="1037948" y="3588197"/>
            <a:ext cx="0" cy="340500"/>
          </a:xfrm>
          <a:prstGeom prst="straightConnector1">
            <a:avLst/>
          </a:prstGeom>
          <a:noFill/>
          <a:ln cap="flat" cmpd="sng" w="19050">
            <a:solidFill>
              <a:schemeClr val="accent3"/>
            </a:solidFill>
            <a:prstDash val="dot"/>
            <a:round/>
            <a:headEnd len="med" w="med" type="none"/>
            <a:tailEnd len="med" w="med" type="none"/>
          </a:ln>
        </p:spPr>
      </p:cxnSp>
      <p:sp>
        <p:nvSpPr>
          <p:cNvPr id="2530" name="Google Shape;2530;p163"/>
          <p:cNvSpPr txBox="1"/>
          <p:nvPr/>
        </p:nvSpPr>
        <p:spPr>
          <a:xfrm>
            <a:off x="847125" y="419618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529" name="Google Shape;2529;p163"/>
          <p:cNvSpPr/>
          <p:nvPr/>
        </p:nvSpPr>
        <p:spPr>
          <a:xfrm>
            <a:off x="913298"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31" name="Google Shape;2531;p163"/>
          <p:cNvPicPr preferRelativeResize="0"/>
          <p:nvPr/>
        </p:nvPicPr>
        <p:blipFill>
          <a:blip r:embed="rId2">
            <a:alphaModFix/>
          </a:blip>
          <a:stretch>
            <a:fillRect/>
          </a:stretch>
        </p:blipFill>
        <p:spPr>
          <a:xfrm>
            <a:off x="1005727" y="4006988"/>
            <a:ext cx="64294" cy="85725"/>
          </a:xfrm>
          <a:prstGeom prst="rect">
            <a:avLst/>
          </a:prstGeom>
          <a:noFill/>
          <a:ln>
            <a:noFill/>
          </a:ln>
        </p:spPr>
      </p:pic>
      <p:sp>
        <p:nvSpPr>
          <p:cNvPr id="2532" name="Google Shape;2532;p163"/>
          <p:cNvSpPr/>
          <p:nvPr/>
        </p:nvSpPr>
        <p:spPr>
          <a:xfrm>
            <a:off x="5807166"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33" name="Google Shape;2533;p163"/>
          <p:cNvPicPr preferRelativeResize="0"/>
          <p:nvPr/>
        </p:nvPicPr>
        <p:blipFill>
          <a:blip r:embed="rId7">
            <a:alphaModFix/>
          </a:blip>
          <a:stretch>
            <a:fillRect/>
          </a:stretch>
        </p:blipFill>
        <p:spPr>
          <a:xfrm>
            <a:off x="5898708" y="4013934"/>
            <a:ext cx="71438" cy="78581"/>
          </a:xfrm>
          <a:prstGeom prst="rect">
            <a:avLst/>
          </a:prstGeom>
          <a:noFill/>
          <a:ln>
            <a:noFill/>
          </a:ln>
        </p:spPr>
      </p:pic>
      <p:sp>
        <p:nvSpPr>
          <p:cNvPr id="2534" name="Google Shape;2534;p163"/>
          <p:cNvSpPr txBox="1"/>
          <p:nvPr/>
        </p:nvSpPr>
        <p:spPr>
          <a:xfrm>
            <a:off x="5582325" y="4210163"/>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2535" name="Google Shape;2535;p163"/>
          <p:cNvCxnSpPr>
            <a:stCxn id="2501" idx="6"/>
            <a:endCxn id="2536" idx="2"/>
          </p:cNvCxnSpPr>
          <p:nvPr/>
        </p:nvCxnSpPr>
        <p:spPr>
          <a:xfrm>
            <a:off x="2569910" y="2949186"/>
            <a:ext cx="765300" cy="514500"/>
          </a:xfrm>
          <a:prstGeom prst="straightConnector1">
            <a:avLst/>
          </a:prstGeom>
          <a:noFill/>
          <a:ln cap="flat" cmpd="sng" w="19050">
            <a:solidFill>
              <a:schemeClr val="accent3"/>
            </a:solidFill>
            <a:prstDash val="dot"/>
            <a:round/>
            <a:headEnd len="med" w="med" type="none"/>
            <a:tailEnd len="med" w="med" type="none"/>
          </a:ln>
        </p:spPr>
      </p:cxnSp>
      <p:sp>
        <p:nvSpPr>
          <p:cNvPr id="2536" name="Google Shape;2536;p163"/>
          <p:cNvSpPr/>
          <p:nvPr/>
        </p:nvSpPr>
        <p:spPr>
          <a:xfrm>
            <a:off x="3335095"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2537" name="Google Shape;2537;p163"/>
          <p:cNvCxnSpPr>
            <a:stCxn id="2501" idx="2"/>
            <a:endCxn id="2526" idx="6"/>
          </p:cNvCxnSpPr>
          <p:nvPr/>
        </p:nvCxnSpPr>
        <p:spPr>
          <a:xfrm flipH="1">
            <a:off x="1162610" y="2949186"/>
            <a:ext cx="887400" cy="514500"/>
          </a:xfrm>
          <a:prstGeom prst="straightConnector1">
            <a:avLst/>
          </a:prstGeom>
          <a:noFill/>
          <a:ln cap="flat" cmpd="sng" w="19050">
            <a:solidFill>
              <a:schemeClr val="accent3"/>
            </a:solidFill>
            <a:prstDash val="dot"/>
            <a:round/>
            <a:headEnd len="med" w="med" type="none"/>
            <a:tailEnd len="med" w="med" type="none"/>
          </a:ln>
        </p:spPr>
      </p:cxnSp>
      <p:sp>
        <p:nvSpPr>
          <p:cNvPr id="2538" name="Google Shape;2538;p163"/>
          <p:cNvSpPr txBox="1"/>
          <p:nvPr/>
        </p:nvSpPr>
        <p:spPr>
          <a:xfrm>
            <a:off x="3188742"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 system</a:t>
            </a:r>
            <a:endParaRPr b="1" sz="600">
              <a:solidFill>
                <a:schemeClr val="dk1"/>
              </a:solidFill>
              <a:latin typeface="Inter"/>
              <a:ea typeface="Inter"/>
              <a:cs typeface="Inter"/>
              <a:sym typeface="Inter"/>
            </a:endParaRPr>
          </a:p>
        </p:txBody>
      </p:sp>
      <p:sp>
        <p:nvSpPr>
          <p:cNvPr id="2539" name="Google Shape;2539;p163"/>
          <p:cNvSpPr/>
          <p:nvPr/>
        </p:nvSpPr>
        <p:spPr>
          <a:xfrm>
            <a:off x="4121194"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540" name="Google Shape;2540;p163"/>
          <p:cNvSpPr txBox="1"/>
          <p:nvPr/>
        </p:nvSpPr>
        <p:spPr>
          <a:xfrm>
            <a:off x="3974840"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Terminal</a:t>
            </a:r>
            <a:endParaRPr b="1" sz="600">
              <a:solidFill>
                <a:schemeClr val="dk1"/>
              </a:solidFill>
              <a:latin typeface="Inter"/>
              <a:ea typeface="Inter"/>
              <a:cs typeface="Inter"/>
              <a:sym typeface="Inter"/>
            </a:endParaRPr>
          </a:p>
        </p:txBody>
      </p:sp>
      <p:sp>
        <p:nvSpPr>
          <p:cNvPr id="2541" name="Google Shape;2541;p163"/>
          <p:cNvSpPr/>
          <p:nvPr/>
        </p:nvSpPr>
        <p:spPr>
          <a:xfrm>
            <a:off x="4907288"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542" name="Google Shape;2542;p163"/>
          <p:cNvSpPr txBox="1"/>
          <p:nvPr/>
        </p:nvSpPr>
        <p:spPr>
          <a:xfrm>
            <a:off x="4760934"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2543" name="Google Shape;2543;p163"/>
          <p:cNvSpPr/>
          <p:nvPr/>
        </p:nvSpPr>
        <p:spPr>
          <a:xfrm>
            <a:off x="5807166"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544" name="Google Shape;2544;p163"/>
          <p:cNvSpPr txBox="1"/>
          <p:nvPr/>
        </p:nvSpPr>
        <p:spPr>
          <a:xfrm>
            <a:off x="5698165" y="318200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2545" name="Google Shape;2545;p163"/>
          <p:cNvSpPr/>
          <p:nvPr/>
        </p:nvSpPr>
        <p:spPr>
          <a:xfrm>
            <a:off x="6716063" y="333247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546" name="Google Shape;2546;p163"/>
          <p:cNvSpPr txBox="1"/>
          <p:nvPr/>
        </p:nvSpPr>
        <p:spPr>
          <a:xfrm>
            <a:off x="6525071" y="3190425"/>
            <a:ext cx="6312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Reconciliation</a:t>
            </a:r>
            <a:endParaRPr b="1" sz="600">
              <a:solidFill>
                <a:schemeClr val="dk1"/>
              </a:solidFill>
              <a:latin typeface="Inter"/>
              <a:ea typeface="Inter"/>
              <a:cs typeface="Inter"/>
              <a:sym typeface="Inter"/>
            </a:endParaRPr>
          </a:p>
        </p:txBody>
      </p:sp>
      <p:pic>
        <p:nvPicPr>
          <p:cNvPr id="2547" name="Google Shape;2547;p163"/>
          <p:cNvPicPr preferRelativeResize="0"/>
          <p:nvPr/>
        </p:nvPicPr>
        <p:blipFill>
          <a:blip r:embed="rId5">
            <a:alphaModFix/>
          </a:blip>
          <a:stretch>
            <a:fillRect/>
          </a:stretch>
        </p:blipFill>
        <p:spPr>
          <a:xfrm>
            <a:off x="4993893" y="3424196"/>
            <a:ext cx="78581" cy="78581"/>
          </a:xfrm>
          <a:prstGeom prst="rect">
            <a:avLst/>
          </a:prstGeom>
          <a:noFill/>
          <a:ln>
            <a:noFill/>
          </a:ln>
        </p:spPr>
      </p:pic>
      <p:pic>
        <p:nvPicPr>
          <p:cNvPr id="2548" name="Google Shape;2548;p163"/>
          <p:cNvPicPr preferRelativeResize="0"/>
          <p:nvPr/>
        </p:nvPicPr>
        <p:blipFill>
          <a:blip r:embed="rId6">
            <a:alphaModFix/>
          </a:blip>
          <a:stretch>
            <a:fillRect/>
          </a:stretch>
        </p:blipFill>
        <p:spPr>
          <a:xfrm>
            <a:off x="5899613" y="3427763"/>
            <a:ext cx="64294" cy="85725"/>
          </a:xfrm>
          <a:prstGeom prst="rect">
            <a:avLst/>
          </a:prstGeom>
          <a:solidFill>
            <a:schemeClr val="lt1"/>
          </a:solidFill>
          <a:ln>
            <a:noFill/>
          </a:ln>
        </p:spPr>
      </p:pic>
      <p:cxnSp>
        <p:nvCxnSpPr>
          <p:cNvPr id="2549" name="Google Shape;2549;p163"/>
          <p:cNvCxnSpPr>
            <a:stCxn id="2536" idx="6"/>
            <a:endCxn id="2539" idx="2"/>
          </p:cNvCxnSpPr>
          <p:nvPr/>
        </p:nvCxnSpPr>
        <p:spPr>
          <a:xfrm>
            <a:off x="3584395"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2550" name="Google Shape;2550;p163"/>
          <p:cNvCxnSpPr>
            <a:stCxn id="2539" idx="6"/>
            <a:endCxn id="2541" idx="2"/>
          </p:cNvCxnSpPr>
          <p:nvPr/>
        </p:nvCxnSpPr>
        <p:spPr>
          <a:xfrm>
            <a:off x="4370494"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2551" name="Google Shape;2551;p163"/>
          <p:cNvCxnSpPr>
            <a:stCxn id="2541" idx="6"/>
            <a:endCxn id="2543" idx="2"/>
          </p:cNvCxnSpPr>
          <p:nvPr/>
        </p:nvCxnSpPr>
        <p:spPr>
          <a:xfrm>
            <a:off x="5156588" y="3463547"/>
            <a:ext cx="650700" cy="0"/>
          </a:xfrm>
          <a:prstGeom prst="straightConnector1">
            <a:avLst/>
          </a:prstGeom>
          <a:noFill/>
          <a:ln cap="flat" cmpd="sng" w="19050">
            <a:solidFill>
              <a:schemeClr val="accent3"/>
            </a:solidFill>
            <a:prstDash val="dot"/>
            <a:round/>
            <a:headEnd len="med" w="med" type="none"/>
            <a:tailEnd len="med" w="med" type="none"/>
          </a:ln>
        </p:spPr>
      </p:cxnSp>
      <p:cxnSp>
        <p:nvCxnSpPr>
          <p:cNvPr id="2552" name="Google Shape;2552;p163"/>
          <p:cNvCxnSpPr>
            <a:stCxn id="2543" idx="6"/>
            <a:endCxn id="2545" idx="2"/>
          </p:cNvCxnSpPr>
          <p:nvPr/>
        </p:nvCxnSpPr>
        <p:spPr>
          <a:xfrm flipH="1" rot="10800000">
            <a:off x="6056466" y="3457247"/>
            <a:ext cx="659700" cy="6300"/>
          </a:xfrm>
          <a:prstGeom prst="straightConnector1">
            <a:avLst/>
          </a:prstGeom>
          <a:noFill/>
          <a:ln cap="flat" cmpd="sng" w="19050">
            <a:solidFill>
              <a:schemeClr val="accent3"/>
            </a:solidFill>
            <a:prstDash val="dot"/>
            <a:round/>
            <a:headEnd len="med" w="med" type="none"/>
            <a:tailEnd len="med" w="med" type="none"/>
          </a:ln>
        </p:spPr>
      </p:cxnSp>
      <p:cxnSp>
        <p:nvCxnSpPr>
          <p:cNvPr id="2553" name="Google Shape;2553;p163"/>
          <p:cNvCxnSpPr>
            <a:stCxn id="2545" idx="6"/>
            <a:endCxn id="2510" idx="2"/>
          </p:cNvCxnSpPr>
          <p:nvPr/>
        </p:nvCxnSpPr>
        <p:spPr>
          <a:xfrm flipH="1" rot="10800000">
            <a:off x="6965363" y="2949221"/>
            <a:ext cx="456000" cy="507900"/>
          </a:xfrm>
          <a:prstGeom prst="straightConnector1">
            <a:avLst/>
          </a:prstGeom>
          <a:noFill/>
          <a:ln cap="flat" cmpd="sng" w="19050">
            <a:solidFill>
              <a:schemeClr val="accent3"/>
            </a:solidFill>
            <a:prstDash val="dot"/>
            <a:round/>
            <a:headEnd len="med" w="med" type="none"/>
            <a:tailEnd len="med" w="med" type="none"/>
          </a:ln>
        </p:spPr>
      </p:cxnSp>
      <p:sp>
        <p:nvSpPr>
          <p:cNvPr id="2554" name="Google Shape;2554;p163"/>
          <p:cNvSpPr/>
          <p:nvPr/>
        </p:nvSpPr>
        <p:spPr>
          <a:xfrm>
            <a:off x="3467025"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certification</a:t>
            </a:r>
            <a:endParaRPr sz="500">
              <a:latin typeface="Inter"/>
              <a:ea typeface="Inter"/>
              <a:cs typeface="Inter"/>
              <a:sym typeface="Inter"/>
            </a:endParaRPr>
          </a:p>
        </p:txBody>
      </p:sp>
      <p:cxnSp>
        <p:nvCxnSpPr>
          <p:cNvPr id="2555" name="Google Shape;2555;p163"/>
          <p:cNvCxnSpPr/>
          <p:nvPr/>
        </p:nvCxnSpPr>
        <p:spPr>
          <a:xfrm>
            <a:off x="3851141" y="3484459"/>
            <a:ext cx="0" cy="143400"/>
          </a:xfrm>
          <a:prstGeom prst="straightConnector1">
            <a:avLst/>
          </a:prstGeom>
          <a:noFill/>
          <a:ln cap="flat" cmpd="sng" w="19050">
            <a:solidFill>
              <a:schemeClr val="accent3"/>
            </a:solidFill>
            <a:prstDash val="dot"/>
            <a:round/>
            <a:headEnd len="med" w="med" type="none"/>
            <a:tailEnd len="med" w="med" type="none"/>
          </a:ln>
        </p:spPr>
      </p:cxnSp>
      <p:sp>
        <p:nvSpPr>
          <p:cNvPr id="2556" name="Google Shape;2556;p163"/>
          <p:cNvSpPr/>
          <p:nvPr/>
        </p:nvSpPr>
        <p:spPr>
          <a:xfrm>
            <a:off x="4367916"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fleet</a:t>
            </a:r>
            <a:endParaRPr sz="500">
              <a:latin typeface="Inter"/>
              <a:ea typeface="Inter"/>
              <a:cs typeface="Inter"/>
              <a:sym typeface="Inter"/>
            </a:endParaRPr>
          </a:p>
          <a:p>
            <a:pPr indent="0" lvl="0" marL="0" rtl="0" algn="ctr">
              <a:spcBef>
                <a:spcPts val="0"/>
              </a:spcBef>
              <a:spcAft>
                <a:spcPts val="0"/>
              </a:spcAft>
              <a:buNone/>
            </a:pPr>
            <a:r>
              <a:rPr lang="en" sz="500">
                <a:latin typeface="Inter"/>
                <a:ea typeface="Inter"/>
                <a:cs typeface="Inter"/>
                <a:sym typeface="Inter"/>
              </a:rPr>
              <a:t>management</a:t>
            </a:r>
            <a:endParaRPr sz="500">
              <a:latin typeface="Inter"/>
              <a:ea typeface="Inter"/>
              <a:cs typeface="Inter"/>
              <a:sym typeface="Inter"/>
            </a:endParaRPr>
          </a:p>
        </p:txBody>
      </p:sp>
      <p:cxnSp>
        <p:nvCxnSpPr>
          <p:cNvPr id="2557" name="Google Shape;2557;p163"/>
          <p:cNvCxnSpPr/>
          <p:nvPr/>
        </p:nvCxnSpPr>
        <p:spPr>
          <a:xfrm>
            <a:off x="4638857" y="3484459"/>
            <a:ext cx="0" cy="143400"/>
          </a:xfrm>
          <a:prstGeom prst="straightConnector1">
            <a:avLst/>
          </a:prstGeom>
          <a:noFill/>
          <a:ln cap="flat" cmpd="sng" w="19050">
            <a:solidFill>
              <a:schemeClr val="accent3"/>
            </a:solidFill>
            <a:prstDash val="dot"/>
            <a:round/>
            <a:headEnd len="med" w="med" type="none"/>
            <a:tailEnd len="med" w="med" type="none"/>
          </a:ln>
        </p:spPr>
      </p:cxnSp>
      <p:cxnSp>
        <p:nvCxnSpPr>
          <p:cNvPr id="2558" name="Google Shape;2558;p163"/>
          <p:cNvCxnSpPr>
            <a:stCxn id="2529" idx="6"/>
            <a:endCxn id="2532" idx="2"/>
          </p:cNvCxnSpPr>
          <p:nvPr/>
        </p:nvCxnSpPr>
        <p:spPr>
          <a:xfrm>
            <a:off x="1162598" y="4053281"/>
            <a:ext cx="4644600" cy="0"/>
          </a:xfrm>
          <a:prstGeom prst="straightConnector1">
            <a:avLst/>
          </a:prstGeom>
          <a:noFill/>
          <a:ln cap="flat" cmpd="sng" w="19050">
            <a:solidFill>
              <a:schemeClr val="accent3"/>
            </a:solidFill>
            <a:prstDash val="dot"/>
            <a:round/>
            <a:headEnd len="med" w="med" type="none"/>
            <a:tailEnd len="med" w="med" type="none"/>
          </a:ln>
        </p:spPr>
      </p:cxnSp>
      <p:cxnSp>
        <p:nvCxnSpPr>
          <p:cNvPr id="2559" name="Google Shape;2559;p163"/>
          <p:cNvCxnSpPr>
            <a:stCxn id="2543" idx="4"/>
            <a:endCxn id="2532" idx="0"/>
          </p:cNvCxnSpPr>
          <p:nvPr/>
        </p:nvCxnSpPr>
        <p:spPr>
          <a:xfrm>
            <a:off x="5931816" y="3588197"/>
            <a:ext cx="0" cy="340500"/>
          </a:xfrm>
          <a:prstGeom prst="straightConnector1">
            <a:avLst/>
          </a:prstGeom>
          <a:noFill/>
          <a:ln cap="flat" cmpd="sng" w="19050">
            <a:solidFill>
              <a:schemeClr val="accent3"/>
            </a:solidFill>
            <a:prstDash val="dot"/>
            <a:round/>
            <a:headEnd len="med" w="med" type="none"/>
            <a:tailEnd len="med" w="med" type="none"/>
          </a:ln>
        </p:spPr>
      </p:cxnSp>
      <p:pic>
        <p:nvPicPr>
          <p:cNvPr id="2560" name="Google Shape;2560;p163"/>
          <p:cNvPicPr preferRelativeResize="0"/>
          <p:nvPr/>
        </p:nvPicPr>
        <p:blipFill>
          <a:blip r:embed="rId9">
            <a:alphaModFix/>
          </a:blip>
          <a:stretch>
            <a:fillRect/>
          </a:stretch>
        </p:blipFill>
        <p:spPr>
          <a:xfrm>
            <a:off x="3416827" y="3430134"/>
            <a:ext cx="85725" cy="78581"/>
          </a:xfrm>
          <a:prstGeom prst="rect">
            <a:avLst/>
          </a:prstGeom>
          <a:noFill/>
          <a:ln>
            <a:noFill/>
          </a:ln>
        </p:spPr>
      </p:pic>
      <p:pic>
        <p:nvPicPr>
          <p:cNvPr id="2561" name="Google Shape;2561;p163"/>
          <p:cNvPicPr preferRelativeResize="0"/>
          <p:nvPr/>
        </p:nvPicPr>
        <p:blipFill>
          <a:blip r:embed="rId10">
            <a:alphaModFix/>
          </a:blip>
          <a:stretch>
            <a:fillRect/>
          </a:stretch>
        </p:blipFill>
        <p:spPr>
          <a:xfrm>
            <a:off x="4220813" y="3414206"/>
            <a:ext cx="50006" cy="85725"/>
          </a:xfrm>
          <a:prstGeom prst="rect">
            <a:avLst/>
          </a:prstGeom>
          <a:noFill/>
          <a:ln>
            <a:noFill/>
          </a:ln>
        </p:spPr>
      </p:pic>
      <p:pic>
        <p:nvPicPr>
          <p:cNvPr id="2562" name="Google Shape;2562;p163"/>
          <p:cNvPicPr preferRelativeResize="0"/>
          <p:nvPr/>
        </p:nvPicPr>
        <p:blipFill>
          <a:blip r:embed="rId11">
            <a:alphaModFix/>
          </a:blip>
          <a:stretch>
            <a:fillRect/>
          </a:stretch>
        </p:blipFill>
        <p:spPr>
          <a:xfrm>
            <a:off x="6804938" y="2417025"/>
            <a:ext cx="71438" cy="71438"/>
          </a:xfrm>
          <a:prstGeom prst="rect">
            <a:avLst/>
          </a:prstGeom>
          <a:noFill/>
          <a:ln>
            <a:noFill/>
          </a:ln>
        </p:spPr>
      </p:pic>
      <p:pic>
        <p:nvPicPr>
          <p:cNvPr id="2563" name="Google Shape;2563;p163"/>
          <p:cNvPicPr preferRelativeResize="0"/>
          <p:nvPr/>
        </p:nvPicPr>
        <p:blipFill>
          <a:blip r:embed="rId11">
            <a:alphaModFix/>
          </a:blip>
          <a:stretch>
            <a:fillRect/>
          </a:stretch>
        </p:blipFill>
        <p:spPr>
          <a:xfrm>
            <a:off x="6804938" y="3421350"/>
            <a:ext cx="71438" cy="71438"/>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Adyen">
  <p:cSld name="TITLE_AND_BODY_1_2_1_1_1_2_1_1_1_1_1_1_1_1_1_2_1_1_1_1_1_1_1_1">
    <p:bg>
      <p:bgPr>
        <a:solidFill>
          <a:schemeClr val="lt1"/>
        </a:solidFill>
      </p:bgPr>
    </p:bg>
    <p:spTree>
      <p:nvGrpSpPr>
        <p:cNvPr id="2564" name="Shape 2564"/>
        <p:cNvGrpSpPr/>
        <p:nvPr/>
      </p:nvGrpSpPr>
      <p:grpSpPr>
        <a:xfrm>
          <a:off x="0" y="0"/>
          <a:ext cx="0" cy="0"/>
          <a:chOff x="0" y="0"/>
          <a:chExt cx="0" cy="0"/>
        </a:xfrm>
      </p:grpSpPr>
      <p:sp>
        <p:nvSpPr>
          <p:cNvPr id="2565" name="Google Shape;2565;p164"/>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2566" name="Google Shape;2566;p164"/>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Unified Commerce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2567" name="Google Shape;2567;p164"/>
          <p:cNvSpPr/>
          <p:nvPr/>
        </p:nvSpPr>
        <p:spPr>
          <a:xfrm>
            <a:off x="914644" y="2824613"/>
            <a:ext cx="67557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568" name="Google Shape;2568;p164"/>
          <p:cNvSpPr txBox="1"/>
          <p:nvPr/>
        </p:nvSpPr>
        <p:spPr>
          <a:xfrm>
            <a:off x="848471" y="1599140"/>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569" name="Google Shape;2569;p164"/>
          <p:cNvSpPr txBox="1"/>
          <p:nvPr/>
        </p:nvSpPr>
        <p:spPr>
          <a:xfrm>
            <a:off x="806584" y="308334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570" name="Google Shape;2570;p164"/>
          <p:cNvSpPr txBox="1"/>
          <p:nvPr/>
        </p:nvSpPr>
        <p:spPr>
          <a:xfrm>
            <a:off x="5583671" y="1599140"/>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2571" name="Google Shape;2571;p164"/>
          <p:cNvCxnSpPr/>
          <p:nvPr/>
        </p:nvCxnSpPr>
        <p:spPr>
          <a:xfrm>
            <a:off x="1039225" y="2005040"/>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2572" name="Google Shape;2572;p164"/>
          <p:cNvCxnSpPr/>
          <p:nvPr/>
        </p:nvCxnSpPr>
        <p:spPr>
          <a:xfrm>
            <a:off x="1161625" y="1882640"/>
            <a:ext cx="4648200" cy="0"/>
          </a:xfrm>
          <a:prstGeom prst="straightConnector1">
            <a:avLst/>
          </a:prstGeom>
          <a:noFill/>
          <a:ln cap="flat" cmpd="sng" w="19050">
            <a:solidFill>
              <a:schemeClr val="accent3"/>
            </a:solidFill>
            <a:prstDash val="dot"/>
            <a:round/>
            <a:headEnd len="med" w="med" type="none"/>
            <a:tailEnd len="med" w="med" type="none"/>
          </a:ln>
        </p:spPr>
      </p:cxnSp>
      <p:cxnSp>
        <p:nvCxnSpPr>
          <p:cNvPr id="2573" name="Google Shape;2573;p164"/>
          <p:cNvCxnSpPr/>
          <p:nvPr/>
        </p:nvCxnSpPr>
        <p:spPr>
          <a:xfrm rot="10800000">
            <a:off x="5932153" y="2005031"/>
            <a:ext cx="0" cy="815700"/>
          </a:xfrm>
          <a:prstGeom prst="straightConnector1">
            <a:avLst/>
          </a:prstGeom>
          <a:noFill/>
          <a:ln cap="flat" cmpd="sng" w="19050">
            <a:solidFill>
              <a:schemeClr val="accent3"/>
            </a:solidFill>
            <a:prstDash val="dot"/>
            <a:round/>
            <a:headEnd len="med" w="med" type="none"/>
            <a:tailEnd len="med" w="med" type="none"/>
          </a:ln>
        </p:spPr>
      </p:cxnSp>
      <p:sp>
        <p:nvSpPr>
          <p:cNvPr id="2574" name="Google Shape;2574;p164"/>
          <p:cNvSpPr/>
          <p:nvPr/>
        </p:nvSpPr>
        <p:spPr>
          <a:xfrm>
            <a:off x="914645" y="175590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75" name="Google Shape;2575;p164"/>
          <p:cNvPicPr preferRelativeResize="0"/>
          <p:nvPr/>
        </p:nvPicPr>
        <p:blipFill>
          <a:blip r:embed="rId2">
            <a:alphaModFix/>
          </a:blip>
          <a:stretch>
            <a:fillRect/>
          </a:stretch>
        </p:blipFill>
        <p:spPr>
          <a:xfrm>
            <a:off x="1007073" y="1834265"/>
            <a:ext cx="64294" cy="85725"/>
          </a:xfrm>
          <a:prstGeom prst="rect">
            <a:avLst/>
          </a:prstGeom>
          <a:noFill/>
          <a:ln>
            <a:noFill/>
          </a:ln>
        </p:spPr>
      </p:pic>
      <p:sp>
        <p:nvSpPr>
          <p:cNvPr id="2576" name="Google Shape;2576;p164"/>
          <p:cNvSpPr/>
          <p:nvPr/>
        </p:nvSpPr>
        <p:spPr>
          <a:xfrm>
            <a:off x="914645" y="2824612"/>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77" name="Google Shape;2577;p164"/>
          <p:cNvPicPr preferRelativeResize="0"/>
          <p:nvPr/>
        </p:nvPicPr>
        <p:blipFill>
          <a:blip r:embed="rId3">
            <a:alphaModFix/>
          </a:blip>
          <a:stretch>
            <a:fillRect/>
          </a:stretch>
        </p:blipFill>
        <p:spPr>
          <a:xfrm>
            <a:off x="1003501" y="2907067"/>
            <a:ext cx="71438" cy="71438"/>
          </a:xfrm>
          <a:prstGeom prst="rect">
            <a:avLst/>
          </a:prstGeom>
          <a:noFill/>
          <a:ln>
            <a:noFill/>
          </a:ln>
        </p:spPr>
      </p:pic>
      <p:sp>
        <p:nvSpPr>
          <p:cNvPr id="2578" name="Google Shape;2578;p164"/>
          <p:cNvSpPr/>
          <p:nvPr/>
        </p:nvSpPr>
        <p:spPr>
          <a:xfrm>
            <a:off x="5808512" y="1758046"/>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579" name="Google Shape;2579;p164"/>
          <p:cNvPicPr preferRelativeResize="0"/>
          <p:nvPr/>
        </p:nvPicPr>
        <p:blipFill>
          <a:blip r:embed="rId4">
            <a:alphaModFix/>
          </a:blip>
          <a:stretch>
            <a:fillRect/>
          </a:stretch>
        </p:blipFill>
        <p:spPr>
          <a:xfrm>
            <a:off x="5900054" y="1843350"/>
            <a:ext cx="71438" cy="78581"/>
          </a:xfrm>
          <a:prstGeom prst="rect">
            <a:avLst/>
          </a:prstGeom>
          <a:noFill/>
          <a:ln>
            <a:noFill/>
          </a:ln>
        </p:spPr>
      </p:pic>
      <p:sp>
        <p:nvSpPr>
          <p:cNvPr id="2580" name="Google Shape;2580;p164"/>
          <p:cNvSpPr/>
          <p:nvPr/>
        </p:nvSpPr>
        <p:spPr>
          <a:xfrm>
            <a:off x="4101769" y="2893303"/>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2581" name="Google Shape;2581;p164"/>
          <p:cNvSpPr txBox="1"/>
          <p:nvPr/>
        </p:nvSpPr>
        <p:spPr>
          <a:xfrm>
            <a:off x="2730882" y="3167672"/>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Gateway</a:t>
            </a:r>
            <a:endParaRPr sz="500">
              <a:solidFill>
                <a:schemeClr val="dk1"/>
              </a:solidFill>
              <a:latin typeface="Inter"/>
              <a:ea typeface="Inter"/>
              <a:cs typeface="Inter"/>
              <a:sym typeface="Inter"/>
            </a:endParaRPr>
          </a:p>
        </p:txBody>
      </p:sp>
      <p:sp>
        <p:nvSpPr>
          <p:cNvPr id="2582" name="Google Shape;2582;p164"/>
          <p:cNvSpPr txBox="1"/>
          <p:nvPr/>
        </p:nvSpPr>
        <p:spPr>
          <a:xfrm>
            <a:off x="5599067" y="31676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Processor</a:t>
            </a:r>
            <a:endParaRPr sz="500">
              <a:solidFill>
                <a:schemeClr val="dk1"/>
              </a:solidFill>
              <a:latin typeface="Inter"/>
              <a:ea typeface="Inter"/>
              <a:cs typeface="Inter"/>
              <a:sym typeface="Inter"/>
            </a:endParaRPr>
          </a:p>
        </p:txBody>
      </p:sp>
      <p:sp>
        <p:nvSpPr>
          <p:cNvPr id="2583" name="Google Shape;2583;p164"/>
          <p:cNvSpPr txBox="1"/>
          <p:nvPr/>
        </p:nvSpPr>
        <p:spPr>
          <a:xfrm>
            <a:off x="6600962" y="3378307"/>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Acquirer</a:t>
            </a:r>
            <a:endParaRPr sz="500">
              <a:solidFill>
                <a:schemeClr val="dk1"/>
              </a:solidFill>
              <a:latin typeface="Inter"/>
              <a:ea typeface="Inter"/>
              <a:cs typeface="Inter"/>
              <a:sym typeface="Inter"/>
            </a:endParaRPr>
          </a:p>
        </p:txBody>
      </p:sp>
      <p:sp>
        <p:nvSpPr>
          <p:cNvPr id="2584" name="Google Shape;2584;p164"/>
          <p:cNvSpPr txBox="1"/>
          <p:nvPr/>
        </p:nvSpPr>
        <p:spPr>
          <a:xfrm>
            <a:off x="3664033" y="3167672"/>
            <a:ext cx="69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Risk management</a:t>
            </a:r>
            <a:endParaRPr sz="500">
              <a:solidFill>
                <a:schemeClr val="dk1"/>
              </a:solidFill>
              <a:latin typeface="Inter"/>
              <a:ea typeface="Inter"/>
              <a:cs typeface="Inter"/>
              <a:sym typeface="Inter"/>
            </a:endParaRPr>
          </a:p>
        </p:txBody>
      </p:sp>
      <p:sp>
        <p:nvSpPr>
          <p:cNvPr id="2585" name="Google Shape;2585;p164"/>
          <p:cNvSpPr txBox="1"/>
          <p:nvPr/>
        </p:nvSpPr>
        <p:spPr>
          <a:xfrm>
            <a:off x="4665923" y="3167672"/>
            <a:ext cx="585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Authentication</a:t>
            </a:r>
            <a:endParaRPr sz="500">
              <a:solidFill>
                <a:schemeClr val="dk1"/>
              </a:solidFill>
              <a:latin typeface="Inter"/>
              <a:ea typeface="Inter"/>
              <a:cs typeface="Inter"/>
              <a:sym typeface="Inter"/>
            </a:endParaRPr>
          </a:p>
        </p:txBody>
      </p:sp>
      <p:sp>
        <p:nvSpPr>
          <p:cNvPr id="2586" name="Google Shape;2586;p164"/>
          <p:cNvSpPr txBox="1"/>
          <p:nvPr/>
        </p:nvSpPr>
        <p:spPr>
          <a:xfrm>
            <a:off x="6595266" y="3167672"/>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 rate optimization</a:t>
            </a:r>
            <a:endParaRPr sz="500">
              <a:solidFill>
                <a:schemeClr val="dk1"/>
              </a:solidFill>
              <a:latin typeface="Inter"/>
              <a:ea typeface="Inter"/>
              <a:cs typeface="Inter"/>
              <a:sym typeface="Inter"/>
            </a:endParaRPr>
          </a:p>
        </p:txBody>
      </p:sp>
      <p:pic>
        <p:nvPicPr>
          <p:cNvPr id="2587" name="Google Shape;2587;p164"/>
          <p:cNvPicPr preferRelativeResize="0"/>
          <p:nvPr/>
        </p:nvPicPr>
        <p:blipFill>
          <a:blip r:embed="rId5">
            <a:alphaModFix/>
          </a:blip>
          <a:stretch>
            <a:fillRect/>
          </a:stretch>
        </p:blipFill>
        <p:spPr>
          <a:xfrm>
            <a:off x="2654010" y="3199847"/>
            <a:ext cx="85725" cy="85725"/>
          </a:xfrm>
          <a:prstGeom prst="rect">
            <a:avLst/>
          </a:prstGeom>
          <a:noFill/>
          <a:ln>
            <a:noFill/>
          </a:ln>
        </p:spPr>
      </p:pic>
      <p:pic>
        <p:nvPicPr>
          <p:cNvPr id="2588" name="Google Shape;2588;p164"/>
          <p:cNvPicPr preferRelativeResize="0"/>
          <p:nvPr/>
        </p:nvPicPr>
        <p:blipFill>
          <a:blip r:embed="rId6">
            <a:alphaModFix/>
          </a:blip>
          <a:stretch>
            <a:fillRect/>
          </a:stretch>
        </p:blipFill>
        <p:spPr>
          <a:xfrm>
            <a:off x="3605158" y="3203419"/>
            <a:ext cx="64294" cy="78581"/>
          </a:xfrm>
          <a:prstGeom prst="rect">
            <a:avLst/>
          </a:prstGeom>
          <a:noFill/>
          <a:ln>
            <a:noFill/>
          </a:ln>
        </p:spPr>
      </p:pic>
      <p:pic>
        <p:nvPicPr>
          <p:cNvPr id="2589" name="Google Shape;2589;p164"/>
          <p:cNvPicPr preferRelativeResize="0"/>
          <p:nvPr/>
        </p:nvPicPr>
        <p:blipFill>
          <a:blip r:embed="rId7">
            <a:alphaModFix/>
          </a:blip>
          <a:stretch>
            <a:fillRect/>
          </a:stretch>
        </p:blipFill>
        <p:spPr>
          <a:xfrm>
            <a:off x="4594972" y="3203419"/>
            <a:ext cx="78581" cy="78581"/>
          </a:xfrm>
          <a:prstGeom prst="rect">
            <a:avLst/>
          </a:prstGeom>
          <a:noFill/>
          <a:ln>
            <a:noFill/>
          </a:ln>
        </p:spPr>
      </p:pic>
      <p:pic>
        <p:nvPicPr>
          <p:cNvPr id="2590" name="Google Shape;2590;p164"/>
          <p:cNvPicPr preferRelativeResize="0"/>
          <p:nvPr/>
        </p:nvPicPr>
        <p:blipFill>
          <a:blip r:embed="rId8">
            <a:alphaModFix/>
          </a:blip>
          <a:stretch>
            <a:fillRect/>
          </a:stretch>
        </p:blipFill>
        <p:spPr>
          <a:xfrm>
            <a:off x="5520483" y="3203419"/>
            <a:ext cx="78581" cy="78581"/>
          </a:xfrm>
          <a:prstGeom prst="rect">
            <a:avLst/>
          </a:prstGeom>
          <a:noFill/>
          <a:ln>
            <a:noFill/>
          </a:ln>
        </p:spPr>
      </p:pic>
      <p:pic>
        <p:nvPicPr>
          <p:cNvPr id="2591" name="Google Shape;2591;p164"/>
          <p:cNvPicPr preferRelativeResize="0"/>
          <p:nvPr/>
        </p:nvPicPr>
        <p:blipFill>
          <a:blip r:embed="rId9">
            <a:alphaModFix/>
          </a:blip>
          <a:stretch>
            <a:fillRect/>
          </a:stretch>
        </p:blipFill>
        <p:spPr>
          <a:xfrm>
            <a:off x="6528790" y="3206991"/>
            <a:ext cx="71438" cy="71438"/>
          </a:xfrm>
          <a:prstGeom prst="rect">
            <a:avLst/>
          </a:prstGeom>
          <a:noFill/>
          <a:ln>
            <a:noFill/>
          </a:ln>
        </p:spPr>
      </p:pic>
      <p:pic>
        <p:nvPicPr>
          <p:cNvPr id="2592" name="Google Shape;2592;p164"/>
          <p:cNvPicPr preferRelativeResize="0"/>
          <p:nvPr/>
        </p:nvPicPr>
        <p:blipFill>
          <a:blip r:embed="rId10">
            <a:alphaModFix/>
          </a:blip>
          <a:stretch>
            <a:fillRect/>
          </a:stretch>
        </p:blipFill>
        <p:spPr>
          <a:xfrm>
            <a:off x="6538562" y="3410482"/>
            <a:ext cx="64294" cy="85725"/>
          </a:xfrm>
          <a:prstGeom prst="rect">
            <a:avLst/>
          </a:prstGeom>
          <a:noFill/>
          <a:ln>
            <a:noFill/>
          </a:ln>
        </p:spPr>
      </p:pic>
      <p:sp>
        <p:nvSpPr>
          <p:cNvPr id="2593" name="Google Shape;2593;p164"/>
          <p:cNvSpPr/>
          <p:nvPr>
            <p:ph idx="2" type="pic"/>
          </p:nvPr>
        </p:nvSpPr>
        <p:spPr>
          <a:xfrm>
            <a:off x="2050010" y="2689236"/>
            <a:ext cx="519900" cy="519900"/>
          </a:xfrm>
          <a:prstGeom prst="ellipse">
            <a:avLst/>
          </a:prstGeom>
          <a:noFill/>
          <a:ln cap="flat" cmpd="sng" w="19050">
            <a:solidFill>
              <a:schemeClr val="dk1"/>
            </a:solidFill>
            <a:prstDash val="solid"/>
            <a:round/>
            <a:headEnd len="sm" w="sm" type="none"/>
            <a:tailEnd len="sm" w="sm" type="none"/>
          </a:ln>
        </p:spPr>
      </p:sp>
      <p:sp>
        <p:nvSpPr>
          <p:cNvPr id="2594" name="Google Shape;2594;p164"/>
          <p:cNvSpPr/>
          <p:nvPr/>
        </p:nvSpPr>
        <p:spPr>
          <a:xfrm>
            <a:off x="7421241"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595" name="Google Shape;2595;p164"/>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pic>
        <p:nvPicPr>
          <p:cNvPr id="2596" name="Google Shape;2596;p164"/>
          <p:cNvPicPr preferRelativeResize="0"/>
          <p:nvPr/>
        </p:nvPicPr>
        <p:blipFill>
          <a:blip r:embed="rId11">
            <a:alphaModFix/>
          </a:blip>
          <a:stretch>
            <a:fillRect/>
          </a:stretch>
        </p:blipFill>
        <p:spPr>
          <a:xfrm>
            <a:off x="7512577" y="2913488"/>
            <a:ext cx="71438" cy="71438"/>
          </a:xfrm>
          <a:prstGeom prst="rect">
            <a:avLst/>
          </a:prstGeom>
          <a:solidFill>
            <a:schemeClr val="lt1"/>
          </a:solidFill>
          <a:ln>
            <a:noFill/>
          </a:ln>
        </p:spPr>
      </p:pic>
      <p:sp>
        <p:nvSpPr>
          <p:cNvPr id="2597" name="Google Shape;2597;p164"/>
          <p:cNvSpPr txBox="1"/>
          <p:nvPr/>
        </p:nvSpPr>
        <p:spPr>
          <a:xfrm>
            <a:off x="2730881" y="3378307"/>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Terminal certification</a:t>
            </a:r>
            <a:endParaRPr sz="500">
              <a:solidFill>
                <a:schemeClr val="dk1"/>
              </a:solidFill>
              <a:latin typeface="Inter"/>
              <a:ea typeface="Inter"/>
              <a:cs typeface="Inter"/>
              <a:sym typeface="Inter"/>
            </a:endParaRPr>
          </a:p>
        </p:txBody>
      </p:sp>
      <p:sp>
        <p:nvSpPr>
          <p:cNvPr id="2598" name="Google Shape;2598;p164"/>
          <p:cNvSpPr txBox="1"/>
          <p:nvPr/>
        </p:nvSpPr>
        <p:spPr>
          <a:xfrm>
            <a:off x="3664033" y="3378307"/>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Terminal fleet management</a:t>
            </a:r>
            <a:endParaRPr sz="500">
              <a:solidFill>
                <a:schemeClr val="dk1"/>
              </a:solidFill>
              <a:latin typeface="Inter"/>
              <a:ea typeface="Inter"/>
              <a:cs typeface="Inter"/>
              <a:sym typeface="Inter"/>
            </a:endParaRPr>
          </a:p>
        </p:txBody>
      </p:sp>
      <p:sp>
        <p:nvSpPr>
          <p:cNvPr id="2599" name="Google Shape;2599;p164"/>
          <p:cNvSpPr txBox="1"/>
          <p:nvPr/>
        </p:nvSpPr>
        <p:spPr>
          <a:xfrm>
            <a:off x="4665922" y="3378307"/>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Reconciliation</a:t>
            </a:r>
            <a:endParaRPr sz="500">
              <a:solidFill>
                <a:schemeClr val="dk1"/>
              </a:solidFill>
              <a:latin typeface="Inter"/>
              <a:ea typeface="Inter"/>
              <a:cs typeface="Inter"/>
              <a:sym typeface="Inter"/>
            </a:endParaRPr>
          </a:p>
        </p:txBody>
      </p:sp>
      <p:sp>
        <p:nvSpPr>
          <p:cNvPr id="2600" name="Google Shape;2600;p164"/>
          <p:cNvSpPr txBox="1"/>
          <p:nvPr/>
        </p:nvSpPr>
        <p:spPr>
          <a:xfrm>
            <a:off x="5599073" y="3378307"/>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In-person payments hardware and software</a:t>
            </a:r>
            <a:endParaRPr sz="500">
              <a:solidFill>
                <a:schemeClr val="dk1"/>
              </a:solidFill>
              <a:latin typeface="Inter"/>
              <a:ea typeface="Inter"/>
              <a:cs typeface="Inter"/>
              <a:sym typeface="Inter"/>
            </a:endParaRPr>
          </a:p>
        </p:txBody>
      </p:sp>
      <p:pic>
        <p:nvPicPr>
          <p:cNvPr id="2601" name="Google Shape;2601;p164"/>
          <p:cNvPicPr preferRelativeResize="0"/>
          <p:nvPr/>
        </p:nvPicPr>
        <p:blipFill>
          <a:blip r:embed="rId12">
            <a:alphaModFix/>
          </a:blip>
          <a:stretch>
            <a:fillRect/>
          </a:stretch>
        </p:blipFill>
        <p:spPr>
          <a:xfrm>
            <a:off x="5534775" y="3410482"/>
            <a:ext cx="50006" cy="85725"/>
          </a:xfrm>
          <a:prstGeom prst="rect">
            <a:avLst/>
          </a:prstGeom>
          <a:noFill/>
          <a:ln>
            <a:noFill/>
          </a:ln>
        </p:spPr>
      </p:pic>
      <p:pic>
        <p:nvPicPr>
          <p:cNvPr id="2602" name="Google Shape;2602;p164"/>
          <p:cNvPicPr preferRelativeResize="0"/>
          <p:nvPr/>
        </p:nvPicPr>
        <p:blipFill>
          <a:blip r:embed="rId13">
            <a:alphaModFix/>
          </a:blip>
          <a:stretch>
            <a:fillRect/>
          </a:stretch>
        </p:blipFill>
        <p:spPr>
          <a:xfrm>
            <a:off x="4598541" y="3417626"/>
            <a:ext cx="71438" cy="71438"/>
          </a:xfrm>
          <a:prstGeom prst="rect">
            <a:avLst/>
          </a:prstGeom>
          <a:noFill/>
          <a:ln>
            <a:noFill/>
          </a:ln>
        </p:spPr>
      </p:pic>
      <p:pic>
        <p:nvPicPr>
          <p:cNvPr id="2603" name="Google Shape;2603;p164"/>
          <p:cNvPicPr preferRelativeResize="0"/>
          <p:nvPr/>
        </p:nvPicPr>
        <p:blipFill>
          <a:blip r:embed="rId14">
            <a:alphaModFix/>
          </a:blip>
          <a:stretch>
            <a:fillRect/>
          </a:stretch>
        </p:blipFill>
        <p:spPr>
          <a:xfrm>
            <a:off x="3605156" y="3417626"/>
            <a:ext cx="71438" cy="71438"/>
          </a:xfrm>
          <a:prstGeom prst="rect">
            <a:avLst/>
          </a:prstGeom>
          <a:noFill/>
          <a:ln>
            <a:noFill/>
          </a:ln>
        </p:spPr>
      </p:pic>
      <p:pic>
        <p:nvPicPr>
          <p:cNvPr id="2604" name="Google Shape;2604;p164"/>
          <p:cNvPicPr preferRelativeResize="0"/>
          <p:nvPr/>
        </p:nvPicPr>
        <p:blipFill>
          <a:blip r:embed="rId15">
            <a:alphaModFix/>
          </a:blip>
          <a:stretch>
            <a:fillRect/>
          </a:stretch>
        </p:blipFill>
        <p:spPr>
          <a:xfrm>
            <a:off x="2658516" y="3417626"/>
            <a:ext cx="71438" cy="71438"/>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traditional">
  <p:cSld name="TITLE_AND_BODY_1_2_1_1_1_2_1_1_1_1_1_1_1_1_1_2_1_1_1_1_1_1_1_1_1">
    <p:bg>
      <p:bgPr>
        <a:solidFill>
          <a:schemeClr val="lt1"/>
        </a:solidFill>
      </p:bgPr>
    </p:bg>
    <p:spTree>
      <p:nvGrpSpPr>
        <p:cNvPr id="2605" name="Shape 2605"/>
        <p:cNvGrpSpPr/>
        <p:nvPr/>
      </p:nvGrpSpPr>
      <p:grpSpPr>
        <a:xfrm>
          <a:off x="0" y="0"/>
          <a:ext cx="0" cy="0"/>
          <a:chOff x="0" y="0"/>
          <a:chExt cx="0" cy="0"/>
        </a:xfrm>
      </p:grpSpPr>
      <p:sp>
        <p:nvSpPr>
          <p:cNvPr id="2606" name="Google Shape;2606;p165"/>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2607" name="Google Shape;2607;p165"/>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Platforms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2608" name="Google Shape;2608;p165"/>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609" name="Google Shape;2609;p165"/>
          <p:cNvSpPr txBox="1"/>
          <p:nvPr/>
        </p:nvSpPr>
        <p:spPr>
          <a:xfrm>
            <a:off x="587616" y="258541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610" name="Google Shape;2610;p165"/>
          <p:cNvSpPr txBox="1"/>
          <p:nvPr/>
        </p:nvSpPr>
        <p:spPr>
          <a:xfrm>
            <a:off x="2437928"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2611" name="Google Shape;2611;p165"/>
          <p:cNvSpPr txBox="1"/>
          <p:nvPr/>
        </p:nvSpPr>
        <p:spPr>
          <a:xfrm>
            <a:off x="3695190"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2612" name="Google Shape;2612;p165"/>
          <p:cNvSpPr txBox="1"/>
          <p:nvPr/>
        </p:nvSpPr>
        <p:spPr>
          <a:xfrm>
            <a:off x="4823318"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2613" name="Google Shape;2613;p165"/>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2614" name="Google Shape;2614;p165"/>
          <p:cNvSpPr/>
          <p:nvPr/>
        </p:nvSpPr>
        <p:spPr>
          <a:xfrm>
            <a:off x="2639869"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2615" name="Google Shape;2615;p165"/>
          <p:cNvSpPr/>
          <p:nvPr/>
        </p:nvSpPr>
        <p:spPr>
          <a:xfrm>
            <a:off x="3331322"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2616" name="Google Shape;2616;p165"/>
          <p:cNvSpPr/>
          <p:nvPr/>
        </p:nvSpPr>
        <p:spPr>
          <a:xfrm>
            <a:off x="4122584"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2617" name="Google Shape;2617;p165"/>
          <p:cNvCxnSpPr>
            <a:stCxn id="2618" idx="4"/>
            <a:endCxn id="2619" idx="0"/>
          </p:cNvCxnSpPr>
          <p:nvPr/>
        </p:nvCxnSpPr>
        <p:spPr>
          <a:xfrm>
            <a:off x="820327" y="2004534"/>
            <a:ext cx="0" cy="322200"/>
          </a:xfrm>
          <a:prstGeom prst="straightConnector1">
            <a:avLst/>
          </a:prstGeom>
          <a:noFill/>
          <a:ln cap="flat" cmpd="sng" w="19050">
            <a:solidFill>
              <a:schemeClr val="accent3"/>
            </a:solidFill>
            <a:prstDash val="dot"/>
            <a:round/>
            <a:headEnd len="med" w="med" type="none"/>
            <a:tailEnd len="med" w="med" type="none"/>
          </a:ln>
        </p:spPr>
      </p:cxnSp>
      <p:cxnSp>
        <p:nvCxnSpPr>
          <p:cNvPr id="2620" name="Google Shape;2620;p165"/>
          <p:cNvCxnSpPr>
            <a:stCxn id="2618" idx="6"/>
            <a:endCxn id="2621" idx="2"/>
          </p:cNvCxnSpPr>
          <p:nvPr/>
        </p:nvCxnSpPr>
        <p:spPr>
          <a:xfrm>
            <a:off x="944977" y="1879884"/>
            <a:ext cx="3990900" cy="2100"/>
          </a:xfrm>
          <a:prstGeom prst="straightConnector1">
            <a:avLst/>
          </a:prstGeom>
          <a:noFill/>
          <a:ln cap="flat" cmpd="sng" w="19050">
            <a:solidFill>
              <a:schemeClr val="accent3"/>
            </a:solidFill>
            <a:prstDash val="dot"/>
            <a:round/>
            <a:headEnd len="med" w="med" type="none"/>
            <a:tailEnd len="med" w="med" type="none"/>
          </a:ln>
        </p:spPr>
      </p:cxnSp>
      <p:cxnSp>
        <p:nvCxnSpPr>
          <p:cNvPr id="2622" name="Google Shape;2622;p165"/>
          <p:cNvCxnSpPr>
            <a:stCxn id="2619" idx="6"/>
            <a:endCxn id="2623" idx="2"/>
          </p:cNvCxnSpPr>
          <p:nvPr/>
        </p:nvCxnSpPr>
        <p:spPr>
          <a:xfrm>
            <a:off x="944977" y="2451328"/>
            <a:ext cx="609300" cy="498000"/>
          </a:xfrm>
          <a:prstGeom prst="straightConnector1">
            <a:avLst/>
          </a:prstGeom>
          <a:noFill/>
          <a:ln cap="flat" cmpd="sng" w="19050">
            <a:solidFill>
              <a:schemeClr val="accent3"/>
            </a:solidFill>
            <a:prstDash val="dot"/>
            <a:round/>
            <a:headEnd len="med" w="med" type="none"/>
            <a:tailEnd len="med" w="med" type="none"/>
          </a:ln>
        </p:spPr>
      </p:cxnSp>
      <p:cxnSp>
        <p:nvCxnSpPr>
          <p:cNvPr id="2624" name="Google Shape;2624;p165"/>
          <p:cNvCxnSpPr>
            <a:stCxn id="2625" idx="6"/>
            <a:endCxn id="2626" idx="2"/>
          </p:cNvCxnSpPr>
          <p:nvPr/>
        </p:nvCxnSpPr>
        <p:spPr>
          <a:xfrm>
            <a:off x="2795273" y="2446927"/>
            <a:ext cx="1007700" cy="0"/>
          </a:xfrm>
          <a:prstGeom prst="straightConnector1">
            <a:avLst/>
          </a:prstGeom>
          <a:noFill/>
          <a:ln cap="flat" cmpd="sng" w="19050">
            <a:solidFill>
              <a:schemeClr val="accent3"/>
            </a:solidFill>
            <a:prstDash val="dot"/>
            <a:round/>
            <a:headEnd len="med" w="med" type="none"/>
            <a:tailEnd len="med" w="med" type="none"/>
          </a:ln>
        </p:spPr>
      </p:cxnSp>
      <p:cxnSp>
        <p:nvCxnSpPr>
          <p:cNvPr id="2627" name="Google Shape;2627;p165"/>
          <p:cNvCxnSpPr>
            <a:stCxn id="2626" idx="6"/>
            <a:endCxn id="2628" idx="2"/>
          </p:cNvCxnSpPr>
          <p:nvPr/>
        </p:nvCxnSpPr>
        <p:spPr>
          <a:xfrm>
            <a:off x="4052259" y="2446927"/>
            <a:ext cx="880200" cy="0"/>
          </a:xfrm>
          <a:prstGeom prst="straightConnector1">
            <a:avLst/>
          </a:prstGeom>
          <a:noFill/>
          <a:ln cap="flat" cmpd="sng" w="19050">
            <a:solidFill>
              <a:schemeClr val="accent3"/>
            </a:solidFill>
            <a:prstDash val="dot"/>
            <a:round/>
            <a:headEnd len="med" w="med" type="none"/>
            <a:tailEnd len="med" w="med" type="none"/>
          </a:ln>
        </p:spPr>
      </p:cxnSp>
      <p:sp>
        <p:nvSpPr>
          <p:cNvPr id="2629" name="Google Shape;2629;p165"/>
          <p:cNvSpPr txBox="1"/>
          <p:nvPr/>
        </p:nvSpPr>
        <p:spPr>
          <a:xfrm>
            <a:off x="6387961" y="2868394"/>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Split payment</a:t>
            </a:r>
            <a:endParaRPr b="1" sz="600">
              <a:solidFill>
                <a:schemeClr val="dk1"/>
              </a:solidFill>
              <a:latin typeface="Inter"/>
              <a:ea typeface="Inter"/>
              <a:cs typeface="Inter"/>
              <a:sym typeface="Inter"/>
            </a:endParaRPr>
          </a:p>
        </p:txBody>
      </p:sp>
      <p:cxnSp>
        <p:nvCxnSpPr>
          <p:cNvPr id="2630" name="Google Shape;2630;p165"/>
          <p:cNvCxnSpPr>
            <a:stCxn id="2615" idx="2"/>
          </p:cNvCxnSpPr>
          <p:nvPr/>
        </p:nvCxnSpPr>
        <p:spPr>
          <a:xfrm>
            <a:off x="3602222" y="2299815"/>
            <a:ext cx="0" cy="140700"/>
          </a:xfrm>
          <a:prstGeom prst="straightConnector1">
            <a:avLst/>
          </a:prstGeom>
          <a:noFill/>
          <a:ln cap="flat" cmpd="sng" w="19050">
            <a:solidFill>
              <a:schemeClr val="accent3"/>
            </a:solidFill>
            <a:prstDash val="dot"/>
            <a:round/>
            <a:headEnd len="med" w="med" type="none"/>
            <a:tailEnd len="med" w="med" type="none"/>
          </a:ln>
        </p:spPr>
      </p:cxnSp>
      <p:cxnSp>
        <p:nvCxnSpPr>
          <p:cNvPr id="2631" name="Google Shape;2631;p165"/>
          <p:cNvCxnSpPr>
            <a:stCxn id="2616" idx="2"/>
          </p:cNvCxnSpPr>
          <p:nvPr/>
        </p:nvCxnSpPr>
        <p:spPr>
          <a:xfrm>
            <a:off x="4494134" y="2299815"/>
            <a:ext cx="0" cy="137700"/>
          </a:xfrm>
          <a:prstGeom prst="straightConnector1">
            <a:avLst/>
          </a:prstGeom>
          <a:noFill/>
          <a:ln cap="flat" cmpd="sng" w="19050">
            <a:solidFill>
              <a:schemeClr val="accent3"/>
            </a:solidFill>
            <a:prstDash val="dot"/>
            <a:round/>
            <a:headEnd len="med" w="med" type="none"/>
            <a:tailEnd len="med" w="med" type="none"/>
          </a:ln>
        </p:spPr>
      </p:cxnSp>
      <p:cxnSp>
        <p:nvCxnSpPr>
          <p:cNvPr id="2632" name="Google Shape;2632;p165"/>
          <p:cNvCxnSpPr>
            <a:stCxn id="2628" idx="0"/>
            <a:endCxn id="2621" idx="4"/>
          </p:cNvCxnSpPr>
          <p:nvPr/>
        </p:nvCxnSpPr>
        <p:spPr>
          <a:xfrm flipH="1" rot="10800000">
            <a:off x="5056969" y="2006677"/>
            <a:ext cx="3600" cy="315600"/>
          </a:xfrm>
          <a:prstGeom prst="straightConnector1">
            <a:avLst/>
          </a:prstGeom>
          <a:noFill/>
          <a:ln cap="flat" cmpd="sng" w="19050">
            <a:solidFill>
              <a:schemeClr val="accent3"/>
            </a:solidFill>
            <a:prstDash val="dot"/>
            <a:round/>
            <a:headEnd len="med" w="med" type="none"/>
            <a:tailEnd len="med" w="med" type="none"/>
          </a:ln>
        </p:spPr>
      </p:cxnSp>
      <p:cxnSp>
        <p:nvCxnSpPr>
          <p:cNvPr id="2633" name="Google Shape;2633;p165"/>
          <p:cNvCxnSpPr>
            <a:stCxn id="2614" idx="2"/>
          </p:cNvCxnSpPr>
          <p:nvPr/>
        </p:nvCxnSpPr>
        <p:spPr>
          <a:xfrm>
            <a:off x="2963569" y="2299815"/>
            <a:ext cx="0" cy="143400"/>
          </a:xfrm>
          <a:prstGeom prst="straightConnector1">
            <a:avLst/>
          </a:prstGeom>
          <a:noFill/>
          <a:ln cap="flat" cmpd="sng" w="19050">
            <a:solidFill>
              <a:schemeClr val="accent3"/>
            </a:solidFill>
            <a:prstDash val="dot"/>
            <a:round/>
            <a:headEnd len="med" w="med" type="none"/>
            <a:tailEnd len="med" w="med" type="none"/>
          </a:ln>
        </p:spPr>
      </p:cxnSp>
      <p:sp>
        <p:nvSpPr>
          <p:cNvPr id="2623" name="Google Shape;2623;p165"/>
          <p:cNvSpPr/>
          <p:nvPr>
            <p:ph idx="2" type="pic"/>
          </p:nvPr>
        </p:nvSpPr>
        <p:spPr>
          <a:xfrm>
            <a:off x="1554238" y="2689236"/>
            <a:ext cx="519900" cy="519900"/>
          </a:xfrm>
          <a:prstGeom prst="ellipse">
            <a:avLst/>
          </a:prstGeom>
          <a:noFill/>
          <a:ln cap="flat" cmpd="sng" w="19050">
            <a:solidFill>
              <a:schemeClr val="dk1"/>
            </a:solidFill>
            <a:prstDash val="solid"/>
            <a:round/>
            <a:headEnd len="sm" w="sm" type="none"/>
            <a:tailEnd len="sm" w="sm" type="none"/>
          </a:ln>
        </p:spPr>
      </p:sp>
      <p:sp>
        <p:nvSpPr>
          <p:cNvPr id="2618" name="Google Shape;2618;p165"/>
          <p:cNvSpPr/>
          <p:nvPr/>
        </p:nvSpPr>
        <p:spPr>
          <a:xfrm>
            <a:off x="695677" y="1755234"/>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34" name="Google Shape;2634;p165"/>
          <p:cNvPicPr preferRelativeResize="0"/>
          <p:nvPr/>
        </p:nvPicPr>
        <p:blipFill>
          <a:blip r:embed="rId2">
            <a:alphaModFix/>
          </a:blip>
          <a:stretch>
            <a:fillRect/>
          </a:stretch>
        </p:blipFill>
        <p:spPr>
          <a:xfrm>
            <a:off x="788105" y="1833591"/>
            <a:ext cx="64294" cy="85725"/>
          </a:xfrm>
          <a:prstGeom prst="rect">
            <a:avLst/>
          </a:prstGeom>
          <a:noFill/>
          <a:ln>
            <a:noFill/>
          </a:ln>
        </p:spPr>
      </p:pic>
      <p:sp>
        <p:nvSpPr>
          <p:cNvPr id="2619" name="Google Shape;2619;p165"/>
          <p:cNvSpPr/>
          <p:nvPr/>
        </p:nvSpPr>
        <p:spPr>
          <a:xfrm>
            <a:off x="695677" y="2326678"/>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35" name="Google Shape;2635;p165"/>
          <p:cNvPicPr preferRelativeResize="0"/>
          <p:nvPr/>
        </p:nvPicPr>
        <p:blipFill>
          <a:blip r:embed="rId3">
            <a:alphaModFix/>
          </a:blip>
          <a:stretch>
            <a:fillRect/>
          </a:stretch>
        </p:blipFill>
        <p:spPr>
          <a:xfrm>
            <a:off x="784533" y="2409133"/>
            <a:ext cx="71438" cy="71438"/>
          </a:xfrm>
          <a:prstGeom prst="rect">
            <a:avLst/>
          </a:prstGeom>
          <a:noFill/>
          <a:ln>
            <a:noFill/>
          </a:ln>
        </p:spPr>
      </p:pic>
      <p:sp>
        <p:nvSpPr>
          <p:cNvPr id="2625" name="Google Shape;2625;p165"/>
          <p:cNvSpPr/>
          <p:nvPr/>
        </p:nvSpPr>
        <p:spPr>
          <a:xfrm>
            <a:off x="2545973"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36" name="Google Shape;2636;p165"/>
          <p:cNvPicPr preferRelativeResize="0"/>
          <p:nvPr/>
        </p:nvPicPr>
        <p:blipFill>
          <a:blip r:embed="rId4">
            <a:alphaModFix/>
          </a:blip>
          <a:stretch>
            <a:fillRect/>
          </a:stretch>
        </p:blipFill>
        <p:spPr>
          <a:xfrm>
            <a:off x="2627695" y="2397587"/>
            <a:ext cx="85725" cy="85725"/>
          </a:xfrm>
          <a:prstGeom prst="rect">
            <a:avLst/>
          </a:prstGeom>
          <a:noFill/>
          <a:ln>
            <a:noFill/>
          </a:ln>
        </p:spPr>
      </p:pic>
      <p:sp>
        <p:nvSpPr>
          <p:cNvPr id="2626" name="Google Shape;2626;p165"/>
          <p:cNvSpPr/>
          <p:nvPr/>
        </p:nvSpPr>
        <p:spPr>
          <a:xfrm>
            <a:off x="3802959"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37" name="Google Shape;2637;p165"/>
          <p:cNvPicPr preferRelativeResize="0"/>
          <p:nvPr/>
        </p:nvPicPr>
        <p:blipFill>
          <a:blip r:embed="rId5">
            <a:alphaModFix/>
          </a:blip>
          <a:stretch>
            <a:fillRect/>
          </a:stretch>
        </p:blipFill>
        <p:spPr>
          <a:xfrm>
            <a:off x="3888558" y="2407580"/>
            <a:ext cx="78581" cy="78581"/>
          </a:xfrm>
          <a:prstGeom prst="rect">
            <a:avLst/>
          </a:prstGeom>
          <a:noFill/>
          <a:ln>
            <a:noFill/>
          </a:ln>
        </p:spPr>
      </p:pic>
      <p:sp>
        <p:nvSpPr>
          <p:cNvPr id="2628" name="Google Shape;2628;p165"/>
          <p:cNvSpPr/>
          <p:nvPr/>
        </p:nvSpPr>
        <p:spPr>
          <a:xfrm>
            <a:off x="4932319"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38" name="Google Shape;2638;p165"/>
          <p:cNvPicPr preferRelativeResize="0"/>
          <p:nvPr/>
        </p:nvPicPr>
        <p:blipFill>
          <a:blip r:embed="rId6">
            <a:alphaModFix/>
          </a:blip>
          <a:stretch>
            <a:fillRect/>
          </a:stretch>
        </p:blipFill>
        <p:spPr>
          <a:xfrm>
            <a:off x="5024766" y="2409882"/>
            <a:ext cx="64294" cy="85725"/>
          </a:xfrm>
          <a:prstGeom prst="rect">
            <a:avLst/>
          </a:prstGeom>
          <a:solidFill>
            <a:schemeClr val="lt1"/>
          </a:solidFill>
          <a:ln>
            <a:noFill/>
          </a:ln>
        </p:spPr>
      </p:pic>
      <p:sp>
        <p:nvSpPr>
          <p:cNvPr id="2621" name="Google Shape;2621;p165"/>
          <p:cNvSpPr/>
          <p:nvPr/>
        </p:nvSpPr>
        <p:spPr>
          <a:xfrm>
            <a:off x="4935900" y="1757372"/>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39" name="Google Shape;2639;p165"/>
          <p:cNvPicPr preferRelativeResize="0"/>
          <p:nvPr/>
        </p:nvPicPr>
        <p:blipFill>
          <a:blip r:embed="rId7">
            <a:alphaModFix/>
          </a:blip>
          <a:stretch>
            <a:fillRect/>
          </a:stretch>
        </p:blipFill>
        <p:spPr>
          <a:xfrm>
            <a:off x="5027442" y="1842675"/>
            <a:ext cx="71438" cy="78581"/>
          </a:xfrm>
          <a:prstGeom prst="rect">
            <a:avLst/>
          </a:prstGeom>
          <a:noFill/>
          <a:ln>
            <a:noFill/>
          </a:ln>
        </p:spPr>
      </p:pic>
      <p:sp>
        <p:nvSpPr>
          <p:cNvPr id="2640" name="Google Shape;2640;p165"/>
          <p:cNvSpPr/>
          <p:nvPr/>
        </p:nvSpPr>
        <p:spPr>
          <a:xfrm>
            <a:off x="6117769"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2641" name="Google Shape;2641;p165"/>
          <p:cNvCxnSpPr>
            <a:stCxn id="2623" idx="6"/>
            <a:endCxn id="2625" idx="2"/>
          </p:cNvCxnSpPr>
          <p:nvPr/>
        </p:nvCxnSpPr>
        <p:spPr>
          <a:xfrm flipH="1" rot="10800000">
            <a:off x="2074138" y="2446986"/>
            <a:ext cx="471900" cy="502200"/>
          </a:xfrm>
          <a:prstGeom prst="straightConnector1">
            <a:avLst/>
          </a:prstGeom>
          <a:noFill/>
          <a:ln cap="flat" cmpd="sng" w="19050">
            <a:solidFill>
              <a:schemeClr val="accent3"/>
            </a:solidFill>
            <a:prstDash val="dot"/>
            <a:round/>
            <a:headEnd len="med" w="med" type="none"/>
            <a:tailEnd len="med" w="med" type="none"/>
          </a:ln>
        </p:spPr>
      </p:cxnSp>
      <p:sp>
        <p:nvSpPr>
          <p:cNvPr id="2642" name="Google Shape;2642;p165"/>
          <p:cNvSpPr txBox="1"/>
          <p:nvPr/>
        </p:nvSpPr>
        <p:spPr>
          <a:xfrm>
            <a:off x="587616" y="3173643"/>
            <a:ext cx="465300" cy="150000"/>
          </a:xfrm>
          <a:prstGeom prst="rect">
            <a:avLst/>
          </a:prstGeom>
          <a:noFill/>
          <a:ln>
            <a:noFill/>
          </a:ln>
        </p:spPr>
        <p:txBody>
          <a:bodyPr anchorCtr="0" anchor="b"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In-person</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643" name="Google Shape;2643;p165"/>
          <p:cNvSpPr/>
          <p:nvPr/>
        </p:nvSpPr>
        <p:spPr>
          <a:xfrm>
            <a:off x="695677" y="3338897"/>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44" name="Google Shape;2644;p165"/>
          <p:cNvPicPr preferRelativeResize="0"/>
          <p:nvPr/>
        </p:nvPicPr>
        <p:blipFill>
          <a:blip r:embed="rId3">
            <a:alphaModFix/>
          </a:blip>
          <a:stretch>
            <a:fillRect/>
          </a:stretch>
        </p:blipFill>
        <p:spPr>
          <a:xfrm>
            <a:off x="784533" y="3421352"/>
            <a:ext cx="71438" cy="71438"/>
          </a:xfrm>
          <a:prstGeom prst="rect">
            <a:avLst/>
          </a:prstGeom>
          <a:noFill/>
          <a:ln>
            <a:noFill/>
          </a:ln>
        </p:spPr>
      </p:pic>
      <p:cxnSp>
        <p:nvCxnSpPr>
          <p:cNvPr id="2645" name="Google Shape;2645;p165"/>
          <p:cNvCxnSpPr>
            <a:stCxn id="2643" idx="4"/>
            <a:endCxn id="2646" idx="0"/>
          </p:cNvCxnSpPr>
          <p:nvPr/>
        </p:nvCxnSpPr>
        <p:spPr>
          <a:xfrm>
            <a:off x="820327" y="3588197"/>
            <a:ext cx="0" cy="340500"/>
          </a:xfrm>
          <a:prstGeom prst="straightConnector1">
            <a:avLst/>
          </a:prstGeom>
          <a:noFill/>
          <a:ln cap="flat" cmpd="sng" w="19050">
            <a:solidFill>
              <a:schemeClr val="accent3"/>
            </a:solidFill>
            <a:prstDash val="dot"/>
            <a:round/>
            <a:headEnd len="med" w="med" type="none"/>
            <a:tailEnd len="med" w="med" type="none"/>
          </a:ln>
        </p:spPr>
      </p:cxnSp>
      <p:sp>
        <p:nvSpPr>
          <p:cNvPr id="2647" name="Google Shape;2647;p165"/>
          <p:cNvSpPr txBox="1"/>
          <p:nvPr/>
        </p:nvSpPr>
        <p:spPr>
          <a:xfrm>
            <a:off x="629503" y="419618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646" name="Google Shape;2646;p165"/>
          <p:cNvSpPr/>
          <p:nvPr/>
        </p:nvSpPr>
        <p:spPr>
          <a:xfrm>
            <a:off x="695677"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48" name="Google Shape;2648;p165"/>
          <p:cNvPicPr preferRelativeResize="0"/>
          <p:nvPr/>
        </p:nvPicPr>
        <p:blipFill>
          <a:blip r:embed="rId2">
            <a:alphaModFix/>
          </a:blip>
          <a:stretch>
            <a:fillRect/>
          </a:stretch>
        </p:blipFill>
        <p:spPr>
          <a:xfrm>
            <a:off x="788105" y="4006988"/>
            <a:ext cx="64294" cy="85725"/>
          </a:xfrm>
          <a:prstGeom prst="rect">
            <a:avLst/>
          </a:prstGeom>
          <a:noFill/>
          <a:ln>
            <a:noFill/>
          </a:ln>
        </p:spPr>
      </p:pic>
      <p:sp>
        <p:nvSpPr>
          <p:cNvPr id="2649" name="Google Shape;2649;p165"/>
          <p:cNvSpPr/>
          <p:nvPr/>
        </p:nvSpPr>
        <p:spPr>
          <a:xfrm>
            <a:off x="4932319"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650" name="Google Shape;2650;p165"/>
          <p:cNvPicPr preferRelativeResize="0"/>
          <p:nvPr/>
        </p:nvPicPr>
        <p:blipFill>
          <a:blip r:embed="rId7">
            <a:alphaModFix/>
          </a:blip>
          <a:stretch>
            <a:fillRect/>
          </a:stretch>
        </p:blipFill>
        <p:spPr>
          <a:xfrm>
            <a:off x="5023861" y="4013934"/>
            <a:ext cx="71438" cy="78581"/>
          </a:xfrm>
          <a:prstGeom prst="rect">
            <a:avLst/>
          </a:prstGeom>
          <a:noFill/>
          <a:ln>
            <a:noFill/>
          </a:ln>
        </p:spPr>
      </p:pic>
      <p:sp>
        <p:nvSpPr>
          <p:cNvPr id="2651" name="Google Shape;2651;p165"/>
          <p:cNvSpPr txBox="1"/>
          <p:nvPr/>
        </p:nvSpPr>
        <p:spPr>
          <a:xfrm>
            <a:off x="4707478" y="4210163"/>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2652" name="Google Shape;2652;p165"/>
          <p:cNvCxnSpPr>
            <a:stCxn id="2623" idx="6"/>
            <a:endCxn id="2653" idx="2"/>
          </p:cNvCxnSpPr>
          <p:nvPr/>
        </p:nvCxnSpPr>
        <p:spPr>
          <a:xfrm>
            <a:off x="2074138" y="2949186"/>
            <a:ext cx="471900" cy="514500"/>
          </a:xfrm>
          <a:prstGeom prst="straightConnector1">
            <a:avLst/>
          </a:prstGeom>
          <a:noFill/>
          <a:ln cap="flat" cmpd="sng" w="19050">
            <a:solidFill>
              <a:schemeClr val="accent3"/>
            </a:solidFill>
            <a:prstDash val="dot"/>
            <a:round/>
            <a:headEnd len="med" w="med" type="none"/>
            <a:tailEnd len="med" w="med" type="none"/>
          </a:ln>
        </p:spPr>
      </p:cxnSp>
      <p:sp>
        <p:nvSpPr>
          <p:cNvPr id="2653" name="Google Shape;2653;p165"/>
          <p:cNvSpPr/>
          <p:nvPr/>
        </p:nvSpPr>
        <p:spPr>
          <a:xfrm>
            <a:off x="2545973"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2654" name="Google Shape;2654;p165"/>
          <p:cNvCxnSpPr>
            <a:stCxn id="2623" idx="2"/>
            <a:endCxn id="2643" idx="6"/>
          </p:cNvCxnSpPr>
          <p:nvPr/>
        </p:nvCxnSpPr>
        <p:spPr>
          <a:xfrm flipH="1">
            <a:off x="944938" y="2949186"/>
            <a:ext cx="609300" cy="514500"/>
          </a:xfrm>
          <a:prstGeom prst="straightConnector1">
            <a:avLst/>
          </a:prstGeom>
          <a:noFill/>
          <a:ln cap="flat" cmpd="sng" w="19050">
            <a:solidFill>
              <a:schemeClr val="accent3"/>
            </a:solidFill>
            <a:prstDash val="dot"/>
            <a:round/>
            <a:headEnd len="med" w="med" type="none"/>
            <a:tailEnd len="med" w="med" type="none"/>
          </a:ln>
        </p:spPr>
      </p:cxnSp>
      <p:sp>
        <p:nvSpPr>
          <p:cNvPr id="2655" name="Google Shape;2655;p165"/>
          <p:cNvSpPr txBox="1"/>
          <p:nvPr/>
        </p:nvSpPr>
        <p:spPr>
          <a:xfrm>
            <a:off x="2399620"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 system</a:t>
            </a:r>
            <a:endParaRPr b="1" sz="600">
              <a:solidFill>
                <a:schemeClr val="dk1"/>
              </a:solidFill>
              <a:latin typeface="Inter"/>
              <a:ea typeface="Inter"/>
              <a:cs typeface="Inter"/>
              <a:sym typeface="Inter"/>
            </a:endParaRPr>
          </a:p>
        </p:txBody>
      </p:sp>
      <p:sp>
        <p:nvSpPr>
          <p:cNvPr id="2656" name="Google Shape;2656;p165"/>
          <p:cNvSpPr/>
          <p:nvPr/>
        </p:nvSpPr>
        <p:spPr>
          <a:xfrm>
            <a:off x="3332072"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57" name="Google Shape;2657;p165"/>
          <p:cNvSpPr txBox="1"/>
          <p:nvPr/>
        </p:nvSpPr>
        <p:spPr>
          <a:xfrm>
            <a:off x="3185718"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Terminal</a:t>
            </a:r>
            <a:endParaRPr b="1" sz="600">
              <a:solidFill>
                <a:schemeClr val="dk1"/>
              </a:solidFill>
              <a:latin typeface="Inter"/>
              <a:ea typeface="Inter"/>
              <a:cs typeface="Inter"/>
              <a:sym typeface="Inter"/>
            </a:endParaRPr>
          </a:p>
        </p:txBody>
      </p:sp>
      <p:sp>
        <p:nvSpPr>
          <p:cNvPr id="2658" name="Google Shape;2658;p165"/>
          <p:cNvSpPr/>
          <p:nvPr/>
        </p:nvSpPr>
        <p:spPr>
          <a:xfrm>
            <a:off x="4118166"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59" name="Google Shape;2659;p165"/>
          <p:cNvSpPr txBox="1"/>
          <p:nvPr/>
        </p:nvSpPr>
        <p:spPr>
          <a:xfrm>
            <a:off x="3971812"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2660" name="Google Shape;2660;p165"/>
          <p:cNvSpPr/>
          <p:nvPr/>
        </p:nvSpPr>
        <p:spPr>
          <a:xfrm>
            <a:off x="4932319"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61" name="Google Shape;2661;p165"/>
          <p:cNvSpPr txBox="1"/>
          <p:nvPr/>
        </p:nvSpPr>
        <p:spPr>
          <a:xfrm>
            <a:off x="4823318" y="318200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pic>
        <p:nvPicPr>
          <p:cNvPr id="2662" name="Google Shape;2662;p165"/>
          <p:cNvPicPr preferRelativeResize="0"/>
          <p:nvPr/>
        </p:nvPicPr>
        <p:blipFill>
          <a:blip r:embed="rId5">
            <a:alphaModFix/>
          </a:blip>
          <a:stretch>
            <a:fillRect/>
          </a:stretch>
        </p:blipFill>
        <p:spPr>
          <a:xfrm>
            <a:off x="4204771" y="3424196"/>
            <a:ext cx="78581" cy="78581"/>
          </a:xfrm>
          <a:prstGeom prst="rect">
            <a:avLst/>
          </a:prstGeom>
          <a:noFill/>
          <a:ln>
            <a:noFill/>
          </a:ln>
        </p:spPr>
      </p:pic>
      <p:pic>
        <p:nvPicPr>
          <p:cNvPr id="2663" name="Google Shape;2663;p165"/>
          <p:cNvPicPr preferRelativeResize="0"/>
          <p:nvPr/>
        </p:nvPicPr>
        <p:blipFill>
          <a:blip r:embed="rId6">
            <a:alphaModFix/>
          </a:blip>
          <a:stretch>
            <a:fillRect/>
          </a:stretch>
        </p:blipFill>
        <p:spPr>
          <a:xfrm>
            <a:off x="5024766" y="3427763"/>
            <a:ext cx="64294" cy="85725"/>
          </a:xfrm>
          <a:prstGeom prst="rect">
            <a:avLst/>
          </a:prstGeom>
          <a:solidFill>
            <a:schemeClr val="lt1"/>
          </a:solidFill>
          <a:ln>
            <a:noFill/>
          </a:ln>
        </p:spPr>
      </p:pic>
      <p:cxnSp>
        <p:nvCxnSpPr>
          <p:cNvPr id="2664" name="Google Shape;2664;p165"/>
          <p:cNvCxnSpPr>
            <a:stCxn id="2653" idx="6"/>
            <a:endCxn id="2656" idx="2"/>
          </p:cNvCxnSpPr>
          <p:nvPr/>
        </p:nvCxnSpPr>
        <p:spPr>
          <a:xfrm>
            <a:off x="2795273"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2665" name="Google Shape;2665;p165"/>
          <p:cNvCxnSpPr>
            <a:stCxn id="2656" idx="6"/>
            <a:endCxn id="2658" idx="2"/>
          </p:cNvCxnSpPr>
          <p:nvPr/>
        </p:nvCxnSpPr>
        <p:spPr>
          <a:xfrm>
            <a:off x="3581372"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2666" name="Google Shape;2666;p165"/>
          <p:cNvCxnSpPr>
            <a:stCxn id="2658" idx="6"/>
            <a:endCxn id="2660" idx="2"/>
          </p:cNvCxnSpPr>
          <p:nvPr/>
        </p:nvCxnSpPr>
        <p:spPr>
          <a:xfrm>
            <a:off x="4367466" y="3463547"/>
            <a:ext cx="564900" cy="0"/>
          </a:xfrm>
          <a:prstGeom prst="straightConnector1">
            <a:avLst/>
          </a:prstGeom>
          <a:noFill/>
          <a:ln cap="flat" cmpd="sng" w="19050">
            <a:solidFill>
              <a:schemeClr val="accent3"/>
            </a:solidFill>
            <a:prstDash val="dot"/>
            <a:round/>
            <a:headEnd len="med" w="med" type="none"/>
            <a:tailEnd len="med" w="med" type="none"/>
          </a:ln>
        </p:spPr>
      </p:cxnSp>
      <p:sp>
        <p:nvSpPr>
          <p:cNvPr id="2667" name="Google Shape;2667;p165"/>
          <p:cNvSpPr/>
          <p:nvPr/>
        </p:nvSpPr>
        <p:spPr>
          <a:xfrm>
            <a:off x="2677903"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certification</a:t>
            </a:r>
            <a:endParaRPr sz="500">
              <a:latin typeface="Inter"/>
              <a:ea typeface="Inter"/>
              <a:cs typeface="Inter"/>
              <a:sym typeface="Inter"/>
            </a:endParaRPr>
          </a:p>
        </p:txBody>
      </p:sp>
      <p:cxnSp>
        <p:nvCxnSpPr>
          <p:cNvPr id="2668" name="Google Shape;2668;p165"/>
          <p:cNvCxnSpPr>
            <a:endCxn id="2667" idx="0"/>
          </p:cNvCxnSpPr>
          <p:nvPr/>
        </p:nvCxnSpPr>
        <p:spPr>
          <a:xfrm>
            <a:off x="3062053" y="3457810"/>
            <a:ext cx="0" cy="174300"/>
          </a:xfrm>
          <a:prstGeom prst="straightConnector1">
            <a:avLst/>
          </a:prstGeom>
          <a:noFill/>
          <a:ln cap="flat" cmpd="sng" w="19050">
            <a:solidFill>
              <a:schemeClr val="accent3"/>
            </a:solidFill>
            <a:prstDash val="dot"/>
            <a:round/>
            <a:headEnd len="med" w="med" type="none"/>
            <a:tailEnd len="med" w="med" type="none"/>
          </a:ln>
        </p:spPr>
      </p:cxnSp>
      <p:sp>
        <p:nvSpPr>
          <p:cNvPr id="2669" name="Google Shape;2669;p165"/>
          <p:cNvSpPr/>
          <p:nvPr/>
        </p:nvSpPr>
        <p:spPr>
          <a:xfrm>
            <a:off x="3578794"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fleet</a:t>
            </a:r>
            <a:endParaRPr sz="500">
              <a:latin typeface="Inter"/>
              <a:ea typeface="Inter"/>
              <a:cs typeface="Inter"/>
              <a:sym typeface="Inter"/>
            </a:endParaRPr>
          </a:p>
          <a:p>
            <a:pPr indent="0" lvl="0" marL="0" rtl="0" algn="ctr">
              <a:spcBef>
                <a:spcPts val="0"/>
              </a:spcBef>
              <a:spcAft>
                <a:spcPts val="0"/>
              </a:spcAft>
              <a:buNone/>
            </a:pPr>
            <a:r>
              <a:rPr lang="en" sz="500">
                <a:latin typeface="Inter"/>
                <a:ea typeface="Inter"/>
                <a:cs typeface="Inter"/>
                <a:sym typeface="Inter"/>
              </a:rPr>
              <a:t>management</a:t>
            </a:r>
            <a:endParaRPr sz="500">
              <a:latin typeface="Inter"/>
              <a:ea typeface="Inter"/>
              <a:cs typeface="Inter"/>
              <a:sym typeface="Inter"/>
            </a:endParaRPr>
          </a:p>
        </p:txBody>
      </p:sp>
      <p:cxnSp>
        <p:nvCxnSpPr>
          <p:cNvPr id="2670" name="Google Shape;2670;p165"/>
          <p:cNvCxnSpPr/>
          <p:nvPr/>
        </p:nvCxnSpPr>
        <p:spPr>
          <a:xfrm>
            <a:off x="3842774" y="3484459"/>
            <a:ext cx="0" cy="143400"/>
          </a:xfrm>
          <a:prstGeom prst="straightConnector1">
            <a:avLst/>
          </a:prstGeom>
          <a:noFill/>
          <a:ln cap="flat" cmpd="sng" w="19050">
            <a:solidFill>
              <a:schemeClr val="accent3"/>
            </a:solidFill>
            <a:prstDash val="dot"/>
            <a:round/>
            <a:headEnd len="med" w="med" type="none"/>
            <a:tailEnd len="med" w="med" type="none"/>
          </a:ln>
        </p:spPr>
      </p:cxnSp>
      <p:cxnSp>
        <p:nvCxnSpPr>
          <p:cNvPr id="2671" name="Google Shape;2671;p165"/>
          <p:cNvCxnSpPr>
            <a:stCxn id="2646" idx="6"/>
            <a:endCxn id="2649" idx="2"/>
          </p:cNvCxnSpPr>
          <p:nvPr/>
        </p:nvCxnSpPr>
        <p:spPr>
          <a:xfrm>
            <a:off x="944977" y="4053281"/>
            <a:ext cx="3987300" cy="0"/>
          </a:xfrm>
          <a:prstGeom prst="straightConnector1">
            <a:avLst/>
          </a:prstGeom>
          <a:noFill/>
          <a:ln cap="flat" cmpd="sng" w="19050">
            <a:solidFill>
              <a:schemeClr val="accent3"/>
            </a:solidFill>
            <a:prstDash val="dot"/>
            <a:round/>
            <a:headEnd len="med" w="med" type="none"/>
            <a:tailEnd len="med" w="med" type="none"/>
          </a:ln>
        </p:spPr>
      </p:cxnSp>
      <p:cxnSp>
        <p:nvCxnSpPr>
          <p:cNvPr id="2672" name="Google Shape;2672;p165"/>
          <p:cNvCxnSpPr>
            <a:stCxn id="2660" idx="4"/>
            <a:endCxn id="2649" idx="0"/>
          </p:cNvCxnSpPr>
          <p:nvPr/>
        </p:nvCxnSpPr>
        <p:spPr>
          <a:xfrm>
            <a:off x="5056969" y="3588197"/>
            <a:ext cx="0" cy="340500"/>
          </a:xfrm>
          <a:prstGeom prst="straightConnector1">
            <a:avLst/>
          </a:prstGeom>
          <a:noFill/>
          <a:ln cap="flat" cmpd="sng" w="19050">
            <a:solidFill>
              <a:schemeClr val="accent3"/>
            </a:solidFill>
            <a:prstDash val="dot"/>
            <a:round/>
            <a:headEnd len="med" w="med" type="none"/>
            <a:tailEnd len="med" w="med" type="none"/>
          </a:ln>
        </p:spPr>
      </p:cxnSp>
      <p:pic>
        <p:nvPicPr>
          <p:cNvPr id="2673" name="Google Shape;2673;p165"/>
          <p:cNvPicPr preferRelativeResize="0"/>
          <p:nvPr/>
        </p:nvPicPr>
        <p:blipFill>
          <a:blip r:embed="rId8">
            <a:alphaModFix/>
          </a:blip>
          <a:stretch>
            <a:fillRect/>
          </a:stretch>
        </p:blipFill>
        <p:spPr>
          <a:xfrm>
            <a:off x="2627705" y="3430134"/>
            <a:ext cx="85725" cy="78581"/>
          </a:xfrm>
          <a:prstGeom prst="rect">
            <a:avLst/>
          </a:prstGeom>
          <a:noFill/>
          <a:ln>
            <a:noFill/>
          </a:ln>
        </p:spPr>
      </p:pic>
      <p:pic>
        <p:nvPicPr>
          <p:cNvPr id="2674" name="Google Shape;2674;p165"/>
          <p:cNvPicPr preferRelativeResize="0"/>
          <p:nvPr/>
        </p:nvPicPr>
        <p:blipFill>
          <a:blip r:embed="rId9">
            <a:alphaModFix/>
          </a:blip>
          <a:stretch>
            <a:fillRect/>
          </a:stretch>
        </p:blipFill>
        <p:spPr>
          <a:xfrm>
            <a:off x="3431691" y="3414206"/>
            <a:ext cx="50006" cy="85725"/>
          </a:xfrm>
          <a:prstGeom prst="rect">
            <a:avLst/>
          </a:prstGeom>
          <a:noFill/>
          <a:ln>
            <a:noFill/>
          </a:ln>
        </p:spPr>
      </p:pic>
      <p:sp>
        <p:nvSpPr>
          <p:cNvPr id="2675" name="Google Shape;2675;p165"/>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rtl="0" algn="r">
              <a:spcBef>
                <a:spcPts val="0"/>
              </a:spcBef>
              <a:spcAft>
                <a:spcPts val="0"/>
              </a:spcAft>
              <a:buNone/>
            </a:pPr>
            <a:r>
              <a:rPr b="1" lang="en" sz="600">
                <a:solidFill>
                  <a:schemeClr val="dk1"/>
                </a:solidFill>
                <a:latin typeface="Inter"/>
                <a:ea typeface="Inter"/>
                <a:cs typeface="Inter"/>
                <a:sym typeface="Inter"/>
              </a:rPr>
              <a:t>Ledger</a:t>
            </a:r>
            <a:endParaRPr b="1" sz="600">
              <a:solidFill>
                <a:schemeClr val="dk1"/>
              </a:solidFill>
              <a:latin typeface="Inter"/>
              <a:ea typeface="Inter"/>
              <a:cs typeface="Inter"/>
              <a:sym typeface="Inter"/>
            </a:endParaRPr>
          </a:p>
        </p:txBody>
      </p:sp>
      <p:cxnSp>
        <p:nvCxnSpPr>
          <p:cNvPr id="2676" name="Google Shape;2676;p165"/>
          <p:cNvCxnSpPr>
            <a:stCxn id="2628" idx="6"/>
            <a:endCxn id="2675" idx="1"/>
          </p:cNvCxnSpPr>
          <p:nvPr/>
        </p:nvCxnSpPr>
        <p:spPr>
          <a:xfrm>
            <a:off x="5181619" y="2446927"/>
            <a:ext cx="569700" cy="502200"/>
          </a:xfrm>
          <a:prstGeom prst="straightConnector1">
            <a:avLst/>
          </a:prstGeom>
          <a:noFill/>
          <a:ln cap="flat" cmpd="sng" w="19050">
            <a:solidFill>
              <a:schemeClr val="accent3"/>
            </a:solidFill>
            <a:prstDash val="dot"/>
            <a:round/>
            <a:headEnd len="med" w="med" type="none"/>
            <a:tailEnd len="med" w="med" type="none"/>
          </a:ln>
        </p:spPr>
      </p:cxnSp>
      <p:cxnSp>
        <p:nvCxnSpPr>
          <p:cNvPr id="2677" name="Google Shape;2677;p165"/>
          <p:cNvCxnSpPr>
            <a:stCxn id="2660" idx="6"/>
            <a:endCxn id="2675" idx="1"/>
          </p:cNvCxnSpPr>
          <p:nvPr/>
        </p:nvCxnSpPr>
        <p:spPr>
          <a:xfrm flipH="1" rot="10800000">
            <a:off x="5181619" y="2949347"/>
            <a:ext cx="569700" cy="514200"/>
          </a:xfrm>
          <a:prstGeom prst="straightConnector1">
            <a:avLst/>
          </a:prstGeom>
          <a:noFill/>
          <a:ln cap="flat" cmpd="sng" w="19050">
            <a:solidFill>
              <a:schemeClr val="accent3"/>
            </a:solidFill>
            <a:prstDash val="dot"/>
            <a:round/>
            <a:headEnd len="med" w="med" type="none"/>
            <a:tailEnd len="med" w="med" type="none"/>
          </a:ln>
        </p:spPr>
      </p:cxnSp>
      <p:sp>
        <p:nvSpPr>
          <p:cNvPr id="2678" name="Google Shape;2678;p165"/>
          <p:cNvSpPr/>
          <p:nvPr/>
        </p:nvSpPr>
        <p:spPr>
          <a:xfrm>
            <a:off x="2077532" y="2863560"/>
            <a:ext cx="171300" cy="1713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79" name="Google Shape;2679;p165"/>
          <p:cNvSpPr/>
          <p:nvPr>
            <p:ph idx="3" type="pic"/>
          </p:nvPr>
        </p:nvSpPr>
        <p:spPr>
          <a:xfrm>
            <a:off x="7035295" y="1621976"/>
            <a:ext cx="519900" cy="519900"/>
          </a:xfrm>
          <a:prstGeom prst="ellipse">
            <a:avLst/>
          </a:prstGeom>
          <a:noFill/>
          <a:ln cap="flat" cmpd="sng" w="19050">
            <a:solidFill>
              <a:schemeClr val="dk1"/>
            </a:solidFill>
            <a:prstDash val="solid"/>
            <a:round/>
            <a:headEnd len="sm" w="sm" type="none"/>
            <a:tailEnd len="sm" w="sm" type="none"/>
          </a:ln>
        </p:spPr>
      </p:sp>
      <p:sp>
        <p:nvSpPr>
          <p:cNvPr id="2680" name="Google Shape;2680;p165"/>
          <p:cNvSpPr/>
          <p:nvPr/>
        </p:nvSpPr>
        <p:spPr>
          <a:xfrm>
            <a:off x="7170685"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81" name="Google Shape;2681;p165"/>
          <p:cNvSpPr/>
          <p:nvPr/>
        </p:nvSpPr>
        <p:spPr>
          <a:xfrm>
            <a:off x="7170685" y="2447156"/>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82" name="Google Shape;2682;p165"/>
          <p:cNvSpPr/>
          <p:nvPr/>
        </p:nvSpPr>
        <p:spPr>
          <a:xfrm>
            <a:off x="7170685" y="320206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83" name="Google Shape;2683;p165"/>
          <p:cNvSpPr/>
          <p:nvPr/>
        </p:nvSpPr>
        <p:spPr>
          <a:xfrm>
            <a:off x="7526204"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84" name="Google Shape;2684;p165"/>
          <p:cNvSpPr/>
          <p:nvPr/>
        </p:nvSpPr>
        <p:spPr>
          <a:xfrm>
            <a:off x="7526204" y="2447156"/>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85" name="Google Shape;2685;p165"/>
          <p:cNvSpPr/>
          <p:nvPr/>
        </p:nvSpPr>
        <p:spPr>
          <a:xfrm>
            <a:off x="7526204" y="320206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86" name="Google Shape;2686;p165"/>
          <p:cNvSpPr/>
          <p:nvPr/>
        </p:nvSpPr>
        <p:spPr>
          <a:xfrm>
            <a:off x="7170685" y="3804038"/>
            <a:ext cx="249300" cy="2493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687" name="Google Shape;2687;p165"/>
          <p:cNvSpPr/>
          <p:nvPr/>
        </p:nvSpPr>
        <p:spPr>
          <a:xfrm>
            <a:off x="7170685" y="4195088"/>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2688" name="Google Shape;2688;p165"/>
          <p:cNvCxnSpPr>
            <a:stCxn id="2640" idx="7"/>
            <a:endCxn id="2679" idx="3"/>
          </p:cNvCxnSpPr>
          <p:nvPr/>
        </p:nvCxnSpPr>
        <p:spPr>
          <a:xfrm flipH="1" rot="10800000">
            <a:off x="6330560" y="2065822"/>
            <a:ext cx="780900" cy="795300"/>
          </a:xfrm>
          <a:prstGeom prst="straightConnector1">
            <a:avLst/>
          </a:prstGeom>
          <a:noFill/>
          <a:ln cap="flat" cmpd="sng" w="19050">
            <a:solidFill>
              <a:schemeClr val="accent3"/>
            </a:solidFill>
            <a:prstDash val="dot"/>
            <a:round/>
            <a:headEnd len="med" w="med" type="none"/>
            <a:tailEnd len="med" w="med" type="none"/>
          </a:ln>
        </p:spPr>
      </p:cxnSp>
      <p:cxnSp>
        <p:nvCxnSpPr>
          <p:cNvPr id="2689" name="Google Shape;2689;p165"/>
          <p:cNvCxnSpPr>
            <a:stCxn id="2640" idx="5"/>
            <a:endCxn id="2686" idx="1"/>
          </p:cNvCxnSpPr>
          <p:nvPr/>
        </p:nvCxnSpPr>
        <p:spPr>
          <a:xfrm>
            <a:off x="6330560" y="3037403"/>
            <a:ext cx="876600" cy="803100"/>
          </a:xfrm>
          <a:prstGeom prst="straightConnector1">
            <a:avLst/>
          </a:prstGeom>
          <a:noFill/>
          <a:ln cap="flat" cmpd="sng" w="19050">
            <a:solidFill>
              <a:schemeClr val="accent3"/>
            </a:solidFill>
            <a:prstDash val="dot"/>
            <a:round/>
            <a:headEnd len="med" w="med" type="none"/>
            <a:tailEnd len="med" w="med" type="none"/>
          </a:ln>
        </p:spPr>
      </p:cxnSp>
      <p:cxnSp>
        <p:nvCxnSpPr>
          <p:cNvPr id="2690" name="Google Shape;2690;p165"/>
          <p:cNvCxnSpPr>
            <a:stCxn id="2679" idx="4"/>
            <a:endCxn id="2681" idx="0"/>
          </p:cNvCxnSpPr>
          <p:nvPr/>
        </p:nvCxnSpPr>
        <p:spPr>
          <a:xfrm>
            <a:off x="7295245" y="2141876"/>
            <a:ext cx="0" cy="305400"/>
          </a:xfrm>
          <a:prstGeom prst="straightConnector1">
            <a:avLst/>
          </a:prstGeom>
          <a:noFill/>
          <a:ln cap="flat" cmpd="sng" w="19050">
            <a:solidFill>
              <a:schemeClr val="accent3"/>
            </a:solidFill>
            <a:prstDash val="dot"/>
            <a:round/>
            <a:headEnd len="med" w="med" type="none"/>
            <a:tailEnd len="med" w="med" type="none"/>
          </a:ln>
        </p:spPr>
      </p:cxnSp>
      <p:cxnSp>
        <p:nvCxnSpPr>
          <p:cNvPr id="2691" name="Google Shape;2691;p165"/>
          <p:cNvCxnSpPr>
            <a:stCxn id="2681" idx="4"/>
            <a:endCxn id="2680" idx="0"/>
          </p:cNvCxnSpPr>
          <p:nvPr/>
        </p:nvCxnSpPr>
        <p:spPr>
          <a:xfrm>
            <a:off x="7295335" y="2696456"/>
            <a:ext cx="0" cy="128100"/>
          </a:xfrm>
          <a:prstGeom prst="straightConnector1">
            <a:avLst/>
          </a:prstGeom>
          <a:noFill/>
          <a:ln cap="flat" cmpd="sng" w="19050">
            <a:solidFill>
              <a:schemeClr val="accent3"/>
            </a:solidFill>
            <a:prstDash val="dot"/>
            <a:round/>
            <a:headEnd len="med" w="med" type="none"/>
            <a:tailEnd len="med" w="med" type="none"/>
          </a:ln>
        </p:spPr>
      </p:cxnSp>
      <p:cxnSp>
        <p:nvCxnSpPr>
          <p:cNvPr id="2692" name="Google Shape;2692;p165"/>
          <p:cNvCxnSpPr>
            <a:endCxn id="2682" idx="0"/>
          </p:cNvCxnSpPr>
          <p:nvPr/>
        </p:nvCxnSpPr>
        <p:spPr>
          <a:xfrm>
            <a:off x="7295335" y="3073669"/>
            <a:ext cx="0" cy="128400"/>
          </a:xfrm>
          <a:prstGeom prst="straightConnector1">
            <a:avLst/>
          </a:prstGeom>
          <a:noFill/>
          <a:ln cap="flat" cmpd="sng" w="19050">
            <a:solidFill>
              <a:schemeClr val="accent3"/>
            </a:solidFill>
            <a:prstDash val="dot"/>
            <a:round/>
            <a:headEnd len="med" w="med" type="none"/>
            <a:tailEnd len="med" w="med" type="none"/>
          </a:ln>
        </p:spPr>
      </p:cxnSp>
      <p:cxnSp>
        <p:nvCxnSpPr>
          <p:cNvPr id="2693" name="Google Shape;2693;p165"/>
          <p:cNvCxnSpPr>
            <a:stCxn id="2682" idx="4"/>
            <a:endCxn id="2686" idx="0"/>
          </p:cNvCxnSpPr>
          <p:nvPr/>
        </p:nvCxnSpPr>
        <p:spPr>
          <a:xfrm>
            <a:off x="7295335" y="3451369"/>
            <a:ext cx="0" cy="352800"/>
          </a:xfrm>
          <a:prstGeom prst="straightConnector1">
            <a:avLst/>
          </a:prstGeom>
          <a:noFill/>
          <a:ln cap="flat" cmpd="sng" w="19050">
            <a:solidFill>
              <a:schemeClr val="accent3"/>
            </a:solidFill>
            <a:prstDash val="dot"/>
            <a:round/>
            <a:headEnd len="med" w="med" type="none"/>
            <a:tailEnd len="med" w="med" type="none"/>
          </a:ln>
        </p:spPr>
      </p:cxnSp>
      <p:cxnSp>
        <p:nvCxnSpPr>
          <p:cNvPr id="2694" name="Google Shape;2694;p165"/>
          <p:cNvCxnSpPr>
            <a:endCxn id="2687" idx="0"/>
          </p:cNvCxnSpPr>
          <p:nvPr/>
        </p:nvCxnSpPr>
        <p:spPr>
          <a:xfrm>
            <a:off x="7295335" y="4053188"/>
            <a:ext cx="0" cy="141900"/>
          </a:xfrm>
          <a:prstGeom prst="straightConnector1">
            <a:avLst/>
          </a:prstGeom>
          <a:noFill/>
          <a:ln cap="flat" cmpd="sng" w="19050">
            <a:solidFill>
              <a:schemeClr val="accent3"/>
            </a:solidFill>
            <a:prstDash val="dot"/>
            <a:round/>
            <a:headEnd len="med" w="med" type="none"/>
            <a:tailEnd len="med" w="med" type="none"/>
          </a:ln>
        </p:spPr>
      </p:cxnSp>
      <p:cxnSp>
        <p:nvCxnSpPr>
          <p:cNvPr id="2695" name="Google Shape;2695;p165"/>
          <p:cNvCxnSpPr>
            <a:stCxn id="2681" idx="6"/>
            <a:endCxn id="2684" idx="2"/>
          </p:cNvCxnSpPr>
          <p:nvPr/>
        </p:nvCxnSpPr>
        <p:spPr>
          <a:xfrm>
            <a:off x="7419985" y="2571806"/>
            <a:ext cx="106200" cy="0"/>
          </a:xfrm>
          <a:prstGeom prst="straightConnector1">
            <a:avLst/>
          </a:prstGeom>
          <a:noFill/>
          <a:ln cap="flat" cmpd="sng" w="19050">
            <a:solidFill>
              <a:schemeClr val="accent3"/>
            </a:solidFill>
            <a:prstDash val="dot"/>
            <a:round/>
            <a:headEnd len="med" w="med" type="none"/>
            <a:tailEnd len="med" w="med" type="none"/>
          </a:ln>
        </p:spPr>
      </p:cxnSp>
      <p:cxnSp>
        <p:nvCxnSpPr>
          <p:cNvPr id="2696" name="Google Shape;2696;p165"/>
          <p:cNvCxnSpPr>
            <a:stCxn id="2683" idx="2"/>
            <a:endCxn id="2680" idx="6"/>
          </p:cNvCxnSpPr>
          <p:nvPr/>
        </p:nvCxnSpPr>
        <p:spPr>
          <a:xfrm rot="10800000">
            <a:off x="7420004" y="2949263"/>
            <a:ext cx="106200" cy="0"/>
          </a:xfrm>
          <a:prstGeom prst="straightConnector1">
            <a:avLst/>
          </a:prstGeom>
          <a:noFill/>
          <a:ln cap="flat" cmpd="sng" w="19050">
            <a:solidFill>
              <a:schemeClr val="accent3"/>
            </a:solidFill>
            <a:prstDash val="dot"/>
            <a:round/>
            <a:headEnd len="med" w="med" type="none"/>
            <a:tailEnd len="med" w="med" type="none"/>
          </a:ln>
        </p:spPr>
      </p:cxnSp>
      <p:cxnSp>
        <p:nvCxnSpPr>
          <p:cNvPr id="2697" name="Google Shape;2697;p165"/>
          <p:cNvCxnSpPr>
            <a:stCxn id="2682" idx="6"/>
            <a:endCxn id="2685" idx="2"/>
          </p:cNvCxnSpPr>
          <p:nvPr/>
        </p:nvCxnSpPr>
        <p:spPr>
          <a:xfrm>
            <a:off x="7419985" y="3326719"/>
            <a:ext cx="106200" cy="0"/>
          </a:xfrm>
          <a:prstGeom prst="straightConnector1">
            <a:avLst/>
          </a:prstGeom>
          <a:noFill/>
          <a:ln cap="flat" cmpd="sng" w="19050">
            <a:solidFill>
              <a:schemeClr val="accent3"/>
            </a:solidFill>
            <a:prstDash val="dot"/>
            <a:round/>
            <a:headEnd len="med" w="med" type="none"/>
            <a:tailEnd len="med" w="med" type="none"/>
          </a:ln>
        </p:spPr>
      </p:cxnSp>
      <p:sp>
        <p:nvSpPr>
          <p:cNvPr id="2698" name="Google Shape;2698;p165"/>
          <p:cNvSpPr txBox="1"/>
          <p:nvPr/>
        </p:nvSpPr>
        <p:spPr>
          <a:xfrm>
            <a:off x="6946753" y="444425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KYC</a:t>
            </a:r>
            <a:endParaRPr b="1" sz="600">
              <a:solidFill>
                <a:schemeClr val="dk1"/>
              </a:solidFill>
              <a:latin typeface="Inter"/>
              <a:ea typeface="Inter"/>
              <a:cs typeface="Inter"/>
              <a:sym typeface="Inter"/>
            </a:endParaRPr>
          </a:p>
        </p:txBody>
      </p:sp>
      <p:sp>
        <p:nvSpPr>
          <p:cNvPr id="2699" name="Google Shape;2699;p165"/>
          <p:cNvSpPr txBox="1"/>
          <p:nvPr/>
        </p:nvSpPr>
        <p:spPr>
          <a:xfrm>
            <a:off x="7419886" y="3847800"/>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Platform user</a:t>
            </a:r>
            <a:endParaRPr b="1" sz="600">
              <a:solidFill>
                <a:schemeClr val="dk1"/>
              </a:solidFill>
              <a:latin typeface="Inter"/>
              <a:ea typeface="Inter"/>
              <a:cs typeface="Inter"/>
              <a:sym typeface="Inter"/>
            </a:endParaRPr>
          </a:p>
        </p:txBody>
      </p:sp>
      <p:sp>
        <p:nvSpPr>
          <p:cNvPr id="2700" name="Google Shape;2700;p165"/>
          <p:cNvSpPr txBox="1"/>
          <p:nvPr/>
        </p:nvSpPr>
        <p:spPr>
          <a:xfrm>
            <a:off x="7775405" y="3251344"/>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Card issuing</a:t>
            </a:r>
            <a:endParaRPr b="1" sz="600">
              <a:solidFill>
                <a:schemeClr val="dk1"/>
              </a:solidFill>
              <a:latin typeface="Inter"/>
              <a:ea typeface="Inter"/>
              <a:cs typeface="Inter"/>
              <a:sym typeface="Inter"/>
            </a:endParaRPr>
          </a:p>
        </p:txBody>
      </p:sp>
      <p:sp>
        <p:nvSpPr>
          <p:cNvPr id="2701" name="Google Shape;2701;p165"/>
          <p:cNvSpPr txBox="1"/>
          <p:nvPr/>
        </p:nvSpPr>
        <p:spPr>
          <a:xfrm>
            <a:off x="7775410" y="2868375"/>
            <a:ext cx="7809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 financing</a:t>
            </a:r>
            <a:endParaRPr b="1" sz="600">
              <a:solidFill>
                <a:schemeClr val="dk1"/>
              </a:solidFill>
              <a:latin typeface="Inter"/>
              <a:ea typeface="Inter"/>
              <a:cs typeface="Inter"/>
              <a:sym typeface="Inter"/>
            </a:endParaRPr>
          </a:p>
        </p:txBody>
      </p:sp>
      <p:sp>
        <p:nvSpPr>
          <p:cNvPr id="2702" name="Google Shape;2702;p165"/>
          <p:cNvSpPr txBox="1"/>
          <p:nvPr/>
        </p:nvSpPr>
        <p:spPr>
          <a:xfrm>
            <a:off x="7775410" y="2485406"/>
            <a:ext cx="7809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Bank accounts</a:t>
            </a:r>
            <a:endParaRPr b="1" sz="600">
              <a:solidFill>
                <a:schemeClr val="dk1"/>
              </a:solidFill>
              <a:latin typeface="Inter"/>
              <a:ea typeface="Inter"/>
              <a:cs typeface="Inter"/>
              <a:sym typeface="Inter"/>
            </a:endParaRPr>
          </a:p>
        </p:txBody>
      </p:sp>
      <p:pic>
        <p:nvPicPr>
          <p:cNvPr id="2703" name="Google Shape;2703;p165"/>
          <p:cNvPicPr preferRelativeResize="0"/>
          <p:nvPr/>
        </p:nvPicPr>
        <p:blipFill>
          <a:blip r:embed="rId10">
            <a:alphaModFix/>
          </a:blip>
          <a:stretch>
            <a:fillRect/>
          </a:stretch>
        </p:blipFill>
        <p:spPr>
          <a:xfrm>
            <a:off x="7615073" y="2530519"/>
            <a:ext cx="71438" cy="71438"/>
          </a:xfrm>
          <a:prstGeom prst="rect">
            <a:avLst/>
          </a:prstGeom>
          <a:solidFill>
            <a:schemeClr val="lt1"/>
          </a:solidFill>
          <a:ln>
            <a:noFill/>
          </a:ln>
        </p:spPr>
      </p:pic>
      <p:pic>
        <p:nvPicPr>
          <p:cNvPr id="2704" name="Google Shape;2704;p165"/>
          <p:cNvPicPr preferRelativeResize="0"/>
          <p:nvPr/>
        </p:nvPicPr>
        <p:blipFill>
          <a:blip r:embed="rId11">
            <a:alphaModFix/>
          </a:blip>
          <a:stretch>
            <a:fillRect/>
          </a:stretch>
        </p:blipFill>
        <p:spPr>
          <a:xfrm>
            <a:off x="7242122" y="3875484"/>
            <a:ext cx="106312" cy="106312"/>
          </a:xfrm>
          <a:prstGeom prst="rect">
            <a:avLst/>
          </a:prstGeom>
          <a:solidFill>
            <a:schemeClr val="lt1"/>
          </a:solidFill>
          <a:ln>
            <a:noFill/>
          </a:ln>
        </p:spPr>
      </p:pic>
      <p:pic>
        <p:nvPicPr>
          <p:cNvPr id="2705" name="Google Shape;2705;p165"/>
          <p:cNvPicPr preferRelativeResize="0"/>
          <p:nvPr/>
        </p:nvPicPr>
        <p:blipFill>
          <a:blip r:embed="rId11">
            <a:alphaModFix/>
          </a:blip>
          <a:stretch>
            <a:fillRect/>
          </a:stretch>
        </p:blipFill>
        <p:spPr>
          <a:xfrm>
            <a:off x="2123911" y="2909911"/>
            <a:ext cx="78581" cy="78581"/>
          </a:xfrm>
          <a:prstGeom prst="rect">
            <a:avLst/>
          </a:prstGeom>
          <a:noFill/>
          <a:ln>
            <a:noFill/>
          </a:ln>
        </p:spPr>
      </p:pic>
      <p:pic>
        <p:nvPicPr>
          <p:cNvPr id="2706" name="Google Shape;2706;p165"/>
          <p:cNvPicPr preferRelativeResize="0"/>
          <p:nvPr/>
        </p:nvPicPr>
        <p:blipFill>
          <a:blip r:embed="rId12">
            <a:alphaModFix/>
          </a:blip>
          <a:stretch>
            <a:fillRect/>
          </a:stretch>
        </p:blipFill>
        <p:spPr>
          <a:xfrm>
            <a:off x="7618659" y="2917059"/>
            <a:ext cx="64294" cy="64294"/>
          </a:xfrm>
          <a:prstGeom prst="rect">
            <a:avLst/>
          </a:prstGeom>
          <a:noFill/>
          <a:ln>
            <a:noFill/>
          </a:ln>
        </p:spPr>
      </p:pic>
      <p:pic>
        <p:nvPicPr>
          <p:cNvPr id="2707" name="Google Shape;2707;p165"/>
          <p:cNvPicPr preferRelativeResize="0"/>
          <p:nvPr/>
        </p:nvPicPr>
        <p:blipFill>
          <a:blip r:embed="rId13">
            <a:alphaModFix/>
          </a:blip>
          <a:stretch>
            <a:fillRect/>
          </a:stretch>
        </p:blipFill>
        <p:spPr>
          <a:xfrm>
            <a:off x="7607934" y="3296456"/>
            <a:ext cx="85725" cy="71438"/>
          </a:xfrm>
          <a:prstGeom prst="rect">
            <a:avLst/>
          </a:prstGeom>
          <a:noFill/>
          <a:ln>
            <a:noFill/>
          </a:ln>
        </p:spPr>
      </p:pic>
      <p:pic>
        <p:nvPicPr>
          <p:cNvPr id="2708" name="Google Shape;2708;p165"/>
          <p:cNvPicPr preferRelativeResize="0"/>
          <p:nvPr/>
        </p:nvPicPr>
        <p:blipFill>
          <a:blip r:embed="rId14">
            <a:alphaModFix/>
          </a:blip>
          <a:stretch>
            <a:fillRect/>
          </a:stretch>
        </p:blipFill>
        <p:spPr>
          <a:xfrm>
            <a:off x="7259541" y="2536036"/>
            <a:ext cx="71438" cy="71438"/>
          </a:xfrm>
          <a:prstGeom prst="rect">
            <a:avLst/>
          </a:prstGeom>
          <a:noFill/>
          <a:ln>
            <a:noFill/>
          </a:ln>
        </p:spPr>
      </p:pic>
      <p:pic>
        <p:nvPicPr>
          <p:cNvPr id="2709" name="Google Shape;2709;p165"/>
          <p:cNvPicPr preferRelativeResize="0"/>
          <p:nvPr/>
        </p:nvPicPr>
        <p:blipFill>
          <a:blip r:embed="rId14">
            <a:alphaModFix/>
          </a:blip>
          <a:stretch>
            <a:fillRect/>
          </a:stretch>
        </p:blipFill>
        <p:spPr>
          <a:xfrm>
            <a:off x="7259541" y="2913483"/>
            <a:ext cx="71438" cy="71438"/>
          </a:xfrm>
          <a:prstGeom prst="rect">
            <a:avLst/>
          </a:prstGeom>
          <a:noFill/>
          <a:ln>
            <a:noFill/>
          </a:ln>
        </p:spPr>
      </p:pic>
      <p:pic>
        <p:nvPicPr>
          <p:cNvPr id="2710" name="Google Shape;2710;p165"/>
          <p:cNvPicPr preferRelativeResize="0"/>
          <p:nvPr/>
        </p:nvPicPr>
        <p:blipFill>
          <a:blip r:embed="rId14">
            <a:alphaModFix/>
          </a:blip>
          <a:stretch>
            <a:fillRect/>
          </a:stretch>
        </p:blipFill>
        <p:spPr>
          <a:xfrm>
            <a:off x="7259541" y="3290939"/>
            <a:ext cx="71438" cy="71438"/>
          </a:xfrm>
          <a:prstGeom prst="rect">
            <a:avLst/>
          </a:prstGeom>
          <a:noFill/>
          <a:ln>
            <a:noFill/>
          </a:ln>
        </p:spPr>
      </p:pic>
      <p:pic>
        <p:nvPicPr>
          <p:cNvPr id="2711" name="Google Shape;2711;p165"/>
          <p:cNvPicPr preferRelativeResize="0"/>
          <p:nvPr/>
        </p:nvPicPr>
        <p:blipFill>
          <a:blip r:embed="rId15">
            <a:alphaModFix/>
          </a:blip>
          <a:stretch>
            <a:fillRect/>
          </a:stretch>
        </p:blipFill>
        <p:spPr>
          <a:xfrm>
            <a:off x="6199308" y="2913488"/>
            <a:ext cx="78581" cy="71438"/>
          </a:xfrm>
          <a:prstGeom prst="rect">
            <a:avLst/>
          </a:prstGeom>
          <a:noFill/>
          <a:ln>
            <a:noFill/>
          </a:ln>
        </p:spPr>
      </p:pic>
      <p:pic>
        <p:nvPicPr>
          <p:cNvPr id="2712" name="Google Shape;2712;p165"/>
          <p:cNvPicPr preferRelativeResize="0"/>
          <p:nvPr/>
        </p:nvPicPr>
        <p:blipFill>
          <a:blip r:embed="rId14">
            <a:alphaModFix/>
          </a:blip>
          <a:stretch>
            <a:fillRect/>
          </a:stretch>
        </p:blipFill>
        <p:spPr>
          <a:xfrm>
            <a:off x="7259541" y="4283948"/>
            <a:ext cx="71438" cy="71438"/>
          </a:xfrm>
          <a:prstGeom prst="rect">
            <a:avLst/>
          </a:prstGeom>
          <a:noFill/>
          <a:ln>
            <a:noFill/>
          </a:ln>
        </p:spPr>
      </p:pic>
      <p:sp>
        <p:nvSpPr>
          <p:cNvPr id="2713" name="Google Shape;2713;p165"/>
          <p:cNvSpPr txBox="1"/>
          <p:nvPr/>
        </p:nvSpPr>
        <p:spPr>
          <a:xfrm>
            <a:off x="1646930" y="2874169"/>
            <a:ext cx="338100" cy="146100"/>
          </a:xfrm>
          <a:prstGeom prst="rect">
            <a:avLst/>
          </a:prstGeom>
          <a:noFill/>
          <a:ln>
            <a:noFill/>
          </a:ln>
        </p:spPr>
        <p:txBody>
          <a:bodyPr anchorCtr="0" anchor="t" bIns="34275" lIns="34275" spcFirstLastPara="1" rIns="34275" wrap="square" tIns="34275">
            <a:spAutoFit/>
          </a:bodyPr>
          <a:lstStyle/>
          <a:p>
            <a:pPr indent="0" lvl="0" marL="0" rtl="0" algn="ctr">
              <a:spcBef>
                <a:spcPts val="0"/>
              </a:spcBef>
              <a:spcAft>
                <a:spcPts val="0"/>
              </a:spcAft>
              <a:buNone/>
            </a:pPr>
            <a:r>
              <a:rPr lang="en" sz="500">
                <a:solidFill>
                  <a:schemeClr val="dk2"/>
                </a:solidFill>
                <a:latin typeface="Inter"/>
                <a:ea typeface="Inter"/>
                <a:cs typeface="Inter"/>
                <a:sym typeface="Inter"/>
              </a:rPr>
              <a:t>Logo</a:t>
            </a:r>
            <a:endParaRPr sz="500">
              <a:solidFill>
                <a:schemeClr val="dk2"/>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Adyen">
  <p:cSld name="TITLE_AND_BODY_1_2_1_1_1_2_1_1_1_1_1_1_1_1_1_2_1_1_1_1_1_1_1_1_1_1">
    <p:bg>
      <p:bgPr>
        <a:solidFill>
          <a:schemeClr val="lt1"/>
        </a:solidFill>
      </p:bgPr>
    </p:bg>
    <p:spTree>
      <p:nvGrpSpPr>
        <p:cNvPr id="2714" name="Shape 2714"/>
        <p:cNvGrpSpPr/>
        <p:nvPr/>
      </p:nvGrpSpPr>
      <p:grpSpPr>
        <a:xfrm>
          <a:off x="0" y="0"/>
          <a:ext cx="0" cy="0"/>
          <a:chOff x="0" y="0"/>
          <a:chExt cx="0" cy="0"/>
        </a:xfrm>
      </p:grpSpPr>
      <p:sp>
        <p:nvSpPr>
          <p:cNvPr id="2715" name="Google Shape;2715;p166"/>
          <p:cNvSpPr/>
          <p:nvPr/>
        </p:nvSpPr>
        <p:spPr>
          <a:xfrm>
            <a:off x="5790563" y="1964531"/>
            <a:ext cx="249300" cy="1359900"/>
          </a:xfrm>
          <a:prstGeom prst="roundRect">
            <a:avLst>
              <a:gd fmla="val 50000" name="adj"/>
            </a:avLst>
          </a:prstGeom>
          <a:noFill/>
          <a:ln cap="flat" cmpd="sng" w="2857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716" name="Google Shape;2716;p166"/>
          <p:cNvSpPr/>
          <p:nvPr/>
        </p:nvSpPr>
        <p:spPr>
          <a:xfrm>
            <a:off x="6899925" y="2868375"/>
            <a:ext cx="519900" cy="2055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717" name="Google Shape;2717;p166"/>
          <p:cNvSpPr/>
          <p:nvPr/>
        </p:nvSpPr>
        <p:spPr>
          <a:xfrm>
            <a:off x="820275" y="2824613"/>
            <a:ext cx="6244200" cy="249300"/>
          </a:xfrm>
          <a:prstGeom prst="roundRect">
            <a:avLst>
              <a:gd fmla="val 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2718" name="Google Shape;2718;p166"/>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2719" name="Google Shape;2719;p166"/>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Platforms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2720" name="Google Shape;2720;p166"/>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2721" name="Google Shape;2721;p166"/>
          <p:cNvSpPr txBox="1"/>
          <p:nvPr/>
        </p:nvSpPr>
        <p:spPr>
          <a:xfrm>
            <a:off x="198909" y="2874165"/>
            <a:ext cx="465300" cy="150000"/>
          </a:xfrm>
          <a:prstGeom prst="rect">
            <a:avLst/>
          </a:prstGeom>
          <a:noFill/>
          <a:ln>
            <a:noFill/>
          </a:ln>
        </p:spPr>
        <p:txBody>
          <a:bodyPr anchorCtr="0" anchor="t" bIns="34275" lIns="34275" spcFirstLastPara="1" rIns="34275" wrap="square" tIns="34275">
            <a:noAutofit/>
          </a:bodyPr>
          <a:lstStyle/>
          <a:p>
            <a:pPr indent="0" lvl="0" marL="0" rtl="0" algn="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2722" name="Google Shape;2722;p166"/>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2723" name="Google Shape;2723;p166"/>
          <p:cNvCxnSpPr>
            <a:stCxn id="2724" idx="4"/>
            <a:endCxn id="2725" idx="0"/>
          </p:cNvCxnSpPr>
          <p:nvPr/>
        </p:nvCxnSpPr>
        <p:spPr>
          <a:xfrm>
            <a:off x="820327" y="2004534"/>
            <a:ext cx="0" cy="821700"/>
          </a:xfrm>
          <a:prstGeom prst="straightConnector1">
            <a:avLst/>
          </a:prstGeom>
          <a:noFill/>
          <a:ln cap="flat" cmpd="sng" w="19050">
            <a:solidFill>
              <a:schemeClr val="accent3"/>
            </a:solidFill>
            <a:prstDash val="dot"/>
            <a:round/>
            <a:headEnd len="med" w="med" type="none"/>
            <a:tailEnd len="med" w="med" type="none"/>
          </a:ln>
        </p:spPr>
      </p:cxnSp>
      <p:cxnSp>
        <p:nvCxnSpPr>
          <p:cNvPr id="2726" name="Google Shape;2726;p166"/>
          <p:cNvCxnSpPr>
            <a:stCxn id="2724" idx="6"/>
            <a:endCxn id="2727" idx="2"/>
          </p:cNvCxnSpPr>
          <p:nvPr/>
        </p:nvCxnSpPr>
        <p:spPr>
          <a:xfrm>
            <a:off x="944977" y="1879884"/>
            <a:ext cx="3990900" cy="2100"/>
          </a:xfrm>
          <a:prstGeom prst="straightConnector1">
            <a:avLst/>
          </a:prstGeom>
          <a:noFill/>
          <a:ln cap="flat" cmpd="sng" w="19050">
            <a:solidFill>
              <a:schemeClr val="accent3"/>
            </a:solidFill>
            <a:prstDash val="dot"/>
            <a:round/>
            <a:headEnd len="med" w="med" type="none"/>
            <a:tailEnd len="med" w="med" type="none"/>
          </a:ln>
        </p:spPr>
      </p:cxnSp>
      <p:cxnSp>
        <p:nvCxnSpPr>
          <p:cNvPr id="2728" name="Google Shape;2728;p166"/>
          <p:cNvCxnSpPr>
            <a:endCxn id="2727" idx="4"/>
          </p:cNvCxnSpPr>
          <p:nvPr/>
        </p:nvCxnSpPr>
        <p:spPr>
          <a:xfrm rot="10800000">
            <a:off x="5060550" y="2006672"/>
            <a:ext cx="0" cy="814200"/>
          </a:xfrm>
          <a:prstGeom prst="straightConnector1">
            <a:avLst/>
          </a:prstGeom>
          <a:noFill/>
          <a:ln cap="flat" cmpd="sng" w="19050">
            <a:solidFill>
              <a:schemeClr val="accent3"/>
            </a:solidFill>
            <a:prstDash val="dot"/>
            <a:round/>
            <a:headEnd len="med" w="med" type="none"/>
            <a:tailEnd len="med" w="med" type="none"/>
          </a:ln>
        </p:spPr>
      </p:cxnSp>
      <p:sp>
        <p:nvSpPr>
          <p:cNvPr id="2729" name="Google Shape;2729;p166"/>
          <p:cNvSpPr/>
          <p:nvPr>
            <p:ph idx="2" type="pic"/>
          </p:nvPr>
        </p:nvSpPr>
        <p:spPr>
          <a:xfrm>
            <a:off x="1554238" y="2689236"/>
            <a:ext cx="519900" cy="519900"/>
          </a:xfrm>
          <a:prstGeom prst="ellipse">
            <a:avLst/>
          </a:prstGeom>
          <a:noFill/>
          <a:ln cap="flat" cmpd="sng" w="19050">
            <a:solidFill>
              <a:schemeClr val="dk1"/>
            </a:solidFill>
            <a:prstDash val="solid"/>
            <a:round/>
            <a:headEnd len="sm" w="sm" type="none"/>
            <a:tailEnd len="sm" w="sm" type="none"/>
          </a:ln>
        </p:spPr>
      </p:sp>
      <p:sp>
        <p:nvSpPr>
          <p:cNvPr id="2724" name="Google Shape;2724;p166"/>
          <p:cNvSpPr/>
          <p:nvPr/>
        </p:nvSpPr>
        <p:spPr>
          <a:xfrm>
            <a:off x="695677" y="1755234"/>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730" name="Google Shape;2730;p166"/>
          <p:cNvPicPr preferRelativeResize="0"/>
          <p:nvPr/>
        </p:nvPicPr>
        <p:blipFill>
          <a:blip r:embed="rId2">
            <a:alphaModFix/>
          </a:blip>
          <a:stretch>
            <a:fillRect/>
          </a:stretch>
        </p:blipFill>
        <p:spPr>
          <a:xfrm>
            <a:off x="788105" y="1833591"/>
            <a:ext cx="64294" cy="85725"/>
          </a:xfrm>
          <a:prstGeom prst="rect">
            <a:avLst/>
          </a:prstGeom>
          <a:noFill/>
          <a:ln>
            <a:noFill/>
          </a:ln>
        </p:spPr>
      </p:pic>
      <p:sp>
        <p:nvSpPr>
          <p:cNvPr id="2727" name="Google Shape;2727;p166"/>
          <p:cNvSpPr/>
          <p:nvPr/>
        </p:nvSpPr>
        <p:spPr>
          <a:xfrm>
            <a:off x="4935900" y="1757372"/>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731" name="Google Shape;2731;p166"/>
          <p:cNvPicPr preferRelativeResize="0"/>
          <p:nvPr/>
        </p:nvPicPr>
        <p:blipFill>
          <a:blip r:embed="rId3">
            <a:alphaModFix/>
          </a:blip>
          <a:stretch>
            <a:fillRect/>
          </a:stretch>
        </p:blipFill>
        <p:spPr>
          <a:xfrm>
            <a:off x="5027442" y="1842675"/>
            <a:ext cx="71438" cy="78581"/>
          </a:xfrm>
          <a:prstGeom prst="rect">
            <a:avLst/>
          </a:prstGeom>
          <a:noFill/>
          <a:ln>
            <a:noFill/>
          </a:ln>
        </p:spPr>
      </p:pic>
      <p:sp>
        <p:nvSpPr>
          <p:cNvPr id="2725" name="Google Shape;2725;p166"/>
          <p:cNvSpPr/>
          <p:nvPr/>
        </p:nvSpPr>
        <p:spPr>
          <a:xfrm>
            <a:off x="695677" y="2826365"/>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732" name="Google Shape;2732;p166"/>
          <p:cNvPicPr preferRelativeResize="0"/>
          <p:nvPr/>
        </p:nvPicPr>
        <p:blipFill>
          <a:blip r:embed="rId4">
            <a:alphaModFix/>
          </a:blip>
          <a:stretch>
            <a:fillRect/>
          </a:stretch>
        </p:blipFill>
        <p:spPr>
          <a:xfrm>
            <a:off x="784552" y="2915240"/>
            <a:ext cx="71438" cy="71438"/>
          </a:xfrm>
          <a:prstGeom prst="rect">
            <a:avLst/>
          </a:prstGeom>
          <a:noFill/>
          <a:ln>
            <a:noFill/>
          </a:ln>
        </p:spPr>
      </p:pic>
      <p:sp>
        <p:nvSpPr>
          <p:cNvPr id="2733" name="Google Shape;2733;p166"/>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rtl="0" algn="r">
              <a:spcBef>
                <a:spcPts val="0"/>
              </a:spcBef>
              <a:spcAft>
                <a:spcPts val="0"/>
              </a:spcAft>
              <a:buNone/>
            </a:pPr>
            <a:r>
              <a:rPr b="1" lang="en" sz="600">
                <a:solidFill>
                  <a:schemeClr val="lt1"/>
                </a:solidFill>
                <a:latin typeface="Inter"/>
                <a:ea typeface="Inter"/>
                <a:cs typeface="Inter"/>
                <a:sym typeface="Inter"/>
              </a:rPr>
              <a:t>Ledger</a:t>
            </a:r>
            <a:endParaRPr b="1" sz="600">
              <a:solidFill>
                <a:schemeClr val="lt1"/>
              </a:solidFill>
              <a:latin typeface="Inter"/>
              <a:ea typeface="Inter"/>
              <a:cs typeface="Inter"/>
              <a:sym typeface="Inter"/>
            </a:endParaRPr>
          </a:p>
        </p:txBody>
      </p:sp>
      <p:sp>
        <p:nvSpPr>
          <p:cNvPr id="2734" name="Google Shape;2734;p166"/>
          <p:cNvSpPr/>
          <p:nvPr>
            <p:ph idx="3" type="pic"/>
          </p:nvPr>
        </p:nvSpPr>
        <p:spPr>
          <a:xfrm>
            <a:off x="7035295" y="2051773"/>
            <a:ext cx="519900" cy="519900"/>
          </a:xfrm>
          <a:prstGeom prst="ellipse">
            <a:avLst/>
          </a:prstGeom>
          <a:noFill/>
          <a:ln cap="flat" cmpd="sng" w="19050">
            <a:solidFill>
              <a:schemeClr val="dk1"/>
            </a:solidFill>
            <a:prstDash val="solid"/>
            <a:round/>
            <a:headEnd len="sm" w="sm" type="none"/>
            <a:tailEnd len="sm" w="sm" type="none"/>
          </a:ln>
        </p:spPr>
      </p:sp>
      <p:sp>
        <p:nvSpPr>
          <p:cNvPr id="2735" name="Google Shape;2735;p166"/>
          <p:cNvSpPr/>
          <p:nvPr/>
        </p:nvSpPr>
        <p:spPr>
          <a:xfrm>
            <a:off x="7214484" y="2868413"/>
            <a:ext cx="205500" cy="2055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736" name="Google Shape;2736;p166"/>
          <p:cNvSpPr txBox="1"/>
          <p:nvPr/>
        </p:nvSpPr>
        <p:spPr>
          <a:xfrm>
            <a:off x="7419886" y="2868375"/>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Platform user</a:t>
            </a:r>
            <a:endParaRPr b="1" sz="600">
              <a:solidFill>
                <a:schemeClr val="dk1"/>
              </a:solidFill>
              <a:latin typeface="Inter"/>
              <a:ea typeface="Inter"/>
              <a:cs typeface="Inter"/>
              <a:sym typeface="Inter"/>
            </a:endParaRPr>
          </a:p>
        </p:txBody>
      </p:sp>
      <p:pic>
        <p:nvPicPr>
          <p:cNvPr id="2737" name="Google Shape;2737;p166"/>
          <p:cNvPicPr preferRelativeResize="0"/>
          <p:nvPr/>
        </p:nvPicPr>
        <p:blipFill>
          <a:blip r:embed="rId5">
            <a:alphaModFix/>
          </a:blip>
          <a:stretch>
            <a:fillRect/>
          </a:stretch>
        </p:blipFill>
        <p:spPr>
          <a:xfrm>
            <a:off x="7274334" y="2928225"/>
            <a:ext cx="85725" cy="85725"/>
          </a:xfrm>
          <a:prstGeom prst="rect">
            <a:avLst/>
          </a:prstGeom>
          <a:solidFill>
            <a:schemeClr val="lt1"/>
          </a:solidFill>
          <a:ln>
            <a:noFill/>
          </a:ln>
        </p:spPr>
      </p:pic>
      <p:sp>
        <p:nvSpPr>
          <p:cNvPr id="2738" name="Google Shape;2738;p166"/>
          <p:cNvSpPr/>
          <p:nvPr/>
        </p:nvSpPr>
        <p:spPr>
          <a:xfrm>
            <a:off x="3751687" y="2887864"/>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2739" name="Google Shape;2739;p166"/>
          <p:cNvSpPr/>
          <p:nvPr/>
        </p:nvSpPr>
        <p:spPr>
          <a:xfrm rot="5400000">
            <a:off x="6776053" y="2316219"/>
            <a:ext cx="531000" cy="531000"/>
          </a:xfrm>
          <a:prstGeom prst="arc">
            <a:avLst>
              <a:gd fmla="val 16200000" name="adj1"/>
              <a:gd fmla="val 0" name="adj2"/>
            </a:avLst>
          </a:prstGeom>
          <a:noFill/>
          <a:ln cap="flat" cmpd="sng" w="114300">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grpSp>
        <p:nvGrpSpPr>
          <p:cNvPr id="2740" name="Google Shape;2740;p166"/>
          <p:cNvGrpSpPr/>
          <p:nvPr/>
        </p:nvGrpSpPr>
        <p:grpSpPr>
          <a:xfrm>
            <a:off x="5883009" y="2028338"/>
            <a:ext cx="950195" cy="161663"/>
            <a:chOff x="15688025" y="5408900"/>
            <a:chExt cx="2533852" cy="431100"/>
          </a:xfrm>
        </p:grpSpPr>
        <p:pic>
          <p:nvPicPr>
            <p:cNvPr id="2741" name="Google Shape;2741;p166"/>
            <p:cNvPicPr preferRelativeResize="0"/>
            <p:nvPr/>
          </p:nvPicPr>
          <p:blipFill>
            <a:blip r:embed="rId6">
              <a:alphaModFix/>
            </a:blip>
            <a:stretch>
              <a:fillRect/>
            </a:stretch>
          </p:blipFill>
          <p:spPr>
            <a:xfrm>
              <a:off x="15688025" y="5538725"/>
              <a:ext cx="171450" cy="171450"/>
            </a:xfrm>
            <a:prstGeom prst="rect">
              <a:avLst/>
            </a:prstGeom>
            <a:noFill/>
            <a:ln>
              <a:noFill/>
            </a:ln>
          </p:spPr>
        </p:pic>
        <p:sp>
          <p:nvSpPr>
            <p:cNvPr id="2742" name="Google Shape;2742;p166"/>
            <p:cNvSpPr txBox="1"/>
            <p:nvPr/>
          </p:nvSpPr>
          <p:spPr>
            <a:xfrm>
              <a:off x="16139277" y="540890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Capital</a:t>
              </a:r>
              <a:endParaRPr b="1" sz="600">
                <a:solidFill>
                  <a:schemeClr val="dk1"/>
                </a:solidFill>
                <a:latin typeface="Inter"/>
                <a:ea typeface="Inter"/>
                <a:cs typeface="Inter"/>
                <a:sym typeface="Inter"/>
              </a:endParaRPr>
            </a:p>
          </p:txBody>
        </p:sp>
      </p:grpSp>
      <p:grpSp>
        <p:nvGrpSpPr>
          <p:cNvPr id="2743" name="Google Shape;2743;p166"/>
          <p:cNvGrpSpPr/>
          <p:nvPr/>
        </p:nvGrpSpPr>
        <p:grpSpPr>
          <a:xfrm>
            <a:off x="5882550" y="2426475"/>
            <a:ext cx="950654" cy="161663"/>
            <a:chOff x="15686800" y="6470600"/>
            <a:chExt cx="2535077" cy="431100"/>
          </a:xfrm>
        </p:grpSpPr>
        <p:sp>
          <p:nvSpPr>
            <p:cNvPr id="2744" name="Google Shape;2744;p166"/>
            <p:cNvSpPr txBox="1"/>
            <p:nvPr/>
          </p:nvSpPr>
          <p:spPr>
            <a:xfrm>
              <a:off x="16139277" y="647060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pic>
          <p:nvPicPr>
            <p:cNvPr id="2745" name="Google Shape;2745;p166"/>
            <p:cNvPicPr preferRelativeResize="0"/>
            <p:nvPr/>
          </p:nvPicPr>
          <p:blipFill>
            <a:blip r:embed="rId7">
              <a:alphaModFix/>
            </a:blip>
            <a:stretch>
              <a:fillRect/>
            </a:stretch>
          </p:blipFill>
          <p:spPr>
            <a:xfrm>
              <a:off x="15686800" y="6584363"/>
              <a:ext cx="190500" cy="190500"/>
            </a:xfrm>
            <a:prstGeom prst="rect">
              <a:avLst/>
            </a:prstGeom>
            <a:solidFill>
              <a:schemeClr val="lt1"/>
            </a:solidFill>
            <a:ln>
              <a:noFill/>
            </a:ln>
          </p:spPr>
        </p:pic>
      </p:grpSp>
      <p:grpSp>
        <p:nvGrpSpPr>
          <p:cNvPr id="2746" name="Google Shape;2746;p166"/>
          <p:cNvGrpSpPr/>
          <p:nvPr/>
        </p:nvGrpSpPr>
        <p:grpSpPr>
          <a:xfrm>
            <a:off x="5875411" y="2227406"/>
            <a:ext cx="957793" cy="161663"/>
            <a:chOff x="15667763" y="5939750"/>
            <a:chExt cx="2554115" cy="431100"/>
          </a:xfrm>
        </p:grpSpPr>
        <p:sp>
          <p:nvSpPr>
            <p:cNvPr id="2747" name="Google Shape;2747;p166"/>
            <p:cNvSpPr txBox="1"/>
            <p:nvPr/>
          </p:nvSpPr>
          <p:spPr>
            <a:xfrm>
              <a:off x="16139277" y="59397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Issuing</a:t>
              </a:r>
              <a:endParaRPr b="1" sz="600">
                <a:solidFill>
                  <a:schemeClr val="dk1"/>
                </a:solidFill>
                <a:latin typeface="Inter"/>
                <a:ea typeface="Inter"/>
                <a:cs typeface="Inter"/>
                <a:sym typeface="Inter"/>
              </a:endParaRPr>
            </a:p>
          </p:txBody>
        </p:sp>
        <p:pic>
          <p:nvPicPr>
            <p:cNvPr id="2748" name="Google Shape;2748;p166"/>
            <p:cNvPicPr preferRelativeResize="0"/>
            <p:nvPr/>
          </p:nvPicPr>
          <p:blipFill>
            <a:blip r:embed="rId8">
              <a:alphaModFix/>
            </a:blip>
            <a:stretch>
              <a:fillRect/>
            </a:stretch>
          </p:blipFill>
          <p:spPr>
            <a:xfrm>
              <a:off x="15667763" y="6060050"/>
              <a:ext cx="228600" cy="190500"/>
            </a:xfrm>
            <a:prstGeom prst="rect">
              <a:avLst/>
            </a:prstGeom>
            <a:noFill/>
            <a:ln>
              <a:noFill/>
            </a:ln>
          </p:spPr>
        </p:pic>
      </p:grpSp>
      <p:grpSp>
        <p:nvGrpSpPr>
          <p:cNvPr id="2749" name="Google Shape;2749;p166"/>
          <p:cNvGrpSpPr/>
          <p:nvPr/>
        </p:nvGrpSpPr>
        <p:grpSpPr>
          <a:xfrm>
            <a:off x="5882555" y="2625544"/>
            <a:ext cx="950649" cy="161663"/>
            <a:chOff x="15686813" y="7001450"/>
            <a:chExt cx="2535065" cy="431100"/>
          </a:xfrm>
        </p:grpSpPr>
        <p:sp>
          <p:nvSpPr>
            <p:cNvPr id="2750" name="Google Shape;2750;p166"/>
            <p:cNvSpPr txBox="1"/>
            <p:nvPr/>
          </p:nvSpPr>
          <p:spPr>
            <a:xfrm>
              <a:off x="16139277" y="70014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2"/>
                  </a:solidFill>
                  <a:latin typeface="Inter"/>
                  <a:ea typeface="Inter"/>
                  <a:cs typeface="Inter"/>
                  <a:sym typeface="Inter"/>
                </a:rPr>
                <a:t>User account</a:t>
              </a:r>
              <a:endParaRPr b="1" sz="600">
                <a:solidFill>
                  <a:schemeClr val="dk2"/>
                </a:solidFill>
                <a:latin typeface="Inter"/>
                <a:ea typeface="Inter"/>
                <a:cs typeface="Inter"/>
                <a:sym typeface="Inter"/>
              </a:endParaRPr>
            </a:p>
          </p:txBody>
        </p:sp>
        <p:pic>
          <p:nvPicPr>
            <p:cNvPr id="2751" name="Google Shape;2751;p166"/>
            <p:cNvPicPr preferRelativeResize="0"/>
            <p:nvPr/>
          </p:nvPicPr>
          <p:blipFill>
            <a:blip r:embed="rId9">
              <a:alphaModFix/>
            </a:blip>
            <a:stretch>
              <a:fillRect/>
            </a:stretch>
          </p:blipFill>
          <p:spPr>
            <a:xfrm>
              <a:off x="15686813" y="7116713"/>
              <a:ext cx="190500" cy="190500"/>
            </a:xfrm>
            <a:prstGeom prst="rect">
              <a:avLst/>
            </a:prstGeom>
            <a:noFill/>
            <a:ln>
              <a:noFill/>
            </a:ln>
          </p:spPr>
        </p:pic>
      </p:grpSp>
      <p:grpSp>
        <p:nvGrpSpPr>
          <p:cNvPr id="2752" name="Google Shape;2752;p166"/>
          <p:cNvGrpSpPr/>
          <p:nvPr/>
        </p:nvGrpSpPr>
        <p:grpSpPr>
          <a:xfrm>
            <a:off x="5884538" y="3111206"/>
            <a:ext cx="948666" cy="161663"/>
            <a:chOff x="15692100" y="8296550"/>
            <a:chExt cx="2529777" cy="431100"/>
          </a:xfrm>
        </p:grpSpPr>
        <p:sp>
          <p:nvSpPr>
            <p:cNvPr id="2753" name="Google Shape;2753;p166"/>
            <p:cNvSpPr txBox="1"/>
            <p:nvPr/>
          </p:nvSpPr>
          <p:spPr>
            <a:xfrm>
              <a:off x="16139277" y="82965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KYC</a:t>
              </a:r>
              <a:endParaRPr b="1" sz="600">
                <a:solidFill>
                  <a:schemeClr val="dk1"/>
                </a:solidFill>
                <a:latin typeface="Inter"/>
                <a:ea typeface="Inter"/>
                <a:cs typeface="Inter"/>
                <a:sym typeface="Inter"/>
              </a:endParaRPr>
            </a:p>
          </p:txBody>
        </p:sp>
        <p:pic>
          <p:nvPicPr>
            <p:cNvPr id="2754" name="Google Shape;2754;p166"/>
            <p:cNvPicPr preferRelativeResize="0"/>
            <p:nvPr/>
          </p:nvPicPr>
          <p:blipFill>
            <a:blip r:embed="rId10">
              <a:alphaModFix/>
            </a:blip>
            <a:stretch>
              <a:fillRect/>
            </a:stretch>
          </p:blipFill>
          <p:spPr>
            <a:xfrm>
              <a:off x="15692100" y="8421863"/>
              <a:ext cx="190500" cy="190500"/>
            </a:xfrm>
            <a:prstGeom prst="rect">
              <a:avLst/>
            </a:prstGeom>
            <a:noFill/>
            <a:ln>
              <a:noFill/>
            </a:ln>
          </p:spPr>
        </p:pic>
      </p:grpSp>
      <p:sp>
        <p:nvSpPr>
          <p:cNvPr id="2755" name="Google Shape;2755;p166"/>
          <p:cNvSpPr/>
          <p:nvPr/>
        </p:nvSpPr>
        <p:spPr>
          <a:xfrm>
            <a:off x="2545973" y="23029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756" name="Google Shape;2756;p166"/>
          <p:cNvSpPr txBox="1"/>
          <p:nvPr/>
        </p:nvSpPr>
        <p:spPr>
          <a:xfrm>
            <a:off x="2136333" y="2154459"/>
            <a:ext cx="10686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POS/Commerce system</a:t>
            </a:r>
            <a:endParaRPr b="1" sz="600">
              <a:solidFill>
                <a:schemeClr val="dk1"/>
              </a:solidFill>
              <a:latin typeface="Inter"/>
              <a:ea typeface="Inter"/>
              <a:cs typeface="Inter"/>
              <a:sym typeface="Inter"/>
            </a:endParaRPr>
          </a:p>
        </p:txBody>
      </p:sp>
      <p:pic>
        <p:nvPicPr>
          <p:cNvPr id="2757" name="Google Shape;2757;p166"/>
          <p:cNvPicPr preferRelativeResize="0"/>
          <p:nvPr/>
        </p:nvPicPr>
        <p:blipFill>
          <a:blip r:embed="rId11">
            <a:alphaModFix/>
          </a:blip>
          <a:stretch>
            <a:fillRect/>
          </a:stretch>
        </p:blipFill>
        <p:spPr>
          <a:xfrm>
            <a:off x="2627705" y="2394169"/>
            <a:ext cx="85725" cy="78581"/>
          </a:xfrm>
          <a:prstGeom prst="rect">
            <a:avLst/>
          </a:prstGeom>
          <a:noFill/>
          <a:ln>
            <a:noFill/>
          </a:ln>
        </p:spPr>
      </p:pic>
      <p:cxnSp>
        <p:nvCxnSpPr>
          <p:cNvPr id="2758" name="Google Shape;2758;p166"/>
          <p:cNvCxnSpPr>
            <a:stCxn id="2755" idx="4"/>
          </p:cNvCxnSpPr>
          <p:nvPr/>
        </p:nvCxnSpPr>
        <p:spPr>
          <a:xfrm>
            <a:off x="2670623" y="2552231"/>
            <a:ext cx="0" cy="284700"/>
          </a:xfrm>
          <a:prstGeom prst="straightConnector1">
            <a:avLst/>
          </a:prstGeom>
          <a:noFill/>
          <a:ln cap="flat" cmpd="sng" w="19050">
            <a:solidFill>
              <a:schemeClr val="accent3"/>
            </a:solidFill>
            <a:prstDash val="dot"/>
            <a:round/>
            <a:headEnd len="med" w="med" type="none"/>
            <a:tailEnd len="med" w="med" type="none"/>
          </a:ln>
        </p:spPr>
      </p:cxnSp>
      <p:grpSp>
        <p:nvGrpSpPr>
          <p:cNvPr id="2759" name="Google Shape;2759;p166"/>
          <p:cNvGrpSpPr/>
          <p:nvPr/>
        </p:nvGrpSpPr>
        <p:grpSpPr>
          <a:xfrm>
            <a:off x="944869" y="3600450"/>
            <a:ext cx="2254341" cy="992409"/>
            <a:chOff x="2519650" y="9601200"/>
            <a:chExt cx="6011575" cy="2646425"/>
          </a:xfrm>
        </p:grpSpPr>
        <p:sp>
          <p:nvSpPr>
            <p:cNvPr id="2760" name="Google Shape;2760;p166"/>
            <p:cNvSpPr txBox="1"/>
            <p:nvPr/>
          </p:nvSpPr>
          <p:spPr>
            <a:xfrm>
              <a:off x="2519650" y="10164725"/>
              <a:ext cx="3000000" cy="20829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Gateway </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Processor</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Acquirer</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Risk management</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Authentication</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Auth rate optimisation</a:t>
              </a:r>
              <a:endParaRPr sz="500">
                <a:solidFill>
                  <a:srgbClr val="000E21"/>
                </a:solidFill>
                <a:latin typeface="Inter"/>
                <a:ea typeface="Inter"/>
                <a:cs typeface="Inter"/>
                <a:sym typeface="Inter"/>
              </a:endParaRPr>
            </a:p>
          </p:txBody>
        </p:sp>
        <p:sp>
          <p:nvSpPr>
            <p:cNvPr id="2761" name="Google Shape;2761;p166"/>
            <p:cNvSpPr txBox="1"/>
            <p:nvPr/>
          </p:nvSpPr>
          <p:spPr>
            <a:xfrm>
              <a:off x="5531225" y="10164725"/>
              <a:ext cx="3000000" cy="16419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In-person payments hardware and software</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Terminal certification</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Terminal fleet manager</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Reconciliation</a:t>
              </a:r>
              <a:endParaRPr sz="500">
                <a:solidFill>
                  <a:srgbClr val="000E21"/>
                </a:solidFill>
                <a:latin typeface="Inter"/>
                <a:ea typeface="Inter"/>
                <a:cs typeface="Inter"/>
                <a:sym typeface="Inter"/>
              </a:endParaRPr>
            </a:p>
          </p:txBody>
        </p:sp>
        <p:sp>
          <p:nvSpPr>
            <p:cNvPr id="2762" name="Google Shape;2762;p166"/>
            <p:cNvSpPr txBox="1"/>
            <p:nvPr/>
          </p:nvSpPr>
          <p:spPr>
            <a:xfrm>
              <a:off x="2519650"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Funds in</a:t>
              </a:r>
              <a:endParaRPr sz="500">
                <a:solidFill>
                  <a:srgbClr val="000E21"/>
                </a:solidFill>
                <a:latin typeface="Inter"/>
                <a:ea typeface="Inter"/>
                <a:cs typeface="Inter"/>
                <a:sym typeface="Inter"/>
              </a:endParaRPr>
            </a:p>
          </p:txBody>
        </p:sp>
        <p:pic>
          <p:nvPicPr>
            <p:cNvPr id="2763" name="Google Shape;2763;p166"/>
            <p:cNvPicPr preferRelativeResize="0"/>
            <p:nvPr/>
          </p:nvPicPr>
          <p:blipFill>
            <a:blip r:embed="rId12">
              <a:alphaModFix/>
            </a:blip>
            <a:stretch>
              <a:fillRect/>
            </a:stretch>
          </p:blipFill>
          <p:spPr>
            <a:xfrm>
              <a:off x="2608296" y="9601200"/>
              <a:ext cx="190500" cy="228600"/>
            </a:xfrm>
            <a:prstGeom prst="rect">
              <a:avLst/>
            </a:prstGeom>
            <a:noFill/>
            <a:ln>
              <a:noFill/>
            </a:ln>
          </p:spPr>
        </p:pic>
      </p:grpSp>
      <p:grpSp>
        <p:nvGrpSpPr>
          <p:cNvPr id="2764" name="Google Shape;2764;p166"/>
          <p:cNvGrpSpPr/>
          <p:nvPr/>
        </p:nvGrpSpPr>
        <p:grpSpPr>
          <a:xfrm>
            <a:off x="3461159" y="3609788"/>
            <a:ext cx="1125002" cy="602147"/>
            <a:chOff x="9229758" y="9626100"/>
            <a:chExt cx="3000004" cy="1605725"/>
          </a:xfrm>
        </p:grpSpPr>
        <p:sp>
          <p:nvSpPr>
            <p:cNvPr id="2765" name="Google Shape;2765;p166"/>
            <p:cNvSpPr txBox="1"/>
            <p:nvPr/>
          </p:nvSpPr>
          <p:spPr>
            <a:xfrm>
              <a:off x="9229758" y="10164725"/>
              <a:ext cx="3000000" cy="10671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Onboarding</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KYC</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Ledgering</a:t>
              </a:r>
              <a:endParaRPr sz="500">
                <a:solidFill>
                  <a:srgbClr val="000E21"/>
                </a:solidFill>
                <a:latin typeface="Inter"/>
                <a:ea typeface="Inter"/>
                <a:cs typeface="Inter"/>
                <a:sym typeface="Inter"/>
              </a:endParaRPr>
            </a:p>
          </p:txBody>
        </p:sp>
        <p:sp>
          <p:nvSpPr>
            <p:cNvPr id="2766" name="Google Shape;2766;p166"/>
            <p:cNvSpPr txBox="1"/>
            <p:nvPr/>
          </p:nvSpPr>
          <p:spPr>
            <a:xfrm>
              <a:off x="9229763"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Customer Management</a:t>
              </a:r>
              <a:endParaRPr b="1" sz="500">
                <a:solidFill>
                  <a:srgbClr val="000E21"/>
                </a:solidFill>
                <a:latin typeface="Inter"/>
                <a:ea typeface="Inter"/>
                <a:cs typeface="Inter"/>
                <a:sym typeface="Inter"/>
              </a:endParaRPr>
            </a:p>
          </p:txBody>
        </p:sp>
        <p:pic>
          <p:nvPicPr>
            <p:cNvPr id="2767" name="Google Shape;2767;p166"/>
            <p:cNvPicPr preferRelativeResize="0"/>
            <p:nvPr/>
          </p:nvPicPr>
          <p:blipFill>
            <a:blip r:embed="rId13">
              <a:alphaModFix/>
            </a:blip>
            <a:stretch>
              <a:fillRect/>
            </a:stretch>
          </p:blipFill>
          <p:spPr>
            <a:xfrm>
              <a:off x="9326100" y="9626100"/>
              <a:ext cx="209550" cy="209550"/>
            </a:xfrm>
            <a:prstGeom prst="rect">
              <a:avLst/>
            </a:prstGeom>
            <a:noFill/>
            <a:ln>
              <a:noFill/>
            </a:ln>
          </p:spPr>
        </p:pic>
      </p:grpSp>
      <p:grpSp>
        <p:nvGrpSpPr>
          <p:cNvPr id="2768" name="Google Shape;2768;p166"/>
          <p:cNvGrpSpPr/>
          <p:nvPr/>
        </p:nvGrpSpPr>
        <p:grpSpPr>
          <a:xfrm>
            <a:off x="4848108" y="3606216"/>
            <a:ext cx="1125002" cy="478706"/>
            <a:chOff x="12928288" y="9616575"/>
            <a:chExt cx="3000004" cy="1276550"/>
          </a:xfrm>
        </p:grpSpPr>
        <p:sp>
          <p:nvSpPr>
            <p:cNvPr id="2769" name="Google Shape;2769;p166"/>
            <p:cNvSpPr txBox="1"/>
            <p:nvPr/>
          </p:nvSpPr>
          <p:spPr>
            <a:xfrm>
              <a:off x="12928292" y="10164725"/>
              <a:ext cx="3000000" cy="7284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Split payment</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Payout Services</a:t>
              </a:r>
              <a:endParaRPr sz="500">
                <a:solidFill>
                  <a:srgbClr val="000E21"/>
                </a:solidFill>
                <a:latin typeface="Inter"/>
                <a:ea typeface="Inter"/>
                <a:cs typeface="Inter"/>
                <a:sym typeface="Inter"/>
              </a:endParaRPr>
            </a:p>
          </p:txBody>
        </p:sp>
        <p:sp>
          <p:nvSpPr>
            <p:cNvPr id="2770" name="Google Shape;2770;p166"/>
            <p:cNvSpPr txBox="1"/>
            <p:nvPr/>
          </p:nvSpPr>
          <p:spPr>
            <a:xfrm>
              <a:off x="12928288"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Funds out</a:t>
              </a:r>
              <a:endParaRPr b="1" sz="500">
                <a:solidFill>
                  <a:srgbClr val="000E21"/>
                </a:solidFill>
                <a:latin typeface="Inter"/>
                <a:ea typeface="Inter"/>
                <a:cs typeface="Inter"/>
                <a:sym typeface="Inter"/>
              </a:endParaRPr>
            </a:p>
          </p:txBody>
        </p:sp>
        <p:pic>
          <p:nvPicPr>
            <p:cNvPr id="2771" name="Google Shape;2771;p166"/>
            <p:cNvPicPr preferRelativeResize="0"/>
            <p:nvPr/>
          </p:nvPicPr>
          <p:blipFill>
            <a:blip r:embed="rId14">
              <a:alphaModFix/>
            </a:blip>
            <a:stretch>
              <a:fillRect/>
            </a:stretch>
          </p:blipFill>
          <p:spPr>
            <a:xfrm>
              <a:off x="12985988" y="9616575"/>
              <a:ext cx="190500" cy="228600"/>
            </a:xfrm>
            <a:prstGeom prst="rect">
              <a:avLst/>
            </a:prstGeom>
            <a:noFill/>
            <a:ln>
              <a:noFill/>
            </a:ln>
          </p:spPr>
        </p:pic>
      </p:grpSp>
      <p:grpSp>
        <p:nvGrpSpPr>
          <p:cNvPr id="2772" name="Google Shape;2772;p166"/>
          <p:cNvGrpSpPr/>
          <p:nvPr/>
        </p:nvGrpSpPr>
        <p:grpSpPr>
          <a:xfrm>
            <a:off x="6235059" y="3622688"/>
            <a:ext cx="1125000" cy="589247"/>
            <a:chOff x="16626825" y="9660500"/>
            <a:chExt cx="3000000" cy="1571325"/>
          </a:xfrm>
        </p:grpSpPr>
        <p:sp>
          <p:nvSpPr>
            <p:cNvPr id="2773" name="Google Shape;2773;p166"/>
            <p:cNvSpPr txBox="1"/>
            <p:nvPr/>
          </p:nvSpPr>
          <p:spPr>
            <a:xfrm>
              <a:off x="16626825" y="10164725"/>
              <a:ext cx="3000000" cy="10671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Accounts</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Capital</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Card Issuing</a:t>
              </a:r>
              <a:endParaRPr sz="500">
                <a:solidFill>
                  <a:srgbClr val="000E21"/>
                </a:solidFill>
                <a:latin typeface="Inter"/>
                <a:ea typeface="Inter"/>
                <a:cs typeface="Inter"/>
                <a:sym typeface="Inter"/>
              </a:endParaRPr>
            </a:p>
          </p:txBody>
        </p:sp>
        <p:sp>
          <p:nvSpPr>
            <p:cNvPr id="2774" name="Google Shape;2774;p166"/>
            <p:cNvSpPr txBox="1"/>
            <p:nvPr/>
          </p:nvSpPr>
          <p:spPr>
            <a:xfrm>
              <a:off x="16626825"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Embedded Financial Products</a:t>
              </a:r>
              <a:endParaRPr b="1" sz="500">
                <a:solidFill>
                  <a:srgbClr val="000E21"/>
                </a:solidFill>
                <a:latin typeface="Inter"/>
                <a:ea typeface="Inter"/>
                <a:cs typeface="Inter"/>
                <a:sym typeface="Inter"/>
              </a:endParaRPr>
            </a:p>
          </p:txBody>
        </p:sp>
        <p:pic>
          <p:nvPicPr>
            <p:cNvPr id="2775" name="Google Shape;2775;p166"/>
            <p:cNvPicPr preferRelativeResize="0"/>
            <p:nvPr/>
          </p:nvPicPr>
          <p:blipFill>
            <a:blip r:embed="rId15">
              <a:alphaModFix/>
            </a:blip>
            <a:stretch>
              <a:fillRect/>
            </a:stretch>
          </p:blipFill>
          <p:spPr>
            <a:xfrm>
              <a:off x="16679400" y="9660500"/>
              <a:ext cx="209550" cy="209550"/>
            </a:xfrm>
            <a:prstGeom prst="rect">
              <a:avLst/>
            </a:prstGeom>
            <a:noFill/>
            <a:ln>
              <a:noFill/>
            </a:ln>
          </p:spPr>
        </p:pic>
      </p:grpSp>
      <p:sp>
        <p:nvSpPr>
          <p:cNvPr id="2776" name="Google Shape;2776;p166"/>
          <p:cNvSpPr/>
          <p:nvPr/>
        </p:nvSpPr>
        <p:spPr>
          <a:xfrm>
            <a:off x="2077532" y="2863560"/>
            <a:ext cx="171300" cy="1713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2777" name="Google Shape;2777;p166"/>
          <p:cNvPicPr preferRelativeResize="0"/>
          <p:nvPr/>
        </p:nvPicPr>
        <p:blipFill>
          <a:blip r:embed="rId5">
            <a:alphaModFix/>
          </a:blip>
          <a:stretch>
            <a:fillRect/>
          </a:stretch>
        </p:blipFill>
        <p:spPr>
          <a:xfrm>
            <a:off x="2123911" y="2909911"/>
            <a:ext cx="78581" cy="78581"/>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Grey bg">
  <p:cSld name="TITLE_AND_BODY_1_2_1_1_1_2_1_1_1_1_1_1_1_1_1_1">
    <p:bg>
      <p:bgPr>
        <a:solidFill>
          <a:schemeClr val="lt2"/>
        </a:solidFill>
      </p:bgPr>
    </p:bg>
    <p:spTree>
      <p:nvGrpSpPr>
        <p:cNvPr id="2778" name="Shape 2778"/>
        <p:cNvGrpSpPr/>
        <p:nvPr/>
      </p:nvGrpSpPr>
      <p:grpSpPr>
        <a:xfrm>
          <a:off x="0" y="0"/>
          <a:ext cx="0" cy="0"/>
          <a:chOff x="0" y="0"/>
          <a:chExt cx="0" cy="0"/>
        </a:xfrm>
      </p:grpSpPr>
      <p:sp>
        <p:nvSpPr>
          <p:cNvPr id="2779" name="Google Shape;2779;p167"/>
          <p:cNvSpPr txBox="1"/>
          <p:nvPr>
            <p:ph type="title"/>
          </p:nvPr>
        </p:nvSpPr>
        <p:spPr>
          <a:xfrm>
            <a:off x="1400175" y="900113"/>
            <a:ext cx="6344700" cy="1945200"/>
          </a:xfrm>
          <a:prstGeom prst="rect">
            <a:avLst/>
          </a:prstGeom>
        </p:spPr>
        <p:txBody>
          <a:bodyPr anchorCtr="0" anchor="b" bIns="0" lIns="0" spcFirstLastPara="1" rIns="0" wrap="square" tIns="0">
            <a:normAutofit/>
          </a:bodyPr>
          <a:lstStyle>
            <a:lvl1pPr lvl="0" algn="ctr">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2780" name="Google Shape;2780;p167"/>
          <p:cNvSpPr txBox="1"/>
          <p:nvPr>
            <p:ph idx="2" type="title"/>
          </p:nvPr>
        </p:nvSpPr>
        <p:spPr>
          <a:xfrm>
            <a:off x="1400194" y="3006754"/>
            <a:ext cx="6344700" cy="557100"/>
          </a:xfrm>
          <a:prstGeom prst="rect">
            <a:avLst/>
          </a:prstGeom>
        </p:spPr>
        <p:txBody>
          <a:bodyPr anchorCtr="0" anchor="t" bIns="0" lIns="0" spcFirstLastPara="1" rIns="0" wrap="square" tIns="0">
            <a:normAutofit/>
          </a:bodyPr>
          <a:lstStyle>
            <a:lvl1pPr lvl="0" algn="ctr">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Dark bg">
  <p:cSld name="TITLE_AND_BODY_1_2_1_1_1_2_1_1_1_1_1_1_1_1_1_1_1">
    <p:bg>
      <p:bgPr>
        <a:solidFill>
          <a:schemeClr val="dk1"/>
        </a:solidFill>
      </p:bgPr>
    </p:bg>
    <p:spTree>
      <p:nvGrpSpPr>
        <p:cNvPr id="2781" name="Shape 2781"/>
        <p:cNvGrpSpPr/>
        <p:nvPr/>
      </p:nvGrpSpPr>
      <p:grpSpPr>
        <a:xfrm>
          <a:off x="0" y="0"/>
          <a:ext cx="0" cy="0"/>
          <a:chOff x="0" y="0"/>
          <a:chExt cx="0" cy="0"/>
        </a:xfrm>
      </p:grpSpPr>
      <p:sp>
        <p:nvSpPr>
          <p:cNvPr id="2782" name="Google Shape;2782;p168"/>
          <p:cNvSpPr txBox="1"/>
          <p:nvPr>
            <p:ph type="title"/>
          </p:nvPr>
        </p:nvSpPr>
        <p:spPr>
          <a:xfrm>
            <a:off x="1400175" y="900113"/>
            <a:ext cx="6344700" cy="1945200"/>
          </a:xfrm>
          <a:prstGeom prst="rect">
            <a:avLst/>
          </a:prstGeom>
        </p:spPr>
        <p:txBody>
          <a:bodyPr anchorCtr="0" anchor="b" bIns="0" lIns="0" spcFirstLastPara="1" rIns="0" wrap="square" tIns="0">
            <a:normAutofit/>
          </a:bodyPr>
          <a:lstStyle>
            <a:lvl1pPr lvl="0" algn="ctr">
              <a:spcBef>
                <a:spcPts val="0"/>
              </a:spcBef>
              <a:spcAft>
                <a:spcPts val="0"/>
              </a:spcAft>
              <a:buClr>
                <a:schemeClr val="lt1"/>
              </a:buClr>
              <a:buSzPts val="1900"/>
              <a:buFont typeface="Inter SemiBold"/>
              <a:buNone/>
              <a:defRPr sz="1900">
                <a:solidFill>
                  <a:schemeClr val="lt1"/>
                </a:solidFill>
                <a:latin typeface="Inter SemiBold"/>
                <a:ea typeface="Inter SemiBold"/>
                <a:cs typeface="Inter SemiBold"/>
                <a:sym typeface="Inter SemiBold"/>
              </a:defRPr>
            </a:lvl1pPr>
            <a:lvl2pPr lvl="1"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2pPr>
            <a:lvl3pPr lvl="2"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3pPr>
            <a:lvl4pPr lvl="3"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4pPr>
            <a:lvl5pPr lvl="4"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5pPr>
            <a:lvl6pPr lvl="5"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6pPr>
            <a:lvl7pPr lvl="6"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7pPr>
            <a:lvl8pPr lvl="7"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8pPr>
            <a:lvl9pPr lvl="8"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9pPr>
          </a:lstStyle>
          <a:p/>
        </p:txBody>
      </p:sp>
      <p:sp>
        <p:nvSpPr>
          <p:cNvPr id="2783" name="Google Shape;2783;p168"/>
          <p:cNvSpPr txBox="1"/>
          <p:nvPr>
            <p:ph idx="2" type="title"/>
          </p:nvPr>
        </p:nvSpPr>
        <p:spPr>
          <a:xfrm>
            <a:off x="1400194" y="3006754"/>
            <a:ext cx="6344700" cy="557100"/>
          </a:xfrm>
          <a:prstGeom prst="rect">
            <a:avLst/>
          </a:prstGeom>
        </p:spPr>
        <p:txBody>
          <a:bodyPr anchorCtr="0" anchor="t" bIns="0" lIns="0" spcFirstLastPara="1" rIns="0" wrap="square" tIns="0">
            <a:normAutofit/>
          </a:bodyPr>
          <a:lstStyle>
            <a:lvl1pPr lvl="0" algn="ctr">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Image">
  <p:cSld name="TITLE_AND_BODY_1_2_1_1_1_2_1_1_2_2">
    <p:bg>
      <p:bgPr>
        <a:solidFill>
          <a:schemeClr val="lt1"/>
        </a:solidFill>
      </p:bgPr>
    </p:bg>
    <p:spTree>
      <p:nvGrpSpPr>
        <p:cNvPr id="2784" name="Shape 2784"/>
        <p:cNvGrpSpPr/>
        <p:nvPr/>
      </p:nvGrpSpPr>
      <p:grpSpPr>
        <a:xfrm>
          <a:off x="0" y="0"/>
          <a:ext cx="0" cy="0"/>
          <a:chOff x="0" y="0"/>
          <a:chExt cx="0" cy="0"/>
        </a:xfrm>
      </p:grpSpPr>
      <p:sp>
        <p:nvSpPr>
          <p:cNvPr id="2785" name="Google Shape;2785;p169"/>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786" name="Google Shape;2786;p169"/>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787" name="Google Shape;2787;p169"/>
          <p:cNvSpPr/>
          <p:nvPr>
            <p:ph idx="2" type="pic"/>
          </p:nvPr>
        </p:nvSpPr>
        <p:spPr>
          <a:xfrm>
            <a:off x="341475" y="348591"/>
            <a:ext cx="3971700" cy="4452000"/>
          </a:xfrm>
          <a:prstGeom prst="rect">
            <a:avLst/>
          </a:prstGeom>
          <a:noFill/>
          <a:ln>
            <a:noFill/>
          </a:ln>
        </p:spPr>
      </p:sp>
      <p:sp>
        <p:nvSpPr>
          <p:cNvPr id="2788" name="Google Shape;2788;p169"/>
          <p:cNvSpPr txBox="1"/>
          <p:nvPr>
            <p:ph idx="3"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None/>
              <a:defRPr sz="1100">
                <a:solidFill>
                  <a:schemeClr val="dk1"/>
                </a:solidFill>
              </a:defRPr>
            </a:lvl1pPr>
            <a:lvl2pPr lvl="1">
              <a:spcBef>
                <a:spcPts val="0"/>
              </a:spcBef>
              <a:spcAft>
                <a:spcPts val="0"/>
              </a:spcAft>
              <a:buClr>
                <a:schemeClr val="dk1"/>
              </a:buClr>
              <a:buSzPts val="1100"/>
              <a:buNone/>
              <a:defRPr sz="1100">
                <a:solidFill>
                  <a:schemeClr val="dk1"/>
                </a:solidFill>
              </a:defRPr>
            </a:lvl2pPr>
            <a:lvl3pPr lvl="2">
              <a:spcBef>
                <a:spcPts val="0"/>
              </a:spcBef>
              <a:spcAft>
                <a:spcPts val="0"/>
              </a:spcAft>
              <a:buClr>
                <a:schemeClr val="dk1"/>
              </a:buClr>
              <a:buSzPts val="1100"/>
              <a:buNone/>
              <a:defRPr sz="1100">
                <a:solidFill>
                  <a:schemeClr val="dk1"/>
                </a:solidFill>
              </a:defRPr>
            </a:lvl3pPr>
            <a:lvl4pPr lvl="3">
              <a:spcBef>
                <a:spcPts val="0"/>
              </a:spcBef>
              <a:spcAft>
                <a:spcPts val="0"/>
              </a:spcAft>
              <a:buClr>
                <a:schemeClr val="dk1"/>
              </a:buClr>
              <a:buSzPts val="1100"/>
              <a:buNone/>
              <a:defRPr sz="1100">
                <a:solidFill>
                  <a:schemeClr val="dk1"/>
                </a:solidFill>
              </a:defRPr>
            </a:lvl4pPr>
            <a:lvl5pPr lvl="4">
              <a:spcBef>
                <a:spcPts val="0"/>
              </a:spcBef>
              <a:spcAft>
                <a:spcPts val="0"/>
              </a:spcAft>
              <a:buClr>
                <a:schemeClr val="dk1"/>
              </a:buClr>
              <a:buSzPts val="1100"/>
              <a:buNone/>
              <a:defRPr sz="1100">
                <a:solidFill>
                  <a:schemeClr val="dk1"/>
                </a:solidFill>
              </a:defRPr>
            </a:lvl5pPr>
            <a:lvl6pPr lvl="5">
              <a:spcBef>
                <a:spcPts val="0"/>
              </a:spcBef>
              <a:spcAft>
                <a:spcPts val="0"/>
              </a:spcAft>
              <a:buClr>
                <a:schemeClr val="dk1"/>
              </a:buClr>
              <a:buSzPts val="1100"/>
              <a:buNone/>
              <a:defRPr sz="1100">
                <a:solidFill>
                  <a:schemeClr val="dk1"/>
                </a:solidFill>
              </a:defRPr>
            </a:lvl6pPr>
            <a:lvl7pPr lvl="6">
              <a:spcBef>
                <a:spcPts val="0"/>
              </a:spcBef>
              <a:spcAft>
                <a:spcPts val="0"/>
              </a:spcAft>
              <a:buClr>
                <a:schemeClr val="dk1"/>
              </a:buClr>
              <a:buSzPts val="1100"/>
              <a:buNone/>
              <a:defRPr sz="1100">
                <a:solidFill>
                  <a:schemeClr val="dk1"/>
                </a:solidFill>
              </a:defRPr>
            </a:lvl7pPr>
            <a:lvl8pPr lvl="7">
              <a:spcBef>
                <a:spcPts val="0"/>
              </a:spcBef>
              <a:spcAft>
                <a:spcPts val="0"/>
              </a:spcAft>
              <a:buClr>
                <a:schemeClr val="dk1"/>
              </a:buClr>
              <a:buSzPts val="1100"/>
              <a:buNone/>
              <a:defRPr sz="1100">
                <a:solidFill>
                  <a:schemeClr val="dk1"/>
                </a:solidFill>
              </a:defRPr>
            </a:lvl8pPr>
            <a:lvl9pPr lvl="8">
              <a:spcBef>
                <a:spcPts val="0"/>
              </a:spcBef>
              <a:spcAft>
                <a:spcPts val="0"/>
              </a:spcAft>
              <a:buClr>
                <a:schemeClr val="dk1"/>
              </a:buClr>
              <a:buSzPts val="1100"/>
              <a:buNone/>
              <a:defRPr sz="1100">
                <a:solidFill>
                  <a:schemeClr val="dk1"/>
                </a:solidFill>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Logo">
  <p:cSld name="TITLE_AND_BODY_1_2_1_1_1_2_1_1_2_2_2">
    <p:bg>
      <p:bgPr>
        <a:solidFill>
          <a:schemeClr val="lt1"/>
        </a:solidFill>
      </p:bgPr>
    </p:bg>
    <p:spTree>
      <p:nvGrpSpPr>
        <p:cNvPr id="2789" name="Shape 2789"/>
        <p:cNvGrpSpPr/>
        <p:nvPr/>
      </p:nvGrpSpPr>
      <p:grpSpPr>
        <a:xfrm>
          <a:off x="0" y="0"/>
          <a:ext cx="0" cy="0"/>
          <a:chOff x="0" y="0"/>
          <a:chExt cx="0" cy="0"/>
        </a:xfrm>
      </p:grpSpPr>
      <p:sp>
        <p:nvSpPr>
          <p:cNvPr id="2790" name="Google Shape;2790;p170"/>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791" name="Google Shape;2791;p170"/>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792" name="Google Shape;2792;p170"/>
          <p:cNvSpPr txBox="1"/>
          <p:nvPr>
            <p:ph idx="2"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None/>
              <a:defRPr sz="1100">
                <a:solidFill>
                  <a:schemeClr val="dk1"/>
                </a:solidFill>
              </a:defRPr>
            </a:lvl1pPr>
            <a:lvl2pPr lvl="1">
              <a:spcBef>
                <a:spcPts val="0"/>
              </a:spcBef>
              <a:spcAft>
                <a:spcPts val="0"/>
              </a:spcAft>
              <a:buClr>
                <a:schemeClr val="dk1"/>
              </a:buClr>
              <a:buSzPts val="1100"/>
              <a:buNone/>
              <a:defRPr sz="1100">
                <a:solidFill>
                  <a:schemeClr val="dk1"/>
                </a:solidFill>
              </a:defRPr>
            </a:lvl2pPr>
            <a:lvl3pPr lvl="2">
              <a:spcBef>
                <a:spcPts val="0"/>
              </a:spcBef>
              <a:spcAft>
                <a:spcPts val="0"/>
              </a:spcAft>
              <a:buClr>
                <a:schemeClr val="dk1"/>
              </a:buClr>
              <a:buSzPts val="1100"/>
              <a:buNone/>
              <a:defRPr sz="1100">
                <a:solidFill>
                  <a:schemeClr val="dk1"/>
                </a:solidFill>
              </a:defRPr>
            </a:lvl3pPr>
            <a:lvl4pPr lvl="3">
              <a:spcBef>
                <a:spcPts val="0"/>
              </a:spcBef>
              <a:spcAft>
                <a:spcPts val="0"/>
              </a:spcAft>
              <a:buClr>
                <a:schemeClr val="dk1"/>
              </a:buClr>
              <a:buSzPts val="1100"/>
              <a:buNone/>
              <a:defRPr sz="1100">
                <a:solidFill>
                  <a:schemeClr val="dk1"/>
                </a:solidFill>
              </a:defRPr>
            </a:lvl4pPr>
            <a:lvl5pPr lvl="4">
              <a:spcBef>
                <a:spcPts val="0"/>
              </a:spcBef>
              <a:spcAft>
                <a:spcPts val="0"/>
              </a:spcAft>
              <a:buClr>
                <a:schemeClr val="dk1"/>
              </a:buClr>
              <a:buSzPts val="1100"/>
              <a:buNone/>
              <a:defRPr sz="1100">
                <a:solidFill>
                  <a:schemeClr val="dk1"/>
                </a:solidFill>
              </a:defRPr>
            </a:lvl5pPr>
            <a:lvl6pPr lvl="5">
              <a:spcBef>
                <a:spcPts val="0"/>
              </a:spcBef>
              <a:spcAft>
                <a:spcPts val="0"/>
              </a:spcAft>
              <a:buClr>
                <a:schemeClr val="dk1"/>
              </a:buClr>
              <a:buSzPts val="1100"/>
              <a:buNone/>
              <a:defRPr sz="1100">
                <a:solidFill>
                  <a:schemeClr val="dk1"/>
                </a:solidFill>
              </a:defRPr>
            </a:lvl6pPr>
            <a:lvl7pPr lvl="6">
              <a:spcBef>
                <a:spcPts val="0"/>
              </a:spcBef>
              <a:spcAft>
                <a:spcPts val="0"/>
              </a:spcAft>
              <a:buClr>
                <a:schemeClr val="dk1"/>
              </a:buClr>
              <a:buSzPts val="1100"/>
              <a:buNone/>
              <a:defRPr sz="1100">
                <a:solidFill>
                  <a:schemeClr val="dk1"/>
                </a:solidFill>
              </a:defRPr>
            </a:lvl7pPr>
            <a:lvl8pPr lvl="7">
              <a:spcBef>
                <a:spcPts val="0"/>
              </a:spcBef>
              <a:spcAft>
                <a:spcPts val="0"/>
              </a:spcAft>
              <a:buClr>
                <a:schemeClr val="dk1"/>
              </a:buClr>
              <a:buSzPts val="1100"/>
              <a:buNone/>
              <a:defRPr sz="1100">
                <a:solidFill>
                  <a:schemeClr val="dk1"/>
                </a:solidFill>
              </a:defRPr>
            </a:lvl8pPr>
            <a:lvl9pPr lvl="8">
              <a:spcBef>
                <a:spcPts val="0"/>
              </a:spcBef>
              <a:spcAft>
                <a:spcPts val="0"/>
              </a:spcAft>
              <a:buClr>
                <a:schemeClr val="dk1"/>
              </a:buClr>
              <a:buSzPts val="1100"/>
              <a:buNone/>
              <a:defRPr sz="1100">
                <a:solidFill>
                  <a:schemeClr val="dk1"/>
                </a:solidFill>
              </a:defRPr>
            </a:lvl9pPr>
          </a:lstStyle>
          <a:p/>
        </p:txBody>
      </p:sp>
      <p:sp>
        <p:nvSpPr>
          <p:cNvPr id="2793" name="Google Shape;2793;p170"/>
          <p:cNvSpPr/>
          <p:nvPr/>
        </p:nvSpPr>
        <p:spPr>
          <a:xfrm>
            <a:off x="342900"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794" name="Google Shape;2794;p170"/>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Image">
  <p:cSld name="TITLE_AND_BODY_1_2_1_1_1_2_1_1_2_2_1">
    <p:bg>
      <p:bgPr>
        <a:solidFill>
          <a:schemeClr val="dk1"/>
        </a:solidFill>
      </p:bgPr>
    </p:bg>
    <p:spTree>
      <p:nvGrpSpPr>
        <p:cNvPr id="2795" name="Shape 2795"/>
        <p:cNvGrpSpPr/>
        <p:nvPr/>
      </p:nvGrpSpPr>
      <p:grpSpPr>
        <a:xfrm>
          <a:off x="0" y="0"/>
          <a:ext cx="0" cy="0"/>
          <a:chOff x="0" y="0"/>
          <a:chExt cx="0" cy="0"/>
        </a:xfrm>
      </p:grpSpPr>
      <p:sp>
        <p:nvSpPr>
          <p:cNvPr id="2796" name="Google Shape;2796;p171"/>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797" name="Google Shape;2797;p171"/>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a:buNone/>
              <a:defRPr sz="3000">
                <a:latin typeface="Inter"/>
                <a:ea typeface="Inter"/>
                <a:cs typeface="Inter"/>
                <a:sym typeface="Inter"/>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798" name="Google Shape;2798;p171"/>
          <p:cNvSpPr/>
          <p:nvPr>
            <p:ph idx="2" type="pic"/>
          </p:nvPr>
        </p:nvSpPr>
        <p:spPr>
          <a:xfrm>
            <a:off x="341475" y="348591"/>
            <a:ext cx="3971700" cy="4452000"/>
          </a:xfrm>
          <a:prstGeom prst="rect">
            <a:avLst/>
          </a:prstGeom>
          <a:noFill/>
          <a:ln>
            <a:noFill/>
          </a:ln>
        </p:spPr>
      </p:sp>
      <p:sp>
        <p:nvSpPr>
          <p:cNvPr id="2799" name="Google Shape;2799;p171"/>
          <p:cNvSpPr txBox="1"/>
          <p:nvPr>
            <p:ph idx="3"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SzPts val="1100"/>
              <a:buNone/>
              <a:defRPr sz="1100"/>
            </a:lvl1pPr>
            <a:lvl2pPr lvl="1">
              <a:spcBef>
                <a:spcPts val="0"/>
              </a:spcBef>
              <a:spcAft>
                <a:spcPts val="0"/>
              </a:spcAft>
              <a:buSzPts val="1100"/>
              <a:buNone/>
              <a:defRPr sz="1100"/>
            </a:lvl2pPr>
            <a:lvl3pPr lvl="2">
              <a:spcBef>
                <a:spcPts val="0"/>
              </a:spcBef>
              <a:spcAft>
                <a:spcPts val="0"/>
              </a:spcAft>
              <a:buSzPts val="1100"/>
              <a:buNone/>
              <a:defRPr sz="1100"/>
            </a:lvl3pPr>
            <a:lvl4pPr lvl="3">
              <a:spcBef>
                <a:spcPts val="0"/>
              </a:spcBef>
              <a:spcAft>
                <a:spcPts val="0"/>
              </a:spcAft>
              <a:buSzPts val="1100"/>
              <a:buNone/>
              <a:defRPr sz="1100"/>
            </a:lvl4pPr>
            <a:lvl5pPr lvl="4">
              <a:spcBef>
                <a:spcPts val="0"/>
              </a:spcBef>
              <a:spcAft>
                <a:spcPts val="0"/>
              </a:spcAft>
              <a:buSzPts val="1100"/>
              <a:buNone/>
              <a:defRPr sz="1100"/>
            </a:lvl5pPr>
            <a:lvl6pPr lvl="5">
              <a:spcBef>
                <a:spcPts val="0"/>
              </a:spcBef>
              <a:spcAft>
                <a:spcPts val="0"/>
              </a:spcAft>
              <a:buSzPts val="1100"/>
              <a:buNone/>
              <a:defRPr sz="1100"/>
            </a:lvl6pPr>
            <a:lvl7pPr lvl="6">
              <a:spcBef>
                <a:spcPts val="0"/>
              </a:spcBef>
              <a:spcAft>
                <a:spcPts val="0"/>
              </a:spcAft>
              <a:buSzPts val="1100"/>
              <a:buNone/>
              <a:defRPr sz="1100"/>
            </a:lvl7pPr>
            <a:lvl8pPr lvl="7">
              <a:spcBef>
                <a:spcPts val="0"/>
              </a:spcBef>
              <a:spcAft>
                <a:spcPts val="0"/>
              </a:spcAft>
              <a:buSzPts val="1100"/>
              <a:buNone/>
              <a:defRPr sz="1100"/>
            </a:lvl8pPr>
            <a:lvl9pPr lvl="8">
              <a:spcBef>
                <a:spcPts val="0"/>
              </a:spcBef>
              <a:spcAft>
                <a:spcPts val="0"/>
              </a:spcAft>
              <a:buSzPts val="1100"/>
              <a:buNone/>
              <a:defRPr sz="1100"/>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1">
  <p:cSld name="TITLE_AND_BODY_1_2_1_1_1_2_1_1_5_1">
    <p:bg>
      <p:bgPr>
        <a:solidFill>
          <a:schemeClr val="lt1"/>
        </a:solidFill>
      </p:bgPr>
    </p:bg>
    <p:spTree>
      <p:nvGrpSpPr>
        <p:cNvPr id="96" name="Shape 96"/>
        <p:cNvGrpSpPr/>
        <p:nvPr/>
      </p:nvGrpSpPr>
      <p:grpSpPr>
        <a:xfrm>
          <a:off x="0" y="0"/>
          <a:ext cx="0" cy="0"/>
          <a:chOff x="0" y="0"/>
          <a:chExt cx="0" cy="0"/>
        </a:xfrm>
      </p:grpSpPr>
      <p:sp>
        <p:nvSpPr>
          <p:cNvPr id="97" name="Google Shape;97;p18"/>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98" name="Google Shape;98;p18"/>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99" name="Google Shape;99;p18"/>
          <p:cNvSpPr/>
          <p:nvPr>
            <p:ph idx="3" type="pic"/>
          </p:nvPr>
        </p:nvSpPr>
        <p:spPr>
          <a:xfrm>
            <a:off x="5124403" y="356531"/>
            <a:ext cx="3663000" cy="2045700"/>
          </a:xfrm>
          <a:prstGeom prst="rect">
            <a:avLst/>
          </a:prstGeom>
          <a:noFill/>
          <a:ln>
            <a:noFill/>
          </a:ln>
        </p:spPr>
      </p:sp>
      <p:sp>
        <p:nvSpPr>
          <p:cNvPr id="100" name="Google Shape;100;p18"/>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Logo">
  <p:cSld name="TITLE_AND_BODY_1_2_1_1_1_2_1_1_2_2_1_1">
    <p:bg>
      <p:bgPr>
        <a:solidFill>
          <a:schemeClr val="dk1"/>
        </a:solidFill>
      </p:bgPr>
    </p:bg>
    <p:spTree>
      <p:nvGrpSpPr>
        <p:cNvPr id="2800" name="Shape 2800"/>
        <p:cNvGrpSpPr/>
        <p:nvPr/>
      </p:nvGrpSpPr>
      <p:grpSpPr>
        <a:xfrm>
          <a:off x="0" y="0"/>
          <a:ext cx="0" cy="0"/>
          <a:chOff x="0" y="0"/>
          <a:chExt cx="0" cy="0"/>
        </a:xfrm>
      </p:grpSpPr>
      <p:sp>
        <p:nvSpPr>
          <p:cNvPr id="2801" name="Google Shape;2801;p172"/>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802" name="Google Shape;2802;p172"/>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a:buNone/>
              <a:defRPr sz="3000">
                <a:latin typeface="Inter"/>
                <a:ea typeface="Inter"/>
                <a:cs typeface="Inter"/>
                <a:sym typeface="Inter"/>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2803" name="Google Shape;2803;p172"/>
          <p:cNvSpPr txBox="1"/>
          <p:nvPr>
            <p:ph idx="2"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SzPts val="1100"/>
              <a:buNone/>
              <a:defRPr sz="1100"/>
            </a:lvl1pPr>
            <a:lvl2pPr lvl="1">
              <a:spcBef>
                <a:spcPts val="0"/>
              </a:spcBef>
              <a:spcAft>
                <a:spcPts val="0"/>
              </a:spcAft>
              <a:buSzPts val="1100"/>
              <a:buNone/>
              <a:defRPr sz="1100"/>
            </a:lvl2pPr>
            <a:lvl3pPr lvl="2">
              <a:spcBef>
                <a:spcPts val="0"/>
              </a:spcBef>
              <a:spcAft>
                <a:spcPts val="0"/>
              </a:spcAft>
              <a:buSzPts val="1100"/>
              <a:buNone/>
              <a:defRPr sz="1100"/>
            </a:lvl3pPr>
            <a:lvl4pPr lvl="3">
              <a:spcBef>
                <a:spcPts val="0"/>
              </a:spcBef>
              <a:spcAft>
                <a:spcPts val="0"/>
              </a:spcAft>
              <a:buSzPts val="1100"/>
              <a:buNone/>
              <a:defRPr sz="1100"/>
            </a:lvl4pPr>
            <a:lvl5pPr lvl="4">
              <a:spcBef>
                <a:spcPts val="0"/>
              </a:spcBef>
              <a:spcAft>
                <a:spcPts val="0"/>
              </a:spcAft>
              <a:buSzPts val="1100"/>
              <a:buNone/>
              <a:defRPr sz="1100"/>
            </a:lvl5pPr>
            <a:lvl6pPr lvl="5">
              <a:spcBef>
                <a:spcPts val="0"/>
              </a:spcBef>
              <a:spcAft>
                <a:spcPts val="0"/>
              </a:spcAft>
              <a:buSzPts val="1100"/>
              <a:buNone/>
              <a:defRPr sz="1100"/>
            </a:lvl6pPr>
            <a:lvl7pPr lvl="6">
              <a:spcBef>
                <a:spcPts val="0"/>
              </a:spcBef>
              <a:spcAft>
                <a:spcPts val="0"/>
              </a:spcAft>
              <a:buSzPts val="1100"/>
              <a:buNone/>
              <a:defRPr sz="1100"/>
            </a:lvl7pPr>
            <a:lvl8pPr lvl="7">
              <a:spcBef>
                <a:spcPts val="0"/>
              </a:spcBef>
              <a:spcAft>
                <a:spcPts val="0"/>
              </a:spcAft>
              <a:buSzPts val="1100"/>
              <a:buNone/>
              <a:defRPr sz="1100"/>
            </a:lvl8pPr>
            <a:lvl9pPr lvl="8">
              <a:spcBef>
                <a:spcPts val="0"/>
              </a:spcBef>
              <a:spcAft>
                <a:spcPts val="0"/>
              </a:spcAft>
              <a:buSzPts val="1100"/>
              <a:buNone/>
              <a:defRPr sz="1100"/>
            </a:lvl9pPr>
          </a:lstStyle>
          <a:p/>
        </p:txBody>
      </p:sp>
      <p:sp>
        <p:nvSpPr>
          <p:cNvPr id="2804" name="Google Shape;2804;p172"/>
          <p:cNvSpPr/>
          <p:nvPr/>
        </p:nvSpPr>
        <p:spPr>
          <a:xfrm>
            <a:off x="342900"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2805" name="Google Shape;2805;p172"/>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p:cSld name="TITLE_AND_BODY_1_2_1_1_1_2_1_1_2_2_1_1_1">
    <p:bg>
      <p:bgPr>
        <a:solidFill>
          <a:schemeClr val="lt1"/>
        </a:solidFill>
      </p:bgPr>
    </p:bg>
    <p:spTree>
      <p:nvGrpSpPr>
        <p:cNvPr id="2806" name="Shape 2806"/>
        <p:cNvGrpSpPr/>
        <p:nvPr/>
      </p:nvGrpSpPr>
      <p:grpSpPr>
        <a:xfrm>
          <a:off x="0" y="0"/>
          <a:ext cx="0" cy="0"/>
          <a:chOff x="0" y="0"/>
          <a:chExt cx="0" cy="0"/>
        </a:xfrm>
      </p:grpSpPr>
      <p:grpSp>
        <p:nvGrpSpPr>
          <p:cNvPr id="2807" name="Google Shape;2807;p173"/>
          <p:cNvGrpSpPr/>
          <p:nvPr/>
        </p:nvGrpSpPr>
        <p:grpSpPr>
          <a:xfrm>
            <a:off x="2457498" y="1238817"/>
            <a:ext cx="6343738" cy="3683578"/>
            <a:chOff x="2943720" y="1186560"/>
            <a:chExt cx="5437800" cy="3157533"/>
          </a:xfrm>
        </p:grpSpPr>
        <p:sp>
          <p:nvSpPr>
            <p:cNvPr id="2808" name="Google Shape;2808;p173"/>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09" name="Google Shape;2809;p173"/>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079A44"/>
            </a:solidFill>
            <a:ln>
              <a:noFill/>
            </a:ln>
          </p:spPr>
        </p:sp>
        <p:sp>
          <p:nvSpPr>
            <p:cNvPr id="2810" name="Google Shape;2810;p173"/>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079A44"/>
            </a:solidFill>
            <a:ln>
              <a:noFill/>
            </a:ln>
          </p:spPr>
        </p:sp>
        <p:sp>
          <p:nvSpPr>
            <p:cNvPr id="2811" name="Google Shape;2811;p173"/>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rgbClr val="079A44"/>
            </a:solidFill>
            <a:ln>
              <a:noFill/>
            </a:ln>
          </p:spPr>
        </p:sp>
        <p:sp>
          <p:nvSpPr>
            <p:cNvPr id="2812" name="Google Shape;2812;p173"/>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13" name="Google Shape;2813;p173"/>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rgbClr val="079A44"/>
            </a:solidFill>
            <a:ln>
              <a:noFill/>
            </a:ln>
          </p:spPr>
        </p:sp>
        <p:sp>
          <p:nvSpPr>
            <p:cNvPr id="2814" name="Google Shape;2814;p173"/>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rgbClr val="0BC05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15" name="Google Shape;2815;p173"/>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16" name="Google Shape;2816;p173"/>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rgbClr val="079A44"/>
            </a:solidFill>
            <a:ln>
              <a:noFill/>
            </a:ln>
          </p:spPr>
        </p:sp>
        <p:sp>
          <p:nvSpPr>
            <p:cNvPr id="2817" name="Google Shape;2817;p173"/>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rgbClr val="079A44"/>
            </a:solidFill>
            <a:ln>
              <a:noFill/>
            </a:ln>
          </p:spPr>
        </p:sp>
        <p:sp>
          <p:nvSpPr>
            <p:cNvPr id="2818" name="Google Shape;2818;p173"/>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rgbClr val="079A44"/>
            </a:solidFill>
            <a:ln>
              <a:noFill/>
            </a:ln>
          </p:spPr>
        </p:sp>
        <p:sp>
          <p:nvSpPr>
            <p:cNvPr id="2819" name="Google Shape;2819;p173"/>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rgbClr val="0BC053"/>
            </a:solidFill>
            <a:ln>
              <a:noFill/>
            </a:ln>
          </p:spPr>
        </p:sp>
        <p:sp>
          <p:nvSpPr>
            <p:cNvPr id="2820" name="Google Shape;2820;p173"/>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rgbClr val="0BC053"/>
            </a:solidFill>
            <a:ln>
              <a:noFill/>
            </a:ln>
          </p:spPr>
        </p:sp>
        <p:sp>
          <p:nvSpPr>
            <p:cNvPr id="2821" name="Google Shape;2821;p173"/>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rgbClr val="0BC053"/>
            </a:solidFill>
            <a:ln>
              <a:noFill/>
            </a:ln>
          </p:spPr>
        </p:sp>
        <p:sp>
          <p:nvSpPr>
            <p:cNvPr id="2822" name="Google Shape;2822;p173"/>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rgbClr val="0BC053"/>
            </a:solidFill>
            <a:ln>
              <a:noFill/>
            </a:ln>
          </p:spPr>
        </p:sp>
        <p:sp>
          <p:nvSpPr>
            <p:cNvPr id="2823" name="Google Shape;2823;p173"/>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rgbClr val="079A44"/>
            </a:solidFill>
            <a:ln>
              <a:noFill/>
            </a:ln>
          </p:spPr>
        </p:sp>
        <p:sp>
          <p:nvSpPr>
            <p:cNvPr id="2824" name="Google Shape;2824;p173"/>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25" name="Google Shape;2825;p173"/>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079A44"/>
            </a:solidFill>
            <a:ln>
              <a:noFill/>
            </a:ln>
          </p:spPr>
        </p:sp>
        <p:sp>
          <p:nvSpPr>
            <p:cNvPr id="2826" name="Google Shape;2826;p173"/>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0BC05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27" name="Google Shape;2827;p173"/>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28" name="Google Shape;2828;p173"/>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rgbClr val="0BC05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29" name="Google Shape;2829;p173"/>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rgbClr val="079A44"/>
            </a:solidFill>
            <a:ln>
              <a:noFill/>
            </a:ln>
          </p:spPr>
        </p:sp>
        <p:sp>
          <p:nvSpPr>
            <p:cNvPr id="2830" name="Google Shape;2830;p173"/>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rgbClr val="079A44"/>
            </a:solidFill>
            <a:ln>
              <a:noFill/>
            </a:ln>
          </p:spPr>
        </p:sp>
        <p:sp>
          <p:nvSpPr>
            <p:cNvPr id="2831" name="Google Shape;2831;p173"/>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rgbClr val="079A44"/>
            </a:solidFill>
            <a:ln>
              <a:noFill/>
            </a:ln>
          </p:spPr>
        </p:sp>
        <p:sp>
          <p:nvSpPr>
            <p:cNvPr id="2832" name="Google Shape;2832;p173"/>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rgbClr val="0BC053"/>
            </a:solidFill>
            <a:ln>
              <a:noFill/>
            </a:ln>
          </p:spPr>
        </p:sp>
        <p:sp>
          <p:nvSpPr>
            <p:cNvPr id="2833" name="Google Shape;2833;p173"/>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rgbClr val="0BC053"/>
            </a:solidFill>
            <a:ln>
              <a:noFill/>
            </a:ln>
          </p:spPr>
        </p:sp>
        <p:sp>
          <p:nvSpPr>
            <p:cNvPr id="2834" name="Google Shape;2834;p173"/>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rgbClr val="0BC053"/>
            </a:solidFill>
            <a:ln>
              <a:noFill/>
            </a:ln>
          </p:spPr>
        </p:sp>
        <p:sp>
          <p:nvSpPr>
            <p:cNvPr id="2835" name="Google Shape;2835;p173"/>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rgbClr val="0BC05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36" name="Google Shape;2836;p173"/>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rgbClr val="0BC053"/>
            </a:solidFill>
            <a:ln>
              <a:noFill/>
            </a:ln>
          </p:spPr>
        </p:sp>
        <p:sp>
          <p:nvSpPr>
            <p:cNvPr id="2837" name="Google Shape;2837;p173"/>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rgbClr val="0BC053"/>
            </a:solidFill>
            <a:ln>
              <a:noFill/>
            </a:ln>
          </p:spPr>
        </p:sp>
        <p:sp>
          <p:nvSpPr>
            <p:cNvPr id="2838" name="Google Shape;2838;p173"/>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rgbClr val="0BC053"/>
            </a:solidFill>
            <a:ln>
              <a:noFill/>
            </a:ln>
          </p:spPr>
        </p:sp>
        <p:sp>
          <p:nvSpPr>
            <p:cNvPr id="2839" name="Google Shape;2839;p173"/>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rgbClr val="0BC05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40" name="Google Shape;2840;p173"/>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rgbClr val="0BC053"/>
            </a:solidFill>
            <a:ln>
              <a:noFill/>
            </a:ln>
          </p:spPr>
        </p:sp>
        <p:sp>
          <p:nvSpPr>
            <p:cNvPr id="2841" name="Google Shape;2841;p173"/>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rgbClr val="0BC053"/>
            </a:solidFill>
            <a:ln>
              <a:noFill/>
            </a:ln>
          </p:spPr>
        </p:sp>
        <p:sp>
          <p:nvSpPr>
            <p:cNvPr id="2842" name="Google Shape;2842;p173"/>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rgbClr val="0BC053"/>
            </a:solidFill>
            <a:ln>
              <a:noFill/>
            </a:ln>
          </p:spPr>
        </p:sp>
        <p:sp>
          <p:nvSpPr>
            <p:cNvPr id="2843" name="Google Shape;2843;p173"/>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rgbClr val="0BC053"/>
            </a:solidFill>
            <a:ln>
              <a:noFill/>
            </a:ln>
          </p:spPr>
        </p:sp>
        <p:sp>
          <p:nvSpPr>
            <p:cNvPr id="2844" name="Google Shape;2844;p173"/>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rgbClr val="0BC053"/>
            </a:solidFill>
            <a:ln>
              <a:noFill/>
            </a:ln>
          </p:spPr>
        </p:sp>
        <p:sp>
          <p:nvSpPr>
            <p:cNvPr id="2845" name="Google Shape;2845;p173"/>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46" name="Google Shape;2846;p173"/>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47" name="Google Shape;2847;p173"/>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079A44"/>
            </a:solidFill>
            <a:ln>
              <a:noFill/>
            </a:ln>
          </p:spPr>
        </p:sp>
        <p:sp>
          <p:nvSpPr>
            <p:cNvPr id="2848" name="Google Shape;2848;p173"/>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49" name="Google Shape;2849;p173"/>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079A44"/>
            </a:solidFill>
            <a:ln>
              <a:noFill/>
            </a:ln>
          </p:spPr>
        </p:sp>
        <p:sp>
          <p:nvSpPr>
            <p:cNvPr id="2850" name="Google Shape;2850;p173"/>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079A44"/>
            </a:solidFill>
            <a:ln>
              <a:noFill/>
            </a:ln>
          </p:spPr>
        </p:sp>
        <p:sp>
          <p:nvSpPr>
            <p:cNvPr id="2851" name="Google Shape;2851;p173"/>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079A44"/>
            </a:solidFill>
            <a:ln>
              <a:noFill/>
            </a:ln>
          </p:spPr>
        </p:sp>
        <p:sp>
          <p:nvSpPr>
            <p:cNvPr id="2852" name="Google Shape;2852;p173"/>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0BC053"/>
            </a:solidFill>
            <a:ln>
              <a:noFill/>
            </a:ln>
          </p:spPr>
        </p:sp>
        <p:sp>
          <p:nvSpPr>
            <p:cNvPr id="2853" name="Google Shape;2853;p173"/>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0BC053"/>
            </a:solidFill>
            <a:ln>
              <a:noFill/>
            </a:ln>
          </p:spPr>
        </p:sp>
        <p:sp>
          <p:nvSpPr>
            <p:cNvPr id="2854" name="Google Shape;2854;p173"/>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079A44"/>
            </a:solidFill>
            <a:ln>
              <a:noFill/>
            </a:ln>
          </p:spPr>
        </p:sp>
        <p:sp>
          <p:nvSpPr>
            <p:cNvPr id="2855" name="Google Shape;2855;p173"/>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079A44"/>
            </a:solidFill>
            <a:ln>
              <a:noFill/>
            </a:ln>
          </p:spPr>
        </p:sp>
        <p:sp>
          <p:nvSpPr>
            <p:cNvPr id="2856" name="Google Shape;2856;p173"/>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079A44"/>
            </a:solidFill>
            <a:ln>
              <a:noFill/>
            </a:ln>
          </p:spPr>
        </p:sp>
        <p:sp>
          <p:nvSpPr>
            <p:cNvPr id="2857" name="Google Shape;2857;p173"/>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079A44"/>
            </a:solidFill>
            <a:ln>
              <a:noFill/>
            </a:ln>
          </p:spPr>
        </p:sp>
        <p:sp>
          <p:nvSpPr>
            <p:cNvPr id="2858" name="Google Shape;2858;p173"/>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079A44"/>
            </a:solidFill>
            <a:ln>
              <a:noFill/>
            </a:ln>
          </p:spPr>
        </p:sp>
        <p:sp>
          <p:nvSpPr>
            <p:cNvPr id="2859" name="Google Shape;2859;p173"/>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079A44"/>
            </a:solidFill>
            <a:ln>
              <a:noFill/>
            </a:ln>
          </p:spPr>
        </p:sp>
        <p:sp>
          <p:nvSpPr>
            <p:cNvPr id="2860" name="Google Shape;2860;p173"/>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079A44"/>
            </a:solidFill>
            <a:ln>
              <a:noFill/>
            </a:ln>
          </p:spPr>
        </p:sp>
        <p:sp>
          <p:nvSpPr>
            <p:cNvPr id="2861" name="Google Shape;2861;p173"/>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079A44"/>
            </a:solidFill>
            <a:ln>
              <a:noFill/>
            </a:ln>
          </p:spPr>
        </p:sp>
        <p:sp>
          <p:nvSpPr>
            <p:cNvPr id="2862" name="Google Shape;2862;p173"/>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079A44"/>
            </a:solidFill>
            <a:ln>
              <a:noFill/>
            </a:ln>
          </p:spPr>
        </p:sp>
        <p:sp>
          <p:nvSpPr>
            <p:cNvPr id="2863" name="Google Shape;2863;p173"/>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64" name="Google Shape;2864;p173"/>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079A44"/>
            </a:solidFill>
            <a:ln>
              <a:noFill/>
            </a:ln>
          </p:spPr>
        </p:sp>
        <p:sp>
          <p:nvSpPr>
            <p:cNvPr id="2865" name="Google Shape;2865;p173"/>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079A44"/>
            </a:solidFill>
            <a:ln>
              <a:noFill/>
            </a:ln>
          </p:spPr>
        </p:sp>
        <p:sp>
          <p:nvSpPr>
            <p:cNvPr id="2866" name="Google Shape;2866;p173"/>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079A44"/>
            </a:solidFill>
            <a:ln>
              <a:noFill/>
            </a:ln>
          </p:spPr>
        </p:sp>
        <p:sp>
          <p:nvSpPr>
            <p:cNvPr id="2867" name="Google Shape;2867;p173"/>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079A44"/>
            </a:solidFill>
            <a:ln>
              <a:noFill/>
            </a:ln>
          </p:spPr>
        </p:sp>
        <p:sp>
          <p:nvSpPr>
            <p:cNvPr id="2868" name="Google Shape;2868;p173"/>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079A44"/>
            </a:solidFill>
            <a:ln>
              <a:noFill/>
            </a:ln>
          </p:spPr>
        </p:sp>
        <p:sp>
          <p:nvSpPr>
            <p:cNvPr id="2869" name="Google Shape;2869;p173"/>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079A44"/>
            </a:solidFill>
            <a:ln>
              <a:noFill/>
            </a:ln>
          </p:spPr>
        </p:sp>
        <p:sp>
          <p:nvSpPr>
            <p:cNvPr id="2870" name="Google Shape;2870;p173"/>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079A44"/>
            </a:solidFill>
            <a:ln>
              <a:noFill/>
            </a:ln>
          </p:spPr>
        </p:sp>
        <p:sp>
          <p:nvSpPr>
            <p:cNvPr id="2871" name="Google Shape;2871;p173"/>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079A44"/>
            </a:solidFill>
            <a:ln>
              <a:noFill/>
            </a:ln>
          </p:spPr>
        </p:sp>
        <p:sp>
          <p:nvSpPr>
            <p:cNvPr id="2872" name="Google Shape;2872;p173"/>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079A44"/>
            </a:solidFill>
            <a:ln>
              <a:noFill/>
            </a:ln>
          </p:spPr>
        </p:sp>
        <p:sp>
          <p:nvSpPr>
            <p:cNvPr id="2873" name="Google Shape;2873;p173"/>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079A44"/>
            </a:solidFill>
            <a:ln>
              <a:noFill/>
            </a:ln>
          </p:spPr>
        </p:sp>
        <p:sp>
          <p:nvSpPr>
            <p:cNvPr id="2874" name="Google Shape;2874;p173"/>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079A44"/>
            </a:solidFill>
            <a:ln>
              <a:noFill/>
            </a:ln>
          </p:spPr>
        </p:sp>
        <p:sp>
          <p:nvSpPr>
            <p:cNvPr id="2875" name="Google Shape;2875;p173"/>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079A44"/>
            </a:solidFill>
            <a:ln>
              <a:noFill/>
            </a:ln>
          </p:spPr>
        </p:sp>
        <p:sp>
          <p:nvSpPr>
            <p:cNvPr id="2876" name="Google Shape;2876;p173"/>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079A44"/>
            </a:solidFill>
            <a:ln>
              <a:noFill/>
            </a:ln>
          </p:spPr>
        </p:sp>
        <p:sp>
          <p:nvSpPr>
            <p:cNvPr id="2877" name="Google Shape;2877;p173"/>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78" name="Google Shape;2878;p173"/>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079A44"/>
            </a:solidFill>
            <a:ln>
              <a:noFill/>
            </a:ln>
          </p:spPr>
        </p:sp>
        <p:sp>
          <p:nvSpPr>
            <p:cNvPr id="2879" name="Google Shape;2879;p173"/>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rgbClr val="079A44"/>
            </a:solidFill>
            <a:ln>
              <a:noFill/>
            </a:ln>
          </p:spPr>
        </p:sp>
        <p:sp>
          <p:nvSpPr>
            <p:cNvPr id="2880" name="Google Shape;2880;p173"/>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079A44"/>
            </a:solidFill>
            <a:ln>
              <a:noFill/>
            </a:ln>
          </p:spPr>
        </p:sp>
        <p:sp>
          <p:nvSpPr>
            <p:cNvPr id="2881" name="Google Shape;2881;p173"/>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82" name="Google Shape;2882;p173"/>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079A44"/>
            </a:solidFill>
            <a:ln>
              <a:noFill/>
            </a:ln>
          </p:spPr>
        </p:sp>
        <p:sp>
          <p:nvSpPr>
            <p:cNvPr id="2883" name="Google Shape;2883;p173"/>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884" name="Google Shape;2884;p173"/>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rgbClr val="0BC053"/>
            </a:solidFill>
            <a:ln>
              <a:noFill/>
            </a:ln>
          </p:spPr>
        </p:sp>
        <p:sp>
          <p:nvSpPr>
            <p:cNvPr id="2885" name="Google Shape;2885;p173"/>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rgbClr val="0BC053"/>
            </a:solidFill>
            <a:ln>
              <a:noFill/>
            </a:ln>
          </p:spPr>
        </p:sp>
        <p:sp>
          <p:nvSpPr>
            <p:cNvPr id="2886" name="Google Shape;2886;p173"/>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rgbClr val="0BC053"/>
            </a:solidFill>
            <a:ln>
              <a:noFill/>
            </a:ln>
          </p:spPr>
        </p:sp>
        <p:sp>
          <p:nvSpPr>
            <p:cNvPr id="2887" name="Google Shape;2887;p173"/>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rgbClr val="0BC053"/>
            </a:solidFill>
            <a:ln>
              <a:noFill/>
            </a:ln>
          </p:spPr>
        </p:sp>
        <p:sp>
          <p:nvSpPr>
            <p:cNvPr id="2888" name="Google Shape;2888;p173"/>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rgbClr val="0BC053"/>
            </a:solidFill>
            <a:ln>
              <a:noFill/>
            </a:ln>
          </p:spPr>
        </p:sp>
        <p:sp>
          <p:nvSpPr>
            <p:cNvPr id="2889" name="Google Shape;2889;p173"/>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rgbClr val="079A44"/>
            </a:solidFill>
            <a:ln>
              <a:noFill/>
            </a:ln>
          </p:spPr>
        </p:sp>
        <p:sp>
          <p:nvSpPr>
            <p:cNvPr id="2890" name="Google Shape;2890;p173"/>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rgbClr val="079A44"/>
            </a:solidFill>
            <a:ln>
              <a:noFill/>
            </a:ln>
          </p:spPr>
        </p:sp>
        <p:sp>
          <p:nvSpPr>
            <p:cNvPr id="2891" name="Google Shape;2891;p173"/>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rgbClr val="0BC053"/>
            </a:solidFill>
            <a:ln>
              <a:noFill/>
            </a:ln>
          </p:spPr>
        </p:sp>
        <p:sp>
          <p:nvSpPr>
            <p:cNvPr id="2892" name="Google Shape;2892;p173"/>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rgbClr val="0BC053"/>
            </a:solidFill>
            <a:ln>
              <a:noFill/>
            </a:ln>
          </p:spPr>
        </p:sp>
        <p:sp>
          <p:nvSpPr>
            <p:cNvPr id="2893" name="Google Shape;2893;p173"/>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rgbClr val="079A44"/>
            </a:solidFill>
            <a:ln>
              <a:noFill/>
            </a:ln>
          </p:spPr>
        </p:sp>
        <p:sp>
          <p:nvSpPr>
            <p:cNvPr id="2894" name="Google Shape;2894;p173"/>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rgbClr val="079A44"/>
            </a:solidFill>
            <a:ln>
              <a:noFill/>
            </a:ln>
          </p:spPr>
        </p:sp>
        <p:sp>
          <p:nvSpPr>
            <p:cNvPr id="2895" name="Google Shape;2895;p173"/>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rgbClr val="079A44"/>
            </a:solidFill>
            <a:ln>
              <a:noFill/>
            </a:ln>
          </p:spPr>
        </p:sp>
        <p:sp>
          <p:nvSpPr>
            <p:cNvPr id="2896" name="Google Shape;2896;p173"/>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rgbClr val="0BC053"/>
            </a:solidFill>
            <a:ln>
              <a:noFill/>
            </a:ln>
          </p:spPr>
        </p:sp>
        <p:sp>
          <p:nvSpPr>
            <p:cNvPr id="2897" name="Google Shape;2897;p173"/>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rgbClr val="0BC053"/>
            </a:solidFill>
            <a:ln>
              <a:noFill/>
            </a:ln>
          </p:spPr>
        </p:sp>
        <p:sp>
          <p:nvSpPr>
            <p:cNvPr id="2898" name="Google Shape;2898;p173"/>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rgbClr val="079A44"/>
            </a:solidFill>
            <a:ln>
              <a:noFill/>
            </a:ln>
          </p:spPr>
        </p:sp>
        <p:sp>
          <p:nvSpPr>
            <p:cNvPr id="2899" name="Google Shape;2899;p173"/>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rgbClr val="079A44"/>
            </a:solidFill>
            <a:ln>
              <a:noFill/>
            </a:ln>
          </p:spPr>
        </p:sp>
        <p:sp>
          <p:nvSpPr>
            <p:cNvPr id="2900" name="Google Shape;2900;p173"/>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rgbClr val="079A44"/>
            </a:solidFill>
            <a:ln>
              <a:noFill/>
            </a:ln>
          </p:spPr>
        </p:sp>
        <p:sp>
          <p:nvSpPr>
            <p:cNvPr id="2901" name="Google Shape;2901;p173"/>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02" name="Google Shape;2902;p173"/>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03" name="Google Shape;2903;p173"/>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rgbClr val="079A44"/>
            </a:solidFill>
            <a:ln>
              <a:noFill/>
            </a:ln>
          </p:spPr>
        </p:sp>
        <p:sp>
          <p:nvSpPr>
            <p:cNvPr id="2904" name="Google Shape;2904;p173"/>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rgbClr val="0BC053"/>
            </a:solidFill>
            <a:ln>
              <a:noFill/>
            </a:ln>
          </p:spPr>
        </p:sp>
        <p:sp>
          <p:nvSpPr>
            <p:cNvPr id="2905" name="Google Shape;2905;p173"/>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rgbClr val="0BC053"/>
            </a:solidFill>
            <a:ln>
              <a:noFill/>
            </a:ln>
          </p:spPr>
        </p:sp>
        <p:sp>
          <p:nvSpPr>
            <p:cNvPr id="2906" name="Google Shape;2906;p173"/>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0BC053"/>
            </a:solidFill>
            <a:ln>
              <a:noFill/>
            </a:ln>
          </p:spPr>
        </p:sp>
        <p:sp>
          <p:nvSpPr>
            <p:cNvPr id="2907" name="Google Shape;2907;p173"/>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0BC053"/>
            </a:solidFill>
            <a:ln>
              <a:noFill/>
            </a:ln>
          </p:spPr>
        </p:sp>
        <p:sp>
          <p:nvSpPr>
            <p:cNvPr id="2908" name="Google Shape;2908;p173"/>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0BC053"/>
            </a:solidFill>
            <a:ln>
              <a:noFill/>
            </a:ln>
          </p:spPr>
        </p:sp>
        <p:sp>
          <p:nvSpPr>
            <p:cNvPr id="2909" name="Google Shape;2909;p173"/>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0BC053"/>
            </a:solidFill>
            <a:ln>
              <a:noFill/>
            </a:ln>
          </p:spPr>
        </p:sp>
        <p:sp>
          <p:nvSpPr>
            <p:cNvPr id="2910" name="Google Shape;2910;p173"/>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0BC053"/>
            </a:solidFill>
            <a:ln>
              <a:noFill/>
            </a:ln>
          </p:spPr>
        </p:sp>
        <p:sp>
          <p:nvSpPr>
            <p:cNvPr id="2911" name="Google Shape;2911;p173"/>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0BC053"/>
            </a:solidFill>
            <a:ln>
              <a:noFill/>
            </a:ln>
          </p:spPr>
        </p:sp>
        <p:sp>
          <p:nvSpPr>
            <p:cNvPr id="2912" name="Google Shape;2912;p173"/>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0BC053"/>
            </a:solidFill>
            <a:ln>
              <a:noFill/>
            </a:ln>
          </p:spPr>
        </p:sp>
        <p:sp>
          <p:nvSpPr>
            <p:cNvPr id="2913" name="Google Shape;2913;p173"/>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0BC053"/>
            </a:solidFill>
            <a:ln>
              <a:noFill/>
            </a:ln>
          </p:spPr>
        </p:sp>
        <p:sp>
          <p:nvSpPr>
            <p:cNvPr id="2914" name="Google Shape;2914;p173"/>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0BC053"/>
            </a:solidFill>
            <a:ln>
              <a:noFill/>
            </a:ln>
          </p:spPr>
        </p:sp>
        <p:sp>
          <p:nvSpPr>
            <p:cNvPr id="2915" name="Google Shape;2915;p173"/>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0BC053"/>
            </a:solidFill>
            <a:ln>
              <a:noFill/>
            </a:ln>
          </p:spPr>
        </p:sp>
        <p:sp>
          <p:nvSpPr>
            <p:cNvPr id="2916" name="Google Shape;2916;p173"/>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0BC053"/>
            </a:solidFill>
            <a:ln>
              <a:noFill/>
            </a:ln>
          </p:spPr>
        </p:sp>
        <p:sp>
          <p:nvSpPr>
            <p:cNvPr id="2917" name="Google Shape;2917;p173"/>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0BC053"/>
            </a:solidFill>
            <a:ln>
              <a:noFill/>
            </a:ln>
          </p:spPr>
        </p:sp>
        <p:sp>
          <p:nvSpPr>
            <p:cNvPr id="2918" name="Google Shape;2918;p173"/>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0BC053"/>
            </a:solidFill>
            <a:ln>
              <a:noFill/>
            </a:ln>
          </p:spPr>
        </p:sp>
        <p:sp>
          <p:nvSpPr>
            <p:cNvPr id="2919" name="Google Shape;2919;p173"/>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0BC053"/>
            </a:solidFill>
            <a:ln>
              <a:noFill/>
            </a:ln>
          </p:spPr>
        </p:sp>
        <p:sp>
          <p:nvSpPr>
            <p:cNvPr id="2920" name="Google Shape;2920;p173"/>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0BC053"/>
            </a:solidFill>
            <a:ln>
              <a:noFill/>
            </a:ln>
          </p:spPr>
        </p:sp>
        <p:sp>
          <p:nvSpPr>
            <p:cNvPr id="2921" name="Google Shape;2921;p173"/>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0BC053"/>
            </a:solidFill>
            <a:ln>
              <a:noFill/>
            </a:ln>
          </p:spPr>
        </p:sp>
        <p:sp>
          <p:nvSpPr>
            <p:cNvPr id="2922" name="Google Shape;2922;p173"/>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0BC053"/>
            </a:solidFill>
            <a:ln>
              <a:noFill/>
            </a:ln>
          </p:spPr>
        </p:sp>
        <p:sp>
          <p:nvSpPr>
            <p:cNvPr id="2923" name="Google Shape;2923;p173"/>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0BC053"/>
            </a:solidFill>
            <a:ln>
              <a:noFill/>
            </a:ln>
          </p:spPr>
        </p:sp>
        <p:sp>
          <p:nvSpPr>
            <p:cNvPr id="2924" name="Google Shape;2924;p173"/>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0BC053"/>
            </a:solidFill>
            <a:ln>
              <a:noFill/>
            </a:ln>
          </p:spPr>
        </p:sp>
        <p:sp>
          <p:nvSpPr>
            <p:cNvPr id="2925" name="Google Shape;2925;p173"/>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0BC053"/>
            </a:solidFill>
            <a:ln>
              <a:noFill/>
            </a:ln>
          </p:spPr>
        </p:sp>
        <p:sp>
          <p:nvSpPr>
            <p:cNvPr id="2926" name="Google Shape;2926;p173"/>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0BC053"/>
            </a:solidFill>
            <a:ln>
              <a:noFill/>
            </a:ln>
          </p:spPr>
        </p:sp>
        <p:sp>
          <p:nvSpPr>
            <p:cNvPr id="2927" name="Google Shape;2927;p173"/>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0BC053"/>
            </a:solidFill>
            <a:ln>
              <a:noFill/>
            </a:ln>
          </p:spPr>
        </p:sp>
        <p:sp>
          <p:nvSpPr>
            <p:cNvPr id="2928" name="Google Shape;2928;p173"/>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0BC053"/>
            </a:solidFill>
            <a:ln>
              <a:noFill/>
            </a:ln>
          </p:spPr>
        </p:sp>
        <p:sp>
          <p:nvSpPr>
            <p:cNvPr id="2929" name="Google Shape;2929;p173"/>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0BC053"/>
            </a:solidFill>
            <a:ln>
              <a:noFill/>
            </a:ln>
          </p:spPr>
        </p:sp>
        <p:sp>
          <p:nvSpPr>
            <p:cNvPr id="2930" name="Google Shape;2930;p173"/>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0BC053"/>
            </a:solidFill>
            <a:ln>
              <a:noFill/>
            </a:ln>
          </p:spPr>
        </p:sp>
        <p:sp>
          <p:nvSpPr>
            <p:cNvPr id="2931" name="Google Shape;2931;p173"/>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0BC053"/>
            </a:solidFill>
            <a:ln>
              <a:noFill/>
            </a:ln>
          </p:spPr>
        </p:sp>
        <p:sp>
          <p:nvSpPr>
            <p:cNvPr id="2932" name="Google Shape;2932;p173"/>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0BC053"/>
            </a:solidFill>
            <a:ln>
              <a:noFill/>
            </a:ln>
          </p:spPr>
        </p:sp>
        <p:sp>
          <p:nvSpPr>
            <p:cNvPr id="2933" name="Google Shape;2933;p173"/>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0BC053"/>
            </a:solidFill>
            <a:ln>
              <a:noFill/>
            </a:ln>
          </p:spPr>
        </p:sp>
        <p:sp>
          <p:nvSpPr>
            <p:cNvPr id="2934" name="Google Shape;2934;p173"/>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0BC053"/>
            </a:solidFill>
            <a:ln>
              <a:noFill/>
            </a:ln>
          </p:spPr>
        </p:sp>
        <p:sp>
          <p:nvSpPr>
            <p:cNvPr id="2935" name="Google Shape;2935;p173"/>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0BC053"/>
            </a:solidFill>
            <a:ln>
              <a:noFill/>
            </a:ln>
          </p:spPr>
        </p:sp>
        <p:sp>
          <p:nvSpPr>
            <p:cNvPr id="2936" name="Google Shape;2936;p173"/>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079A44"/>
            </a:solidFill>
            <a:ln>
              <a:noFill/>
            </a:ln>
          </p:spPr>
        </p:sp>
        <p:sp>
          <p:nvSpPr>
            <p:cNvPr id="2937" name="Google Shape;2937;p173"/>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079A44"/>
            </a:solidFill>
            <a:ln>
              <a:noFill/>
            </a:ln>
          </p:spPr>
        </p:sp>
        <p:sp>
          <p:nvSpPr>
            <p:cNvPr id="2938" name="Google Shape;2938;p173"/>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0BC053"/>
            </a:solidFill>
            <a:ln>
              <a:noFill/>
            </a:ln>
          </p:spPr>
        </p:sp>
        <p:sp>
          <p:nvSpPr>
            <p:cNvPr id="2939" name="Google Shape;2939;p173"/>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0BC053"/>
            </a:solidFill>
            <a:ln>
              <a:noFill/>
            </a:ln>
          </p:spPr>
        </p:sp>
        <p:sp>
          <p:nvSpPr>
            <p:cNvPr id="2940" name="Google Shape;2940;p173"/>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0BC053"/>
            </a:solidFill>
            <a:ln>
              <a:noFill/>
            </a:ln>
          </p:spPr>
        </p:sp>
        <p:sp>
          <p:nvSpPr>
            <p:cNvPr id="2941" name="Google Shape;2941;p173"/>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0BC053"/>
            </a:solidFill>
            <a:ln>
              <a:noFill/>
            </a:ln>
          </p:spPr>
        </p:sp>
        <p:sp>
          <p:nvSpPr>
            <p:cNvPr id="2942" name="Google Shape;2942;p173"/>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0BC053"/>
            </a:solidFill>
            <a:ln>
              <a:noFill/>
            </a:ln>
          </p:spPr>
        </p:sp>
        <p:sp>
          <p:nvSpPr>
            <p:cNvPr id="2943" name="Google Shape;2943;p173"/>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0BC053"/>
            </a:solidFill>
            <a:ln>
              <a:noFill/>
            </a:ln>
          </p:spPr>
        </p:sp>
        <p:sp>
          <p:nvSpPr>
            <p:cNvPr id="2944" name="Google Shape;2944;p173"/>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0BC053"/>
            </a:solidFill>
            <a:ln>
              <a:noFill/>
            </a:ln>
          </p:spPr>
        </p:sp>
        <p:sp>
          <p:nvSpPr>
            <p:cNvPr id="2945" name="Google Shape;2945;p173"/>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0BC053"/>
            </a:solidFill>
            <a:ln>
              <a:noFill/>
            </a:ln>
          </p:spPr>
        </p:sp>
        <p:sp>
          <p:nvSpPr>
            <p:cNvPr id="2946" name="Google Shape;2946;p173"/>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0BC053"/>
            </a:solidFill>
            <a:ln>
              <a:noFill/>
            </a:ln>
          </p:spPr>
        </p:sp>
        <p:sp>
          <p:nvSpPr>
            <p:cNvPr id="2947" name="Google Shape;2947;p173"/>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0BC053"/>
            </a:solidFill>
            <a:ln>
              <a:noFill/>
            </a:ln>
          </p:spPr>
        </p:sp>
        <p:sp>
          <p:nvSpPr>
            <p:cNvPr id="2948" name="Google Shape;2948;p173"/>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0BC053"/>
            </a:solidFill>
            <a:ln>
              <a:noFill/>
            </a:ln>
          </p:spPr>
        </p:sp>
        <p:sp>
          <p:nvSpPr>
            <p:cNvPr id="2949" name="Google Shape;2949;p173"/>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0BC053"/>
            </a:solidFill>
            <a:ln>
              <a:noFill/>
            </a:ln>
          </p:spPr>
        </p:sp>
        <p:sp>
          <p:nvSpPr>
            <p:cNvPr id="2950" name="Google Shape;2950;p173"/>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0BC053"/>
            </a:solidFill>
            <a:ln>
              <a:noFill/>
            </a:ln>
          </p:spPr>
        </p:sp>
        <p:sp>
          <p:nvSpPr>
            <p:cNvPr id="2951" name="Google Shape;2951;p173"/>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0BC053"/>
            </a:solidFill>
            <a:ln>
              <a:noFill/>
            </a:ln>
          </p:spPr>
        </p:sp>
        <p:sp>
          <p:nvSpPr>
            <p:cNvPr id="2952" name="Google Shape;2952;p173"/>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0BC053"/>
            </a:solidFill>
            <a:ln>
              <a:noFill/>
            </a:ln>
          </p:spPr>
        </p:sp>
        <p:sp>
          <p:nvSpPr>
            <p:cNvPr id="2953" name="Google Shape;2953;p173"/>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079A44"/>
            </a:solidFill>
            <a:ln>
              <a:noFill/>
            </a:ln>
          </p:spPr>
        </p:sp>
        <p:sp>
          <p:nvSpPr>
            <p:cNvPr id="2954" name="Google Shape;2954;p173"/>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rgbClr val="079A44"/>
            </a:solidFill>
            <a:ln>
              <a:noFill/>
            </a:ln>
          </p:spPr>
        </p:sp>
        <p:sp>
          <p:nvSpPr>
            <p:cNvPr id="2955" name="Google Shape;2955;p173"/>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rgbClr val="079A44"/>
            </a:solidFill>
            <a:ln>
              <a:noFill/>
            </a:ln>
          </p:spPr>
        </p:sp>
        <p:sp>
          <p:nvSpPr>
            <p:cNvPr id="2956" name="Google Shape;2956;p173"/>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rgbClr val="079A44"/>
            </a:solidFill>
            <a:ln>
              <a:noFill/>
            </a:ln>
          </p:spPr>
        </p:sp>
        <p:sp>
          <p:nvSpPr>
            <p:cNvPr id="2957" name="Google Shape;2957;p173"/>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rgbClr val="079A44"/>
            </a:solidFill>
            <a:ln>
              <a:noFill/>
            </a:ln>
          </p:spPr>
        </p:sp>
        <p:sp>
          <p:nvSpPr>
            <p:cNvPr id="2958" name="Google Shape;2958;p173"/>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0BC053"/>
            </a:solidFill>
            <a:ln>
              <a:noFill/>
            </a:ln>
          </p:spPr>
        </p:sp>
        <p:sp>
          <p:nvSpPr>
            <p:cNvPr id="2959" name="Google Shape;2959;p173"/>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0BC053"/>
            </a:solidFill>
            <a:ln>
              <a:noFill/>
            </a:ln>
          </p:spPr>
        </p:sp>
        <p:sp>
          <p:nvSpPr>
            <p:cNvPr id="2960" name="Google Shape;2960;p173"/>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0BC053"/>
            </a:solidFill>
            <a:ln>
              <a:noFill/>
            </a:ln>
          </p:spPr>
        </p:sp>
        <p:sp>
          <p:nvSpPr>
            <p:cNvPr id="2961" name="Google Shape;2961;p173"/>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0BC053"/>
            </a:solidFill>
            <a:ln>
              <a:noFill/>
            </a:ln>
          </p:spPr>
        </p:sp>
        <p:sp>
          <p:nvSpPr>
            <p:cNvPr id="2962" name="Google Shape;2962;p173"/>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0BC053"/>
            </a:solidFill>
            <a:ln>
              <a:noFill/>
            </a:ln>
          </p:spPr>
        </p:sp>
        <p:sp>
          <p:nvSpPr>
            <p:cNvPr id="2963" name="Google Shape;2963;p173"/>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64" name="Google Shape;2964;p173"/>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079A44"/>
            </a:solidFill>
            <a:ln>
              <a:noFill/>
            </a:ln>
          </p:spPr>
        </p:sp>
        <p:sp>
          <p:nvSpPr>
            <p:cNvPr id="2965" name="Google Shape;2965;p173"/>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079A44"/>
            </a:solidFill>
            <a:ln>
              <a:noFill/>
            </a:ln>
          </p:spPr>
        </p:sp>
        <p:sp>
          <p:nvSpPr>
            <p:cNvPr id="2966" name="Google Shape;2966;p173"/>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079A44"/>
            </a:solidFill>
            <a:ln>
              <a:noFill/>
            </a:ln>
          </p:spPr>
        </p:sp>
        <p:sp>
          <p:nvSpPr>
            <p:cNvPr id="2967" name="Google Shape;2967;p173"/>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079A44"/>
            </a:solidFill>
            <a:ln>
              <a:noFill/>
            </a:ln>
          </p:spPr>
        </p:sp>
        <p:sp>
          <p:nvSpPr>
            <p:cNvPr id="2968" name="Google Shape;2968;p173"/>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079A44"/>
            </a:solidFill>
            <a:ln>
              <a:noFill/>
            </a:ln>
          </p:spPr>
        </p:sp>
        <p:sp>
          <p:nvSpPr>
            <p:cNvPr id="2969" name="Google Shape;2969;p173"/>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079A44"/>
            </a:solidFill>
            <a:ln>
              <a:noFill/>
            </a:ln>
          </p:spPr>
        </p:sp>
        <p:sp>
          <p:nvSpPr>
            <p:cNvPr id="2970" name="Google Shape;2970;p173"/>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079A44"/>
            </a:solidFill>
            <a:ln>
              <a:noFill/>
            </a:ln>
          </p:spPr>
        </p:sp>
        <p:sp>
          <p:nvSpPr>
            <p:cNvPr id="2971" name="Google Shape;2971;p173"/>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72" name="Google Shape;2972;p173"/>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73" name="Google Shape;2973;p173"/>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079A44"/>
            </a:solidFill>
            <a:ln>
              <a:noFill/>
            </a:ln>
          </p:spPr>
        </p:sp>
        <p:sp>
          <p:nvSpPr>
            <p:cNvPr id="2974" name="Google Shape;2974;p173"/>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079A44"/>
            </a:solidFill>
            <a:ln>
              <a:noFill/>
            </a:ln>
          </p:spPr>
        </p:sp>
        <p:sp>
          <p:nvSpPr>
            <p:cNvPr id="2975" name="Google Shape;2975;p173"/>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56D080"/>
            </a:solidFill>
            <a:ln>
              <a:noFill/>
            </a:ln>
          </p:spPr>
        </p:sp>
        <p:sp>
          <p:nvSpPr>
            <p:cNvPr id="2976" name="Google Shape;2976;p173"/>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079A44"/>
            </a:solidFill>
            <a:ln>
              <a:noFill/>
            </a:ln>
          </p:spPr>
        </p:sp>
        <p:sp>
          <p:nvSpPr>
            <p:cNvPr id="2977" name="Google Shape;2977;p173"/>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78" name="Google Shape;2978;p173"/>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79" name="Google Shape;2979;p173"/>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0BC053"/>
            </a:solidFill>
            <a:ln>
              <a:noFill/>
            </a:ln>
          </p:spPr>
        </p:sp>
        <p:sp>
          <p:nvSpPr>
            <p:cNvPr id="2980" name="Google Shape;2980;p173"/>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56D080"/>
            </a:solidFill>
            <a:ln>
              <a:noFill/>
            </a:ln>
          </p:spPr>
        </p:sp>
        <p:sp>
          <p:nvSpPr>
            <p:cNvPr id="2981" name="Google Shape;2981;p173"/>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56D080"/>
            </a:solidFill>
            <a:ln>
              <a:noFill/>
            </a:ln>
          </p:spPr>
        </p:sp>
        <p:sp>
          <p:nvSpPr>
            <p:cNvPr id="2982" name="Google Shape;2982;p173"/>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56D080"/>
            </a:solidFill>
            <a:ln>
              <a:noFill/>
            </a:ln>
          </p:spPr>
        </p:sp>
        <p:sp>
          <p:nvSpPr>
            <p:cNvPr id="2983" name="Google Shape;2983;p173"/>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079A44"/>
            </a:solidFill>
            <a:ln>
              <a:noFill/>
            </a:ln>
          </p:spPr>
        </p:sp>
        <p:sp>
          <p:nvSpPr>
            <p:cNvPr id="2984" name="Google Shape;2984;p173"/>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079A44"/>
            </a:solidFill>
            <a:ln>
              <a:noFill/>
            </a:ln>
          </p:spPr>
        </p:sp>
        <p:sp>
          <p:nvSpPr>
            <p:cNvPr id="2985" name="Google Shape;2985;p173"/>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079A44"/>
            </a:solidFill>
            <a:ln>
              <a:noFill/>
            </a:ln>
          </p:spPr>
        </p:sp>
        <p:sp>
          <p:nvSpPr>
            <p:cNvPr id="2986" name="Google Shape;2986;p173"/>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079A44"/>
            </a:solidFill>
            <a:ln>
              <a:noFill/>
            </a:ln>
          </p:spPr>
        </p:sp>
        <p:sp>
          <p:nvSpPr>
            <p:cNvPr id="2987" name="Google Shape;2987;p173"/>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88" name="Google Shape;2988;p173"/>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079A44"/>
            </a:solidFill>
            <a:ln>
              <a:noFill/>
            </a:ln>
          </p:spPr>
        </p:sp>
        <p:sp>
          <p:nvSpPr>
            <p:cNvPr id="2989" name="Google Shape;2989;p173"/>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079A44"/>
            </a:solidFill>
            <a:ln>
              <a:noFill/>
            </a:ln>
          </p:spPr>
        </p:sp>
        <p:sp>
          <p:nvSpPr>
            <p:cNvPr id="2990" name="Google Shape;2990;p173"/>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56D080"/>
            </a:solidFill>
            <a:ln>
              <a:noFill/>
            </a:ln>
          </p:spPr>
        </p:sp>
        <p:sp>
          <p:nvSpPr>
            <p:cNvPr id="2991" name="Google Shape;2991;p173"/>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56D080"/>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2992" name="Google Shape;2992;p173"/>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56D080"/>
            </a:solidFill>
            <a:ln>
              <a:noFill/>
            </a:ln>
          </p:spPr>
        </p:sp>
        <p:sp>
          <p:nvSpPr>
            <p:cNvPr id="2993" name="Google Shape;2993;p173"/>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56D080"/>
            </a:solidFill>
            <a:ln>
              <a:noFill/>
            </a:ln>
          </p:spPr>
        </p:sp>
        <p:sp>
          <p:nvSpPr>
            <p:cNvPr id="2994" name="Google Shape;2994;p173"/>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56D080"/>
            </a:solidFill>
            <a:ln>
              <a:noFill/>
            </a:ln>
          </p:spPr>
        </p:sp>
        <p:sp>
          <p:nvSpPr>
            <p:cNvPr id="2995" name="Google Shape;2995;p173"/>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56D080"/>
            </a:solidFill>
            <a:ln>
              <a:noFill/>
            </a:ln>
          </p:spPr>
        </p:sp>
        <p:sp>
          <p:nvSpPr>
            <p:cNvPr id="2996" name="Google Shape;2996;p173"/>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079A44"/>
            </a:solidFill>
            <a:ln>
              <a:noFill/>
            </a:ln>
          </p:spPr>
        </p:sp>
        <p:sp>
          <p:nvSpPr>
            <p:cNvPr id="2997" name="Google Shape;2997;p173"/>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079A44"/>
            </a:solidFill>
            <a:ln>
              <a:noFill/>
            </a:ln>
          </p:spPr>
        </p:sp>
        <p:sp>
          <p:nvSpPr>
            <p:cNvPr id="2998" name="Google Shape;2998;p173"/>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56D080"/>
            </a:solidFill>
            <a:ln>
              <a:noFill/>
            </a:ln>
          </p:spPr>
        </p:sp>
        <p:sp>
          <p:nvSpPr>
            <p:cNvPr id="2999" name="Google Shape;2999;p173"/>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56D080"/>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00" name="Google Shape;3000;p173"/>
            <p:cNvSpPr/>
            <p:nvPr/>
          </p:nvSpPr>
          <p:spPr>
            <a:xfrm>
              <a:off x="4575960" y="2920320"/>
              <a:ext cx="2160" cy="2520"/>
            </a:xfrm>
            <a:custGeom>
              <a:rect b="b" l="l" r="r" t="t"/>
              <a:pathLst>
                <a:path extrusionOk="0" h="154" w="124">
                  <a:moveTo>
                    <a:pt x="62" y="0"/>
                  </a:moveTo>
                  <a:lnTo>
                    <a:pt x="1" y="154"/>
                  </a:lnTo>
                  <a:lnTo>
                    <a:pt x="124" y="154"/>
                  </a:lnTo>
                  <a:close/>
                </a:path>
              </a:pathLst>
            </a:custGeom>
            <a:solidFill>
              <a:srgbClr val="079A44"/>
            </a:solidFill>
            <a:ln>
              <a:noFill/>
            </a:ln>
          </p:spPr>
        </p:sp>
        <p:sp>
          <p:nvSpPr>
            <p:cNvPr id="3001" name="Google Shape;3001;p173"/>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079A44"/>
            </a:solidFill>
            <a:ln>
              <a:noFill/>
            </a:ln>
          </p:spPr>
        </p:sp>
        <p:sp>
          <p:nvSpPr>
            <p:cNvPr id="3002" name="Google Shape;3002;p173"/>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rgbClr val="079A44"/>
            </a:solidFill>
            <a:ln>
              <a:noFill/>
            </a:ln>
          </p:spPr>
        </p:sp>
        <p:sp>
          <p:nvSpPr>
            <p:cNvPr id="3003" name="Google Shape;3003;p173"/>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079A44"/>
            </a:solidFill>
            <a:ln>
              <a:noFill/>
            </a:ln>
          </p:spPr>
        </p:sp>
        <p:sp>
          <p:nvSpPr>
            <p:cNvPr id="3004" name="Google Shape;3004;p173"/>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rgbClr val="079A44"/>
            </a:solidFill>
            <a:ln>
              <a:noFill/>
            </a:ln>
          </p:spPr>
        </p:sp>
        <p:sp>
          <p:nvSpPr>
            <p:cNvPr id="3005" name="Google Shape;3005;p173"/>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079A44"/>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06" name="Google Shape;3006;p173"/>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079A44"/>
            </a:solidFill>
            <a:ln>
              <a:noFill/>
            </a:ln>
          </p:spPr>
        </p:sp>
        <p:sp>
          <p:nvSpPr>
            <p:cNvPr id="3007" name="Google Shape;3007;p173"/>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rgbClr val="0BC05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grpSp>
      <p:sp>
        <p:nvSpPr>
          <p:cNvPr id="3008" name="Google Shape;3008;p173"/>
          <p:cNvSpPr txBox="1"/>
          <p:nvPr>
            <p:ph type="title"/>
          </p:nvPr>
        </p:nvSpPr>
        <p:spPr>
          <a:xfrm>
            <a:off x="344044" y="671513"/>
            <a:ext cx="26421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009" name="Google Shape;3009;p173"/>
          <p:cNvSpPr txBox="1"/>
          <p:nvPr>
            <p:ph idx="2" type="title"/>
          </p:nvPr>
        </p:nvSpPr>
        <p:spPr>
          <a:xfrm>
            <a:off x="344044" y="342900"/>
            <a:ext cx="26421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 Dark bg">
  <p:cSld name="TITLE_AND_BODY_1_2_1_1_1_2_1_1_2_2_1_1_1_4">
    <p:bg>
      <p:bgPr>
        <a:solidFill>
          <a:schemeClr val="dk1"/>
        </a:solidFill>
      </p:bgPr>
    </p:bg>
    <p:spTree>
      <p:nvGrpSpPr>
        <p:cNvPr id="3010" name="Shape 3010"/>
        <p:cNvGrpSpPr/>
        <p:nvPr/>
      </p:nvGrpSpPr>
      <p:grpSpPr>
        <a:xfrm>
          <a:off x="0" y="0"/>
          <a:ext cx="0" cy="0"/>
          <a:chOff x="0" y="0"/>
          <a:chExt cx="0" cy="0"/>
        </a:xfrm>
      </p:grpSpPr>
      <p:grpSp>
        <p:nvGrpSpPr>
          <p:cNvPr id="3011" name="Google Shape;3011;p174"/>
          <p:cNvGrpSpPr/>
          <p:nvPr/>
        </p:nvGrpSpPr>
        <p:grpSpPr>
          <a:xfrm>
            <a:off x="2457498" y="1238817"/>
            <a:ext cx="6343738" cy="3683578"/>
            <a:chOff x="2943720" y="1186560"/>
            <a:chExt cx="5437800" cy="3157533"/>
          </a:xfrm>
        </p:grpSpPr>
        <p:sp>
          <p:nvSpPr>
            <p:cNvPr id="3012" name="Google Shape;3012;p174"/>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13" name="Google Shape;3013;p174"/>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3014" name="Google Shape;3014;p174"/>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3015" name="Google Shape;3015;p174"/>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chemeClr val="accent3"/>
            </a:solidFill>
            <a:ln>
              <a:noFill/>
            </a:ln>
          </p:spPr>
        </p:sp>
        <p:sp>
          <p:nvSpPr>
            <p:cNvPr id="3016" name="Google Shape;3016;p174"/>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17" name="Google Shape;3017;p174"/>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chemeClr val="accent3"/>
            </a:solidFill>
            <a:ln>
              <a:noFill/>
            </a:ln>
          </p:spPr>
        </p:sp>
        <p:sp>
          <p:nvSpPr>
            <p:cNvPr id="3018" name="Google Shape;3018;p174"/>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19" name="Google Shape;3019;p174"/>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20" name="Google Shape;3020;p174"/>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chemeClr val="accent3"/>
            </a:solidFill>
            <a:ln>
              <a:noFill/>
            </a:ln>
          </p:spPr>
        </p:sp>
        <p:sp>
          <p:nvSpPr>
            <p:cNvPr id="3021" name="Google Shape;3021;p174"/>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chemeClr val="accent3"/>
            </a:solidFill>
            <a:ln>
              <a:noFill/>
            </a:ln>
          </p:spPr>
        </p:sp>
        <p:sp>
          <p:nvSpPr>
            <p:cNvPr id="3022" name="Google Shape;3022;p174"/>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chemeClr val="accent3"/>
            </a:solidFill>
            <a:ln>
              <a:noFill/>
            </a:ln>
          </p:spPr>
        </p:sp>
        <p:sp>
          <p:nvSpPr>
            <p:cNvPr id="3023" name="Google Shape;3023;p174"/>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chemeClr val="accent3"/>
            </a:solidFill>
            <a:ln>
              <a:noFill/>
            </a:ln>
          </p:spPr>
        </p:sp>
        <p:sp>
          <p:nvSpPr>
            <p:cNvPr id="3024" name="Google Shape;3024;p174"/>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chemeClr val="accent3"/>
            </a:solidFill>
            <a:ln>
              <a:noFill/>
            </a:ln>
          </p:spPr>
        </p:sp>
        <p:sp>
          <p:nvSpPr>
            <p:cNvPr id="3025" name="Google Shape;3025;p174"/>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chemeClr val="accent3"/>
            </a:solidFill>
            <a:ln>
              <a:noFill/>
            </a:ln>
          </p:spPr>
        </p:sp>
        <p:sp>
          <p:nvSpPr>
            <p:cNvPr id="3026" name="Google Shape;3026;p174"/>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chemeClr val="accent3"/>
            </a:solidFill>
            <a:ln>
              <a:noFill/>
            </a:ln>
          </p:spPr>
        </p:sp>
        <p:sp>
          <p:nvSpPr>
            <p:cNvPr id="3027" name="Google Shape;3027;p174"/>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chemeClr val="accent3"/>
            </a:solidFill>
            <a:ln>
              <a:noFill/>
            </a:ln>
          </p:spPr>
        </p:sp>
        <p:sp>
          <p:nvSpPr>
            <p:cNvPr id="3028" name="Google Shape;3028;p174"/>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29" name="Google Shape;3029;p174"/>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3030" name="Google Shape;3030;p174"/>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31" name="Google Shape;3031;p174"/>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32" name="Google Shape;3032;p174"/>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33" name="Google Shape;3033;p174"/>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chemeClr val="accent3"/>
            </a:solidFill>
            <a:ln>
              <a:noFill/>
            </a:ln>
          </p:spPr>
        </p:sp>
        <p:sp>
          <p:nvSpPr>
            <p:cNvPr id="3034" name="Google Shape;3034;p174"/>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chemeClr val="accent3"/>
            </a:solidFill>
            <a:ln>
              <a:noFill/>
            </a:ln>
          </p:spPr>
        </p:sp>
        <p:sp>
          <p:nvSpPr>
            <p:cNvPr id="3035" name="Google Shape;3035;p174"/>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chemeClr val="accent3"/>
            </a:solidFill>
            <a:ln>
              <a:noFill/>
            </a:ln>
          </p:spPr>
        </p:sp>
        <p:sp>
          <p:nvSpPr>
            <p:cNvPr id="3036" name="Google Shape;3036;p174"/>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chemeClr val="accent3"/>
            </a:solidFill>
            <a:ln>
              <a:noFill/>
            </a:ln>
          </p:spPr>
        </p:sp>
        <p:sp>
          <p:nvSpPr>
            <p:cNvPr id="3037" name="Google Shape;3037;p174"/>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chemeClr val="accent3"/>
            </a:solidFill>
            <a:ln>
              <a:noFill/>
            </a:ln>
          </p:spPr>
        </p:sp>
        <p:sp>
          <p:nvSpPr>
            <p:cNvPr id="3038" name="Google Shape;3038;p174"/>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chemeClr val="accent3"/>
            </a:solidFill>
            <a:ln>
              <a:noFill/>
            </a:ln>
          </p:spPr>
        </p:sp>
        <p:sp>
          <p:nvSpPr>
            <p:cNvPr id="3039" name="Google Shape;3039;p174"/>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40" name="Google Shape;3040;p174"/>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chemeClr val="accent3"/>
            </a:solidFill>
            <a:ln>
              <a:noFill/>
            </a:ln>
          </p:spPr>
        </p:sp>
        <p:sp>
          <p:nvSpPr>
            <p:cNvPr id="3041" name="Google Shape;3041;p174"/>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chemeClr val="accent3"/>
            </a:solidFill>
            <a:ln>
              <a:noFill/>
            </a:ln>
          </p:spPr>
        </p:sp>
        <p:sp>
          <p:nvSpPr>
            <p:cNvPr id="3042" name="Google Shape;3042;p174"/>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chemeClr val="accent3"/>
            </a:solidFill>
            <a:ln>
              <a:noFill/>
            </a:ln>
          </p:spPr>
        </p:sp>
        <p:sp>
          <p:nvSpPr>
            <p:cNvPr id="3043" name="Google Shape;3043;p174"/>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44" name="Google Shape;3044;p174"/>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chemeClr val="accent3"/>
            </a:solidFill>
            <a:ln>
              <a:noFill/>
            </a:ln>
          </p:spPr>
        </p:sp>
        <p:sp>
          <p:nvSpPr>
            <p:cNvPr id="3045" name="Google Shape;3045;p174"/>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chemeClr val="accent3"/>
            </a:solidFill>
            <a:ln>
              <a:noFill/>
            </a:ln>
          </p:spPr>
        </p:sp>
        <p:sp>
          <p:nvSpPr>
            <p:cNvPr id="3046" name="Google Shape;3046;p174"/>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chemeClr val="accent3"/>
            </a:solidFill>
            <a:ln>
              <a:noFill/>
            </a:ln>
          </p:spPr>
        </p:sp>
        <p:sp>
          <p:nvSpPr>
            <p:cNvPr id="3047" name="Google Shape;3047;p174"/>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chemeClr val="accent3"/>
            </a:solidFill>
            <a:ln>
              <a:noFill/>
            </a:ln>
          </p:spPr>
        </p:sp>
        <p:sp>
          <p:nvSpPr>
            <p:cNvPr id="3048" name="Google Shape;3048;p174"/>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chemeClr val="accent3"/>
            </a:solidFill>
            <a:ln>
              <a:noFill/>
            </a:ln>
          </p:spPr>
        </p:sp>
        <p:sp>
          <p:nvSpPr>
            <p:cNvPr id="3049" name="Google Shape;3049;p174"/>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50" name="Google Shape;3050;p174"/>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51" name="Google Shape;3051;p174"/>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3052" name="Google Shape;3052;p174"/>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53" name="Google Shape;3053;p174"/>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3054" name="Google Shape;3054;p174"/>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3055" name="Google Shape;3055;p174"/>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3056" name="Google Shape;3056;p174"/>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3057" name="Google Shape;3057;p174"/>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3058" name="Google Shape;3058;p174"/>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3059" name="Google Shape;3059;p174"/>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3060" name="Google Shape;3060;p174"/>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3061" name="Google Shape;3061;p174"/>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3062" name="Google Shape;3062;p174"/>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3063" name="Google Shape;3063;p174"/>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3064" name="Google Shape;3064;p174"/>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3065" name="Google Shape;3065;p174"/>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3066" name="Google Shape;3066;p174"/>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3067" name="Google Shape;3067;p174"/>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68" name="Google Shape;3068;p174"/>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3069" name="Google Shape;3069;p174"/>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3070" name="Google Shape;3070;p174"/>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3071" name="Google Shape;3071;p174"/>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3072" name="Google Shape;3072;p174"/>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3073" name="Google Shape;3073;p174"/>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3074" name="Google Shape;3074;p174"/>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3075" name="Google Shape;3075;p174"/>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3076" name="Google Shape;3076;p174"/>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3077" name="Google Shape;3077;p174"/>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3078" name="Google Shape;3078;p174"/>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3079" name="Google Shape;3079;p174"/>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3080" name="Google Shape;3080;p174"/>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accent3"/>
            </a:solidFill>
            <a:ln>
              <a:noFill/>
            </a:ln>
          </p:spPr>
        </p:sp>
        <p:sp>
          <p:nvSpPr>
            <p:cNvPr id="3081" name="Google Shape;3081;p174"/>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82" name="Google Shape;3082;p174"/>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3083" name="Google Shape;3083;p174"/>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3084" name="Google Shape;3084;p174"/>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3085" name="Google Shape;3085;p174"/>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86" name="Google Shape;3086;p174"/>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3087" name="Google Shape;3087;p174"/>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088" name="Google Shape;3088;p174"/>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chemeClr val="accent3"/>
            </a:solidFill>
            <a:ln>
              <a:noFill/>
            </a:ln>
          </p:spPr>
        </p:sp>
        <p:sp>
          <p:nvSpPr>
            <p:cNvPr id="3089" name="Google Shape;3089;p174"/>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chemeClr val="accent3"/>
            </a:solidFill>
            <a:ln>
              <a:noFill/>
            </a:ln>
          </p:spPr>
        </p:sp>
        <p:sp>
          <p:nvSpPr>
            <p:cNvPr id="3090" name="Google Shape;3090;p174"/>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chemeClr val="accent3"/>
            </a:solidFill>
            <a:ln>
              <a:noFill/>
            </a:ln>
          </p:spPr>
        </p:sp>
        <p:sp>
          <p:nvSpPr>
            <p:cNvPr id="3091" name="Google Shape;3091;p174"/>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chemeClr val="accent3"/>
            </a:solidFill>
            <a:ln>
              <a:noFill/>
            </a:ln>
          </p:spPr>
        </p:sp>
        <p:sp>
          <p:nvSpPr>
            <p:cNvPr id="3092" name="Google Shape;3092;p174"/>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chemeClr val="accent3"/>
            </a:solidFill>
            <a:ln>
              <a:noFill/>
            </a:ln>
          </p:spPr>
        </p:sp>
        <p:sp>
          <p:nvSpPr>
            <p:cNvPr id="3093" name="Google Shape;3093;p174"/>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chemeClr val="accent3"/>
            </a:solidFill>
            <a:ln>
              <a:noFill/>
            </a:ln>
          </p:spPr>
        </p:sp>
        <p:sp>
          <p:nvSpPr>
            <p:cNvPr id="3094" name="Google Shape;3094;p174"/>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chemeClr val="accent3"/>
            </a:solidFill>
            <a:ln>
              <a:noFill/>
            </a:ln>
          </p:spPr>
        </p:sp>
        <p:sp>
          <p:nvSpPr>
            <p:cNvPr id="3095" name="Google Shape;3095;p174"/>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chemeClr val="accent3"/>
            </a:solidFill>
            <a:ln>
              <a:noFill/>
            </a:ln>
          </p:spPr>
        </p:sp>
        <p:sp>
          <p:nvSpPr>
            <p:cNvPr id="3096" name="Google Shape;3096;p174"/>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chemeClr val="accent3"/>
            </a:solidFill>
            <a:ln>
              <a:noFill/>
            </a:ln>
          </p:spPr>
        </p:sp>
        <p:sp>
          <p:nvSpPr>
            <p:cNvPr id="3097" name="Google Shape;3097;p174"/>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chemeClr val="accent3"/>
            </a:solidFill>
            <a:ln>
              <a:noFill/>
            </a:ln>
          </p:spPr>
        </p:sp>
        <p:sp>
          <p:nvSpPr>
            <p:cNvPr id="3098" name="Google Shape;3098;p174"/>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chemeClr val="accent3"/>
            </a:solidFill>
            <a:ln>
              <a:noFill/>
            </a:ln>
          </p:spPr>
        </p:sp>
        <p:sp>
          <p:nvSpPr>
            <p:cNvPr id="3099" name="Google Shape;3099;p174"/>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chemeClr val="accent3"/>
            </a:solidFill>
            <a:ln>
              <a:noFill/>
            </a:ln>
          </p:spPr>
        </p:sp>
        <p:sp>
          <p:nvSpPr>
            <p:cNvPr id="3100" name="Google Shape;3100;p174"/>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chemeClr val="accent3"/>
            </a:solidFill>
            <a:ln>
              <a:noFill/>
            </a:ln>
          </p:spPr>
        </p:sp>
        <p:sp>
          <p:nvSpPr>
            <p:cNvPr id="3101" name="Google Shape;3101;p174"/>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chemeClr val="accent3"/>
            </a:solidFill>
            <a:ln>
              <a:noFill/>
            </a:ln>
          </p:spPr>
        </p:sp>
        <p:sp>
          <p:nvSpPr>
            <p:cNvPr id="3102" name="Google Shape;3102;p174"/>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chemeClr val="accent3"/>
            </a:solidFill>
            <a:ln>
              <a:noFill/>
            </a:ln>
          </p:spPr>
        </p:sp>
        <p:sp>
          <p:nvSpPr>
            <p:cNvPr id="3103" name="Google Shape;3103;p174"/>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chemeClr val="accent3"/>
            </a:solidFill>
            <a:ln>
              <a:noFill/>
            </a:ln>
          </p:spPr>
        </p:sp>
        <p:sp>
          <p:nvSpPr>
            <p:cNvPr id="3104" name="Google Shape;3104;p174"/>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chemeClr val="accent3"/>
            </a:solidFill>
            <a:ln>
              <a:noFill/>
            </a:ln>
          </p:spPr>
        </p:sp>
        <p:sp>
          <p:nvSpPr>
            <p:cNvPr id="3105" name="Google Shape;3105;p174"/>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06" name="Google Shape;3106;p174"/>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07" name="Google Shape;3107;p174"/>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chemeClr val="accent3"/>
            </a:solidFill>
            <a:ln>
              <a:noFill/>
            </a:ln>
          </p:spPr>
        </p:sp>
        <p:sp>
          <p:nvSpPr>
            <p:cNvPr id="3108" name="Google Shape;3108;p174"/>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chemeClr val="accent3"/>
            </a:solidFill>
            <a:ln>
              <a:noFill/>
            </a:ln>
          </p:spPr>
        </p:sp>
        <p:sp>
          <p:nvSpPr>
            <p:cNvPr id="3109" name="Google Shape;3109;p174"/>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chemeClr val="accent3"/>
            </a:solidFill>
            <a:ln>
              <a:noFill/>
            </a:ln>
          </p:spPr>
        </p:sp>
        <p:sp>
          <p:nvSpPr>
            <p:cNvPr id="3110" name="Google Shape;3110;p174"/>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3111" name="Google Shape;3111;p174"/>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3112" name="Google Shape;3112;p174"/>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3113" name="Google Shape;3113;p174"/>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3114" name="Google Shape;3114;p174"/>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3115" name="Google Shape;3115;p174"/>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3116" name="Google Shape;3116;p174"/>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3117" name="Google Shape;3117;p174"/>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3118" name="Google Shape;3118;p174"/>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3119" name="Google Shape;3119;p174"/>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3120" name="Google Shape;3120;p174"/>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3121" name="Google Shape;3121;p174"/>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3122" name="Google Shape;3122;p174"/>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3123" name="Google Shape;3123;p174"/>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3124" name="Google Shape;3124;p174"/>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3125" name="Google Shape;3125;p174"/>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3126" name="Google Shape;3126;p174"/>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3127" name="Google Shape;3127;p174"/>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3128" name="Google Shape;3128;p174"/>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3129" name="Google Shape;3129;p174"/>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3130" name="Google Shape;3130;p174"/>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3131" name="Google Shape;3131;p174"/>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3132" name="Google Shape;3132;p174"/>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3133" name="Google Shape;3133;p174"/>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3134" name="Google Shape;3134;p174"/>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3135" name="Google Shape;3135;p174"/>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3136" name="Google Shape;3136;p174"/>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3137" name="Google Shape;3137;p174"/>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3138" name="Google Shape;3138;p174"/>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3139" name="Google Shape;3139;p174"/>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sp>
          <p:nvSpPr>
            <p:cNvPr id="3140" name="Google Shape;3140;p174"/>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3141" name="Google Shape;3141;p174"/>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3142" name="Google Shape;3142;p174"/>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3143" name="Google Shape;3143;p174"/>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3144" name="Google Shape;3144;p174"/>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3145" name="Google Shape;3145;p174"/>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3146" name="Google Shape;3146;p174"/>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3147" name="Google Shape;3147;p174"/>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3148" name="Google Shape;3148;p174"/>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3149" name="Google Shape;3149;p174"/>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3150" name="Google Shape;3150;p174"/>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3151" name="Google Shape;3151;p174"/>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3152" name="Google Shape;3152;p174"/>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3153" name="Google Shape;3153;p174"/>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3154" name="Google Shape;3154;p174"/>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3155" name="Google Shape;3155;p174"/>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3156" name="Google Shape;3156;p174"/>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3157" name="Google Shape;3157;p174"/>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3158" name="Google Shape;3158;p174"/>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chemeClr val="accent3"/>
            </a:solidFill>
            <a:ln>
              <a:noFill/>
            </a:ln>
          </p:spPr>
        </p:sp>
        <p:sp>
          <p:nvSpPr>
            <p:cNvPr id="3159" name="Google Shape;3159;p174"/>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chemeClr val="accent3"/>
            </a:solidFill>
            <a:ln>
              <a:noFill/>
            </a:ln>
          </p:spPr>
        </p:sp>
        <p:sp>
          <p:nvSpPr>
            <p:cNvPr id="3160" name="Google Shape;3160;p174"/>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chemeClr val="accent3"/>
            </a:solidFill>
            <a:ln>
              <a:noFill/>
            </a:ln>
          </p:spPr>
        </p:sp>
        <p:sp>
          <p:nvSpPr>
            <p:cNvPr id="3161" name="Google Shape;3161;p174"/>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chemeClr val="accent3"/>
            </a:solidFill>
            <a:ln>
              <a:noFill/>
            </a:ln>
          </p:spPr>
        </p:sp>
        <p:sp>
          <p:nvSpPr>
            <p:cNvPr id="3162" name="Google Shape;3162;p174"/>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3163" name="Google Shape;3163;p174"/>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3164" name="Google Shape;3164;p174"/>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3165" name="Google Shape;3165;p174"/>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3166" name="Google Shape;3166;p174"/>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3167" name="Google Shape;3167;p174"/>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68" name="Google Shape;3168;p174"/>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sp>
          <p:nvSpPr>
            <p:cNvPr id="3169" name="Google Shape;3169;p174"/>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sp>
          <p:nvSpPr>
            <p:cNvPr id="3170" name="Google Shape;3170;p174"/>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3171" name="Google Shape;3171;p174"/>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3172" name="Google Shape;3172;p174"/>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3173" name="Google Shape;3173;p174"/>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3174" name="Google Shape;3174;p174"/>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3175" name="Google Shape;3175;p174"/>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76" name="Google Shape;3176;p174"/>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77" name="Google Shape;3177;p174"/>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3178" name="Google Shape;3178;p174"/>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3179" name="Google Shape;3179;p174"/>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3180" name="Google Shape;3180;p174"/>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3181" name="Google Shape;3181;p174"/>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82" name="Google Shape;3182;p174"/>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83" name="Google Shape;3183;p174"/>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3184" name="Google Shape;3184;p174"/>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3185" name="Google Shape;3185;p174"/>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3186" name="Google Shape;3186;p174"/>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3187" name="Google Shape;3187;p174"/>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3188" name="Google Shape;3188;p174"/>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3189" name="Google Shape;3189;p174"/>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3190" name="Google Shape;3190;p174"/>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sp>
          <p:nvSpPr>
            <p:cNvPr id="3191" name="Google Shape;3191;p174"/>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92" name="Google Shape;3192;p174"/>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3193" name="Google Shape;3193;p174"/>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3194" name="Google Shape;3194;p174"/>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3195" name="Google Shape;3195;p174"/>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196" name="Google Shape;3196;p174"/>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3197" name="Google Shape;3197;p174"/>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3198" name="Google Shape;3198;p174"/>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3199" name="Google Shape;3199;p174"/>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3200" name="Google Shape;3200;p174"/>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3201" name="Google Shape;3201;p174"/>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3202" name="Google Shape;3202;p174"/>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3203" name="Google Shape;3203;p174"/>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204" name="Google Shape;3204;p174"/>
            <p:cNvSpPr/>
            <p:nvPr/>
          </p:nvSpPr>
          <p:spPr>
            <a:xfrm>
              <a:off x="4575960" y="2920320"/>
              <a:ext cx="2160" cy="2520"/>
            </a:xfrm>
            <a:custGeom>
              <a:rect b="b" l="l" r="r" t="t"/>
              <a:pathLst>
                <a:path extrusionOk="0" h="154" w="124">
                  <a:moveTo>
                    <a:pt x="62" y="0"/>
                  </a:moveTo>
                  <a:lnTo>
                    <a:pt x="1" y="154"/>
                  </a:lnTo>
                  <a:lnTo>
                    <a:pt x="124" y="154"/>
                  </a:lnTo>
                  <a:close/>
                </a:path>
              </a:pathLst>
            </a:custGeom>
            <a:solidFill>
              <a:schemeClr val="accent3"/>
            </a:solidFill>
            <a:ln>
              <a:noFill/>
            </a:ln>
          </p:spPr>
        </p:sp>
        <p:sp>
          <p:nvSpPr>
            <p:cNvPr id="3205" name="Google Shape;3205;p174"/>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3206" name="Google Shape;3206;p174"/>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3207" name="Google Shape;3207;p174"/>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3208" name="Google Shape;3208;p174"/>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3209" name="Google Shape;3209;p174"/>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210" name="Google Shape;3210;p174"/>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sp>
          <p:nvSpPr>
            <p:cNvPr id="3211" name="Google Shape;3211;p174"/>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grpSp>
      <p:sp>
        <p:nvSpPr>
          <p:cNvPr id="3212" name="Google Shape;3212;p174"/>
          <p:cNvSpPr txBox="1"/>
          <p:nvPr>
            <p:ph type="title"/>
          </p:nvPr>
        </p:nvSpPr>
        <p:spPr>
          <a:xfrm>
            <a:off x="344044" y="671513"/>
            <a:ext cx="26421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3213" name="Google Shape;3213;p174"/>
          <p:cNvSpPr txBox="1"/>
          <p:nvPr>
            <p:ph idx="2" type="title"/>
          </p:nvPr>
        </p:nvSpPr>
        <p:spPr>
          <a:xfrm>
            <a:off x="344044" y="342900"/>
            <a:ext cx="26421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3214" name="Google Shape;3214;p174"/>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p:cSld name="TITLE_AND_BODY_1_2_1_1_1_2_1_1_2_2_1_1_1_3">
    <p:bg>
      <p:bgPr>
        <a:solidFill>
          <a:schemeClr val="lt1"/>
        </a:solidFill>
      </p:bgPr>
    </p:bg>
    <p:spTree>
      <p:nvGrpSpPr>
        <p:cNvPr id="3215" name="Shape 3215"/>
        <p:cNvGrpSpPr/>
        <p:nvPr/>
      </p:nvGrpSpPr>
      <p:grpSpPr>
        <a:xfrm>
          <a:off x="0" y="0"/>
          <a:ext cx="0" cy="0"/>
          <a:chOff x="0" y="0"/>
          <a:chExt cx="0" cy="0"/>
        </a:xfrm>
      </p:grpSpPr>
      <p:sp>
        <p:nvSpPr>
          <p:cNvPr id="3216" name="Google Shape;3216;p175"/>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217" name="Google Shape;3217;p175"/>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218" name="Google Shape;3218;p175"/>
          <p:cNvGrpSpPr/>
          <p:nvPr/>
        </p:nvGrpSpPr>
        <p:grpSpPr>
          <a:xfrm>
            <a:off x="4572595" y="827505"/>
            <a:ext cx="3170722" cy="3488522"/>
            <a:chOff x="4794480" y="957240"/>
            <a:chExt cx="3135603" cy="3449883"/>
          </a:xfrm>
        </p:grpSpPr>
        <p:sp>
          <p:nvSpPr>
            <p:cNvPr id="3219" name="Google Shape;3219;p175"/>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DEE1E6"/>
            </a:solidFill>
            <a:ln>
              <a:noFill/>
            </a:ln>
          </p:spPr>
        </p:sp>
        <p:sp>
          <p:nvSpPr>
            <p:cNvPr id="3220" name="Google Shape;3220;p175"/>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DEE1E6"/>
            </a:solidFill>
            <a:ln>
              <a:noFill/>
            </a:ln>
          </p:spPr>
        </p:sp>
        <p:sp>
          <p:nvSpPr>
            <p:cNvPr id="3221" name="Google Shape;3221;p175"/>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DEE1E6"/>
            </a:solidFill>
            <a:ln>
              <a:noFill/>
            </a:ln>
          </p:spPr>
        </p:sp>
        <p:sp>
          <p:nvSpPr>
            <p:cNvPr id="3222" name="Google Shape;3222;p175"/>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DEE1E6"/>
            </a:solidFill>
            <a:ln>
              <a:noFill/>
            </a:ln>
          </p:spPr>
        </p:sp>
        <p:sp>
          <p:nvSpPr>
            <p:cNvPr id="3223" name="Google Shape;3223;p175"/>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DEE1E6"/>
            </a:solidFill>
            <a:ln>
              <a:noFill/>
            </a:ln>
          </p:spPr>
        </p:sp>
        <p:sp>
          <p:nvSpPr>
            <p:cNvPr id="3224" name="Google Shape;3224;p175"/>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DEE1E6"/>
            </a:solidFill>
            <a:ln>
              <a:noFill/>
            </a:ln>
          </p:spPr>
        </p:sp>
        <p:sp>
          <p:nvSpPr>
            <p:cNvPr id="3225" name="Google Shape;3225;p175"/>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DEE1E6"/>
            </a:solidFill>
            <a:ln>
              <a:noFill/>
            </a:ln>
          </p:spPr>
        </p:sp>
        <p:sp>
          <p:nvSpPr>
            <p:cNvPr id="3226" name="Google Shape;3226;p175"/>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DEE1E6"/>
            </a:solidFill>
            <a:ln>
              <a:noFill/>
            </a:ln>
          </p:spPr>
        </p:sp>
        <p:sp>
          <p:nvSpPr>
            <p:cNvPr id="3227" name="Google Shape;3227;p175"/>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DEE1E6"/>
            </a:solidFill>
            <a:ln>
              <a:noFill/>
            </a:ln>
          </p:spPr>
        </p:sp>
        <p:sp>
          <p:nvSpPr>
            <p:cNvPr id="3228" name="Google Shape;3228;p175"/>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DEE1E6"/>
            </a:solidFill>
            <a:ln>
              <a:noFill/>
            </a:ln>
          </p:spPr>
        </p:sp>
        <p:sp>
          <p:nvSpPr>
            <p:cNvPr id="3229" name="Google Shape;3229;p175"/>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DEE1E6"/>
            </a:solidFill>
            <a:ln>
              <a:noFill/>
            </a:ln>
          </p:spPr>
        </p:sp>
        <p:sp>
          <p:nvSpPr>
            <p:cNvPr id="3230" name="Google Shape;3230;p175"/>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DEE1E6"/>
            </a:solidFill>
            <a:ln>
              <a:noFill/>
            </a:ln>
          </p:spPr>
        </p:sp>
        <p:sp>
          <p:nvSpPr>
            <p:cNvPr id="3231" name="Google Shape;3231;p175"/>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DEE1E6"/>
            </a:solidFill>
            <a:ln>
              <a:noFill/>
            </a:ln>
          </p:spPr>
        </p:sp>
        <p:sp>
          <p:nvSpPr>
            <p:cNvPr id="3232" name="Google Shape;3232;p175"/>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DEE1E6"/>
            </a:solidFill>
            <a:ln>
              <a:noFill/>
            </a:ln>
          </p:spPr>
        </p:sp>
        <p:sp>
          <p:nvSpPr>
            <p:cNvPr id="3233" name="Google Shape;3233;p175"/>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DEE1E6"/>
            </a:solidFill>
            <a:ln>
              <a:noFill/>
            </a:ln>
          </p:spPr>
        </p:sp>
        <p:sp>
          <p:nvSpPr>
            <p:cNvPr id="3234" name="Google Shape;3234;p175"/>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DEE1E6"/>
            </a:solidFill>
            <a:ln>
              <a:noFill/>
            </a:ln>
          </p:spPr>
        </p:sp>
        <p:sp>
          <p:nvSpPr>
            <p:cNvPr id="3235" name="Google Shape;3235;p175"/>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DEE1E6"/>
            </a:solidFill>
            <a:ln>
              <a:noFill/>
            </a:ln>
          </p:spPr>
        </p:sp>
        <p:sp>
          <p:nvSpPr>
            <p:cNvPr id="3236" name="Google Shape;3236;p175"/>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DEE1E6"/>
            </a:solidFill>
            <a:ln>
              <a:noFill/>
            </a:ln>
          </p:spPr>
        </p:sp>
        <p:sp>
          <p:nvSpPr>
            <p:cNvPr id="3237" name="Google Shape;3237;p175"/>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DEE1E6"/>
            </a:solidFill>
            <a:ln>
              <a:noFill/>
            </a:ln>
          </p:spPr>
        </p:sp>
        <p:sp>
          <p:nvSpPr>
            <p:cNvPr id="3238" name="Google Shape;3238;p175"/>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DEE1E6"/>
            </a:solidFill>
            <a:ln>
              <a:noFill/>
            </a:ln>
          </p:spPr>
        </p:sp>
        <p:sp>
          <p:nvSpPr>
            <p:cNvPr id="3239" name="Google Shape;3239;p175"/>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DEE1E6"/>
            </a:solidFill>
            <a:ln>
              <a:noFill/>
            </a:ln>
          </p:spPr>
        </p:sp>
        <p:sp>
          <p:nvSpPr>
            <p:cNvPr id="3240" name="Google Shape;3240;p175"/>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DEE1E6"/>
            </a:solidFill>
            <a:ln>
              <a:noFill/>
            </a:ln>
          </p:spPr>
        </p:sp>
        <p:sp>
          <p:nvSpPr>
            <p:cNvPr id="3241" name="Google Shape;3241;p175"/>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DEE1E6"/>
            </a:solidFill>
            <a:ln>
              <a:noFill/>
            </a:ln>
          </p:spPr>
        </p:sp>
        <p:sp>
          <p:nvSpPr>
            <p:cNvPr id="3242" name="Google Shape;3242;p175"/>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DEE1E6"/>
            </a:solidFill>
            <a:ln>
              <a:noFill/>
            </a:ln>
          </p:spPr>
        </p:sp>
        <p:sp>
          <p:nvSpPr>
            <p:cNvPr id="3243" name="Google Shape;3243;p175"/>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DEE1E6"/>
            </a:solidFill>
            <a:ln>
              <a:noFill/>
            </a:ln>
          </p:spPr>
        </p:sp>
        <p:sp>
          <p:nvSpPr>
            <p:cNvPr id="3244" name="Google Shape;3244;p175"/>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DEE1E6"/>
            </a:solidFill>
            <a:ln>
              <a:noFill/>
            </a:ln>
          </p:spPr>
        </p:sp>
        <p:sp>
          <p:nvSpPr>
            <p:cNvPr id="3245" name="Google Shape;3245;p175"/>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DEE1E6"/>
            </a:solidFill>
            <a:ln>
              <a:noFill/>
            </a:ln>
          </p:spPr>
        </p:sp>
        <p:sp>
          <p:nvSpPr>
            <p:cNvPr id="3246" name="Google Shape;3246;p175"/>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DEE1E6"/>
            </a:solidFill>
            <a:ln>
              <a:noFill/>
            </a:ln>
          </p:spPr>
        </p:sp>
        <p:sp>
          <p:nvSpPr>
            <p:cNvPr id="3247" name="Google Shape;3247;p175"/>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DEE1E6"/>
            </a:solidFill>
            <a:ln>
              <a:noFill/>
            </a:ln>
          </p:spPr>
        </p:sp>
        <p:sp>
          <p:nvSpPr>
            <p:cNvPr id="3248" name="Google Shape;3248;p175"/>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DEE1E6"/>
            </a:solidFill>
            <a:ln>
              <a:noFill/>
            </a:ln>
          </p:spPr>
        </p:sp>
        <p:sp>
          <p:nvSpPr>
            <p:cNvPr id="3249" name="Google Shape;3249;p175"/>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DEE1E6"/>
            </a:solidFill>
            <a:ln>
              <a:noFill/>
            </a:ln>
          </p:spPr>
        </p:sp>
        <p:sp>
          <p:nvSpPr>
            <p:cNvPr id="3250" name="Google Shape;3250;p175"/>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DEE1E6"/>
            </a:solidFill>
            <a:ln>
              <a:noFill/>
            </a:ln>
          </p:spPr>
        </p:sp>
        <p:sp>
          <p:nvSpPr>
            <p:cNvPr id="3251" name="Google Shape;3251;p175"/>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DEE1E6"/>
            </a:solidFill>
            <a:ln>
              <a:noFill/>
            </a:ln>
          </p:spPr>
        </p:sp>
        <p:sp>
          <p:nvSpPr>
            <p:cNvPr id="3252" name="Google Shape;3252;p175"/>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DEE1E6"/>
            </a:solidFill>
            <a:ln>
              <a:noFill/>
            </a:ln>
          </p:spPr>
        </p:sp>
        <p:sp>
          <p:nvSpPr>
            <p:cNvPr id="3253" name="Google Shape;3253;p175"/>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DEE1E6"/>
            </a:solidFill>
            <a:ln>
              <a:noFill/>
            </a:ln>
          </p:spPr>
        </p:sp>
        <p:sp>
          <p:nvSpPr>
            <p:cNvPr id="3254" name="Google Shape;3254;p175"/>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DEE1E6"/>
            </a:solidFill>
            <a:ln>
              <a:noFill/>
            </a:ln>
          </p:spPr>
        </p:sp>
        <p:sp>
          <p:nvSpPr>
            <p:cNvPr id="3255" name="Google Shape;3255;p175"/>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DEE1E6"/>
            </a:solidFill>
            <a:ln>
              <a:noFill/>
            </a:ln>
          </p:spPr>
        </p:sp>
        <p:sp>
          <p:nvSpPr>
            <p:cNvPr id="3256" name="Google Shape;3256;p175"/>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DEE1E6"/>
            </a:solidFill>
            <a:ln>
              <a:noFill/>
            </a:ln>
          </p:spPr>
        </p:sp>
        <p:sp>
          <p:nvSpPr>
            <p:cNvPr id="3257" name="Google Shape;3257;p175"/>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DEE1E6"/>
            </a:solidFill>
            <a:ln>
              <a:noFill/>
            </a:ln>
          </p:spPr>
        </p:sp>
        <p:sp>
          <p:nvSpPr>
            <p:cNvPr id="3258" name="Google Shape;3258;p175"/>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DEE1E6"/>
            </a:solidFill>
            <a:ln>
              <a:noFill/>
            </a:ln>
          </p:spPr>
        </p:sp>
        <p:sp>
          <p:nvSpPr>
            <p:cNvPr id="3259" name="Google Shape;3259;p175"/>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DEE1E6"/>
            </a:solidFill>
            <a:ln>
              <a:noFill/>
            </a:ln>
          </p:spPr>
        </p:sp>
        <p:sp>
          <p:nvSpPr>
            <p:cNvPr id="3260" name="Google Shape;3260;p175"/>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DEE1E6"/>
            </a:solidFill>
            <a:ln>
              <a:noFill/>
            </a:ln>
          </p:spPr>
        </p:sp>
        <p:sp>
          <p:nvSpPr>
            <p:cNvPr id="3261" name="Google Shape;3261;p175"/>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DEE1E6"/>
            </a:solidFill>
            <a:ln>
              <a:noFill/>
            </a:ln>
          </p:spPr>
        </p:sp>
        <p:sp>
          <p:nvSpPr>
            <p:cNvPr id="3262" name="Google Shape;3262;p175"/>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DEE1E6"/>
            </a:solidFill>
            <a:ln>
              <a:noFill/>
            </a:ln>
          </p:spPr>
        </p:sp>
        <p:sp>
          <p:nvSpPr>
            <p:cNvPr id="3263" name="Google Shape;3263;p175"/>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DEE1E6"/>
            </a:solidFill>
            <a:ln>
              <a:noFill/>
            </a:ln>
          </p:spPr>
        </p:sp>
        <p:sp>
          <p:nvSpPr>
            <p:cNvPr id="3264" name="Google Shape;3264;p175"/>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DEE1E6"/>
            </a:solidFill>
            <a:ln>
              <a:noFill/>
            </a:ln>
          </p:spPr>
        </p:sp>
        <p:sp>
          <p:nvSpPr>
            <p:cNvPr id="3265" name="Google Shape;3265;p175"/>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DEE1E6"/>
            </a:solidFill>
            <a:ln>
              <a:noFill/>
            </a:ln>
          </p:spPr>
        </p:sp>
        <p:sp>
          <p:nvSpPr>
            <p:cNvPr id="3266" name="Google Shape;3266;p175"/>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DEE1E6"/>
            </a:solidFill>
            <a:ln>
              <a:noFill/>
            </a:ln>
          </p:spPr>
        </p:sp>
        <p:sp>
          <p:nvSpPr>
            <p:cNvPr id="3267" name="Google Shape;3267;p175"/>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DEE1E6"/>
            </a:solidFill>
            <a:ln>
              <a:noFill/>
            </a:ln>
          </p:spPr>
        </p:sp>
        <p:sp>
          <p:nvSpPr>
            <p:cNvPr id="3268" name="Google Shape;3268;p175"/>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DEE1E6"/>
            </a:solidFill>
            <a:ln>
              <a:noFill/>
            </a:ln>
          </p:spPr>
        </p:sp>
        <p:sp>
          <p:nvSpPr>
            <p:cNvPr id="3269" name="Google Shape;3269;p175"/>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DEE1E6"/>
            </a:solidFill>
            <a:ln>
              <a:noFill/>
            </a:ln>
          </p:spPr>
        </p:sp>
        <p:sp>
          <p:nvSpPr>
            <p:cNvPr id="3270" name="Google Shape;3270;p175"/>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DEE1E6"/>
            </a:solidFill>
            <a:ln>
              <a:noFill/>
            </a:ln>
          </p:spPr>
        </p:sp>
        <p:sp>
          <p:nvSpPr>
            <p:cNvPr id="3271" name="Google Shape;3271;p175"/>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DEE1E6"/>
            </a:solidFill>
            <a:ln>
              <a:noFill/>
            </a:ln>
          </p:spPr>
        </p:sp>
        <p:sp>
          <p:nvSpPr>
            <p:cNvPr id="3272" name="Google Shape;3272;p175"/>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DEE1E6"/>
            </a:solidFill>
            <a:ln>
              <a:noFill/>
            </a:ln>
          </p:spPr>
        </p:sp>
      </p:grpSp>
      <p:sp>
        <p:nvSpPr>
          <p:cNvPr id="3273" name="Google Shape;3273;p17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 Dark bg">
  <p:cSld name="TITLE_AND_BODY_1_2_1_1_1_2_1_1_2_2_1_1_1_3_2">
    <p:bg>
      <p:bgPr>
        <a:solidFill>
          <a:schemeClr val="dk1"/>
        </a:solidFill>
      </p:bgPr>
    </p:bg>
    <p:spTree>
      <p:nvGrpSpPr>
        <p:cNvPr id="3274" name="Shape 3274"/>
        <p:cNvGrpSpPr/>
        <p:nvPr/>
      </p:nvGrpSpPr>
      <p:grpSpPr>
        <a:xfrm>
          <a:off x="0" y="0"/>
          <a:ext cx="0" cy="0"/>
          <a:chOff x="0" y="0"/>
          <a:chExt cx="0" cy="0"/>
        </a:xfrm>
      </p:grpSpPr>
      <p:sp>
        <p:nvSpPr>
          <p:cNvPr id="3275" name="Google Shape;3275;p176"/>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3276" name="Google Shape;3276;p176"/>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277" name="Google Shape;3277;p176"/>
          <p:cNvGrpSpPr/>
          <p:nvPr/>
        </p:nvGrpSpPr>
        <p:grpSpPr>
          <a:xfrm>
            <a:off x="4572595" y="827505"/>
            <a:ext cx="3170722" cy="3488522"/>
            <a:chOff x="4794480" y="957240"/>
            <a:chExt cx="3135603" cy="3449883"/>
          </a:xfrm>
        </p:grpSpPr>
        <p:sp>
          <p:nvSpPr>
            <p:cNvPr id="3278" name="Google Shape;3278;p176"/>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3279" name="Google Shape;3279;p176"/>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3280" name="Google Shape;3280;p176"/>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3281" name="Google Shape;3281;p176"/>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3282" name="Google Shape;3282;p176"/>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3283" name="Google Shape;3283;p176"/>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3284" name="Google Shape;3284;p176"/>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3285" name="Google Shape;3285;p176"/>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3286" name="Google Shape;3286;p176"/>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3287" name="Google Shape;3287;p176"/>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3288" name="Google Shape;3288;p176"/>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3289" name="Google Shape;3289;p176"/>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3290" name="Google Shape;3290;p176"/>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3291" name="Google Shape;3291;p176"/>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3292" name="Google Shape;3292;p176"/>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3293" name="Google Shape;3293;p176"/>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3294" name="Google Shape;3294;p176"/>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3295" name="Google Shape;3295;p176"/>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3296" name="Google Shape;3296;p176"/>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3297" name="Google Shape;3297;p176"/>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3298" name="Google Shape;3298;p176"/>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3299" name="Google Shape;3299;p176"/>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3300" name="Google Shape;3300;p176"/>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3301" name="Google Shape;3301;p176"/>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3302" name="Google Shape;3302;p176"/>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3303" name="Google Shape;3303;p176"/>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3304" name="Google Shape;3304;p176"/>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3305" name="Google Shape;3305;p176"/>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3306" name="Google Shape;3306;p176"/>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3307" name="Google Shape;3307;p176"/>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3308" name="Google Shape;3308;p176"/>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3309" name="Google Shape;3309;p176"/>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3310" name="Google Shape;3310;p176"/>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3311" name="Google Shape;3311;p176"/>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3312" name="Google Shape;3312;p176"/>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3313" name="Google Shape;3313;p176"/>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3314" name="Google Shape;3314;p176"/>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3315" name="Google Shape;3315;p176"/>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3316" name="Google Shape;3316;p176"/>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3317" name="Google Shape;3317;p176"/>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3318" name="Google Shape;3318;p176"/>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3319" name="Google Shape;3319;p176"/>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3320" name="Google Shape;3320;p176"/>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3321" name="Google Shape;3321;p176"/>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3322" name="Google Shape;3322;p176"/>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3323" name="Google Shape;3323;p176"/>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3324" name="Google Shape;3324;p176"/>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3325" name="Google Shape;3325;p176"/>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3326" name="Google Shape;3326;p176"/>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3327" name="Google Shape;3327;p176"/>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3328" name="Google Shape;3328;p176"/>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3329" name="Google Shape;3329;p176"/>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3330" name="Google Shape;3330;p176"/>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3331" name="Google Shape;3331;p176"/>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grpSp>
      <p:sp>
        <p:nvSpPr>
          <p:cNvPr id="3332" name="Google Shape;3332;p176"/>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p:cSld name="TITLE_AND_BODY_1_2_1_1_1_2_1_1_2_2_1_1_1_3_1">
    <p:bg>
      <p:bgPr>
        <a:solidFill>
          <a:schemeClr val="lt1"/>
        </a:solidFill>
      </p:bgPr>
    </p:bg>
    <p:spTree>
      <p:nvGrpSpPr>
        <p:cNvPr id="3333" name="Shape 3333"/>
        <p:cNvGrpSpPr/>
        <p:nvPr/>
      </p:nvGrpSpPr>
      <p:grpSpPr>
        <a:xfrm>
          <a:off x="0" y="0"/>
          <a:ext cx="0" cy="0"/>
          <a:chOff x="0" y="0"/>
          <a:chExt cx="0" cy="0"/>
        </a:xfrm>
      </p:grpSpPr>
      <p:sp>
        <p:nvSpPr>
          <p:cNvPr id="3334" name="Google Shape;3334;p177"/>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335" name="Google Shape;3335;p177"/>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336" name="Google Shape;3336;p177"/>
          <p:cNvGrpSpPr/>
          <p:nvPr/>
        </p:nvGrpSpPr>
        <p:grpSpPr>
          <a:xfrm>
            <a:off x="4089132" y="621476"/>
            <a:ext cx="4182979" cy="3900346"/>
            <a:chOff x="4525200" y="964080"/>
            <a:chExt cx="3686743" cy="3437640"/>
          </a:xfrm>
        </p:grpSpPr>
        <p:sp>
          <p:nvSpPr>
            <p:cNvPr id="3337" name="Google Shape;3337;p177"/>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38" name="Google Shape;3338;p177"/>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39" name="Google Shape;3339;p177"/>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DEE1E6"/>
            </a:solidFill>
            <a:ln>
              <a:noFill/>
            </a:ln>
          </p:spPr>
        </p:sp>
        <p:sp>
          <p:nvSpPr>
            <p:cNvPr id="3340" name="Google Shape;3340;p177"/>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41" name="Google Shape;3341;p177"/>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DEE1E6"/>
            </a:solidFill>
            <a:ln>
              <a:noFill/>
            </a:ln>
          </p:spPr>
        </p:sp>
        <p:sp>
          <p:nvSpPr>
            <p:cNvPr id="3342" name="Google Shape;3342;p177"/>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DEE1E6"/>
            </a:solidFill>
            <a:ln>
              <a:noFill/>
            </a:ln>
          </p:spPr>
        </p:sp>
        <p:sp>
          <p:nvSpPr>
            <p:cNvPr id="3343" name="Google Shape;3343;p177"/>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DEE1E6"/>
            </a:solidFill>
            <a:ln>
              <a:noFill/>
            </a:ln>
          </p:spPr>
        </p:sp>
        <p:sp>
          <p:nvSpPr>
            <p:cNvPr id="3344" name="Google Shape;3344;p177"/>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DEE1E6"/>
            </a:solidFill>
            <a:ln>
              <a:noFill/>
            </a:ln>
          </p:spPr>
        </p:sp>
        <p:sp>
          <p:nvSpPr>
            <p:cNvPr id="3345" name="Google Shape;3345;p177"/>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DEE1E6"/>
            </a:solidFill>
            <a:ln>
              <a:noFill/>
            </a:ln>
          </p:spPr>
        </p:sp>
        <p:sp>
          <p:nvSpPr>
            <p:cNvPr id="3346" name="Google Shape;3346;p177"/>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DEE1E6"/>
            </a:solidFill>
            <a:ln>
              <a:noFill/>
            </a:ln>
          </p:spPr>
        </p:sp>
        <p:sp>
          <p:nvSpPr>
            <p:cNvPr id="3347" name="Google Shape;3347;p177"/>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DEE1E6"/>
            </a:solidFill>
            <a:ln>
              <a:noFill/>
            </a:ln>
          </p:spPr>
        </p:sp>
        <p:sp>
          <p:nvSpPr>
            <p:cNvPr id="3348" name="Google Shape;3348;p177"/>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DEE1E6"/>
            </a:solidFill>
            <a:ln>
              <a:noFill/>
            </a:ln>
          </p:spPr>
        </p:sp>
        <p:sp>
          <p:nvSpPr>
            <p:cNvPr id="3349" name="Google Shape;3349;p177"/>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DEE1E6"/>
            </a:solidFill>
            <a:ln>
              <a:noFill/>
            </a:ln>
          </p:spPr>
        </p:sp>
        <p:sp>
          <p:nvSpPr>
            <p:cNvPr id="3350" name="Google Shape;3350;p177"/>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DEE1E6"/>
            </a:solidFill>
            <a:ln>
              <a:noFill/>
            </a:ln>
          </p:spPr>
        </p:sp>
        <p:sp>
          <p:nvSpPr>
            <p:cNvPr id="3351" name="Google Shape;3351;p177"/>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DEE1E6"/>
            </a:solidFill>
            <a:ln>
              <a:noFill/>
            </a:ln>
          </p:spPr>
        </p:sp>
        <p:sp>
          <p:nvSpPr>
            <p:cNvPr id="3352" name="Google Shape;3352;p177"/>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DEE1E6"/>
            </a:solidFill>
            <a:ln>
              <a:noFill/>
            </a:ln>
          </p:spPr>
        </p:sp>
        <p:sp>
          <p:nvSpPr>
            <p:cNvPr id="3353" name="Google Shape;3353;p177"/>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DEE1E6"/>
            </a:solidFill>
            <a:ln>
              <a:noFill/>
            </a:ln>
          </p:spPr>
        </p:sp>
        <p:sp>
          <p:nvSpPr>
            <p:cNvPr id="3354" name="Google Shape;3354;p177"/>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DEE1E6"/>
            </a:solidFill>
            <a:ln>
              <a:noFill/>
            </a:ln>
          </p:spPr>
        </p:sp>
        <p:sp>
          <p:nvSpPr>
            <p:cNvPr id="3355" name="Google Shape;3355;p177"/>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56" name="Google Shape;3356;p177"/>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DEE1E6"/>
            </a:solidFill>
            <a:ln>
              <a:noFill/>
            </a:ln>
          </p:spPr>
        </p:sp>
        <p:sp>
          <p:nvSpPr>
            <p:cNvPr id="3357" name="Google Shape;3357;p177"/>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DEE1E6"/>
            </a:solidFill>
            <a:ln>
              <a:noFill/>
            </a:ln>
          </p:spPr>
        </p:sp>
        <p:sp>
          <p:nvSpPr>
            <p:cNvPr id="3358" name="Google Shape;3358;p177"/>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DEE1E6"/>
            </a:solidFill>
            <a:ln>
              <a:noFill/>
            </a:ln>
          </p:spPr>
        </p:sp>
        <p:sp>
          <p:nvSpPr>
            <p:cNvPr id="3359" name="Google Shape;3359;p177"/>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DEE1E6"/>
            </a:solidFill>
            <a:ln>
              <a:noFill/>
            </a:ln>
          </p:spPr>
        </p:sp>
        <p:sp>
          <p:nvSpPr>
            <p:cNvPr id="3360" name="Google Shape;3360;p177"/>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DEE1E6"/>
            </a:solidFill>
            <a:ln>
              <a:noFill/>
            </a:ln>
          </p:spPr>
        </p:sp>
        <p:sp>
          <p:nvSpPr>
            <p:cNvPr id="3361" name="Google Shape;3361;p177"/>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DEE1E6"/>
            </a:solidFill>
            <a:ln>
              <a:noFill/>
            </a:ln>
          </p:spPr>
        </p:sp>
        <p:sp>
          <p:nvSpPr>
            <p:cNvPr id="3362" name="Google Shape;3362;p177"/>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DEE1E6"/>
            </a:solidFill>
            <a:ln>
              <a:noFill/>
            </a:ln>
          </p:spPr>
        </p:sp>
        <p:sp>
          <p:nvSpPr>
            <p:cNvPr id="3363" name="Google Shape;3363;p177"/>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DEE1E6"/>
            </a:solidFill>
            <a:ln>
              <a:noFill/>
            </a:ln>
          </p:spPr>
        </p:sp>
        <p:sp>
          <p:nvSpPr>
            <p:cNvPr id="3364" name="Google Shape;3364;p177"/>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DEE1E6"/>
            </a:solidFill>
            <a:ln>
              <a:noFill/>
            </a:ln>
          </p:spPr>
        </p:sp>
        <p:sp>
          <p:nvSpPr>
            <p:cNvPr id="3365" name="Google Shape;3365;p177"/>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DEE1E6"/>
            </a:solidFill>
            <a:ln>
              <a:noFill/>
            </a:ln>
          </p:spPr>
        </p:sp>
        <p:sp>
          <p:nvSpPr>
            <p:cNvPr id="3366" name="Google Shape;3366;p177"/>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DEE1E6"/>
            </a:solidFill>
            <a:ln>
              <a:noFill/>
            </a:ln>
          </p:spPr>
        </p:sp>
        <p:sp>
          <p:nvSpPr>
            <p:cNvPr id="3367" name="Google Shape;3367;p177"/>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DEE1E6"/>
            </a:solidFill>
            <a:ln>
              <a:noFill/>
            </a:ln>
          </p:spPr>
        </p:sp>
        <p:sp>
          <p:nvSpPr>
            <p:cNvPr id="3368" name="Google Shape;3368;p177"/>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DEE1E6"/>
            </a:solidFill>
            <a:ln>
              <a:noFill/>
            </a:ln>
          </p:spPr>
        </p:sp>
        <p:sp>
          <p:nvSpPr>
            <p:cNvPr id="3369" name="Google Shape;3369;p177"/>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70" name="Google Shape;3370;p177"/>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DEE1E6"/>
            </a:solidFill>
            <a:ln>
              <a:noFill/>
            </a:ln>
          </p:spPr>
        </p:sp>
        <p:sp>
          <p:nvSpPr>
            <p:cNvPr id="3371" name="Google Shape;3371;p177"/>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rgbClr val="DEE1E6"/>
            </a:solidFill>
            <a:ln>
              <a:noFill/>
            </a:ln>
          </p:spPr>
        </p:sp>
        <p:sp>
          <p:nvSpPr>
            <p:cNvPr id="3372" name="Google Shape;3372;p177"/>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DEE1E6"/>
            </a:solidFill>
            <a:ln>
              <a:noFill/>
            </a:ln>
          </p:spPr>
        </p:sp>
        <p:sp>
          <p:nvSpPr>
            <p:cNvPr id="3373" name="Google Shape;3373;p177"/>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74" name="Google Shape;3374;p177"/>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DEE1E6"/>
            </a:solidFill>
            <a:ln>
              <a:noFill/>
            </a:ln>
          </p:spPr>
        </p:sp>
        <p:sp>
          <p:nvSpPr>
            <p:cNvPr id="3375" name="Google Shape;3375;p177"/>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76" name="Google Shape;3376;p177"/>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DEE1E6"/>
            </a:solidFill>
            <a:ln>
              <a:noFill/>
            </a:ln>
          </p:spPr>
        </p:sp>
      </p:grpSp>
      <p:sp>
        <p:nvSpPr>
          <p:cNvPr id="3377" name="Google Shape;3377;p177"/>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 Dark bg">
  <p:cSld name="TITLE_AND_BODY_1_2_1_1_1_2_1_1_2_2_1_1_1_3_1_2">
    <p:bg>
      <p:bgPr>
        <a:solidFill>
          <a:schemeClr val="dk1"/>
        </a:solidFill>
      </p:bgPr>
    </p:bg>
    <p:spTree>
      <p:nvGrpSpPr>
        <p:cNvPr id="3378" name="Shape 3378"/>
        <p:cNvGrpSpPr/>
        <p:nvPr/>
      </p:nvGrpSpPr>
      <p:grpSpPr>
        <a:xfrm>
          <a:off x="0" y="0"/>
          <a:ext cx="0" cy="0"/>
          <a:chOff x="0" y="0"/>
          <a:chExt cx="0" cy="0"/>
        </a:xfrm>
      </p:grpSpPr>
      <p:sp>
        <p:nvSpPr>
          <p:cNvPr id="3379" name="Google Shape;3379;p178"/>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3380" name="Google Shape;3380;p178"/>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381" name="Google Shape;3381;p178"/>
          <p:cNvGrpSpPr/>
          <p:nvPr/>
        </p:nvGrpSpPr>
        <p:grpSpPr>
          <a:xfrm>
            <a:off x="4089132" y="621476"/>
            <a:ext cx="4182979" cy="3900346"/>
            <a:chOff x="4525200" y="964080"/>
            <a:chExt cx="3686743" cy="3437640"/>
          </a:xfrm>
        </p:grpSpPr>
        <p:sp>
          <p:nvSpPr>
            <p:cNvPr id="3382" name="Google Shape;3382;p178"/>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83" name="Google Shape;3383;p178"/>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84" name="Google Shape;3384;p178"/>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3385" name="Google Shape;3385;p178"/>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386" name="Google Shape;3386;p178"/>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3387" name="Google Shape;3387;p178"/>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3388" name="Google Shape;3388;p178"/>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3389" name="Google Shape;3389;p178"/>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3390" name="Google Shape;3390;p178"/>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3391" name="Google Shape;3391;p178"/>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3392" name="Google Shape;3392;p178"/>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3393" name="Google Shape;3393;p178"/>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3394" name="Google Shape;3394;p178"/>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3395" name="Google Shape;3395;p178"/>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3396" name="Google Shape;3396;p178"/>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3397" name="Google Shape;3397;p178"/>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3398" name="Google Shape;3398;p178"/>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3399" name="Google Shape;3399;p178"/>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3400" name="Google Shape;3400;p178"/>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01" name="Google Shape;3401;p178"/>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3402" name="Google Shape;3402;p178"/>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3403" name="Google Shape;3403;p178"/>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3404" name="Google Shape;3404;p178"/>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3405" name="Google Shape;3405;p178"/>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3406" name="Google Shape;3406;p178"/>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3407" name="Google Shape;3407;p178"/>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3408" name="Google Shape;3408;p178"/>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3409" name="Google Shape;3409;p178"/>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3410" name="Google Shape;3410;p178"/>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3411" name="Google Shape;3411;p178"/>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3412" name="Google Shape;3412;p178"/>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3413" name="Google Shape;3413;p178"/>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accent3"/>
            </a:solidFill>
            <a:ln>
              <a:noFill/>
            </a:ln>
          </p:spPr>
        </p:sp>
        <p:sp>
          <p:nvSpPr>
            <p:cNvPr id="3414" name="Google Shape;3414;p178"/>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15" name="Google Shape;3415;p178"/>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3416" name="Google Shape;3416;p178"/>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3417" name="Google Shape;3417;p178"/>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3418" name="Google Shape;3418;p178"/>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19" name="Google Shape;3419;p178"/>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3420" name="Google Shape;3420;p178"/>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21" name="Google Shape;3421;p178"/>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grpSp>
      <p:sp>
        <p:nvSpPr>
          <p:cNvPr id="3422" name="Google Shape;3422;p178"/>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p:cSld name="TITLE_AND_BODY_1_2_1_1_1_2_1_1_2_2_1_1_1_3_1_1">
    <p:bg>
      <p:bgPr>
        <a:solidFill>
          <a:schemeClr val="lt1"/>
        </a:solidFill>
      </p:bgPr>
    </p:bg>
    <p:spTree>
      <p:nvGrpSpPr>
        <p:cNvPr id="3423" name="Shape 3423"/>
        <p:cNvGrpSpPr/>
        <p:nvPr/>
      </p:nvGrpSpPr>
      <p:grpSpPr>
        <a:xfrm>
          <a:off x="0" y="0"/>
          <a:ext cx="0" cy="0"/>
          <a:chOff x="0" y="0"/>
          <a:chExt cx="0" cy="0"/>
        </a:xfrm>
      </p:grpSpPr>
      <p:sp>
        <p:nvSpPr>
          <p:cNvPr id="3424" name="Google Shape;3424;p179"/>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425" name="Google Shape;3425;p179"/>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426" name="Google Shape;3426;p179"/>
          <p:cNvGrpSpPr/>
          <p:nvPr/>
        </p:nvGrpSpPr>
        <p:grpSpPr>
          <a:xfrm>
            <a:off x="4361809" y="528101"/>
            <a:ext cx="3910555" cy="4087260"/>
            <a:chOff x="4687200" y="990720"/>
            <a:chExt cx="3283146" cy="3431500"/>
          </a:xfrm>
        </p:grpSpPr>
        <p:sp>
          <p:nvSpPr>
            <p:cNvPr id="3427" name="Google Shape;3427;p179"/>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28" name="Google Shape;3428;p179"/>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rgbClr val="DEE1E6"/>
            </a:solidFill>
            <a:ln>
              <a:noFill/>
            </a:ln>
          </p:spPr>
        </p:sp>
        <p:sp>
          <p:nvSpPr>
            <p:cNvPr id="3429" name="Google Shape;3429;p179"/>
            <p:cNvSpPr/>
            <p:nvPr/>
          </p:nvSpPr>
          <p:spPr>
            <a:xfrm>
              <a:off x="5436000" y="2853360"/>
              <a:ext cx="36359" cy="5040"/>
            </a:xfrm>
            <a:custGeom>
              <a:rect b="b" l="l" r="r" t="t"/>
              <a:pathLst>
                <a:path extrusionOk="0" h="231" w="1614">
                  <a:moveTo>
                    <a:pt x="1614" y="202"/>
                  </a:moveTo>
                  <a:lnTo>
                    <a:pt x="1326" y="1"/>
                  </a:lnTo>
                  <a:lnTo>
                    <a:pt x="1" y="231"/>
                  </a:lnTo>
                  <a:close/>
                </a:path>
              </a:pathLst>
            </a:custGeom>
            <a:solidFill>
              <a:srgbClr val="DEE1E6"/>
            </a:solidFill>
            <a:ln>
              <a:noFill/>
            </a:ln>
          </p:spPr>
        </p:sp>
        <p:sp>
          <p:nvSpPr>
            <p:cNvPr id="3430" name="Google Shape;3430;p179"/>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rgbClr val="DEE1E6"/>
            </a:solidFill>
            <a:ln>
              <a:noFill/>
            </a:ln>
          </p:spPr>
        </p:sp>
        <p:sp>
          <p:nvSpPr>
            <p:cNvPr id="3431" name="Google Shape;3431;p179"/>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rgbClr val="DEE1E6"/>
            </a:solidFill>
            <a:ln>
              <a:noFill/>
            </a:ln>
          </p:spPr>
        </p:sp>
        <p:sp>
          <p:nvSpPr>
            <p:cNvPr id="3432" name="Google Shape;3432;p179"/>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rgbClr val="DEE1E6"/>
            </a:solidFill>
            <a:ln>
              <a:noFill/>
            </a:ln>
          </p:spPr>
        </p:sp>
        <p:sp>
          <p:nvSpPr>
            <p:cNvPr id="3433" name="Google Shape;3433;p179"/>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rgbClr val="DEE1E6"/>
            </a:solidFill>
            <a:ln>
              <a:noFill/>
            </a:ln>
          </p:spPr>
        </p:sp>
        <p:sp>
          <p:nvSpPr>
            <p:cNvPr id="3434" name="Google Shape;3434;p179"/>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rgbClr val="DEE1E6"/>
            </a:solidFill>
            <a:ln>
              <a:noFill/>
            </a:ln>
          </p:spPr>
        </p:sp>
        <p:sp>
          <p:nvSpPr>
            <p:cNvPr id="3435" name="Google Shape;3435;p179"/>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rgbClr val="DEE1E6"/>
            </a:solidFill>
            <a:ln>
              <a:noFill/>
            </a:ln>
          </p:spPr>
        </p:sp>
        <p:sp>
          <p:nvSpPr>
            <p:cNvPr id="3436" name="Google Shape;3436;p179"/>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rgbClr val="DEE1E6"/>
            </a:solidFill>
            <a:ln>
              <a:noFill/>
            </a:ln>
          </p:spPr>
        </p:sp>
        <p:sp>
          <p:nvSpPr>
            <p:cNvPr id="3437" name="Google Shape;3437;p179"/>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rgbClr val="DEE1E6"/>
            </a:solidFill>
            <a:ln>
              <a:noFill/>
            </a:ln>
          </p:spPr>
        </p:sp>
        <p:sp>
          <p:nvSpPr>
            <p:cNvPr id="3438" name="Google Shape;3438;p179"/>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rgbClr val="DEE1E6"/>
            </a:solidFill>
            <a:ln>
              <a:noFill/>
            </a:ln>
          </p:spPr>
        </p:sp>
        <p:sp>
          <p:nvSpPr>
            <p:cNvPr id="3439" name="Google Shape;3439;p179"/>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rgbClr val="DEE1E6"/>
            </a:solidFill>
            <a:ln>
              <a:noFill/>
            </a:ln>
          </p:spPr>
        </p:sp>
        <p:sp>
          <p:nvSpPr>
            <p:cNvPr id="3440" name="Google Shape;3440;p179"/>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rgbClr val="DEE1E6"/>
            </a:solidFill>
            <a:ln>
              <a:noFill/>
            </a:ln>
          </p:spPr>
        </p:sp>
        <p:sp>
          <p:nvSpPr>
            <p:cNvPr id="3441" name="Google Shape;3441;p179"/>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rgbClr val="DEE1E6"/>
            </a:solidFill>
            <a:ln>
              <a:noFill/>
            </a:ln>
          </p:spPr>
        </p:sp>
        <p:sp>
          <p:nvSpPr>
            <p:cNvPr id="3442" name="Google Shape;3442;p179"/>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rgbClr val="DEE1E6"/>
            </a:solidFill>
            <a:ln>
              <a:noFill/>
            </a:ln>
          </p:spPr>
        </p:sp>
        <p:sp>
          <p:nvSpPr>
            <p:cNvPr id="3443" name="Google Shape;3443;p179"/>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rgbClr val="DEE1E6"/>
            </a:solidFill>
            <a:ln>
              <a:noFill/>
            </a:ln>
          </p:spPr>
        </p:sp>
        <p:sp>
          <p:nvSpPr>
            <p:cNvPr id="3444" name="Google Shape;3444;p179"/>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rgbClr val="DEE1E6"/>
            </a:solidFill>
            <a:ln>
              <a:noFill/>
            </a:ln>
          </p:spPr>
        </p:sp>
        <p:sp>
          <p:nvSpPr>
            <p:cNvPr id="3445" name="Google Shape;3445;p179"/>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rgbClr val="DEE1E6"/>
            </a:solidFill>
            <a:ln>
              <a:noFill/>
            </a:ln>
          </p:spPr>
        </p:sp>
        <p:sp>
          <p:nvSpPr>
            <p:cNvPr id="3446" name="Google Shape;3446;p179"/>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rgbClr val="DEE1E6"/>
            </a:solidFill>
            <a:ln>
              <a:noFill/>
            </a:ln>
          </p:spPr>
        </p:sp>
        <p:sp>
          <p:nvSpPr>
            <p:cNvPr id="3447" name="Google Shape;3447;p179"/>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rgbClr val="DEE1E6"/>
            </a:solidFill>
            <a:ln>
              <a:noFill/>
            </a:ln>
          </p:spPr>
        </p:sp>
        <p:sp>
          <p:nvSpPr>
            <p:cNvPr id="3448" name="Google Shape;3448;p179"/>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rgbClr val="DEE1E6"/>
            </a:solidFill>
            <a:ln>
              <a:noFill/>
            </a:ln>
          </p:spPr>
        </p:sp>
        <p:sp>
          <p:nvSpPr>
            <p:cNvPr id="3449" name="Google Shape;3449;p179"/>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rgbClr val="DEE1E6"/>
            </a:solidFill>
            <a:ln>
              <a:noFill/>
            </a:ln>
          </p:spPr>
        </p:sp>
        <p:sp>
          <p:nvSpPr>
            <p:cNvPr id="3450" name="Google Shape;3450;p179"/>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51" name="Google Shape;3451;p179"/>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rgbClr val="DEE1E6"/>
            </a:solidFill>
            <a:ln>
              <a:noFill/>
            </a:ln>
          </p:spPr>
        </p:sp>
        <p:sp>
          <p:nvSpPr>
            <p:cNvPr id="3452" name="Google Shape;3452;p179"/>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rgbClr val="DEE1E6"/>
            </a:solidFill>
            <a:ln>
              <a:noFill/>
            </a:ln>
          </p:spPr>
        </p:sp>
        <p:sp>
          <p:nvSpPr>
            <p:cNvPr id="3453" name="Google Shape;3453;p179"/>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rgbClr val="DEE1E6"/>
            </a:solidFill>
            <a:ln>
              <a:noFill/>
            </a:ln>
          </p:spPr>
        </p:sp>
        <p:sp>
          <p:nvSpPr>
            <p:cNvPr id="3454" name="Google Shape;3454;p179"/>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rgbClr val="DEE1E6"/>
            </a:solidFill>
            <a:ln>
              <a:noFill/>
            </a:ln>
          </p:spPr>
        </p:sp>
        <p:sp>
          <p:nvSpPr>
            <p:cNvPr id="3455" name="Google Shape;3455;p179"/>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rgbClr val="DEE1E6"/>
            </a:solidFill>
            <a:ln>
              <a:noFill/>
            </a:ln>
          </p:spPr>
        </p:sp>
        <p:sp>
          <p:nvSpPr>
            <p:cNvPr id="3456" name="Google Shape;3456;p179"/>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rgbClr val="DEE1E6"/>
            </a:solidFill>
            <a:ln>
              <a:noFill/>
            </a:ln>
          </p:spPr>
        </p:sp>
        <p:sp>
          <p:nvSpPr>
            <p:cNvPr id="3457" name="Google Shape;3457;p179"/>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rgbClr val="DEE1E6"/>
            </a:solidFill>
            <a:ln>
              <a:noFill/>
            </a:ln>
          </p:spPr>
        </p:sp>
        <p:sp>
          <p:nvSpPr>
            <p:cNvPr id="3458" name="Google Shape;3458;p179"/>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rgbClr val="DEE1E6"/>
            </a:solidFill>
            <a:ln>
              <a:noFill/>
            </a:ln>
          </p:spPr>
        </p:sp>
        <p:sp>
          <p:nvSpPr>
            <p:cNvPr id="3459" name="Google Shape;3459;p179"/>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rgbClr val="DEE1E6"/>
            </a:solidFill>
            <a:ln>
              <a:noFill/>
            </a:ln>
          </p:spPr>
        </p:sp>
        <p:sp>
          <p:nvSpPr>
            <p:cNvPr id="3460" name="Google Shape;3460;p179"/>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rgbClr val="DEE1E6"/>
            </a:solidFill>
            <a:ln>
              <a:noFill/>
            </a:ln>
          </p:spPr>
        </p:sp>
        <p:sp>
          <p:nvSpPr>
            <p:cNvPr id="3461" name="Google Shape;3461;p179"/>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rgbClr val="DEE1E6"/>
            </a:solidFill>
            <a:ln>
              <a:noFill/>
            </a:ln>
          </p:spPr>
        </p:sp>
        <p:sp>
          <p:nvSpPr>
            <p:cNvPr id="3462" name="Google Shape;3462;p179"/>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rgbClr val="DEE1E6"/>
            </a:solidFill>
            <a:ln>
              <a:noFill/>
            </a:ln>
          </p:spPr>
        </p:sp>
        <p:sp>
          <p:nvSpPr>
            <p:cNvPr id="3463" name="Google Shape;3463;p179"/>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rgbClr val="DEE1E6"/>
            </a:solidFill>
            <a:ln>
              <a:noFill/>
            </a:ln>
          </p:spPr>
        </p:sp>
        <p:sp>
          <p:nvSpPr>
            <p:cNvPr id="3464" name="Google Shape;3464;p179"/>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rgbClr val="DEE1E6"/>
            </a:solidFill>
            <a:ln>
              <a:noFill/>
            </a:ln>
          </p:spPr>
        </p:sp>
        <p:sp>
          <p:nvSpPr>
            <p:cNvPr id="3465" name="Google Shape;3465;p179"/>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rgbClr val="DEE1E6"/>
            </a:solidFill>
            <a:ln>
              <a:noFill/>
            </a:ln>
          </p:spPr>
        </p:sp>
        <p:sp>
          <p:nvSpPr>
            <p:cNvPr id="3466" name="Google Shape;3466;p179"/>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rgbClr val="DEE1E6"/>
            </a:solidFill>
            <a:ln>
              <a:noFill/>
            </a:ln>
          </p:spPr>
        </p:sp>
        <p:sp>
          <p:nvSpPr>
            <p:cNvPr id="3467" name="Google Shape;3467;p179"/>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rgbClr val="DEE1E6"/>
            </a:solidFill>
            <a:ln>
              <a:noFill/>
            </a:ln>
          </p:spPr>
        </p:sp>
        <p:sp>
          <p:nvSpPr>
            <p:cNvPr id="3468" name="Google Shape;3468;p179"/>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rgbClr val="DEE1E6"/>
            </a:solidFill>
            <a:ln>
              <a:noFill/>
            </a:ln>
          </p:spPr>
        </p:sp>
        <p:sp>
          <p:nvSpPr>
            <p:cNvPr id="3469" name="Google Shape;3469;p179"/>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rgbClr val="DEE1E6"/>
            </a:solidFill>
            <a:ln>
              <a:noFill/>
            </a:ln>
          </p:spPr>
        </p:sp>
        <p:sp>
          <p:nvSpPr>
            <p:cNvPr id="3470" name="Google Shape;3470;p179"/>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rgbClr val="DEE1E6"/>
            </a:solidFill>
            <a:ln>
              <a:noFill/>
            </a:ln>
          </p:spPr>
        </p:sp>
        <p:sp>
          <p:nvSpPr>
            <p:cNvPr id="3471" name="Google Shape;3471;p179"/>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rgbClr val="DEE1E6"/>
            </a:solidFill>
            <a:ln>
              <a:noFill/>
            </a:ln>
          </p:spPr>
        </p:sp>
        <p:sp>
          <p:nvSpPr>
            <p:cNvPr id="3472" name="Google Shape;3472;p179"/>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rgbClr val="DEE1E6"/>
            </a:solidFill>
            <a:ln>
              <a:noFill/>
            </a:ln>
          </p:spPr>
        </p:sp>
        <p:sp>
          <p:nvSpPr>
            <p:cNvPr id="3473" name="Google Shape;3473;p179"/>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rgbClr val="DEE1E6"/>
            </a:solidFill>
            <a:ln>
              <a:noFill/>
            </a:ln>
          </p:spPr>
        </p:sp>
        <p:sp>
          <p:nvSpPr>
            <p:cNvPr id="3474" name="Google Shape;3474;p179"/>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rgbClr val="DEE1E6"/>
            </a:solidFill>
            <a:ln>
              <a:noFill/>
            </a:ln>
          </p:spPr>
        </p:sp>
        <p:sp>
          <p:nvSpPr>
            <p:cNvPr id="3475" name="Google Shape;3475;p179"/>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rgbClr val="DEE1E6"/>
            </a:solidFill>
            <a:ln>
              <a:noFill/>
            </a:ln>
          </p:spPr>
        </p:sp>
        <p:sp>
          <p:nvSpPr>
            <p:cNvPr id="3476" name="Google Shape;3476;p179"/>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rgbClr val="DEE1E6"/>
            </a:solidFill>
            <a:ln>
              <a:noFill/>
            </a:ln>
          </p:spPr>
        </p:sp>
        <p:sp>
          <p:nvSpPr>
            <p:cNvPr id="3477" name="Google Shape;3477;p179"/>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rgbClr val="DEE1E6"/>
            </a:solidFill>
            <a:ln>
              <a:noFill/>
            </a:ln>
          </p:spPr>
        </p:sp>
        <p:sp>
          <p:nvSpPr>
            <p:cNvPr id="3478" name="Google Shape;3478;p179"/>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79" name="Google Shape;3479;p179"/>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rgbClr val="DEE1E6"/>
            </a:solidFill>
            <a:ln>
              <a:noFill/>
            </a:ln>
          </p:spPr>
        </p:sp>
        <p:sp>
          <p:nvSpPr>
            <p:cNvPr id="3480" name="Google Shape;3480;p179"/>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rgbClr val="DEE1E6"/>
            </a:solidFill>
            <a:ln>
              <a:noFill/>
            </a:ln>
          </p:spPr>
        </p:sp>
        <p:sp>
          <p:nvSpPr>
            <p:cNvPr id="3481" name="Google Shape;3481;p179"/>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rgbClr val="DEE1E6"/>
            </a:solidFill>
            <a:ln>
              <a:noFill/>
            </a:ln>
          </p:spPr>
        </p:sp>
        <p:sp>
          <p:nvSpPr>
            <p:cNvPr id="3482" name="Google Shape;3482;p179"/>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rgbClr val="DEE1E6"/>
            </a:solidFill>
            <a:ln>
              <a:noFill/>
            </a:ln>
          </p:spPr>
        </p:sp>
        <p:sp>
          <p:nvSpPr>
            <p:cNvPr id="3483" name="Google Shape;3483;p179"/>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rgbClr val="DEE1E6"/>
            </a:solidFill>
            <a:ln>
              <a:noFill/>
            </a:ln>
          </p:spPr>
        </p:sp>
        <p:sp>
          <p:nvSpPr>
            <p:cNvPr id="3484" name="Google Shape;3484;p179"/>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rgbClr val="DEE1E6"/>
            </a:solidFill>
            <a:ln>
              <a:noFill/>
            </a:ln>
          </p:spPr>
        </p:sp>
        <p:sp>
          <p:nvSpPr>
            <p:cNvPr id="3485" name="Google Shape;3485;p179"/>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rgbClr val="DEE1E6"/>
            </a:solidFill>
            <a:ln>
              <a:noFill/>
            </a:ln>
          </p:spPr>
        </p:sp>
        <p:sp>
          <p:nvSpPr>
            <p:cNvPr id="3486" name="Google Shape;3486;p179"/>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rgbClr val="DEE1E6"/>
            </a:solidFill>
            <a:ln>
              <a:noFill/>
            </a:ln>
          </p:spPr>
        </p:sp>
        <p:sp>
          <p:nvSpPr>
            <p:cNvPr id="3487" name="Google Shape;3487;p179"/>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rgbClr val="DEE1E6"/>
            </a:solidFill>
            <a:ln>
              <a:noFill/>
            </a:ln>
          </p:spPr>
        </p:sp>
        <p:sp>
          <p:nvSpPr>
            <p:cNvPr id="3488" name="Google Shape;3488;p179"/>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489" name="Google Shape;3489;p179"/>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rgbClr val="DEE1E6"/>
            </a:solidFill>
            <a:ln>
              <a:noFill/>
            </a:ln>
          </p:spPr>
        </p:sp>
        <p:sp>
          <p:nvSpPr>
            <p:cNvPr id="3490" name="Google Shape;3490;p179"/>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rgbClr val="DEE1E6"/>
            </a:solidFill>
            <a:ln>
              <a:noFill/>
            </a:ln>
          </p:spPr>
        </p:sp>
        <p:sp>
          <p:nvSpPr>
            <p:cNvPr id="3491" name="Google Shape;3491;p179"/>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rgbClr val="DEE1E6"/>
            </a:solidFill>
            <a:ln>
              <a:noFill/>
            </a:ln>
          </p:spPr>
        </p:sp>
        <p:sp>
          <p:nvSpPr>
            <p:cNvPr id="3492" name="Google Shape;3492;p179"/>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rgbClr val="DEE1E6"/>
            </a:solidFill>
            <a:ln>
              <a:noFill/>
            </a:ln>
          </p:spPr>
        </p:sp>
        <p:sp>
          <p:nvSpPr>
            <p:cNvPr id="3493" name="Google Shape;3493;p179"/>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rgbClr val="DEE1E6"/>
            </a:solidFill>
            <a:ln>
              <a:noFill/>
            </a:ln>
          </p:spPr>
        </p:sp>
        <p:sp>
          <p:nvSpPr>
            <p:cNvPr id="3494" name="Google Shape;3494;p179"/>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rgbClr val="DEE1E6"/>
            </a:solidFill>
            <a:ln>
              <a:noFill/>
            </a:ln>
          </p:spPr>
        </p:sp>
        <p:sp>
          <p:nvSpPr>
            <p:cNvPr id="3495" name="Google Shape;3495;p179"/>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rgbClr val="DEE1E6"/>
            </a:solidFill>
            <a:ln>
              <a:noFill/>
            </a:ln>
          </p:spPr>
        </p:sp>
        <p:sp>
          <p:nvSpPr>
            <p:cNvPr id="3496" name="Google Shape;3496;p179"/>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rgbClr val="DEE1E6"/>
            </a:solidFill>
            <a:ln>
              <a:noFill/>
            </a:ln>
          </p:spPr>
        </p:sp>
        <p:sp>
          <p:nvSpPr>
            <p:cNvPr id="3497" name="Google Shape;3497;p179"/>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rgbClr val="DEE1E6"/>
            </a:solidFill>
            <a:ln>
              <a:noFill/>
            </a:ln>
          </p:spPr>
        </p:sp>
        <p:sp>
          <p:nvSpPr>
            <p:cNvPr id="3498" name="Google Shape;3498;p179"/>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rgbClr val="DEE1E6"/>
            </a:solidFill>
            <a:ln>
              <a:noFill/>
            </a:ln>
          </p:spPr>
        </p:sp>
        <p:sp>
          <p:nvSpPr>
            <p:cNvPr id="3499" name="Google Shape;3499;p179"/>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rgbClr val="DEE1E6"/>
            </a:solidFill>
            <a:ln>
              <a:noFill/>
            </a:ln>
          </p:spPr>
        </p:sp>
        <p:sp>
          <p:nvSpPr>
            <p:cNvPr id="3500" name="Google Shape;3500;p179"/>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rgbClr val="DEE1E6"/>
            </a:solidFill>
            <a:ln>
              <a:noFill/>
            </a:ln>
          </p:spPr>
        </p:sp>
        <p:sp>
          <p:nvSpPr>
            <p:cNvPr id="3501" name="Google Shape;3501;p179"/>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rgbClr val="DEE1E6"/>
            </a:solidFill>
            <a:ln>
              <a:noFill/>
            </a:ln>
          </p:spPr>
        </p:sp>
        <p:sp>
          <p:nvSpPr>
            <p:cNvPr id="3502" name="Google Shape;3502;p179"/>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rgbClr val="DEE1E6"/>
            </a:solidFill>
            <a:ln>
              <a:noFill/>
            </a:ln>
          </p:spPr>
        </p:sp>
        <p:sp>
          <p:nvSpPr>
            <p:cNvPr id="3503" name="Google Shape;3503;p179"/>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rgbClr val="DEE1E6"/>
            </a:solidFill>
            <a:ln>
              <a:noFill/>
            </a:ln>
          </p:spPr>
        </p:sp>
        <p:sp>
          <p:nvSpPr>
            <p:cNvPr id="3504" name="Google Shape;3504;p179"/>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rgbClr val="DEE1E6"/>
            </a:solidFill>
            <a:ln>
              <a:noFill/>
            </a:ln>
          </p:spPr>
        </p:sp>
        <p:sp>
          <p:nvSpPr>
            <p:cNvPr id="3505" name="Google Shape;3505;p179"/>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rgbClr val="DEE1E6"/>
            </a:solidFill>
            <a:ln>
              <a:noFill/>
            </a:ln>
          </p:spPr>
        </p:sp>
        <p:sp>
          <p:nvSpPr>
            <p:cNvPr id="3506" name="Google Shape;3506;p179"/>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rgbClr val="DEE1E6"/>
            </a:solidFill>
            <a:ln>
              <a:noFill/>
            </a:ln>
          </p:spPr>
        </p:sp>
        <p:sp>
          <p:nvSpPr>
            <p:cNvPr id="3507" name="Google Shape;3507;p179"/>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rgbClr val="DEE1E6"/>
            </a:solidFill>
            <a:ln>
              <a:noFill/>
            </a:ln>
          </p:spPr>
        </p:sp>
        <p:sp>
          <p:nvSpPr>
            <p:cNvPr id="3508" name="Google Shape;3508;p179"/>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rgbClr val="DEE1E6"/>
            </a:solidFill>
            <a:ln>
              <a:noFill/>
            </a:ln>
          </p:spPr>
        </p:sp>
        <p:sp>
          <p:nvSpPr>
            <p:cNvPr id="3509" name="Google Shape;3509;p179"/>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rgbClr val="DEE1E6"/>
            </a:solidFill>
            <a:ln>
              <a:noFill/>
            </a:ln>
          </p:spPr>
        </p:sp>
        <p:sp>
          <p:nvSpPr>
            <p:cNvPr id="3510" name="Google Shape;3510;p179"/>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rgbClr val="DEE1E6"/>
            </a:solidFill>
            <a:ln>
              <a:noFill/>
            </a:ln>
          </p:spPr>
        </p:sp>
        <p:sp>
          <p:nvSpPr>
            <p:cNvPr id="3511" name="Google Shape;3511;p179"/>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rgbClr val="DEE1E6"/>
            </a:solidFill>
            <a:ln>
              <a:noFill/>
            </a:ln>
          </p:spPr>
        </p:sp>
        <p:sp>
          <p:nvSpPr>
            <p:cNvPr id="3512" name="Google Shape;3512;p179"/>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rgbClr val="DEE1E6"/>
            </a:solidFill>
            <a:ln>
              <a:noFill/>
            </a:ln>
          </p:spPr>
        </p:sp>
        <p:sp>
          <p:nvSpPr>
            <p:cNvPr id="3513" name="Google Shape;3513;p179"/>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rgbClr val="DEE1E6"/>
            </a:solidFill>
            <a:ln>
              <a:noFill/>
            </a:ln>
          </p:spPr>
        </p:sp>
        <p:sp>
          <p:nvSpPr>
            <p:cNvPr id="3514" name="Google Shape;3514;p179"/>
            <p:cNvSpPr/>
            <p:nvPr/>
          </p:nvSpPr>
          <p:spPr>
            <a:xfrm>
              <a:off x="7694640" y="2580480"/>
              <a:ext cx="2160" cy="2160"/>
            </a:xfrm>
            <a:custGeom>
              <a:rect b="b" l="l" r="r" t="t"/>
              <a:pathLst>
                <a:path extrusionOk="0" h="116" w="116">
                  <a:moveTo>
                    <a:pt x="1" y="1"/>
                  </a:moveTo>
                  <a:lnTo>
                    <a:pt x="30" y="116"/>
                  </a:lnTo>
                  <a:lnTo>
                    <a:pt x="116" y="1"/>
                  </a:lnTo>
                  <a:close/>
                </a:path>
              </a:pathLst>
            </a:custGeom>
            <a:solidFill>
              <a:srgbClr val="DEE1E6"/>
            </a:solidFill>
            <a:ln>
              <a:noFill/>
            </a:ln>
          </p:spPr>
        </p:sp>
        <p:sp>
          <p:nvSpPr>
            <p:cNvPr id="3515" name="Google Shape;3515;p179"/>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rgbClr val="DEE1E6"/>
            </a:solidFill>
            <a:ln>
              <a:noFill/>
            </a:ln>
          </p:spPr>
        </p:sp>
        <p:sp>
          <p:nvSpPr>
            <p:cNvPr id="3516" name="Google Shape;3516;p179"/>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rgbClr val="DEE1E6"/>
            </a:solidFill>
            <a:ln>
              <a:noFill/>
            </a:ln>
          </p:spPr>
        </p:sp>
        <p:sp>
          <p:nvSpPr>
            <p:cNvPr id="3517" name="Google Shape;3517;p179"/>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rgbClr val="DEE1E6"/>
            </a:solidFill>
            <a:ln>
              <a:noFill/>
            </a:ln>
          </p:spPr>
        </p:sp>
        <p:sp>
          <p:nvSpPr>
            <p:cNvPr id="3518" name="Google Shape;3518;p179"/>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rgbClr val="DEE1E6"/>
            </a:solidFill>
            <a:ln>
              <a:noFill/>
            </a:ln>
          </p:spPr>
        </p:sp>
        <p:sp>
          <p:nvSpPr>
            <p:cNvPr id="3519" name="Google Shape;3519;p179"/>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rgbClr val="DEE1E6"/>
            </a:solidFill>
            <a:ln>
              <a:noFill/>
            </a:ln>
          </p:spPr>
        </p:sp>
        <p:sp>
          <p:nvSpPr>
            <p:cNvPr id="3520" name="Google Shape;3520;p179"/>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521" name="Google Shape;3521;p179"/>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rgbClr val="DEE1E6"/>
            </a:solidFill>
            <a:ln>
              <a:noFill/>
            </a:ln>
          </p:spPr>
        </p:sp>
        <p:sp>
          <p:nvSpPr>
            <p:cNvPr id="3522" name="Google Shape;3522;p179"/>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rgbClr val="DEE1E6"/>
            </a:solidFill>
            <a:ln>
              <a:noFill/>
            </a:ln>
          </p:spPr>
        </p:sp>
        <p:sp>
          <p:nvSpPr>
            <p:cNvPr id="3523" name="Google Shape;3523;p179"/>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rgbClr val="DEE1E6"/>
            </a:solidFill>
            <a:ln>
              <a:noFill/>
            </a:ln>
          </p:spPr>
        </p:sp>
        <p:sp>
          <p:nvSpPr>
            <p:cNvPr id="3524" name="Google Shape;3524;p179"/>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rgbClr val="DEE1E6"/>
            </a:solidFill>
            <a:ln>
              <a:noFill/>
            </a:ln>
          </p:spPr>
        </p:sp>
        <p:sp>
          <p:nvSpPr>
            <p:cNvPr id="3525" name="Google Shape;3525;p179"/>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rgbClr val="DEE1E6"/>
            </a:solidFill>
            <a:ln>
              <a:noFill/>
            </a:ln>
          </p:spPr>
        </p:sp>
        <p:sp>
          <p:nvSpPr>
            <p:cNvPr id="3526" name="Google Shape;3526;p179"/>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rgbClr val="DEE1E6"/>
            </a:solidFill>
            <a:ln>
              <a:noFill/>
            </a:ln>
          </p:spPr>
        </p:sp>
        <p:sp>
          <p:nvSpPr>
            <p:cNvPr id="3527" name="Google Shape;3527;p179"/>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rgbClr val="DEE1E6"/>
            </a:solidFill>
            <a:ln>
              <a:noFill/>
            </a:ln>
          </p:spPr>
        </p:sp>
        <p:sp>
          <p:nvSpPr>
            <p:cNvPr id="3528" name="Google Shape;3528;p179"/>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529" name="Google Shape;3529;p179"/>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530" name="Google Shape;3530;p179"/>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rgbClr val="DEE1E6"/>
            </a:solidFill>
            <a:ln>
              <a:noFill/>
            </a:ln>
          </p:spPr>
        </p:sp>
        <p:sp>
          <p:nvSpPr>
            <p:cNvPr id="3531" name="Google Shape;3531;p179"/>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rgbClr val="DEE1E6"/>
            </a:solidFill>
            <a:ln>
              <a:noFill/>
            </a:ln>
          </p:spPr>
        </p:sp>
        <p:sp>
          <p:nvSpPr>
            <p:cNvPr id="3532" name="Google Shape;3532;p179"/>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rgbClr val="DEE1E6"/>
            </a:solidFill>
            <a:ln>
              <a:noFill/>
            </a:ln>
          </p:spPr>
        </p:sp>
        <p:sp>
          <p:nvSpPr>
            <p:cNvPr id="3533" name="Google Shape;3533;p179"/>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rgbClr val="DEE1E6"/>
            </a:solidFill>
            <a:ln>
              <a:noFill/>
            </a:ln>
          </p:spPr>
        </p:sp>
        <p:sp>
          <p:nvSpPr>
            <p:cNvPr id="3534" name="Google Shape;3534;p179"/>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rgbClr val="DEE1E6"/>
            </a:solidFill>
            <a:ln>
              <a:noFill/>
            </a:ln>
          </p:spPr>
        </p:sp>
        <p:sp>
          <p:nvSpPr>
            <p:cNvPr id="3535" name="Google Shape;3535;p179"/>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rgbClr val="DEE1E6"/>
            </a:solidFill>
            <a:ln>
              <a:noFill/>
            </a:ln>
          </p:spPr>
        </p:sp>
        <p:sp>
          <p:nvSpPr>
            <p:cNvPr id="3536" name="Google Shape;3536;p179"/>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537" name="Google Shape;3537;p179"/>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rgbClr val="DEE1E6"/>
            </a:solidFill>
            <a:ln>
              <a:noFill/>
            </a:ln>
          </p:spPr>
        </p:sp>
        <p:sp>
          <p:nvSpPr>
            <p:cNvPr id="3538" name="Google Shape;3538;p179"/>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rgbClr val="DEE1E6"/>
            </a:solidFill>
            <a:ln>
              <a:noFill/>
            </a:ln>
          </p:spPr>
        </p:sp>
        <p:sp>
          <p:nvSpPr>
            <p:cNvPr id="3539" name="Google Shape;3539;p179"/>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rgbClr val="DEE1E6"/>
            </a:solidFill>
            <a:ln>
              <a:noFill/>
            </a:ln>
          </p:spPr>
        </p:sp>
        <p:sp>
          <p:nvSpPr>
            <p:cNvPr id="3540" name="Google Shape;3540;p179"/>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541" name="Google Shape;3541;p179"/>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rgbClr val="DEE1E6"/>
            </a:solidFill>
            <a:ln>
              <a:noFill/>
            </a:ln>
          </p:spPr>
        </p:sp>
        <p:sp>
          <p:nvSpPr>
            <p:cNvPr id="3542" name="Google Shape;3542;p179"/>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rgbClr val="DEE1E6"/>
            </a:solidFill>
            <a:ln>
              <a:noFill/>
            </a:ln>
          </p:spPr>
        </p:sp>
        <p:sp>
          <p:nvSpPr>
            <p:cNvPr id="3543" name="Google Shape;3543;p179"/>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rgbClr val="DEE1E6"/>
            </a:solidFill>
            <a:ln>
              <a:noFill/>
            </a:ln>
          </p:spPr>
        </p:sp>
        <p:sp>
          <p:nvSpPr>
            <p:cNvPr id="3544" name="Google Shape;3544;p179"/>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rgbClr val="DEE1E6"/>
            </a:solidFill>
            <a:ln>
              <a:noFill/>
            </a:ln>
          </p:spPr>
        </p:sp>
        <p:sp>
          <p:nvSpPr>
            <p:cNvPr id="3545" name="Google Shape;3545;p179"/>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rgbClr val="DEE1E6"/>
            </a:solidFill>
            <a:ln>
              <a:noFill/>
            </a:ln>
          </p:spPr>
        </p:sp>
        <p:sp>
          <p:nvSpPr>
            <p:cNvPr id="3546" name="Google Shape;3546;p179"/>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rgbClr val="DEE1E6"/>
            </a:solidFill>
            <a:ln>
              <a:noFill/>
            </a:ln>
          </p:spPr>
        </p:sp>
        <p:sp>
          <p:nvSpPr>
            <p:cNvPr id="3547" name="Google Shape;3547;p179"/>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rgbClr val="DEE1E6"/>
            </a:solidFill>
            <a:ln>
              <a:noFill/>
            </a:ln>
          </p:spPr>
        </p:sp>
        <p:sp>
          <p:nvSpPr>
            <p:cNvPr id="3548" name="Google Shape;3548;p179"/>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rgbClr val="DEE1E6"/>
            </a:solidFill>
            <a:ln>
              <a:noFill/>
            </a:ln>
          </p:spPr>
        </p:sp>
        <p:sp>
          <p:nvSpPr>
            <p:cNvPr id="3549" name="Google Shape;3549;p179"/>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rgbClr val="DEE1E6"/>
            </a:solidFill>
            <a:ln>
              <a:noFill/>
            </a:ln>
          </p:spPr>
        </p:sp>
        <p:sp>
          <p:nvSpPr>
            <p:cNvPr id="3550" name="Google Shape;3550;p179"/>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rgbClr val="DEE1E6"/>
            </a:solidFill>
            <a:ln>
              <a:noFill/>
            </a:ln>
          </p:spPr>
        </p:sp>
        <p:sp>
          <p:nvSpPr>
            <p:cNvPr id="3551" name="Google Shape;3551;p179"/>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rgbClr val="DEE1E6"/>
            </a:solidFill>
            <a:ln>
              <a:noFill/>
            </a:ln>
          </p:spPr>
        </p:sp>
        <p:sp>
          <p:nvSpPr>
            <p:cNvPr id="3552" name="Google Shape;3552;p179"/>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rgbClr val="DEE1E6"/>
            </a:solidFill>
            <a:ln>
              <a:noFill/>
            </a:ln>
          </p:spPr>
        </p:sp>
        <p:sp>
          <p:nvSpPr>
            <p:cNvPr id="3553" name="Google Shape;3553;p179"/>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rgbClr val="DEE1E6"/>
            </a:solidFill>
            <a:ln>
              <a:noFill/>
            </a:ln>
          </p:spPr>
        </p:sp>
        <p:sp>
          <p:nvSpPr>
            <p:cNvPr id="3554" name="Google Shape;3554;p179"/>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rgbClr val="DEE1E6"/>
            </a:solidFill>
            <a:ln>
              <a:noFill/>
            </a:ln>
          </p:spPr>
        </p:sp>
        <p:sp>
          <p:nvSpPr>
            <p:cNvPr id="3555" name="Google Shape;3555;p179"/>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rgbClr val="DEE1E6"/>
            </a:solidFill>
            <a:ln>
              <a:noFill/>
            </a:ln>
          </p:spPr>
        </p:sp>
        <p:sp>
          <p:nvSpPr>
            <p:cNvPr id="3556" name="Google Shape;3556;p179"/>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rgbClr val="DEE1E6"/>
            </a:solidFill>
            <a:ln>
              <a:noFill/>
            </a:ln>
          </p:spPr>
        </p:sp>
        <p:sp>
          <p:nvSpPr>
            <p:cNvPr id="3557" name="Google Shape;3557;p179"/>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rgbClr val="DEE1E6"/>
            </a:solidFill>
            <a:ln>
              <a:noFill/>
            </a:ln>
          </p:spPr>
        </p:sp>
        <p:sp>
          <p:nvSpPr>
            <p:cNvPr id="3558" name="Google Shape;3558;p179"/>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rgbClr val="DEE1E6"/>
            </a:solidFill>
            <a:ln>
              <a:noFill/>
            </a:ln>
          </p:spPr>
        </p:sp>
        <p:sp>
          <p:nvSpPr>
            <p:cNvPr id="3559" name="Google Shape;3559;p179"/>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rgbClr val="DEE1E6"/>
            </a:solidFill>
            <a:ln>
              <a:noFill/>
            </a:ln>
          </p:spPr>
        </p:sp>
        <p:sp>
          <p:nvSpPr>
            <p:cNvPr id="3560" name="Google Shape;3560;p179"/>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rgbClr val="DEE1E6"/>
            </a:solidFill>
            <a:ln>
              <a:noFill/>
            </a:ln>
          </p:spPr>
        </p:sp>
        <p:sp>
          <p:nvSpPr>
            <p:cNvPr id="3561" name="Google Shape;3561;p179"/>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rgbClr val="DEE1E6"/>
            </a:solidFill>
            <a:ln>
              <a:noFill/>
            </a:ln>
          </p:spPr>
        </p:sp>
        <p:sp>
          <p:nvSpPr>
            <p:cNvPr id="3562" name="Google Shape;3562;p179"/>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rgbClr val="DEE1E6"/>
            </a:solidFill>
            <a:ln>
              <a:noFill/>
            </a:ln>
          </p:spPr>
        </p:sp>
        <p:sp>
          <p:nvSpPr>
            <p:cNvPr id="3563" name="Google Shape;3563;p179"/>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rgbClr val="DEE1E6"/>
            </a:solidFill>
            <a:ln>
              <a:noFill/>
            </a:ln>
          </p:spPr>
        </p:sp>
        <p:sp>
          <p:nvSpPr>
            <p:cNvPr id="3564" name="Google Shape;3564;p179"/>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rgbClr val="DEE1E6"/>
            </a:solidFill>
            <a:ln>
              <a:noFill/>
            </a:ln>
          </p:spPr>
        </p:sp>
      </p:grpSp>
      <p:sp>
        <p:nvSpPr>
          <p:cNvPr id="3565" name="Google Shape;3565;p179"/>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 Dark bg">
  <p:cSld name="TITLE_AND_BODY_1_2_1_1_1_2_1_1_2_2_1_1_1_3_1_1_2">
    <p:bg>
      <p:bgPr>
        <a:solidFill>
          <a:schemeClr val="dk1"/>
        </a:solidFill>
      </p:bgPr>
    </p:bg>
    <p:spTree>
      <p:nvGrpSpPr>
        <p:cNvPr id="3566" name="Shape 3566"/>
        <p:cNvGrpSpPr/>
        <p:nvPr/>
      </p:nvGrpSpPr>
      <p:grpSpPr>
        <a:xfrm>
          <a:off x="0" y="0"/>
          <a:ext cx="0" cy="0"/>
          <a:chOff x="0" y="0"/>
          <a:chExt cx="0" cy="0"/>
        </a:xfrm>
      </p:grpSpPr>
      <p:sp>
        <p:nvSpPr>
          <p:cNvPr id="3567" name="Google Shape;3567;p180"/>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3568" name="Google Shape;3568;p180"/>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569" name="Google Shape;3569;p180"/>
          <p:cNvGrpSpPr/>
          <p:nvPr/>
        </p:nvGrpSpPr>
        <p:grpSpPr>
          <a:xfrm>
            <a:off x="4361809" y="528101"/>
            <a:ext cx="3910555" cy="4087260"/>
            <a:chOff x="4687200" y="990720"/>
            <a:chExt cx="3283146" cy="3431500"/>
          </a:xfrm>
        </p:grpSpPr>
        <p:sp>
          <p:nvSpPr>
            <p:cNvPr id="3570" name="Google Shape;3570;p180"/>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571" name="Google Shape;3571;p180"/>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chemeClr val="accent3"/>
            </a:solidFill>
            <a:ln>
              <a:noFill/>
            </a:ln>
          </p:spPr>
        </p:sp>
        <p:sp>
          <p:nvSpPr>
            <p:cNvPr id="3572" name="Google Shape;3572;p180"/>
            <p:cNvSpPr/>
            <p:nvPr/>
          </p:nvSpPr>
          <p:spPr>
            <a:xfrm>
              <a:off x="5436000" y="2853360"/>
              <a:ext cx="36359" cy="5040"/>
            </a:xfrm>
            <a:custGeom>
              <a:rect b="b" l="l" r="r" t="t"/>
              <a:pathLst>
                <a:path extrusionOk="0" h="231" w="1614">
                  <a:moveTo>
                    <a:pt x="1614" y="202"/>
                  </a:moveTo>
                  <a:lnTo>
                    <a:pt x="1326" y="1"/>
                  </a:lnTo>
                  <a:lnTo>
                    <a:pt x="1" y="231"/>
                  </a:lnTo>
                  <a:close/>
                </a:path>
              </a:pathLst>
            </a:custGeom>
            <a:solidFill>
              <a:schemeClr val="accent3"/>
            </a:solidFill>
            <a:ln>
              <a:noFill/>
            </a:ln>
          </p:spPr>
        </p:sp>
        <p:sp>
          <p:nvSpPr>
            <p:cNvPr id="3573" name="Google Shape;3573;p180"/>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chemeClr val="accent3"/>
            </a:solidFill>
            <a:ln>
              <a:noFill/>
            </a:ln>
          </p:spPr>
        </p:sp>
        <p:sp>
          <p:nvSpPr>
            <p:cNvPr id="3574" name="Google Shape;3574;p180"/>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chemeClr val="accent3"/>
            </a:solidFill>
            <a:ln>
              <a:noFill/>
            </a:ln>
          </p:spPr>
        </p:sp>
        <p:sp>
          <p:nvSpPr>
            <p:cNvPr id="3575" name="Google Shape;3575;p180"/>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chemeClr val="accent3"/>
            </a:solidFill>
            <a:ln>
              <a:noFill/>
            </a:ln>
          </p:spPr>
        </p:sp>
        <p:sp>
          <p:nvSpPr>
            <p:cNvPr id="3576" name="Google Shape;3576;p180"/>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chemeClr val="accent3"/>
            </a:solidFill>
            <a:ln>
              <a:noFill/>
            </a:ln>
          </p:spPr>
        </p:sp>
        <p:sp>
          <p:nvSpPr>
            <p:cNvPr id="3577" name="Google Shape;3577;p180"/>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chemeClr val="accent3"/>
            </a:solidFill>
            <a:ln>
              <a:noFill/>
            </a:ln>
          </p:spPr>
        </p:sp>
        <p:sp>
          <p:nvSpPr>
            <p:cNvPr id="3578" name="Google Shape;3578;p180"/>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chemeClr val="accent3"/>
            </a:solidFill>
            <a:ln>
              <a:noFill/>
            </a:ln>
          </p:spPr>
        </p:sp>
        <p:sp>
          <p:nvSpPr>
            <p:cNvPr id="3579" name="Google Shape;3579;p180"/>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chemeClr val="accent3"/>
            </a:solidFill>
            <a:ln>
              <a:noFill/>
            </a:ln>
          </p:spPr>
        </p:sp>
        <p:sp>
          <p:nvSpPr>
            <p:cNvPr id="3580" name="Google Shape;3580;p180"/>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chemeClr val="accent3"/>
            </a:solidFill>
            <a:ln>
              <a:noFill/>
            </a:ln>
          </p:spPr>
        </p:sp>
        <p:sp>
          <p:nvSpPr>
            <p:cNvPr id="3581" name="Google Shape;3581;p180"/>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chemeClr val="accent3"/>
            </a:solidFill>
            <a:ln>
              <a:noFill/>
            </a:ln>
          </p:spPr>
        </p:sp>
        <p:sp>
          <p:nvSpPr>
            <p:cNvPr id="3582" name="Google Shape;3582;p180"/>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chemeClr val="accent3"/>
            </a:solidFill>
            <a:ln>
              <a:noFill/>
            </a:ln>
          </p:spPr>
        </p:sp>
        <p:sp>
          <p:nvSpPr>
            <p:cNvPr id="3583" name="Google Shape;3583;p180"/>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chemeClr val="accent3"/>
            </a:solidFill>
            <a:ln>
              <a:noFill/>
            </a:ln>
          </p:spPr>
        </p:sp>
        <p:sp>
          <p:nvSpPr>
            <p:cNvPr id="3584" name="Google Shape;3584;p180"/>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chemeClr val="accent3"/>
            </a:solidFill>
            <a:ln>
              <a:noFill/>
            </a:ln>
          </p:spPr>
        </p:sp>
        <p:sp>
          <p:nvSpPr>
            <p:cNvPr id="3585" name="Google Shape;3585;p180"/>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chemeClr val="accent3"/>
            </a:solidFill>
            <a:ln>
              <a:noFill/>
            </a:ln>
          </p:spPr>
        </p:sp>
        <p:sp>
          <p:nvSpPr>
            <p:cNvPr id="3586" name="Google Shape;3586;p180"/>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chemeClr val="accent3"/>
            </a:solidFill>
            <a:ln>
              <a:noFill/>
            </a:ln>
          </p:spPr>
        </p:sp>
        <p:sp>
          <p:nvSpPr>
            <p:cNvPr id="3587" name="Google Shape;3587;p180"/>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chemeClr val="accent3"/>
            </a:solidFill>
            <a:ln>
              <a:noFill/>
            </a:ln>
          </p:spPr>
        </p:sp>
        <p:sp>
          <p:nvSpPr>
            <p:cNvPr id="3588" name="Google Shape;3588;p180"/>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chemeClr val="accent3"/>
            </a:solidFill>
            <a:ln>
              <a:noFill/>
            </a:ln>
          </p:spPr>
        </p:sp>
        <p:sp>
          <p:nvSpPr>
            <p:cNvPr id="3589" name="Google Shape;3589;p180"/>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chemeClr val="accent3"/>
            </a:solidFill>
            <a:ln>
              <a:noFill/>
            </a:ln>
          </p:spPr>
        </p:sp>
        <p:sp>
          <p:nvSpPr>
            <p:cNvPr id="3590" name="Google Shape;3590;p180"/>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chemeClr val="accent3"/>
            </a:solidFill>
            <a:ln>
              <a:noFill/>
            </a:ln>
          </p:spPr>
        </p:sp>
        <p:sp>
          <p:nvSpPr>
            <p:cNvPr id="3591" name="Google Shape;3591;p180"/>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chemeClr val="accent3"/>
            </a:solidFill>
            <a:ln>
              <a:noFill/>
            </a:ln>
          </p:spPr>
        </p:sp>
        <p:sp>
          <p:nvSpPr>
            <p:cNvPr id="3592" name="Google Shape;3592;p180"/>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chemeClr val="accent3"/>
            </a:solidFill>
            <a:ln>
              <a:noFill/>
            </a:ln>
          </p:spPr>
        </p:sp>
        <p:sp>
          <p:nvSpPr>
            <p:cNvPr id="3593" name="Google Shape;3593;p180"/>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594" name="Google Shape;3594;p180"/>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chemeClr val="accent3"/>
            </a:solidFill>
            <a:ln>
              <a:noFill/>
            </a:ln>
          </p:spPr>
        </p:sp>
        <p:sp>
          <p:nvSpPr>
            <p:cNvPr id="3595" name="Google Shape;3595;p180"/>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chemeClr val="accent3"/>
            </a:solidFill>
            <a:ln>
              <a:noFill/>
            </a:ln>
          </p:spPr>
        </p:sp>
        <p:sp>
          <p:nvSpPr>
            <p:cNvPr id="3596" name="Google Shape;3596;p180"/>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chemeClr val="accent3"/>
            </a:solidFill>
            <a:ln>
              <a:noFill/>
            </a:ln>
          </p:spPr>
        </p:sp>
        <p:sp>
          <p:nvSpPr>
            <p:cNvPr id="3597" name="Google Shape;3597;p180"/>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chemeClr val="accent3"/>
            </a:solidFill>
            <a:ln>
              <a:noFill/>
            </a:ln>
          </p:spPr>
        </p:sp>
        <p:sp>
          <p:nvSpPr>
            <p:cNvPr id="3598" name="Google Shape;3598;p180"/>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chemeClr val="accent3"/>
            </a:solidFill>
            <a:ln>
              <a:noFill/>
            </a:ln>
          </p:spPr>
        </p:sp>
        <p:sp>
          <p:nvSpPr>
            <p:cNvPr id="3599" name="Google Shape;3599;p180"/>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chemeClr val="accent3"/>
            </a:solidFill>
            <a:ln>
              <a:noFill/>
            </a:ln>
          </p:spPr>
        </p:sp>
        <p:sp>
          <p:nvSpPr>
            <p:cNvPr id="3600" name="Google Shape;3600;p180"/>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chemeClr val="accent3"/>
            </a:solidFill>
            <a:ln>
              <a:noFill/>
            </a:ln>
          </p:spPr>
        </p:sp>
        <p:sp>
          <p:nvSpPr>
            <p:cNvPr id="3601" name="Google Shape;3601;p180"/>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chemeClr val="accent3"/>
            </a:solidFill>
            <a:ln>
              <a:noFill/>
            </a:ln>
          </p:spPr>
        </p:sp>
        <p:sp>
          <p:nvSpPr>
            <p:cNvPr id="3602" name="Google Shape;3602;p180"/>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chemeClr val="accent3"/>
            </a:solidFill>
            <a:ln>
              <a:noFill/>
            </a:ln>
          </p:spPr>
        </p:sp>
        <p:sp>
          <p:nvSpPr>
            <p:cNvPr id="3603" name="Google Shape;3603;p180"/>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chemeClr val="accent3"/>
            </a:solidFill>
            <a:ln>
              <a:noFill/>
            </a:ln>
          </p:spPr>
        </p:sp>
        <p:sp>
          <p:nvSpPr>
            <p:cNvPr id="3604" name="Google Shape;3604;p180"/>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chemeClr val="accent3"/>
            </a:solidFill>
            <a:ln>
              <a:noFill/>
            </a:ln>
          </p:spPr>
        </p:sp>
        <p:sp>
          <p:nvSpPr>
            <p:cNvPr id="3605" name="Google Shape;3605;p180"/>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chemeClr val="accent3"/>
            </a:solidFill>
            <a:ln>
              <a:noFill/>
            </a:ln>
          </p:spPr>
        </p:sp>
        <p:sp>
          <p:nvSpPr>
            <p:cNvPr id="3606" name="Google Shape;3606;p180"/>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chemeClr val="accent3"/>
            </a:solidFill>
            <a:ln>
              <a:noFill/>
            </a:ln>
          </p:spPr>
        </p:sp>
        <p:sp>
          <p:nvSpPr>
            <p:cNvPr id="3607" name="Google Shape;3607;p180"/>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chemeClr val="accent3"/>
            </a:solidFill>
            <a:ln>
              <a:noFill/>
            </a:ln>
          </p:spPr>
        </p:sp>
        <p:sp>
          <p:nvSpPr>
            <p:cNvPr id="3608" name="Google Shape;3608;p180"/>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chemeClr val="accent3"/>
            </a:solidFill>
            <a:ln>
              <a:noFill/>
            </a:ln>
          </p:spPr>
        </p:sp>
        <p:sp>
          <p:nvSpPr>
            <p:cNvPr id="3609" name="Google Shape;3609;p180"/>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chemeClr val="accent3"/>
            </a:solidFill>
            <a:ln>
              <a:noFill/>
            </a:ln>
          </p:spPr>
        </p:sp>
        <p:sp>
          <p:nvSpPr>
            <p:cNvPr id="3610" name="Google Shape;3610;p180"/>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chemeClr val="accent3"/>
            </a:solidFill>
            <a:ln>
              <a:noFill/>
            </a:ln>
          </p:spPr>
        </p:sp>
        <p:sp>
          <p:nvSpPr>
            <p:cNvPr id="3611" name="Google Shape;3611;p180"/>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chemeClr val="accent3"/>
            </a:solidFill>
            <a:ln>
              <a:noFill/>
            </a:ln>
          </p:spPr>
        </p:sp>
        <p:sp>
          <p:nvSpPr>
            <p:cNvPr id="3612" name="Google Shape;3612;p180"/>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chemeClr val="accent3"/>
            </a:solidFill>
            <a:ln>
              <a:noFill/>
            </a:ln>
          </p:spPr>
        </p:sp>
        <p:sp>
          <p:nvSpPr>
            <p:cNvPr id="3613" name="Google Shape;3613;p180"/>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chemeClr val="accent3"/>
            </a:solidFill>
            <a:ln>
              <a:noFill/>
            </a:ln>
          </p:spPr>
        </p:sp>
        <p:sp>
          <p:nvSpPr>
            <p:cNvPr id="3614" name="Google Shape;3614;p180"/>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chemeClr val="accent3"/>
            </a:solidFill>
            <a:ln>
              <a:noFill/>
            </a:ln>
          </p:spPr>
        </p:sp>
        <p:sp>
          <p:nvSpPr>
            <p:cNvPr id="3615" name="Google Shape;3615;p180"/>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chemeClr val="accent3"/>
            </a:solidFill>
            <a:ln>
              <a:noFill/>
            </a:ln>
          </p:spPr>
        </p:sp>
        <p:sp>
          <p:nvSpPr>
            <p:cNvPr id="3616" name="Google Shape;3616;p180"/>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chemeClr val="accent3"/>
            </a:solidFill>
            <a:ln>
              <a:noFill/>
            </a:ln>
          </p:spPr>
        </p:sp>
        <p:sp>
          <p:nvSpPr>
            <p:cNvPr id="3617" name="Google Shape;3617;p180"/>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chemeClr val="accent3"/>
            </a:solidFill>
            <a:ln>
              <a:noFill/>
            </a:ln>
          </p:spPr>
        </p:sp>
        <p:sp>
          <p:nvSpPr>
            <p:cNvPr id="3618" name="Google Shape;3618;p180"/>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chemeClr val="accent3"/>
            </a:solidFill>
            <a:ln>
              <a:noFill/>
            </a:ln>
          </p:spPr>
        </p:sp>
        <p:sp>
          <p:nvSpPr>
            <p:cNvPr id="3619" name="Google Shape;3619;p180"/>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chemeClr val="accent3"/>
            </a:solidFill>
            <a:ln>
              <a:noFill/>
            </a:ln>
          </p:spPr>
        </p:sp>
        <p:sp>
          <p:nvSpPr>
            <p:cNvPr id="3620" name="Google Shape;3620;p180"/>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chemeClr val="accent3"/>
            </a:solidFill>
            <a:ln>
              <a:noFill/>
            </a:ln>
          </p:spPr>
        </p:sp>
        <p:sp>
          <p:nvSpPr>
            <p:cNvPr id="3621" name="Google Shape;3621;p180"/>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622" name="Google Shape;3622;p180"/>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chemeClr val="accent3"/>
            </a:solidFill>
            <a:ln>
              <a:noFill/>
            </a:ln>
          </p:spPr>
        </p:sp>
        <p:sp>
          <p:nvSpPr>
            <p:cNvPr id="3623" name="Google Shape;3623;p180"/>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chemeClr val="accent3"/>
            </a:solidFill>
            <a:ln>
              <a:noFill/>
            </a:ln>
          </p:spPr>
        </p:sp>
        <p:sp>
          <p:nvSpPr>
            <p:cNvPr id="3624" name="Google Shape;3624;p180"/>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chemeClr val="accent3"/>
            </a:solidFill>
            <a:ln>
              <a:noFill/>
            </a:ln>
          </p:spPr>
        </p:sp>
        <p:sp>
          <p:nvSpPr>
            <p:cNvPr id="3625" name="Google Shape;3625;p180"/>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chemeClr val="accent3"/>
            </a:solidFill>
            <a:ln>
              <a:noFill/>
            </a:ln>
          </p:spPr>
        </p:sp>
        <p:sp>
          <p:nvSpPr>
            <p:cNvPr id="3626" name="Google Shape;3626;p180"/>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chemeClr val="accent3"/>
            </a:solidFill>
            <a:ln>
              <a:noFill/>
            </a:ln>
          </p:spPr>
        </p:sp>
        <p:sp>
          <p:nvSpPr>
            <p:cNvPr id="3627" name="Google Shape;3627;p180"/>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chemeClr val="accent3"/>
            </a:solidFill>
            <a:ln>
              <a:noFill/>
            </a:ln>
          </p:spPr>
        </p:sp>
        <p:sp>
          <p:nvSpPr>
            <p:cNvPr id="3628" name="Google Shape;3628;p180"/>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chemeClr val="accent3"/>
            </a:solidFill>
            <a:ln>
              <a:noFill/>
            </a:ln>
          </p:spPr>
        </p:sp>
        <p:sp>
          <p:nvSpPr>
            <p:cNvPr id="3629" name="Google Shape;3629;p180"/>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chemeClr val="accent3"/>
            </a:solidFill>
            <a:ln>
              <a:noFill/>
            </a:ln>
          </p:spPr>
        </p:sp>
        <p:sp>
          <p:nvSpPr>
            <p:cNvPr id="3630" name="Google Shape;3630;p180"/>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chemeClr val="accent3"/>
            </a:solidFill>
            <a:ln>
              <a:noFill/>
            </a:ln>
          </p:spPr>
        </p:sp>
        <p:sp>
          <p:nvSpPr>
            <p:cNvPr id="3631" name="Google Shape;3631;p180"/>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632" name="Google Shape;3632;p180"/>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chemeClr val="accent3"/>
            </a:solidFill>
            <a:ln>
              <a:noFill/>
            </a:ln>
          </p:spPr>
        </p:sp>
        <p:sp>
          <p:nvSpPr>
            <p:cNvPr id="3633" name="Google Shape;3633;p180"/>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chemeClr val="accent3"/>
            </a:solidFill>
            <a:ln>
              <a:noFill/>
            </a:ln>
          </p:spPr>
        </p:sp>
        <p:sp>
          <p:nvSpPr>
            <p:cNvPr id="3634" name="Google Shape;3634;p180"/>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chemeClr val="accent3"/>
            </a:solidFill>
            <a:ln>
              <a:noFill/>
            </a:ln>
          </p:spPr>
        </p:sp>
        <p:sp>
          <p:nvSpPr>
            <p:cNvPr id="3635" name="Google Shape;3635;p180"/>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chemeClr val="accent3"/>
            </a:solidFill>
            <a:ln>
              <a:noFill/>
            </a:ln>
          </p:spPr>
        </p:sp>
        <p:sp>
          <p:nvSpPr>
            <p:cNvPr id="3636" name="Google Shape;3636;p180"/>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chemeClr val="accent3"/>
            </a:solidFill>
            <a:ln>
              <a:noFill/>
            </a:ln>
          </p:spPr>
        </p:sp>
        <p:sp>
          <p:nvSpPr>
            <p:cNvPr id="3637" name="Google Shape;3637;p180"/>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chemeClr val="accent3"/>
            </a:solidFill>
            <a:ln>
              <a:noFill/>
            </a:ln>
          </p:spPr>
        </p:sp>
        <p:sp>
          <p:nvSpPr>
            <p:cNvPr id="3638" name="Google Shape;3638;p180"/>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chemeClr val="accent3"/>
            </a:solidFill>
            <a:ln>
              <a:noFill/>
            </a:ln>
          </p:spPr>
        </p:sp>
        <p:sp>
          <p:nvSpPr>
            <p:cNvPr id="3639" name="Google Shape;3639;p180"/>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chemeClr val="accent3"/>
            </a:solidFill>
            <a:ln>
              <a:noFill/>
            </a:ln>
          </p:spPr>
        </p:sp>
        <p:sp>
          <p:nvSpPr>
            <p:cNvPr id="3640" name="Google Shape;3640;p180"/>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chemeClr val="accent3"/>
            </a:solidFill>
            <a:ln>
              <a:noFill/>
            </a:ln>
          </p:spPr>
        </p:sp>
        <p:sp>
          <p:nvSpPr>
            <p:cNvPr id="3641" name="Google Shape;3641;p180"/>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chemeClr val="accent3"/>
            </a:solidFill>
            <a:ln>
              <a:noFill/>
            </a:ln>
          </p:spPr>
        </p:sp>
        <p:sp>
          <p:nvSpPr>
            <p:cNvPr id="3642" name="Google Shape;3642;p180"/>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chemeClr val="accent3"/>
            </a:solidFill>
            <a:ln>
              <a:noFill/>
            </a:ln>
          </p:spPr>
        </p:sp>
        <p:sp>
          <p:nvSpPr>
            <p:cNvPr id="3643" name="Google Shape;3643;p180"/>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chemeClr val="accent3"/>
            </a:solidFill>
            <a:ln>
              <a:noFill/>
            </a:ln>
          </p:spPr>
        </p:sp>
        <p:sp>
          <p:nvSpPr>
            <p:cNvPr id="3644" name="Google Shape;3644;p180"/>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chemeClr val="accent3"/>
            </a:solidFill>
            <a:ln>
              <a:noFill/>
            </a:ln>
          </p:spPr>
        </p:sp>
        <p:sp>
          <p:nvSpPr>
            <p:cNvPr id="3645" name="Google Shape;3645;p180"/>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chemeClr val="accent3"/>
            </a:solidFill>
            <a:ln>
              <a:noFill/>
            </a:ln>
          </p:spPr>
        </p:sp>
        <p:sp>
          <p:nvSpPr>
            <p:cNvPr id="3646" name="Google Shape;3646;p180"/>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chemeClr val="accent3"/>
            </a:solidFill>
            <a:ln>
              <a:noFill/>
            </a:ln>
          </p:spPr>
        </p:sp>
        <p:sp>
          <p:nvSpPr>
            <p:cNvPr id="3647" name="Google Shape;3647;p180"/>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chemeClr val="accent3"/>
            </a:solidFill>
            <a:ln>
              <a:noFill/>
            </a:ln>
          </p:spPr>
        </p:sp>
        <p:sp>
          <p:nvSpPr>
            <p:cNvPr id="3648" name="Google Shape;3648;p180"/>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chemeClr val="accent3"/>
            </a:solidFill>
            <a:ln>
              <a:noFill/>
            </a:ln>
          </p:spPr>
        </p:sp>
        <p:sp>
          <p:nvSpPr>
            <p:cNvPr id="3649" name="Google Shape;3649;p180"/>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chemeClr val="accent3"/>
            </a:solidFill>
            <a:ln>
              <a:noFill/>
            </a:ln>
          </p:spPr>
        </p:sp>
        <p:sp>
          <p:nvSpPr>
            <p:cNvPr id="3650" name="Google Shape;3650;p180"/>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chemeClr val="accent3"/>
            </a:solidFill>
            <a:ln>
              <a:noFill/>
            </a:ln>
          </p:spPr>
        </p:sp>
        <p:sp>
          <p:nvSpPr>
            <p:cNvPr id="3651" name="Google Shape;3651;p180"/>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chemeClr val="accent3"/>
            </a:solidFill>
            <a:ln>
              <a:noFill/>
            </a:ln>
          </p:spPr>
        </p:sp>
        <p:sp>
          <p:nvSpPr>
            <p:cNvPr id="3652" name="Google Shape;3652;p180"/>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chemeClr val="accent3"/>
            </a:solidFill>
            <a:ln>
              <a:noFill/>
            </a:ln>
          </p:spPr>
        </p:sp>
        <p:sp>
          <p:nvSpPr>
            <p:cNvPr id="3653" name="Google Shape;3653;p180"/>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chemeClr val="accent3"/>
            </a:solidFill>
            <a:ln>
              <a:noFill/>
            </a:ln>
          </p:spPr>
        </p:sp>
        <p:sp>
          <p:nvSpPr>
            <p:cNvPr id="3654" name="Google Shape;3654;p180"/>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chemeClr val="accent3"/>
            </a:solidFill>
            <a:ln>
              <a:noFill/>
            </a:ln>
          </p:spPr>
        </p:sp>
        <p:sp>
          <p:nvSpPr>
            <p:cNvPr id="3655" name="Google Shape;3655;p180"/>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chemeClr val="accent3"/>
            </a:solidFill>
            <a:ln>
              <a:noFill/>
            </a:ln>
          </p:spPr>
        </p:sp>
        <p:sp>
          <p:nvSpPr>
            <p:cNvPr id="3656" name="Google Shape;3656;p180"/>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chemeClr val="accent3"/>
            </a:solidFill>
            <a:ln>
              <a:noFill/>
            </a:ln>
          </p:spPr>
        </p:sp>
        <p:sp>
          <p:nvSpPr>
            <p:cNvPr id="3657" name="Google Shape;3657;p180"/>
            <p:cNvSpPr/>
            <p:nvPr/>
          </p:nvSpPr>
          <p:spPr>
            <a:xfrm>
              <a:off x="7694640" y="2580480"/>
              <a:ext cx="2160" cy="2160"/>
            </a:xfrm>
            <a:custGeom>
              <a:rect b="b" l="l" r="r" t="t"/>
              <a:pathLst>
                <a:path extrusionOk="0" h="116" w="116">
                  <a:moveTo>
                    <a:pt x="1" y="1"/>
                  </a:moveTo>
                  <a:lnTo>
                    <a:pt x="30" y="116"/>
                  </a:lnTo>
                  <a:lnTo>
                    <a:pt x="116" y="1"/>
                  </a:lnTo>
                  <a:close/>
                </a:path>
              </a:pathLst>
            </a:custGeom>
            <a:solidFill>
              <a:schemeClr val="accent3"/>
            </a:solidFill>
            <a:ln>
              <a:noFill/>
            </a:ln>
          </p:spPr>
        </p:sp>
        <p:sp>
          <p:nvSpPr>
            <p:cNvPr id="3658" name="Google Shape;3658;p180"/>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chemeClr val="accent3"/>
            </a:solidFill>
            <a:ln>
              <a:noFill/>
            </a:ln>
          </p:spPr>
        </p:sp>
        <p:sp>
          <p:nvSpPr>
            <p:cNvPr id="3659" name="Google Shape;3659;p180"/>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chemeClr val="accent3"/>
            </a:solidFill>
            <a:ln>
              <a:noFill/>
            </a:ln>
          </p:spPr>
        </p:sp>
        <p:sp>
          <p:nvSpPr>
            <p:cNvPr id="3660" name="Google Shape;3660;p180"/>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chemeClr val="accent3"/>
            </a:solidFill>
            <a:ln>
              <a:noFill/>
            </a:ln>
          </p:spPr>
        </p:sp>
        <p:sp>
          <p:nvSpPr>
            <p:cNvPr id="3661" name="Google Shape;3661;p180"/>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chemeClr val="accent3"/>
            </a:solidFill>
            <a:ln>
              <a:noFill/>
            </a:ln>
          </p:spPr>
        </p:sp>
        <p:sp>
          <p:nvSpPr>
            <p:cNvPr id="3662" name="Google Shape;3662;p180"/>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chemeClr val="accent3"/>
            </a:solidFill>
            <a:ln>
              <a:noFill/>
            </a:ln>
          </p:spPr>
        </p:sp>
        <p:sp>
          <p:nvSpPr>
            <p:cNvPr id="3663" name="Google Shape;3663;p180"/>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664" name="Google Shape;3664;p180"/>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chemeClr val="accent3"/>
            </a:solidFill>
            <a:ln>
              <a:noFill/>
            </a:ln>
          </p:spPr>
        </p:sp>
        <p:sp>
          <p:nvSpPr>
            <p:cNvPr id="3665" name="Google Shape;3665;p180"/>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chemeClr val="accent3"/>
            </a:solidFill>
            <a:ln>
              <a:noFill/>
            </a:ln>
          </p:spPr>
        </p:sp>
        <p:sp>
          <p:nvSpPr>
            <p:cNvPr id="3666" name="Google Shape;3666;p180"/>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chemeClr val="accent3"/>
            </a:solidFill>
            <a:ln>
              <a:noFill/>
            </a:ln>
          </p:spPr>
        </p:sp>
        <p:sp>
          <p:nvSpPr>
            <p:cNvPr id="3667" name="Google Shape;3667;p180"/>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chemeClr val="accent3"/>
            </a:solidFill>
            <a:ln>
              <a:noFill/>
            </a:ln>
          </p:spPr>
        </p:sp>
        <p:sp>
          <p:nvSpPr>
            <p:cNvPr id="3668" name="Google Shape;3668;p180"/>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chemeClr val="accent3"/>
            </a:solidFill>
            <a:ln>
              <a:noFill/>
            </a:ln>
          </p:spPr>
        </p:sp>
        <p:sp>
          <p:nvSpPr>
            <p:cNvPr id="3669" name="Google Shape;3669;p180"/>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chemeClr val="accent3"/>
            </a:solidFill>
            <a:ln>
              <a:noFill/>
            </a:ln>
          </p:spPr>
        </p:sp>
        <p:sp>
          <p:nvSpPr>
            <p:cNvPr id="3670" name="Google Shape;3670;p180"/>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chemeClr val="accent3"/>
            </a:solidFill>
            <a:ln>
              <a:noFill/>
            </a:ln>
          </p:spPr>
        </p:sp>
        <p:sp>
          <p:nvSpPr>
            <p:cNvPr id="3671" name="Google Shape;3671;p180"/>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672" name="Google Shape;3672;p180"/>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673" name="Google Shape;3673;p180"/>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chemeClr val="accent3"/>
            </a:solidFill>
            <a:ln>
              <a:noFill/>
            </a:ln>
          </p:spPr>
        </p:sp>
        <p:sp>
          <p:nvSpPr>
            <p:cNvPr id="3674" name="Google Shape;3674;p180"/>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chemeClr val="accent3"/>
            </a:solidFill>
            <a:ln>
              <a:noFill/>
            </a:ln>
          </p:spPr>
        </p:sp>
        <p:sp>
          <p:nvSpPr>
            <p:cNvPr id="3675" name="Google Shape;3675;p180"/>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chemeClr val="accent3"/>
            </a:solidFill>
            <a:ln>
              <a:noFill/>
            </a:ln>
          </p:spPr>
        </p:sp>
        <p:sp>
          <p:nvSpPr>
            <p:cNvPr id="3676" name="Google Shape;3676;p180"/>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chemeClr val="accent3"/>
            </a:solidFill>
            <a:ln>
              <a:noFill/>
            </a:ln>
          </p:spPr>
        </p:sp>
        <p:sp>
          <p:nvSpPr>
            <p:cNvPr id="3677" name="Google Shape;3677;p180"/>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chemeClr val="accent3"/>
            </a:solidFill>
            <a:ln>
              <a:noFill/>
            </a:ln>
          </p:spPr>
        </p:sp>
        <p:sp>
          <p:nvSpPr>
            <p:cNvPr id="3678" name="Google Shape;3678;p180"/>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chemeClr val="accent3"/>
            </a:solidFill>
            <a:ln>
              <a:noFill/>
            </a:ln>
          </p:spPr>
        </p:sp>
        <p:sp>
          <p:nvSpPr>
            <p:cNvPr id="3679" name="Google Shape;3679;p180"/>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680" name="Google Shape;3680;p180"/>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chemeClr val="accent3"/>
            </a:solidFill>
            <a:ln>
              <a:noFill/>
            </a:ln>
          </p:spPr>
        </p:sp>
        <p:sp>
          <p:nvSpPr>
            <p:cNvPr id="3681" name="Google Shape;3681;p180"/>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chemeClr val="accent3"/>
            </a:solidFill>
            <a:ln>
              <a:noFill/>
            </a:ln>
          </p:spPr>
        </p:sp>
        <p:sp>
          <p:nvSpPr>
            <p:cNvPr id="3682" name="Google Shape;3682;p180"/>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chemeClr val="accent3"/>
            </a:solidFill>
            <a:ln>
              <a:noFill/>
            </a:ln>
          </p:spPr>
        </p:sp>
        <p:sp>
          <p:nvSpPr>
            <p:cNvPr id="3683" name="Google Shape;3683;p180"/>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684" name="Google Shape;3684;p180"/>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chemeClr val="accent3"/>
            </a:solidFill>
            <a:ln>
              <a:noFill/>
            </a:ln>
          </p:spPr>
        </p:sp>
        <p:sp>
          <p:nvSpPr>
            <p:cNvPr id="3685" name="Google Shape;3685;p180"/>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chemeClr val="accent3"/>
            </a:solidFill>
            <a:ln>
              <a:noFill/>
            </a:ln>
          </p:spPr>
        </p:sp>
        <p:sp>
          <p:nvSpPr>
            <p:cNvPr id="3686" name="Google Shape;3686;p180"/>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chemeClr val="accent3"/>
            </a:solidFill>
            <a:ln>
              <a:noFill/>
            </a:ln>
          </p:spPr>
        </p:sp>
        <p:sp>
          <p:nvSpPr>
            <p:cNvPr id="3687" name="Google Shape;3687;p180"/>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chemeClr val="accent3"/>
            </a:solidFill>
            <a:ln>
              <a:noFill/>
            </a:ln>
          </p:spPr>
        </p:sp>
        <p:sp>
          <p:nvSpPr>
            <p:cNvPr id="3688" name="Google Shape;3688;p180"/>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chemeClr val="accent3"/>
            </a:solidFill>
            <a:ln>
              <a:noFill/>
            </a:ln>
          </p:spPr>
        </p:sp>
        <p:sp>
          <p:nvSpPr>
            <p:cNvPr id="3689" name="Google Shape;3689;p180"/>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chemeClr val="accent3"/>
            </a:solidFill>
            <a:ln>
              <a:noFill/>
            </a:ln>
          </p:spPr>
        </p:sp>
        <p:sp>
          <p:nvSpPr>
            <p:cNvPr id="3690" name="Google Shape;3690;p180"/>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chemeClr val="accent3"/>
            </a:solidFill>
            <a:ln>
              <a:noFill/>
            </a:ln>
          </p:spPr>
        </p:sp>
        <p:sp>
          <p:nvSpPr>
            <p:cNvPr id="3691" name="Google Shape;3691;p180"/>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chemeClr val="accent3"/>
            </a:solidFill>
            <a:ln>
              <a:noFill/>
            </a:ln>
          </p:spPr>
        </p:sp>
        <p:sp>
          <p:nvSpPr>
            <p:cNvPr id="3692" name="Google Shape;3692;p180"/>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chemeClr val="accent3"/>
            </a:solidFill>
            <a:ln>
              <a:noFill/>
            </a:ln>
          </p:spPr>
        </p:sp>
        <p:sp>
          <p:nvSpPr>
            <p:cNvPr id="3693" name="Google Shape;3693;p180"/>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chemeClr val="accent3"/>
            </a:solidFill>
            <a:ln>
              <a:noFill/>
            </a:ln>
          </p:spPr>
        </p:sp>
        <p:sp>
          <p:nvSpPr>
            <p:cNvPr id="3694" name="Google Shape;3694;p180"/>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chemeClr val="accent3"/>
            </a:solidFill>
            <a:ln>
              <a:noFill/>
            </a:ln>
          </p:spPr>
        </p:sp>
        <p:sp>
          <p:nvSpPr>
            <p:cNvPr id="3695" name="Google Shape;3695;p180"/>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chemeClr val="accent3"/>
            </a:solidFill>
            <a:ln>
              <a:noFill/>
            </a:ln>
          </p:spPr>
        </p:sp>
        <p:sp>
          <p:nvSpPr>
            <p:cNvPr id="3696" name="Google Shape;3696;p180"/>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chemeClr val="accent3"/>
            </a:solidFill>
            <a:ln>
              <a:noFill/>
            </a:ln>
          </p:spPr>
        </p:sp>
        <p:sp>
          <p:nvSpPr>
            <p:cNvPr id="3697" name="Google Shape;3697;p180"/>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chemeClr val="accent3"/>
            </a:solidFill>
            <a:ln>
              <a:noFill/>
            </a:ln>
          </p:spPr>
        </p:sp>
        <p:sp>
          <p:nvSpPr>
            <p:cNvPr id="3698" name="Google Shape;3698;p180"/>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chemeClr val="accent3"/>
            </a:solidFill>
            <a:ln>
              <a:noFill/>
            </a:ln>
          </p:spPr>
        </p:sp>
        <p:sp>
          <p:nvSpPr>
            <p:cNvPr id="3699" name="Google Shape;3699;p180"/>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chemeClr val="accent3"/>
            </a:solidFill>
            <a:ln>
              <a:noFill/>
            </a:ln>
          </p:spPr>
        </p:sp>
        <p:sp>
          <p:nvSpPr>
            <p:cNvPr id="3700" name="Google Shape;3700;p180"/>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chemeClr val="accent3"/>
            </a:solidFill>
            <a:ln>
              <a:noFill/>
            </a:ln>
          </p:spPr>
        </p:sp>
        <p:sp>
          <p:nvSpPr>
            <p:cNvPr id="3701" name="Google Shape;3701;p180"/>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chemeClr val="accent3"/>
            </a:solidFill>
            <a:ln>
              <a:noFill/>
            </a:ln>
          </p:spPr>
        </p:sp>
        <p:sp>
          <p:nvSpPr>
            <p:cNvPr id="3702" name="Google Shape;3702;p180"/>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chemeClr val="accent3"/>
            </a:solidFill>
            <a:ln>
              <a:noFill/>
            </a:ln>
          </p:spPr>
        </p:sp>
        <p:sp>
          <p:nvSpPr>
            <p:cNvPr id="3703" name="Google Shape;3703;p180"/>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chemeClr val="accent3"/>
            </a:solidFill>
            <a:ln>
              <a:noFill/>
            </a:ln>
          </p:spPr>
        </p:sp>
        <p:sp>
          <p:nvSpPr>
            <p:cNvPr id="3704" name="Google Shape;3704;p180"/>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chemeClr val="accent3"/>
            </a:solidFill>
            <a:ln>
              <a:noFill/>
            </a:ln>
          </p:spPr>
        </p:sp>
        <p:sp>
          <p:nvSpPr>
            <p:cNvPr id="3705" name="Google Shape;3705;p180"/>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chemeClr val="accent3"/>
            </a:solidFill>
            <a:ln>
              <a:noFill/>
            </a:ln>
          </p:spPr>
        </p:sp>
        <p:sp>
          <p:nvSpPr>
            <p:cNvPr id="3706" name="Google Shape;3706;p180"/>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chemeClr val="accent3"/>
            </a:solidFill>
            <a:ln>
              <a:noFill/>
            </a:ln>
          </p:spPr>
        </p:sp>
        <p:sp>
          <p:nvSpPr>
            <p:cNvPr id="3707" name="Google Shape;3707;p180"/>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chemeClr val="accent3"/>
            </a:solidFill>
            <a:ln>
              <a:noFill/>
            </a:ln>
          </p:spPr>
        </p:sp>
      </p:grpSp>
      <p:sp>
        <p:nvSpPr>
          <p:cNvPr id="3708" name="Google Shape;3708;p180"/>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p:cSld name="TITLE_AND_BODY_1_2_1_1_1_2_1_1_2_2_1_1_1_3_1_1_1">
    <p:bg>
      <p:bgPr>
        <a:solidFill>
          <a:schemeClr val="lt1"/>
        </a:solidFill>
      </p:bgPr>
    </p:bg>
    <p:spTree>
      <p:nvGrpSpPr>
        <p:cNvPr id="3709" name="Shape 3709"/>
        <p:cNvGrpSpPr/>
        <p:nvPr/>
      </p:nvGrpSpPr>
      <p:grpSpPr>
        <a:xfrm>
          <a:off x="0" y="0"/>
          <a:ext cx="0" cy="0"/>
          <a:chOff x="0" y="0"/>
          <a:chExt cx="0" cy="0"/>
        </a:xfrm>
      </p:grpSpPr>
      <p:sp>
        <p:nvSpPr>
          <p:cNvPr id="3710" name="Google Shape;3710;p181"/>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711" name="Google Shape;3711;p181"/>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712" name="Google Shape;3712;p181"/>
          <p:cNvGrpSpPr/>
          <p:nvPr/>
        </p:nvGrpSpPr>
        <p:grpSpPr>
          <a:xfrm>
            <a:off x="3514802" y="656910"/>
            <a:ext cx="5286292" cy="3829741"/>
            <a:chOff x="4225320" y="1065960"/>
            <a:chExt cx="4156217" cy="3011039"/>
          </a:xfrm>
        </p:grpSpPr>
        <p:sp>
          <p:nvSpPr>
            <p:cNvPr id="3713" name="Google Shape;3713;p181"/>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14" name="Google Shape;3714;p181"/>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DEE1E6"/>
            </a:solidFill>
            <a:ln>
              <a:noFill/>
            </a:ln>
          </p:spPr>
        </p:sp>
        <p:sp>
          <p:nvSpPr>
            <p:cNvPr id="3715" name="Google Shape;3715;p181"/>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16" name="Google Shape;3716;p181"/>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17" name="Google Shape;3717;p181"/>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18" name="Google Shape;3718;p181"/>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3719" name="Google Shape;3719;p181"/>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3720" name="Google Shape;3720;p181"/>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3721" name="Google Shape;3721;p181"/>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DEE1E6"/>
            </a:solidFill>
            <a:ln>
              <a:noFill/>
            </a:ln>
          </p:spPr>
        </p:sp>
      </p:grpSp>
      <p:sp>
        <p:nvSpPr>
          <p:cNvPr id="3722" name="Google Shape;3722;p181"/>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multiple images">
  <p:cSld name="TITLE_AND_BODY_1_2_1_1_1_2_1_1_4">
    <p:bg>
      <p:bgPr>
        <a:solidFill>
          <a:schemeClr val="lt1"/>
        </a:solidFill>
      </p:bgPr>
    </p:bg>
    <p:spTree>
      <p:nvGrpSpPr>
        <p:cNvPr id="101" name="Shape 101"/>
        <p:cNvGrpSpPr/>
        <p:nvPr/>
      </p:nvGrpSpPr>
      <p:grpSpPr>
        <a:xfrm>
          <a:off x="0" y="0"/>
          <a:ext cx="0" cy="0"/>
          <a:chOff x="0" y="0"/>
          <a:chExt cx="0" cy="0"/>
        </a:xfrm>
      </p:grpSpPr>
      <p:sp>
        <p:nvSpPr>
          <p:cNvPr id="102" name="Google Shape;102;p19"/>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03" name="Google Shape;103;p19"/>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04" name="Google Shape;104;p19"/>
          <p:cNvSpPr/>
          <p:nvPr>
            <p:ph idx="3" type="pic"/>
          </p:nvPr>
        </p:nvSpPr>
        <p:spPr>
          <a:xfrm>
            <a:off x="4743281" y="356531"/>
            <a:ext cx="1843800" cy="2045700"/>
          </a:xfrm>
          <a:prstGeom prst="rect">
            <a:avLst/>
          </a:prstGeom>
          <a:noFill/>
          <a:ln>
            <a:noFill/>
          </a:ln>
        </p:spPr>
      </p:sp>
      <p:sp>
        <p:nvSpPr>
          <p:cNvPr id="105" name="Google Shape;105;p19"/>
          <p:cNvSpPr/>
          <p:nvPr>
            <p:ph idx="4" type="pic"/>
          </p:nvPr>
        </p:nvSpPr>
        <p:spPr>
          <a:xfrm>
            <a:off x="4743281" y="2744691"/>
            <a:ext cx="1843800" cy="2045700"/>
          </a:xfrm>
          <a:prstGeom prst="rect">
            <a:avLst/>
          </a:prstGeom>
          <a:noFill/>
          <a:ln>
            <a:noFill/>
          </a:ln>
        </p:spPr>
      </p:sp>
      <p:sp>
        <p:nvSpPr>
          <p:cNvPr id="106" name="Google Shape;106;p19"/>
          <p:cNvSpPr/>
          <p:nvPr>
            <p:ph idx="5" type="pic"/>
          </p:nvPr>
        </p:nvSpPr>
        <p:spPr>
          <a:xfrm>
            <a:off x="6936656" y="356531"/>
            <a:ext cx="1843800" cy="2045700"/>
          </a:xfrm>
          <a:prstGeom prst="rect">
            <a:avLst/>
          </a:prstGeom>
          <a:noFill/>
          <a:ln>
            <a:noFill/>
          </a:ln>
        </p:spPr>
      </p:sp>
      <p:sp>
        <p:nvSpPr>
          <p:cNvPr id="107" name="Google Shape;107;p19"/>
          <p:cNvSpPr/>
          <p:nvPr>
            <p:ph idx="6"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 Dark bg">
  <p:cSld name="TITLE_AND_BODY_1_2_1_1_1_2_1_1_2_2_1_1_1_3_1_1_1_2">
    <p:bg>
      <p:bgPr>
        <a:solidFill>
          <a:schemeClr val="dk1"/>
        </a:solidFill>
      </p:bgPr>
    </p:bg>
    <p:spTree>
      <p:nvGrpSpPr>
        <p:cNvPr id="3723" name="Shape 3723"/>
        <p:cNvGrpSpPr/>
        <p:nvPr/>
      </p:nvGrpSpPr>
      <p:grpSpPr>
        <a:xfrm>
          <a:off x="0" y="0"/>
          <a:ext cx="0" cy="0"/>
          <a:chOff x="0" y="0"/>
          <a:chExt cx="0" cy="0"/>
        </a:xfrm>
      </p:grpSpPr>
      <p:sp>
        <p:nvSpPr>
          <p:cNvPr id="3724" name="Google Shape;3724;p182"/>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3725" name="Google Shape;3725;p182"/>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726" name="Google Shape;3726;p182"/>
          <p:cNvGrpSpPr/>
          <p:nvPr/>
        </p:nvGrpSpPr>
        <p:grpSpPr>
          <a:xfrm>
            <a:off x="3514802" y="656910"/>
            <a:ext cx="5286292" cy="3829741"/>
            <a:chOff x="4225320" y="1065960"/>
            <a:chExt cx="4156217" cy="3011039"/>
          </a:xfrm>
        </p:grpSpPr>
        <p:sp>
          <p:nvSpPr>
            <p:cNvPr id="3727" name="Google Shape;3727;p182"/>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28" name="Google Shape;3728;p182"/>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3729" name="Google Shape;3729;p182"/>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30" name="Google Shape;3730;p182"/>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31" name="Google Shape;3731;p182"/>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32" name="Google Shape;3732;p182"/>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3733" name="Google Shape;3733;p182"/>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3734" name="Google Shape;3734;p182"/>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3735" name="Google Shape;3735;p182"/>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grpSp>
      <p:sp>
        <p:nvSpPr>
          <p:cNvPr id="3736" name="Google Shape;3736;p182"/>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p:cSld name="TITLE_AND_BODY_1_2_1_1_1_2_1_1_2_2_1_1_1_3_1_1_1_1">
    <p:bg>
      <p:bgPr>
        <a:solidFill>
          <a:schemeClr val="lt1"/>
        </a:solidFill>
      </p:bgPr>
    </p:bg>
    <p:spTree>
      <p:nvGrpSpPr>
        <p:cNvPr id="3737" name="Shape 3737"/>
        <p:cNvGrpSpPr/>
        <p:nvPr/>
      </p:nvGrpSpPr>
      <p:grpSpPr>
        <a:xfrm>
          <a:off x="0" y="0"/>
          <a:ext cx="0" cy="0"/>
          <a:chOff x="0" y="0"/>
          <a:chExt cx="0" cy="0"/>
        </a:xfrm>
      </p:grpSpPr>
      <p:sp>
        <p:nvSpPr>
          <p:cNvPr id="3738" name="Google Shape;3738;p183"/>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739" name="Google Shape;3739;p183"/>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740" name="Google Shape;3740;p183"/>
          <p:cNvGrpSpPr/>
          <p:nvPr/>
        </p:nvGrpSpPr>
        <p:grpSpPr>
          <a:xfrm>
            <a:off x="5282964" y="353940"/>
            <a:ext cx="2806857" cy="4446495"/>
            <a:chOff x="5324040" y="943920"/>
            <a:chExt cx="2187729" cy="3465702"/>
          </a:xfrm>
        </p:grpSpPr>
        <p:sp>
          <p:nvSpPr>
            <p:cNvPr id="3741" name="Google Shape;3741;p183"/>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DEE1E6"/>
            </a:solidFill>
            <a:ln>
              <a:noFill/>
            </a:ln>
          </p:spPr>
        </p:sp>
        <p:sp>
          <p:nvSpPr>
            <p:cNvPr id="3742" name="Google Shape;3742;p183"/>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DEE1E6"/>
            </a:solidFill>
            <a:ln>
              <a:noFill/>
            </a:ln>
          </p:spPr>
        </p:sp>
        <p:sp>
          <p:nvSpPr>
            <p:cNvPr id="3743" name="Google Shape;3743;p183"/>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DEE1E6"/>
            </a:solidFill>
            <a:ln>
              <a:noFill/>
            </a:ln>
          </p:spPr>
        </p:sp>
        <p:sp>
          <p:nvSpPr>
            <p:cNvPr id="3744" name="Google Shape;3744;p183"/>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DEE1E6"/>
            </a:solidFill>
            <a:ln>
              <a:noFill/>
            </a:ln>
          </p:spPr>
        </p:sp>
        <p:sp>
          <p:nvSpPr>
            <p:cNvPr id="3745" name="Google Shape;3745;p183"/>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DEE1E6"/>
            </a:solidFill>
            <a:ln>
              <a:noFill/>
            </a:ln>
          </p:spPr>
        </p:sp>
        <p:sp>
          <p:nvSpPr>
            <p:cNvPr id="3746" name="Google Shape;3746;p183"/>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DEE1E6"/>
            </a:solidFill>
            <a:ln>
              <a:noFill/>
            </a:ln>
          </p:spPr>
        </p:sp>
        <p:sp>
          <p:nvSpPr>
            <p:cNvPr id="3747" name="Google Shape;3747;p183"/>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DEE1E6"/>
            </a:solidFill>
            <a:ln>
              <a:noFill/>
            </a:ln>
          </p:spPr>
        </p:sp>
        <p:sp>
          <p:nvSpPr>
            <p:cNvPr id="3748" name="Google Shape;3748;p183"/>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DEE1E6"/>
            </a:solidFill>
            <a:ln>
              <a:noFill/>
            </a:ln>
          </p:spPr>
        </p:sp>
        <p:sp>
          <p:nvSpPr>
            <p:cNvPr id="3749" name="Google Shape;3749;p183"/>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50" name="Google Shape;3750;p183"/>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DEE1E6"/>
            </a:solidFill>
            <a:ln>
              <a:noFill/>
            </a:ln>
          </p:spPr>
        </p:sp>
        <p:sp>
          <p:nvSpPr>
            <p:cNvPr id="3751" name="Google Shape;3751;p183"/>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DEE1E6"/>
            </a:solidFill>
            <a:ln>
              <a:noFill/>
            </a:ln>
          </p:spPr>
        </p:sp>
        <p:sp>
          <p:nvSpPr>
            <p:cNvPr id="3752" name="Google Shape;3752;p183"/>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DEE1E6"/>
            </a:solidFill>
            <a:ln>
              <a:noFill/>
            </a:ln>
          </p:spPr>
        </p:sp>
        <p:sp>
          <p:nvSpPr>
            <p:cNvPr id="3753" name="Google Shape;3753;p183"/>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DEE1E6"/>
            </a:solidFill>
            <a:ln>
              <a:noFill/>
            </a:ln>
          </p:spPr>
        </p:sp>
        <p:sp>
          <p:nvSpPr>
            <p:cNvPr id="3754" name="Google Shape;3754;p183"/>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3755" name="Google Shape;3755;p183"/>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3756" name="Google Shape;3756;p183"/>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3757" name="Google Shape;3757;p183"/>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58" name="Google Shape;3758;p183"/>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DEE1E6"/>
            </a:solidFill>
            <a:ln>
              <a:noFill/>
            </a:ln>
          </p:spPr>
        </p:sp>
        <p:sp>
          <p:nvSpPr>
            <p:cNvPr id="3759" name="Google Shape;3759;p183"/>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DEE1E6"/>
            </a:solidFill>
            <a:ln>
              <a:noFill/>
            </a:ln>
          </p:spPr>
        </p:sp>
        <p:sp>
          <p:nvSpPr>
            <p:cNvPr id="3760" name="Google Shape;3760;p183"/>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DEE1E6"/>
            </a:solidFill>
            <a:ln>
              <a:noFill/>
            </a:ln>
          </p:spPr>
        </p:sp>
        <p:sp>
          <p:nvSpPr>
            <p:cNvPr id="3761" name="Google Shape;3761;p183"/>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62" name="Google Shape;3762;p183"/>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DEE1E6"/>
            </a:solidFill>
            <a:ln>
              <a:noFill/>
            </a:ln>
          </p:spPr>
        </p:sp>
        <p:sp>
          <p:nvSpPr>
            <p:cNvPr id="3763" name="Google Shape;3763;p183"/>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DEE1E6"/>
            </a:solidFill>
            <a:ln>
              <a:noFill/>
            </a:ln>
          </p:spPr>
        </p:sp>
        <p:sp>
          <p:nvSpPr>
            <p:cNvPr id="3764" name="Google Shape;3764;p183"/>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DEE1E6"/>
            </a:solidFill>
            <a:ln>
              <a:noFill/>
            </a:ln>
          </p:spPr>
        </p:sp>
        <p:sp>
          <p:nvSpPr>
            <p:cNvPr id="3765" name="Google Shape;3765;p183"/>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DEE1E6"/>
            </a:solidFill>
            <a:ln>
              <a:noFill/>
            </a:ln>
          </p:spPr>
        </p:sp>
        <p:sp>
          <p:nvSpPr>
            <p:cNvPr id="3766" name="Google Shape;3766;p183"/>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DEE1E6"/>
            </a:solidFill>
            <a:ln>
              <a:noFill/>
            </a:ln>
          </p:spPr>
        </p:sp>
        <p:sp>
          <p:nvSpPr>
            <p:cNvPr id="3767" name="Google Shape;3767;p183"/>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DEE1E6"/>
            </a:solidFill>
            <a:ln>
              <a:noFill/>
            </a:ln>
          </p:spPr>
        </p:sp>
        <p:sp>
          <p:nvSpPr>
            <p:cNvPr id="3768" name="Google Shape;3768;p183"/>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DEE1E6"/>
            </a:solidFill>
            <a:ln>
              <a:noFill/>
            </a:ln>
          </p:spPr>
        </p:sp>
        <p:sp>
          <p:nvSpPr>
            <p:cNvPr id="3769" name="Google Shape;3769;p183"/>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70" name="Google Shape;3770;p183"/>
            <p:cNvSpPr/>
            <p:nvPr/>
          </p:nvSpPr>
          <p:spPr>
            <a:xfrm>
              <a:off x="6430320" y="1349640"/>
              <a:ext cx="5040" cy="6480"/>
            </a:xfrm>
            <a:custGeom>
              <a:rect b="b" l="l" r="r" t="t"/>
              <a:pathLst>
                <a:path extrusionOk="0" h="154" w="124">
                  <a:moveTo>
                    <a:pt x="62" y="0"/>
                  </a:moveTo>
                  <a:lnTo>
                    <a:pt x="1" y="154"/>
                  </a:lnTo>
                  <a:lnTo>
                    <a:pt x="124" y="154"/>
                  </a:lnTo>
                  <a:close/>
                </a:path>
              </a:pathLst>
            </a:custGeom>
            <a:solidFill>
              <a:srgbClr val="DEE1E6"/>
            </a:solidFill>
            <a:ln>
              <a:noFill/>
            </a:ln>
          </p:spPr>
        </p:sp>
        <p:sp>
          <p:nvSpPr>
            <p:cNvPr id="3771" name="Google Shape;3771;p183"/>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DEE1E6"/>
            </a:solidFill>
            <a:ln>
              <a:noFill/>
            </a:ln>
          </p:spPr>
        </p:sp>
        <p:sp>
          <p:nvSpPr>
            <p:cNvPr id="3772" name="Google Shape;3772;p183"/>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rgbClr val="DEE1E6"/>
            </a:solidFill>
            <a:ln>
              <a:noFill/>
            </a:ln>
          </p:spPr>
        </p:sp>
        <p:sp>
          <p:nvSpPr>
            <p:cNvPr id="3773" name="Google Shape;3773;p183"/>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DEE1E6"/>
            </a:solidFill>
            <a:ln>
              <a:noFill/>
            </a:ln>
          </p:spPr>
        </p:sp>
        <p:sp>
          <p:nvSpPr>
            <p:cNvPr id="3774" name="Google Shape;3774;p183"/>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rgbClr val="DEE1E6"/>
            </a:solidFill>
            <a:ln>
              <a:noFill/>
            </a:ln>
          </p:spPr>
        </p:sp>
        <p:sp>
          <p:nvSpPr>
            <p:cNvPr id="3775" name="Google Shape;3775;p183"/>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76" name="Google Shape;3776;p183"/>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DEE1E6"/>
            </a:solidFill>
            <a:ln>
              <a:noFill/>
            </a:ln>
          </p:spPr>
        </p:sp>
      </p:grpSp>
      <p:sp>
        <p:nvSpPr>
          <p:cNvPr id="3777" name="Google Shape;3777;p183"/>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 Dark bg">
  <p:cSld name="TITLE_AND_BODY_1_2_1_1_1_2_1_1_2_2_1_1_1_3_1_1_1_1_2">
    <p:bg>
      <p:bgPr>
        <a:solidFill>
          <a:schemeClr val="dk1"/>
        </a:solidFill>
      </p:bgPr>
    </p:bg>
    <p:spTree>
      <p:nvGrpSpPr>
        <p:cNvPr id="3778" name="Shape 3778"/>
        <p:cNvGrpSpPr/>
        <p:nvPr/>
      </p:nvGrpSpPr>
      <p:grpSpPr>
        <a:xfrm>
          <a:off x="0" y="0"/>
          <a:ext cx="0" cy="0"/>
          <a:chOff x="0" y="0"/>
          <a:chExt cx="0" cy="0"/>
        </a:xfrm>
      </p:grpSpPr>
      <p:sp>
        <p:nvSpPr>
          <p:cNvPr id="3779" name="Google Shape;3779;p184"/>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3780" name="Google Shape;3780;p184"/>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781" name="Google Shape;3781;p184"/>
          <p:cNvGrpSpPr/>
          <p:nvPr/>
        </p:nvGrpSpPr>
        <p:grpSpPr>
          <a:xfrm>
            <a:off x="5282964" y="353940"/>
            <a:ext cx="2806857" cy="4446495"/>
            <a:chOff x="5324040" y="943920"/>
            <a:chExt cx="2187729" cy="3465702"/>
          </a:xfrm>
        </p:grpSpPr>
        <p:sp>
          <p:nvSpPr>
            <p:cNvPr id="3782" name="Google Shape;3782;p184"/>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3783" name="Google Shape;3783;p184"/>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3784" name="Google Shape;3784;p184"/>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3785" name="Google Shape;3785;p184"/>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3786" name="Google Shape;3786;p184"/>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3787" name="Google Shape;3787;p184"/>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3788" name="Google Shape;3788;p184"/>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3789" name="Google Shape;3789;p184"/>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3790" name="Google Shape;3790;p184"/>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91" name="Google Shape;3791;p184"/>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3792" name="Google Shape;3792;p184"/>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3793" name="Google Shape;3793;p184"/>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3794" name="Google Shape;3794;p184"/>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3795" name="Google Shape;3795;p184"/>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3796" name="Google Shape;3796;p184"/>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3797" name="Google Shape;3797;p184"/>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3798" name="Google Shape;3798;p184"/>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799" name="Google Shape;3799;p184"/>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3800" name="Google Shape;3800;p184"/>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3801" name="Google Shape;3801;p184"/>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3802" name="Google Shape;3802;p184"/>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03" name="Google Shape;3803;p184"/>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3804" name="Google Shape;3804;p184"/>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3805" name="Google Shape;3805;p184"/>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3806" name="Google Shape;3806;p184"/>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3807" name="Google Shape;3807;p184"/>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3808" name="Google Shape;3808;p184"/>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3809" name="Google Shape;3809;p184"/>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3810" name="Google Shape;3810;p184"/>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11" name="Google Shape;3811;p184"/>
            <p:cNvSpPr/>
            <p:nvPr/>
          </p:nvSpPr>
          <p:spPr>
            <a:xfrm>
              <a:off x="6430320" y="1349640"/>
              <a:ext cx="5040" cy="6480"/>
            </a:xfrm>
            <a:custGeom>
              <a:rect b="b" l="l" r="r" t="t"/>
              <a:pathLst>
                <a:path extrusionOk="0" h="154" w="124">
                  <a:moveTo>
                    <a:pt x="62" y="0"/>
                  </a:moveTo>
                  <a:lnTo>
                    <a:pt x="1" y="154"/>
                  </a:lnTo>
                  <a:lnTo>
                    <a:pt x="124" y="154"/>
                  </a:lnTo>
                  <a:close/>
                </a:path>
              </a:pathLst>
            </a:custGeom>
            <a:solidFill>
              <a:schemeClr val="accent3"/>
            </a:solidFill>
            <a:ln>
              <a:noFill/>
            </a:ln>
          </p:spPr>
        </p:sp>
        <p:sp>
          <p:nvSpPr>
            <p:cNvPr id="3812" name="Google Shape;3812;p184"/>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3813" name="Google Shape;3813;p184"/>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3814" name="Google Shape;3814;p184"/>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3815" name="Google Shape;3815;p184"/>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3816" name="Google Shape;3816;p184"/>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17" name="Google Shape;3817;p184"/>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grpSp>
      <p:sp>
        <p:nvSpPr>
          <p:cNvPr id="3818" name="Google Shape;3818;p184"/>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p:cSld name="TITLE_AND_BODY_1_2_1_1_1_2_1_1_2_2_1_1_1_3_1_1_1_1_1">
    <p:bg>
      <p:bgPr>
        <a:solidFill>
          <a:schemeClr val="lt1"/>
        </a:solidFill>
      </p:bgPr>
    </p:bg>
    <p:spTree>
      <p:nvGrpSpPr>
        <p:cNvPr id="3819" name="Shape 3819"/>
        <p:cNvGrpSpPr/>
        <p:nvPr/>
      </p:nvGrpSpPr>
      <p:grpSpPr>
        <a:xfrm>
          <a:off x="0" y="0"/>
          <a:ext cx="0" cy="0"/>
          <a:chOff x="0" y="0"/>
          <a:chExt cx="0" cy="0"/>
        </a:xfrm>
      </p:grpSpPr>
      <p:sp>
        <p:nvSpPr>
          <p:cNvPr id="3820" name="Google Shape;3820;p185"/>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821" name="Google Shape;3821;p185"/>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822" name="Google Shape;3822;p185"/>
          <p:cNvGrpSpPr/>
          <p:nvPr/>
        </p:nvGrpSpPr>
        <p:grpSpPr>
          <a:xfrm>
            <a:off x="4429965" y="342849"/>
            <a:ext cx="3842710" cy="4465286"/>
            <a:chOff x="4827960" y="987120"/>
            <a:chExt cx="2949125" cy="3427190"/>
          </a:xfrm>
        </p:grpSpPr>
        <p:sp>
          <p:nvSpPr>
            <p:cNvPr id="3823" name="Google Shape;3823;p185"/>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24" name="Google Shape;3824;p185"/>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DEE1E6"/>
            </a:solidFill>
            <a:ln>
              <a:noFill/>
            </a:ln>
          </p:spPr>
        </p:sp>
        <p:sp>
          <p:nvSpPr>
            <p:cNvPr id="3825" name="Google Shape;3825;p185"/>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26" name="Google Shape;3826;p185"/>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DEE1E6"/>
            </a:solidFill>
            <a:ln>
              <a:noFill/>
            </a:ln>
          </p:spPr>
        </p:sp>
        <p:sp>
          <p:nvSpPr>
            <p:cNvPr id="3827" name="Google Shape;3827;p185"/>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28" name="Google Shape;3828;p185"/>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DEE1E6"/>
            </a:solidFill>
            <a:ln>
              <a:noFill/>
            </a:ln>
          </p:spPr>
        </p:sp>
      </p:grpSp>
      <p:sp>
        <p:nvSpPr>
          <p:cNvPr id="3829" name="Google Shape;3829;p18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 Dark bg">
  <p:cSld name="TITLE_AND_BODY_1_2_1_1_1_2_1_1_2_2_1_1_1_3_1_1_1_1_1_1">
    <p:bg>
      <p:bgPr>
        <a:solidFill>
          <a:schemeClr val="dk1"/>
        </a:solidFill>
      </p:bgPr>
    </p:bg>
    <p:spTree>
      <p:nvGrpSpPr>
        <p:cNvPr id="3830" name="Shape 3830"/>
        <p:cNvGrpSpPr/>
        <p:nvPr/>
      </p:nvGrpSpPr>
      <p:grpSpPr>
        <a:xfrm>
          <a:off x="0" y="0"/>
          <a:ext cx="0" cy="0"/>
          <a:chOff x="0" y="0"/>
          <a:chExt cx="0" cy="0"/>
        </a:xfrm>
      </p:grpSpPr>
      <p:sp>
        <p:nvSpPr>
          <p:cNvPr id="3831" name="Google Shape;3831;p186"/>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3832" name="Google Shape;3832;p186"/>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3833" name="Google Shape;3833;p186"/>
          <p:cNvGrpSpPr/>
          <p:nvPr/>
        </p:nvGrpSpPr>
        <p:grpSpPr>
          <a:xfrm>
            <a:off x="4429965" y="342849"/>
            <a:ext cx="3842710" cy="4465286"/>
            <a:chOff x="4827960" y="987120"/>
            <a:chExt cx="2949125" cy="3427190"/>
          </a:xfrm>
        </p:grpSpPr>
        <p:sp>
          <p:nvSpPr>
            <p:cNvPr id="3834" name="Google Shape;3834;p186"/>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35" name="Google Shape;3835;p186"/>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3836" name="Google Shape;3836;p186"/>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37" name="Google Shape;3837;p186"/>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3838" name="Google Shape;3838;p186"/>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3839" name="Google Shape;3839;p186"/>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grpSp>
      <p:sp>
        <p:nvSpPr>
          <p:cNvPr id="3840" name="Google Shape;3840;p186"/>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_AND_BODY_1_2_1_1_1_2_1_1_2_2_1_1_1_2">
    <p:bg>
      <p:bgPr>
        <a:solidFill>
          <a:schemeClr val="lt1"/>
        </a:solidFill>
      </p:bgPr>
    </p:bg>
    <p:spTree>
      <p:nvGrpSpPr>
        <p:cNvPr id="3841" name="Shape 3841"/>
        <p:cNvGrpSpPr/>
        <p:nvPr/>
      </p:nvGrpSpPr>
      <p:grpSpPr>
        <a:xfrm>
          <a:off x="0" y="0"/>
          <a:ext cx="0" cy="0"/>
          <a:chOff x="0" y="0"/>
          <a:chExt cx="0" cy="0"/>
        </a:xfrm>
      </p:grpSpPr>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 - Speakers">
  <p:cSld name="TITLE_AND_BODY_1_2_1_1_1_2_1_1_2_2_1_1_1_1">
    <p:bg>
      <p:bgPr>
        <a:solidFill>
          <a:schemeClr val="lt1"/>
        </a:solidFill>
      </p:bgPr>
    </p:bg>
    <p:spTree>
      <p:nvGrpSpPr>
        <p:cNvPr id="3842" name="Shape 3842"/>
        <p:cNvGrpSpPr/>
        <p:nvPr/>
      </p:nvGrpSpPr>
      <p:grpSpPr>
        <a:xfrm>
          <a:off x="0" y="0"/>
          <a:ext cx="0" cy="0"/>
          <a:chOff x="0" y="0"/>
          <a:chExt cx="0" cy="0"/>
        </a:xfrm>
      </p:grpSpPr>
      <p:sp>
        <p:nvSpPr>
          <p:cNvPr id="3843" name="Google Shape;3843;p188"/>
          <p:cNvSpPr/>
          <p:nvPr>
            <p:ph idx="2" type="pic"/>
          </p:nvPr>
        </p:nvSpPr>
        <p:spPr>
          <a:xfrm>
            <a:off x="342900" y="2001797"/>
            <a:ext cx="1585800" cy="1684500"/>
          </a:xfrm>
          <a:prstGeom prst="rect">
            <a:avLst/>
          </a:prstGeom>
          <a:noFill/>
          <a:ln>
            <a:noFill/>
          </a:ln>
        </p:spPr>
      </p:sp>
      <p:sp>
        <p:nvSpPr>
          <p:cNvPr id="3844" name="Google Shape;3844;p188"/>
          <p:cNvSpPr/>
          <p:nvPr>
            <p:ph idx="3" type="pic"/>
          </p:nvPr>
        </p:nvSpPr>
        <p:spPr>
          <a:xfrm>
            <a:off x="2633663" y="2001797"/>
            <a:ext cx="1585800" cy="1684500"/>
          </a:xfrm>
          <a:prstGeom prst="rect">
            <a:avLst/>
          </a:prstGeom>
          <a:noFill/>
          <a:ln>
            <a:noFill/>
          </a:ln>
        </p:spPr>
      </p:sp>
      <p:sp>
        <p:nvSpPr>
          <p:cNvPr id="3845" name="Google Shape;3845;p188"/>
          <p:cNvSpPr/>
          <p:nvPr>
            <p:ph idx="4" type="pic"/>
          </p:nvPr>
        </p:nvSpPr>
        <p:spPr>
          <a:xfrm>
            <a:off x="4924425" y="2001797"/>
            <a:ext cx="1585800" cy="1684500"/>
          </a:xfrm>
          <a:prstGeom prst="rect">
            <a:avLst/>
          </a:prstGeom>
          <a:noFill/>
          <a:ln>
            <a:noFill/>
          </a:ln>
        </p:spPr>
      </p:sp>
      <p:sp>
        <p:nvSpPr>
          <p:cNvPr id="3846" name="Google Shape;3846;p188"/>
          <p:cNvSpPr/>
          <p:nvPr>
            <p:ph idx="5" type="pic"/>
          </p:nvPr>
        </p:nvSpPr>
        <p:spPr>
          <a:xfrm>
            <a:off x="7215188" y="2001797"/>
            <a:ext cx="1585800" cy="1684500"/>
          </a:xfrm>
          <a:prstGeom prst="rect">
            <a:avLst/>
          </a:prstGeom>
          <a:noFill/>
          <a:ln>
            <a:noFill/>
          </a:ln>
        </p:spPr>
      </p:sp>
      <p:sp>
        <p:nvSpPr>
          <p:cNvPr id="3847" name="Google Shape;3847;p188"/>
          <p:cNvSpPr txBox="1"/>
          <p:nvPr>
            <p:ph type="title"/>
          </p:nvPr>
        </p:nvSpPr>
        <p:spPr>
          <a:xfrm>
            <a:off x="344044"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3848" name="Google Shape;3848;p188"/>
          <p:cNvSpPr txBox="1"/>
          <p:nvPr>
            <p:ph idx="6" type="title"/>
          </p:nvPr>
        </p:nvSpPr>
        <p:spPr>
          <a:xfrm>
            <a:off x="344044"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3849" name="Google Shape;3849;p188"/>
          <p:cNvSpPr txBox="1"/>
          <p:nvPr>
            <p:ph idx="7" type="title"/>
          </p:nvPr>
        </p:nvSpPr>
        <p:spPr>
          <a:xfrm>
            <a:off x="2633663"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3850" name="Google Shape;3850;p188"/>
          <p:cNvSpPr txBox="1"/>
          <p:nvPr>
            <p:ph idx="8" type="title"/>
          </p:nvPr>
        </p:nvSpPr>
        <p:spPr>
          <a:xfrm>
            <a:off x="2633663"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3851" name="Google Shape;3851;p188"/>
          <p:cNvSpPr txBox="1"/>
          <p:nvPr>
            <p:ph idx="9" type="title"/>
          </p:nvPr>
        </p:nvSpPr>
        <p:spPr>
          <a:xfrm>
            <a:off x="4923281"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3852" name="Google Shape;3852;p188"/>
          <p:cNvSpPr txBox="1"/>
          <p:nvPr>
            <p:ph idx="13" type="title"/>
          </p:nvPr>
        </p:nvSpPr>
        <p:spPr>
          <a:xfrm>
            <a:off x="4923281"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3853" name="Google Shape;3853;p188"/>
          <p:cNvSpPr txBox="1"/>
          <p:nvPr>
            <p:ph idx="14" type="title"/>
          </p:nvPr>
        </p:nvSpPr>
        <p:spPr>
          <a:xfrm>
            <a:off x="7212900"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3854" name="Google Shape;3854;p188"/>
          <p:cNvSpPr txBox="1"/>
          <p:nvPr>
            <p:ph idx="15" type="title"/>
          </p:nvPr>
        </p:nvSpPr>
        <p:spPr>
          <a:xfrm>
            <a:off x="7212900"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3855" name="Google Shape;3855;p188"/>
          <p:cNvSpPr txBox="1"/>
          <p:nvPr>
            <p:ph idx="16" type="title"/>
          </p:nvPr>
        </p:nvSpPr>
        <p:spPr>
          <a:xfrm>
            <a:off x="344044" y="342900"/>
            <a:ext cx="8457000" cy="4716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 - Speakers  / Dark bg">
  <p:cSld name="TITLE_AND_BODY_1_2_1_1_1_2_1_1_2_2_1_1_1_1_1">
    <p:bg>
      <p:bgPr>
        <a:solidFill>
          <a:schemeClr val="dk1"/>
        </a:solidFill>
      </p:bgPr>
    </p:bg>
    <p:spTree>
      <p:nvGrpSpPr>
        <p:cNvPr id="3856" name="Shape 3856"/>
        <p:cNvGrpSpPr/>
        <p:nvPr/>
      </p:nvGrpSpPr>
      <p:grpSpPr>
        <a:xfrm>
          <a:off x="0" y="0"/>
          <a:ext cx="0" cy="0"/>
          <a:chOff x="0" y="0"/>
          <a:chExt cx="0" cy="0"/>
        </a:xfrm>
      </p:grpSpPr>
      <p:sp>
        <p:nvSpPr>
          <p:cNvPr id="3857" name="Google Shape;3857;p189"/>
          <p:cNvSpPr/>
          <p:nvPr>
            <p:ph idx="2" type="pic"/>
          </p:nvPr>
        </p:nvSpPr>
        <p:spPr>
          <a:xfrm>
            <a:off x="342900" y="2001797"/>
            <a:ext cx="1585800" cy="1684500"/>
          </a:xfrm>
          <a:prstGeom prst="rect">
            <a:avLst/>
          </a:prstGeom>
          <a:noFill/>
          <a:ln>
            <a:noFill/>
          </a:ln>
        </p:spPr>
      </p:sp>
      <p:sp>
        <p:nvSpPr>
          <p:cNvPr id="3858" name="Google Shape;3858;p189"/>
          <p:cNvSpPr/>
          <p:nvPr>
            <p:ph idx="3" type="pic"/>
          </p:nvPr>
        </p:nvSpPr>
        <p:spPr>
          <a:xfrm>
            <a:off x="2633663" y="2001797"/>
            <a:ext cx="1585800" cy="1684500"/>
          </a:xfrm>
          <a:prstGeom prst="rect">
            <a:avLst/>
          </a:prstGeom>
          <a:noFill/>
          <a:ln>
            <a:noFill/>
          </a:ln>
        </p:spPr>
      </p:sp>
      <p:sp>
        <p:nvSpPr>
          <p:cNvPr id="3859" name="Google Shape;3859;p189"/>
          <p:cNvSpPr/>
          <p:nvPr>
            <p:ph idx="4" type="pic"/>
          </p:nvPr>
        </p:nvSpPr>
        <p:spPr>
          <a:xfrm>
            <a:off x="4924425" y="2001797"/>
            <a:ext cx="1585800" cy="1684500"/>
          </a:xfrm>
          <a:prstGeom prst="rect">
            <a:avLst/>
          </a:prstGeom>
          <a:noFill/>
          <a:ln>
            <a:noFill/>
          </a:ln>
        </p:spPr>
      </p:sp>
      <p:sp>
        <p:nvSpPr>
          <p:cNvPr id="3860" name="Google Shape;3860;p189"/>
          <p:cNvSpPr/>
          <p:nvPr>
            <p:ph idx="5" type="pic"/>
          </p:nvPr>
        </p:nvSpPr>
        <p:spPr>
          <a:xfrm>
            <a:off x="7215188" y="2001797"/>
            <a:ext cx="1585800" cy="1684500"/>
          </a:xfrm>
          <a:prstGeom prst="rect">
            <a:avLst/>
          </a:prstGeom>
          <a:noFill/>
          <a:ln>
            <a:noFill/>
          </a:ln>
        </p:spPr>
      </p:sp>
      <p:sp>
        <p:nvSpPr>
          <p:cNvPr id="3861" name="Google Shape;3861;p189"/>
          <p:cNvSpPr txBox="1"/>
          <p:nvPr>
            <p:ph type="title"/>
          </p:nvPr>
        </p:nvSpPr>
        <p:spPr>
          <a:xfrm>
            <a:off x="344044"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3862" name="Google Shape;3862;p189"/>
          <p:cNvSpPr txBox="1"/>
          <p:nvPr>
            <p:ph idx="6" type="title"/>
          </p:nvPr>
        </p:nvSpPr>
        <p:spPr>
          <a:xfrm>
            <a:off x="344044"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3863" name="Google Shape;3863;p189"/>
          <p:cNvSpPr txBox="1"/>
          <p:nvPr>
            <p:ph idx="7" type="title"/>
          </p:nvPr>
        </p:nvSpPr>
        <p:spPr>
          <a:xfrm>
            <a:off x="2633663"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3864" name="Google Shape;3864;p189"/>
          <p:cNvSpPr txBox="1"/>
          <p:nvPr>
            <p:ph idx="8" type="title"/>
          </p:nvPr>
        </p:nvSpPr>
        <p:spPr>
          <a:xfrm>
            <a:off x="2633663"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3865" name="Google Shape;3865;p189"/>
          <p:cNvSpPr txBox="1"/>
          <p:nvPr>
            <p:ph idx="9" type="title"/>
          </p:nvPr>
        </p:nvSpPr>
        <p:spPr>
          <a:xfrm>
            <a:off x="4923281"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3866" name="Google Shape;3866;p189"/>
          <p:cNvSpPr txBox="1"/>
          <p:nvPr>
            <p:ph idx="13" type="title"/>
          </p:nvPr>
        </p:nvSpPr>
        <p:spPr>
          <a:xfrm>
            <a:off x="4923281"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3867" name="Google Shape;3867;p189"/>
          <p:cNvSpPr txBox="1"/>
          <p:nvPr>
            <p:ph idx="14" type="title"/>
          </p:nvPr>
        </p:nvSpPr>
        <p:spPr>
          <a:xfrm>
            <a:off x="7212900"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3868" name="Google Shape;3868;p189"/>
          <p:cNvSpPr txBox="1"/>
          <p:nvPr>
            <p:ph idx="15" type="title"/>
          </p:nvPr>
        </p:nvSpPr>
        <p:spPr>
          <a:xfrm>
            <a:off x="7212900"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3869" name="Google Shape;3869;p189"/>
          <p:cNvSpPr txBox="1"/>
          <p:nvPr>
            <p:ph idx="16" type="title"/>
          </p:nvPr>
        </p:nvSpPr>
        <p:spPr>
          <a:xfrm>
            <a:off x="344044" y="342900"/>
            <a:ext cx="8457000" cy="4716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9x)">
  <p:cSld name="TITLE_AND_BODY_1_2_1_1_1_2_1_1_2_2_1_1_1_1_1_1">
    <p:bg>
      <p:bgPr>
        <a:solidFill>
          <a:schemeClr val="lt1"/>
        </a:solidFill>
      </p:bgPr>
    </p:bg>
    <p:spTree>
      <p:nvGrpSpPr>
        <p:cNvPr id="3870" name="Shape 3870"/>
        <p:cNvGrpSpPr/>
        <p:nvPr/>
      </p:nvGrpSpPr>
      <p:grpSpPr>
        <a:xfrm>
          <a:off x="0" y="0"/>
          <a:ext cx="0" cy="0"/>
          <a:chOff x="0" y="0"/>
          <a:chExt cx="0" cy="0"/>
        </a:xfrm>
      </p:grpSpPr>
      <p:sp>
        <p:nvSpPr>
          <p:cNvPr id="3871" name="Google Shape;3871;p190"/>
          <p:cNvSpPr/>
          <p:nvPr/>
        </p:nvSpPr>
        <p:spPr>
          <a:xfrm>
            <a:off x="342900" y="342253"/>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2" name="Google Shape;3872;p190"/>
          <p:cNvSpPr/>
          <p:nvPr/>
        </p:nvSpPr>
        <p:spPr>
          <a:xfrm>
            <a:off x="342900" y="1828345"/>
            <a:ext cx="2819400" cy="14865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3" name="Google Shape;3873;p190"/>
          <p:cNvSpPr/>
          <p:nvPr/>
        </p:nvSpPr>
        <p:spPr>
          <a:xfrm>
            <a:off x="342900" y="3314024"/>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4" name="Google Shape;3874;p190"/>
          <p:cNvSpPr/>
          <p:nvPr/>
        </p:nvSpPr>
        <p:spPr>
          <a:xfrm>
            <a:off x="3162300" y="342253"/>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5" name="Google Shape;3875;p190"/>
          <p:cNvSpPr/>
          <p:nvPr/>
        </p:nvSpPr>
        <p:spPr>
          <a:xfrm>
            <a:off x="3162300" y="1828345"/>
            <a:ext cx="2819400" cy="14865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6" name="Google Shape;3876;p190"/>
          <p:cNvSpPr/>
          <p:nvPr/>
        </p:nvSpPr>
        <p:spPr>
          <a:xfrm>
            <a:off x="3162300" y="3314024"/>
            <a:ext cx="2819400" cy="14865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7" name="Google Shape;3877;p190"/>
          <p:cNvSpPr/>
          <p:nvPr/>
        </p:nvSpPr>
        <p:spPr>
          <a:xfrm>
            <a:off x="5981700" y="342253"/>
            <a:ext cx="2819400" cy="14865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8" name="Google Shape;3878;p190"/>
          <p:cNvSpPr/>
          <p:nvPr/>
        </p:nvSpPr>
        <p:spPr>
          <a:xfrm>
            <a:off x="5981700" y="1828345"/>
            <a:ext cx="2819400" cy="14865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79" name="Google Shape;3879;p190"/>
          <p:cNvSpPr/>
          <p:nvPr/>
        </p:nvSpPr>
        <p:spPr>
          <a:xfrm>
            <a:off x="5981700" y="3314024"/>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80" name="Google Shape;3880;p190"/>
          <p:cNvSpPr/>
          <p:nvPr>
            <p:ph idx="2" type="pic"/>
          </p:nvPr>
        </p:nvSpPr>
        <p:spPr>
          <a:xfrm>
            <a:off x="663131" y="591441"/>
            <a:ext cx="2178900" cy="988200"/>
          </a:xfrm>
          <a:prstGeom prst="rect">
            <a:avLst/>
          </a:prstGeom>
          <a:noFill/>
          <a:ln>
            <a:noFill/>
          </a:ln>
        </p:spPr>
      </p:sp>
      <p:sp>
        <p:nvSpPr>
          <p:cNvPr id="3881" name="Google Shape;3881;p190"/>
          <p:cNvSpPr/>
          <p:nvPr>
            <p:ph idx="3" type="pic"/>
          </p:nvPr>
        </p:nvSpPr>
        <p:spPr>
          <a:xfrm>
            <a:off x="663131" y="2077327"/>
            <a:ext cx="2178900" cy="988200"/>
          </a:xfrm>
          <a:prstGeom prst="rect">
            <a:avLst/>
          </a:prstGeom>
          <a:noFill/>
          <a:ln>
            <a:noFill/>
          </a:ln>
        </p:spPr>
      </p:sp>
      <p:sp>
        <p:nvSpPr>
          <p:cNvPr id="3882" name="Google Shape;3882;p190"/>
          <p:cNvSpPr/>
          <p:nvPr>
            <p:ph idx="4" type="pic"/>
          </p:nvPr>
        </p:nvSpPr>
        <p:spPr>
          <a:xfrm>
            <a:off x="663131" y="3563611"/>
            <a:ext cx="2178900" cy="988200"/>
          </a:xfrm>
          <a:prstGeom prst="rect">
            <a:avLst/>
          </a:prstGeom>
          <a:noFill/>
          <a:ln>
            <a:noFill/>
          </a:ln>
        </p:spPr>
      </p:sp>
      <p:sp>
        <p:nvSpPr>
          <p:cNvPr id="3883" name="Google Shape;3883;p190"/>
          <p:cNvSpPr/>
          <p:nvPr>
            <p:ph idx="5" type="pic"/>
          </p:nvPr>
        </p:nvSpPr>
        <p:spPr>
          <a:xfrm>
            <a:off x="3482531" y="591441"/>
            <a:ext cx="2178900" cy="988200"/>
          </a:xfrm>
          <a:prstGeom prst="rect">
            <a:avLst/>
          </a:prstGeom>
          <a:noFill/>
          <a:ln>
            <a:noFill/>
          </a:ln>
        </p:spPr>
      </p:sp>
      <p:sp>
        <p:nvSpPr>
          <p:cNvPr id="3884" name="Google Shape;3884;p190"/>
          <p:cNvSpPr/>
          <p:nvPr>
            <p:ph idx="6" type="pic"/>
          </p:nvPr>
        </p:nvSpPr>
        <p:spPr>
          <a:xfrm>
            <a:off x="3482531" y="2077327"/>
            <a:ext cx="2178900" cy="988200"/>
          </a:xfrm>
          <a:prstGeom prst="rect">
            <a:avLst/>
          </a:prstGeom>
          <a:noFill/>
          <a:ln>
            <a:noFill/>
          </a:ln>
        </p:spPr>
      </p:sp>
      <p:sp>
        <p:nvSpPr>
          <p:cNvPr id="3885" name="Google Shape;3885;p190"/>
          <p:cNvSpPr/>
          <p:nvPr>
            <p:ph idx="7" type="pic"/>
          </p:nvPr>
        </p:nvSpPr>
        <p:spPr>
          <a:xfrm>
            <a:off x="3482531" y="3563611"/>
            <a:ext cx="2178900" cy="988200"/>
          </a:xfrm>
          <a:prstGeom prst="rect">
            <a:avLst/>
          </a:prstGeom>
          <a:noFill/>
          <a:ln>
            <a:noFill/>
          </a:ln>
        </p:spPr>
      </p:sp>
      <p:sp>
        <p:nvSpPr>
          <p:cNvPr id="3886" name="Google Shape;3886;p190"/>
          <p:cNvSpPr/>
          <p:nvPr>
            <p:ph idx="8" type="pic"/>
          </p:nvPr>
        </p:nvSpPr>
        <p:spPr>
          <a:xfrm>
            <a:off x="6301931" y="591441"/>
            <a:ext cx="2178900" cy="988200"/>
          </a:xfrm>
          <a:prstGeom prst="rect">
            <a:avLst/>
          </a:prstGeom>
          <a:noFill/>
          <a:ln>
            <a:noFill/>
          </a:ln>
        </p:spPr>
      </p:sp>
      <p:sp>
        <p:nvSpPr>
          <p:cNvPr id="3887" name="Google Shape;3887;p190"/>
          <p:cNvSpPr/>
          <p:nvPr>
            <p:ph idx="9" type="pic"/>
          </p:nvPr>
        </p:nvSpPr>
        <p:spPr>
          <a:xfrm>
            <a:off x="6301931" y="2077327"/>
            <a:ext cx="2178900" cy="988200"/>
          </a:xfrm>
          <a:prstGeom prst="rect">
            <a:avLst/>
          </a:prstGeom>
          <a:noFill/>
          <a:ln>
            <a:noFill/>
          </a:ln>
        </p:spPr>
      </p:sp>
      <p:sp>
        <p:nvSpPr>
          <p:cNvPr id="3888" name="Google Shape;3888;p190"/>
          <p:cNvSpPr/>
          <p:nvPr>
            <p:ph idx="13" type="pic"/>
          </p:nvPr>
        </p:nvSpPr>
        <p:spPr>
          <a:xfrm>
            <a:off x="6301931" y="3563611"/>
            <a:ext cx="2178900" cy="988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16x)">
  <p:cSld name="TITLE_AND_BODY_1_2_1_1_1_2_1_1_2_2_1_1_1_1_1_1_2">
    <p:bg>
      <p:bgPr>
        <a:solidFill>
          <a:schemeClr val="lt1"/>
        </a:solidFill>
      </p:bgPr>
    </p:bg>
    <p:spTree>
      <p:nvGrpSpPr>
        <p:cNvPr id="3889" name="Shape 3889"/>
        <p:cNvGrpSpPr/>
        <p:nvPr/>
      </p:nvGrpSpPr>
      <p:grpSpPr>
        <a:xfrm>
          <a:off x="0" y="0"/>
          <a:ext cx="0" cy="0"/>
          <a:chOff x="0" y="0"/>
          <a:chExt cx="0" cy="0"/>
        </a:xfrm>
      </p:grpSpPr>
      <p:sp>
        <p:nvSpPr>
          <p:cNvPr id="3890" name="Google Shape;3890;p191"/>
          <p:cNvSpPr/>
          <p:nvPr/>
        </p:nvSpPr>
        <p:spPr>
          <a:xfrm>
            <a:off x="342900" y="342253"/>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1" name="Google Shape;3891;p191"/>
          <p:cNvSpPr/>
          <p:nvPr/>
        </p:nvSpPr>
        <p:spPr>
          <a:xfrm>
            <a:off x="342900" y="145698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2" name="Google Shape;3892;p191"/>
          <p:cNvSpPr/>
          <p:nvPr/>
        </p:nvSpPr>
        <p:spPr>
          <a:xfrm>
            <a:off x="342900" y="257141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3" name="Google Shape;3893;p191"/>
          <p:cNvSpPr/>
          <p:nvPr/>
        </p:nvSpPr>
        <p:spPr>
          <a:xfrm>
            <a:off x="342900" y="368583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4" name="Google Shape;3894;p191"/>
          <p:cNvSpPr/>
          <p:nvPr/>
        </p:nvSpPr>
        <p:spPr>
          <a:xfrm>
            <a:off x="2457450" y="34225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5" name="Google Shape;3895;p191"/>
          <p:cNvSpPr/>
          <p:nvPr/>
        </p:nvSpPr>
        <p:spPr>
          <a:xfrm>
            <a:off x="2457450" y="145698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6" name="Google Shape;3896;p191"/>
          <p:cNvSpPr/>
          <p:nvPr/>
        </p:nvSpPr>
        <p:spPr>
          <a:xfrm>
            <a:off x="2457450" y="257141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7" name="Google Shape;3897;p191"/>
          <p:cNvSpPr/>
          <p:nvPr/>
        </p:nvSpPr>
        <p:spPr>
          <a:xfrm>
            <a:off x="2457450" y="368583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8" name="Google Shape;3898;p191"/>
          <p:cNvSpPr/>
          <p:nvPr/>
        </p:nvSpPr>
        <p:spPr>
          <a:xfrm>
            <a:off x="4572000" y="34225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899" name="Google Shape;3899;p191"/>
          <p:cNvSpPr/>
          <p:nvPr/>
        </p:nvSpPr>
        <p:spPr>
          <a:xfrm>
            <a:off x="4572000" y="145698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00" name="Google Shape;3900;p191"/>
          <p:cNvSpPr/>
          <p:nvPr/>
        </p:nvSpPr>
        <p:spPr>
          <a:xfrm>
            <a:off x="4572000" y="257141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01" name="Google Shape;3901;p191"/>
          <p:cNvSpPr/>
          <p:nvPr/>
        </p:nvSpPr>
        <p:spPr>
          <a:xfrm>
            <a:off x="4572000" y="368583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02" name="Google Shape;3902;p191"/>
          <p:cNvSpPr/>
          <p:nvPr/>
        </p:nvSpPr>
        <p:spPr>
          <a:xfrm>
            <a:off x="6686550" y="34225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03" name="Google Shape;3903;p191"/>
          <p:cNvSpPr/>
          <p:nvPr/>
        </p:nvSpPr>
        <p:spPr>
          <a:xfrm>
            <a:off x="6686550" y="145698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04" name="Google Shape;3904;p191"/>
          <p:cNvSpPr/>
          <p:nvPr/>
        </p:nvSpPr>
        <p:spPr>
          <a:xfrm>
            <a:off x="6686550" y="2571413"/>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05" name="Google Shape;3905;p191"/>
          <p:cNvSpPr/>
          <p:nvPr/>
        </p:nvSpPr>
        <p:spPr>
          <a:xfrm>
            <a:off x="6686550" y="368583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06" name="Google Shape;3906;p191"/>
          <p:cNvSpPr/>
          <p:nvPr>
            <p:ph idx="2" type="pic"/>
          </p:nvPr>
        </p:nvSpPr>
        <p:spPr>
          <a:xfrm>
            <a:off x="606600" y="539916"/>
            <a:ext cx="1587300" cy="719700"/>
          </a:xfrm>
          <a:prstGeom prst="rect">
            <a:avLst/>
          </a:prstGeom>
          <a:noFill/>
          <a:ln>
            <a:noFill/>
          </a:ln>
        </p:spPr>
      </p:sp>
      <p:sp>
        <p:nvSpPr>
          <p:cNvPr id="3907" name="Google Shape;3907;p191"/>
          <p:cNvSpPr/>
          <p:nvPr>
            <p:ph idx="3" type="pic"/>
          </p:nvPr>
        </p:nvSpPr>
        <p:spPr>
          <a:xfrm>
            <a:off x="606600" y="1654495"/>
            <a:ext cx="1587300" cy="719700"/>
          </a:xfrm>
          <a:prstGeom prst="rect">
            <a:avLst/>
          </a:prstGeom>
          <a:noFill/>
          <a:ln>
            <a:noFill/>
          </a:ln>
        </p:spPr>
      </p:sp>
      <p:sp>
        <p:nvSpPr>
          <p:cNvPr id="3908" name="Google Shape;3908;p191"/>
          <p:cNvSpPr/>
          <p:nvPr>
            <p:ph idx="4" type="pic"/>
          </p:nvPr>
        </p:nvSpPr>
        <p:spPr>
          <a:xfrm>
            <a:off x="606600" y="2769070"/>
            <a:ext cx="1587300" cy="719700"/>
          </a:xfrm>
          <a:prstGeom prst="rect">
            <a:avLst/>
          </a:prstGeom>
          <a:noFill/>
          <a:ln>
            <a:noFill/>
          </a:ln>
        </p:spPr>
      </p:sp>
      <p:sp>
        <p:nvSpPr>
          <p:cNvPr id="3909" name="Google Shape;3909;p191"/>
          <p:cNvSpPr/>
          <p:nvPr>
            <p:ph idx="5" type="pic"/>
          </p:nvPr>
        </p:nvSpPr>
        <p:spPr>
          <a:xfrm>
            <a:off x="606600" y="3883645"/>
            <a:ext cx="1587300" cy="719700"/>
          </a:xfrm>
          <a:prstGeom prst="rect">
            <a:avLst/>
          </a:prstGeom>
          <a:noFill/>
          <a:ln>
            <a:noFill/>
          </a:ln>
        </p:spPr>
      </p:sp>
      <p:sp>
        <p:nvSpPr>
          <p:cNvPr id="3910" name="Google Shape;3910;p191"/>
          <p:cNvSpPr/>
          <p:nvPr>
            <p:ph idx="6" type="pic"/>
          </p:nvPr>
        </p:nvSpPr>
        <p:spPr>
          <a:xfrm>
            <a:off x="2721150" y="539916"/>
            <a:ext cx="1587300" cy="719700"/>
          </a:xfrm>
          <a:prstGeom prst="rect">
            <a:avLst/>
          </a:prstGeom>
          <a:noFill/>
          <a:ln>
            <a:noFill/>
          </a:ln>
        </p:spPr>
      </p:sp>
      <p:sp>
        <p:nvSpPr>
          <p:cNvPr id="3911" name="Google Shape;3911;p191"/>
          <p:cNvSpPr/>
          <p:nvPr>
            <p:ph idx="7" type="pic"/>
          </p:nvPr>
        </p:nvSpPr>
        <p:spPr>
          <a:xfrm>
            <a:off x="2721150" y="1654495"/>
            <a:ext cx="1587300" cy="719700"/>
          </a:xfrm>
          <a:prstGeom prst="rect">
            <a:avLst/>
          </a:prstGeom>
          <a:noFill/>
          <a:ln>
            <a:noFill/>
          </a:ln>
        </p:spPr>
      </p:sp>
      <p:sp>
        <p:nvSpPr>
          <p:cNvPr id="3912" name="Google Shape;3912;p191"/>
          <p:cNvSpPr/>
          <p:nvPr>
            <p:ph idx="8" type="pic"/>
          </p:nvPr>
        </p:nvSpPr>
        <p:spPr>
          <a:xfrm>
            <a:off x="2721150" y="2769070"/>
            <a:ext cx="1587300" cy="719700"/>
          </a:xfrm>
          <a:prstGeom prst="rect">
            <a:avLst/>
          </a:prstGeom>
          <a:noFill/>
          <a:ln>
            <a:noFill/>
          </a:ln>
        </p:spPr>
      </p:sp>
      <p:sp>
        <p:nvSpPr>
          <p:cNvPr id="3913" name="Google Shape;3913;p191"/>
          <p:cNvSpPr/>
          <p:nvPr>
            <p:ph idx="9" type="pic"/>
          </p:nvPr>
        </p:nvSpPr>
        <p:spPr>
          <a:xfrm>
            <a:off x="2721150" y="3883645"/>
            <a:ext cx="1587300" cy="719700"/>
          </a:xfrm>
          <a:prstGeom prst="rect">
            <a:avLst/>
          </a:prstGeom>
          <a:noFill/>
          <a:ln>
            <a:noFill/>
          </a:ln>
        </p:spPr>
      </p:sp>
      <p:sp>
        <p:nvSpPr>
          <p:cNvPr id="3914" name="Google Shape;3914;p191"/>
          <p:cNvSpPr/>
          <p:nvPr>
            <p:ph idx="13" type="pic"/>
          </p:nvPr>
        </p:nvSpPr>
        <p:spPr>
          <a:xfrm>
            <a:off x="4835700" y="539916"/>
            <a:ext cx="1587300" cy="719700"/>
          </a:xfrm>
          <a:prstGeom prst="rect">
            <a:avLst/>
          </a:prstGeom>
          <a:noFill/>
          <a:ln>
            <a:noFill/>
          </a:ln>
        </p:spPr>
      </p:sp>
      <p:sp>
        <p:nvSpPr>
          <p:cNvPr id="3915" name="Google Shape;3915;p191"/>
          <p:cNvSpPr/>
          <p:nvPr>
            <p:ph idx="14" type="pic"/>
          </p:nvPr>
        </p:nvSpPr>
        <p:spPr>
          <a:xfrm>
            <a:off x="4835700" y="1654495"/>
            <a:ext cx="1587300" cy="719700"/>
          </a:xfrm>
          <a:prstGeom prst="rect">
            <a:avLst/>
          </a:prstGeom>
          <a:noFill/>
          <a:ln>
            <a:noFill/>
          </a:ln>
        </p:spPr>
      </p:sp>
      <p:sp>
        <p:nvSpPr>
          <p:cNvPr id="3916" name="Google Shape;3916;p191"/>
          <p:cNvSpPr/>
          <p:nvPr>
            <p:ph idx="15" type="pic"/>
          </p:nvPr>
        </p:nvSpPr>
        <p:spPr>
          <a:xfrm>
            <a:off x="4835700" y="2769070"/>
            <a:ext cx="1587300" cy="719700"/>
          </a:xfrm>
          <a:prstGeom prst="rect">
            <a:avLst/>
          </a:prstGeom>
          <a:noFill/>
          <a:ln>
            <a:noFill/>
          </a:ln>
        </p:spPr>
      </p:sp>
      <p:sp>
        <p:nvSpPr>
          <p:cNvPr id="3917" name="Google Shape;3917;p191"/>
          <p:cNvSpPr/>
          <p:nvPr>
            <p:ph idx="16" type="pic"/>
          </p:nvPr>
        </p:nvSpPr>
        <p:spPr>
          <a:xfrm>
            <a:off x="4835700" y="3883645"/>
            <a:ext cx="1587300" cy="719700"/>
          </a:xfrm>
          <a:prstGeom prst="rect">
            <a:avLst/>
          </a:prstGeom>
          <a:noFill/>
          <a:ln>
            <a:noFill/>
          </a:ln>
        </p:spPr>
      </p:sp>
      <p:sp>
        <p:nvSpPr>
          <p:cNvPr id="3918" name="Google Shape;3918;p191"/>
          <p:cNvSpPr/>
          <p:nvPr>
            <p:ph idx="17" type="pic"/>
          </p:nvPr>
        </p:nvSpPr>
        <p:spPr>
          <a:xfrm>
            <a:off x="6950250" y="539916"/>
            <a:ext cx="1587300" cy="719700"/>
          </a:xfrm>
          <a:prstGeom prst="rect">
            <a:avLst/>
          </a:prstGeom>
          <a:noFill/>
          <a:ln>
            <a:noFill/>
          </a:ln>
        </p:spPr>
      </p:sp>
      <p:sp>
        <p:nvSpPr>
          <p:cNvPr id="3919" name="Google Shape;3919;p191"/>
          <p:cNvSpPr/>
          <p:nvPr>
            <p:ph idx="18" type="pic"/>
          </p:nvPr>
        </p:nvSpPr>
        <p:spPr>
          <a:xfrm>
            <a:off x="6950250" y="1654495"/>
            <a:ext cx="1587300" cy="719700"/>
          </a:xfrm>
          <a:prstGeom prst="rect">
            <a:avLst/>
          </a:prstGeom>
          <a:noFill/>
          <a:ln>
            <a:noFill/>
          </a:ln>
        </p:spPr>
      </p:sp>
      <p:sp>
        <p:nvSpPr>
          <p:cNvPr id="3920" name="Google Shape;3920;p191"/>
          <p:cNvSpPr/>
          <p:nvPr>
            <p:ph idx="19" type="pic"/>
          </p:nvPr>
        </p:nvSpPr>
        <p:spPr>
          <a:xfrm>
            <a:off x="6950250" y="2769070"/>
            <a:ext cx="1587300" cy="719700"/>
          </a:xfrm>
          <a:prstGeom prst="rect">
            <a:avLst/>
          </a:prstGeom>
          <a:noFill/>
          <a:ln>
            <a:noFill/>
          </a:ln>
        </p:spPr>
      </p:sp>
      <p:sp>
        <p:nvSpPr>
          <p:cNvPr id="3921" name="Google Shape;3921;p191"/>
          <p:cNvSpPr/>
          <p:nvPr>
            <p:ph idx="20" type="pic"/>
          </p:nvPr>
        </p:nvSpPr>
        <p:spPr>
          <a:xfrm>
            <a:off x="6950250" y="3883645"/>
            <a:ext cx="1587300" cy="719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 Dark bg">
  <p:cSld name="TITLE_AND_BODY_1_2_1_1_1_2_1_1_3">
    <p:bg>
      <p:bgPr>
        <a:solidFill>
          <a:schemeClr val="dk1"/>
        </a:solidFill>
      </p:bgPr>
    </p:bg>
    <p:spTree>
      <p:nvGrpSpPr>
        <p:cNvPr id="108" name="Shape 108"/>
        <p:cNvGrpSpPr/>
        <p:nvPr/>
      </p:nvGrpSpPr>
      <p:grpSpPr>
        <a:xfrm>
          <a:off x="0" y="0"/>
          <a:ext cx="0" cy="0"/>
          <a:chOff x="0" y="0"/>
          <a:chExt cx="0" cy="0"/>
        </a:xfrm>
      </p:grpSpPr>
      <p:sp>
        <p:nvSpPr>
          <p:cNvPr id="109" name="Google Shape;109;p20"/>
          <p:cNvSpPr/>
          <p:nvPr>
            <p:ph idx="2" type="pic"/>
          </p:nvPr>
        </p:nvSpPr>
        <p:spPr>
          <a:xfrm>
            <a:off x="5124403" y="-4144"/>
            <a:ext cx="4033800" cy="4804800"/>
          </a:xfrm>
          <a:prstGeom prst="rect">
            <a:avLst/>
          </a:prstGeom>
          <a:noFill/>
          <a:ln>
            <a:noFill/>
          </a:ln>
        </p:spPr>
      </p:sp>
      <p:sp>
        <p:nvSpPr>
          <p:cNvPr id="110" name="Google Shape;110;p20"/>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111" name="Google Shape;111;p20"/>
          <p:cNvSpPr txBox="1"/>
          <p:nvPr>
            <p:ph idx="3" type="title"/>
          </p:nvPr>
        </p:nvSpPr>
        <p:spPr>
          <a:xfrm>
            <a:off x="344044"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25x)">
  <p:cSld name="TITLE_AND_BODY_1_2_1_1_1_2_1_1_2_2_1_1_1_1_1_1_1">
    <p:bg>
      <p:bgPr>
        <a:solidFill>
          <a:schemeClr val="lt1"/>
        </a:solidFill>
      </p:bgPr>
    </p:bg>
    <p:spTree>
      <p:nvGrpSpPr>
        <p:cNvPr id="3922" name="Shape 3922"/>
        <p:cNvGrpSpPr/>
        <p:nvPr/>
      </p:nvGrpSpPr>
      <p:grpSpPr>
        <a:xfrm>
          <a:off x="0" y="0"/>
          <a:ext cx="0" cy="0"/>
          <a:chOff x="0" y="0"/>
          <a:chExt cx="0" cy="0"/>
        </a:xfrm>
      </p:grpSpPr>
      <p:sp>
        <p:nvSpPr>
          <p:cNvPr id="3923" name="Google Shape;3923;p192"/>
          <p:cNvSpPr/>
          <p:nvPr/>
        </p:nvSpPr>
        <p:spPr>
          <a:xfrm>
            <a:off x="342900" y="34225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24" name="Google Shape;3924;p192"/>
          <p:cNvSpPr/>
          <p:nvPr/>
        </p:nvSpPr>
        <p:spPr>
          <a:xfrm>
            <a:off x="342900" y="123396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25" name="Google Shape;3925;p192"/>
          <p:cNvSpPr/>
          <p:nvPr/>
        </p:nvSpPr>
        <p:spPr>
          <a:xfrm>
            <a:off x="342900" y="2125425"/>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26" name="Google Shape;3926;p192"/>
          <p:cNvSpPr/>
          <p:nvPr/>
        </p:nvSpPr>
        <p:spPr>
          <a:xfrm>
            <a:off x="342900" y="3016887"/>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27" name="Google Shape;3927;p192"/>
          <p:cNvSpPr/>
          <p:nvPr/>
        </p:nvSpPr>
        <p:spPr>
          <a:xfrm>
            <a:off x="2034540" y="34225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28" name="Google Shape;3928;p192"/>
          <p:cNvSpPr/>
          <p:nvPr/>
        </p:nvSpPr>
        <p:spPr>
          <a:xfrm>
            <a:off x="2034540" y="1233963"/>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29" name="Google Shape;3929;p192"/>
          <p:cNvSpPr/>
          <p:nvPr/>
        </p:nvSpPr>
        <p:spPr>
          <a:xfrm>
            <a:off x="2034540" y="2125425"/>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0" name="Google Shape;3930;p192"/>
          <p:cNvSpPr/>
          <p:nvPr/>
        </p:nvSpPr>
        <p:spPr>
          <a:xfrm>
            <a:off x="203454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1" name="Google Shape;3931;p192"/>
          <p:cNvSpPr/>
          <p:nvPr/>
        </p:nvSpPr>
        <p:spPr>
          <a:xfrm>
            <a:off x="3726180" y="342253"/>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2" name="Google Shape;3932;p192"/>
          <p:cNvSpPr/>
          <p:nvPr/>
        </p:nvSpPr>
        <p:spPr>
          <a:xfrm>
            <a:off x="3726180" y="1233963"/>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3" name="Google Shape;3933;p192"/>
          <p:cNvSpPr/>
          <p:nvPr/>
        </p:nvSpPr>
        <p:spPr>
          <a:xfrm>
            <a:off x="3726180" y="2125425"/>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4" name="Google Shape;3934;p192"/>
          <p:cNvSpPr/>
          <p:nvPr/>
        </p:nvSpPr>
        <p:spPr>
          <a:xfrm>
            <a:off x="3726180" y="301688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5" name="Google Shape;3935;p192"/>
          <p:cNvSpPr/>
          <p:nvPr/>
        </p:nvSpPr>
        <p:spPr>
          <a:xfrm>
            <a:off x="5417820" y="342253"/>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6" name="Google Shape;3936;p192"/>
          <p:cNvSpPr/>
          <p:nvPr/>
        </p:nvSpPr>
        <p:spPr>
          <a:xfrm>
            <a:off x="5417820" y="123396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7" name="Google Shape;3937;p192"/>
          <p:cNvSpPr/>
          <p:nvPr/>
        </p:nvSpPr>
        <p:spPr>
          <a:xfrm>
            <a:off x="5417820" y="2125425"/>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8" name="Google Shape;3938;p192"/>
          <p:cNvSpPr/>
          <p:nvPr/>
        </p:nvSpPr>
        <p:spPr>
          <a:xfrm>
            <a:off x="5417820" y="3016887"/>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39" name="Google Shape;3939;p192"/>
          <p:cNvSpPr/>
          <p:nvPr/>
        </p:nvSpPr>
        <p:spPr>
          <a:xfrm>
            <a:off x="342900" y="390859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0" name="Google Shape;3940;p192"/>
          <p:cNvSpPr/>
          <p:nvPr/>
        </p:nvSpPr>
        <p:spPr>
          <a:xfrm>
            <a:off x="203454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1" name="Google Shape;3941;p192"/>
          <p:cNvSpPr/>
          <p:nvPr/>
        </p:nvSpPr>
        <p:spPr>
          <a:xfrm>
            <a:off x="3726180" y="3908597"/>
            <a:ext cx="1691700" cy="891900"/>
          </a:xfrm>
          <a:prstGeom prst="rect">
            <a:avLst/>
          </a:prstGeom>
          <a:solidFill>
            <a:schemeClr val="dk1"/>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2" name="Google Shape;3942;p192"/>
          <p:cNvSpPr/>
          <p:nvPr/>
        </p:nvSpPr>
        <p:spPr>
          <a:xfrm>
            <a:off x="5417820" y="3908597"/>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3" name="Google Shape;3943;p192"/>
          <p:cNvSpPr/>
          <p:nvPr/>
        </p:nvSpPr>
        <p:spPr>
          <a:xfrm>
            <a:off x="7109460" y="34225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4" name="Google Shape;3944;p192"/>
          <p:cNvSpPr/>
          <p:nvPr/>
        </p:nvSpPr>
        <p:spPr>
          <a:xfrm>
            <a:off x="7109460" y="123396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5" name="Google Shape;3945;p192"/>
          <p:cNvSpPr/>
          <p:nvPr/>
        </p:nvSpPr>
        <p:spPr>
          <a:xfrm>
            <a:off x="7109460" y="2125425"/>
            <a:ext cx="1691700" cy="891900"/>
          </a:xfrm>
          <a:prstGeom prst="rect">
            <a:avLst/>
          </a:prstGeom>
          <a:solidFill>
            <a:srgbClr val="DEE1E6"/>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6" name="Google Shape;3946;p192"/>
          <p:cNvSpPr/>
          <p:nvPr/>
        </p:nvSpPr>
        <p:spPr>
          <a:xfrm>
            <a:off x="710946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7" name="Google Shape;3947;p192"/>
          <p:cNvSpPr/>
          <p:nvPr/>
        </p:nvSpPr>
        <p:spPr>
          <a:xfrm>
            <a:off x="710946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3948" name="Google Shape;3948;p192"/>
          <p:cNvSpPr/>
          <p:nvPr>
            <p:ph idx="2" type="pic"/>
          </p:nvPr>
        </p:nvSpPr>
        <p:spPr>
          <a:xfrm>
            <a:off x="527906" y="538228"/>
            <a:ext cx="1321800" cy="500100"/>
          </a:xfrm>
          <a:prstGeom prst="rect">
            <a:avLst/>
          </a:prstGeom>
          <a:noFill/>
          <a:ln>
            <a:noFill/>
          </a:ln>
        </p:spPr>
      </p:sp>
      <p:sp>
        <p:nvSpPr>
          <p:cNvPr id="3949" name="Google Shape;3949;p192"/>
          <p:cNvSpPr/>
          <p:nvPr>
            <p:ph idx="3" type="pic"/>
          </p:nvPr>
        </p:nvSpPr>
        <p:spPr>
          <a:xfrm>
            <a:off x="527906" y="1429814"/>
            <a:ext cx="1321800" cy="500100"/>
          </a:xfrm>
          <a:prstGeom prst="rect">
            <a:avLst/>
          </a:prstGeom>
          <a:noFill/>
          <a:ln>
            <a:noFill/>
          </a:ln>
        </p:spPr>
      </p:sp>
      <p:sp>
        <p:nvSpPr>
          <p:cNvPr id="3950" name="Google Shape;3950;p192"/>
          <p:cNvSpPr/>
          <p:nvPr>
            <p:ph idx="4" type="pic"/>
          </p:nvPr>
        </p:nvSpPr>
        <p:spPr>
          <a:xfrm>
            <a:off x="527906" y="2321395"/>
            <a:ext cx="1321800" cy="500100"/>
          </a:xfrm>
          <a:prstGeom prst="rect">
            <a:avLst/>
          </a:prstGeom>
          <a:noFill/>
          <a:ln>
            <a:noFill/>
          </a:ln>
        </p:spPr>
      </p:sp>
      <p:sp>
        <p:nvSpPr>
          <p:cNvPr id="3951" name="Google Shape;3951;p192"/>
          <p:cNvSpPr/>
          <p:nvPr>
            <p:ph idx="5" type="pic"/>
          </p:nvPr>
        </p:nvSpPr>
        <p:spPr>
          <a:xfrm>
            <a:off x="527906" y="3212981"/>
            <a:ext cx="1321800" cy="500100"/>
          </a:xfrm>
          <a:prstGeom prst="rect">
            <a:avLst/>
          </a:prstGeom>
          <a:noFill/>
          <a:ln>
            <a:noFill/>
          </a:ln>
        </p:spPr>
      </p:sp>
      <p:sp>
        <p:nvSpPr>
          <p:cNvPr id="3952" name="Google Shape;3952;p192"/>
          <p:cNvSpPr/>
          <p:nvPr>
            <p:ph idx="6" type="pic"/>
          </p:nvPr>
        </p:nvSpPr>
        <p:spPr>
          <a:xfrm>
            <a:off x="527906" y="4104319"/>
            <a:ext cx="1321800" cy="500100"/>
          </a:xfrm>
          <a:prstGeom prst="rect">
            <a:avLst/>
          </a:prstGeom>
          <a:noFill/>
          <a:ln>
            <a:noFill/>
          </a:ln>
        </p:spPr>
      </p:sp>
      <p:sp>
        <p:nvSpPr>
          <p:cNvPr id="3953" name="Google Shape;3953;p192"/>
          <p:cNvSpPr/>
          <p:nvPr>
            <p:ph idx="7" type="pic"/>
          </p:nvPr>
        </p:nvSpPr>
        <p:spPr>
          <a:xfrm>
            <a:off x="2219545" y="538228"/>
            <a:ext cx="1321800" cy="500100"/>
          </a:xfrm>
          <a:prstGeom prst="rect">
            <a:avLst/>
          </a:prstGeom>
          <a:noFill/>
          <a:ln>
            <a:noFill/>
          </a:ln>
        </p:spPr>
      </p:sp>
      <p:sp>
        <p:nvSpPr>
          <p:cNvPr id="3954" name="Google Shape;3954;p192"/>
          <p:cNvSpPr/>
          <p:nvPr>
            <p:ph idx="8" type="pic"/>
          </p:nvPr>
        </p:nvSpPr>
        <p:spPr>
          <a:xfrm>
            <a:off x="2219545" y="1429814"/>
            <a:ext cx="1321800" cy="500100"/>
          </a:xfrm>
          <a:prstGeom prst="rect">
            <a:avLst/>
          </a:prstGeom>
          <a:noFill/>
          <a:ln>
            <a:noFill/>
          </a:ln>
        </p:spPr>
      </p:sp>
      <p:sp>
        <p:nvSpPr>
          <p:cNvPr id="3955" name="Google Shape;3955;p192"/>
          <p:cNvSpPr/>
          <p:nvPr>
            <p:ph idx="9" type="pic"/>
          </p:nvPr>
        </p:nvSpPr>
        <p:spPr>
          <a:xfrm>
            <a:off x="2219545" y="2321395"/>
            <a:ext cx="1321800" cy="500100"/>
          </a:xfrm>
          <a:prstGeom prst="rect">
            <a:avLst/>
          </a:prstGeom>
          <a:noFill/>
          <a:ln>
            <a:noFill/>
          </a:ln>
        </p:spPr>
      </p:sp>
      <p:sp>
        <p:nvSpPr>
          <p:cNvPr id="3956" name="Google Shape;3956;p192"/>
          <p:cNvSpPr/>
          <p:nvPr>
            <p:ph idx="13" type="pic"/>
          </p:nvPr>
        </p:nvSpPr>
        <p:spPr>
          <a:xfrm>
            <a:off x="2219545" y="3212981"/>
            <a:ext cx="1321800" cy="500100"/>
          </a:xfrm>
          <a:prstGeom prst="rect">
            <a:avLst/>
          </a:prstGeom>
          <a:noFill/>
          <a:ln>
            <a:noFill/>
          </a:ln>
        </p:spPr>
      </p:sp>
      <p:sp>
        <p:nvSpPr>
          <p:cNvPr id="3957" name="Google Shape;3957;p192"/>
          <p:cNvSpPr/>
          <p:nvPr>
            <p:ph idx="14" type="pic"/>
          </p:nvPr>
        </p:nvSpPr>
        <p:spPr>
          <a:xfrm>
            <a:off x="2219545" y="4104319"/>
            <a:ext cx="1321800" cy="500100"/>
          </a:xfrm>
          <a:prstGeom prst="rect">
            <a:avLst/>
          </a:prstGeom>
          <a:noFill/>
          <a:ln>
            <a:noFill/>
          </a:ln>
        </p:spPr>
      </p:sp>
      <p:sp>
        <p:nvSpPr>
          <p:cNvPr id="3958" name="Google Shape;3958;p192"/>
          <p:cNvSpPr/>
          <p:nvPr>
            <p:ph idx="15" type="pic"/>
          </p:nvPr>
        </p:nvSpPr>
        <p:spPr>
          <a:xfrm>
            <a:off x="3911184" y="538228"/>
            <a:ext cx="1321800" cy="500100"/>
          </a:xfrm>
          <a:prstGeom prst="rect">
            <a:avLst/>
          </a:prstGeom>
          <a:noFill/>
          <a:ln>
            <a:noFill/>
          </a:ln>
        </p:spPr>
      </p:sp>
      <p:sp>
        <p:nvSpPr>
          <p:cNvPr id="3959" name="Google Shape;3959;p192"/>
          <p:cNvSpPr/>
          <p:nvPr>
            <p:ph idx="16" type="pic"/>
          </p:nvPr>
        </p:nvSpPr>
        <p:spPr>
          <a:xfrm>
            <a:off x="3911184" y="1429814"/>
            <a:ext cx="1321800" cy="500100"/>
          </a:xfrm>
          <a:prstGeom prst="rect">
            <a:avLst/>
          </a:prstGeom>
          <a:noFill/>
          <a:ln>
            <a:noFill/>
          </a:ln>
        </p:spPr>
      </p:sp>
      <p:sp>
        <p:nvSpPr>
          <p:cNvPr id="3960" name="Google Shape;3960;p192"/>
          <p:cNvSpPr/>
          <p:nvPr>
            <p:ph idx="17" type="pic"/>
          </p:nvPr>
        </p:nvSpPr>
        <p:spPr>
          <a:xfrm>
            <a:off x="3911184" y="2321395"/>
            <a:ext cx="1321800" cy="500100"/>
          </a:xfrm>
          <a:prstGeom prst="rect">
            <a:avLst/>
          </a:prstGeom>
          <a:noFill/>
          <a:ln>
            <a:noFill/>
          </a:ln>
        </p:spPr>
      </p:sp>
      <p:sp>
        <p:nvSpPr>
          <p:cNvPr id="3961" name="Google Shape;3961;p192"/>
          <p:cNvSpPr/>
          <p:nvPr>
            <p:ph idx="18" type="pic"/>
          </p:nvPr>
        </p:nvSpPr>
        <p:spPr>
          <a:xfrm>
            <a:off x="3911184" y="3212981"/>
            <a:ext cx="1321800" cy="500100"/>
          </a:xfrm>
          <a:prstGeom prst="rect">
            <a:avLst/>
          </a:prstGeom>
          <a:noFill/>
          <a:ln>
            <a:noFill/>
          </a:ln>
        </p:spPr>
      </p:sp>
      <p:sp>
        <p:nvSpPr>
          <p:cNvPr id="3962" name="Google Shape;3962;p192"/>
          <p:cNvSpPr/>
          <p:nvPr>
            <p:ph idx="19" type="pic"/>
          </p:nvPr>
        </p:nvSpPr>
        <p:spPr>
          <a:xfrm>
            <a:off x="3911184" y="4104319"/>
            <a:ext cx="1321800" cy="500100"/>
          </a:xfrm>
          <a:prstGeom prst="rect">
            <a:avLst/>
          </a:prstGeom>
          <a:noFill/>
          <a:ln>
            <a:noFill/>
          </a:ln>
        </p:spPr>
      </p:sp>
      <p:sp>
        <p:nvSpPr>
          <p:cNvPr id="3963" name="Google Shape;3963;p192"/>
          <p:cNvSpPr/>
          <p:nvPr>
            <p:ph idx="20" type="pic"/>
          </p:nvPr>
        </p:nvSpPr>
        <p:spPr>
          <a:xfrm>
            <a:off x="5602823" y="538228"/>
            <a:ext cx="1321800" cy="500100"/>
          </a:xfrm>
          <a:prstGeom prst="rect">
            <a:avLst/>
          </a:prstGeom>
          <a:noFill/>
          <a:ln>
            <a:noFill/>
          </a:ln>
        </p:spPr>
      </p:sp>
      <p:sp>
        <p:nvSpPr>
          <p:cNvPr id="3964" name="Google Shape;3964;p192"/>
          <p:cNvSpPr/>
          <p:nvPr>
            <p:ph idx="21" type="pic"/>
          </p:nvPr>
        </p:nvSpPr>
        <p:spPr>
          <a:xfrm>
            <a:off x="5602823" y="1429814"/>
            <a:ext cx="1321800" cy="500100"/>
          </a:xfrm>
          <a:prstGeom prst="rect">
            <a:avLst/>
          </a:prstGeom>
          <a:noFill/>
          <a:ln>
            <a:noFill/>
          </a:ln>
        </p:spPr>
      </p:sp>
      <p:sp>
        <p:nvSpPr>
          <p:cNvPr id="3965" name="Google Shape;3965;p192"/>
          <p:cNvSpPr/>
          <p:nvPr>
            <p:ph idx="22" type="pic"/>
          </p:nvPr>
        </p:nvSpPr>
        <p:spPr>
          <a:xfrm>
            <a:off x="5602823" y="2321395"/>
            <a:ext cx="1321800" cy="500100"/>
          </a:xfrm>
          <a:prstGeom prst="rect">
            <a:avLst/>
          </a:prstGeom>
          <a:noFill/>
          <a:ln>
            <a:noFill/>
          </a:ln>
        </p:spPr>
      </p:sp>
      <p:sp>
        <p:nvSpPr>
          <p:cNvPr id="3966" name="Google Shape;3966;p192"/>
          <p:cNvSpPr/>
          <p:nvPr>
            <p:ph idx="23" type="pic"/>
          </p:nvPr>
        </p:nvSpPr>
        <p:spPr>
          <a:xfrm>
            <a:off x="5602823" y="3212981"/>
            <a:ext cx="1321800" cy="500100"/>
          </a:xfrm>
          <a:prstGeom prst="rect">
            <a:avLst/>
          </a:prstGeom>
          <a:noFill/>
          <a:ln>
            <a:noFill/>
          </a:ln>
        </p:spPr>
      </p:sp>
      <p:sp>
        <p:nvSpPr>
          <p:cNvPr id="3967" name="Google Shape;3967;p192"/>
          <p:cNvSpPr/>
          <p:nvPr>
            <p:ph idx="24" type="pic"/>
          </p:nvPr>
        </p:nvSpPr>
        <p:spPr>
          <a:xfrm>
            <a:off x="5602823" y="4104319"/>
            <a:ext cx="1321800" cy="500100"/>
          </a:xfrm>
          <a:prstGeom prst="rect">
            <a:avLst/>
          </a:prstGeom>
          <a:noFill/>
          <a:ln>
            <a:noFill/>
          </a:ln>
        </p:spPr>
      </p:sp>
      <p:sp>
        <p:nvSpPr>
          <p:cNvPr id="3968" name="Google Shape;3968;p192"/>
          <p:cNvSpPr/>
          <p:nvPr>
            <p:ph idx="25" type="pic"/>
          </p:nvPr>
        </p:nvSpPr>
        <p:spPr>
          <a:xfrm>
            <a:off x="7294467" y="538228"/>
            <a:ext cx="1321800" cy="500100"/>
          </a:xfrm>
          <a:prstGeom prst="rect">
            <a:avLst/>
          </a:prstGeom>
          <a:noFill/>
          <a:ln>
            <a:noFill/>
          </a:ln>
        </p:spPr>
      </p:sp>
      <p:sp>
        <p:nvSpPr>
          <p:cNvPr id="3969" name="Google Shape;3969;p192"/>
          <p:cNvSpPr/>
          <p:nvPr>
            <p:ph idx="26" type="pic"/>
          </p:nvPr>
        </p:nvSpPr>
        <p:spPr>
          <a:xfrm>
            <a:off x="7294467" y="1429814"/>
            <a:ext cx="1321800" cy="500100"/>
          </a:xfrm>
          <a:prstGeom prst="rect">
            <a:avLst/>
          </a:prstGeom>
          <a:noFill/>
          <a:ln>
            <a:noFill/>
          </a:ln>
        </p:spPr>
      </p:sp>
      <p:sp>
        <p:nvSpPr>
          <p:cNvPr id="3970" name="Google Shape;3970;p192"/>
          <p:cNvSpPr/>
          <p:nvPr>
            <p:ph idx="27" type="pic"/>
          </p:nvPr>
        </p:nvSpPr>
        <p:spPr>
          <a:xfrm>
            <a:off x="7294467" y="2321395"/>
            <a:ext cx="1321800" cy="500100"/>
          </a:xfrm>
          <a:prstGeom prst="rect">
            <a:avLst/>
          </a:prstGeom>
          <a:noFill/>
          <a:ln>
            <a:noFill/>
          </a:ln>
        </p:spPr>
      </p:sp>
      <p:sp>
        <p:nvSpPr>
          <p:cNvPr id="3971" name="Google Shape;3971;p192"/>
          <p:cNvSpPr/>
          <p:nvPr>
            <p:ph idx="28" type="pic"/>
          </p:nvPr>
        </p:nvSpPr>
        <p:spPr>
          <a:xfrm>
            <a:off x="7294467" y="3212981"/>
            <a:ext cx="1321800" cy="500100"/>
          </a:xfrm>
          <a:prstGeom prst="rect">
            <a:avLst/>
          </a:prstGeom>
          <a:noFill/>
          <a:ln>
            <a:noFill/>
          </a:ln>
        </p:spPr>
      </p:sp>
      <p:sp>
        <p:nvSpPr>
          <p:cNvPr id="3972" name="Google Shape;3972;p192"/>
          <p:cNvSpPr/>
          <p:nvPr>
            <p:ph idx="29" type="pic"/>
          </p:nvPr>
        </p:nvSpPr>
        <p:spPr>
          <a:xfrm>
            <a:off x="7294467" y="4104319"/>
            <a:ext cx="1321800" cy="50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 - Title - Adyen green">
  <p:cSld name="TITLE_AND_BODY_1_2_1_1">
    <p:bg>
      <p:bgPr>
        <a:solidFill>
          <a:schemeClr val="dk2"/>
        </a:solidFill>
      </p:bgPr>
    </p:bg>
    <p:spTree>
      <p:nvGrpSpPr>
        <p:cNvPr id="3975" name="Shape 3975"/>
        <p:cNvGrpSpPr/>
        <p:nvPr/>
      </p:nvGrpSpPr>
      <p:grpSpPr>
        <a:xfrm>
          <a:off x="0" y="0"/>
          <a:ext cx="0" cy="0"/>
          <a:chOff x="0" y="0"/>
          <a:chExt cx="0" cy="0"/>
        </a:xfrm>
      </p:grpSpPr>
      <p:sp>
        <p:nvSpPr>
          <p:cNvPr id="3976" name="Google Shape;3976;p194"/>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cxnSp>
        <p:nvCxnSpPr>
          <p:cNvPr id="3977" name="Google Shape;3977;p194"/>
          <p:cNvCxnSpPr/>
          <p:nvPr/>
        </p:nvCxnSpPr>
        <p:spPr>
          <a:xfrm>
            <a:off x="4579318" y="4457597"/>
            <a:ext cx="0" cy="797100"/>
          </a:xfrm>
          <a:prstGeom prst="straightConnector1">
            <a:avLst/>
          </a:prstGeom>
          <a:noFill/>
          <a:ln cap="flat" cmpd="sng" w="14300">
            <a:solidFill>
              <a:schemeClr val="lt1"/>
            </a:solidFill>
            <a:prstDash val="solid"/>
            <a:round/>
            <a:headEnd len="sm" w="sm" type="none"/>
            <a:tailEnd len="sm" w="sm" type="none"/>
          </a:ln>
        </p:spPr>
      </p:cxnSp>
      <p:sp>
        <p:nvSpPr>
          <p:cNvPr id="3978" name="Google Shape;3978;p194"/>
          <p:cNvSpPr/>
          <p:nvPr/>
        </p:nvSpPr>
        <p:spPr>
          <a:xfrm>
            <a:off x="4811638"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2" y="39"/>
                </a:lnTo>
                <a:lnTo>
                  <a:pt x="126" y="40"/>
                </a:lnTo>
                <a:lnTo>
                  <a:pt x="131" y="42"/>
                </a:lnTo>
                <a:lnTo>
                  <a:pt x="135" y="44"/>
                </a:lnTo>
                <a:lnTo>
                  <a:pt x="138" y="46"/>
                </a:lnTo>
                <a:lnTo>
                  <a:pt x="142" y="49"/>
                </a:lnTo>
                <a:lnTo>
                  <a:pt x="145" y="53"/>
                </a:lnTo>
                <a:lnTo>
                  <a:pt x="147" y="56"/>
                </a:lnTo>
                <a:lnTo>
                  <a:pt x="150" y="61"/>
                </a:lnTo>
                <a:lnTo>
                  <a:pt x="152" y="65"/>
                </a:lnTo>
                <a:lnTo>
                  <a:pt x="154"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3979" name="Google Shape;3979;p194"/>
          <p:cNvSpPr/>
          <p:nvPr/>
        </p:nvSpPr>
        <p:spPr>
          <a:xfrm>
            <a:off x="4885637"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2" y="15"/>
                </a:lnTo>
                <a:lnTo>
                  <a:pt x="156" y="10"/>
                </a:lnTo>
                <a:lnTo>
                  <a:pt x="150" y="7"/>
                </a:lnTo>
                <a:lnTo>
                  <a:pt x="143" y="4"/>
                </a:lnTo>
                <a:lnTo>
                  <a:pt x="135" y="2"/>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3980" name="Google Shape;3980;p194"/>
          <p:cNvSpPr/>
          <p:nvPr/>
        </p:nvSpPr>
        <p:spPr>
          <a:xfrm>
            <a:off x="4955161" y="4584585"/>
            <a:ext cx="63854" cy="95482"/>
          </a:xfrm>
          <a:custGeom>
            <a:rect b="b" l="l" r="r" t="t"/>
            <a:pathLst>
              <a:path extrusionOk="0" h="320" w="214">
                <a:moveTo>
                  <a:pt x="6" y="244"/>
                </a:moveTo>
                <a:lnTo>
                  <a:pt x="7" y="253"/>
                </a:lnTo>
                <a:lnTo>
                  <a:pt x="8" y="262"/>
                </a:lnTo>
                <a:lnTo>
                  <a:pt x="11" y="269"/>
                </a:lnTo>
                <a:lnTo>
                  <a:pt x="14" y="277"/>
                </a:lnTo>
                <a:lnTo>
                  <a:pt x="18" y="284"/>
                </a:lnTo>
                <a:lnTo>
                  <a:pt x="22" y="290"/>
                </a:lnTo>
                <a:lnTo>
                  <a:pt x="28" y="295"/>
                </a:lnTo>
                <a:lnTo>
                  <a:pt x="34" y="300"/>
                </a:lnTo>
                <a:lnTo>
                  <a:pt x="41" y="305"/>
                </a:lnTo>
                <a:lnTo>
                  <a:pt x="48" y="308"/>
                </a:lnTo>
                <a:lnTo>
                  <a:pt x="56" y="312"/>
                </a:lnTo>
                <a:lnTo>
                  <a:pt x="65" y="314"/>
                </a:lnTo>
                <a:lnTo>
                  <a:pt x="74" y="316"/>
                </a:lnTo>
                <a:lnTo>
                  <a:pt x="83" y="318"/>
                </a:lnTo>
                <a:lnTo>
                  <a:pt x="94" y="319"/>
                </a:lnTo>
                <a:lnTo>
                  <a:pt x="104" y="319"/>
                </a:lnTo>
                <a:lnTo>
                  <a:pt x="115" y="319"/>
                </a:lnTo>
                <a:lnTo>
                  <a:pt x="126" y="317"/>
                </a:lnTo>
                <a:lnTo>
                  <a:pt x="137" y="316"/>
                </a:lnTo>
                <a:lnTo>
                  <a:pt x="147" y="313"/>
                </a:lnTo>
                <a:lnTo>
                  <a:pt x="157" y="309"/>
                </a:lnTo>
                <a:lnTo>
                  <a:pt x="166" y="305"/>
                </a:lnTo>
                <a:lnTo>
                  <a:pt x="174" y="300"/>
                </a:lnTo>
                <a:lnTo>
                  <a:pt x="182" y="293"/>
                </a:lnTo>
                <a:lnTo>
                  <a:pt x="189" y="286"/>
                </a:lnTo>
                <a:lnTo>
                  <a:pt x="195" y="278"/>
                </a:lnTo>
                <a:lnTo>
                  <a:pt x="200" y="269"/>
                </a:lnTo>
                <a:lnTo>
                  <a:pt x="205" y="259"/>
                </a:lnTo>
                <a:lnTo>
                  <a:pt x="208" y="247"/>
                </a:lnTo>
                <a:lnTo>
                  <a:pt x="211" y="235"/>
                </a:lnTo>
                <a:lnTo>
                  <a:pt x="212" y="222"/>
                </a:lnTo>
                <a:lnTo>
                  <a:pt x="213" y="207"/>
                </a:lnTo>
                <a:lnTo>
                  <a:pt x="213" y="5"/>
                </a:lnTo>
                <a:lnTo>
                  <a:pt x="168" y="5"/>
                </a:lnTo>
                <a:lnTo>
                  <a:pt x="168" y="37"/>
                </a:lnTo>
                <a:lnTo>
                  <a:pt x="166" y="37"/>
                </a:lnTo>
                <a:lnTo>
                  <a:pt x="163" y="32"/>
                </a:lnTo>
                <a:lnTo>
                  <a:pt x="160" y="28"/>
                </a:lnTo>
                <a:lnTo>
                  <a:pt x="157" y="24"/>
                </a:lnTo>
                <a:lnTo>
                  <a:pt x="154" y="20"/>
                </a:lnTo>
                <a:lnTo>
                  <a:pt x="150" y="17"/>
                </a:lnTo>
                <a:lnTo>
                  <a:pt x="147" y="14"/>
                </a:lnTo>
                <a:lnTo>
                  <a:pt x="143" y="11"/>
                </a:lnTo>
                <a:lnTo>
                  <a:pt x="139" y="9"/>
                </a:lnTo>
                <a:lnTo>
                  <a:pt x="135" y="7"/>
                </a:lnTo>
                <a:lnTo>
                  <a:pt x="130" y="5"/>
                </a:lnTo>
                <a:lnTo>
                  <a:pt x="125" y="3"/>
                </a:lnTo>
                <a:lnTo>
                  <a:pt x="121" y="2"/>
                </a:lnTo>
                <a:lnTo>
                  <a:pt x="115" y="1"/>
                </a:lnTo>
                <a:lnTo>
                  <a:pt x="110" y="1"/>
                </a:lnTo>
                <a:lnTo>
                  <a:pt x="99" y="0"/>
                </a:lnTo>
                <a:lnTo>
                  <a:pt x="89" y="1"/>
                </a:lnTo>
                <a:lnTo>
                  <a:pt x="79" y="2"/>
                </a:lnTo>
                <a:lnTo>
                  <a:pt x="69" y="4"/>
                </a:lnTo>
                <a:lnTo>
                  <a:pt x="60" y="8"/>
                </a:lnTo>
                <a:lnTo>
                  <a:pt x="52" y="12"/>
                </a:lnTo>
                <a:lnTo>
                  <a:pt x="44" y="17"/>
                </a:lnTo>
                <a:lnTo>
                  <a:pt x="36" y="23"/>
                </a:lnTo>
                <a:lnTo>
                  <a:pt x="29" y="30"/>
                </a:lnTo>
                <a:lnTo>
                  <a:pt x="23" y="38"/>
                </a:lnTo>
                <a:lnTo>
                  <a:pt x="17" y="47"/>
                </a:lnTo>
                <a:lnTo>
                  <a:pt x="12" y="56"/>
                </a:lnTo>
                <a:lnTo>
                  <a:pt x="8" y="66"/>
                </a:lnTo>
                <a:lnTo>
                  <a:pt x="4" y="77"/>
                </a:lnTo>
                <a:lnTo>
                  <a:pt x="2" y="89"/>
                </a:lnTo>
                <a:lnTo>
                  <a:pt x="1" y="101"/>
                </a:lnTo>
                <a:lnTo>
                  <a:pt x="0" y="114"/>
                </a:lnTo>
                <a:lnTo>
                  <a:pt x="0" y="127"/>
                </a:lnTo>
                <a:lnTo>
                  <a:pt x="2" y="139"/>
                </a:lnTo>
                <a:lnTo>
                  <a:pt x="4" y="151"/>
                </a:lnTo>
                <a:lnTo>
                  <a:pt x="7" y="161"/>
                </a:lnTo>
                <a:lnTo>
                  <a:pt x="11" y="171"/>
                </a:lnTo>
                <a:lnTo>
                  <a:pt x="16" y="180"/>
                </a:lnTo>
                <a:lnTo>
                  <a:pt x="22" y="188"/>
                </a:lnTo>
                <a:lnTo>
                  <a:pt x="28" y="196"/>
                </a:lnTo>
                <a:lnTo>
                  <a:pt x="34" y="202"/>
                </a:lnTo>
                <a:lnTo>
                  <a:pt x="42" y="208"/>
                </a:lnTo>
                <a:lnTo>
                  <a:pt x="49" y="213"/>
                </a:lnTo>
                <a:lnTo>
                  <a:pt x="58" y="217"/>
                </a:lnTo>
                <a:lnTo>
                  <a:pt x="67" y="220"/>
                </a:lnTo>
                <a:lnTo>
                  <a:pt x="76" y="222"/>
                </a:lnTo>
                <a:lnTo>
                  <a:pt x="85" y="224"/>
                </a:lnTo>
                <a:lnTo>
                  <a:pt x="95" y="224"/>
                </a:lnTo>
                <a:lnTo>
                  <a:pt x="107" y="223"/>
                </a:lnTo>
                <a:lnTo>
                  <a:pt x="112" y="223"/>
                </a:lnTo>
                <a:lnTo>
                  <a:pt x="118" y="222"/>
                </a:lnTo>
                <a:lnTo>
                  <a:pt x="123" y="221"/>
                </a:lnTo>
                <a:lnTo>
                  <a:pt x="128" y="219"/>
                </a:lnTo>
                <a:lnTo>
                  <a:pt x="133" y="217"/>
                </a:lnTo>
                <a:lnTo>
                  <a:pt x="137" y="215"/>
                </a:lnTo>
                <a:lnTo>
                  <a:pt x="142" y="213"/>
                </a:lnTo>
                <a:lnTo>
                  <a:pt x="146" y="210"/>
                </a:lnTo>
                <a:lnTo>
                  <a:pt x="150" y="207"/>
                </a:lnTo>
                <a:lnTo>
                  <a:pt x="153" y="204"/>
                </a:lnTo>
                <a:lnTo>
                  <a:pt x="157" y="200"/>
                </a:lnTo>
                <a:lnTo>
                  <a:pt x="160" y="196"/>
                </a:lnTo>
                <a:lnTo>
                  <a:pt x="163" y="192"/>
                </a:lnTo>
                <a:lnTo>
                  <a:pt x="166" y="187"/>
                </a:lnTo>
                <a:lnTo>
                  <a:pt x="168" y="187"/>
                </a:lnTo>
                <a:lnTo>
                  <a:pt x="168" y="207"/>
                </a:lnTo>
                <a:lnTo>
                  <a:pt x="168" y="217"/>
                </a:lnTo>
                <a:lnTo>
                  <a:pt x="167" y="227"/>
                </a:lnTo>
                <a:lnTo>
                  <a:pt x="165" y="235"/>
                </a:lnTo>
                <a:lnTo>
                  <a:pt x="163" y="243"/>
                </a:lnTo>
                <a:lnTo>
                  <a:pt x="161" y="250"/>
                </a:lnTo>
                <a:lnTo>
                  <a:pt x="158" y="256"/>
                </a:lnTo>
                <a:lnTo>
                  <a:pt x="154" y="262"/>
                </a:lnTo>
                <a:lnTo>
                  <a:pt x="150" y="266"/>
                </a:lnTo>
                <a:lnTo>
                  <a:pt x="146" y="270"/>
                </a:lnTo>
                <a:lnTo>
                  <a:pt x="141" y="274"/>
                </a:lnTo>
                <a:lnTo>
                  <a:pt x="136" y="277"/>
                </a:lnTo>
                <a:lnTo>
                  <a:pt x="130" y="279"/>
                </a:lnTo>
                <a:lnTo>
                  <a:pt x="124" y="281"/>
                </a:lnTo>
                <a:lnTo>
                  <a:pt x="118" y="282"/>
                </a:lnTo>
                <a:lnTo>
                  <a:pt x="111" y="283"/>
                </a:lnTo>
                <a:lnTo>
                  <a:pt x="104" y="283"/>
                </a:lnTo>
                <a:lnTo>
                  <a:pt x="98" y="283"/>
                </a:lnTo>
                <a:lnTo>
                  <a:pt x="93" y="282"/>
                </a:lnTo>
                <a:lnTo>
                  <a:pt x="88" y="282"/>
                </a:lnTo>
                <a:lnTo>
                  <a:pt x="83" y="280"/>
                </a:lnTo>
                <a:lnTo>
                  <a:pt x="78" y="279"/>
                </a:lnTo>
                <a:lnTo>
                  <a:pt x="74" y="277"/>
                </a:lnTo>
                <a:lnTo>
                  <a:pt x="70" y="275"/>
                </a:lnTo>
                <a:lnTo>
                  <a:pt x="66" y="273"/>
                </a:lnTo>
                <a:lnTo>
                  <a:pt x="63" y="270"/>
                </a:lnTo>
                <a:lnTo>
                  <a:pt x="60" y="267"/>
                </a:lnTo>
                <a:lnTo>
                  <a:pt x="57" y="264"/>
                </a:lnTo>
                <a:lnTo>
                  <a:pt x="55" y="261"/>
                </a:lnTo>
                <a:lnTo>
                  <a:pt x="53" y="257"/>
                </a:lnTo>
                <a:lnTo>
                  <a:pt x="52" y="253"/>
                </a:lnTo>
                <a:lnTo>
                  <a:pt x="51" y="249"/>
                </a:lnTo>
                <a:lnTo>
                  <a:pt x="51" y="244"/>
                </a:lnTo>
                <a:lnTo>
                  <a:pt x="6" y="244"/>
                </a:lnTo>
                <a:moveTo>
                  <a:pt x="49" y="114"/>
                </a:moveTo>
                <a:lnTo>
                  <a:pt x="49" y="105"/>
                </a:lnTo>
                <a:lnTo>
                  <a:pt x="50" y="97"/>
                </a:lnTo>
                <a:lnTo>
                  <a:pt x="52" y="90"/>
                </a:lnTo>
                <a:lnTo>
                  <a:pt x="53" y="82"/>
                </a:lnTo>
                <a:lnTo>
                  <a:pt x="56" y="76"/>
                </a:lnTo>
                <a:lnTo>
                  <a:pt x="59" y="69"/>
                </a:lnTo>
                <a:lnTo>
                  <a:pt x="62" y="64"/>
                </a:lnTo>
                <a:lnTo>
                  <a:pt x="66" y="58"/>
                </a:lnTo>
                <a:lnTo>
                  <a:pt x="70" y="54"/>
                </a:lnTo>
                <a:lnTo>
                  <a:pt x="74" y="50"/>
                </a:lnTo>
                <a:lnTo>
                  <a:pt x="79" y="46"/>
                </a:lnTo>
                <a:lnTo>
                  <a:pt x="84" y="43"/>
                </a:lnTo>
                <a:lnTo>
                  <a:pt x="89" y="41"/>
                </a:lnTo>
                <a:lnTo>
                  <a:pt x="95" y="39"/>
                </a:lnTo>
                <a:lnTo>
                  <a:pt x="101" y="38"/>
                </a:lnTo>
                <a:lnTo>
                  <a:pt x="107" y="38"/>
                </a:lnTo>
                <a:lnTo>
                  <a:pt x="113" y="38"/>
                </a:lnTo>
                <a:lnTo>
                  <a:pt x="119" y="39"/>
                </a:lnTo>
                <a:lnTo>
                  <a:pt x="125" y="41"/>
                </a:lnTo>
                <a:lnTo>
                  <a:pt x="131" y="43"/>
                </a:lnTo>
                <a:lnTo>
                  <a:pt x="136" y="46"/>
                </a:lnTo>
                <a:lnTo>
                  <a:pt x="141" y="49"/>
                </a:lnTo>
                <a:lnTo>
                  <a:pt x="145" y="53"/>
                </a:lnTo>
                <a:lnTo>
                  <a:pt x="149" y="57"/>
                </a:lnTo>
                <a:lnTo>
                  <a:pt x="153" y="62"/>
                </a:lnTo>
                <a:lnTo>
                  <a:pt x="156" y="68"/>
                </a:lnTo>
                <a:lnTo>
                  <a:pt x="159" y="74"/>
                </a:lnTo>
                <a:lnTo>
                  <a:pt x="162" y="81"/>
                </a:lnTo>
                <a:lnTo>
                  <a:pt x="163" y="88"/>
                </a:lnTo>
                <a:lnTo>
                  <a:pt x="165" y="95"/>
                </a:lnTo>
                <a:lnTo>
                  <a:pt x="166" y="103"/>
                </a:lnTo>
                <a:lnTo>
                  <a:pt x="166" y="112"/>
                </a:lnTo>
                <a:lnTo>
                  <a:pt x="166" y="121"/>
                </a:lnTo>
                <a:lnTo>
                  <a:pt x="165" y="129"/>
                </a:lnTo>
                <a:lnTo>
                  <a:pt x="163" y="136"/>
                </a:lnTo>
                <a:lnTo>
                  <a:pt x="161" y="143"/>
                </a:lnTo>
                <a:lnTo>
                  <a:pt x="159" y="150"/>
                </a:lnTo>
                <a:lnTo>
                  <a:pt x="156" y="156"/>
                </a:lnTo>
                <a:lnTo>
                  <a:pt x="153" y="162"/>
                </a:lnTo>
                <a:lnTo>
                  <a:pt x="149" y="167"/>
                </a:lnTo>
                <a:lnTo>
                  <a:pt x="145" y="171"/>
                </a:lnTo>
                <a:lnTo>
                  <a:pt x="140" y="175"/>
                </a:lnTo>
                <a:lnTo>
                  <a:pt x="135" y="178"/>
                </a:lnTo>
                <a:lnTo>
                  <a:pt x="130" y="181"/>
                </a:lnTo>
                <a:lnTo>
                  <a:pt x="125" y="183"/>
                </a:lnTo>
                <a:lnTo>
                  <a:pt x="119" y="185"/>
                </a:lnTo>
                <a:lnTo>
                  <a:pt x="113" y="186"/>
                </a:lnTo>
                <a:lnTo>
                  <a:pt x="107" y="186"/>
                </a:lnTo>
                <a:lnTo>
                  <a:pt x="101" y="186"/>
                </a:lnTo>
                <a:lnTo>
                  <a:pt x="95" y="185"/>
                </a:lnTo>
                <a:lnTo>
                  <a:pt x="89" y="183"/>
                </a:lnTo>
                <a:lnTo>
                  <a:pt x="84" y="181"/>
                </a:lnTo>
                <a:lnTo>
                  <a:pt x="79" y="179"/>
                </a:lnTo>
                <a:lnTo>
                  <a:pt x="74" y="176"/>
                </a:lnTo>
                <a:lnTo>
                  <a:pt x="70" y="172"/>
                </a:lnTo>
                <a:lnTo>
                  <a:pt x="66" y="168"/>
                </a:lnTo>
                <a:lnTo>
                  <a:pt x="62" y="163"/>
                </a:lnTo>
                <a:lnTo>
                  <a:pt x="59" y="157"/>
                </a:lnTo>
                <a:lnTo>
                  <a:pt x="56" y="152"/>
                </a:lnTo>
                <a:lnTo>
                  <a:pt x="53" y="145"/>
                </a:lnTo>
                <a:lnTo>
                  <a:pt x="52" y="138"/>
                </a:lnTo>
                <a:lnTo>
                  <a:pt x="50" y="131"/>
                </a:lnTo>
                <a:lnTo>
                  <a:pt x="49" y="123"/>
                </a:lnTo>
                <a:lnTo>
                  <a:pt x="49" y="114"/>
                </a:lnTo>
              </a:path>
            </a:pathLst>
          </a:custGeom>
          <a:solidFill>
            <a:schemeClr val="lt1"/>
          </a:solidFill>
          <a:ln>
            <a:noFill/>
          </a:ln>
        </p:spPr>
      </p:sp>
      <p:sp>
        <p:nvSpPr>
          <p:cNvPr id="3981" name="Google Shape;3981;p194"/>
          <p:cNvSpPr/>
          <p:nvPr/>
        </p:nvSpPr>
        <p:spPr>
          <a:xfrm>
            <a:off x="5035724" y="4554150"/>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3982" name="Google Shape;3982;p194"/>
          <p:cNvSpPr/>
          <p:nvPr/>
        </p:nvSpPr>
        <p:spPr>
          <a:xfrm>
            <a:off x="5068248"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3" y="15"/>
                </a:lnTo>
                <a:lnTo>
                  <a:pt x="156" y="10"/>
                </a:lnTo>
                <a:lnTo>
                  <a:pt x="150" y="7"/>
                </a:lnTo>
                <a:lnTo>
                  <a:pt x="143" y="4"/>
                </a:lnTo>
                <a:lnTo>
                  <a:pt x="136" y="2"/>
                </a:lnTo>
                <a:lnTo>
                  <a:pt x="128" y="1"/>
                </a:lnTo>
                <a:lnTo>
                  <a:pt x="121" y="0"/>
                </a:lnTo>
                <a:lnTo>
                  <a:pt x="113" y="0"/>
                </a:lnTo>
                <a:lnTo>
                  <a:pt x="107" y="0"/>
                </a:lnTo>
                <a:lnTo>
                  <a:pt x="101" y="1"/>
                </a:lnTo>
                <a:lnTo>
                  <a:pt x="96" y="1"/>
                </a:lnTo>
                <a:lnTo>
                  <a:pt x="91"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3983" name="Google Shape;3983;p194"/>
          <p:cNvSpPr/>
          <p:nvPr/>
        </p:nvSpPr>
        <p:spPr>
          <a:xfrm>
            <a:off x="5137772"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1" y="135"/>
                </a:lnTo>
                <a:lnTo>
                  <a:pt x="50" y="128"/>
                </a:lnTo>
                <a:lnTo>
                  <a:pt x="49"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1" y="39"/>
                </a:lnTo>
                <a:lnTo>
                  <a:pt x="126" y="40"/>
                </a:lnTo>
                <a:lnTo>
                  <a:pt x="130" y="42"/>
                </a:lnTo>
                <a:lnTo>
                  <a:pt x="134" y="44"/>
                </a:lnTo>
                <a:lnTo>
                  <a:pt x="138" y="46"/>
                </a:lnTo>
                <a:lnTo>
                  <a:pt x="141" y="49"/>
                </a:lnTo>
                <a:lnTo>
                  <a:pt x="144" y="53"/>
                </a:lnTo>
                <a:lnTo>
                  <a:pt x="147" y="56"/>
                </a:lnTo>
                <a:lnTo>
                  <a:pt x="149" y="61"/>
                </a:lnTo>
                <a:lnTo>
                  <a:pt x="152" y="65"/>
                </a:lnTo>
                <a:lnTo>
                  <a:pt x="153"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3984" name="Google Shape;3984;p194"/>
          <p:cNvSpPr/>
          <p:nvPr/>
        </p:nvSpPr>
        <p:spPr>
          <a:xfrm>
            <a:off x="5208489"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6" y="174"/>
                </a:lnTo>
                <a:lnTo>
                  <a:pt x="199" y="167"/>
                </a:lnTo>
                <a:lnTo>
                  <a:pt x="201" y="160"/>
                </a:lnTo>
                <a:lnTo>
                  <a:pt x="202"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1" y="88"/>
                </a:lnTo>
                <a:lnTo>
                  <a:pt x="52" y="82"/>
                </a:lnTo>
                <a:lnTo>
                  <a:pt x="54" y="77"/>
                </a:lnTo>
                <a:lnTo>
                  <a:pt x="56" y="71"/>
                </a:lnTo>
                <a:lnTo>
                  <a:pt x="58" y="67"/>
                </a:lnTo>
                <a:lnTo>
                  <a:pt x="61" y="62"/>
                </a:lnTo>
                <a:lnTo>
                  <a:pt x="63" y="58"/>
                </a:lnTo>
                <a:lnTo>
                  <a:pt x="66" y="54"/>
                </a:lnTo>
                <a:lnTo>
                  <a:pt x="70" y="50"/>
                </a:lnTo>
                <a:lnTo>
                  <a:pt x="73" y="47"/>
                </a:lnTo>
                <a:lnTo>
                  <a:pt x="77" y="45"/>
                </a:lnTo>
                <a:lnTo>
                  <a:pt x="81" y="42"/>
                </a:lnTo>
                <a:lnTo>
                  <a:pt x="86" y="40"/>
                </a:lnTo>
                <a:lnTo>
                  <a:pt x="90" y="39"/>
                </a:lnTo>
                <a:lnTo>
                  <a:pt x="95" y="38"/>
                </a:lnTo>
                <a:lnTo>
                  <a:pt x="100" y="37"/>
                </a:lnTo>
                <a:lnTo>
                  <a:pt x="105" y="37"/>
                </a:lnTo>
              </a:path>
            </a:pathLst>
          </a:custGeom>
          <a:solidFill>
            <a:schemeClr val="lt1"/>
          </a:solidFill>
          <a:ln>
            <a:noFill/>
          </a:ln>
        </p:spPr>
      </p:sp>
      <p:sp>
        <p:nvSpPr>
          <p:cNvPr id="3985" name="Google Shape;3985;p194"/>
          <p:cNvSpPr/>
          <p:nvPr/>
        </p:nvSpPr>
        <p:spPr>
          <a:xfrm>
            <a:off x="5282190" y="4584585"/>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59"/>
                </a:lnTo>
                <a:lnTo>
                  <a:pt x="66" y="55"/>
                </a:lnTo>
                <a:lnTo>
                  <a:pt x="69" y="52"/>
                </a:lnTo>
                <a:lnTo>
                  <a:pt x="74" y="49"/>
                </a:lnTo>
                <a:lnTo>
                  <a:pt x="78" y="46"/>
                </a:lnTo>
                <a:lnTo>
                  <a:pt x="83" y="44"/>
                </a:lnTo>
                <a:lnTo>
                  <a:pt x="88" y="43"/>
                </a:lnTo>
                <a:lnTo>
                  <a:pt x="94" y="43"/>
                </a:lnTo>
                <a:lnTo>
                  <a:pt x="97" y="43"/>
                </a:lnTo>
                <a:lnTo>
                  <a:pt x="101" y="44"/>
                </a:lnTo>
                <a:lnTo>
                  <a:pt x="104" y="44"/>
                </a:lnTo>
                <a:lnTo>
                  <a:pt x="107" y="45"/>
                </a:lnTo>
                <a:lnTo>
                  <a:pt x="110" y="46"/>
                </a:lnTo>
                <a:lnTo>
                  <a:pt x="114" y="47"/>
                </a:lnTo>
                <a:lnTo>
                  <a:pt x="121" y="50"/>
                </a:lnTo>
                <a:lnTo>
                  <a:pt x="133" y="8"/>
                </a:lnTo>
                <a:lnTo>
                  <a:pt x="129" y="6"/>
                </a:lnTo>
                <a:lnTo>
                  <a:pt x="125" y="4"/>
                </a:lnTo>
                <a:lnTo>
                  <a:pt x="121" y="2"/>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3986" name="Google Shape;3986;p194"/>
          <p:cNvSpPr/>
          <p:nvPr/>
        </p:nvSpPr>
        <p:spPr>
          <a:xfrm>
            <a:off x="5323665"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5" y="169"/>
                </a:lnTo>
                <a:lnTo>
                  <a:pt x="62" y="165"/>
                </a:lnTo>
                <a:lnTo>
                  <a:pt x="59" y="160"/>
                </a:lnTo>
                <a:lnTo>
                  <a:pt x="56" y="154"/>
                </a:lnTo>
                <a:lnTo>
                  <a:pt x="53" y="148"/>
                </a:lnTo>
                <a:lnTo>
                  <a:pt x="51"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0" y="88"/>
                </a:lnTo>
                <a:lnTo>
                  <a:pt x="51" y="82"/>
                </a:lnTo>
                <a:lnTo>
                  <a:pt x="53" y="77"/>
                </a:lnTo>
                <a:lnTo>
                  <a:pt x="55" y="71"/>
                </a:lnTo>
                <a:lnTo>
                  <a:pt x="58" y="67"/>
                </a:lnTo>
                <a:lnTo>
                  <a:pt x="60" y="62"/>
                </a:lnTo>
                <a:lnTo>
                  <a:pt x="63" y="58"/>
                </a:lnTo>
                <a:lnTo>
                  <a:pt x="67" y="54"/>
                </a:lnTo>
                <a:lnTo>
                  <a:pt x="70" y="50"/>
                </a:lnTo>
                <a:lnTo>
                  <a:pt x="74" y="47"/>
                </a:lnTo>
                <a:lnTo>
                  <a:pt x="78" y="45"/>
                </a:lnTo>
                <a:lnTo>
                  <a:pt x="82" y="42"/>
                </a:lnTo>
                <a:lnTo>
                  <a:pt x="86" y="40"/>
                </a:lnTo>
                <a:lnTo>
                  <a:pt x="90" y="39"/>
                </a:lnTo>
                <a:lnTo>
                  <a:pt x="95" y="38"/>
                </a:lnTo>
                <a:lnTo>
                  <a:pt x="100" y="37"/>
                </a:lnTo>
                <a:lnTo>
                  <a:pt x="105" y="37"/>
                </a:lnTo>
              </a:path>
            </a:pathLst>
          </a:custGeom>
          <a:solidFill>
            <a:schemeClr val="lt1"/>
          </a:solidFill>
          <a:ln>
            <a:noFill/>
          </a:ln>
        </p:spPr>
      </p:sp>
      <p:sp>
        <p:nvSpPr>
          <p:cNvPr id="3987" name="Google Shape;3987;p194"/>
          <p:cNvSpPr/>
          <p:nvPr/>
        </p:nvSpPr>
        <p:spPr>
          <a:xfrm>
            <a:off x="5394382" y="4554150"/>
            <a:ext cx="63555" cy="97571"/>
          </a:xfrm>
          <a:custGeom>
            <a:rect b="b" l="l" r="r" t="t"/>
            <a:pathLst>
              <a:path extrusionOk="0" h="327" w="213">
                <a:moveTo>
                  <a:pt x="0" y="216"/>
                </a:moveTo>
                <a:lnTo>
                  <a:pt x="0" y="229"/>
                </a:lnTo>
                <a:lnTo>
                  <a:pt x="2" y="241"/>
                </a:lnTo>
                <a:lnTo>
                  <a:pt x="4" y="252"/>
                </a:lnTo>
                <a:lnTo>
                  <a:pt x="7" y="263"/>
                </a:lnTo>
                <a:lnTo>
                  <a:pt x="11" y="273"/>
                </a:lnTo>
                <a:lnTo>
                  <a:pt x="16" y="282"/>
                </a:lnTo>
                <a:lnTo>
                  <a:pt x="22" y="290"/>
                </a:lnTo>
                <a:lnTo>
                  <a:pt x="28" y="297"/>
                </a:lnTo>
                <a:lnTo>
                  <a:pt x="34" y="304"/>
                </a:lnTo>
                <a:lnTo>
                  <a:pt x="42" y="310"/>
                </a:lnTo>
                <a:lnTo>
                  <a:pt x="49" y="315"/>
                </a:lnTo>
                <a:lnTo>
                  <a:pt x="58" y="319"/>
                </a:lnTo>
                <a:lnTo>
                  <a:pt x="67" y="322"/>
                </a:lnTo>
                <a:lnTo>
                  <a:pt x="76" y="324"/>
                </a:lnTo>
                <a:lnTo>
                  <a:pt x="85" y="326"/>
                </a:lnTo>
                <a:lnTo>
                  <a:pt x="95" y="326"/>
                </a:lnTo>
                <a:lnTo>
                  <a:pt x="107" y="325"/>
                </a:lnTo>
                <a:lnTo>
                  <a:pt x="112" y="325"/>
                </a:lnTo>
                <a:lnTo>
                  <a:pt x="118" y="324"/>
                </a:lnTo>
                <a:lnTo>
                  <a:pt x="123" y="323"/>
                </a:lnTo>
                <a:lnTo>
                  <a:pt x="128" y="321"/>
                </a:lnTo>
                <a:lnTo>
                  <a:pt x="133" y="319"/>
                </a:lnTo>
                <a:lnTo>
                  <a:pt x="138" y="317"/>
                </a:lnTo>
                <a:lnTo>
                  <a:pt x="142" y="315"/>
                </a:lnTo>
                <a:lnTo>
                  <a:pt x="146" y="312"/>
                </a:lnTo>
                <a:lnTo>
                  <a:pt x="150" y="309"/>
                </a:lnTo>
                <a:lnTo>
                  <a:pt x="154" y="306"/>
                </a:lnTo>
                <a:lnTo>
                  <a:pt x="157" y="302"/>
                </a:lnTo>
                <a:lnTo>
                  <a:pt x="161" y="298"/>
                </a:lnTo>
                <a:lnTo>
                  <a:pt x="163" y="294"/>
                </a:lnTo>
                <a:lnTo>
                  <a:pt x="166" y="289"/>
                </a:lnTo>
                <a:lnTo>
                  <a:pt x="167" y="289"/>
                </a:lnTo>
                <a:lnTo>
                  <a:pt x="167" y="321"/>
                </a:lnTo>
                <a:lnTo>
                  <a:pt x="212" y="321"/>
                </a:lnTo>
                <a:lnTo>
                  <a:pt x="212" y="0"/>
                </a:lnTo>
                <a:lnTo>
                  <a:pt x="165" y="0"/>
                </a:lnTo>
                <a:lnTo>
                  <a:pt x="165" y="67"/>
                </a:lnTo>
                <a:lnTo>
                  <a:pt x="165" y="98"/>
                </a:lnTo>
                <a:lnTo>
                  <a:pt x="166" y="118"/>
                </a:lnTo>
                <a:lnTo>
                  <a:pt x="167" y="139"/>
                </a:lnTo>
                <a:lnTo>
                  <a:pt x="166" y="139"/>
                </a:lnTo>
                <a:lnTo>
                  <a:pt x="163" y="134"/>
                </a:lnTo>
                <a:lnTo>
                  <a:pt x="161" y="130"/>
                </a:lnTo>
                <a:lnTo>
                  <a:pt x="158" y="126"/>
                </a:lnTo>
                <a:lnTo>
                  <a:pt x="154" y="122"/>
                </a:lnTo>
                <a:lnTo>
                  <a:pt x="151" y="119"/>
                </a:lnTo>
                <a:lnTo>
                  <a:pt x="147" y="116"/>
                </a:lnTo>
                <a:lnTo>
                  <a:pt x="143" y="113"/>
                </a:lnTo>
                <a:lnTo>
                  <a:pt x="139" y="111"/>
                </a:lnTo>
                <a:lnTo>
                  <a:pt x="135" y="109"/>
                </a:lnTo>
                <a:lnTo>
                  <a:pt x="130" y="107"/>
                </a:lnTo>
                <a:lnTo>
                  <a:pt x="125" y="105"/>
                </a:lnTo>
                <a:lnTo>
                  <a:pt x="120" y="104"/>
                </a:lnTo>
                <a:lnTo>
                  <a:pt x="115" y="103"/>
                </a:lnTo>
                <a:lnTo>
                  <a:pt x="110" y="103"/>
                </a:lnTo>
                <a:lnTo>
                  <a:pt x="99" y="102"/>
                </a:lnTo>
                <a:lnTo>
                  <a:pt x="89" y="102"/>
                </a:lnTo>
                <a:lnTo>
                  <a:pt x="79" y="104"/>
                </a:lnTo>
                <a:lnTo>
                  <a:pt x="69" y="106"/>
                </a:lnTo>
                <a:lnTo>
                  <a:pt x="60" y="110"/>
                </a:lnTo>
                <a:lnTo>
                  <a:pt x="52" y="114"/>
                </a:lnTo>
                <a:lnTo>
                  <a:pt x="44" y="119"/>
                </a:lnTo>
                <a:lnTo>
                  <a:pt x="36" y="125"/>
                </a:lnTo>
                <a:lnTo>
                  <a:pt x="29" y="132"/>
                </a:lnTo>
                <a:lnTo>
                  <a:pt x="23" y="140"/>
                </a:lnTo>
                <a:lnTo>
                  <a:pt x="17" y="149"/>
                </a:lnTo>
                <a:lnTo>
                  <a:pt x="12" y="158"/>
                </a:lnTo>
                <a:lnTo>
                  <a:pt x="8" y="168"/>
                </a:lnTo>
                <a:lnTo>
                  <a:pt x="4" y="179"/>
                </a:lnTo>
                <a:lnTo>
                  <a:pt x="2" y="191"/>
                </a:lnTo>
                <a:lnTo>
                  <a:pt x="1" y="203"/>
                </a:lnTo>
                <a:lnTo>
                  <a:pt x="0" y="216"/>
                </a:lnTo>
                <a:moveTo>
                  <a:pt x="49" y="216"/>
                </a:moveTo>
                <a:lnTo>
                  <a:pt x="49" y="207"/>
                </a:lnTo>
                <a:lnTo>
                  <a:pt x="50" y="199"/>
                </a:lnTo>
                <a:lnTo>
                  <a:pt x="51" y="192"/>
                </a:lnTo>
                <a:lnTo>
                  <a:pt x="53" y="184"/>
                </a:lnTo>
                <a:lnTo>
                  <a:pt x="56" y="178"/>
                </a:lnTo>
                <a:lnTo>
                  <a:pt x="58" y="171"/>
                </a:lnTo>
                <a:lnTo>
                  <a:pt x="62" y="166"/>
                </a:lnTo>
                <a:lnTo>
                  <a:pt x="65" y="160"/>
                </a:lnTo>
                <a:lnTo>
                  <a:pt x="69" y="156"/>
                </a:lnTo>
                <a:lnTo>
                  <a:pt x="74" y="152"/>
                </a:lnTo>
                <a:lnTo>
                  <a:pt x="78" y="148"/>
                </a:lnTo>
                <a:lnTo>
                  <a:pt x="84" y="145"/>
                </a:lnTo>
                <a:lnTo>
                  <a:pt x="89" y="143"/>
                </a:lnTo>
                <a:lnTo>
                  <a:pt x="95" y="141"/>
                </a:lnTo>
                <a:lnTo>
                  <a:pt x="101" y="140"/>
                </a:lnTo>
                <a:lnTo>
                  <a:pt x="107" y="140"/>
                </a:lnTo>
                <a:lnTo>
                  <a:pt x="113" y="140"/>
                </a:lnTo>
                <a:lnTo>
                  <a:pt x="119" y="141"/>
                </a:lnTo>
                <a:lnTo>
                  <a:pt x="125" y="143"/>
                </a:lnTo>
                <a:lnTo>
                  <a:pt x="130" y="145"/>
                </a:lnTo>
                <a:lnTo>
                  <a:pt x="135" y="148"/>
                </a:lnTo>
                <a:lnTo>
                  <a:pt x="140" y="151"/>
                </a:lnTo>
                <a:lnTo>
                  <a:pt x="144" y="155"/>
                </a:lnTo>
                <a:lnTo>
                  <a:pt x="148" y="159"/>
                </a:lnTo>
                <a:lnTo>
                  <a:pt x="152" y="164"/>
                </a:lnTo>
                <a:lnTo>
                  <a:pt x="155" y="170"/>
                </a:lnTo>
                <a:lnTo>
                  <a:pt x="158" y="176"/>
                </a:lnTo>
                <a:lnTo>
                  <a:pt x="161" y="183"/>
                </a:lnTo>
                <a:lnTo>
                  <a:pt x="162" y="190"/>
                </a:lnTo>
                <a:lnTo>
                  <a:pt x="164" y="197"/>
                </a:lnTo>
                <a:lnTo>
                  <a:pt x="165" y="205"/>
                </a:lnTo>
                <a:lnTo>
                  <a:pt x="165" y="214"/>
                </a:lnTo>
                <a:lnTo>
                  <a:pt x="165" y="223"/>
                </a:lnTo>
                <a:lnTo>
                  <a:pt x="164" y="231"/>
                </a:lnTo>
                <a:lnTo>
                  <a:pt x="162" y="238"/>
                </a:lnTo>
                <a:lnTo>
                  <a:pt x="161" y="245"/>
                </a:lnTo>
                <a:lnTo>
                  <a:pt x="158" y="252"/>
                </a:lnTo>
                <a:lnTo>
                  <a:pt x="155" y="258"/>
                </a:lnTo>
                <a:lnTo>
                  <a:pt x="152" y="264"/>
                </a:lnTo>
                <a:lnTo>
                  <a:pt x="148" y="269"/>
                </a:lnTo>
                <a:lnTo>
                  <a:pt x="144" y="273"/>
                </a:lnTo>
                <a:lnTo>
                  <a:pt x="140" y="277"/>
                </a:lnTo>
                <a:lnTo>
                  <a:pt x="135" y="280"/>
                </a:lnTo>
                <a:lnTo>
                  <a:pt x="130" y="283"/>
                </a:lnTo>
                <a:lnTo>
                  <a:pt x="125" y="285"/>
                </a:lnTo>
                <a:lnTo>
                  <a:pt x="119" y="287"/>
                </a:lnTo>
                <a:lnTo>
                  <a:pt x="113" y="288"/>
                </a:lnTo>
                <a:lnTo>
                  <a:pt x="107" y="288"/>
                </a:lnTo>
                <a:lnTo>
                  <a:pt x="101" y="288"/>
                </a:lnTo>
                <a:lnTo>
                  <a:pt x="95" y="287"/>
                </a:lnTo>
                <a:lnTo>
                  <a:pt x="89" y="285"/>
                </a:lnTo>
                <a:lnTo>
                  <a:pt x="84" y="283"/>
                </a:lnTo>
                <a:lnTo>
                  <a:pt x="78" y="281"/>
                </a:lnTo>
                <a:lnTo>
                  <a:pt x="74" y="277"/>
                </a:lnTo>
                <a:lnTo>
                  <a:pt x="69" y="274"/>
                </a:lnTo>
                <a:lnTo>
                  <a:pt x="65" y="269"/>
                </a:lnTo>
                <a:lnTo>
                  <a:pt x="62" y="264"/>
                </a:lnTo>
                <a:lnTo>
                  <a:pt x="58" y="259"/>
                </a:lnTo>
                <a:lnTo>
                  <a:pt x="56" y="253"/>
                </a:lnTo>
                <a:lnTo>
                  <a:pt x="53" y="247"/>
                </a:lnTo>
                <a:lnTo>
                  <a:pt x="51" y="240"/>
                </a:lnTo>
                <a:lnTo>
                  <a:pt x="50" y="232"/>
                </a:lnTo>
                <a:lnTo>
                  <a:pt x="49" y="224"/>
                </a:lnTo>
                <a:lnTo>
                  <a:pt x="49" y="216"/>
                </a:lnTo>
              </a:path>
            </a:pathLst>
          </a:custGeom>
          <a:solidFill>
            <a:schemeClr val="lt1"/>
          </a:solidFill>
          <a:ln>
            <a:noFill/>
          </a:ln>
        </p:spPr>
      </p:sp>
      <p:sp>
        <p:nvSpPr>
          <p:cNvPr id="3988" name="Google Shape;3988;p194"/>
          <p:cNvSpPr/>
          <p:nvPr/>
        </p:nvSpPr>
        <p:spPr>
          <a:xfrm>
            <a:off x="4807162" y="4700357"/>
            <a:ext cx="43564" cy="96079"/>
          </a:xfrm>
          <a:custGeom>
            <a:rect b="b" l="l" r="r" t="t"/>
            <a:pathLst>
              <a:path extrusionOk="0" h="322" w="146">
                <a:moveTo>
                  <a:pt x="40" y="321"/>
                </a:moveTo>
                <a:lnTo>
                  <a:pt x="87" y="321"/>
                </a:lnTo>
                <a:lnTo>
                  <a:pt x="87" y="144"/>
                </a:lnTo>
                <a:lnTo>
                  <a:pt x="138" y="144"/>
                </a:lnTo>
                <a:lnTo>
                  <a:pt x="138" y="107"/>
                </a:lnTo>
                <a:lnTo>
                  <a:pt x="87" y="107"/>
                </a:lnTo>
                <a:lnTo>
                  <a:pt x="87" y="77"/>
                </a:lnTo>
                <a:lnTo>
                  <a:pt x="87" y="72"/>
                </a:lnTo>
                <a:lnTo>
                  <a:pt x="87" y="68"/>
                </a:lnTo>
                <a:lnTo>
                  <a:pt x="88" y="64"/>
                </a:lnTo>
                <a:lnTo>
                  <a:pt x="89" y="60"/>
                </a:lnTo>
                <a:lnTo>
                  <a:pt x="90" y="57"/>
                </a:lnTo>
                <a:lnTo>
                  <a:pt x="91" y="54"/>
                </a:lnTo>
                <a:lnTo>
                  <a:pt x="93" y="51"/>
                </a:lnTo>
                <a:lnTo>
                  <a:pt x="95" y="48"/>
                </a:lnTo>
                <a:lnTo>
                  <a:pt x="97" y="46"/>
                </a:lnTo>
                <a:lnTo>
                  <a:pt x="99" y="44"/>
                </a:lnTo>
                <a:lnTo>
                  <a:pt x="102" y="43"/>
                </a:lnTo>
                <a:lnTo>
                  <a:pt x="106" y="41"/>
                </a:lnTo>
                <a:lnTo>
                  <a:pt x="109" y="40"/>
                </a:lnTo>
                <a:lnTo>
                  <a:pt x="113" y="40"/>
                </a:lnTo>
                <a:lnTo>
                  <a:pt x="117" y="39"/>
                </a:lnTo>
                <a:lnTo>
                  <a:pt x="122" y="39"/>
                </a:lnTo>
                <a:lnTo>
                  <a:pt x="145" y="39"/>
                </a:lnTo>
                <a:lnTo>
                  <a:pt x="145" y="0"/>
                </a:lnTo>
                <a:lnTo>
                  <a:pt x="118" y="0"/>
                </a:lnTo>
                <a:lnTo>
                  <a:pt x="108" y="0"/>
                </a:lnTo>
                <a:lnTo>
                  <a:pt x="99" y="1"/>
                </a:lnTo>
                <a:lnTo>
                  <a:pt x="91" y="3"/>
                </a:lnTo>
                <a:lnTo>
                  <a:pt x="83" y="5"/>
                </a:lnTo>
                <a:lnTo>
                  <a:pt x="76" y="8"/>
                </a:lnTo>
                <a:lnTo>
                  <a:pt x="70" y="11"/>
                </a:lnTo>
                <a:lnTo>
                  <a:pt x="64" y="15"/>
                </a:lnTo>
                <a:lnTo>
                  <a:pt x="59" y="19"/>
                </a:lnTo>
                <a:lnTo>
                  <a:pt x="54" y="24"/>
                </a:lnTo>
                <a:lnTo>
                  <a:pt x="50" y="30"/>
                </a:lnTo>
                <a:lnTo>
                  <a:pt x="47" y="36"/>
                </a:lnTo>
                <a:lnTo>
                  <a:pt x="45" y="43"/>
                </a:lnTo>
                <a:lnTo>
                  <a:pt x="43" y="50"/>
                </a:lnTo>
                <a:lnTo>
                  <a:pt x="41" y="58"/>
                </a:lnTo>
                <a:lnTo>
                  <a:pt x="40" y="66"/>
                </a:lnTo>
                <a:lnTo>
                  <a:pt x="40" y="75"/>
                </a:lnTo>
                <a:lnTo>
                  <a:pt x="40" y="107"/>
                </a:lnTo>
                <a:lnTo>
                  <a:pt x="0" y="107"/>
                </a:lnTo>
                <a:lnTo>
                  <a:pt x="0" y="144"/>
                </a:lnTo>
                <a:lnTo>
                  <a:pt x="40" y="144"/>
                </a:lnTo>
                <a:lnTo>
                  <a:pt x="40" y="321"/>
                </a:lnTo>
              </a:path>
            </a:pathLst>
          </a:custGeom>
          <a:solidFill>
            <a:schemeClr val="lt1"/>
          </a:solidFill>
          <a:ln>
            <a:noFill/>
          </a:ln>
        </p:spPr>
      </p:sp>
      <p:sp>
        <p:nvSpPr>
          <p:cNvPr id="3989" name="Google Shape;3989;p194"/>
          <p:cNvSpPr/>
          <p:nvPr/>
        </p:nvSpPr>
        <p:spPr>
          <a:xfrm>
            <a:off x="4851920" y="4730792"/>
            <a:ext cx="64749" cy="67136"/>
          </a:xfrm>
          <a:custGeom>
            <a:rect b="b" l="l" r="r" t="t"/>
            <a:pathLst>
              <a:path extrusionOk="0" h="225" w="217">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1" y="216"/>
                </a:lnTo>
                <a:lnTo>
                  <a:pt x="161" y="212"/>
                </a:lnTo>
                <a:lnTo>
                  <a:pt x="170" y="207"/>
                </a:lnTo>
                <a:lnTo>
                  <a:pt x="178" y="201"/>
                </a:lnTo>
                <a:lnTo>
                  <a:pt x="186" y="194"/>
                </a:lnTo>
                <a:lnTo>
                  <a:pt x="192" y="186"/>
                </a:lnTo>
                <a:lnTo>
                  <a:pt x="198" y="178"/>
                </a:lnTo>
                <a:lnTo>
                  <a:pt x="204" y="169"/>
                </a:lnTo>
                <a:lnTo>
                  <a:pt x="208" y="159"/>
                </a:lnTo>
                <a:lnTo>
                  <a:pt x="211" y="148"/>
                </a:lnTo>
                <a:lnTo>
                  <a:pt x="214" y="137"/>
                </a:lnTo>
                <a:lnTo>
                  <a:pt x="215" y="125"/>
                </a:lnTo>
                <a:lnTo>
                  <a:pt x="216" y="112"/>
                </a:lnTo>
                <a:lnTo>
                  <a:pt x="216" y="99"/>
                </a:lnTo>
                <a:lnTo>
                  <a:pt x="214" y="87"/>
                </a:lnTo>
                <a:lnTo>
                  <a:pt x="212" y="76"/>
                </a:lnTo>
                <a:lnTo>
                  <a:pt x="208" y="65"/>
                </a:lnTo>
                <a:lnTo>
                  <a:pt x="204" y="55"/>
                </a:lnTo>
                <a:lnTo>
                  <a:pt x="199" y="46"/>
                </a:lnTo>
                <a:lnTo>
                  <a:pt x="193" y="37"/>
                </a:lnTo>
                <a:lnTo>
                  <a:pt x="187" y="30"/>
                </a:lnTo>
                <a:lnTo>
                  <a:pt x="179" y="23"/>
                </a:lnTo>
                <a:lnTo>
                  <a:pt x="171" y="17"/>
                </a:lnTo>
                <a:lnTo>
                  <a:pt x="162" y="12"/>
                </a:lnTo>
                <a:lnTo>
                  <a:pt x="153" y="8"/>
                </a:lnTo>
                <a:lnTo>
                  <a:pt x="142"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3990" name="Google Shape;3990;p194"/>
          <p:cNvSpPr/>
          <p:nvPr/>
        </p:nvSpPr>
        <p:spPr>
          <a:xfrm>
            <a:off x="4929798" y="4730792"/>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60"/>
                </a:lnTo>
                <a:lnTo>
                  <a:pt x="66" y="56"/>
                </a:lnTo>
                <a:lnTo>
                  <a:pt x="69" y="52"/>
                </a:lnTo>
                <a:lnTo>
                  <a:pt x="74" y="49"/>
                </a:lnTo>
                <a:lnTo>
                  <a:pt x="78" y="47"/>
                </a:lnTo>
                <a:lnTo>
                  <a:pt x="83" y="45"/>
                </a:lnTo>
                <a:lnTo>
                  <a:pt x="88" y="44"/>
                </a:lnTo>
                <a:lnTo>
                  <a:pt x="94" y="44"/>
                </a:lnTo>
                <a:lnTo>
                  <a:pt x="97" y="44"/>
                </a:lnTo>
                <a:lnTo>
                  <a:pt x="101" y="44"/>
                </a:lnTo>
                <a:lnTo>
                  <a:pt x="104" y="45"/>
                </a:lnTo>
                <a:lnTo>
                  <a:pt x="107" y="46"/>
                </a:lnTo>
                <a:lnTo>
                  <a:pt x="110" y="47"/>
                </a:lnTo>
                <a:lnTo>
                  <a:pt x="114" y="48"/>
                </a:lnTo>
                <a:lnTo>
                  <a:pt x="117" y="49"/>
                </a:lnTo>
                <a:lnTo>
                  <a:pt x="121" y="51"/>
                </a:lnTo>
                <a:lnTo>
                  <a:pt x="133" y="9"/>
                </a:lnTo>
                <a:lnTo>
                  <a:pt x="129" y="6"/>
                </a:lnTo>
                <a:lnTo>
                  <a:pt x="125" y="4"/>
                </a:lnTo>
                <a:lnTo>
                  <a:pt x="121" y="3"/>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3991" name="Google Shape;3991;p194"/>
          <p:cNvSpPr/>
          <p:nvPr/>
        </p:nvSpPr>
        <p:spPr>
          <a:xfrm>
            <a:off x="5001112" y="4730792"/>
            <a:ext cx="56096" cy="66539"/>
          </a:xfrm>
          <a:custGeom>
            <a:rect b="b" l="l" r="r" t="t"/>
            <a:pathLst>
              <a:path extrusionOk="0" h="223" w="188">
                <a:moveTo>
                  <a:pt x="0" y="162"/>
                </a:moveTo>
                <a:lnTo>
                  <a:pt x="0" y="169"/>
                </a:lnTo>
                <a:lnTo>
                  <a:pt x="1" y="175"/>
                </a:lnTo>
                <a:lnTo>
                  <a:pt x="3" y="182"/>
                </a:lnTo>
                <a:lnTo>
                  <a:pt x="5" y="187"/>
                </a:lnTo>
                <a:lnTo>
                  <a:pt x="8" y="193"/>
                </a:lnTo>
                <a:lnTo>
                  <a:pt x="11" y="198"/>
                </a:lnTo>
                <a:lnTo>
                  <a:pt x="15" y="202"/>
                </a:lnTo>
                <a:lnTo>
                  <a:pt x="19" y="206"/>
                </a:lnTo>
                <a:lnTo>
                  <a:pt x="24" y="210"/>
                </a:lnTo>
                <a:lnTo>
                  <a:pt x="29" y="213"/>
                </a:lnTo>
                <a:lnTo>
                  <a:pt x="35" y="216"/>
                </a:lnTo>
                <a:lnTo>
                  <a:pt x="41" y="218"/>
                </a:lnTo>
                <a:lnTo>
                  <a:pt x="48" y="220"/>
                </a:lnTo>
                <a:lnTo>
                  <a:pt x="55" y="221"/>
                </a:lnTo>
                <a:lnTo>
                  <a:pt x="63" y="222"/>
                </a:lnTo>
                <a:lnTo>
                  <a:pt x="71" y="222"/>
                </a:lnTo>
                <a:lnTo>
                  <a:pt x="77" y="222"/>
                </a:lnTo>
                <a:lnTo>
                  <a:pt x="84" y="221"/>
                </a:lnTo>
                <a:lnTo>
                  <a:pt x="90" y="221"/>
                </a:lnTo>
                <a:lnTo>
                  <a:pt x="95" y="219"/>
                </a:lnTo>
                <a:lnTo>
                  <a:pt x="101" y="218"/>
                </a:lnTo>
                <a:lnTo>
                  <a:pt x="106" y="216"/>
                </a:lnTo>
                <a:lnTo>
                  <a:pt x="111" y="214"/>
                </a:lnTo>
                <a:lnTo>
                  <a:pt x="115" y="212"/>
                </a:lnTo>
                <a:lnTo>
                  <a:pt x="119" y="210"/>
                </a:lnTo>
                <a:lnTo>
                  <a:pt x="123" y="207"/>
                </a:lnTo>
                <a:lnTo>
                  <a:pt x="127" y="204"/>
                </a:lnTo>
                <a:lnTo>
                  <a:pt x="130" y="200"/>
                </a:lnTo>
                <a:lnTo>
                  <a:pt x="133" y="197"/>
                </a:lnTo>
                <a:lnTo>
                  <a:pt x="136" y="193"/>
                </a:lnTo>
                <a:lnTo>
                  <a:pt x="138" y="189"/>
                </a:lnTo>
                <a:lnTo>
                  <a:pt x="140" y="185"/>
                </a:lnTo>
                <a:lnTo>
                  <a:pt x="142" y="185"/>
                </a:lnTo>
                <a:lnTo>
                  <a:pt x="142" y="219"/>
                </a:lnTo>
                <a:lnTo>
                  <a:pt x="187" y="219"/>
                </a:lnTo>
                <a:lnTo>
                  <a:pt x="187" y="79"/>
                </a:lnTo>
                <a:lnTo>
                  <a:pt x="187" y="70"/>
                </a:lnTo>
                <a:lnTo>
                  <a:pt x="186" y="61"/>
                </a:lnTo>
                <a:lnTo>
                  <a:pt x="184" y="53"/>
                </a:lnTo>
                <a:lnTo>
                  <a:pt x="182" y="45"/>
                </a:lnTo>
                <a:lnTo>
                  <a:pt x="178" y="38"/>
                </a:lnTo>
                <a:lnTo>
                  <a:pt x="175" y="32"/>
                </a:lnTo>
                <a:lnTo>
                  <a:pt x="170" y="26"/>
                </a:lnTo>
                <a:lnTo>
                  <a:pt x="165" y="20"/>
                </a:lnTo>
                <a:lnTo>
                  <a:pt x="159" y="16"/>
                </a:lnTo>
                <a:lnTo>
                  <a:pt x="153" y="12"/>
                </a:lnTo>
                <a:lnTo>
                  <a:pt x="145" y="8"/>
                </a:lnTo>
                <a:lnTo>
                  <a:pt x="137" y="5"/>
                </a:lnTo>
                <a:lnTo>
                  <a:pt x="128" y="3"/>
                </a:lnTo>
                <a:lnTo>
                  <a:pt x="119" y="1"/>
                </a:lnTo>
                <a:lnTo>
                  <a:pt x="109" y="0"/>
                </a:lnTo>
                <a:lnTo>
                  <a:pt x="98" y="0"/>
                </a:lnTo>
                <a:lnTo>
                  <a:pt x="88" y="0"/>
                </a:lnTo>
                <a:lnTo>
                  <a:pt x="79" y="1"/>
                </a:lnTo>
                <a:lnTo>
                  <a:pt x="70" y="3"/>
                </a:lnTo>
                <a:lnTo>
                  <a:pt x="62" y="5"/>
                </a:lnTo>
                <a:lnTo>
                  <a:pt x="54" y="8"/>
                </a:lnTo>
                <a:lnTo>
                  <a:pt x="47" y="11"/>
                </a:lnTo>
                <a:lnTo>
                  <a:pt x="40" y="15"/>
                </a:lnTo>
                <a:lnTo>
                  <a:pt x="34" y="20"/>
                </a:lnTo>
                <a:lnTo>
                  <a:pt x="29" y="25"/>
                </a:lnTo>
                <a:lnTo>
                  <a:pt x="24" y="31"/>
                </a:lnTo>
                <a:lnTo>
                  <a:pt x="20" y="37"/>
                </a:lnTo>
                <a:lnTo>
                  <a:pt x="17" y="43"/>
                </a:lnTo>
                <a:lnTo>
                  <a:pt x="14" y="50"/>
                </a:lnTo>
                <a:lnTo>
                  <a:pt x="11" y="57"/>
                </a:lnTo>
                <a:lnTo>
                  <a:pt x="10" y="65"/>
                </a:lnTo>
                <a:lnTo>
                  <a:pt x="9" y="73"/>
                </a:lnTo>
                <a:lnTo>
                  <a:pt x="53" y="73"/>
                </a:lnTo>
                <a:lnTo>
                  <a:pt x="54" y="69"/>
                </a:lnTo>
                <a:lnTo>
                  <a:pt x="54" y="65"/>
                </a:lnTo>
                <a:lnTo>
                  <a:pt x="55" y="61"/>
                </a:lnTo>
                <a:lnTo>
                  <a:pt x="57" y="58"/>
                </a:lnTo>
                <a:lnTo>
                  <a:pt x="59" y="54"/>
                </a:lnTo>
                <a:lnTo>
                  <a:pt x="61" y="51"/>
                </a:lnTo>
                <a:lnTo>
                  <a:pt x="63" y="48"/>
                </a:lnTo>
                <a:lnTo>
                  <a:pt x="66" y="46"/>
                </a:lnTo>
                <a:lnTo>
                  <a:pt x="69" y="43"/>
                </a:lnTo>
                <a:lnTo>
                  <a:pt x="72" y="41"/>
                </a:lnTo>
                <a:lnTo>
                  <a:pt x="76" y="39"/>
                </a:lnTo>
                <a:lnTo>
                  <a:pt x="79" y="38"/>
                </a:lnTo>
                <a:lnTo>
                  <a:pt x="84" y="37"/>
                </a:lnTo>
                <a:lnTo>
                  <a:pt x="88" y="36"/>
                </a:lnTo>
                <a:lnTo>
                  <a:pt x="93" y="35"/>
                </a:lnTo>
                <a:lnTo>
                  <a:pt x="98" y="35"/>
                </a:lnTo>
                <a:lnTo>
                  <a:pt x="103" y="35"/>
                </a:lnTo>
                <a:lnTo>
                  <a:pt x="108" y="36"/>
                </a:lnTo>
                <a:lnTo>
                  <a:pt x="113" y="37"/>
                </a:lnTo>
                <a:lnTo>
                  <a:pt x="117" y="38"/>
                </a:lnTo>
                <a:lnTo>
                  <a:pt x="121" y="39"/>
                </a:lnTo>
                <a:lnTo>
                  <a:pt x="124" y="41"/>
                </a:lnTo>
                <a:lnTo>
                  <a:pt x="127" y="43"/>
                </a:lnTo>
                <a:lnTo>
                  <a:pt x="130" y="46"/>
                </a:lnTo>
                <a:lnTo>
                  <a:pt x="132" y="48"/>
                </a:lnTo>
                <a:lnTo>
                  <a:pt x="134" y="51"/>
                </a:lnTo>
                <a:lnTo>
                  <a:pt x="136" y="54"/>
                </a:lnTo>
                <a:lnTo>
                  <a:pt x="138" y="57"/>
                </a:lnTo>
                <a:lnTo>
                  <a:pt x="139" y="61"/>
                </a:lnTo>
                <a:lnTo>
                  <a:pt x="139" y="64"/>
                </a:lnTo>
                <a:lnTo>
                  <a:pt x="140" y="68"/>
                </a:lnTo>
                <a:lnTo>
                  <a:pt x="140" y="72"/>
                </a:lnTo>
                <a:lnTo>
                  <a:pt x="140" y="74"/>
                </a:lnTo>
                <a:lnTo>
                  <a:pt x="140" y="76"/>
                </a:lnTo>
                <a:lnTo>
                  <a:pt x="139" y="78"/>
                </a:lnTo>
                <a:lnTo>
                  <a:pt x="139" y="80"/>
                </a:lnTo>
                <a:lnTo>
                  <a:pt x="138" y="81"/>
                </a:lnTo>
                <a:lnTo>
                  <a:pt x="138" y="82"/>
                </a:lnTo>
                <a:lnTo>
                  <a:pt x="137" y="82"/>
                </a:lnTo>
                <a:lnTo>
                  <a:pt x="137" y="83"/>
                </a:lnTo>
                <a:lnTo>
                  <a:pt x="136" y="83"/>
                </a:lnTo>
                <a:lnTo>
                  <a:pt x="135" y="84"/>
                </a:lnTo>
                <a:lnTo>
                  <a:pt x="133" y="85"/>
                </a:lnTo>
                <a:lnTo>
                  <a:pt x="131" y="86"/>
                </a:lnTo>
                <a:lnTo>
                  <a:pt x="129" y="87"/>
                </a:lnTo>
                <a:lnTo>
                  <a:pt x="126" y="87"/>
                </a:lnTo>
                <a:lnTo>
                  <a:pt x="113" y="90"/>
                </a:lnTo>
                <a:lnTo>
                  <a:pt x="70" y="97"/>
                </a:lnTo>
                <a:lnTo>
                  <a:pt x="53" y="100"/>
                </a:lnTo>
                <a:lnTo>
                  <a:pt x="45" y="102"/>
                </a:lnTo>
                <a:lnTo>
                  <a:pt x="38" y="105"/>
                </a:lnTo>
                <a:lnTo>
                  <a:pt x="32" y="108"/>
                </a:lnTo>
                <a:lnTo>
                  <a:pt x="26" y="111"/>
                </a:lnTo>
                <a:lnTo>
                  <a:pt x="21" y="114"/>
                </a:lnTo>
                <a:lnTo>
                  <a:pt x="17" y="118"/>
                </a:lnTo>
                <a:lnTo>
                  <a:pt x="13" y="122"/>
                </a:lnTo>
                <a:lnTo>
                  <a:pt x="9" y="127"/>
                </a:lnTo>
                <a:lnTo>
                  <a:pt x="6" y="131"/>
                </a:lnTo>
                <a:lnTo>
                  <a:pt x="4" y="137"/>
                </a:lnTo>
                <a:lnTo>
                  <a:pt x="2" y="142"/>
                </a:lnTo>
                <a:lnTo>
                  <a:pt x="1" y="149"/>
                </a:lnTo>
                <a:lnTo>
                  <a:pt x="0" y="155"/>
                </a:lnTo>
                <a:lnTo>
                  <a:pt x="0" y="162"/>
                </a:lnTo>
                <a:moveTo>
                  <a:pt x="140" y="129"/>
                </a:moveTo>
                <a:lnTo>
                  <a:pt x="140" y="136"/>
                </a:lnTo>
                <a:lnTo>
                  <a:pt x="139" y="143"/>
                </a:lnTo>
                <a:lnTo>
                  <a:pt x="137" y="149"/>
                </a:lnTo>
                <a:lnTo>
                  <a:pt x="135" y="155"/>
                </a:lnTo>
                <a:lnTo>
                  <a:pt x="133" y="160"/>
                </a:lnTo>
                <a:lnTo>
                  <a:pt x="130" y="164"/>
                </a:lnTo>
                <a:lnTo>
                  <a:pt x="126" y="169"/>
                </a:lnTo>
                <a:lnTo>
                  <a:pt x="122" y="173"/>
                </a:lnTo>
                <a:lnTo>
                  <a:pt x="118" y="176"/>
                </a:lnTo>
                <a:lnTo>
                  <a:pt x="113" y="179"/>
                </a:lnTo>
                <a:lnTo>
                  <a:pt x="108" y="181"/>
                </a:lnTo>
                <a:lnTo>
                  <a:pt x="103" y="183"/>
                </a:lnTo>
                <a:lnTo>
                  <a:pt x="98" y="185"/>
                </a:lnTo>
                <a:lnTo>
                  <a:pt x="92" y="186"/>
                </a:lnTo>
                <a:lnTo>
                  <a:pt x="87" y="187"/>
                </a:lnTo>
                <a:lnTo>
                  <a:pt x="81" y="187"/>
                </a:lnTo>
                <a:lnTo>
                  <a:pt x="77" y="187"/>
                </a:lnTo>
                <a:lnTo>
                  <a:pt x="73" y="186"/>
                </a:lnTo>
                <a:lnTo>
                  <a:pt x="70" y="186"/>
                </a:lnTo>
                <a:lnTo>
                  <a:pt x="66" y="185"/>
                </a:lnTo>
                <a:lnTo>
                  <a:pt x="63" y="183"/>
                </a:lnTo>
                <a:lnTo>
                  <a:pt x="61" y="182"/>
                </a:lnTo>
                <a:lnTo>
                  <a:pt x="58" y="180"/>
                </a:lnTo>
                <a:lnTo>
                  <a:pt x="56" y="178"/>
                </a:lnTo>
                <a:lnTo>
                  <a:pt x="54" y="176"/>
                </a:lnTo>
                <a:lnTo>
                  <a:pt x="52" y="174"/>
                </a:lnTo>
                <a:lnTo>
                  <a:pt x="50" y="171"/>
                </a:lnTo>
                <a:lnTo>
                  <a:pt x="49" y="169"/>
                </a:lnTo>
                <a:lnTo>
                  <a:pt x="48" y="166"/>
                </a:lnTo>
                <a:lnTo>
                  <a:pt x="48" y="163"/>
                </a:lnTo>
                <a:lnTo>
                  <a:pt x="47" y="160"/>
                </a:lnTo>
                <a:lnTo>
                  <a:pt x="47" y="157"/>
                </a:lnTo>
                <a:lnTo>
                  <a:pt x="47" y="154"/>
                </a:lnTo>
                <a:lnTo>
                  <a:pt x="48" y="151"/>
                </a:lnTo>
                <a:lnTo>
                  <a:pt x="48" y="148"/>
                </a:lnTo>
                <a:lnTo>
                  <a:pt x="49" y="145"/>
                </a:lnTo>
                <a:lnTo>
                  <a:pt x="50" y="143"/>
                </a:lnTo>
                <a:lnTo>
                  <a:pt x="52" y="140"/>
                </a:lnTo>
                <a:lnTo>
                  <a:pt x="53" y="138"/>
                </a:lnTo>
                <a:lnTo>
                  <a:pt x="55" y="136"/>
                </a:lnTo>
                <a:lnTo>
                  <a:pt x="58" y="134"/>
                </a:lnTo>
                <a:lnTo>
                  <a:pt x="60" y="133"/>
                </a:lnTo>
                <a:lnTo>
                  <a:pt x="63" y="131"/>
                </a:lnTo>
                <a:lnTo>
                  <a:pt x="66" y="130"/>
                </a:lnTo>
                <a:lnTo>
                  <a:pt x="70" y="129"/>
                </a:lnTo>
                <a:lnTo>
                  <a:pt x="74" y="128"/>
                </a:lnTo>
                <a:lnTo>
                  <a:pt x="82" y="126"/>
                </a:lnTo>
                <a:lnTo>
                  <a:pt x="118" y="120"/>
                </a:lnTo>
                <a:lnTo>
                  <a:pt x="122" y="119"/>
                </a:lnTo>
                <a:lnTo>
                  <a:pt x="126" y="118"/>
                </a:lnTo>
                <a:lnTo>
                  <a:pt x="129" y="117"/>
                </a:lnTo>
                <a:lnTo>
                  <a:pt x="132" y="116"/>
                </a:lnTo>
                <a:lnTo>
                  <a:pt x="134" y="115"/>
                </a:lnTo>
                <a:lnTo>
                  <a:pt x="135" y="114"/>
                </a:lnTo>
                <a:lnTo>
                  <a:pt x="136" y="113"/>
                </a:lnTo>
                <a:lnTo>
                  <a:pt x="137" y="113"/>
                </a:lnTo>
                <a:lnTo>
                  <a:pt x="138" y="112"/>
                </a:lnTo>
                <a:lnTo>
                  <a:pt x="139" y="111"/>
                </a:lnTo>
                <a:lnTo>
                  <a:pt x="140" y="110"/>
                </a:lnTo>
                <a:lnTo>
                  <a:pt x="140" y="129"/>
                </a:lnTo>
              </a:path>
            </a:pathLst>
          </a:custGeom>
          <a:solidFill>
            <a:schemeClr val="lt1"/>
          </a:solidFill>
          <a:ln>
            <a:noFill/>
          </a:ln>
        </p:spPr>
      </p:sp>
      <p:sp>
        <p:nvSpPr>
          <p:cNvPr id="3992" name="Google Shape;3992;p194"/>
          <p:cNvSpPr/>
          <p:nvPr/>
        </p:nvSpPr>
        <p:spPr>
          <a:xfrm>
            <a:off x="5073918" y="4730792"/>
            <a:ext cx="97571" cy="65644"/>
          </a:xfrm>
          <a:custGeom>
            <a:rect b="b" l="l" r="r" t="t"/>
            <a:pathLst>
              <a:path extrusionOk="0" h="220" w="327">
                <a:moveTo>
                  <a:pt x="0" y="219"/>
                </a:moveTo>
                <a:lnTo>
                  <a:pt x="47" y="219"/>
                </a:lnTo>
                <a:lnTo>
                  <a:pt x="47" y="107"/>
                </a:lnTo>
                <a:lnTo>
                  <a:pt x="47" y="99"/>
                </a:lnTo>
                <a:lnTo>
                  <a:pt x="48" y="91"/>
                </a:lnTo>
                <a:lnTo>
                  <a:pt x="49" y="84"/>
                </a:lnTo>
                <a:lnTo>
                  <a:pt x="51" y="78"/>
                </a:lnTo>
                <a:lnTo>
                  <a:pt x="53" y="71"/>
                </a:lnTo>
                <a:lnTo>
                  <a:pt x="56" y="66"/>
                </a:lnTo>
                <a:lnTo>
                  <a:pt x="59" y="61"/>
                </a:lnTo>
                <a:lnTo>
                  <a:pt x="62" y="56"/>
                </a:lnTo>
                <a:lnTo>
                  <a:pt x="66" y="52"/>
                </a:lnTo>
                <a:lnTo>
                  <a:pt x="70" y="48"/>
                </a:lnTo>
                <a:lnTo>
                  <a:pt x="74" y="45"/>
                </a:lnTo>
                <a:lnTo>
                  <a:pt x="78" y="43"/>
                </a:lnTo>
                <a:lnTo>
                  <a:pt x="83" y="41"/>
                </a:lnTo>
                <a:lnTo>
                  <a:pt x="88" y="39"/>
                </a:lnTo>
                <a:lnTo>
                  <a:pt x="93" y="38"/>
                </a:lnTo>
                <a:lnTo>
                  <a:pt x="98" y="38"/>
                </a:lnTo>
                <a:lnTo>
                  <a:pt x="103" y="38"/>
                </a:lnTo>
                <a:lnTo>
                  <a:pt x="107" y="39"/>
                </a:lnTo>
                <a:lnTo>
                  <a:pt x="111" y="40"/>
                </a:lnTo>
                <a:lnTo>
                  <a:pt x="115" y="41"/>
                </a:lnTo>
                <a:lnTo>
                  <a:pt x="119" y="42"/>
                </a:lnTo>
                <a:lnTo>
                  <a:pt x="122" y="45"/>
                </a:lnTo>
                <a:lnTo>
                  <a:pt x="125" y="47"/>
                </a:lnTo>
                <a:lnTo>
                  <a:pt x="128" y="50"/>
                </a:lnTo>
                <a:lnTo>
                  <a:pt x="131" y="53"/>
                </a:lnTo>
                <a:lnTo>
                  <a:pt x="133" y="57"/>
                </a:lnTo>
                <a:lnTo>
                  <a:pt x="135" y="62"/>
                </a:lnTo>
                <a:lnTo>
                  <a:pt x="136" y="67"/>
                </a:lnTo>
                <a:lnTo>
                  <a:pt x="137" y="72"/>
                </a:lnTo>
                <a:lnTo>
                  <a:pt x="138" y="78"/>
                </a:lnTo>
                <a:lnTo>
                  <a:pt x="139" y="85"/>
                </a:lnTo>
                <a:lnTo>
                  <a:pt x="139" y="92"/>
                </a:lnTo>
                <a:lnTo>
                  <a:pt x="139" y="219"/>
                </a:lnTo>
                <a:lnTo>
                  <a:pt x="186" y="219"/>
                </a:lnTo>
                <a:lnTo>
                  <a:pt x="186" y="106"/>
                </a:lnTo>
                <a:lnTo>
                  <a:pt x="186" y="98"/>
                </a:lnTo>
                <a:lnTo>
                  <a:pt x="187" y="91"/>
                </a:lnTo>
                <a:lnTo>
                  <a:pt x="188" y="84"/>
                </a:lnTo>
                <a:lnTo>
                  <a:pt x="190" y="78"/>
                </a:lnTo>
                <a:lnTo>
                  <a:pt x="192" y="72"/>
                </a:lnTo>
                <a:lnTo>
                  <a:pt x="195" y="66"/>
                </a:lnTo>
                <a:lnTo>
                  <a:pt x="198" y="61"/>
                </a:lnTo>
                <a:lnTo>
                  <a:pt x="201" y="56"/>
                </a:lnTo>
                <a:lnTo>
                  <a:pt x="205" y="52"/>
                </a:lnTo>
                <a:lnTo>
                  <a:pt x="209" y="48"/>
                </a:lnTo>
                <a:lnTo>
                  <a:pt x="213" y="45"/>
                </a:lnTo>
                <a:lnTo>
                  <a:pt x="218" y="43"/>
                </a:lnTo>
                <a:lnTo>
                  <a:pt x="222" y="41"/>
                </a:lnTo>
                <a:lnTo>
                  <a:pt x="227" y="39"/>
                </a:lnTo>
                <a:lnTo>
                  <a:pt x="233" y="38"/>
                </a:lnTo>
                <a:lnTo>
                  <a:pt x="238" y="38"/>
                </a:lnTo>
                <a:lnTo>
                  <a:pt x="243" y="38"/>
                </a:lnTo>
                <a:lnTo>
                  <a:pt x="247" y="39"/>
                </a:lnTo>
                <a:lnTo>
                  <a:pt x="251" y="40"/>
                </a:lnTo>
                <a:lnTo>
                  <a:pt x="255" y="41"/>
                </a:lnTo>
                <a:lnTo>
                  <a:pt x="259" y="42"/>
                </a:lnTo>
                <a:lnTo>
                  <a:pt x="262" y="45"/>
                </a:lnTo>
                <a:lnTo>
                  <a:pt x="265" y="47"/>
                </a:lnTo>
                <a:lnTo>
                  <a:pt x="268" y="50"/>
                </a:lnTo>
                <a:lnTo>
                  <a:pt x="270" y="53"/>
                </a:lnTo>
                <a:lnTo>
                  <a:pt x="272" y="57"/>
                </a:lnTo>
                <a:lnTo>
                  <a:pt x="274" y="62"/>
                </a:lnTo>
                <a:lnTo>
                  <a:pt x="275" y="67"/>
                </a:lnTo>
                <a:lnTo>
                  <a:pt x="277" y="72"/>
                </a:lnTo>
                <a:lnTo>
                  <a:pt x="277" y="78"/>
                </a:lnTo>
                <a:lnTo>
                  <a:pt x="278" y="85"/>
                </a:lnTo>
                <a:lnTo>
                  <a:pt x="278" y="92"/>
                </a:lnTo>
                <a:lnTo>
                  <a:pt x="278" y="219"/>
                </a:lnTo>
                <a:lnTo>
                  <a:pt x="326" y="219"/>
                </a:lnTo>
                <a:lnTo>
                  <a:pt x="326" y="86"/>
                </a:lnTo>
                <a:lnTo>
                  <a:pt x="326" y="75"/>
                </a:lnTo>
                <a:lnTo>
                  <a:pt x="324" y="64"/>
                </a:lnTo>
                <a:lnTo>
                  <a:pt x="323" y="55"/>
                </a:lnTo>
                <a:lnTo>
                  <a:pt x="320" y="46"/>
                </a:lnTo>
                <a:lnTo>
                  <a:pt x="317" y="38"/>
                </a:lnTo>
                <a:lnTo>
                  <a:pt x="313" y="31"/>
                </a:lnTo>
                <a:lnTo>
                  <a:pt x="309" y="25"/>
                </a:lnTo>
                <a:lnTo>
                  <a:pt x="304" y="19"/>
                </a:lnTo>
                <a:lnTo>
                  <a:pt x="298" y="15"/>
                </a:lnTo>
                <a:lnTo>
                  <a:pt x="292" y="11"/>
                </a:lnTo>
                <a:lnTo>
                  <a:pt x="286" y="7"/>
                </a:lnTo>
                <a:lnTo>
                  <a:pt x="280" y="5"/>
                </a:lnTo>
                <a:lnTo>
                  <a:pt x="273" y="3"/>
                </a:lnTo>
                <a:lnTo>
                  <a:pt x="265" y="1"/>
                </a:lnTo>
                <a:lnTo>
                  <a:pt x="258" y="0"/>
                </a:lnTo>
                <a:lnTo>
                  <a:pt x="250" y="0"/>
                </a:lnTo>
                <a:lnTo>
                  <a:pt x="239" y="1"/>
                </a:lnTo>
                <a:lnTo>
                  <a:pt x="233" y="1"/>
                </a:lnTo>
                <a:lnTo>
                  <a:pt x="228" y="2"/>
                </a:lnTo>
                <a:lnTo>
                  <a:pt x="223" y="3"/>
                </a:lnTo>
                <a:lnTo>
                  <a:pt x="218" y="5"/>
                </a:lnTo>
                <a:lnTo>
                  <a:pt x="213" y="7"/>
                </a:lnTo>
                <a:lnTo>
                  <a:pt x="208" y="9"/>
                </a:lnTo>
                <a:lnTo>
                  <a:pt x="204" y="12"/>
                </a:lnTo>
                <a:lnTo>
                  <a:pt x="200" y="15"/>
                </a:lnTo>
                <a:lnTo>
                  <a:pt x="196" y="19"/>
                </a:lnTo>
                <a:lnTo>
                  <a:pt x="192" y="22"/>
                </a:lnTo>
                <a:lnTo>
                  <a:pt x="188" y="27"/>
                </a:lnTo>
                <a:lnTo>
                  <a:pt x="185" y="31"/>
                </a:lnTo>
                <a:lnTo>
                  <a:pt x="182" y="36"/>
                </a:lnTo>
                <a:lnTo>
                  <a:pt x="179" y="42"/>
                </a:lnTo>
                <a:lnTo>
                  <a:pt x="177" y="36"/>
                </a:lnTo>
                <a:lnTo>
                  <a:pt x="174" y="31"/>
                </a:lnTo>
                <a:lnTo>
                  <a:pt x="171" y="27"/>
                </a:lnTo>
                <a:lnTo>
                  <a:pt x="168" y="22"/>
                </a:lnTo>
                <a:lnTo>
                  <a:pt x="164" y="19"/>
                </a:lnTo>
                <a:lnTo>
                  <a:pt x="160" y="15"/>
                </a:lnTo>
                <a:lnTo>
                  <a:pt x="156" y="12"/>
                </a:lnTo>
                <a:lnTo>
                  <a:pt x="152" y="9"/>
                </a:lnTo>
                <a:lnTo>
                  <a:pt x="147" y="7"/>
                </a:lnTo>
                <a:lnTo>
                  <a:pt x="143" y="5"/>
                </a:lnTo>
                <a:lnTo>
                  <a:pt x="138" y="3"/>
                </a:lnTo>
                <a:lnTo>
                  <a:pt x="133" y="2"/>
                </a:lnTo>
                <a:lnTo>
                  <a:pt x="127" y="1"/>
                </a:lnTo>
                <a:lnTo>
                  <a:pt x="122" y="1"/>
                </a:lnTo>
                <a:lnTo>
                  <a:pt x="111" y="0"/>
                </a:lnTo>
                <a:lnTo>
                  <a:pt x="106" y="0"/>
                </a:lnTo>
                <a:lnTo>
                  <a:pt x="100" y="1"/>
                </a:lnTo>
                <a:lnTo>
                  <a:pt x="95" y="1"/>
                </a:lnTo>
                <a:lnTo>
                  <a:pt x="90" y="2"/>
                </a:lnTo>
                <a:lnTo>
                  <a:pt x="86" y="4"/>
                </a:lnTo>
                <a:lnTo>
                  <a:pt x="81" y="5"/>
                </a:lnTo>
                <a:lnTo>
                  <a:pt x="77" y="7"/>
                </a:lnTo>
                <a:lnTo>
                  <a:pt x="73" y="9"/>
                </a:lnTo>
                <a:lnTo>
                  <a:pt x="69"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3993" name="Google Shape;3993;p194"/>
          <p:cNvSpPr/>
          <p:nvPr/>
        </p:nvSpPr>
        <p:spPr>
          <a:xfrm>
            <a:off x="5187900" y="4700357"/>
            <a:ext cx="63555" cy="97571"/>
          </a:xfrm>
          <a:custGeom>
            <a:rect b="b" l="l" r="r" t="t"/>
            <a:pathLst>
              <a:path extrusionOk="0" h="327" w="213">
                <a:moveTo>
                  <a:pt x="0" y="321"/>
                </a:moveTo>
                <a:lnTo>
                  <a:pt x="45" y="321"/>
                </a:lnTo>
                <a:lnTo>
                  <a:pt x="45" y="289"/>
                </a:lnTo>
                <a:lnTo>
                  <a:pt x="47" y="289"/>
                </a:lnTo>
                <a:lnTo>
                  <a:pt x="50" y="294"/>
                </a:lnTo>
                <a:lnTo>
                  <a:pt x="52" y="298"/>
                </a:lnTo>
                <a:lnTo>
                  <a:pt x="55" y="302"/>
                </a:lnTo>
                <a:lnTo>
                  <a:pt x="59" y="306"/>
                </a:lnTo>
                <a:lnTo>
                  <a:pt x="62" y="309"/>
                </a:lnTo>
                <a:lnTo>
                  <a:pt x="66" y="312"/>
                </a:lnTo>
                <a:lnTo>
                  <a:pt x="70" y="315"/>
                </a:lnTo>
                <a:lnTo>
                  <a:pt x="74" y="317"/>
                </a:lnTo>
                <a:lnTo>
                  <a:pt x="78" y="319"/>
                </a:lnTo>
                <a:lnTo>
                  <a:pt x="83" y="321"/>
                </a:lnTo>
                <a:lnTo>
                  <a:pt x="87" y="323"/>
                </a:lnTo>
                <a:lnTo>
                  <a:pt x="92" y="324"/>
                </a:lnTo>
                <a:lnTo>
                  <a:pt x="97" y="325"/>
                </a:lnTo>
                <a:lnTo>
                  <a:pt x="103" y="325"/>
                </a:lnTo>
                <a:lnTo>
                  <a:pt x="114" y="326"/>
                </a:lnTo>
                <a:lnTo>
                  <a:pt x="124" y="325"/>
                </a:lnTo>
                <a:lnTo>
                  <a:pt x="134" y="324"/>
                </a:lnTo>
                <a:lnTo>
                  <a:pt x="143" y="322"/>
                </a:lnTo>
                <a:lnTo>
                  <a:pt x="152" y="318"/>
                </a:lnTo>
                <a:lnTo>
                  <a:pt x="161" y="314"/>
                </a:lnTo>
                <a:lnTo>
                  <a:pt x="169" y="309"/>
                </a:lnTo>
                <a:lnTo>
                  <a:pt x="176" y="303"/>
                </a:lnTo>
                <a:lnTo>
                  <a:pt x="183" y="296"/>
                </a:lnTo>
                <a:lnTo>
                  <a:pt x="190" y="288"/>
                </a:lnTo>
                <a:lnTo>
                  <a:pt x="195" y="279"/>
                </a:lnTo>
                <a:lnTo>
                  <a:pt x="200" y="270"/>
                </a:lnTo>
                <a:lnTo>
                  <a:pt x="204" y="260"/>
                </a:lnTo>
                <a:lnTo>
                  <a:pt x="208" y="249"/>
                </a:lnTo>
                <a:lnTo>
                  <a:pt x="210" y="237"/>
                </a:lnTo>
                <a:lnTo>
                  <a:pt x="211" y="225"/>
                </a:lnTo>
                <a:lnTo>
                  <a:pt x="212" y="212"/>
                </a:lnTo>
                <a:lnTo>
                  <a:pt x="212" y="199"/>
                </a:lnTo>
                <a:lnTo>
                  <a:pt x="210" y="187"/>
                </a:lnTo>
                <a:lnTo>
                  <a:pt x="208" y="175"/>
                </a:lnTo>
                <a:lnTo>
                  <a:pt x="205" y="165"/>
                </a:lnTo>
                <a:lnTo>
                  <a:pt x="201" y="155"/>
                </a:lnTo>
                <a:lnTo>
                  <a:pt x="196" y="146"/>
                </a:lnTo>
                <a:lnTo>
                  <a:pt x="191" y="138"/>
                </a:lnTo>
                <a:lnTo>
                  <a:pt x="185" y="130"/>
                </a:lnTo>
                <a:lnTo>
                  <a:pt x="178" y="124"/>
                </a:lnTo>
                <a:lnTo>
                  <a:pt x="171" y="118"/>
                </a:lnTo>
                <a:lnTo>
                  <a:pt x="163" y="113"/>
                </a:lnTo>
                <a:lnTo>
                  <a:pt x="155" y="109"/>
                </a:lnTo>
                <a:lnTo>
                  <a:pt x="146" y="106"/>
                </a:lnTo>
                <a:lnTo>
                  <a:pt x="137" y="104"/>
                </a:lnTo>
                <a:lnTo>
                  <a:pt x="127" y="102"/>
                </a:lnTo>
                <a:lnTo>
                  <a:pt x="117" y="102"/>
                </a:lnTo>
                <a:lnTo>
                  <a:pt x="106" y="103"/>
                </a:lnTo>
                <a:lnTo>
                  <a:pt x="100" y="103"/>
                </a:lnTo>
                <a:lnTo>
                  <a:pt x="95" y="104"/>
                </a:lnTo>
                <a:lnTo>
                  <a:pt x="90" y="105"/>
                </a:lnTo>
                <a:lnTo>
                  <a:pt x="85" y="107"/>
                </a:lnTo>
                <a:lnTo>
                  <a:pt x="80" y="109"/>
                </a:lnTo>
                <a:lnTo>
                  <a:pt x="75" y="111"/>
                </a:lnTo>
                <a:lnTo>
                  <a:pt x="71" y="113"/>
                </a:lnTo>
                <a:lnTo>
                  <a:pt x="67" y="116"/>
                </a:lnTo>
                <a:lnTo>
                  <a:pt x="63" y="119"/>
                </a:lnTo>
                <a:lnTo>
                  <a:pt x="59" y="122"/>
                </a:lnTo>
                <a:lnTo>
                  <a:pt x="56" y="126"/>
                </a:lnTo>
                <a:lnTo>
                  <a:pt x="52" y="130"/>
                </a:lnTo>
                <a:lnTo>
                  <a:pt x="50" y="134"/>
                </a:lnTo>
                <a:lnTo>
                  <a:pt x="47" y="139"/>
                </a:lnTo>
                <a:lnTo>
                  <a:pt x="45" y="139"/>
                </a:lnTo>
                <a:lnTo>
                  <a:pt x="46" y="118"/>
                </a:lnTo>
                <a:lnTo>
                  <a:pt x="47" y="98"/>
                </a:lnTo>
                <a:lnTo>
                  <a:pt x="47" y="67"/>
                </a:lnTo>
                <a:lnTo>
                  <a:pt x="47" y="0"/>
                </a:lnTo>
                <a:lnTo>
                  <a:pt x="0" y="0"/>
                </a:lnTo>
                <a:lnTo>
                  <a:pt x="0" y="321"/>
                </a:lnTo>
                <a:moveTo>
                  <a:pt x="47" y="210"/>
                </a:moveTo>
                <a:lnTo>
                  <a:pt x="47" y="202"/>
                </a:lnTo>
                <a:lnTo>
                  <a:pt x="48" y="194"/>
                </a:lnTo>
                <a:lnTo>
                  <a:pt x="50" y="187"/>
                </a:lnTo>
                <a:lnTo>
                  <a:pt x="52" y="180"/>
                </a:lnTo>
                <a:lnTo>
                  <a:pt x="54" y="174"/>
                </a:lnTo>
                <a:lnTo>
                  <a:pt x="57" y="169"/>
                </a:lnTo>
                <a:lnTo>
                  <a:pt x="60" y="163"/>
                </a:lnTo>
                <a:lnTo>
                  <a:pt x="64" y="158"/>
                </a:lnTo>
                <a:lnTo>
                  <a:pt x="68" y="154"/>
                </a:lnTo>
                <a:lnTo>
                  <a:pt x="72" y="151"/>
                </a:lnTo>
                <a:lnTo>
                  <a:pt x="77" y="147"/>
                </a:lnTo>
                <a:lnTo>
                  <a:pt x="82" y="145"/>
                </a:lnTo>
                <a:lnTo>
                  <a:pt x="87" y="143"/>
                </a:lnTo>
                <a:lnTo>
                  <a:pt x="93" y="141"/>
                </a:lnTo>
                <a:lnTo>
                  <a:pt x="99" y="140"/>
                </a:lnTo>
                <a:lnTo>
                  <a:pt x="105" y="140"/>
                </a:lnTo>
                <a:lnTo>
                  <a:pt x="111" y="140"/>
                </a:lnTo>
                <a:lnTo>
                  <a:pt x="117" y="141"/>
                </a:lnTo>
                <a:lnTo>
                  <a:pt x="123" y="143"/>
                </a:lnTo>
                <a:lnTo>
                  <a:pt x="128" y="145"/>
                </a:lnTo>
                <a:lnTo>
                  <a:pt x="133" y="147"/>
                </a:lnTo>
                <a:lnTo>
                  <a:pt x="138" y="150"/>
                </a:lnTo>
                <a:lnTo>
                  <a:pt x="142" y="154"/>
                </a:lnTo>
                <a:lnTo>
                  <a:pt x="146" y="158"/>
                </a:lnTo>
                <a:lnTo>
                  <a:pt x="150" y="163"/>
                </a:lnTo>
                <a:lnTo>
                  <a:pt x="153" y="169"/>
                </a:lnTo>
                <a:lnTo>
                  <a:pt x="156" y="174"/>
                </a:lnTo>
                <a:lnTo>
                  <a:pt x="159" y="181"/>
                </a:lnTo>
                <a:lnTo>
                  <a:pt x="160" y="188"/>
                </a:lnTo>
                <a:lnTo>
                  <a:pt x="162" y="195"/>
                </a:lnTo>
                <a:lnTo>
                  <a:pt x="163" y="203"/>
                </a:lnTo>
                <a:lnTo>
                  <a:pt x="163" y="212"/>
                </a:lnTo>
                <a:lnTo>
                  <a:pt x="163" y="221"/>
                </a:lnTo>
                <a:lnTo>
                  <a:pt x="162" y="229"/>
                </a:lnTo>
                <a:lnTo>
                  <a:pt x="161" y="236"/>
                </a:lnTo>
                <a:lnTo>
                  <a:pt x="159" y="244"/>
                </a:lnTo>
                <a:lnTo>
                  <a:pt x="156" y="250"/>
                </a:lnTo>
                <a:lnTo>
                  <a:pt x="153" y="257"/>
                </a:lnTo>
                <a:lnTo>
                  <a:pt x="150" y="262"/>
                </a:lnTo>
                <a:lnTo>
                  <a:pt x="147" y="268"/>
                </a:lnTo>
                <a:lnTo>
                  <a:pt x="142" y="272"/>
                </a:lnTo>
                <a:lnTo>
                  <a:pt x="138" y="276"/>
                </a:lnTo>
                <a:lnTo>
                  <a:pt x="133" y="280"/>
                </a:lnTo>
                <a:lnTo>
                  <a:pt x="128" y="283"/>
                </a:lnTo>
                <a:lnTo>
                  <a:pt x="123" y="285"/>
                </a:lnTo>
                <a:lnTo>
                  <a:pt x="117" y="287"/>
                </a:lnTo>
                <a:lnTo>
                  <a:pt x="111" y="288"/>
                </a:lnTo>
                <a:lnTo>
                  <a:pt x="105" y="288"/>
                </a:lnTo>
                <a:lnTo>
                  <a:pt x="99" y="288"/>
                </a:lnTo>
                <a:lnTo>
                  <a:pt x="93" y="287"/>
                </a:lnTo>
                <a:lnTo>
                  <a:pt x="87" y="285"/>
                </a:lnTo>
                <a:lnTo>
                  <a:pt x="82" y="283"/>
                </a:lnTo>
                <a:lnTo>
                  <a:pt x="77" y="280"/>
                </a:lnTo>
                <a:lnTo>
                  <a:pt x="72" y="277"/>
                </a:lnTo>
                <a:lnTo>
                  <a:pt x="67" y="273"/>
                </a:lnTo>
                <a:lnTo>
                  <a:pt x="63" y="269"/>
                </a:lnTo>
                <a:lnTo>
                  <a:pt x="60" y="264"/>
                </a:lnTo>
                <a:lnTo>
                  <a:pt x="57" y="258"/>
                </a:lnTo>
                <a:lnTo>
                  <a:pt x="54" y="252"/>
                </a:lnTo>
                <a:lnTo>
                  <a:pt x="51" y="245"/>
                </a:lnTo>
                <a:lnTo>
                  <a:pt x="49" y="238"/>
                </a:lnTo>
                <a:lnTo>
                  <a:pt x="48" y="231"/>
                </a:lnTo>
                <a:lnTo>
                  <a:pt x="47" y="223"/>
                </a:lnTo>
                <a:lnTo>
                  <a:pt x="47" y="214"/>
                </a:lnTo>
                <a:lnTo>
                  <a:pt x="47" y="210"/>
                </a:lnTo>
              </a:path>
            </a:pathLst>
          </a:custGeom>
          <a:solidFill>
            <a:schemeClr val="lt1"/>
          </a:solidFill>
          <a:ln>
            <a:noFill/>
          </a:ln>
        </p:spPr>
      </p:sp>
      <p:sp>
        <p:nvSpPr>
          <p:cNvPr id="3994" name="Google Shape;3994;p194"/>
          <p:cNvSpPr/>
          <p:nvPr/>
        </p:nvSpPr>
        <p:spPr>
          <a:xfrm>
            <a:off x="5263988" y="4700357"/>
            <a:ext cx="15218" cy="96079"/>
          </a:xfrm>
          <a:custGeom>
            <a:rect b="b" l="l" r="r" t="t"/>
            <a:pathLst>
              <a:path extrusionOk="0" h="322" w="51">
                <a:moveTo>
                  <a:pt x="0" y="48"/>
                </a:moveTo>
                <a:lnTo>
                  <a:pt x="50" y="48"/>
                </a:lnTo>
                <a:lnTo>
                  <a:pt x="50" y="0"/>
                </a:lnTo>
                <a:lnTo>
                  <a:pt x="0" y="0"/>
                </a:lnTo>
                <a:lnTo>
                  <a:pt x="0" y="48"/>
                </a:lnTo>
                <a:moveTo>
                  <a:pt x="1" y="321"/>
                </a:moveTo>
                <a:lnTo>
                  <a:pt x="48" y="321"/>
                </a:lnTo>
                <a:lnTo>
                  <a:pt x="48" y="107"/>
                </a:lnTo>
                <a:lnTo>
                  <a:pt x="1" y="107"/>
                </a:lnTo>
                <a:lnTo>
                  <a:pt x="1" y="321"/>
                </a:lnTo>
              </a:path>
            </a:pathLst>
          </a:custGeom>
          <a:solidFill>
            <a:schemeClr val="lt1"/>
          </a:solidFill>
          <a:ln>
            <a:noFill/>
          </a:ln>
        </p:spPr>
      </p:sp>
      <p:sp>
        <p:nvSpPr>
          <p:cNvPr id="3995" name="Google Shape;3995;p194"/>
          <p:cNvSpPr/>
          <p:nvPr/>
        </p:nvSpPr>
        <p:spPr>
          <a:xfrm>
            <a:off x="5286069" y="4712889"/>
            <a:ext cx="42669" cy="83547"/>
          </a:xfrm>
          <a:custGeom>
            <a:rect b="b" l="l" r="r" t="t"/>
            <a:pathLst>
              <a:path extrusionOk="0" h="280" w="143">
                <a:moveTo>
                  <a:pt x="41" y="213"/>
                </a:moveTo>
                <a:lnTo>
                  <a:pt x="41" y="221"/>
                </a:lnTo>
                <a:lnTo>
                  <a:pt x="42" y="229"/>
                </a:lnTo>
                <a:lnTo>
                  <a:pt x="43" y="237"/>
                </a:lnTo>
                <a:lnTo>
                  <a:pt x="45" y="243"/>
                </a:lnTo>
                <a:lnTo>
                  <a:pt x="47" y="249"/>
                </a:lnTo>
                <a:lnTo>
                  <a:pt x="50" y="255"/>
                </a:lnTo>
                <a:lnTo>
                  <a:pt x="53" y="259"/>
                </a:lnTo>
                <a:lnTo>
                  <a:pt x="57" y="264"/>
                </a:lnTo>
                <a:lnTo>
                  <a:pt x="62" y="267"/>
                </a:lnTo>
                <a:lnTo>
                  <a:pt x="67" y="270"/>
                </a:lnTo>
                <a:lnTo>
                  <a:pt x="72" y="273"/>
                </a:lnTo>
                <a:lnTo>
                  <a:pt x="79" y="275"/>
                </a:lnTo>
                <a:lnTo>
                  <a:pt x="85" y="277"/>
                </a:lnTo>
                <a:lnTo>
                  <a:pt x="93" y="278"/>
                </a:lnTo>
                <a:lnTo>
                  <a:pt x="101" y="279"/>
                </a:lnTo>
                <a:lnTo>
                  <a:pt x="110" y="279"/>
                </a:lnTo>
                <a:lnTo>
                  <a:pt x="142" y="279"/>
                </a:lnTo>
                <a:lnTo>
                  <a:pt x="142" y="239"/>
                </a:lnTo>
                <a:lnTo>
                  <a:pt x="116" y="239"/>
                </a:lnTo>
                <a:lnTo>
                  <a:pt x="112" y="239"/>
                </a:lnTo>
                <a:lnTo>
                  <a:pt x="109" y="239"/>
                </a:lnTo>
                <a:lnTo>
                  <a:pt x="106" y="238"/>
                </a:lnTo>
                <a:lnTo>
                  <a:pt x="103" y="237"/>
                </a:lnTo>
                <a:lnTo>
                  <a:pt x="100" y="236"/>
                </a:lnTo>
                <a:lnTo>
                  <a:pt x="98" y="235"/>
                </a:lnTo>
                <a:lnTo>
                  <a:pt x="96" y="234"/>
                </a:lnTo>
                <a:lnTo>
                  <a:pt x="94" y="232"/>
                </a:lnTo>
                <a:lnTo>
                  <a:pt x="93" y="231"/>
                </a:lnTo>
                <a:lnTo>
                  <a:pt x="91" y="228"/>
                </a:lnTo>
                <a:lnTo>
                  <a:pt x="90" y="226"/>
                </a:lnTo>
                <a:lnTo>
                  <a:pt x="89" y="223"/>
                </a:lnTo>
                <a:lnTo>
                  <a:pt x="89" y="220"/>
                </a:lnTo>
                <a:lnTo>
                  <a:pt x="88" y="217"/>
                </a:lnTo>
                <a:lnTo>
                  <a:pt x="88" y="214"/>
                </a:lnTo>
                <a:lnTo>
                  <a:pt x="88" y="210"/>
                </a:lnTo>
                <a:lnTo>
                  <a:pt x="88" y="102"/>
                </a:lnTo>
                <a:lnTo>
                  <a:pt x="142" y="102"/>
                </a:lnTo>
                <a:lnTo>
                  <a:pt x="142" y="65"/>
                </a:lnTo>
                <a:lnTo>
                  <a:pt x="88" y="65"/>
                </a:lnTo>
                <a:lnTo>
                  <a:pt x="88" y="0"/>
                </a:lnTo>
                <a:lnTo>
                  <a:pt x="41" y="0"/>
                </a:lnTo>
                <a:lnTo>
                  <a:pt x="41" y="65"/>
                </a:lnTo>
                <a:lnTo>
                  <a:pt x="0" y="65"/>
                </a:lnTo>
                <a:lnTo>
                  <a:pt x="0" y="102"/>
                </a:lnTo>
                <a:lnTo>
                  <a:pt x="41" y="102"/>
                </a:lnTo>
                <a:lnTo>
                  <a:pt x="41" y="213"/>
                </a:lnTo>
              </a:path>
            </a:pathLst>
          </a:custGeom>
          <a:solidFill>
            <a:schemeClr val="lt1"/>
          </a:solidFill>
          <a:ln>
            <a:noFill/>
          </a:ln>
        </p:spPr>
      </p:sp>
      <p:sp>
        <p:nvSpPr>
          <p:cNvPr id="3996" name="Google Shape;3996;p194"/>
          <p:cNvSpPr/>
          <p:nvPr/>
        </p:nvSpPr>
        <p:spPr>
          <a:xfrm>
            <a:off x="5339181" y="4700357"/>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3997" name="Google Shape;3997;p194"/>
          <p:cNvSpPr/>
          <p:nvPr/>
        </p:nvSpPr>
        <p:spPr>
          <a:xfrm>
            <a:off x="5367229" y="4730792"/>
            <a:ext cx="65047" cy="67136"/>
          </a:xfrm>
          <a:custGeom>
            <a:rect b="b" l="l" r="r" t="t"/>
            <a:pathLst>
              <a:path extrusionOk="0" h="225" w="218">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2" y="216"/>
                </a:lnTo>
                <a:lnTo>
                  <a:pt x="161" y="212"/>
                </a:lnTo>
                <a:lnTo>
                  <a:pt x="170" y="207"/>
                </a:lnTo>
                <a:lnTo>
                  <a:pt x="178" y="201"/>
                </a:lnTo>
                <a:lnTo>
                  <a:pt x="186" y="194"/>
                </a:lnTo>
                <a:lnTo>
                  <a:pt x="193" y="186"/>
                </a:lnTo>
                <a:lnTo>
                  <a:pt x="199" y="178"/>
                </a:lnTo>
                <a:lnTo>
                  <a:pt x="204" y="169"/>
                </a:lnTo>
                <a:lnTo>
                  <a:pt x="209" y="159"/>
                </a:lnTo>
                <a:lnTo>
                  <a:pt x="212" y="148"/>
                </a:lnTo>
                <a:lnTo>
                  <a:pt x="215" y="137"/>
                </a:lnTo>
                <a:lnTo>
                  <a:pt x="216" y="125"/>
                </a:lnTo>
                <a:lnTo>
                  <a:pt x="217" y="112"/>
                </a:lnTo>
                <a:lnTo>
                  <a:pt x="216" y="99"/>
                </a:lnTo>
                <a:lnTo>
                  <a:pt x="215" y="87"/>
                </a:lnTo>
                <a:lnTo>
                  <a:pt x="213" y="76"/>
                </a:lnTo>
                <a:lnTo>
                  <a:pt x="209" y="65"/>
                </a:lnTo>
                <a:lnTo>
                  <a:pt x="205" y="55"/>
                </a:lnTo>
                <a:lnTo>
                  <a:pt x="200" y="46"/>
                </a:lnTo>
                <a:lnTo>
                  <a:pt x="194" y="37"/>
                </a:lnTo>
                <a:lnTo>
                  <a:pt x="187" y="30"/>
                </a:lnTo>
                <a:lnTo>
                  <a:pt x="180" y="23"/>
                </a:lnTo>
                <a:lnTo>
                  <a:pt x="171" y="17"/>
                </a:lnTo>
                <a:lnTo>
                  <a:pt x="163" y="12"/>
                </a:lnTo>
                <a:lnTo>
                  <a:pt x="153" y="8"/>
                </a:lnTo>
                <a:lnTo>
                  <a:pt x="143"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3998" name="Google Shape;3998;p194"/>
          <p:cNvSpPr/>
          <p:nvPr/>
        </p:nvSpPr>
        <p:spPr>
          <a:xfrm>
            <a:off x="5445406" y="4730792"/>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2"/>
                </a:lnTo>
                <a:lnTo>
                  <a:pt x="173" y="25"/>
                </a:lnTo>
                <a:lnTo>
                  <a:pt x="168" y="20"/>
                </a:lnTo>
                <a:lnTo>
                  <a:pt x="162" y="15"/>
                </a:lnTo>
                <a:lnTo>
                  <a:pt x="156" y="11"/>
                </a:lnTo>
                <a:lnTo>
                  <a:pt x="150" y="7"/>
                </a:lnTo>
                <a:lnTo>
                  <a:pt x="143" y="5"/>
                </a:lnTo>
                <a:lnTo>
                  <a:pt x="135" y="3"/>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3999" name="Google Shape;3999;p194"/>
          <p:cNvSpPr txBox="1"/>
          <p:nvPr>
            <p:ph type="title"/>
          </p:nvPr>
        </p:nvSpPr>
        <p:spPr>
          <a:xfrm>
            <a:off x="344044" y="828675"/>
            <a:ext cx="8457000" cy="28575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lt1"/>
              </a:buClr>
              <a:buSzPts val="4500"/>
              <a:buFont typeface="Inter SemiBold"/>
              <a:buNone/>
              <a:defRPr sz="4500">
                <a:solidFill>
                  <a:schemeClr val="lt1"/>
                </a:solidFill>
                <a:latin typeface="Inter SemiBold"/>
                <a:ea typeface="Inter SemiBold"/>
                <a:cs typeface="Inter SemiBold"/>
                <a:sym typeface="Inter SemiBold"/>
              </a:defRPr>
            </a:lvl1pPr>
            <a:lvl2pPr lvl="1"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2pPr>
            <a:lvl3pPr lvl="2"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3pPr>
            <a:lvl4pPr lvl="3"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4pPr>
            <a:lvl5pPr lvl="4"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5pPr>
            <a:lvl6pPr lvl="5"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6pPr>
            <a:lvl7pPr lvl="6"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7pPr>
            <a:lvl8pPr lvl="7"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8pPr>
            <a:lvl9pPr lvl="8" algn="l">
              <a:lnSpc>
                <a:spcPct val="100000"/>
              </a:lnSpc>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9pPr>
          </a:lstStyle>
          <a:p/>
        </p:txBody>
      </p:sp>
      <p:sp>
        <p:nvSpPr>
          <p:cNvPr id="4000" name="Google Shape;4000;p194"/>
          <p:cNvSpPr txBox="1"/>
          <p:nvPr>
            <p:ph idx="2" type="title"/>
          </p:nvPr>
        </p:nvSpPr>
        <p:spPr>
          <a:xfrm>
            <a:off x="344044" y="342900"/>
            <a:ext cx="8457000" cy="4857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Light bg">
  <p:cSld name="TITLE_AND_BODY_1_2_1_1_2_1_1">
    <p:bg>
      <p:bgPr>
        <a:solidFill>
          <a:schemeClr val="lt2"/>
        </a:solidFill>
      </p:bgPr>
    </p:bg>
    <p:spTree>
      <p:nvGrpSpPr>
        <p:cNvPr id="4001" name="Shape 4001"/>
        <p:cNvGrpSpPr/>
        <p:nvPr/>
      </p:nvGrpSpPr>
      <p:grpSpPr>
        <a:xfrm>
          <a:off x="0" y="0"/>
          <a:ext cx="0" cy="0"/>
          <a:chOff x="0" y="0"/>
          <a:chExt cx="0" cy="0"/>
        </a:xfrm>
      </p:grpSpPr>
      <p:sp>
        <p:nvSpPr>
          <p:cNvPr id="4002" name="Google Shape;4002;p195"/>
          <p:cNvSpPr txBox="1"/>
          <p:nvPr>
            <p:ph type="title"/>
          </p:nvPr>
        </p:nvSpPr>
        <p:spPr>
          <a:xfrm>
            <a:off x="343400" y="2343150"/>
            <a:ext cx="3699900" cy="17430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003" name="Google Shape;4003;p195"/>
          <p:cNvSpPr txBox="1"/>
          <p:nvPr>
            <p:ph idx="2" type="title"/>
          </p:nvPr>
        </p:nvSpPr>
        <p:spPr>
          <a:xfrm>
            <a:off x="342900" y="1771650"/>
            <a:ext cx="3699900" cy="4857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rgbClr val="0ABF53"/>
              </a:buClr>
              <a:buSzPts val="1300"/>
              <a:buFont typeface="Inter SemiBold"/>
              <a:buNone/>
              <a:defRPr sz="1300">
                <a:solidFill>
                  <a:srgbClr val="0ABF53"/>
                </a:solidFill>
                <a:latin typeface="Inter SemiBold"/>
                <a:ea typeface="Inter SemiBold"/>
                <a:cs typeface="Inter SemiBold"/>
                <a:sym typeface="Inter SemiBold"/>
              </a:defRPr>
            </a:lvl1pPr>
            <a:lvl2pPr lvl="1"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2pPr>
            <a:lvl3pPr lvl="2"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3pPr>
            <a:lvl4pPr lvl="3"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4pPr>
            <a:lvl5pPr lvl="4"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5pPr>
            <a:lvl6pPr lvl="5"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6pPr>
            <a:lvl7pPr lvl="6"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7pPr>
            <a:lvl8pPr lvl="7"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8pPr>
            <a:lvl9pPr lvl="8" algn="l">
              <a:lnSpc>
                <a:spcPct val="100000"/>
              </a:lnSpc>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9pPr>
          </a:lstStyle>
          <a:p/>
        </p:txBody>
      </p:sp>
      <p:sp>
        <p:nvSpPr>
          <p:cNvPr id="4004" name="Google Shape;4004;p195"/>
          <p:cNvSpPr txBox="1"/>
          <p:nvPr>
            <p:ph idx="3" type="title"/>
          </p:nvPr>
        </p:nvSpPr>
        <p:spPr>
          <a:xfrm>
            <a:off x="5124403" y="342900"/>
            <a:ext cx="3676800" cy="4457700"/>
          </a:xfrm>
          <a:prstGeom prst="rect">
            <a:avLst/>
          </a:prstGeom>
          <a:noFill/>
          <a:ln>
            <a:noFill/>
          </a:ln>
        </p:spPr>
        <p:txBody>
          <a:bodyPr anchorCtr="0" anchor="ctr" bIns="0" lIns="0" spcFirstLastPara="1" rIns="0" wrap="square" tIns="0">
            <a:noAutofit/>
          </a:bodyPr>
          <a:lstStyle>
            <a:lvl1pPr lvl="0"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Dark bg">
  <p:cSld name="TITLE_AND_BODY_1_2_2">
    <p:bg>
      <p:bgPr>
        <a:solidFill>
          <a:schemeClr val="dk1"/>
        </a:solidFill>
      </p:bgPr>
    </p:bg>
    <p:spTree>
      <p:nvGrpSpPr>
        <p:cNvPr id="4005" name="Shape 4005"/>
        <p:cNvGrpSpPr/>
        <p:nvPr/>
      </p:nvGrpSpPr>
      <p:grpSpPr>
        <a:xfrm>
          <a:off x="0" y="0"/>
          <a:ext cx="0" cy="0"/>
          <a:chOff x="0" y="0"/>
          <a:chExt cx="0" cy="0"/>
        </a:xfrm>
      </p:grpSpPr>
      <p:sp>
        <p:nvSpPr>
          <p:cNvPr id="4006" name="Google Shape;4006;p196"/>
          <p:cNvSpPr txBox="1"/>
          <p:nvPr>
            <p:ph type="title"/>
          </p:nvPr>
        </p:nvSpPr>
        <p:spPr>
          <a:xfrm>
            <a:off x="344044" y="2114550"/>
            <a:ext cx="8457000" cy="17430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1pPr>
            <a:lvl2pPr lvl="1"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2pPr>
            <a:lvl3pPr lvl="2"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3pPr>
            <a:lvl4pPr lvl="3"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4pPr>
            <a:lvl5pPr lvl="4"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5pPr>
            <a:lvl6pPr lvl="5"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6pPr>
            <a:lvl7pPr lvl="6"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7pPr>
            <a:lvl8pPr lvl="7"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8pPr>
            <a:lvl9pPr lvl="8"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4007" name="Google Shape;4007;p196"/>
          <p:cNvSpPr txBox="1"/>
          <p:nvPr>
            <p:ph idx="2" type="title"/>
          </p:nvPr>
        </p:nvSpPr>
        <p:spPr>
          <a:xfrm>
            <a:off x="342900" y="1457325"/>
            <a:ext cx="7928400" cy="4857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Image">
  <p:cSld name="TITLE_AND_BODY_1_2_1_1_1_2_1_1_2_2_1">
    <p:bg>
      <p:bgPr>
        <a:solidFill>
          <a:schemeClr val="dk1"/>
        </a:solidFill>
      </p:bgPr>
    </p:bg>
    <p:spTree>
      <p:nvGrpSpPr>
        <p:cNvPr id="4008" name="Shape 4008"/>
        <p:cNvGrpSpPr/>
        <p:nvPr/>
      </p:nvGrpSpPr>
      <p:grpSpPr>
        <a:xfrm>
          <a:off x="0" y="0"/>
          <a:ext cx="0" cy="0"/>
          <a:chOff x="0" y="0"/>
          <a:chExt cx="0" cy="0"/>
        </a:xfrm>
      </p:grpSpPr>
      <p:sp>
        <p:nvSpPr>
          <p:cNvPr id="4009" name="Google Shape;4009;p197"/>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010" name="Google Shape;4010;p197"/>
          <p:cNvSpPr txBox="1"/>
          <p:nvPr>
            <p:ph type="title"/>
          </p:nvPr>
        </p:nvSpPr>
        <p:spPr>
          <a:xfrm>
            <a:off x="5124403" y="700088"/>
            <a:ext cx="34353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3000"/>
              <a:buFont typeface="Inter"/>
              <a:buNone/>
              <a:defRPr sz="3000">
                <a:latin typeface="Inter"/>
                <a:ea typeface="Inter"/>
                <a:cs typeface="Inter"/>
                <a:sym typeface="Inter"/>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011" name="Google Shape;4011;p197"/>
          <p:cNvSpPr/>
          <p:nvPr>
            <p:ph idx="2" type="pic"/>
          </p:nvPr>
        </p:nvSpPr>
        <p:spPr>
          <a:xfrm>
            <a:off x="341475" y="348591"/>
            <a:ext cx="3971700" cy="4452000"/>
          </a:xfrm>
          <a:prstGeom prst="rect">
            <a:avLst/>
          </a:prstGeom>
          <a:noFill/>
          <a:ln>
            <a:noFill/>
          </a:ln>
        </p:spPr>
      </p:sp>
      <p:sp>
        <p:nvSpPr>
          <p:cNvPr id="4012" name="Google Shape;4012;p197"/>
          <p:cNvSpPr txBox="1"/>
          <p:nvPr>
            <p:ph idx="3" type="title"/>
          </p:nvPr>
        </p:nvSpPr>
        <p:spPr>
          <a:xfrm>
            <a:off x="5124403" y="3686175"/>
            <a:ext cx="3435300" cy="8358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None/>
              <a:defRPr sz="1100"/>
            </a:lvl1pPr>
            <a:lvl2pPr lvl="1" algn="l">
              <a:lnSpc>
                <a:spcPct val="100000"/>
              </a:lnSpc>
              <a:spcBef>
                <a:spcPts val="0"/>
              </a:spcBef>
              <a:spcAft>
                <a:spcPts val="0"/>
              </a:spcAft>
              <a:buSzPts val="1100"/>
              <a:buNone/>
              <a:defRPr sz="1100"/>
            </a:lvl2pPr>
            <a:lvl3pPr lvl="2" algn="l">
              <a:lnSpc>
                <a:spcPct val="100000"/>
              </a:lnSpc>
              <a:spcBef>
                <a:spcPts val="0"/>
              </a:spcBef>
              <a:spcAft>
                <a:spcPts val="0"/>
              </a:spcAft>
              <a:buSzPts val="1100"/>
              <a:buNone/>
              <a:defRPr sz="1100"/>
            </a:lvl3pPr>
            <a:lvl4pPr lvl="3" algn="l">
              <a:lnSpc>
                <a:spcPct val="100000"/>
              </a:lnSpc>
              <a:spcBef>
                <a:spcPts val="0"/>
              </a:spcBef>
              <a:spcAft>
                <a:spcPts val="0"/>
              </a:spcAft>
              <a:buSzPts val="1100"/>
              <a:buNone/>
              <a:defRPr sz="1100"/>
            </a:lvl4pPr>
            <a:lvl5pPr lvl="4" algn="l">
              <a:lnSpc>
                <a:spcPct val="100000"/>
              </a:lnSpc>
              <a:spcBef>
                <a:spcPts val="0"/>
              </a:spcBef>
              <a:spcAft>
                <a:spcPts val="0"/>
              </a:spcAft>
              <a:buSzPts val="1100"/>
              <a:buNone/>
              <a:defRPr sz="1100"/>
            </a:lvl5pPr>
            <a:lvl6pPr lvl="5" algn="l">
              <a:lnSpc>
                <a:spcPct val="100000"/>
              </a:lnSpc>
              <a:spcBef>
                <a:spcPts val="0"/>
              </a:spcBef>
              <a:spcAft>
                <a:spcPts val="0"/>
              </a:spcAft>
              <a:buSzPts val="1100"/>
              <a:buNone/>
              <a:defRPr sz="1100"/>
            </a:lvl6pPr>
            <a:lvl7pPr lvl="6" algn="l">
              <a:lnSpc>
                <a:spcPct val="100000"/>
              </a:lnSpc>
              <a:spcBef>
                <a:spcPts val="0"/>
              </a:spcBef>
              <a:spcAft>
                <a:spcPts val="0"/>
              </a:spcAft>
              <a:buSzPts val="1100"/>
              <a:buNone/>
              <a:defRPr sz="1100"/>
            </a:lvl7pPr>
            <a:lvl8pPr lvl="7" algn="l">
              <a:lnSpc>
                <a:spcPct val="100000"/>
              </a:lnSpc>
              <a:spcBef>
                <a:spcPts val="0"/>
              </a:spcBef>
              <a:spcAft>
                <a:spcPts val="0"/>
              </a:spcAft>
              <a:buSzPts val="1100"/>
              <a:buNone/>
              <a:defRPr sz="1100"/>
            </a:lvl8pPr>
            <a:lvl9pPr lvl="8" algn="l">
              <a:lnSpc>
                <a:spcPct val="100000"/>
              </a:lnSpc>
              <a:spcBef>
                <a:spcPts val="0"/>
              </a:spcBef>
              <a:spcAft>
                <a:spcPts val="0"/>
              </a:spcAft>
              <a:buSzPts val="1100"/>
              <a:buNone/>
              <a:defRPr sz="1100"/>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p:cSld name="TITLE_AND_BODY_1_2_1_1_1_2">
    <p:bg>
      <p:bgPr>
        <a:solidFill>
          <a:schemeClr val="lt1"/>
        </a:solidFill>
      </p:bgPr>
    </p:bg>
    <p:spTree>
      <p:nvGrpSpPr>
        <p:cNvPr id="4013" name="Shape 4013"/>
        <p:cNvGrpSpPr/>
        <p:nvPr/>
      </p:nvGrpSpPr>
      <p:grpSpPr>
        <a:xfrm>
          <a:off x="0" y="0"/>
          <a:ext cx="0" cy="0"/>
          <a:chOff x="0" y="0"/>
          <a:chExt cx="0" cy="0"/>
        </a:xfrm>
      </p:grpSpPr>
      <p:sp>
        <p:nvSpPr>
          <p:cNvPr id="4014" name="Google Shape;4014;p198"/>
          <p:cNvSpPr txBox="1"/>
          <p:nvPr>
            <p:ph type="title"/>
          </p:nvPr>
        </p:nvSpPr>
        <p:spPr>
          <a:xfrm>
            <a:off x="344044" y="985838"/>
            <a:ext cx="4227900" cy="28575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015" name="Google Shape;4015;p198"/>
          <p:cNvSpPr txBox="1"/>
          <p:nvPr>
            <p:ph idx="2" type="title"/>
          </p:nvPr>
        </p:nvSpPr>
        <p:spPr>
          <a:xfrm>
            <a:off x="344044" y="3429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016" name="Google Shape;4016;p198"/>
          <p:cNvSpPr txBox="1"/>
          <p:nvPr>
            <p:ph idx="3" type="title"/>
          </p:nvPr>
        </p:nvSpPr>
        <p:spPr>
          <a:xfrm>
            <a:off x="4572563" y="757238"/>
            <a:ext cx="4227900" cy="3486300"/>
          </a:xfrm>
          <a:prstGeom prst="rect">
            <a:avLst/>
          </a:prstGeom>
          <a:noFill/>
          <a:ln>
            <a:noFill/>
          </a:ln>
        </p:spPr>
        <p:txBody>
          <a:bodyPr anchorCtr="0" anchor="t" bIns="0" lIns="0" spcFirstLastPara="1" rIns="0" wrap="square" tIns="0">
            <a:sp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8 - Content - Title, text and image 1">
  <p:cSld name="TITLE_AND_BODY_1_2_1_1_1_2_1_1_1">
    <p:bg>
      <p:bgPr>
        <a:solidFill>
          <a:schemeClr val="lt1"/>
        </a:solidFill>
      </p:bgPr>
    </p:bg>
    <p:spTree>
      <p:nvGrpSpPr>
        <p:cNvPr id="4017" name="Shape 4017"/>
        <p:cNvGrpSpPr/>
        <p:nvPr/>
      </p:nvGrpSpPr>
      <p:grpSpPr>
        <a:xfrm>
          <a:off x="0" y="0"/>
          <a:ext cx="0" cy="0"/>
          <a:chOff x="0" y="0"/>
          <a:chExt cx="0" cy="0"/>
        </a:xfrm>
      </p:grpSpPr>
      <p:sp>
        <p:nvSpPr>
          <p:cNvPr id="4018" name="Google Shape;4018;p199"/>
          <p:cNvSpPr/>
          <p:nvPr>
            <p:ph idx="2" type="pic"/>
          </p:nvPr>
        </p:nvSpPr>
        <p:spPr>
          <a:xfrm>
            <a:off x="5124403" y="-4144"/>
            <a:ext cx="4033800" cy="4804800"/>
          </a:xfrm>
          <a:prstGeom prst="rect">
            <a:avLst/>
          </a:prstGeom>
          <a:noFill/>
          <a:ln>
            <a:noFill/>
          </a:ln>
        </p:spPr>
      </p:sp>
      <p:sp>
        <p:nvSpPr>
          <p:cNvPr id="4019" name="Google Shape;4019;p199"/>
          <p:cNvSpPr txBox="1"/>
          <p:nvPr>
            <p:ph type="title"/>
          </p:nvPr>
        </p:nvSpPr>
        <p:spPr>
          <a:xfrm>
            <a:off x="344044" y="985838"/>
            <a:ext cx="4227900" cy="1585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020" name="Google Shape;4020;p199"/>
          <p:cNvSpPr txBox="1"/>
          <p:nvPr>
            <p:ph idx="3" type="title"/>
          </p:nvPr>
        </p:nvSpPr>
        <p:spPr>
          <a:xfrm>
            <a:off x="344044" y="3429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021" name="Google Shape;4021;p199"/>
          <p:cNvSpPr txBox="1"/>
          <p:nvPr>
            <p:ph idx="4" type="title"/>
          </p:nvPr>
        </p:nvSpPr>
        <p:spPr>
          <a:xfrm>
            <a:off x="343463" y="2571750"/>
            <a:ext cx="4227900" cy="2229000"/>
          </a:xfrm>
          <a:prstGeom prst="rect">
            <a:avLst/>
          </a:prstGeom>
          <a:noFill/>
          <a:ln>
            <a:noFill/>
          </a:ln>
        </p:spPr>
        <p:txBody>
          <a:bodyPr anchorCtr="0" anchor="t" bIns="0" lIns="0" spcFirstLastPara="1" rIns="0" wrap="square" tIns="0">
            <a:sp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1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Light bg">
  <p:cSld name="TITLE_AND_BODY_1_2_1_2">
    <p:bg>
      <p:bgPr>
        <a:solidFill>
          <a:srgbClr val="F7F7F8"/>
        </a:solidFill>
      </p:bgPr>
    </p:bg>
    <p:spTree>
      <p:nvGrpSpPr>
        <p:cNvPr id="4022" name="Shape 4022"/>
        <p:cNvGrpSpPr/>
        <p:nvPr/>
      </p:nvGrpSpPr>
      <p:grpSpPr>
        <a:xfrm>
          <a:off x="0" y="0"/>
          <a:ext cx="0" cy="0"/>
          <a:chOff x="0" y="0"/>
          <a:chExt cx="0" cy="0"/>
        </a:xfrm>
      </p:grpSpPr>
      <p:sp>
        <p:nvSpPr>
          <p:cNvPr id="4023" name="Google Shape;4023;p200"/>
          <p:cNvSpPr txBox="1"/>
          <p:nvPr>
            <p:ph type="title"/>
          </p:nvPr>
        </p:nvSpPr>
        <p:spPr>
          <a:xfrm>
            <a:off x="344044" y="2114550"/>
            <a:ext cx="8457000" cy="17430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4024" name="Google Shape;4024;p200"/>
          <p:cNvSpPr txBox="1"/>
          <p:nvPr>
            <p:ph idx="2" type="title"/>
          </p:nvPr>
        </p:nvSpPr>
        <p:spPr>
          <a:xfrm>
            <a:off x="342900" y="1457325"/>
            <a:ext cx="7928400" cy="4857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Adyen green">
  <p:cSld name="TITLE_AND_BODY_1_2_1_1_2">
    <p:bg>
      <p:bgPr>
        <a:solidFill>
          <a:schemeClr val="dk2"/>
        </a:solidFill>
      </p:bgPr>
    </p:bg>
    <p:spTree>
      <p:nvGrpSpPr>
        <p:cNvPr id="4025" name="Shape 4025"/>
        <p:cNvGrpSpPr/>
        <p:nvPr/>
      </p:nvGrpSpPr>
      <p:grpSpPr>
        <a:xfrm>
          <a:off x="0" y="0"/>
          <a:ext cx="0" cy="0"/>
          <a:chOff x="0" y="0"/>
          <a:chExt cx="0" cy="0"/>
        </a:xfrm>
      </p:grpSpPr>
      <p:sp>
        <p:nvSpPr>
          <p:cNvPr id="4026" name="Google Shape;4026;p201"/>
          <p:cNvSpPr txBox="1"/>
          <p:nvPr>
            <p:ph type="title"/>
          </p:nvPr>
        </p:nvSpPr>
        <p:spPr>
          <a:xfrm>
            <a:off x="344044" y="2114550"/>
            <a:ext cx="8457000" cy="17430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1pPr>
            <a:lvl2pPr lvl="1" algn="l">
              <a:lnSpc>
                <a:spcPct val="100000"/>
              </a:lnSpc>
              <a:spcBef>
                <a:spcPts val="0"/>
              </a:spcBef>
              <a:spcAft>
                <a:spcPts val="0"/>
              </a:spcAft>
              <a:buSzPts val="3800"/>
              <a:buFont typeface="Inter"/>
              <a:buNone/>
              <a:defRPr sz="3800">
                <a:latin typeface="Inter"/>
                <a:ea typeface="Inter"/>
                <a:cs typeface="Inter"/>
                <a:sym typeface="Inter"/>
              </a:defRPr>
            </a:lvl2pPr>
            <a:lvl3pPr lvl="2" algn="l">
              <a:lnSpc>
                <a:spcPct val="100000"/>
              </a:lnSpc>
              <a:spcBef>
                <a:spcPts val="0"/>
              </a:spcBef>
              <a:spcAft>
                <a:spcPts val="0"/>
              </a:spcAft>
              <a:buSzPts val="3800"/>
              <a:buFont typeface="Inter"/>
              <a:buNone/>
              <a:defRPr sz="3800">
                <a:latin typeface="Inter"/>
                <a:ea typeface="Inter"/>
                <a:cs typeface="Inter"/>
                <a:sym typeface="Inter"/>
              </a:defRPr>
            </a:lvl3pPr>
            <a:lvl4pPr lvl="3" algn="l">
              <a:lnSpc>
                <a:spcPct val="100000"/>
              </a:lnSpc>
              <a:spcBef>
                <a:spcPts val="0"/>
              </a:spcBef>
              <a:spcAft>
                <a:spcPts val="0"/>
              </a:spcAft>
              <a:buSzPts val="3800"/>
              <a:buFont typeface="Inter"/>
              <a:buNone/>
              <a:defRPr sz="3800">
                <a:latin typeface="Inter"/>
                <a:ea typeface="Inter"/>
                <a:cs typeface="Inter"/>
                <a:sym typeface="Inter"/>
              </a:defRPr>
            </a:lvl4pPr>
            <a:lvl5pPr lvl="4" algn="l">
              <a:lnSpc>
                <a:spcPct val="100000"/>
              </a:lnSpc>
              <a:spcBef>
                <a:spcPts val="0"/>
              </a:spcBef>
              <a:spcAft>
                <a:spcPts val="0"/>
              </a:spcAft>
              <a:buSzPts val="3800"/>
              <a:buFont typeface="Inter"/>
              <a:buNone/>
              <a:defRPr sz="3800">
                <a:latin typeface="Inter"/>
                <a:ea typeface="Inter"/>
                <a:cs typeface="Inter"/>
                <a:sym typeface="Inter"/>
              </a:defRPr>
            </a:lvl5pPr>
            <a:lvl6pPr lvl="5" algn="l">
              <a:lnSpc>
                <a:spcPct val="100000"/>
              </a:lnSpc>
              <a:spcBef>
                <a:spcPts val="0"/>
              </a:spcBef>
              <a:spcAft>
                <a:spcPts val="0"/>
              </a:spcAft>
              <a:buSzPts val="3800"/>
              <a:buFont typeface="Inter"/>
              <a:buNone/>
              <a:defRPr sz="3800">
                <a:latin typeface="Inter"/>
                <a:ea typeface="Inter"/>
                <a:cs typeface="Inter"/>
                <a:sym typeface="Inter"/>
              </a:defRPr>
            </a:lvl6pPr>
            <a:lvl7pPr lvl="6" algn="l">
              <a:lnSpc>
                <a:spcPct val="100000"/>
              </a:lnSpc>
              <a:spcBef>
                <a:spcPts val="0"/>
              </a:spcBef>
              <a:spcAft>
                <a:spcPts val="0"/>
              </a:spcAft>
              <a:buSzPts val="3800"/>
              <a:buFont typeface="Inter"/>
              <a:buNone/>
              <a:defRPr sz="3800">
                <a:latin typeface="Inter"/>
                <a:ea typeface="Inter"/>
                <a:cs typeface="Inter"/>
                <a:sym typeface="Inter"/>
              </a:defRPr>
            </a:lvl7pPr>
            <a:lvl8pPr lvl="7" algn="l">
              <a:lnSpc>
                <a:spcPct val="100000"/>
              </a:lnSpc>
              <a:spcBef>
                <a:spcPts val="0"/>
              </a:spcBef>
              <a:spcAft>
                <a:spcPts val="0"/>
              </a:spcAft>
              <a:buSzPts val="3800"/>
              <a:buFont typeface="Inter"/>
              <a:buNone/>
              <a:defRPr sz="3800">
                <a:latin typeface="Inter"/>
                <a:ea typeface="Inter"/>
                <a:cs typeface="Inter"/>
                <a:sym typeface="Inter"/>
              </a:defRPr>
            </a:lvl8pPr>
            <a:lvl9pPr lvl="8" algn="l">
              <a:lnSpc>
                <a:spcPct val="100000"/>
              </a:lnSpc>
              <a:spcBef>
                <a:spcPts val="0"/>
              </a:spcBef>
              <a:spcAft>
                <a:spcPts val="0"/>
              </a:spcAft>
              <a:buSzPts val="3800"/>
              <a:buFont typeface="Inter"/>
              <a:buNone/>
              <a:defRPr sz="3800">
                <a:latin typeface="Inter"/>
                <a:ea typeface="Inter"/>
                <a:cs typeface="Inter"/>
                <a:sym typeface="Inter"/>
              </a:defRPr>
            </a:lvl9pPr>
          </a:lstStyle>
          <a:p/>
        </p:txBody>
      </p:sp>
      <p:sp>
        <p:nvSpPr>
          <p:cNvPr id="4027" name="Google Shape;4027;p201"/>
          <p:cNvSpPr txBox="1"/>
          <p:nvPr>
            <p:ph idx="2" type="title"/>
          </p:nvPr>
        </p:nvSpPr>
        <p:spPr>
          <a:xfrm>
            <a:off x="342900" y="1457325"/>
            <a:ext cx="7928400" cy="4857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1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Dark bg">
  <p:cSld name="TITLE_AND_BODY_1_2_1_1_2_1">
    <p:bg>
      <p:bgPr>
        <a:solidFill>
          <a:schemeClr val="dk1"/>
        </a:solidFill>
      </p:bgPr>
    </p:bg>
    <p:spTree>
      <p:nvGrpSpPr>
        <p:cNvPr id="4028" name="Shape 4028"/>
        <p:cNvGrpSpPr/>
        <p:nvPr/>
      </p:nvGrpSpPr>
      <p:grpSpPr>
        <a:xfrm>
          <a:off x="0" y="0"/>
          <a:ext cx="0" cy="0"/>
          <a:chOff x="0" y="0"/>
          <a:chExt cx="0" cy="0"/>
        </a:xfrm>
      </p:grpSpPr>
      <p:sp>
        <p:nvSpPr>
          <p:cNvPr id="4029" name="Google Shape;4029;p202"/>
          <p:cNvSpPr txBox="1"/>
          <p:nvPr>
            <p:ph type="title"/>
          </p:nvPr>
        </p:nvSpPr>
        <p:spPr>
          <a:xfrm>
            <a:off x="343400" y="2343150"/>
            <a:ext cx="3699900" cy="17430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030" name="Google Shape;4030;p202"/>
          <p:cNvSpPr txBox="1"/>
          <p:nvPr>
            <p:ph idx="2" type="title"/>
          </p:nvPr>
        </p:nvSpPr>
        <p:spPr>
          <a:xfrm>
            <a:off x="342900" y="1771650"/>
            <a:ext cx="3699900" cy="4857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031" name="Google Shape;4031;p202"/>
          <p:cNvSpPr txBox="1"/>
          <p:nvPr>
            <p:ph idx="3" type="title"/>
          </p:nvPr>
        </p:nvSpPr>
        <p:spPr>
          <a:xfrm>
            <a:off x="5124403" y="342900"/>
            <a:ext cx="3676800" cy="4457700"/>
          </a:xfrm>
          <a:prstGeom prst="rect">
            <a:avLst/>
          </a:prstGeom>
          <a:noFill/>
          <a:ln>
            <a:noFill/>
          </a:ln>
        </p:spPr>
        <p:txBody>
          <a:bodyPr anchorCtr="0" anchor="ctr" bIns="0" lIns="0" spcFirstLastPara="1" rIns="0" wrap="square" tIns="0">
            <a:noAutofit/>
          </a:bodyPr>
          <a:lstStyle>
            <a:lvl1pPr lvl="0" algn="l">
              <a:lnSpc>
                <a:spcPct val="150000"/>
              </a:lnSpc>
              <a:spcBef>
                <a:spcPts val="0"/>
              </a:spcBef>
              <a:spcAft>
                <a:spcPts val="0"/>
              </a:spcAft>
              <a:buSzPts val="1300"/>
              <a:buFont typeface="Inter"/>
              <a:buNone/>
              <a:defRPr sz="1300">
                <a:latin typeface="Inter"/>
                <a:ea typeface="Inter"/>
                <a:cs typeface="Inter"/>
                <a:sym typeface="Inter"/>
              </a:defRPr>
            </a:lvl1pPr>
            <a:lvl2pPr lvl="1" algn="l">
              <a:lnSpc>
                <a:spcPct val="150000"/>
              </a:lnSpc>
              <a:spcBef>
                <a:spcPts val="0"/>
              </a:spcBef>
              <a:spcAft>
                <a:spcPts val="0"/>
              </a:spcAft>
              <a:buSzPts val="1300"/>
              <a:buFont typeface="Inter"/>
              <a:buNone/>
              <a:defRPr sz="1300">
                <a:latin typeface="Inter"/>
                <a:ea typeface="Inter"/>
                <a:cs typeface="Inter"/>
                <a:sym typeface="Inter"/>
              </a:defRPr>
            </a:lvl2pPr>
            <a:lvl3pPr lvl="2" algn="l">
              <a:lnSpc>
                <a:spcPct val="150000"/>
              </a:lnSpc>
              <a:spcBef>
                <a:spcPts val="0"/>
              </a:spcBef>
              <a:spcAft>
                <a:spcPts val="0"/>
              </a:spcAft>
              <a:buSzPts val="1300"/>
              <a:buFont typeface="Inter"/>
              <a:buNone/>
              <a:defRPr sz="1300">
                <a:latin typeface="Inter"/>
                <a:ea typeface="Inter"/>
                <a:cs typeface="Inter"/>
                <a:sym typeface="Inter"/>
              </a:defRPr>
            </a:lvl3pPr>
            <a:lvl4pPr lvl="3" algn="l">
              <a:lnSpc>
                <a:spcPct val="150000"/>
              </a:lnSpc>
              <a:spcBef>
                <a:spcPts val="0"/>
              </a:spcBef>
              <a:spcAft>
                <a:spcPts val="0"/>
              </a:spcAft>
              <a:buSzPts val="1300"/>
              <a:buFont typeface="Inter"/>
              <a:buNone/>
              <a:defRPr sz="1300">
                <a:latin typeface="Inter"/>
                <a:ea typeface="Inter"/>
                <a:cs typeface="Inter"/>
                <a:sym typeface="Inter"/>
              </a:defRPr>
            </a:lvl4pPr>
            <a:lvl5pPr lvl="4" algn="l">
              <a:lnSpc>
                <a:spcPct val="150000"/>
              </a:lnSpc>
              <a:spcBef>
                <a:spcPts val="0"/>
              </a:spcBef>
              <a:spcAft>
                <a:spcPts val="0"/>
              </a:spcAft>
              <a:buSzPts val="1300"/>
              <a:buFont typeface="Inter"/>
              <a:buNone/>
              <a:defRPr sz="1300">
                <a:latin typeface="Inter"/>
                <a:ea typeface="Inter"/>
                <a:cs typeface="Inter"/>
                <a:sym typeface="Inter"/>
              </a:defRPr>
            </a:lvl5pPr>
            <a:lvl6pPr lvl="5" algn="l">
              <a:lnSpc>
                <a:spcPct val="150000"/>
              </a:lnSpc>
              <a:spcBef>
                <a:spcPts val="0"/>
              </a:spcBef>
              <a:spcAft>
                <a:spcPts val="0"/>
              </a:spcAft>
              <a:buSzPts val="1300"/>
              <a:buFont typeface="Inter"/>
              <a:buNone/>
              <a:defRPr sz="1300">
                <a:latin typeface="Inter"/>
                <a:ea typeface="Inter"/>
                <a:cs typeface="Inter"/>
                <a:sym typeface="Inter"/>
              </a:defRPr>
            </a:lvl6pPr>
            <a:lvl7pPr lvl="6" algn="l">
              <a:lnSpc>
                <a:spcPct val="150000"/>
              </a:lnSpc>
              <a:spcBef>
                <a:spcPts val="0"/>
              </a:spcBef>
              <a:spcAft>
                <a:spcPts val="0"/>
              </a:spcAft>
              <a:buSzPts val="1300"/>
              <a:buFont typeface="Inter"/>
              <a:buNone/>
              <a:defRPr sz="1300">
                <a:latin typeface="Inter"/>
                <a:ea typeface="Inter"/>
                <a:cs typeface="Inter"/>
                <a:sym typeface="Inter"/>
              </a:defRPr>
            </a:lvl7pPr>
            <a:lvl8pPr lvl="7" algn="l">
              <a:lnSpc>
                <a:spcPct val="150000"/>
              </a:lnSpc>
              <a:spcBef>
                <a:spcPts val="0"/>
              </a:spcBef>
              <a:spcAft>
                <a:spcPts val="0"/>
              </a:spcAft>
              <a:buSzPts val="1300"/>
              <a:buFont typeface="Inter"/>
              <a:buNone/>
              <a:defRPr sz="1300">
                <a:latin typeface="Inter"/>
                <a:ea typeface="Inter"/>
                <a:cs typeface="Inter"/>
                <a:sym typeface="Inter"/>
              </a:defRPr>
            </a:lvl8pPr>
            <a:lvl9pPr lvl="8" algn="l">
              <a:lnSpc>
                <a:spcPct val="150000"/>
              </a:lnSpc>
              <a:spcBef>
                <a:spcPts val="0"/>
              </a:spcBef>
              <a:spcAft>
                <a:spcPts val="0"/>
              </a:spcAft>
              <a:buSzPts val="1300"/>
              <a:buFont typeface="Inter"/>
              <a:buNone/>
              <a:defRPr sz="13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Light bg">
  <p:cSld name="TITLE_AND_BODY_1_2_1_2">
    <p:bg>
      <p:bgPr>
        <a:solidFill>
          <a:srgbClr val="F7F7F8"/>
        </a:solidFill>
      </p:bgPr>
    </p:bg>
    <p:spTree>
      <p:nvGrpSpPr>
        <p:cNvPr id="10" name="Shape 10"/>
        <p:cNvGrpSpPr/>
        <p:nvPr/>
      </p:nvGrpSpPr>
      <p:grpSpPr>
        <a:xfrm>
          <a:off x="0" y="0"/>
          <a:ext cx="0" cy="0"/>
          <a:chOff x="0" y="0"/>
          <a:chExt cx="0" cy="0"/>
        </a:xfrm>
      </p:grpSpPr>
      <p:sp>
        <p:nvSpPr>
          <p:cNvPr id="11" name="Google Shape;11;p3"/>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rt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12" name="Google Shape;12;p3"/>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rtl="0" algn="l">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rtl="0">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 Dark bg">
  <p:cSld name="TITLE_AND_BODY_1_2_1_1_1_2_1_1_3_2">
    <p:bg>
      <p:bgPr>
        <a:solidFill>
          <a:schemeClr val="dk1"/>
        </a:solidFill>
      </p:bgPr>
    </p:bg>
    <p:spTree>
      <p:nvGrpSpPr>
        <p:cNvPr id="112" name="Shape 112"/>
        <p:cNvGrpSpPr/>
        <p:nvPr/>
      </p:nvGrpSpPr>
      <p:grpSpPr>
        <a:xfrm>
          <a:off x="0" y="0"/>
          <a:ext cx="0" cy="0"/>
          <a:chOff x="0" y="0"/>
          <a:chExt cx="0" cy="0"/>
        </a:xfrm>
      </p:grpSpPr>
      <p:sp>
        <p:nvSpPr>
          <p:cNvPr id="113" name="Google Shape;113;p21"/>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114" name="Google Shape;114;p21"/>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15" name="Google Shape;115;p21"/>
          <p:cNvSpPr/>
          <p:nvPr>
            <p:ph idx="3" type="pic"/>
          </p:nvPr>
        </p:nvSpPr>
        <p:spPr>
          <a:xfrm>
            <a:off x="5124403" y="356531"/>
            <a:ext cx="3663000" cy="2045700"/>
          </a:xfrm>
          <a:prstGeom prst="rect">
            <a:avLst/>
          </a:prstGeom>
          <a:noFill/>
          <a:ln>
            <a:noFill/>
          </a:ln>
        </p:spPr>
      </p:sp>
      <p:sp>
        <p:nvSpPr>
          <p:cNvPr id="116" name="Google Shape;116;p21"/>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Adyen green bg">
  <p:cSld name="TITLE_AND_BODY_1_2_1_1_2_1_1_1">
    <p:bg>
      <p:bgPr>
        <a:solidFill>
          <a:schemeClr val="dk2"/>
        </a:solidFill>
      </p:bgPr>
    </p:bg>
    <p:spTree>
      <p:nvGrpSpPr>
        <p:cNvPr id="4032" name="Shape 4032"/>
        <p:cNvGrpSpPr/>
        <p:nvPr/>
      </p:nvGrpSpPr>
      <p:grpSpPr>
        <a:xfrm>
          <a:off x="0" y="0"/>
          <a:ext cx="0" cy="0"/>
          <a:chOff x="0" y="0"/>
          <a:chExt cx="0" cy="0"/>
        </a:xfrm>
      </p:grpSpPr>
      <p:sp>
        <p:nvSpPr>
          <p:cNvPr id="4033" name="Google Shape;4033;p203"/>
          <p:cNvSpPr txBox="1"/>
          <p:nvPr>
            <p:ph type="title"/>
          </p:nvPr>
        </p:nvSpPr>
        <p:spPr>
          <a:xfrm>
            <a:off x="343400" y="2343150"/>
            <a:ext cx="3699900" cy="17430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4034" name="Google Shape;4034;p203"/>
          <p:cNvSpPr txBox="1"/>
          <p:nvPr>
            <p:ph idx="2" type="title"/>
          </p:nvPr>
        </p:nvSpPr>
        <p:spPr>
          <a:xfrm>
            <a:off x="342900" y="1771650"/>
            <a:ext cx="3699900" cy="4857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300"/>
              <a:buFont typeface="Inter SemiBold"/>
              <a:buNone/>
              <a:defRPr sz="13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
        <p:nvSpPr>
          <p:cNvPr id="4035" name="Google Shape;4035;p203"/>
          <p:cNvSpPr txBox="1"/>
          <p:nvPr>
            <p:ph idx="3" type="title"/>
          </p:nvPr>
        </p:nvSpPr>
        <p:spPr>
          <a:xfrm>
            <a:off x="5124403" y="342900"/>
            <a:ext cx="3676800" cy="4457700"/>
          </a:xfrm>
          <a:prstGeom prst="rect">
            <a:avLst/>
          </a:prstGeom>
          <a:noFill/>
          <a:ln>
            <a:noFill/>
          </a:ln>
        </p:spPr>
        <p:txBody>
          <a:bodyPr anchorCtr="0" anchor="ctr" bIns="0" lIns="0" spcFirstLastPara="1" rIns="0" wrap="square" tIns="0">
            <a:noAutofit/>
          </a:bodyPr>
          <a:lstStyle>
            <a:lvl1pPr lvl="0"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1pPr>
            <a:lvl2pPr lvl="1"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2pPr>
            <a:lvl3pPr lvl="2"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3pPr>
            <a:lvl4pPr lvl="3"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4pPr>
            <a:lvl5pPr lvl="4"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5pPr>
            <a:lvl6pPr lvl="5"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6pPr>
            <a:lvl7pPr lvl="6"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7pPr>
            <a:lvl8pPr lvl="7"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8pPr>
            <a:lvl9pPr lvl="8"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 Dark">
  <p:cSld name="TITLE_AND_BODY_1_2_1_1_1_2_2">
    <p:bg>
      <p:bgPr>
        <a:solidFill>
          <a:schemeClr val="dk1"/>
        </a:solidFill>
      </p:bgPr>
    </p:bg>
    <p:spTree>
      <p:nvGrpSpPr>
        <p:cNvPr id="4036" name="Shape 4036"/>
        <p:cNvGrpSpPr/>
        <p:nvPr/>
      </p:nvGrpSpPr>
      <p:grpSpPr>
        <a:xfrm>
          <a:off x="0" y="0"/>
          <a:ext cx="0" cy="0"/>
          <a:chOff x="0" y="0"/>
          <a:chExt cx="0" cy="0"/>
        </a:xfrm>
      </p:grpSpPr>
      <p:sp>
        <p:nvSpPr>
          <p:cNvPr id="4037" name="Google Shape;4037;p204"/>
          <p:cNvSpPr txBox="1"/>
          <p:nvPr>
            <p:ph type="title"/>
          </p:nvPr>
        </p:nvSpPr>
        <p:spPr>
          <a:xfrm>
            <a:off x="344044" y="985838"/>
            <a:ext cx="4227900" cy="28575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038" name="Google Shape;4038;p204"/>
          <p:cNvSpPr txBox="1"/>
          <p:nvPr>
            <p:ph idx="2" type="title"/>
          </p:nvPr>
        </p:nvSpPr>
        <p:spPr>
          <a:xfrm>
            <a:off x="344044" y="3429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039" name="Google Shape;4039;p204"/>
          <p:cNvSpPr txBox="1"/>
          <p:nvPr>
            <p:ph idx="3" type="title"/>
          </p:nvPr>
        </p:nvSpPr>
        <p:spPr>
          <a:xfrm>
            <a:off x="4572563" y="757238"/>
            <a:ext cx="4227900" cy="3486300"/>
          </a:xfrm>
          <a:prstGeom prst="rect">
            <a:avLst/>
          </a:prstGeom>
          <a:noFill/>
          <a:ln>
            <a:noFill/>
          </a:ln>
        </p:spPr>
        <p:txBody>
          <a:bodyPr anchorCtr="0" anchor="t" bIns="0" lIns="0" spcFirstLastPara="1" rIns="0" wrap="square" tIns="0">
            <a:spAutoFit/>
          </a:bodyPr>
          <a:lstStyle>
            <a:lvl1pPr lvl="0"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p:cSld name="TITLE_AND_BODY_1_2_1_1_1_2_1">
    <p:bg>
      <p:bgPr>
        <a:solidFill>
          <a:schemeClr val="lt1"/>
        </a:solidFill>
      </p:bgPr>
    </p:bg>
    <p:spTree>
      <p:nvGrpSpPr>
        <p:cNvPr id="4040" name="Shape 4040"/>
        <p:cNvGrpSpPr/>
        <p:nvPr/>
      </p:nvGrpSpPr>
      <p:grpSpPr>
        <a:xfrm>
          <a:off x="0" y="0"/>
          <a:ext cx="0" cy="0"/>
          <a:chOff x="0" y="0"/>
          <a:chExt cx="0" cy="0"/>
        </a:xfrm>
      </p:grpSpPr>
      <p:sp>
        <p:nvSpPr>
          <p:cNvPr id="4041" name="Google Shape;4041;p205"/>
          <p:cNvSpPr txBox="1"/>
          <p:nvPr>
            <p:ph type="title"/>
          </p:nvPr>
        </p:nvSpPr>
        <p:spPr>
          <a:xfrm>
            <a:off x="344044" y="342900"/>
            <a:ext cx="4227900" cy="44577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042" name="Google Shape;4042;p205"/>
          <p:cNvSpPr txBox="1"/>
          <p:nvPr>
            <p:ph idx="2" type="title"/>
          </p:nvPr>
        </p:nvSpPr>
        <p:spPr>
          <a:xfrm>
            <a:off x="4572563" y="342900"/>
            <a:ext cx="4227900" cy="44577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 Dark">
  <p:cSld name="TITLE_AND_BODY_1_2_1_1_1_2_1_2">
    <p:bg>
      <p:bgPr>
        <a:solidFill>
          <a:schemeClr val="dk1"/>
        </a:solidFill>
      </p:bgPr>
    </p:bg>
    <p:spTree>
      <p:nvGrpSpPr>
        <p:cNvPr id="4043" name="Shape 4043"/>
        <p:cNvGrpSpPr/>
        <p:nvPr/>
      </p:nvGrpSpPr>
      <p:grpSpPr>
        <a:xfrm>
          <a:off x="0" y="0"/>
          <a:ext cx="0" cy="0"/>
          <a:chOff x="0" y="0"/>
          <a:chExt cx="0" cy="0"/>
        </a:xfrm>
      </p:grpSpPr>
      <p:sp>
        <p:nvSpPr>
          <p:cNvPr id="4044" name="Google Shape;4044;p206"/>
          <p:cNvSpPr txBox="1"/>
          <p:nvPr>
            <p:ph type="title"/>
          </p:nvPr>
        </p:nvSpPr>
        <p:spPr>
          <a:xfrm>
            <a:off x="344044" y="342900"/>
            <a:ext cx="4227900" cy="44577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045" name="Google Shape;4045;p206"/>
          <p:cNvSpPr txBox="1"/>
          <p:nvPr>
            <p:ph idx="2" type="title"/>
          </p:nvPr>
        </p:nvSpPr>
        <p:spPr>
          <a:xfrm>
            <a:off x="4572563" y="342900"/>
            <a:ext cx="4227900" cy="4457700"/>
          </a:xfrm>
          <a:prstGeom prst="rect">
            <a:avLst/>
          </a:prstGeom>
          <a:noFill/>
          <a:ln>
            <a:noFill/>
          </a:ln>
        </p:spPr>
        <p:txBody>
          <a:bodyPr anchorCtr="0" anchor="ctr" bIns="0" lIns="0" spcFirstLastPara="1" rIns="0" wrap="square" tIns="0">
            <a:noAutofit/>
          </a:bodyPr>
          <a:lstStyle>
            <a:lvl1pPr lvl="0"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algn="l">
              <a:lnSpc>
                <a:spcPct val="10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p:cSld name="TITLE_AND_BODY_1_2_1_1_1_2_1_1">
    <p:bg>
      <p:bgPr>
        <a:solidFill>
          <a:schemeClr val="lt1"/>
        </a:solidFill>
      </p:bgPr>
    </p:bg>
    <p:spTree>
      <p:nvGrpSpPr>
        <p:cNvPr id="4046" name="Shape 4046"/>
        <p:cNvGrpSpPr/>
        <p:nvPr/>
      </p:nvGrpSpPr>
      <p:grpSpPr>
        <a:xfrm>
          <a:off x="0" y="0"/>
          <a:ext cx="0" cy="0"/>
          <a:chOff x="0" y="0"/>
          <a:chExt cx="0" cy="0"/>
        </a:xfrm>
      </p:grpSpPr>
      <p:sp>
        <p:nvSpPr>
          <p:cNvPr id="4047" name="Google Shape;4047;p207"/>
          <p:cNvSpPr/>
          <p:nvPr>
            <p:ph idx="2" type="pic"/>
          </p:nvPr>
        </p:nvSpPr>
        <p:spPr>
          <a:xfrm>
            <a:off x="5124403" y="-4144"/>
            <a:ext cx="4033800" cy="4804800"/>
          </a:xfrm>
          <a:prstGeom prst="rect">
            <a:avLst/>
          </a:prstGeom>
          <a:noFill/>
          <a:ln>
            <a:noFill/>
          </a:ln>
        </p:spPr>
      </p:sp>
      <p:sp>
        <p:nvSpPr>
          <p:cNvPr id="4048" name="Google Shape;4048;p207"/>
          <p:cNvSpPr txBox="1"/>
          <p:nvPr>
            <p:ph type="title"/>
          </p:nvPr>
        </p:nvSpPr>
        <p:spPr>
          <a:xfrm>
            <a:off x="344044" y="2014538"/>
            <a:ext cx="42279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049" name="Google Shape;4049;p207"/>
          <p:cNvSpPr txBox="1"/>
          <p:nvPr>
            <p:ph idx="3" type="title"/>
          </p:nvPr>
        </p:nvSpPr>
        <p:spPr>
          <a:xfrm>
            <a:off x="344044" y="13716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p:cSld name="TITLE_AND_BODY_1_2_1_1_1_2_1_1_5">
    <p:bg>
      <p:bgPr>
        <a:solidFill>
          <a:schemeClr val="lt1"/>
        </a:solidFill>
      </p:bgPr>
    </p:bg>
    <p:spTree>
      <p:nvGrpSpPr>
        <p:cNvPr id="4050" name="Shape 4050"/>
        <p:cNvGrpSpPr/>
        <p:nvPr/>
      </p:nvGrpSpPr>
      <p:grpSpPr>
        <a:xfrm>
          <a:off x="0" y="0"/>
          <a:ext cx="0" cy="0"/>
          <a:chOff x="0" y="0"/>
          <a:chExt cx="0" cy="0"/>
        </a:xfrm>
      </p:grpSpPr>
      <p:sp>
        <p:nvSpPr>
          <p:cNvPr id="4051" name="Google Shape;4051;p208"/>
          <p:cNvSpPr/>
          <p:nvPr/>
        </p:nvSpPr>
        <p:spPr>
          <a:xfrm>
            <a:off x="3252722" y="347531"/>
            <a:ext cx="26385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052" name="Google Shape;4052;p208"/>
          <p:cNvSpPr txBox="1"/>
          <p:nvPr>
            <p:ph type="title"/>
          </p:nvPr>
        </p:nvSpPr>
        <p:spPr>
          <a:xfrm>
            <a:off x="3514725" y="2571750"/>
            <a:ext cx="2114700" cy="2229000"/>
          </a:xfrm>
          <a:prstGeom prst="rect">
            <a:avLst/>
          </a:prstGeom>
          <a:noFill/>
          <a:ln>
            <a:noFill/>
          </a:ln>
        </p:spPr>
        <p:txBody>
          <a:bodyPr anchorCtr="0" anchor="t" bIns="0" lIns="0" spcFirstLastPara="1" rIns="0" wrap="square" tIns="0">
            <a:normAutofit/>
          </a:bodyPr>
          <a:lstStyle>
            <a:lvl1pPr lvl="0" marR="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2pPr>
            <a:lvl3pPr lvl="2"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3pPr>
            <a:lvl4pPr lvl="3"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4pPr>
            <a:lvl5pPr lvl="4"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5pPr>
            <a:lvl6pPr lvl="5"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6pPr>
            <a:lvl7pPr lvl="6"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7pPr>
            <a:lvl8pPr lvl="7"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8pPr>
            <a:lvl9pPr lvl="8" algn="l">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9pPr>
          </a:lstStyle>
          <a:p/>
        </p:txBody>
      </p:sp>
      <p:sp>
        <p:nvSpPr>
          <p:cNvPr id="4053" name="Google Shape;4053;p208"/>
          <p:cNvSpPr txBox="1"/>
          <p:nvPr>
            <p:ph idx="2" type="title"/>
          </p:nvPr>
        </p:nvSpPr>
        <p:spPr>
          <a:xfrm>
            <a:off x="3514725" y="426309"/>
            <a:ext cx="2114700" cy="2061900"/>
          </a:xfrm>
          <a:prstGeom prst="rect">
            <a:avLst/>
          </a:prstGeom>
          <a:noFill/>
          <a:ln>
            <a:noFill/>
          </a:ln>
        </p:spPr>
        <p:txBody>
          <a:bodyPr anchorCtr="0" anchor="b" bIns="0" lIns="0" spcFirstLastPara="1" rIns="0" wrap="square" tIns="0">
            <a:normAutofit/>
          </a:bodyPr>
          <a:lstStyle>
            <a:lvl1pPr lvl="0" marR="0" algn="l">
              <a:lnSpc>
                <a:spcPct val="90000"/>
              </a:lnSpc>
              <a:spcBef>
                <a:spcPts val="0"/>
              </a:spcBef>
              <a:spcAft>
                <a:spcPts val="0"/>
              </a:spcAft>
              <a:buClr>
                <a:schemeClr val="dk1"/>
              </a:buClr>
              <a:buSzPts val="4500"/>
              <a:buFont typeface="Inter SemiBold"/>
              <a:buNone/>
              <a:defRPr sz="4500">
                <a:solidFill>
                  <a:schemeClr val="dk1"/>
                </a:solidFill>
              </a:defRPr>
            </a:lvl1pPr>
            <a:lvl2pPr lvl="1"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2pPr>
            <a:lvl3pPr lvl="2"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3pPr>
            <a:lvl4pPr lvl="3"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4pPr>
            <a:lvl5pPr lvl="4"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5pPr>
            <a:lvl6pPr lvl="5"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6pPr>
            <a:lvl7pPr lvl="6"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7pPr>
            <a:lvl8pPr lvl="7"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8pPr>
            <a:lvl9pPr lvl="8" algn="l">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9pPr>
          </a:lstStyle>
          <a:p/>
        </p:txBody>
      </p:sp>
      <p:sp>
        <p:nvSpPr>
          <p:cNvPr id="4054" name="Google Shape;4054;p208"/>
          <p:cNvSpPr/>
          <p:nvPr>
            <p:ph idx="3" type="pic"/>
          </p:nvPr>
        </p:nvSpPr>
        <p:spPr>
          <a:xfrm>
            <a:off x="347531" y="340584"/>
            <a:ext cx="2638500" cy="4460100"/>
          </a:xfrm>
          <a:prstGeom prst="rect">
            <a:avLst/>
          </a:prstGeom>
          <a:noFill/>
          <a:ln>
            <a:noFill/>
          </a:ln>
        </p:spPr>
      </p:sp>
      <p:sp>
        <p:nvSpPr>
          <p:cNvPr id="4055" name="Google Shape;4055;p208"/>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p:cSld name="TITLE_AND_BODY_1_2_1_1_1_2_1_1_5_3">
    <p:bg>
      <p:bgPr>
        <a:solidFill>
          <a:schemeClr val="lt1"/>
        </a:solidFill>
      </p:bgPr>
    </p:bg>
    <p:spTree>
      <p:nvGrpSpPr>
        <p:cNvPr id="4056" name="Shape 4056"/>
        <p:cNvGrpSpPr/>
        <p:nvPr/>
      </p:nvGrpSpPr>
      <p:grpSpPr>
        <a:xfrm>
          <a:off x="0" y="0"/>
          <a:ext cx="0" cy="0"/>
          <a:chOff x="0" y="0"/>
          <a:chExt cx="0" cy="0"/>
        </a:xfrm>
      </p:grpSpPr>
      <p:sp>
        <p:nvSpPr>
          <p:cNvPr id="4057" name="Google Shape;4057;p209"/>
          <p:cNvSpPr/>
          <p:nvPr/>
        </p:nvSpPr>
        <p:spPr>
          <a:xfrm>
            <a:off x="1928813" y="347531"/>
            <a:ext cx="52863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058" name="Google Shape;4058;p209"/>
          <p:cNvSpPr txBox="1"/>
          <p:nvPr>
            <p:ph type="title"/>
          </p:nvPr>
        </p:nvSpPr>
        <p:spPr>
          <a:xfrm>
            <a:off x="2212228" y="2571750"/>
            <a:ext cx="4719600" cy="2229000"/>
          </a:xfrm>
          <a:prstGeom prst="rect">
            <a:avLst/>
          </a:prstGeom>
          <a:noFill/>
          <a:ln>
            <a:noFill/>
          </a:ln>
        </p:spPr>
        <p:txBody>
          <a:bodyPr anchorCtr="0" anchor="t" bIns="0" lIns="0" spcFirstLastPara="1" rIns="0" wrap="square" tIns="0">
            <a:normAutofit/>
          </a:bodyPr>
          <a:lstStyle>
            <a:lvl1pPr lvl="0" marR="0" algn="l">
              <a:lnSpc>
                <a:spcPct val="115000"/>
              </a:lnSpc>
              <a:spcBef>
                <a:spcPts val="0"/>
              </a:spcBef>
              <a:spcAft>
                <a:spcPts val="0"/>
              </a:spcAft>
              <a:buClr>
                <a:schemeClr val="accent3"/>
              </a:buClr>
              <a:buSzPts val="1900"/>
              <a:buFont typeface="Inter"/>
              <a:buNone/>
              <a:defRPr sz="1900">
                <a:solidFill>
                  <a:schemeClr val="accent3"/>
                </a:solidFill>
                <a:latin typeface="Inter"/>
                <a:ea typeface="Inter"/>
                <a:cs typeface="Inter"/>
                <a:sym typeface="Inter"/>
              </a:defRPr>
            </a:lvl1pPr>
            <a:lvl2pPr lvl="1"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4059" name="Google Shape;4059;p209"/>
          <p:cNvSpPr txBox="1"/>
          <p:nvPr>
            <p:ph idx="2" type="title"/>
          </p:nvPr>
        </p:nvSpPr>
        <p:spPr>
          <a:xfrm>
            <a:off x="2212228" y="426309"/>
            <a:ext cx="4719600" cy="2061900"/>
          </a:xfrm>
          <a:prstGeom prst="rect">
            <a:avLst/>
          </a:prstGeom>
          <a:noFill/>
          <a:ln>
            <a:noFill/>
          </a:ln>
        </p:spPr>
        <p:txBody>
          <a:bodyPr anchorCtr="0" anchor="b" bIns="0" lIns="0" spcFirstLastPara="1" rIns="0" wrap="square" tIns="0">
            <a:normAutofit/>
          </a:bodyPr>
          <a:lstStyle>
            <a:lvl1pPr lvl="0" marR="0" algn="l">
              <a:lnSpc>
                <a:spcPct val="80000"/>
              </a:lnSpc>
              <a:spcBef>
                <a:spcPts val="0"/>
              </a:spcBef>
              <a:spcAft>
                <a:spcPts val="0"/>
              </a:spcAft>
              <a:buClr>
                <a:schemeClr val="dk1"/>
              </a:buClr>
              <a:buSzPts val="5600"/>
              <a:buFont typeface="Inter SemiBold"/>
              <a:buNone/>
              <a:defRPr sz="5600">
                <a:solidFill>
                  <a:schemeClr val="dk1"/>
                </a:solidFill>
              </a:defRPr>
            </a:lvl1pPr>
            <a:lvl2pPr lvl="1"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4060" name="Google Shape;4060;p209"/>
          <p:cNvSpPr/>
          <p:nvPr>
            <p:ph idx="3" type="pic"/>
          </p:nvPr>
        </p:nvSpPr>
        <p:spPr>
          <a:xfrm>
            <a:off x="0" y="347531"/>
            <a:ext cx="1404000" cy="4453200"/>
          </a:xfrm>
          <a:prstGeom prst="rect">
            <a:avLst/>
          </a:prstGeom>
          <a:noFill/>
          <a:ln>
            <a:noFill/>
          </a:ln>
        </p:spPr>
      </p:sp>
      <p:sp>
        <p:nvSpPr>
          <p:cNvPr id="4061" name="Google Shape;4061;p209"/>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 Dark bg">
  <p:cSld name="TITLE_AND_BODY_1_2_1_1_1_2_1_1_5_2">
    <p:bg>
      <p:bgPr>
        <a:solidFill>
          <a:schemeClr val="dk1"/>
        </a:solidFill>
      </p:bgPr>
    </p:bg>
    <p:spTree>
      <p:nvGrpSpPr>
        <p:cNvPr id="4062" name="Shape 4062"/>
        <p:cNvGrpSpPr/>
        <p:nvPr/>
      </p:nvGrpSpPr>
      <p:grpSpPr>
        <a:xfrm>
          <a:off x="0" y="0"/>
          <a:ext cx="0" cy="0"/>
          <a:chOff x="0" y="0"/>
          <a:chExt cx="0" cy="0"/>
        </a:xfrm>
      </p:grpSpPr>
      <p:sp>
        <p:nvSpPr>
          <p:cNvPr id="4063" name="Google Shape;4063;p210"/>
          <p:cNvSpPr/>
          <p:nvPr/>
        </p:nvSpPr>
        <p:spPr>
          <a:xfrm>
            <a:off x="3252722" y="347531"/>
            <a:ext cx="26385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064" name="Google Shape;4064;p210"/>
          <p:cNvSpPr txBox="1"/>
          <p:nvPr>
            <p:ph type="title"/>
          </p:nvPr>
        </p:nvSpPr>
        <p:spPr>
          <a:xfrm>
            <a:off x="3514725" y="2571750"/>
            <a:ext cx="2114700" cy="2229000"/>
          </a:xfrm>
          <a:prstGeom prst="rect">
            <a:avLst/>
          </a:prstGeom>
          <a:noFill/>
          <a:ln>
            <a:noFill/>
          </a:ln>
        </p:spPr>
        <p:txBody>
          <a:bodyPr anchorCtr="0" anchor="t" bIns="0" lIns="0" spcFirstLastPara="1" rIns="0" wrap="square" tIns="0">
            <a:normAutofit/>
          </a:bodyPr>
          <a:lstStyle>
            <a:lvl1pPr lvl="0" marR="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4065" name="Google Shape;4065;p210"/>
          <p:cNvSpPr txBox="1"/>
          <p:nvPr>
            <p:ph idx="2" type="title"/>
          </p:nvPr>
        </p:nvSpPr>
        <p:spPr>
          <a:xfrm>
            <a:off x="3514725" y="426309"/>
            <a:ext cx="2114700" cy="2061900"/>
          </a:xfrm>
          <a:prstGeom prst="rect">
            <a:avLst/>
          </a:prstGeom>
          <a:noFill/>
          <a:ln>
            <a:noFill/>
          </a:ln>
        </p:spPr>
        <p:txBody>
          <a:bodyPr anchorCtr="0" anchor="b" bIns="0" lIns="0" spcFirstLastPara="1" rIns="0" wrap="square" tIns="0">
            <a:normAutofit/>
          </a:bodyPr>
          <a:lstStyle>
            <a:lvl1pPr lvl="0" marR="0" algn="l">
              <a:lnSpc>
                <a:spcPct val="100000"/>
              </a:lnSpc>
              <a:spcBef>
                <a:spcPts val="0"/>
              </a:spcBef>
              <a:spcAft>
                <a:spcPts val="0"/>
              </a:spcAft>
              <a:buSzPts val="4500"/>
              <a:buFont typeface="Inter SemiBold"/>
              <a:buNone/>
              <a:defRPr sz="4500"/>
            </a:lvl1pPr>
            <a:lvl2pPr lvl="1" algn="l">
              <a:lnSpc>
                <a:spcPct val="100000"/>
              </a:lnSpc>
              <a:spcBef>
                <a:spcPts val="0"/>
              </a:spcBef>
              <a:spcAft>
                <a:spcPts val="0"/>
              </a:spcAft>
              <a:buSzPts val="4500"/>
              <a:buFont typeface="Inter"/>
              <a:buNone/>
              <a:defRPr sz="4500">
                <a:latin typeface="Inter"/>
                <a:ea typeface="Inter"/>
                <a:cs typeface="Inter"/>
                <a:sym typeface="Inter"/>
              </a:defRPr>
            </a:lvl2pPr>
            <a:lvl3pPr lvl="2" algn="l">
              <a:lnSpc>
                <a:spcPct val="100000"/>
              </a:lnSpc>
              <a:spcBef>
                <a:spcPts val="0"/>
              </a:spcBef>
              <a:spcAft>
                <a:spcPts val="0"/>
              </a:spcAft>
              <a:buSzPts val="4500"/>
              <a:buFont typeface="Inter"/>
              <a:buNone/>
              <a:defRPr sz="4500">
                <a:latin typeface="Inter"/>
                <a:ea typeface="Inter"/>
                <a:cs typeface="Inter"/>
                <a:sym typeface="Inter"/>
              </a:defRPr>
            </a:lvl3pPr>
            <a:lvl4pPr lvl="3" algn="l">
              <a:lnSpc>
                <a:spcPct val="100000"/>
              </a:lnSpc>
              <a:spcBef>
                <a:spcPts val="0"/>
              </a:spcBef>
              <a:spcAft>
                <a:spcPts val="0"/>
              </a:spcAft>
              <a:buSzPts val="4500"/>
              <a:buFont typeface="Inter"/>
              <a:buNone/>
              <a:defRPr sz="4500">
                <a:latin typeface="Inter"/>
                <a:ea typeface="Inter"/>
                <a:cs typeface="Inter"/>
                <a:sym typeface="Inter"/>
              </a:defRPr>
            </a:lvl4pPr>
            <a:lvl5pPr lvl="4" algn="l">
              <a:lnSpc>
                <a:spcPct val="100000"/>
              </a:lnSpc>
              <a:spcBef>
                <a:spcPts val="0"/>
              </a:spcBef>
              <a:spcAft>
                <a:spcPts val="0"/>
              </a:spcAft>
              <a:buSzPts val="4500"/>
              <a:buFont typeface="Inter"/>
              <a:buNone/>
              <a:defRPr sz="4500">
                <a:latin typeface="Inter"/>
                <a:ea typeface="Inter"/>
                <a:cs typeface="Inter"/>
                <a:sym typeface="Inter"/>
              </a:defRPr>
            </a:lvl5pPr>
            <a:lvl6pPr lvl="5" algn="l">
              <a:lnSpc>
                <a:spcPct val="100000"/>
              </a:lnSpc>
              <a:spcBef>
                <a:spcPts val="0"/>
              </a:spcBef>
              <a:spcAft>
                <a:spcPts val="0"/>
              </a:spcAft>
              <a:buSzPts val="4500"/>
              <a:buFont typeface="Inter"/>
              <a:buNone/>
              <a:defRPr sz="4500">
                <a:latin typeface="Inter"/>
                <a:ea typeface="Inter"/>
                <a:cs typeface="Inter"/>
                <a:sym typeface="Inter"/>
              </a:defRPr>
            </a:lvl6pPr>
            <a:lvl7pPr lvl="6" algn="l">
              <a:lnSpc>
                <a:spcPct val="100000"/>
              </a:lnSpc>
              <a:spcBef>
                <a:spcPts val="0"/>
              </a:spcBef>
              <a:spcAft>
                <a:spcPts val="0"/>
              </a:spcAft>
              <a:buSzPts val="4500"/>
              <a:buFont typeface="Inter"/>
              <a:buNone/>
              <a:defRPr sz="4500">
                <a:latin typeface="Inter"/>
                <a:ea typeface="Inter"/>
                <a:cs typeface="Inter"/>
                <a:sym typeface="Inter"/>
              </a:defRPr>
            </a:lvl7pPr>
            <a:lvl8pPr lvl="7" algn="l">
              <a:lnSpc>
                <a:spcPct val="100000"/>
              </a:lnSpc>
              <a:spcBef>
                <a:spcPts val="0"/>
              </a:spcBef>
              <a:spcAft>
                <a:spcPts val="0"/>
              </a:spcAft>
              <a:buSzPts val="4500"/>
              <a:buFont typeface="Inter"/>
              <a:buNone/>
              <a:defRPr sz="4500">
                <a:latin typeface="Inter"/>
                <a:ea typeface="Inter"/>
                <a:cs typeface="Inter"/>
                <a:sym typeface="Inter"/>
              </a:defRPr>
            </a:lvl8pPr>
            <a:lvl9pPr lvl="8" algn="l">
              <a:lnSpc>
                <a:spcPct val="100000"/>
              </a:lnSpc>
              <a:spcBef>
                <a:spcPts val="0"/>
              </a:spcBef>
              <a:spcAft>
                <a:spcPts val="0"/>
              </a:spcAft>
              <a:buSzPts val="4500"/>
              <a:buFont typeface="Inter"/>
              <a:buNone/>
              <a:defRPr sz="4500">
                <a:latin typeface="Inter"/>
                <a:ea typeface="Inter"/>
                <a:cs typeface="Inter"/>
                <a:sym typeface="Inter"/>
              </a:defRPr>
            </a:lvl9pPr>
          </a:lstStyle>
          <a:p/>
        </p:txBody>
      </p:sp>
      <p:sp>
        <p:nvSpPr>
          <p:cNvPr id="4066" name="Google Shape;4066;p210"/>
          <p:cNvSpPr/>
          <p:nvPr>
            <p:ph idx="3" type="pic"/>
          </p:nvPr>
        </p:nvSpPr>
        <p:spPr>
          <a:xfrm>
            <a:off x="347531" y="340584"/>
            <a:ext cx="2638500" cy="4460100"/>
          </a:xfrm>
          <a:prstGeom prst="rect">
            <a:avLst/>
          </a:prstGeom>
          <a:noFill/>
          <a:ln>
            <a:noFill/>
          </a:ln>
        </p:spPr>
      </p:sp>
      <p:sp>
        <p:nvSpPr>
          <p:cNvPr id="4067" name="Google Shape;4067;p210"/>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 Dark bg">
  <p:cSld name="TITLE_AND_BODY_1_2_1_1_1_2_1_1_5_2_1">
    <p:bg>
      <p:bgPr>
        <a:solidFill>
          <a:schemeClr val="dk1"/>
        </a:solidFill>
      </p:bgPr>
    </p:bg>
    <p:spTree>
      <p:nvGrpSpPr>
        <p:cNvPr id="4068" name="Shape 4068"/>
        <p:cNvGrpSpPr/>
        <p:nvPr/>
      </p:nvGrpSpPr>
      <p:grpSpPr>
        <a:xfrm>
          <a:off x="0" y="0"/>
          <a:ext cx="0" cy="0"/>
          <a:chOff x="0" y="0"/>
          <a:chExt cx="0" cy="0"/>
        </a:xfrm>
      </p:grpSpPr>
      <p:sp>
        <p:nvSpPr>
          <p:cNvPr id="4069" name="Google Shape;4069;p211"/>
          <p:cNvSpPr/>
          <p:nvPr/>
        </p:nvSpPr>
        <p:spPr>
          <a:xfrm>
            <a:off x="1928813" y="347531"/>
            <a:ext cx="52863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070" name="Google Shape;4070;p211"/>
          <p:cNvSpPr txBox="1"/>
          <p:nvPr>
            <p:ph type="title"/>
          </p:nvPr>
        </p:nvSpPr>
        <p:spPr>
          <a:xfrm>
            <a:off x="2212228" y="2571750"/>
            <a:ext cx="4719600" cy="2229000"/>
          </a:xfrm>
          <a:prstGeom prst="rect">
            <a:avLst/>
          </a:prstGeom>
          <a:noFill/>
          <a:ln>
            <a:noFill/>
          </a:ln>
        </p:spPr>
        <p:txBody>
          <a:bodyPr anchorCtr="0" anchor="t" bIns="0" lIns="0" spcFirstLastPara="1" rIns="0" wrap="square" tIns="0">
            <a:normAutofit/>
          </a:bodyPr>
          <a:lstStyle>
            <a:lvl1pPr lvl="0" marR="0" algn="l">
              <a:lnSpc>
                <a:spcPct val="115000"/>
              </a:lnSpc>
              <a:spcBef>
                <a:spcPts val="0"/>
              </a:spcBef>
              <a:spcAft>
                <a:spcPts val="0"/>
              </a:spcAft>
              <a:buClr>
                <a:schemeClr val="accent4"/>
              </a:buClr>
              <a:buSzPts val="1900"/>
              <a:buFont typeface="Inter"/>
              <a:buNone/>
              <a:defRPr sz="1900">
                <a:solidFill>
                  <a:schemeClr val="accent4"/>
                </a:solidFill>
                <a:latin typeface="Inter"/>
                <a:ea typeface="Inter"/>
                <a:cs typeface="Inter"/>
                <a:sym typeface="Inter"/>
              </a:defRPr>
            </a:lvl1pPr>
            <a:lvl2pPr lvl="1"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l">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4071" name="Google Shape;4071;p211"/>
          <p:cNvSpPr txBox="1"/>
          <p:nvPr>
            <p:ph idx="2" type="title"/>
          </p:nvPr>
        </p:nvSpPr>
        <p:spPr>
          <a:xfrm>
            <a:off x="2212228" y="426309"/>
            <a:ext cx="4719600" cy="2061900"/>
          </a:xfrm>
          <a:prstGeom prst="rect">
            <a:avLst/>
          </a:prstGeom>
          <a:noFill/>
          <a:ln>
            <a:noFill/>
          </a:ln>
        </p:spPr>
        <p:txBody>
          <a:bodyPr anchorCtr="0" anchor="b" bIns="0" lIns="0" spcFirstLastPara="1" rIns="0" wrap="square" tIns="0">
            <a:normAutofit/>
          </a:bodyPr>
          <a:lstStyle>
            <a:lvl1pPr lvl="0" marR="0" algn="l">
              <a:lnSpc>
                <a:spcPct val="80000"/>
              </a:lnSpc>
              <a:spcBef>
                <a:spcPts val="0"/>
              </a:spcBef>
              <a:spcAft>
                <a:spcPts val="0"/>
              </a:spcAft>
              <a:buSzPts val="5600"/>
              <a:buFont typeface="Inter SemiBold"/>
              <a:buNone/>
              <a:defRPr sz="5600"/>
            </a:lvl1pPr>
            <a:lvl2pPr lvl="1"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algn="l">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4072" name="Google Shape;4072;p211"/>
          <p:cNvSpPr/>
          <p:nvPr>
            <p:ph idx="3" type="pic"/>
          </p:nvPr>
        </p:nvSpPr>
        <p:spPr>
          <a:xfrm>
            <a:off x="0" y="347531"/>
            <a:ext cx="1404000" cy="4453200"/>
          </a:xfrm>
          <a:prstGeom prst="rect">
            <a:avLst/>
          </a:prstGeom>
          <a:noFill/>
          <a:ln>
            <a:noFill/>
          </a:ln>
        </p:spPr>
      </p:sp>
      <p:sp>
        <p:nvSpPr>
          <p:cNvPr id="4073" name="Google Shape;4073;p211"/>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1">
  <p:cSld name="TITLE_AND_BODY_1_2_1_1_1_2_1_1_5_1">
    <p:bg>
      <p:bgPr>
        <a:solidFill>
          <a:schemeClr val="lt1"/>
        </a:solidFill>
      </p:bgPr>
    </p:bg>
    <p:spTree>
      <p:nvGrpSpPr>
        <p:cNvPr id="4074" name="Shape 4074"/>
        <p:cNvGrpSpPr/>
        <p:nvPr/>
      </p:nvGrpSpPr>
      <p:grpSpPr>
        <a:xfrm>
          <a:off x="0" y="0"/>
          <a:ext cx="0" cy="0"/>
          <a:chOff x="0" y="0"/>
          <a:chExt cx="0" cy="0"/>
        </a:xfrm>
      </p:grpSpPr>
      <p:sp>
        <p:nvSpPr>
          <p:cNvPr id="4075" name="Google Shape;4075;p212"/>
          <p:cNvSpPr txBox="1"/>
          <p:nvPr>
            <p:ph type="title"/>
          </p:nvPr>
        </p:nvSpPr>
        <p:spPr>
          <a:xfrm>
            <a:off x="344044" y="2014538"/>
            <a:ext cx="42279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076" name="Google Shape;4076;p212"/>
          <p:cNvSpPr txBox="1"/>
          <p:nvPr>
            <p:ph idx="2" type="title"/>
          </p:nvPr>
        </p:nvSpPr>
        <p:spPr>
          <a:xfrm>
            <a:off x="344044" y="13716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077" name="Google Shape;4077;p212"/>
          <p:cNvSpPr/>
          <p:nvPr>
            <p:ph idx="3" type="pic"/>
          </p:nvPr>
        </p:nvSpPr>
        <p:spPr>
          <a:xfrm>
            <a:off x="5124403" y="356531"/>
            <a:ext cx="3663000" cy="2045700"/>
          </a:xfrm>
          <a:prstGeom prst="rect">
            <a:avLst/>
          </a:prstGeom>
          <a:noFill/>
          <a:ln>
            <a:noFill/>
          </a:ln>
        </p:spPr>
      </p:sp>
      <p:sp>
        <p:nvSpPr>
          <p:cNvPr id="4078" name="Google Shape;4078;p212"/>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multiple images / Dark bg">
  <p:cSld name="TITLE_AND_BODY_1_2_1_1_1_2_1_1_3_1">
    <p:bg>
      <p:bgPr>
        <a:solidFill>
          <a:schemeClr val="dk1"/>
        </a:solidFill>
      </p:bgPr>
    </p:bg>
    <p:spTree>
      <p:nvGrpSpPr>
        <p:cNvPr id="117" name="Shape 117"/>
        <p:cNvGrpSpPr/>
        <p:nvPr/>
      </p:nvGrpSpPr>
      <p:grpSpPr>
        <a:xfrm>
          <a:off x="0" y="0"/>
          <a:ext cx="0" cy="0"/>
          <a:chOff x="0" y="0"/>
          <a:chExt cx="0" cy="0"/>
        </a:xfrm>
      </p:grpSpPr>
      <p:sp>
        <p:nvSpPr>
          <p:cNvPr id="118" name="Google Shape;118;p22"/>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119" name="Google Shape;119;p22"/>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20" name="Google Shape;120;p22"/>
          <p:cNvSpPr/>
          <p:nvPr>
            <p:ph idx="3" type="pic"/>
          </p:nvPr>
        </p:nvSpPr>
        <p:spPr>
          <a:xfrm>
            <a:off x="4743281" y="356531"/>
            <a:ext cx="1843800" cy="2045700"/>
          </a:xfrm>
          <a:prstGeom prst="rect">
            <a:avLst/>
          </a:prstGeom>
          <a:noFill/>
          <a:ln>
            <a:noFill/>
          </a:ln>
        </p:spPr>
      </p:sp>
      <p:sp>
        <p:nvSpPr>
          <p:cNvPr id="121" name="Google Shape;121;p22"/>
          <p:cNvSpPr/>
          <p:nvPr>
            <p:ph idx="4" type="pic"/>
          </p:nvPr>
        </p:nvSpPr>
        <p:spPr>
          <a:xfrm>
            <a:off x="4743281" y="2744691"/>
            <a:ext cx="1843800" cy="2045700"/>
          </a:xfrm>
          <a:prstGeom prst="rect">
            <a:avLst/>
          </a:prstGeom>
          <a:noFill/>
          <a:ln>
            <a:noFill/>
          </a:ln>
        </p:spPr>
      </p:sp>
      <p:sp>
        <p:nvSpPr>
          <p:cNvPr id="122" name="Google Shape;122;p22"/>
          <p:cNvSpPr/>
          <p:nvPr>
            <p:ph idx="5" type="pic"/>
          </p:nvPr>
        </p:nvSpPr>
        <p:spPr>
          <a:xfrm>
            <a:off x="6936656" y="356531"/>
            <a:ext cx="1843800" cy="2045700"/>
          </a:xfrm>
          <a:prstGeom prst="rect">
            <a:avLst/>
          </a:prstGeom>
          <a:noFill/>
          <a:ln>
            <a:noFill/>
          </a:ln>
        </p:spPr>
      </p:sp>
      <p:sp>
        <p:nvSpPr>
          <p:cNvPr id="123" name="Google Shape;123;p22"/>
          <p:cNvSpPr/>
          <p:nvPr>
            <p:ph idx="6"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 Dark bg">
  <p:cSld name="TITLE_AND_BODY_1_2_1_1_1_2_1_1_3">
    <p:bg>
      <p:bgPr>
        <a:solidFill>
          <a:schemeClr val="dk1"/>
        </a:solidFill>
      </p:bgPr>
    </p:bg>
    <p:spTree>
      <p:nvGrpSpPr>
        <p:cNvPr id="4079" name="Shape 4079"/>
        <p:cNvGrpSpPr/>
        <p:nvPr/>
      </p:nvGrpSpPr>
      <p:grpSpPr>
        <a:xfrm>
          <a:off x="0" y="0"/>
          <a:ext cx="0" cy="0"/>
          <a:chOff x="0" y="0"/>
          <a:chExt cx="0" cy="0"/>
        </a:xfrm>
      </p:grpSpPr>
      <p:sp>
        <p:nvSpPr>
          <p:cNvPr id="4080" name="Google Shape;4080;p213"/>
          <p:cNvSpPr/>
          <p:nvPr>
            <p:ph idx="2" type="pic"/>
          </p:nvPr>
        </p:nvSpPr>
        <p:spPr>
          <a:xfrm>
            <a:off x="5124403" y="-4144"/>
            <a:ext cx="4033800" cy="4804800"/>
          </a:xfrm>
          <a:prstGeom prst="rect">
            <a:avLst/>
          </a:prstGeom>
          <a:noFill/>
          <a:ln>
            <a:noFill/>
          </a:ln>
        </p:spPr>
      </p:sp>
      <p:sp>
        <p:nvSpPr>
          <p:cNvPr id="4081" name="Google Shape;4081;p213"/>
          <p:cNvSpPr txBox="1"/>
          <p:nvPr>
            <p:ph type="title"/>
          </p:nvPr>
        </p:nvSpPr>
        <p:spPr>
          <a:xfrm>
            <a:off x="344044" y="2014538"/>
            <a:ext cx="42279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4082" name="Google Shape;4082;p213"/>
          <p:cNvSpPr txBox="1"/>
          <p:nvPr>
            <p:ph idx="3" type="title"/>
          </p:nvPr>
        </p:nvSpPr>
        <p:spPr>
          <a:xfrm>
            <a:off x="344044" y="13716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 Dark bg">
  <p:cSld name="TITLE_AND_BODY_1_2_1_1_1_2_1_1_3_2">
    <p:bg>
      <p:bgPr>
        <a:solidFill>
          <a:schemeClr val="dk1"/>
        </a:solidFill>
      </p:bgPr>
    </p:bg>
    <p:spTree>
      <p:nvGrpSpPr>
        <p:cNvPr id="4083" name="Shape 4083"/>
        <p:cNvGrpSpPr/>
        <p:nvPr/>
      </p:nvGrpSpPr>
      <p:grpSpPr>
        <a:xfrm>
          <a:off x="0" y="0"/>
          <a:ext cx="0" cy="0"/>
          <a:chOff x="0" y="0"/>
          <a:chExt cx="0" cy="0"/>
        </a:xfrm>
      </p:grpSpPr>
      <p:sp>
        <p:nvSpPr>
          <p:cNvPr id="4084" name="Google Shape;4084;p214"/>
          <p:cNvSpPr txBox="1"/>
          <p:nvPr>
            <p:ph type="title"/>
          </p:nvPr>
        </p:nvSpPr>
        <p:spPr>
          <a:xfrm>
            <a:off x="344044" y="2014538"/>
            <a:ext cx="42279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4085" name="Google Shape;4085;p214"/>
          <p:cNvSpPr txBox="1"/>
          <p:nvPr>
            <p:ph idx="2" type="title"/>
          </p:nvPr>
        </p:nvSpPr>
        <p:spPr>
          <a:xfrm>
            <a:off x="344044" y="13716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086" name="Google Shape;4086;p214"/>
          <p:cNvSpPr/>
          <p:nvPr>
            <p:ph idx="3" type="pic"/>
          </p:nvPr>
        </p:nvSpPr>
        <p:spPr>
          <a:xfrm>
            <a:off x="5124403" y="356531"/>
            <a:ext cx="3663000" cy="2045700"/>
          </a:xfrm>
          <a:prstGeom prst="rect">
            <a:avLst/>
          </a:prstGeom>
          <a:noFill/>
          <a:ln>
            <a:noFill/>
          </a:ln>
        </p:spPr>
      </p:sp>
      <p:sp>
        <p:nvSpPr>
          <p:cNvPr id="4087" name="Google Shape;4087;p214"/>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multiple images / Dark bg">
  <p:cSld name="TITLE_AND_BODY_1_2_1_1_1_2_1_1_3_1">
    <p:bg>
      <p:bgPr>
        <a:solidFill>
          <a:schemeClr val="dk1"/>
        </a:solidFill>
      </p:bgPr>
    </p:bg>
    <p:spTree>
      <p:nvGrpSpPr>
        <p:cNvPr id="4088" name="Shape 4088"/>
        <p:cNvGrpSpPr/>
        <p:nvPr/>
      </p:nvGrpSpPr>
      <p:grpSpPr>
        <a:xfrm>
          <a:off x="0" y="0"/>
          <a:ext cx="0" cy="0"/>
          <a:chOff x="0" y="0"/>
          <a:chExt cx="0" cy="0"/>
        </a:xfrm>
      </p:grpSpPr>
      <p:sp>
        <p:nvSpPr>
          <p:cNvPr id="4089" name="Google Shape;4089;p215"/>
          <p:cNvSpPr txBox="1"/>
          <p:nvPr>
            <p:ph type="title"/>
          </p:nvPr>
        </p:nvSpPr>
        <p:spPr>
          <a:xfrm>
            <a:off x="344044" y="2014538"/>
            <a:ext cx="42279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4090" name="Google Shape;4090;p215"/>
          <p:cNvSpPr txBox="1"/>
          <p:nvPr>
            <p:ph idx="2" type="title"/>
          </p:nvPr>
        </p:nvSpPr>
        <p:spPr>
          <a:xfrm>
            <a:off x="344044" y="13716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091" name="Google Shape;4091;p215"/>
          <p:cNvSpPr/>
          <p:nvPr>
            <p:ph idx="3" type="pic"/>
          </p:nvPr>
        </p:nvSpPr>
        <p:spPr>
          <a:xfrm>
            <a:off x="4743281" y="356531"/>
            <a:ext cx="1843800" cy="2045700"/>
          </a:xfrm>
          <a:prstGeom prst="rect">
            <a:avLst/>
          </a:prstGeom>
          <a:noFill/>
          <a:ln>
            <a:noFill/>
          </a:ln>
        </p:spPr>
      </p:sp>
      <p:sp>
        <p:nvSpPr>
          <p:cNvPr id="4092" name="Google Shape;4092;p215"/>
          <p:cNvSpPr/>
          <p:nvPr>
            <p:ph idx="4" type="pic"/>
          </p:nvPr>
        </p:nvSpPr>
        <p:spPr>
          <a:xfrm>
            <a:off x="4743281" y="2744691"/>
            <a:ext cx="1843800" cy="2045700"/>
          </a:xfrm>
          <a:prstGeom prst="rect">
            <a:avLst/>
          </a:prstGeom>
          <a:noFill/>
          <a:ln>
            <a:noFill/>
          </a:ln>
        </p:spPr>
      </p:sp>
      <p:sp>
        <p:nvSpPr>
          <p:cNvPr id="4093" name="Google Shape;4093;p215"/>
          <p:cNvSpPr/>
          <p:nvPr>
            <p:ph idx="5" type="pic"/>
          </p:nvPr>
        </p:nvSpPr>
        <p:spPr>
          <a:xfrm>
            <a:off x="6936656" y="356531"/>
            <a:ext cx="1843800" cy="2045700"/>
          </a:xfrm>
          <a:prstGeom prst="rect">
            <a:avLst/>
          </a:prstGeom>
          <a:noFill/>
          <a:ln>
            <a:noFill/>
          </a:ln>
        </p:spPr>
      </p:sp>
      <p:sp>
        <p:nvSpPr>
          <p:cNvPr id="4094" name="Google Shape;4094;p215"/>
          <p:cNvSpPr/>
          <p:nvPr>
            <p:ph idx="6"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p:cSld name="TITLE_AND_BODY_1_2_1_1_1_2_1_1_2">
    <p:bg>
      <p:bgPr>
        <a:solidFill>
          <a:schemeClr val="lt1"/>
        </a:solidFill>
      </p:bgPr>
    </p:bg>
    <p:spTree>
      <p:nvGrpSpPr>
        <p:cNvPr id="4095" name="Shape 4095"/>
        <p:cNvGrpSpPr/>
        <p:nvPr/>
      </p:nvGrpSpPr>
      <p:grpSpPr>
        <a:xfrm>
          <a:off x="0" y="0"/>
          <a:ext cx="0" cy="0"/>
          <a:chOff x="0" y="0"/>
          <a:chExt cx="0" cy="0"/>
        </a:xfrm>
      </p:grpSpPr>
      <p:sp>
        <p:nvSpPr>
          <p:cNvPr id="4096" name="Google Shape;4096;p216"/>
          <p:cNvSpPr/>
          <p:nvPr>
            <p:ph idx="2" type="pic"/>
          </p:nvPr>
        </p:nvSpPr>
        <p:spPr>
          <a:xfrm>
            <a:off x="0" y="-4144"/>
            <a:ext cx="4043400" cy="4804800"/>
          </a:xfrm>
          <a:prstGeom prst="rect">
            <a:avLst/>
          </a:prstGeom>
          <a:noFill/>
          <a:ln>
            <a:noFill/>
          </a:ln>
        </p:spPr>
      </p:sp>
      <p:sp>
        <p:nvSpPr>
          <p:cNvPr id="4097" name="Google Shape;4097;p216"/>
          <p:cNvSpPr txBox="1"/>
          <p:nvPr>
            <p:ph type="title"/>
          </p:nvPr>
        </p:nvSpPr>
        <p:spPr>
          <a:xfrm>
            <a:off x="4572563" y="2014538"/>
            <a:ext cx="42279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098" name="Google Shape;4098;p216"/>
          <p:cNvSpPr txBox="1"/>
          <p:nvPr>
            <p:ph idx="3" type="title"/>
          </p:nvPr>
        </p:nvSpPr>
        <p:spPr>
          <a:xfrm>
            <a:off x="4572563" y="13716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 Dark bg">
  <p:cSld name="TITLE_AND_BODY_1_2_1_1_1_2_1_1_2_1">
    <p:bg>
      <p:bgPr>
        <a:solidFill>
          <a:schemeClr val="dk1"/>
        </a:solidFill>
      </p:bgPr>
    </p:bg>
    <p:spTree>
      <p:nvGrpSpPr>
        <p:cNvPr id="4099" name="Shape 4099"/>
        <p:cNvGrpSpPr/>
        <p:nvPr/>
      </p:nvGrpSpPr>
      <p:grpSpPr>
        <a:xfrm>
          <a:off x="0" y="0"/>
          <a:ext cx="0" cy="0"/>
          <a:chOff x="0" y="0"/>
          <a:chExt cx="0" cy="0"/>
        </a:xfrm>
      </p:grpSpPr>
      <p:sp>
        <p:nvSpPr>
          <p:cNvPr id="4100" name="Google Shape;4100;p217"/>
          <p:cNvSpPr/>
          <p:nvPr>
            <p:ph idx="2" type="pic"/>
          </p:nvPr>
        </p:nvSpPr>
        <p:spPr>
          <a:xfrm>
            <a:off x="0" y="-4144"/>
            <a:ext cx="4043400" cy="4804800"/>
          </a:xfrm>
          <a:prstGeom prst="rect">
            <a:avLst/>
          </a:prstGeom>
          <a:noFill/>
          <a:ln>
            <a:noFill/>
          </a:ln>
        </p:spPr>
      </p:sp>
      <p:sp>
        <p:nvSpPr>
          <p:cNvPr id="4101" name="Google Shape;4101;p217"/>
          <p:cNvSpPr txBox="1"/>
          <p:nvPr>
            <p:ph type="title"/>
          </p:nvPr>
        </p:nvSpPr>
        <p:spPr>
          <a:xfrm>
            <a:off x="4572563" y="2014538"/>
            <a:ext cx="42279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lgn="l">
              <a:lnSpc>
                <a:spcPct val="100000"/>
              </a:lnSpc>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4102" name="Google Shape;4102;p217"/>
          <p:cNvSpPr txBox="1"/>
          <p:nvPr>
            <p:ph idx="3" type="title"/>
          </p:nvPr>
        </p:nvSpPr>
        <p:spPr>
          <a:xfrm>
            <a:off x="4572563" y="13716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9 - Content - Title, text and image 2">
  <p:cSld name="TITLE_AND_BODY_1_2_1_1_1_2_1_1_1_2">
    <p:bg>
      <p:bgPr>
        <a:solidFill>
          <a:schemeClr val="lt1"/>
        </a:solidFill>
      </p:bgPr>
    </p:bg>
    <p:spTree>
      <p:nvGrpSpPr>
        <p:cNvPr id="4103" name="Shape 4103"/>
        <p:cNvGrpSpPr/>
        <p:nvPr/>
      </p:nvGrpSpPr>
      <p:grpSpPr>
        <a:xfrm>
          <a:off x="0" y="0"/>
          <a:ext cx="0" cy="0"/>
          <a:chOff x="0" y="0"/>
          <a:chExt cx="0" cy="0"/>
        </a:xfrm>
      </p:grpSpPr>
      <p:sp>
        <p:nvSpPr>
          <p:cNvPr id="4104" name="Google Shape;4104;p218"/>
          <p:cNvSpPr/>
          <p:nvPr>
            <p:ph idx="2" type="pic"/>
          </p:nvPr>
        </p:nvSpPr>
        <p:spPr>
          <a:xfrm>
            <a:off x="0" y="-4144"/>
            <a:ext cx="4043400" cy="4804800"/>
          </a:xfrm>
          <a:prstGeom prst="rect">
            <a:avLst/>
          </a:prstGeom>
          <a:noFill/>
          <a:ln>
            <a:noFill/>
          </a:ln>
        </p:spPr>
      </p:sp>
      <p:sp>
        <p:nvSpPr>
          <p:cNvPr id="4105" name="Google Shape;4105;p218"/>
          <p:cNvSpPr txBox="1"/>
          <p:nvPr>
            <p:ph type="title"/>
          </p:nvPr>
        </p:nvSpPr>
        <p:spPr>
          <a:xfrm>
            <a:off x="4572853" y="985838"/>
            <a:ext cx="4227900" cy="15858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106" name="Google Shape;4106;p218"/>
          <p:cNvSpPr txBox="1"/>
          <p:nvPr>
            <p:ph idx="3" type="title"/>
          </p:nvPr>
        </p:nvSpPr>
        <p:spPr>
          <a:xfrm>
            <a:off x="4572853" y="342900"/>
            <a:ext cx="42279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07" name="Google Shape;4107;p218"/>
          <p:cNvSpPr txBox="1"/>
          <p:nvPr>
            <p:ph idx="4" type="title"/>
          </p:nvPr>
        </p:nvSpPr>
        <p:spPr>
          <a:xfrm>
            <a:off x="4572272" y="2571750"/>
            <a:ext cx="4227900" cy="2229000"/>
          </a:xfrm>
          <a:prstGeom prst="rect">
            <a:avLst/>
          </a:prstGeom>
          <a:noFill/>
          <a:ln>
            <a:noFill/>
          </a:ln>
        </p:spPr>
        <p:txBody>
          <a:bodyPr anchorCtr="0" anchor="t" bIns="0" lIns="0" spcFirstLastPara="1" rIns="0" wrap="square" tIns="0">
            <a:sp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p:cSld name="TITLE_AND_BODY_1_2_1_1_1_2_1_1_1_1">
    <p:bg>
      <p:bgPr>
        <a:solidFill>
          <a:schemeClr val="lt1"/>
        </a:solidFill>
      </p:bgPr>
    </p:bg>
    <p:spTree>
      <p:nvGrpSpPr>
        <p:cNvPr id="4108" name="Shape 4108"/>
        <p:cNvGrpSpPr/>
        <p:nvPr/>
      </p:nvGrpSpPr>
      <p:grpSpPr>
        <a:xfrm>
          <a:off x="0" y="0"/>
          <a:ext cx="0" cy="0"/>
          <a:chOff x="0" y="0"/>
          <a:chExt cx="0" cy="0"/>
        </a:xfrm>
      </p:grpSpPr>
      <p:sp>
        <p:nvSpPr>
          <p:cNvPr id="4109" name="Google Shape;4109;p219"/>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p:cSld name="TITLE_AND_BODY_1_2_1_1_1_2_1_1_1_1_1">
    <p:bg>
      <p:bgPr>
        <a:solidFill>
          <a:schemeClr val="lt1"/>
        </a:solidFill>
      </p:bgPr>
    </p:bg>
    <p:spTree>
      <p:nvGrpSpPr>
        <p:cNvPr id="4110" name="Shape 4110"/>
        <p:cNvGrpSpPr/>
        <p:nvPr/>
      </p:nvGrpSpPr>
      <p:grpSpPr>
        <a:xfrm>
          <a:off x="0" y="0"/>
          <a:ext cx="0" cy="0"/>
          <a:chOff x="0" y="0"/>
          <a:chExt cx="0" cy="0"/>
        </a:xfrm>
      </p:grpSpPr>
      <p:sp>
        <p:nvSpPr>
          <p:cNvPr id="4111" name="Google Shape;4111;p220"/>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p:cSld name="TITLE_AND_BODY_1_2_1_1_1_2_1_1_1_1_1_3">
    <p:bg>
      <p:bgPr>
        <a:solidFill>
          <a:schemeClr val="lt1"/>
        </a:solidFill>
      </p:bgPr>
    </p:bg>
    <p:spTree>
      <p:nvGrpSpPr>
        <p:cNvPr id="4112" name="Shape 4112"/>
        <p:cNvGrpSpPr/>
        <p:nvPr/>
      </p:nvGrpSpPr>
      <p:grpSpPr>
        <a:xfrm>
          <a:off x="0" y="0"/>
          <a:ext cx="0" cy="0"/>
          <a:chOff x="0" y="0"/>
          <a:chExt cx="0" cy="0"/>
        </a:xfrm>
      </p:grpSpPr>
      <p:sp>
        <p:nvSpPr>
          <p:cNvPr id="4113" name="Google Shape;4113;p221"/>
          <p:cNvSpPr/>
          <p:nvPr>
            <p:ph idx="2" type="pic"/>
          </p:nvPr>
        </p:nvSpPr>
        <p:spPr>
          <a:xfrm>
            <a:off x="1928813" y="341053"/>
            <a:ext cx="6872400" cy="4459500"/>
          </a:xfrm>
          <a:prstGeom prst="rect">
            <a:avLst/>
          </a:prstGeom>
          <a:noFill/>
          <a:ln>
            <a:noFill/>
          </a:ln>
        </p:spPr>
      </p:sp>
      <p:sp>
        <p:nvSpPr>
          <p:cNvPr id="4114" name="Google Shape;4114;p221"/>
          <p:cNvSpPr/>
          <p:nvPr/>
        </p:nvSpPr>
        <p:spPr>
          <a:xfrm>
            <a:off x="6686550" y="343710"/>
            <a:ext cx="2114700" cy="1107600"/>
          </a:xfrm>
          <a:prstGeom prst="rect">
            <a:avLst/>
          </a:prstGeom>
          <a:solidFill>
            <a:schemeClr val="dk1"/>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115" name="Google Shape;4115;p221"/>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
        <p:nvSpPr>
          <p:cNvPr id="4116" name="Google Shape;4116;p221"/>
          <p:cNvSpPr/>
          <p:nvPr>
            <p:ph idx="3" type="pic"/>
          </p:nvPr>
        </p:nvSpPr>
        <p:spPr>
          <a:xfrm>
            <a:off x="6875100" y="445050"/>
            <a:ext cx="1737600" cy="910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p:cSld name="TITLE_AND_BODY_1_2_1_1_1_2_1_1_1_1_1_2">
    <p:bg>
      <p:bgPr>
        <a:solidFill>
          <a:schemeClr val="lt1"/>
        </a:solidFill>
      </p:bgPr>
    </p:bg>
    <p:spTree>
      <p:nvGrpSpPr>
        <p:cNvPr id="4117" name="Shape 4117"/>
        <p:cNvGrpSpPr/>
        <p:nvPr/>
      </p:nvGrpSpPr>
      <p:grpSpPr>
        <a:xfrm>
          <a:off x="0" y="0"/>
          <a:ext cx="0" cy="0"/>
          <a:chOff x="0" y="0"/>
          <a:chExt cx="0" cy="0"/>
        </a:xfrm>
      </p:grpSpPr>
      <p:sp>
        <p:nvSpPr>
          <p:cNvPr id="4118" name="Google Shape;4118;p222"/>
          <p:cNvSpPr/>
          <p:nvPr>
            <p:ph idx="2" type="pic"/>
          </p:nvPr>
        </p:nvSpPr>
        <p:spPr>
          <a:xfrm>
            <a:off x="356531" y="356531"/>
            <a:ext cx="4044300" cy="2045700"/>
          </a:xfrm>
          <a:prstGeom prst="rect">
            <a:avLst/>
          </a:prstGeom>
          <a:noFill/>
          <a:ln>
            <a:noFill/>
          </a:ln>
        </p:spPr>
      </p:sp>
      <p:sp>
        <p:nvSpPr>
          <p:cNvPr id="4119" name="Google Shape;4119;p222"/>
          <p:cNvSpPr/>
          <p:nvPr>
            <p:ph idx="3" type="pic"/>
          </p:nvPr>
        </p:nvSpPr>
        <p:spPr>
          <a:xfrm>
            <a:off x="4743281" y="356531"/>
            <a:ext cx="4044300" cy="2045700"/>
          </a:xfrm>
          <a:prstGeom prst="rect">
            <a:avLst/>
          </a:prstGeom>
          <a:noFill/>
          <a:ln>
            <a:noFill/>
          </a:ln>
        </p:spPr>
      </p:sp>
      <p:sp>
        <p:nvSpPr>
          <p:cNvPr id="4120" name="Google Shape;4120;p222"/>
          <p:cNvSpPr/>
          <p:nvPr>
            <p:ph idx="4" type="pic"/>
          </p:nvPr>
        </p:nvSpPr>
        <p:spPr>
          <a:xfrm>
            <a:off x="356531" y="2744691"/>
            <a:ext cx="4044300" cy="2045700"/>
          </a:xfrm>
          <a:prstGeom prst="rect">
            <a:avLst/>
          </a:prstGeom>
          <a:noFill/>
          <a:ln>
            <a:noFill/>
          </a:ln>
        </p:spPr>
      </p:sp>
      <p:sp>
        <p:nvSpPr>
          <p:cNvPr id="4121" name="Google Shape;4121;p222"/>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p:cSld name="TITLE_AND_BODY_1_2_1_1_1_2_1_1_2">
    <p:bg>
      <p:bgPr>
        <a:solidFill>
          <a:schemeClr val="lt1"/>
        </a:solidFill>
      </p:bgPr>
    </p:bg>
    <p:spTree>
      <p:nvGrpSpPr>
        <p:cNvPr id="124" name="Shape 124"/>
        <p:cNvGrpSpPr/>
        <p:nvPr/>
      </p:nvGrpSpPr>
      <p:grpSpPr>
        <a:xfrm>
          <a:off x="0" y="0"/>
          <a:ext cx="0" cy="0"/>
          <a:chOff x="0" y="0"/>
          <a:chExt cx="0" cy="0"/>
        </a:xfrm>
      </p:grpSpPr>
      <p:sp>
        <p:nvSpPr>
          <p:cNvPr id="125" name="Google Shape;125;p23"/>
          <p:cNvSpPr/>
          <p:nvPr>
            <p:ph idx="2" type="pic"/>
          </p:nvPr>
        </p:nvSpPr>
        <p:spPr>
          <a:xfrm>
            <a:off x="0" y="-4144"/>
            <a:ext cx="4043400" cy="4804800"/>
          </a:xfrm>
          <a:prstGeom prst="rect">
            <a:avLst/>
          </a:prstGeom>
          <a:noFill/>
          <a:ln>
            <a:noFill/>
          </a:ln>
        </p:spPr>
      </p:sp>
      <p:sp>
        <p:nvSpPr>
          <p:cNvPr id="126" name="Google Shape;126;p23"/>
          <p:cNvSpPr txBox="1"/>
          <p:nvPr>
            <p:ph type="title"/>
          </p:nvPr>
        </p:nvSpPr>
        <p:spPr>
          <a:xfrm>
            <a:off x="4572563"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27" name="Google Shape;127;p23"/>
          <p:cNvSpPr txBox="1"/>
          <p:nvPr>
            <p:ph idx="3" type="title"/>
          </p:nvPr>
        </p:nvSpPr>
        <p:spPr>
          <a:xfrm>
            <a:off x="4572563"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p:cSld name="TITLE_AND_BODY_1_2_1_1_1_2_1_1_1_1_1_2_2">
    <p:bg>
      <p:bgPr>
        <a:solidFill>
          <a:schemeClr val="lt1"/>
        </a:solidFill>
      </p:bgPr>
    </p:bg>
    <p:spTree>
      <p:nvGrpSpPr>
        <p:cNvPr id="4122" name="Shape 4122"/>
        <p:cNvGrpSpPr/>
        <p:nvPr/>
      </p:nvGrpSpPr>
      <p:grpSpPr>
        <a:xfrm>
          <a:off x="0" y="0"/>
          <a:ext cx="0" cy="0"/>
          <a:chOff x="0" y="0"/>
          <a:chExt cx="0" cy="0"/>
        </a:xfrm>
      </p:grpSpPr>
      <p:sp>
        <p:nvSpPr>
          <p:cNvPr id="4123" name="Google Shape;4123;p223"/>
          <p:cNvSpPr/>
          <p:nvPr>
            <p:ph idx="2" type="pic"/>
          </p:nvPr>
        </p:nvSpPr>
        <p:spPr>
          <a:xfrm>
            <a:off x="356531" y="356531"/>
            <a:ext cx="1843800" cy="2045700"/>
          </a:xfrm>
          <a:prstGeom prst="rect">
            <a:avLst/>
          </a:prstGeom>
          <a:noFill/>
          <a:ln>
            <a:noFill/>
          </a:ln>
        </p:spPr>
      </p:sp>
      <p:sp>
        <p:nvSpPr>
          <p:cNvPr id="4124" name="Google Shape;4124;p223"/>
          <p:cNvSpPr/>
          <p:nvPr>
            <p:ph idx="3" type="pic"/>
          </p:nvPr>
        </p:nvSpPr>
        <p:spPr>
          <a:xfrm>
            <a:off x="4743281" y="356531"/>
            <a:ext cx="1843800" cy="2045700"/>
          </a:xfrm>
          <a:prstGeom prst="rect">
            <a:avLst/>
          </a:prstGeom>
          <a:noFill/>
          <a:ln>
            <a:noFill/>
          </a:ln>
        </p:spPr>
      </p:sp>
      <p:sp>
        <p:nvSpPr>
          <p:cNvPr id="4125" name="Google Shape;4125;p223"/>
          <p:cNvSpPr/>
          <p:nvPr>
            <p:ph idx="4" type="pic"/>
          </p:nvPr>
        </p:nvSpPr>
        <p:spPr>
          <a:xfrm>
            <a:off x="356531" y="2744691"/>
            <a:ext cx="1843800" cy="2045700"/>
          </a:xfrm>
          <a:prstGeom prst="rect">
            <a:avLst/>
          </a:prstGeom>
          <a:noFill/>
          <a:ln>
            <a:noFill/>
          </a:ln>
        </p:spPr>
      </p:sp>
      <p:sp>
        <p:nvSpPr>
          <p:cNvPr id="4126" name="Google Shape;4126;p223"/>
          <p:cNvSpPr/>
          <p:nvPr>
            <p:ph idx="5" type="pic"/>
          </p:nvPr>
        </p:nvSpPr>
        <p:spPr>
          <a:xfrm>
            <a:off x="4743281" y="2744691"/>
            <a:ext cx="1843800" cy="2045700"/>
          </a:xfrm>
          <a:prstGeom prst="rect">
            <a:avLst/>
          </a:prstGeom>
          <a:noFill/>
          <a:ln>
            <a:noFill/>
          </a:ln>
        </p:spPr>
      </p:sp>
      <p:sp>
        <p:nvSpPr>
          <p:cNvPr id="4127" name="Google Shape;4127;p223"/>
          <p:cNvSpPr/>
          <p:nvPr>
            <p:ph idx="6" type="pic"/>
          </p:nvPr>
        </p:nvSpPr>
        <p:spPr>
          <a:xfrm>
            <a:off x="2549906" y="356531"/>
            <a:ext cx="1843800" cy="2045700"/>
          </a:xfrm>
          <a:prstGeom prst="rect">
            <a:avLst/>
          </a:prstGeom>
          <a:noFill/>
          <a:ln>
            <a:noFill/>
          </a:ln>
        </p:spPr>
      </p:sp>
      <p:sp>
        <p:nvSpPr>
          <p:cNvPr id="4128" name="Google Shape;4128;p223"/>
          <p:cNvSpPr/>
          <p:nvPr>
            <p:ph idx="7" type="pic"/>
          </p:nvPr>
        </p:nvSpPr>
        <p:spPr>
          <a:xfrm>
            <a:off x="2549906" y="2744691"/>
            <a:ext cx="1843800" cy="2045700"/>
          </a:xfrm>
          <a:prstGeom prst="rect">
            <a:avLst/>
          </a:prstGeom>
          <a:noFill/>
          <a:ln>
            <a:noFill/>
          </a:ln>
        </p:spPr>
      </p:sp>
      <p:sp>
        <p:nvSpPr>
          <p:cNvPr id="4129" name="Google Shape;4129;p223"/>
          <p:cNvSpPr/>
          <p:nvPr>
            <p:ph idx="8" type="pic"/>
          </p:nvPr>
        </p:nvSpPr>
        <p:spPr>
          <a:xfrm>
            <a:off x="6936656" y="356531"/>
            <a:ext cx="1843800" cy="2045700"/>
          </a:xfrm>
          <a:prstGeom prst="rect">
            <a:avLst/>
          </a:prstGeom>
          <a:noFill/>
          <a:ln>
            <a:noFill/>
          </a:ln>
        </p:spPr>
      </p:sp>
      <p:sp>
        <p:nvSpPr>
          <p:cNvPr id="4130" name="Google Shape;4130;p223"/>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69">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2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 Dark bg">
  <p:cSld name="TITLE_AND_BODY_1_2_1_1_1_2_1_1_1_1_1_2_2_1">
    <p:bg>
      <p:bgPr>
        <a:solidFill>
          <a:schemeClr val="dk1"/>
        </a:solidFill>
      </p:bgPr>
    </p:bg>
    <p:spTree>
      <p:nvGrpSpPr>
        <p:cNvPr id="4131" name="Shape 4131"/>
        <p:cNvGrpSpPr/>
        <p:nvPr/>
      </p:nvGrpSpPr>
      <p:grpSpPr>
        <a:xfrm>
          <a:off x="0" y="0"/>
          <a:ext cx="0" cy="0"/>
          <a:chOff x="0" y="0"/>
          <a:chExt cx="0" cy="0"/>
        </a:xfrm>
      </p:grpSpPr>
      <p:sp>
        <p:nvSpPr>
          <p:cNvPr id="4132" name="Google Shape;4132;p224"/>
          <p:cNvSpPr/>
          <p:nvPr>
            <p:ph idx="2" type="pic"/>
          </p:nvPr>
        </p:nvSpPr>
        <p:spPr>
          <a:xfrm>
            <a:off x="356531" y="356531"/>
            <a:ext cx="1843800" cy="2045700"/>
          </a:xfrm>
          <a:prstGeom prst="rect">
            <a:avLst/>
          </a:prstGeom>
          <a:noFill/>
          <a:ln>
            <a:noFill/>
          </a:ln>
        </p:spPr>
      </p:sp>
      <p:sp>
        <p:nvSpPr>
          <p:cNvPr id="4133" name="Google Shape;4133;p224"/>
          <p:cNvSpPr/>
          <p:nvPr>
            <p:ph idx="3" type="pic"/>
          </p:nvPr>
        </p:nvSpPr>
        <p:spPr>
          <a:xfrm>
            <a:off x="4743281" y="356531"/>
            <a:ext cx="1843800" cy="2045700"/>
          </a:xfrm>
          <a:prstGeom prst="rect">
            <a:avLst/>
          </a:prstGeom>
          <a:noFill/>
          <a:ln>
            <a:noFill/>
          </a:ln>
        </p:spPr>
      </p:sp>
      <p:sp>
        <p:nvSpPr>
          <p:cNvPr id="4134" name="Google Shape;4134;p224"/>
          <p:cNvSpPr/>
          <p:nvPr>
            <p:ph idx="4" type="pic"/>
          </p:nvPr>
        </p:nvSpPr>
        <p:spPr>
          <a:xfrm>
            <a:off x="356531" y="2744691"/>
            <a:ext cx="1843800" cy="2045700"/>
          </a:xfrm>
          <a:prstGeom prst="rect">
            <a:avLst/>
          </a:prstGeom>
          <a:noFill/>
          <a:ln>
            <a:noFill/>
          </a:ln>
        </p:spPr>
      </p:sp>
      <p:sp>
        <p:nvSpPr>
          <p:cNvPr id="4135" name="Google Shape;4135;p224"/>
          <p:cNvSpPr/>
          <p:nvPr>
            <p:ph idx="5" type="pic"/>
          </p:nvPr>
        </p:nvSpPr>
        <p:spPr>
          <a:xfrm>
            <a:off x="4743281" y="2744691"/>
            <a:ext cx="1843800" cy="2045700"/>
          </a:xfrm>
          <a:prstGeom prst="rect">
            <a:avLst/>
          </a:prstGeom>
          <a:noFill/>
          <a:ln>
            <a:noFill/>
          </a:ln>
        </p:spPr>
      </p:sp>
      <p:sp>
        <p:nvSpPr>
          <p:cNvPr id="4136" name="Google Shape;4136;p224"/>
          <p:cNvSpPr/>
          <p:nvPr>
            <p:ph idx="6" type="pic"/>
          </p:nvPr>
        </p:nvSpPr>
        <p:spPr>
          <a:xfrm>
            <a:off x="2549906" y="356531"/>
            <a:ext cx="1843800" cy="2045700"/>
          </a:xfrm>
          <a:prstGeom prst="rect">
            <a:avLst/>
          </a:prstGeom>
          <a:noFill/>
          <a:ln>
            <a:noFill/>
          </a:ln>
        </p:spPr>
      </p:sp>
      <p:sp>
        <p:nvSpPr>
          <p:cNvPr id="4137" name="Google Shape;4137;p224"/>
          <p:cNvSpPr/>
          <p:nvPr>
            <p:ph idx="7" type="pic"/>
          </p:nvPr>
        </p:nvSpPr>
        <p:spPr>
          <a:xfrm>
            <a:off x="2549906" y="2744691"/>
            <a:ext cx="1843800" cy="2045700"/>
          </a:xfrm>
          <a:prstGeom prst="rect">
            <a:avLst/>
          </a:prstGeom>
          <a:noFill/>
          <a:ln>
            <a:noFill/>
          </a:ln>
        </p:spPr>
      </p:sp>
      <p:sp>
        <p:nvSpPr>
          <p:cNvPr id="4138" name="Google Shape;4138;p224"/>
          <p:cNvSpPr/>
          <p:nvPr>
            <p:ph idx="8" type="pic"/>
          </p:nvPr>
        </p:nvSpPr>
        <p:spPr>
          <a:xfrm>
            <a:off x="6936656" y="356531"/>
            <a:ext cx="1843800" cy="2045700"/>
          </a:xfrm>
          <a:prstGeom prst="rect">
            <a:avLst/>
          </a:prstGeom>
          <a:noFill/>
          <a:ln>
            <a:noFill/>
          </a:ln>
        </p:spPr>
      </p:sp>
      <p:sp>
        <p:nvSpPr>
          <p:cNvPr id="4139" name="Google Shape;4139;p224"/>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69">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2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 Dark bg">
  <p:cSld name="TITLE_AND_BODY_1_2_1_1_1_2_1_1_1_1_1_2_1">
    <p:bg>
      <p:bgPr>
        <a:solidFill>
          <a:schemeClr val="dk1"/>
        </a:solidFill>
      </p:bgPr>
    </p:bg>
    <p:spTree>
      <p:nvGrpSpPr>
        <p:cNvPr id="4140" name="Shape 4140"/>
        <p:cNvGrpSpPr/>
        <p:nvPr/>
      </p:nvGrpSpPr>
      <p:grpSpPr>
        <a:xfrm>
          <a:off x="0" y="0"/>
          <a:ext cx="0" cy="0"/>
          <a:chOff x="0" y="0"/>
          <a:chExt cx="0" cy="0"/>
        </a:xfrm>
      </p:grpSpPr>
      <p:sp>
        <p:nvSpPr>
          <p:cNvPr id="4141" name="Google Shape;4141;p225"/>
          <p:cNvSpPr/>
          <p:nvPr>
            <p:ph idx="2" type="pic"/>
          </p:nvPr>
        </p:nvSpPr>
        <p:spPr>
          <a:xfrm>
            <a:off x="356531" y="356531"/>
            <a:ext cx="4044300" cy="2045700"/>
          </a:xfrm>
          <a:prstGeom prst="rect">
            <a:avLst/>
          </a:prstGeom>
          <a:noFill/>
          <a:ln>
            <a:noFill/>
          </a:ln>
        </p:spPr>
      </p:sp>
      <p:sp>
        <p:nvSpPr>
          <p:cNvPr id="4142" name="Google Shape;4142;p225"/>
          <p:cNvSpPr/>
          <p:nvPr>
            <p:ph idx="3" type="pic"/>
          </p:nvPr>
        </p:nvSpPr>
        <p:spPr>
          <a:xfrm>
            <a:off x="4743281" y="356531"/>
            <a:ext cx="4044300" cy="2045700"/>
          </a:xfrm>
          <a:prstGeom prst="rect">
            <a:avLst/>
          </a:prstGeom>
          <a:noFill/>
          <a:ln>
            <a:noFill/>
          </a:ln>
        </p:spPr>
      </p:sp>
      <p:sp>
        <p:nvSpPr>
          <p:cNvPr id="4143" name="Google Shape;4143;p225"/>
          <p:cNvSpPr/>
          <p:nvPr>
            <p:ph idx="4" type="pic"/>
          </p:nvPr>
        </p:nvSpPr>
        <p:spPr>
          <a:xfrm>
            <a:off x="356531" y="2744691"/>
            <a:ext cx="4044300" cy="2045700"/>
          </a:xfrm>
          <a:prstGeom prst="rect">
            <a:avLst/>
          </a:prstGeom>
          <a:noFill/>
          <a:ln>
            <a:noFill/>
          </a:ln>
        </p:spPr>
      </p:sp>
      <p:sp>
        <p:nvSpPr>
          <p:cNvPr id="4144" name="Google Shape;4144;p225"/>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2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 Dark bg">
  <p:cSld name="TITLE_AND_BODY_1_2_1_1_1_2_1_1_1_1_1_1">
    <p:bg>
      <p:bgPr>
        <a:solidFill>
          <a:schemeClr val="dk1"/>
        </a:solidFill>
      </p:bgPr>
    </p:bg>
    <p:spTree>
      <p:nvGrpSpPr>
        <p:cNvPr id="4145" name="Shape 4145"/>
        <p:cNvGrpSpPr/>
        <p:nvPr/>
      </p:nvGrpSpPr>
      <p:grpSpPr>
        <a:xfrm>
          <a:off x="0" y="0"/>
          <a:ext cx="0" cy="0"/>
          <a:chOff x="0" y="0"/>
          <a:chExt cx="0" cy="0"/>
        </a:xfrm>
      </p:grpSpPr>
      <p:sp>
        <p:nvSpPr>
          <p:cNvPr id="4146" name="Google Shape;4146;p226"/>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 Dark bg">
  <p:cSld name="TITLE_AND_BODY_1_2_1_1_1_2_1_1_1_1_1_1_1">
    <p:bg>
      <p:bgPr>
        <a:solidFill>
          <a:schemeClr val="dk1"/>
        </a:solidFill>
      </p:bgPr>
    </p:bg>
    <p:spTree>
      <p:nvGrpSpPr>
        <p:cNvPr id="4147" name="Shape 4147"/>
        <p:cNvGrpSpPr/>
        <p:nvPr/>
      </p:nvGrpSpPr>
      <p:grpSpPr>
        <a:xfrm>
          <a:off x="0" y="0"/>
          <a:ext cx="0" cy="0"/>
          <a:chOff x="0" y="0"/>
          <a:chExt cx="0" cy="0"/>
        </a:xfrm>
      </p:grpSpPr>
      <p:sp>
        <p:nvSpPr>
          <p:cNvPr id="4148" name="Google Shape;4148;p227"/>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 Dark bg">
  <p:cSld name="TITLE_AND_BODY_1_2_1_1_1_2_1_1_1_1_1_1_1_2">
    <p:bg>
      <p:bgPr>
        <a:solidFill>
          <a:schemeClr val="dk1"/>
        </a:solidFill>
      </p:bgPr>
    </p:bg>
    <p:spTree>
      <p:nvGrpSpPr>
        <p:cNvPr id="4149" name="Shape 4149"/>
        <p:cNvGrpSpPr/>
        <p:nvPr/>
      </p:nvGrpSpPr>
      <p:grpSpPr>
        <a:xfrm>
          <a:off x="0" y="0"/>
          <a:ext cx="0" cy="0"/>
          <a:chOff x="0" y="0"/>
          <a:chExt cx="0" cy="0"/>
        </a:xfrm>
      </p:grpSpPr>
      <p:sp>
        <p:nvSpPr>
          <p:cNvPr id="4150" name="Google Shape;4150;p228"/>
          <p:cNvSpPr/>
          <p:nvPr>
            <p:ph idx="2" type="pic"/>
          </p:nvPr>
        </p:nvSpPr>
        <p:spPr>
          <a:xfrm>
            <a:off x="1928813" y="341053"/>
            <a:ext cx="6872400" cy="4459500"/>
          </a:xfrm>
          <a:prstGeom prst="rect">
            <a:avLst/>
          </a:prstGeom>
          <a:noFill/>
          <a:ln>
            <a:noFill/>
          </a:ln>
        </p:spPr>
      </p:sp>
      <p:sp>
        <p:nvSpPr>
          <p:cNvPr id="4151" name="Google Shape;4151;p228"/>
          <p:cNvSpPr/>
          <p:nvPr/>
        </p:nvSpPr>
        <p:spPr>
          <a:xfrm>
            <a:off x="6686550" y="349688"/>
            <a:ext cx="2114700" cy="1107600"/>
          </a:xfrm>
          <a:prstGeom prst="rect">
            <a:avLst/>
          </a:prstGeom>
          <a:solidFill>
            <a:schemeClr val="dk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152" name="Google Shape;4152;p228"/>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p:cSld name="TITLE_AND_BODY_1_2_1_1_1_2_1_1_1_1_1_1_1_1">
    <p:bg>
      <p:bgPr>
        <a:solidFill>
          <a:schemeClr val="lt1"/>
        </a:solidFill>
      </p:bgPr>
    </p:bg>
    <p:spTree>
      <p:nvGrpSpPr>
        <p:cNvPr id="4153" name="Shape 4153"/>
        <p:cNvGrpSpPr/>
        <p:nvPr/>
      </p:nvGrpSpPr>
      <p:grpSpPr>
        <a:xfrm>
          <a:off x="0" y="0"/>
          <a:ext cx="0" cy="0"/>
          <a:chOff x="0" y="0"/>
          <a:chExt cx="0" cy="0"/>
        </a:xfrm>
      </p:grpSpPr>
      <p:sp>
        <p:nvSpPr>
          <p:cNvPr id="4154" name="Google Shape;4154;p229"/>
          <p:cNvSpPr txBox="1"/>
          <p:nvPr>
            <p:ph type="title"/>
          </p:nvPr>
        </p:nvSpPr>
        <p:spPr>
          <a:xfrm>
            <a:off x="344044" y="985838"/>
            <a:ext cx="8457000" cy="15858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155" name="Google Shape;4155;p229"/>
          <p:cNvSpPr txBox="1"/>
          <p:nvPr>
            <p:ph idx="2" type="title"/>
          </p:nvPr>
        </p:nvSpPr>
        <p:spPr>
          <a:xfrm>
            <a:off x="344044" y="342900"/>
            <a:ext cx="63426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56" name="Google Shape;4156;p229"/>
          <p:cNvSpPr txBox="1"/>
          <p:nvPr>
            <p:ph idx="3" type="title"/>
          </p:nvPr>
        </p:nvSpPr>
        <p:spPr>
          <a:xfrm>
            <a:off x="344044" y="3128963"/>
            <a:ext cx="2642100" cy="1285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4157" name="Google Shape;4157;p229"/>
          <p:cNvSpPr txBox="1"/>
          <p:nvPr>
            <p:ph idx="4" type="title"/>
          </p:nvPr>
        </p:nvSpPr>
        <p:spPr>
          <a:xfrm>
            <a:off x="3253050" y="3128963"/>
            <a:ext cx="2642100" cy="1285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4158" name="Google Shape;4158;p229"/>
          <p:cNvSpPr txBox="1"/>
          <p:nvPr>
            <p:ph idx="5" type="title"/>
          </p:nvPr>
        </p:nvSpPr>
        <p:spPr>
          <a:xfrm>
            <a:off x="6162056" y="3128963"/>
            <a:ext cx="2642100" cy="1285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 Dark">
  <p:cSld name="TITLE_AND_BODY_1_2_1_1_1_2_1_1_1_1_1_1_1_1_3">
    <p:bg>
      <p:bgPr>
        <a:solidFill>
          <a:schemeClr val="dk1"/>
        </a:solidFill>
      </p:bgPr>
    </p:bg>
    <p:spTree>
      <p:nvGrpSpPr>
        <p:cNvPr id="4159" name="Shape 4159"/>
        <p:cNvGrpSpPr/>
        <p:nvPr/>
      </p:nvGrpSpPr>
      <p:grpSpPr>
        <a:xfrm>
          <a:off x="0" y="0"/>
          <a:ext cx="0" cy="0"/>
          <a:chOff x="0" y="0"/>
          <a:chExt cx="0" cy="0"/>
        </a:xfrm>
      </p:grpSpPr>
      <p:sp>
        <p:nvSpPr>
          <p:cNvPr id="4160" name="Google Shape;4160;p230"/>
          <p:cNvSpPr txBox="1"/>
          <p:nvPr>
            <p:ph type="title"/>
          </p:nvPr>
        </p:nvSpPr>
        <p:spPr>
          <a:xfrm>
            <a:off x="344044" y="985838"/>
            <a:ext cx="8457000" cy="15858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161" name="Google Shape;4161;p230"/>
          <p:cNvSpPr txBox="1"/>
          <p:nvPr>
            <p:ph idx="2" type="title"/>
          </p:nvPr>
        </p:nvSpPr>
        <p:spPr>
          <a:xfrm>
            <a:off x="344044" y="342900"/>
            <a:ext cx="63426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62" name="Google Shape;4162;p230"/>
          <p:cNvSpPr txBox="1"/>
          <p:nvPr>
            <p:ph idx="3" type="title"/>
          </p:nvPr>
        </p:nvSpPr>
        <p:spPr>
          <a:xfrm>
            <a:off x="344044" y="3128963"/>
            <a:ext cx="2642100" cy="1285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4163" name="Google Shape;4163;p230"/>
          <p:cNvSpPr txBox="1"/>
          <p:nvPr>
            <p:ph idx="4" type="title"/>
          </p:nvPr>
        </p:nvSpPr>
        <p:spPr>
          <a:xfrm>
            <a:off x="3253050" y="3128963"/>
            <a:ext cx="2642100" cy="1285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4164" name="Google Shape;4164;p230"/>
          <p:cNvSpPr txBox="1"/>
          <p:nvPr>
            <p:ph idx="5" type="title"/>
          </p:nvPr>
        </p:nvSpPr>
        <p:spPr>
          <a:xfrm>
            <a:off x="6162056" y="3128963"/>
            <a:ext cx="2642100" cy="1285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p:cSld name="TITLE_AND_BODY_1_2_1_1_1_2_1_1_1_1_1_1_1_1_2">
    <p:bg>
      <p:bgPr>
        <a:solidFill>
          <a:schemeClr val="lt1"/>
        </a:solidFill>
      </p:bgPr>
    </p:bg>
    <p:spTree>
      <p:nvGrpSpPr>
        <p:cNvPr id="4165" name="Shape 4165"/>
        <p:cNvGrpSpPr/>
        <p:nvPr/>
      </p:nvGrpSpPr>
      <p:grpSpPr>
        <a:xfrm>
          <a:off x="0" y="0"/>
          <a:ext cx="0" cy="0"/>
          <a:chOff x="0" y="0"/>
          <a:chExt cx="0" cy="0"/>
        </a:xfrm>
      </p:grpSpPr>
      <p:sp>
        <p:nvSpPr>
          <p:cNvPr id="4166" name="Google Shape;4166;p231"/>
          <p:cNvSpPr txBox="1"/>
          <p:nvPr>
            <p:ph type="title"/>
          </p:nvPr>
        </p:nvSpPr>
        <p:spPr>
          <a:xfrm>
            <a:off x="344044" y="985838"/>
            <a:ext cx="6342600" cy="15858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167" name="Google Shape;4167;p231"/>
          <p:cNvSpPr txBox="1"/>
          <p:nvPr>
            <p:ph idx="2" type="title"/>
          </p:nvPr>
        </p:nvSpPr>
        <p:spPr>
          <a:xfrm>
            <a:off x="344044" y="342900"/>
            <a:ext cx="84570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68" name="Google Shape;4168;p231"/>
          <p:cNvSpPr txBox="1"/>
          <p:nvPr>
            <p:ph idx="3" type="title"/>
          </p:nvPr>
        </p:nvSpPr>
        <p:spPr>
          <a:xfrm>
            <a:off x="344044" y="3128963"/>
            <a:ext cx="3976200" cy="16716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4169" name="Google Shape;4169;p231"/>
          <p:cNvSpPr txBox="1"/>
          <p:nvPr>
            <p:ph idx="4" type="title"/>
          </p:nvPr>
        </p:nvSpPr>
        <p:spPr>
          <a:xfrm>
            <a:off x="4824788" y="3128963"/>
            <a:ext cx="3976200" cy="16716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 Dark">
  <p:cSld name="TITLE_AND_BODY_1_2_1_1_1_2_1_1_1_1_1_1_1_1_2_2">
    <p:bg>
      <p:bgPr>
        <a:solidFill>
          <a:schemeClr val="dk1"/>
        </a:solidFill>
      </p:bgPr>
    </p:bg>
    <p:spTree>
      <p:nvGrpSpPr>
        <p:cNvPr id="4170" name="Shape 4170"/>
        <p:cNvGrpSpPr/>
        <p:nvPr/>
      </p:nvGrpSpPr>
      <p:grpSpPr>
        <a:xfrm>
          <a:off x="0" y="0"/>
          <a:ext cx="0" cy="0"/>
          <a:chOff x="0" y="0"/>
          <a:chExt cx="0" cy="0"/>
        </a:xfrm>
      </p:grpSpPr>
      <p:sp>
        <p:nvSpPr>
          <p:cNvPr id="4171" name="Google Shape;4171;p232"/>
          <p:cNvSpPr txBox="1"/>
          <p:nvPr>
            <p:ph type="title"/>
          </p:nvPr>
        </p:nvSpPr>
        <p:spPr>
          <a:xfrm>
            <a:off x="344044" y="985838"/>
            <a:ext cx="6342600" cy="15858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172" name="Google Shape;4172;p232"/>
          <p:cNvSpPr txBox="1"/>
          <p:nvPr>
            <p:ph idx="2" type="title"/>
          </p:nvPr>
        </p:nvSpPr>
        <p:spPr>
          <a:xfrm>
            <a:off x="344044" y="342900"/>
            <a:ext cx="84570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73" name="Google Shape;4173;p232"/>
          <p:cNvSpPr txBox="1"/>
          <p:nvPr>
            <p:ph idx="3" type="title"/>
          </p:nvPr>
        </p:nvSpPr>
        <p:spPr>
          <a:xfrm>
            <a:off x="344044" y="3128963"/>
            <a:ext cx="3976200" cy="16716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4174" name="Google Shape;4174;p232"/>
          <p:cNvSpPr txBox="1"/>
          <p:nvPr>
            <p:ph idx="4" type="title"/>
          </p:nvPr>
        </p:nvSpPr>
        <p:spPr>
          <a:xfrm>
            <a:off x="4824788" y="3128963"/>
            <a:ext cx="3976200" cy="16716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 Dark bg">
  <p:cSld name="TITLE_AND_BODY_1_2_1_1_1_2_1_1_2_1">
    <p:bg>
      <p:bgPr>
        <a:solidFill>
          <a:schemeClr val="dk1"/>
        </a:solidFill>
      </p:bgPr>
    </p:bg>
    <p:spTree>
      <p:nvGrpSpPr>
        <p:cNvPr id="128" name="Shape 128"/>
        <p:cNvGrpSpPr/>
        <p:nvPr/>
      </p:nvGrpSpPr>
      <p:grpSpPr>
        <a:xfrm>
          <a:off x="0" y="0"/>
          <a:ext cx="0" cy="0"/>
          <a:chOff x="0" y="0"/>
          <a:chExt cx="0" cy="0"/>
        </a:xfrm>
      </p:grpSpPr>
      <p:sp>
        <p:nvSpPr>
          <p:cNvPr id="129" name="Google Shape;129;p24"/>
          <p:cNvSpPr/>
          <p:nvPr>
            <p:ph idx="2" type="pic"/>
          </p:nvPr>
        </p:nvSpPr>
        <p:spPr>
          <a:xfrm>
            <a:off x="0" y="-4144"/>
            <a:ext cx="4043400" cy="4804800"/>
          </a:xfrm>
          <a:prstGeom prst="rect">
            <a:avLst/>
          </a:prstGeom>
          <a:noFill/>
          <a:ln>
            <a:noFill/>
          </a:ln>
        </p:spPr>
      </p:sp>
      <p:sp>
        <p:nvSpPr>
          <p:cNvPr id="130" name="Google Shape;130;p24"/>
          <p:cNvSpPr txBox="1"/>
          <p:nvPr>
            <p:ph type="title"/>
          </p:nvPr>
        </p:nvSpPr>
        <p:spPr>
          <a:xfrm>
            <a:off x="4572563" y="2014538"/>
            <a:ext cx="42279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131" name="Google Shape;131;p24"/>
          <p:cNvSpPr txBox="1"/>
          <p:nvPr>
            <p:ph idx="3" type="title"/>
          </p:nvPr>
        </p:nvSpPr>
        <p:spPr>
          <a:xfrm>
            <a:off x="4572563" y="13716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p:cSld name="TITLE_AND_BODY_1_2_1_1_1_2_1_1_1_1_1_1_1_1_2_1">
    <p:bg>
      <p:bgPr>
        <a:solidFill>
          <a:schemeClr val="lt1"/>
        </a:solidFill>
      </p:bgPr>
    </p:bg>
    <p:spTree>
      <p:nvGrpSpPr>
        <p:cNvPr id="4175" name="Shape 4175"/>
        <p:cNvGrpSpPr/>
        <p:nvPr/>
      </p:nvGrpSpPr>
      <p:grpSpPr>
        <a:xfrm>
          <a:off x="0" y="0"/>
          <a:ext cx="0" cy="0"/>
          <a:chOff x="0" y="0"/>
          <a:chExt cx="0" cy="0"/>
        </a:xfrm>
      </p:grpSpPr>
      <p:sp>
        <p:nvSpPr>
          <p:cNvPr id="4176" name="Google Shape;4176;p233"/>
          <p:cNvSpPr txBox="1"/>
          <p:nvPr>
            <p:ph type="title"/>
          </p:nvPr>
        </p:nvSpPr>
        <p:spPr>
          <a:xfrm>
            <a:off x="344044" y="671513"/>
            <a:ext cx="8457000" cy="4716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4177" name="Google Shape;4177;p233"/>
          <p:cNvSpPr txBox="1"/>
          <p:nvPr>
            <p:ph idx="2" type="title"/>
          </p:nvPr>
        </p:nvSpPr>
        <p:spPr>
          <a:xfrm>
            <a:off x="344044" y="342900"/>
            <a:ext cx="84570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78" name="Google Shape;4178;p233"/>
          <p:cNvSpPr txBox="1"/>
          <p:nvPr>
            <p:ph idx="3" type="title"/>
          </p:nvPr>
        </p:nvSpPr>
        <p:spPr>
          <a:xfrm>
            <a:off x="344044" y="340537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4179" name="Google Shape;4179;p233"/>
          <p:cNvSpPr txBox="1"/>
          <p:nvPr>
            <p:ph idx="4" type="title"/>
          </p:nvPr>
        </p:nvSpPr>
        <p:spPr>
          <a:xfrm>
            <a:off x="4824788" y="340537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4180" name="Google Shape;4180;p233"/>
          <p:cNvSpPr txBox="1"/>
          <p:nvPr>
            <p:ph idx="5" type="title"/>
          </p:nvPr>
        </p:nvSpPr>
        <p:spPr>
          <a:xfrm>
            <a:off x="344044" y="145732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4181" name="Google Shape;4181;p233"/>
          <p:cNvSpPr txBox="1"/>
          <p:nvPr>
            <p:ph idx="6" type="title"/>
          </p:nvPr>
        </p:nvSpPr>
        <p:spPr>
          <a:xfrm>
            <a:off x="4824788" y="145732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 Dark">
  <p:cSld name="TITLE_AND_BODY_1_2_1_1_1_2_1_1_1_1_1_1_1_1_2_1_1">
    <p:bg>
      <p:bgPr>
        <a:solidFill>
          <a:schemeClr val="dk1"/>
        </a:solidFill>
      </p:bgPr>
    </p:bg>
    <p:spTree>
      <p:nvGrpSpPr>
        <p:cNvPr id="4182" name="Shape 4182"/>
        <p:cNvGrpSpPr/>
        <p:nvPr/>
      </p:nvGrpSpPr>
      <p:grpSpPr>
        <a:xfrm>
          <a:off x="0" y="0"/>
          <a:ext cx="0" cy="0"/>
          <a:chOff x="0" y="0"/>
          <a:chExt cx="0" cy="0"/>
        </a:xfrm>
      </p:grpSpPr>
      <p:sp>
        <p:nvSpPr>
          <p:cNvPr id="4183" name="Google Shape;4183;p234"/>
          <p:cNvSpPr txBox="1"/>
          <p:nvPr>
            <p:ph type="title"/>
          </p:nvPr>
        </p:nvSpPr>
        <p:spPr>
          <a:xfrm>
            <a:off x="344044" y="671513"/>
            <a:ext cx="8457000" cy="4716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1900"/>
              <a:buFont typeface="Inter SemiBold"/>
              <a:buNone/>
              <a:defRPr sz="1900">
                <a:latin typeface="Inter SemiBold"/>
                <a:ea typeface="Inter SemiBold"/>
                <a:cs typeface="Inter SemiBold"/>
                <a:sym typeface="Inter SemiBold"/>
              </a:defRPr>
            </a:lvl1pPr>
            <a:lvl2pPr lvl="1" algn="l">
              <a:lnSpc>
                <a:spcPct val="100000"/>
              </a:lnSpc>
              <a:spcBef>
                <a:spcPts val="0"/>
              </a:spcBef>
              <a:spcAft>
                <a:spcPts val="0"/>
              </a:spcAft>
              <a:buSzPts val="1900"/>
              <a:buFont typeface="Inter"/>
              <a:buNone/>
              <a:defRPr sz="1900">
                <a:latin typeface="Inter"/>
                <a:ea typeface="Inter"/>
                <a:cs typeface="Inter"/>
                <a:sym typeface="Inter"/>
              </a:defRPr>
            </a:lvl2pPr>
            <a:lvl3pPr lvl="2" algn="l">
              <a:lnSpc>
                <a:spcPct val="100000"/>
              </a:lnSpc>
              <a:spcBef>
                <a:spcPts val="0"/>
              </a:spcBef>
              <a:spcAft>
                <a:spcPts val="0"/>
              </a:spcAft>
              <a:buSzPts val="1900"/>
              <a:buFont typeface="Inter"/>
              <a:buNone/>
              <a:defRPr sz="1900">
                <a:latin typeface="Inter"/>
                <a:ea typeface="Inter"/>
                <a:cs typeface="Inter"/>
                <a:sym typeface="Inter"/>
              </a:defRPr>
            </a:lvl3pPr>
            <a:lvl4pPr lvl="3" algn="l">
              <a:lnSpc>
                <a:spcPct val="100000"/>
              </a:lnSpc>
              <a:spcBef>
                <a:spcPts val="0"/>
              </a:spcBef>
              <a:spcAft>
                <a:spcPts val="0"/>
              </a:spcAft>
              <a:buSzPts val="1900"/>
              <a:buFont typeface="Inter"/>
              <a:buNone/>
              <a:defRPr sz="1900">
                <a:latin typeface="Inter"/>
                <a:ea typeface="Inter"/>
                <a:cs typeface="Inter"/>
                <a:sym typeface="Inter"/>
              </a:defRPr>
            </a:lvl4pPr>
            <a:lvl5pPr lvl="4" algn="l">
              <a:lnSpc>
                <a:spcPct val="100000"/>
              </a:lnSpc>
              <a:spcBef>
                <a:spcPts val="0"/>
              </a:spcBef>
              <a:spcAft>
                <a:spcPts val="0"/>
              </a:spcAft>
              <a:buSzPts val="1900"/>
              <a:buFont typeface="Inter"/>
              <a:buNone/>
              <a:defRPr sz="1900">
                <a:latin typeface="Inter"/>
                <a:ea typeface="Inter"/>
                <a:cs typeface="Inter"/>
                <a:sym typeface="Inter"/>
              </a:defRPr>
            </a:lvl5pPr>
            <a:lvl6pPr lvl="5" algn="l">
              <a:lnSpc>
                <a:spcPct val="100000"/>
              </a:lnSpc>
              <a:spcBef>
                <a:spcPts val="0"/>
              </a:spcBef>
              <a:spcAft>
                <a:spcPts val="0"/>
              </a:spcAft>
              <a:buSzPts val="1900"/>
              <a:buFont typeface="Inter"/>
              <a:buNone/>
              <a:defRPr sz="1900">
                <a:latin typeface="Inter"/>
                <a:ea typeface="Inter"/>
                <a:cs typeface="Inter"/>
                <a:sym typeface="Inter"/>
              </a:defRPr>
            </a:lvl6pPr>
            <a:lvl7pPr lvl="6" algn="l">
              <a:lnSpc>
                <a:spcPct val="100000"/>
              </a:lnSpc>
              <a:spcBef>
                <a:spcPts val="0"/>
              </a:spcBef>
              <a:spcAft>
                <a:spcPts val="0"/>
              </a:spcAft>
              <a:buSzPts val="1900"/>
              <a:buFont typeface="Inter"/>
              <a:buNone/>
              <a:defRPr sz="1900">
                <a:latin typeface="Inter"/>
                <a:ea typeface="Inter"/>
                <a:cs typeface="Inter"/>
                <a:sym typeface="Inter"/>
              </a:defRPr>
            </a:lvl7pPr>
            <a:lvl8pPr lvl="7" algn="l">
              <a:lnSpc>
                <a:spcPct val="100000"/>
              </a:lnSpc>
              <a:spcBef>
                <a:spcPts val="0"/>
              </a:spcBef>
              <a:spcAft>
                <a:spcPts val="0"/>
              </a:spcAft>
              <a:buSzPts val="1900"/>
              <a:buFont typeface="Inter"/>
              <a:buNone/>
              <a:defRPr sz="1900">
                <a:latin typeface="Inter"/>
                <a:ea typeface="Inter"/>
                <a:cs typeface="Inter"/>
                <a:sym typeface="Inter"/>
              </a:defRPr>
            </a:lvl8pPr>
            <a:lvl9pPr lvl="8" algn="l">
              <a:lnSpc>
                <a:spcPct val="100000"/>
              </a:lnSpc>
              <a:spcBef>
                <a:spcPts val="0"/>
              </a:spcBef>
              <a:spcAft>
                <a:spcPts val="0"/>
              </a:spcAft>
              <a:buSzPts val="1900"/>
              <a:buFont typeface="Inter"/>
              <a:buNone/>
              <a:defRPr sz="1900">
                <a:latin typeface="Inter"/>
                <a:ea typeface="Inter"/>
                <a:cs typeface="Inter"/>
                <a:sym typeface="Inter"/>
              </a:defRPr>
            </a:lvl9pPr>
          </a:lstStyle>
          <a:p/>
        </p:txBody>
      </p:sp>
      <p:sp>
        <p:nvSpPr>
          <p:cNvPr id="4184" name="Google Shape;4184;p234"/>
          <p:cNvSpPr txBox="1"/>
          <p:nvPr>
            <p:ph idx="2" type="title"/>
          </p:nvPr>
        </p:nvSpPr>
        <p:spPr>
          <a:xfrm>
            <a:off x="344044" y="342900"/>
            <a:ext cx="84570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85" name="Google Shape;4185;p234"/>
          <p:cNvSpPr txBox="1"/>
          <p:nvPr>
            <p:ph idx="3" type="title"/>
          </p:nvPr>
        </p:nvSpPr>
        <p:spPr>
          <a:xfrm>
            <a:off x="344044" y="340537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4186" name="Google Shape;4186;p234"/>
          <p:cNvSpPr txBox="1"/>
          <p:nvPr>
            <p:ph idx="4" type="title"/>
          </p:nvPr>
        </p:nvSpPr>
        <p:spPr>
          <a:xfrm>
            <a:off x="4824788" y="340537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4187" name="Google Shape;4187;p234"/>
          <p:cNvSpPr txBox="1"/>
          <p:nvPr>
            <p:ph idx="5" type="title"/>
          </p:nvPr>
        </p:nvSpPr>
        <p:spPr>
          <a:xfrm>
            <a:off x="344044" y="145732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4188" name="Google Shape;4188;p234"/>
          <p:cNvSpPr txBox="1"/>
          <p:nvPr>
            <p:ph idx="6" type="title"/>
          </p:nvPr>
        </p:nvSpPr>
        <p:spPr>
          <a:xfrm>
            <a:off x="4824788" y="1457325"/>
            <a:ext cx="3976200" cy="1395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gn="l">
              <a:lnSpc>
                <a:spcPct val="150000"/>
              </a:lnSpc>
              <a:spcBef>
                <a:spcPts val="0"/>
              </a:spcBef>
              <a:spcAft>
                <a:spcPts val="0"/>
              </a:spcAft>
              <a:buSzPts val="1100"/>
              <a:buFont typeface="Inter"/>
              <a:buNone/>
              <a:defRPr sz="1100">
                <a:latin typeface="Inter"/>
                <a:ea typeface="Inter"/>
                <a:cs typeface="Inter"/>
                <a:sym typeface="Inter"/>
              </a:defRPr>
            </a:lvl2pPr>
            <a:lvl3pPr lvl="2" algn="l">
              <a:lnSpc>
                <a:spcPct val="150000"/>
              </a:lnSpc>
              <a:spcBef>
                <a:spcPts val="0"/>
              </a:spcBef>
              <a:spcAft>
                <a:spcPts val="0"/>
              </a:spcAft>
              <a:buSzPts val="1100"/>
              <a:buFont typeface="Inter"/>
              <a:buNone/>
              <a:defRPr sz="1100">
                <a:latin typeface="Inter"/>
                <a:ea typeface="Inter"/>
                <a:cs typeface="Inter"/>
                <a:sym typeface="Inter"/>
              </a:defRPr>
            </a:lvl3pPr>
            <a:lvl4pPr lvl="3" algn="l">
              <a:lnSpc>
                <a:spcPct val="150000"/>
              </a:lnSpc>
              <a:spcBef>
                <a:spcPts val="0"/>
              </a:spcBef>
              <a:spcAft>
                <a:spcPts val="0"/>
              </a:spcAft>
              <a:buSzPts val="1100"/>
              <a:buFont typeface="Inter"/>
              <a:buNone/>
              <a:defRPr sz="1100">
                <a:latin typeface="Inter"/>
                <a:ea typeface="Inter"/>
                <a:cs typeface="Inter"/>
                <a:sym typeface="Inter"/>
              </a:defRPr>
            </a:lvl4pPr>
            <a:lvl5pPr lvl="4" algn="l">
              <a:lnSpc>
                <a:spcPct val="150000"/>
              </a:lnSpc>
              <a:spcBef>
                <a:spcPts val="0"/>
              </a:spcBef>
              <a:spcAft>
                <a:spcPts val="0"/>
              </a:spcAft>
              <a:buSzPts val="1100"/>
              <a:buFont typeface="Inter"/>
              <a:buNone/>
              <a:defRPr sz="1100">
                <a:latin typeface="Inter"/>
                <a:ea typeface="Inter"/>
                <a:cs typeface="Inter"/>
                <a:sym typeface="Inter"/>
              </a:defRPr>
            </a:lvl5pPr>
            <a:lvl6pPr lvl="5" algn="l">
              <a:lnSpc>
                <a:spcPct val="150000"/>
              </a:lnSpc>
              <a:spcBef>
                <a:spcPts val="0"/>
              </a:spcBef>
              <a:spcAft>
                <a:spcPts val="0"/>
              </a:spcAft>
              <a:buSzPts val="1100"/>
              <a:buFont typeface="Inter"/>
              <a:buNone/>
              <a:defRPr sz="1100">
                <a:latin typeface="Inter"/>
                <a:ea typeface="Inter"/>
                <a:cs typeface="Inter"/>
                <a:sym typeface="Inter"/>
              </a:defRPr>
            </a:lvl6pPr>
            <a:lvl7pPr lvl="6" algn="l">
              <a:lnSpc>
                <a:spcPct val="150000"/>
              </a:lnSpc>
              <a:spcBef>
                <a:spcPts val="0"/>
              </a:spcBef>
              <a:spcAft>
                <a:spcPts val="0"/>
              </a:spcAft>
              <a:buSzPts val="1100"/>
              <a:buFont typeface="Inter"/>
              <a:buNone/>
              <a:defRPr sz="1100">
                <a:latin typeface="Inter"/>
                <a:ea typeface="Inter"/>
                <a:cs typeface="Inter"/>
                <a:sym typeface="Inter"/>
              </a:defRPr>
            </a:lvl7pPr>
            <a:lvl8pPr lvl="7" algn="l">
              <a:lnSpc>
                <a:spcPct val="150000"/>
              </a:lnSpc>
              <a:spcBef>
                <a:spcPts val="0"/>
              </a:spcBef>
              <a:spcAft>
                <a:spcPts val="0"/>
              </a:spcAft>
              <a:buSzPts val="1100"/>
              <a:buFont typeface="Inter"/>
              <a:buNone/>
              <a:defRPr sz="1100">
                <a:latin typeface="Inter"/>
                <a:ea typeface="Inter"/>
                <a:cs typeface="Inter"/>
                <a:sym typeface="Inter"/>
              </a:defRPr>
            </a:lvl8pPr>
            <a:lvl9pPr lvl="8" algn="l">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p:cSld name="TITLE_AND_BODY_1_2_1_1_1_2_1_1_1_1_1_1_1_1_1">
    <p:bg>
      <p:bgPr>
        <a:solidFill>
          <a:schemeClr val="lt1"/>
        </a:solidFill>
      </p:bgPr>
    </p:bg>
    <p:spTree>
      <p:nvGrpSpPr>
        <p:cNvPr id="4189" name="Shape 4189"/>
        <p:cNvGrpSpPr/>
        <p:nvPr/>
      </p:nvGrpSpPr>
      <p:grpSpPr>
        <a:xfrm>
          <a:off x="0" y="0"/>
          <a:ext cx="0" cy="0"/>
          <a:chOff x="0" y="0"/>
          <a:chExt cx="0" cy="0"/>
        </a:xfrm>
      </p:grpSpPr>
      <p:sp>
        <p:nvSpPr>
          <p:cNvPr id="4190" name="Google Shape;4190;p235"/>
          <p:cNvSpPr txBox="1"/>
          <p:nvPr>
            <p:ph type="title"/>
          </p:nvPr>
        </p:nvSpPr>
        <p:spPr>
          <a:xfrm>
            <a:off x="344044" y="985838"/>
            <a:ext cx="8457000" cy="10287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191" name="Google Shape;4191;p235"/>
          <p:cNvSpPr txBox="1"/>
          <p:nvPr>
            <p:ph idx="2" type="title"/>
          </p:nvPr>
        </p:nvSpPr>
        <p:spPr>
          <a:xfrm>
            <a:off x="344044" y="342900"/>
            <a:ext cx="84570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192" name="Google Shape;4192;p235"/>
          <p:cNvSpPr txBox="1"/>
          <p:nvPr>
            <p:ph idx="3" type="title"/>
          </p:nvPr>
        </p:nvSpPr>
        <p:spPr>
          <a:xfrm>
            <a:off x="344044" y="2014538"/>
            <a:ext cx="26421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193" name="Google Shape;4193;p235"/>
          <p:cNvSpPr txBox="1"/>
          <p:nvPr>
            <p:ph idx="4" type="title"/>
          </p:nvPr>
        </p:nvSpPr>
        <p:spPr>
          <a:xfrm>
            <a:off x="3253050" y="2014538"/>
            <a:ext cx="26421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194" name="Google Shape;4194;p235"/>
          <p:cNvSpPr txBox="1"/>
          <p:nvPr>
            <p:ph idx="5" type="title"/>
          </p:nvPr>
        </p:nvSpPr>
        <p:spPr>
          <a:xfrm>
            <a:off x="6162056" y="2014538"/>
            <a:ext cx="26421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195" name="Google Shape;4195;p235"/>
          <p:cNvSpPr txBox="1"/>
          <p:nvPr>
            <p:ph idx="6" type="title"/>
          </p:nvPr>
        </p:nvSpPr>
        <p:spPr>
          <a:xfrm>
            <a:off x="344044" y="3271838"/>
            <a:ext cx="26421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196" name="Google Shape;4196;p235"/>
          <p:cNvSpPr txBox="1"/>
          <p:nvPr>
            <p:ph idx="7" type="title"/>
          </p:nvPr>
        </p:nvSpPr>
        <p:spPr>
          <a:xfrm>
            <a:off x="3253050" y="3271838"/>
            <a:ext cx="26421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197" name="Google Shape;4197;p235"/>
          <p:cNvSpPr txBox="1"/>
          <p:nvPr>
            <p:ph idx="8" type="title"/>
          </p:nvPr>
        </p:nvSpPr>
        <p:spPr>
          <a:xfrm>
            <a:off x="6162056" y="3271838"/>
            <a:ext cx="26421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 Dark">
  <p:cSld name="TITLE_AND_BODY_1_2_1_1_1_2_1_1_1_1_1_1_1_1_1_3">
    <p:bg>
      <p:bgPr>
        <a:solidFill>
          <a:schemeClr val="dk1"/>
        </a:solidFill>
      </p:bgPr>
    </p:bg>
    <p:spTree>
      <p:nvGrpSpPr>
        <p:cNvPr id="4198" name="Shape 4198"/>
        <p:cNvGrpSpPr/>
        <p:nvPr/>
      </p:nvGrpSpPr>
      <p:grpSpPr>
        <a:xfrm>
          <a:off x="0" y="0"/>
          <a:ext cx="0" cy="0"/>
          <a:chOff x="0" y="0"/>
          <a:chExt cx="0" cy="0"/>
        </a:xfrm>
      </p:grpSpPr>
      <p:sp>
        <p:nvSpPr>
          <p:cNvPr id="4199" name="Google Shape;4199;p236"/>
          <p:cNvSpPr txBox="1"/>
          <p:nvPr>
            <p:ph type="title"/>
          </p:nvPr>
        </p:nvSpPr>
        <p:spPr>
          <a:xfrm>
            <a:off x="344044" y="985838"/>
            <a:ext cx="8457000" cy="10287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200" name="Google Shape;4200;p236"/>
          <p:cNvSpPr txBox="1"/>
          <p:nvPr>
            <p:ph idx="2" type="title"/>
          </p:nvPr>
        </p:nvSpPr>
        <p:spPr>
          <a:xfrm>
            <a:off x="344044" y="342900"/>
            <a:ext cx="84570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201" name="Google Shape;4201;p236"/>
          <p:cNvSpPr txBox="1"/>
          <p:nvPr>
            <p:ph idx="3" type="title"/>
          </p:nvPr>
        </p:nvSpPr>
        <p:spPr>
          <a:xfrm>
            <a:off x="344044" y="2014538"/>
            <a:ext cx="26421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02" name="Google Shape;4202;p236"/>
          <p:cNvSpPr txBox="1"/>
          <p:nvPr>
            <p:ph idx="4" type="title"/>
          </p:nvPr>
        </p:nvSpPr>
        <p:spPr>
          <a:xfrm>
            <a:off x="3253050" y="2014538"/>
            <a:ext cx="26421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03" name="Google Shape;4203;p236"/>
          <p:cNvSpPr txBox="1"/>
          <p:nvPr>
            <p:ph idx="5" type="title"/>
          </p:nvPr>
        </p:nvSpPr>
        <p:spPr>
          <a:xfrm>
            <a:off x="6162056" y="2014538"/>
            <a:ext cx="26421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04" name="Google Shape;4204;p236"/>
          <p:cNvSpPr txBox="1"/>
          <p:nvPr>
            <p:ph idx="6" type="title"/>
          </p:nvPr>
        </p:nvSpPr>
        <p:spPr>
          <a:xfrm>
            <a:off x="344044" y="3271838"/>
            <a:ext cx="26421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05" name="Google Shape;4205;p236"/>
          <p:cNvSpPr txBox="1"/>
          <p:nvPr>
            <p:ph idx="7" type="title"/>
          </p:nvPr>
        </p:nvSpPr>
        <p:spPr>
          <a:xfrm>
            <a:off x="3253050" y="3271838"/>
            <a:ext cx="26421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06" name="Google Shape;4206;p236"/>
          <p:cNvSpPr txBox="1"/>
          <p:nvPr>
            <p:ph idx="8" type="title"/>
          </p:nvPr>
        </p:nvSpPr>
        <p:spPr>
          <a:xfrm>
            <a:off x="6162056" y="3271838"/>
            <a:ext cx="26421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p:cSld name="TITLE_AND_BODY_1_2_1_1_1_2_1_1_1_1_1_1_1_1_1_2">
    <p:bg>
      <p:bgPr>
        <a:solidFill>
          <a:schemeClr val="lt1"/>
        </a:solidFill>
      </p:bgPr>
    </p:bg>
    <p:spTree>
      <p:nvGrpSpPr>
        <p:cNvPr id="4207" name="Shape 4207"/>
        <p:cNvGrpSpPr/>
        <p:nvPr/>
      </p:nvGrpSpPr>
      <p:grpSpPr>
        <a:xfrm>
          <a:off x="0" y="0"/>
          <a:ext cx="0" cy="0"/>
          <a:chOff x="0" y="0"/>
          <a:chExt cx="0" cy="0"/>
        </a:xfrm>
      </p:grpSpPr>
      <p:sp>
        <p:nvSpPr>
          <p:cNvPr id="4208" name="Google Shape;4208;p237"/>
          <p:cNvSpPr txBox="1"/>
          <p:nvPr>
            <p:ph type="title"/>
          </p:nvPr>
        </p:nvSpPr>
        <p:spPr>
          <a:xfrm>
            <a:off x="344044" y="985838"/>
            <a:ext cx="6342600" cy="10287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209" name="Google Shape;4209;p237"/>
          <p:cNvSpPr txBox="1"/>
          <p:nvPr>
            <p:ph idx="2" type="title"/>
          </p:nvPr>
        </p:nvSpPr>
        <p:spPr>
          <a:xfrm>
            <a:off x="344044" y="342900"/>
            <a:ext cx="84570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210" name="Google Shape;4210;p237"/>
          <p:cNvSpPr txBox="1"/>
          <p:nvPr>
            <p:ph idx="3" type="title"/>
          </p:nvPr>
        </p:nvSpPr>
        <p:spPr>
          <a:xfrm>
            <a:off x="344044" y="2014538"/>
            <a:ext cx="39525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211" name="Google Shape;4211;p237"/>
          <p:cNvSpPr txBox="1"/>
          <p:nvPr>
            <p:ph idx="4" type="title"/>
          </p:nvPr>
        </p:nvSpPr>
        <p:spPr>
          <a:xfrm>
            <a:off x="4851638" y="2014538"/>
            <a:ext cx="39525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212" name="Google Shape;4212;p237"/>
          <p:cNvSpPr txBox="1"/>
          <p:nvPr>
            <p:ph idx="5"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13" name="Google Shape;4213;p237"/>
          <p:cNvSpPr txBox="1"/>
          <p:nvPr>
            <p:ph idx="6"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 Dark">
  <p:cSld name="TITLE_AND_BODY_1_2_1_1_1_2_1_1_1_1_1_1_1_1_1_2_3">
    <p:bg>
      <p:bgPr>
        <a:solidFill>
          <a:schemeClr val="dk1"/>
        </a:solidFill>
      </p:bgPr>
    </p:bg>
    <p:spTree>
      <p:nvGrpSpPr>
        <p:cNvPr id="4214" name="Shape 4214"/>
        <p:cNvGrpSpPr/>
        <p:nvPr/>
      </p:nvGrpSpPr>
      <p:grpSpPr>
        <a:xfrm>
          <a:off x="0" y="0"/>
          <a:ext cx="0" cy="0"/>
          <a:chOff x="0" y="0"/>
          <a:chExt cx="0" cy="0"/>
        </a:xfrm>
      </p:grpSpPr>
      <p:sp>
        <p:nvSpPr>
          <p:cNvPr id="4215" name="Google Shape;4215;p238"/>
          <p:cNvSpPr txBox="1"/>
          <p:nvPr>
            <p:ph type="title"/>
          </p:nvPr>
        </p:nvSpPr>
        <p:spPr>
          <a:xfrm>
            <a:off x="344044" y="985838"/>
            <a:ext cx="6342600" cy="10287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216" name="Google Shape;4216;p238"/>
          <p:cNvSpPr txBox="1"/>
          <p:nvPr>
            <p:ph idx="2" type="title"/>
          </p:nvPr>
        </p:nvSpPr>
        <p:spPr>
          <a:xfrm>
            <a:off x="344044" y="342900"/>
            <a:ext cx="84570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217" name="Google Shape;4217;p238"/>
          <p:cNvSpPr txBox="1"/>
          <p:nvPr>
            <p:ph idx="3" type="title"/>
          </p:nvPr>
        </p:nvSpPr>
        <p:spPr>
          <a:xfrm>
            <a:off x="344044" y="2014538"/>
            <a:ext cx="39525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18" name="Google Shape;4218;p238"/>
          <p:cNvSpPr txBox="1"/>
          <p:nvPr>
            <p:ph idx="4" type="title"/>
          </p:nvPr>
        </p:nvSpPr>
        <p:spPr>
          <a:xfrm>
            <a:off x="4851638" y="2014538"/>
            <a:ext cx="3952500" cy="1114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19" name="Google Shape;4219;p238"/>
          <p:cNvSpPr txBox="1"/>
          <p:nvPr>
            <p:ph idx="5"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20" name="Google Shape;4220;p238"/>
          <p:cNvSpPr txBox="1"/>
          <p:nvPr>
            <p:ph idx="6"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p:cSld name="TITLE_AND_BODY_1_2_1_1_1_2_1_1_1_1_1_1_1_1_1_2_2">
    <p:bg>
      <p:bgPr>
        <a:solidFill>
          <a:schemeClr val="lt1"/>
        </a:solidFill>
      </p:bgPr>
    </p:bg>
    <p:spTree>
      <p:nvGrpSpPr>
        <p:cNvPr id="4221" name="Shape 4221"/>
        <p:cNvGrpSpPr/>
        <p:nvPr/>
      </p:nvGrpSpPr>
      <p:grpSpPr>
        <a:xfrm>
          <a:off x="0" y="0"/>
          <a:ext cx="0" cy="0"/>
          <a:chOff x="0" y="0"/>
          <a:chExt cx="0" cy="0"/>
        </a:xfrm>
      </p:grpSpPr>
      <p:sp>
        <p:nvSpPr>
          <p:cNvPr id="4222" name="Google Shape;4222;p239"/>
          <p:cNvSpPr txBox="1"/>
          <p:nvPr>
            <p:ph type="title"/>
          </p:nvPr>
        </p:nvSpPr>
        <p:spPr>
          <a:xfrm>
            <a:off x="344044" y="343003"/>
            <a:ext cx="8457000" cy="10287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223" name="Google Shape;4223;p239"/>
          <p:cNvSpPr txBox="1"/>
          <p:nvPr>
            <p:ph idx="2" type="title"/>
          </p:nvPr>
        </p:nvSpPr>
        <p:spPr>
          <a:xfrm>
            <a:off x="344044" y="2228953"/>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
        <p:nvSpPr>
          <p:cNvPr id="4224" name="Google Shape;4224;p239"/>
          <p:cNvSpPr txBox="1"/>
          <p:nvPr>
            <p:ph idx="3" type="title"/>
          </p:nvPr>
        </p:nvSpPr>
        <p:spPr>
          <a:xfrm>
            <a:off x="344044"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4225" name="Google Shape;4225;p239"/>
          <p:cNvSpPr txBox="1"/>
          <p:nvPr>
            <p:ph idx="4" type="title"/>
          </p:nvPr>
        </p:nvSpPr>
        <p:spPr>
          <a:xfrm>
            <a:off x="4851638"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4226" name="Google Shape;4226;p239"/>
          <p:cNvSpPr txBox="1"/>
          <p:nvPr>
            <p:ph idx="5"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4227" name="Google Shape;4227;p239"/>
          <p:cNvSpPr txBox="1"/>
          <p:nvPr>
            <p:ph idx="6"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4228" name="Google Shape;4228;p239"/>
          <p:cNvSpPr txBox="1"/>
          <p:nvPr>
            <p:ph idx="7" type="title"/>
          </p:nvPr>
        </p:nvSpPr>
        <p:spPr>
          <a:xfrm>
            <a:off x="4851638" y="2228953"/>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algn="l">
              <a:lnSpc>
                <a:spcPct val="100000"/>
              </a:lnSpc>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 Dark">
  <p:cSld name="TITLE_AND_BODY_1_2_1_1_1_2_1_1_1_1_1_1_1_1_1_2_2_3">
    <p:bg>
      <p:bgPr>
        <a:solidFill>
          <a:schemeClr val="dk1"/>
        </a:solidFill>
      </p:bgPr>
    </p:bg>
    <p:spTree>
      <p:nvGrpSpPr>
        <p:cNvPr id="4229" name="Shape 4229"/>
        <p:cNvGrpSpPr/>
        <p:nvPr/>
      </p:nvGrpSpPr>
      <p:grpSpPr>
        <a:xfrm>
          <a:off x="0" y="0"/>
          <a:ext cx="0" cy="0"/>
          <a:chOff x="0" y="0"/>
          <a:chExt cx="0" cy="0"/>
        </a:xfrm>
      </p:grpSpPr>
      <p:sp>
        <p:nvSpPr>
          <p:cNvPr id="4230" name="Google Shape;4230;p240"/>
          <p:cNvSpPr txBox="1"/>
          <p:nvPr>
            <p:ph type="title"/>
          </p:nvPr>
        </p:nvSpPr>
        <p:spPr>
          <a:xfrm>
            <a:off x="344044" y="343003"/>
            <a:ext cx="8457000" cy="10287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231" name="Google Shape;4231;p240"/>
          <p:cNvSpPr txBox="1"/>
          <p:nvPr>
            <p:ph idx="2" type="title"/>
          </p:nvPr>
        </p:nvSpPr>
        <p:spPr>
          <a:xfrm>
            <a:off x="344044" y="2228953"/>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
        <p:nvSpPr>
          <p:cNvPr id="4232" name="Google Shape;4232;p240"/>
          <p:cNvSpPr txBox="1"/>
          <p:nvPr>
            <p:ph idx="3" type="title"/>
          </p:nvPr>
        </p:nvSpPr>
        <p:spPr>
          <a:xfrm>
            <a:off x="344044"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1pPr>
            <a:lvl2pPr lvl="1"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2pPr>
            <a:lvl3pPr lvl="2"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3pPr>
            <a:lvl4pPr lvl="3"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4pPr>
            <a:lvl5pPr lvl="4"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5pPr>
            <a:lvl6pPr lvl="5"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6pPr>
            <a:lvl7pPr lvl="6"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7pPr>
            <a:lvl8pPr lvl="7"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8pPr>
            <a:lvl9pPr lvl="8"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4233" name="Google Shape;4233;p240"/>
          <p:cNvSpPr txBox="1"/>
          <p:nvPr>
            <p:ph idx="4" type="title"/>
          </p:nvPr>
        </p:nvSpPr>
        <p:spPr>
          <a:xfrm>
            <a:off x="4851638"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1pPr>
            <a:lvl2pPr lvl="1"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2pPr>
            <a:lvl3pPr lvl="2"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3pPr>
            <a:lvl4pPr lvl="3"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4pPr>
            <a:lvl5pPr lvl="4"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5pPr>
            <a:lvl6pPr lvl="5"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6pPr>
            <a:lvl7pPr lvl="6"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7pPr>
            <a:lvl8pPr lvl="7"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8pPr>
            <a:lvl9pPr lvl="8" algn="l">
              <a:lnSpc>
                <a:spcPct val="100000"/>
              </a:lnSpc>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4234" name="Google Shape;4234;p240"/>
          <p:cNvSpPr txBox="1"/>
          <p:nvPr>
            <p:ph idx="5"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4235" name="Google Shape;4235;p240"/>
          <p:cNvSpPr txBox="1"/>
          <p:nvPr>
            <p:ph idx="6"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4236" name="Google Shape;4236;p240"/>
          <p:cNvSpPr txBox="1"/>
          <p:nvPr>
            <p:ph idx="7" type="title"/>
          </p:nvPr>
        </p:nvSpPr>
        <p:spPr>
          <a:xfrm>
            <a:off x="4851638" y="2228953"/>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algn="l">
              <a:lnSpc>
                <a:spcPct val="100000"/>
              </a:lnSpc>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p:cSld name="TITLE_AND_BODY_1_2_1_1_1_2_1_1_1_1_1_1_1_1_1_2_2_2">
    <p:bg>
      <p:bgPr>
        <a:solidFill>
          <a:schemeClr val="lt1"/>
        </a:solidFill>
      </p:bgPr>
    </p:bg>
    <p:spTree>
      <p:nvGrpSpPr>
        <p:cNvPr id="4237" name="Shape 4237"/>
        <p:cNvGrpSpPr/>
        <p:nvPr/>
      </p:nvGrpSpPr>
      <p:grpSpPr>
        <a:xfrm>
          <a:off x="0" y="0"/>
          <a:ext cx="0" cy="0"/>
          <a:chOff x="0" y="0"/>
          <a:chExt cx="0" cy="0"/>
        </a:xfrm>
      </p:grpSpPr>
      <p:sp>
        <p:nvSpPr>
          <p:cNvPr id="4238" name="Google Shape;4238;p241"/>
          <p:cNvSpPr txBox="1"/>
          <p:nvPr>
            <p:ph type="title"/>
          </p:nvPr>
        </p:nvSpPr>
        <p:spPr>
          <a:xfrm>
            <a:off x="344044" y="343003"/>
            <a:ext cx="8457000" cy="3405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4239" name="Google Shape;4239;p241"/>
          <p:cNvSpPr txBox="1"/>
          <p:nvPr>
            <p:ph idx="2" type="title"/>
          </p:nvPr>
        </p:nvSpPr>
        <p:spPr>
          <a:xfrm>
            <a:off x="344044"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4240" name="Google Shape;4240;p241"/>
          <p:cNvSpPr txBox="1"/>
          <p:nvPr>
            <p:ph idx="3" type="title"/>
          </p:nvPr>
        </p:nvSpPr>
        <p:spPr>
          <a:xfrm>
            <a:off x="4851638"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4241" name="Google Shape;4241;p241"/>
          <p:cNvSpPr txBox="1"/>
          <p:nvPr>
            <p:ph idx="4"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algn="l">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
        <p:nvSpPr>
          <p:cNvPr id="4242" name="Google Shape;4242;p241"/>
          <p:cNvSpPr txBox="1"/>
          <p:nvPr>
            <p:ph idx="5"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algn="l">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algn="l">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 Dark">
  <p:cSld name="TITLE_AND_BODY_1_2_1_1_1_2_1_1_1_1_1_1_1_1_1_2_2_2_1">
    <p:bg>
      <p:bgPr>
        <a:solidFill>
          <a:schemeClr val="dk1"/>
        </a:solidFill>
      </p:bgPr>
    </p:bg>
    <p:spTree>
      <p:nvGrpSpPr>
        <p:cNvPr id="4243" name="Shape 4243"/>
        <p:cNvGrpSpPr/>
        <p:nvPr/>
      </p:nvGrpSpPr>
      <p:grpSpPr>
        <a:xfrm>
          <a:off x="0" y="0"/>
          <a:ext cx="0" cy="0"/>
          <a:chOff x="0" y="0"/>
          <a:chExt cx="0" cy="0"/>
        </a:xfrm>
      </p:grpSpPr>
      <p:sp>
        <p:nvSpPr>
          <p:cNvPr id="4244" name="Google Shape;4244;p242"/>
          <p:cNvSpPr txBox="1"/>
          <p:nvPr>
            <p:ph type="title"/>
          </p:nvPr>
        </p:nvSpPr>
        <p:spPr>
          <a:xfrm>
            <a:off x="344044" y="343003"/>
            <a:ext cx="8457000" cy="3405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4245" name="Google Shape;4245;p242"/>
          <p:cNvSpPr txBox="1"/>
          <p:nvPr>
            <p:ph idx="2" type="title"/>
          </p:nvPr>
        </p:nvSpPr>
        <p:spPr>
          <a:xfrm>
            <a:off x="344044"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1pPr>
            <a:lvl2pPr lvl="1"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2pPr>
            <a:lvl3pPr lvl="2"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3pPr>
            <a:lvl4pPr lvl="3"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4pPr>
            <a:lvl5pPr lvl="4"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5pPr>
            <a:lvl6pPr lvl="5"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6pPr>
            <a:lvl7pPr lvl="6"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7pPr>
            <a:lvl8pPr lvl="7"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8pPr>
            <a:lvl9pPr lvl="8"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4246" name="Google Shape;4246;p242"/>
          <p:cNvSpPr txBox="1"/>
          <p:nvPr>
            <p:ph idx="3" type="title"/>
          </p:nvPr>
        </p:nvSpPr>
        <p:spPr>
          <a:xfrm>
            <a:off x="4851638" y="2287575"/>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1pPr>
            <a:lvl2pPr lvl="1"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2pPr>
            <a:lvl3pPr lvl="2"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3pPr>
            <a:lvl4pPr lvl="3"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4pPr>
            <a:lvl5pPr lvl="4"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5pPr>
            <a:lvl6pPr lvl="5"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6pPr>
            <a:lvl7pPr lvl="6"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7pPr>
            <a:lvl8pPr lvl="7"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8pPr>
            <a:lvl9pPr lvl="8" algn="l">
              <a:lnSpc>
                <a:spcPct val="100000"/>
              </a:lnSpc>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4247" name="Google Shape;4247;p242"/>
          <p:cNvSpPr txBox="1"/>
          <p:nvPr>
            <p:ph idx="4"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gn="l">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4248" name="Google Shape;4248;p242"/>
          <p:cNvSpPr txBox="1"/>
          <p:nvPr>
            <p:ph idx="5"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gn="l">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gn="l">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8 - Content - Title, text and image 1">
  <p:cSld name="TITLE_AND_BODY_1_2_1_1_1_2_1_1_1">
    <p:bg>
      <p:bgPr>
        <a:solidFill>
          <a:schemeClr val="lt1"/>
        </a:solidFill>
      </p:bgPr>
    </p:bg>
    <p:spTree>
      <p:nvGrpSpPr>
        <p:cNvPr id="132" name="Shape 132"/>
        <p:cNvGrpSpPr/>
        <p:nvPr/>
      </p:nvGrpSpPr>
      <p:grpSpPr>
        <a:xfrm>
          <a:off x="0" y="0"/>
          <a:ext cx="0" cy="0"/>
          <a:chOff x="0" y="0"/>
          <a:chExt cx="0" cy="0"/>
        </a:xfrm>
      </p:grpSpPr>
      <p:sp>
        <p:nvSpPr>
          <p:cNvPr id="133" name="Google Shape;133;p25"/>
          <p:cNvSpPr/>
          <p:nvPr>
            <p:ph idx="2" type="pic"/>
          </p:nvPr>
        </p:nvSpPr>
        <p:spPr>
          <a:xfrm>
            <a:off x="5124403" y="-4144"/>
            <a:ext cx="4033800" cy="4804800"/>
          </a:xfrm>
          <a:prstGeom prst="rect">
            <a:avLst/>
          </a:prstGeom>
          <a:noFill/>
          <a:ln>
            <a:noFill/>
          </a:ln>
        </p:spPr>
      </p:sp>
      <p:sp>
        <p:nvSpPr>
          <p:cNvPr id="134" name="Google Shape;134;p25"/>
          <p:cNvSpPr txBox="1"/>
          <p:nvPr>
            <p:ph type="title"/>
          </p:nvPr>
        </p:nvSpPr>
        <p:spPr>
          <a:xfrm>
            <a:off x="344044" y="985838"/>
            <a:ext cx="4227900" cy="15858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35" name="Google Shape;135;p25"/>
          <p:cNvSpPr txBox="1"/>
          <p:nvPr>
            <p:ph idx="3" type="title"/>
          </p:nvPr>
        </p:nvSpPr>
        <p:spPr>
          <a:xfrm>
            <a:off x="344044" y="3429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36" name="Google Shape;136;p25"/>
          <p:cNvSpPr txBox="1"/>
          <p:nvPr>
            <p:ph idx="4" type="title"/>
          </p:nvPr>
        </p:nvSpPr>
        <p:spPr>
          <a:xfrm>
            <a:off x="343463" y="2571750"/>
            <a:ext cx="4227900" cy="2229000"/>
          </a:xfrm>
          <a:prstGeom prst="rect">
            <a:avLst/>
          </a:prstGeom>
        </p:spPr>
        <p:txBody>
          <a:bodyPr anchorCtr="0" anchor="t" bIns="0" lIns="0" spcFirstLastPara="1" rIns="0" wrap="square" tIns="0">
            <a:spAutoFit/>
          </a:bodyPr>
          <a:lstStyle>
            <a:lvl1pPr lvl="0" rt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p:cSld name="TITLE_AND_BODY_1_2_1_1_1_2_1_1_1_1_1_1_1_1_1_2_2_1">
    <p:bg>
      <p:bgPr>
        <a:solidFill>
          <a:schemeClr val="lt1"/>
        </a:solidFill>
      </p:bgPr>
    </p:bg>
    <p:spTree>
      <p:nvGrpSpPr>
        <p:cNvPr id="4249" name="Shape 4249"/>
        <p:cNvGrpSpPr/>
        <p:nvPr/>
      </p:nvGrpSpPr>
      <p:grpSpPr>
        <a:xfrm>
          <a:off x="0" y="0"/>
          <a:ext cx="0" cy="0"/>
          <a:chOff x="0" y="0"/>
          <a:chExt cx="0" cy="0"/>
        </a:xfrm>
      </p:grpSpPr>
      <p:sp>
        <p:nvSpPr>
          <p:cNvPr id="4250" name="Google Shape;4250;p243"/>
          <p:cNvSpPr txBox="1"/>
          <p:nvPr>
            <p:ph type="title"/>
          </p:nvPr>
        </p:nvSpPr>
        <p:spPr>
          <a:xfrm>
            <a:off x="344044" y="1600303"/>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
        <p:nvSpPr>
          <p:cNvPr id="4251" name="Google Shape;4251;p243"/>
          <p:cNvSpPr txBox="1"/>
          <p:nvPr>
            <p:ph idx="2" type="title"/>
          </p:nvPr>
        </p:nvSpPr>
        <p:spPr>
          <a:xfrm>
            <a:off x="344044"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4252" name="Google Shape;4252;p243"/>
          <p:cNvSpPr txBox="1"/>
          <p:nvPr>
            <p:ph idx="3" type="title"/>
          </p:nvPr>
        </p:nvSpPr>
        <p:spPr>
          <a:xfrm>
            <a:off x="4851638"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4253" name="Google Shape;4253;p243"/>
          <p:cNvSpPr txBox="1"/>
          <p:nvPr>
            <p:ph idx="4" type="title"/>
          </p:nvPr>
        </p:nvSpPr>
        <p:spPr>
          <a:xfrm>
            <a:off x="344044"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54" name="Google Shape;4254;p243"/>
          <p:cNvSpPr txBox="1"/>
          <p:nvPr>
            <p:ph idx="5" type="title"/>
          </p:nvPr>
        </p:nvSpPr>
        <p:spPr>
          <a:xfrm>
            <a:off x="4851638"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55" name="Google Shape;4255;p243"/>
          <p:cNvSpPr txBox="1"/>
          <p:nvPr>
            <p:ph idx="6" type="title"/>
          </p:nvPr>
        </p:nvSpPr>
        <p:spPr>
          <a:xfrm>
            <a:off x="4851638" y="1600303"/>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algn="l">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Dark">
  <p:cSld name="TITLE_AND_BODY_1_2_1_1_1_2_1_1_1_1_1_1_1_1_1_2_2_1_2">
    <p:bg>
      <p:bgPr>
        <a:solidFill>
          <a:schemeClr val="dk1"/>
        </a:solidFill>
      </p:bgPr>
    </p:bg>
    <p:spTree>
      <p:nvGrpSpPr>
        <p:cNvPr id="4256" name="Shape 4256"/>
        <p:cNvGrpSpPr/>
        <p:nvPr/>
      </p:nvGrpSpPr>
      <p:grpSpPr>
        <a:xfrm>
          <a:off x="0" y="0"/>
          <a:ext cx="0" cy="0"/>
          <a:chOff x="0" y="0"/>
          <a:chExt cx="0" cy="0"/>
        </a:xfrm>
      </p:grpSpPr>
      <p:sp>
        <p:nvSpPr>
          <p:cNvPr id="4257" name="Google Shape;4257;p244"/>
          <p:cNvSpPr txBox="1"/>
          <p:nvPr>
            <p:ph type="title"/>
          </p:nvPr>
        </p:nvSpPr>
        <p:spPr>
          <a:xfrm>
            <a:off x="344044" y="1600303"/>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
        <p:nvSpPr>
          <p:cNvPr id="4258" name="Google Shape;4258;p244"/>
          <p:cNvSpPr txBox="1"/>
          <p:nvPr>
            <p:ph idx="2" type="title"/>
          </p:nvPr>
        </p:nvSpPr>
        <p:spPr>
          <a:xfrm>
            <a:off x="344044"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2pPr>
            <a:lvl3pPr lvl="2"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3pPr>
            <a:lvl4pPr lvl="3"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4pPr>
            <a:lvl5pPr lvl="4"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5pPr>
            <a:lvl6pPr lvl="5"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6pPr>
            <a:lvl7pPr lvl="6"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7pPr>
            <a:lvl8pPr lvl="7"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8pPr>
            <a:lvl9pPr lvl="8"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4259" name="Google Shape;4259;p244"/>
          <p:cNvSpPr txBox="1"/>
          <p:nvPr>
            <p:ph idx="3" type="title"/>
          </p:nvPr>
        </p:nvSpPr>
        <p:spPr>
          <a:xfrm>
            <a:off x="4851638"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2pPr>
            <a:lvl3pPr lvl="2"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3pPr>
            <a:lvl4pPr lvl="3"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4pPr>
            <a:lvl5pPr lvl="4"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5pPr>
            <a:lvl6pPr lvl="5"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6pPr>
            <a:lvl7pPr lvl="6"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7pPr>
            <a:lvl8pPr lvl="7"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8pPr>
            <a:lvl9pPr lvl="8"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4260" name="Google Shape;4260;p244"/>
          <p:cNvSpPr txBox="1"/>
          <p:nvPr>
            <p:ph idx="4" type="title"/>
          </p:nvPr>
        </p:nvSpPr>
        <p:spPr>
          <a:xfrm>
            <a:off x="344044"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61" name="Google Shape;4261;p244"/>
          <p:cNvSpPr txBox="1"/>
          <p:nvPr>
            <p:ph idx="5" type="title"/>
          </p:nvPr>
        </p:nvSpPr>
        <p:spPr>
          <a:xfrm>
            <a:off x="4851638"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62" name="Google Shape;4262;p244"/>
          <p:cNvSpPr txBox="1"/>
          <p:nvPr>
            <p:ph idx="6" type="title"/>
          </p:nvPr>
        </p:nvSpPr>
        <p:spPr>
          <a:xfrm>
            <a:off x="4851638" y="1600303"/>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algn="l">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p:cSld name="TITLE_AND_BODY_1_2_1_1_1_2_1_1_1_1_1_1_1_1_1_2_2_1_1">
    <p:bg>
      <p:bgPr>
        <a:solidFill>
          <a:schemeClr val="lt1"/>
        </a:solidFill>
      </p:bgPr>
    </p:bg>
    <p:spTree>
      <p:nvGrpSpPr>
        <p:cNvPr id="4263" name="Shape 4263"/>
        <p:cNvGrpSpPr/>
        <p:nvPr/>
      </p:nvGrpSpPr>
      <p:grpSpPr>
        <a:xfrm>
          <a:off x="0" y="0"/>
          <a:ext cx="0" cy="0"/>
          <a:chOff x="0" y="0"/>
          <a:chExt cx="0" cy="0"/>
        </a:xfrm>
      </p:grpSpPr>
      <p:sp>
        <p:nvSpPr>
          <p:cNvPr id="4264" name="Google Shape;4264;p245"/>
          <p:cNvSpPr txBox="1"/>
          <p:nvPr>
            <p:ph type="title"/>
          </p:nvPr>
        </p:nvSpPr>
        <p:spPr>
          <a:xfrm>
            <a:off x="344044" y="1571728"/>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4265" name="Google Shape;4265;p245"/>
          <p:cNvSpPr txBox="1"/>
          <p:nvPr>
            <p:ph idx="2" type="title"/>
          </p:nvPr>
        </p:nvSpPr>
        <p:spPr>
          <a:xfrm>
            <a:off x="344044"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4266" name="Google Shape;4266;p245"/>
          <p:cNvSpPr txBox="1"/>
          <p:nvPr>
            <p:ph idx="3" type="title"/>
          </p:nvPr>
        </p:nvSpPr>
        <p:spPr>
          <a:xfrm>
            <a:off x="4851638"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4267" name="Google Shape;4267;p245"/>
          <p:cNvSpPr txBox="1"/>
          <p:nvPr>
            <p:ph idx="4" type="title"/>
          </p:nvPr>
        </p:nvSpPr>
        <p:spPr>
          <a:xfrm>
            <a:off x="344044"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68" name="Google Shape;4268;p245"/>
          <p:cNvSpPr txBox="1"/>
          <p:nvPr>
            <p:ph idx="5" type="title"/>
          </p:nvPr>
        </p:nvSpPr>
        <p:spPr>
          <a:xfrm>
            <a:off x="4851638"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69" name="Google Shape;4269;p245"/>
          <p:cNvSpPr txBox="1"/>
          <p:nvPr>
            <p:ph idx="6" type="title"/>
          </p:nvPr>
        </p:nvSpPr>
        <p:spPr>
          <a:xfrm>
            <a:off x="4851638" y="1571728"/>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 Dark">
  <p:cSld name="TITLE_AND_BODY_1_2_1_1_1_2_1_1_1_1_1_1_1_1_1_2_2_1_1_1">
    <p:bg>
      <p:bgPr>
        <a:solidFill>
          <a:schemeClr val="dk1"/>
        </a:solidFill>
      </p:bgPr>
    </p:bg>
    <p:spTree>
      <p:nvGrpSpPr>
        <p:cNvPr id="4270" name="Shape 4270"/>
        <p:cNvGrpSpPr/>
        <p:nvPr/>
      </p:nvGrpSpPr>
      <p:grpSpPr>
        <a:xfrm>
          <a:off x="0" y="0"/>
          <a:ext cx="0" cy="0"/>
          <a:chOff x="0" y="0"/>
          <a:chExt cx="0" cy="0"/>
        </a:xfrm>
      </p:grpSpPr>
      <p:sp>
        <p:nvSpPr>
          <p:cNvPr id="4271" name="Google Shape;4271;p246"/>
          <p:cNvSpPr txBox="1"/>
          <p:nvPr>
            <p:ph type="title"/>
          </p:nvPr>
        </p:nvSpPr>
        <p:spPr>
          <a:xfrm>
            <a:off x="344044" y="1571728"/>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4272" name="Google Shape;4272;p246"/>
          <p:cNvSpPr txBox="1"/>
          <p:nvPr>
            <p:ph idx="2" type="title"/>
          </p:nvPr>
        </p:nvSpPr>
        <p:spPr>
          <a:xfrm>
            <a:off x="344044"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2pPr>
            <a:lvl3pPr lvl="2"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3pPr>
            <a:lvl4pPr lvl="3"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4pPr>
            <a:lvl5pPr lvl="4"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5pPr>
            <a:lvl6pPr lvl="5"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6pPr>
            <a:lvl7pPr lvl="6"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7pPr>
            <a:lvl8pPr lvl="7"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8pPr>
            <a:lvl9pPr lvl="8"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4273" name="Google Shape;4273;p246"/>
          <p:cNvSpPr txBox="1"/>
          <p:nvPr>
            <p:ph idx="3" type="title"/>
          </p:nvPr>
        </p:nvSpPr>
        <p:spPr>
          <a:xfrm>
            <a:off x="4851638" y="2259000"/>
            <a:ext cx="3952500" cy="8415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2pPr>
            <a:lvl3pPr lvl="2"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3pPr>
            <a:lvl4pPr lvl="3"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4pPr>
            <a:lvl5pPr lvl="4"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5pPr>
            <a:lvl6pPr lvl="5"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6pPr>
            <a:lvl7pPr lvl="6"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7pPr>
            <a:lvl8pPr lvl="7"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8pPr>
            <a:lvl9pPr lvl="8"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4274" name="Google Shape;4274;p246"/>
          <p:cNvSpPr txBox="1"/>
          <p:nvPr>
            <p:ph idx="4" type="title"/>
          </p:nvPr>
        </p:nvSpPr>
        <p:spPr>
          <a:xfrm>
            <a:off x="344044"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75" name="Google Shape;4275;p246"/>
          <p:cNvSpPr txBox="1"/>
          <p:nvPr>
            <p:ph idx="5" type="title"/>
          </p:nvPr>
        </p:nvSpPr>
        <p:spPr>
          <a:xfrm>
            <a:off x="4851638" y="3243263"/>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76" name="Google Shape;4276;p246"/>
          <p:cNvSpPr txBox="1"/>
          <p:nvPr>
            <p:ph idx="6" type="title"/>
          </p:nvPr>
        </p:nvSpPr>
        <p:spPr>
          <a:xfrm>
            <a:off x="4851638" y="1571728"/>
            <a:ext cx="3952500" cy="557100"/>
          </a:xfrm>
          <a:prstGeom prst="rect">
            <a:avLst/>
          </a:prstGeom>
          <a:noFill/>
          <a:ln>
            <a:noFill/>
          </a:ln>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gn="l">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p:cSld name="TITLE_AND_BODY_1_2_1_1_1_2_1_1_1_1_1_1_1_1_1_2_1">
    <p:bg>
      <p:bgPr>
        <a:solidFill>
          <a:schemeClr val="lt1"/>
        </a:solidFill>
      </p:bgPr>
    </p:bg>
    <p:spTree>
      <p:nvGrpSpPr>
        <p:cNvPr id="4277" name="Shape 4277"/>
        <p:cNvGrpSpPr/>
        <p:nvPr/>
      </p:nvGrpSpPr>
      <p:grpSpPr>
        <a:xfrm>
          <a:off x="0" y="0"/>
          <a:ext cx="0" cy="0"/>
          <a:chOff x="0" y="0"/>
          <a:chExt cx="0" cy="0"/>
        </a:xfrm>
      </p:grpSpPr>
      <p:sp>
        <p:nvSpPr>
          <p:cNvPr id="4278" name="Google Shape;4278;p247"/>
          <p:cNvSpPr txBox="1"/>
          <p:nvPr>
            <p:ph type="title"/>
          </p:nvPr>
        </p:nvSpPr>
        <p:spPr>
          <a:xfrm>
            <a:off x="344044" y="257175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279" name="Google Shape;4279;p247"/>
          <p:cNvSpPr txBox="1"/>
          <p:nvPr>
            <p:ph idx="2" type="title"/>
          </p:nvPr>
        </p:nvSpPr>
        <p:spPr>
          <a:xfrm>
            <a:off x="4851638" y="257175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280" name="Google Shape;4280;p247"/>
          <p:cNvSpPr txBox="1"/>
          <p:nvPr>
            <p:ph idx="3"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81" name="Google Shape;4281;p247"/>
          <p:cNvSpPr txBox="1"/>
          <p:nvPr>
            <p:ph idx="4"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82" name="Google Shape;4282;p247"/>
          <p:cNvSpPr txBox="1"/>
          <p:nvPr>
            <p:ph idx="5" type="title"/>
          </p:nvPr>
        </p:nvSpPr>
        <p:spPr>
          <a:xfrm>
            <a:off x="344044" y="34290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283" name="Google Shape;4283;p247"/>
          <p:cNvSpPr txBox="1"/>
          <p:nvPr>
            <p:ph idx="6" type="title"/>
          </p:nvPr>
        </p:nvSpPr>
        <p:spPr>
          <a:xfrm>
            <a:off x="4851638" y="34290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lgn="l">
              <a:lnSpc>
                <a:spcPct val="100000"/>
              </a:lnSpc>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4284" name="Google Shape;4284;p247"/>
          <p:cNvSpPr txBox="1"/>
          <p:nvPr>
            <p:ph idx="7" type="title"/>
          </p:nvPr>
        </p:nvSpPr>
        <p:spPr>
          <a:xfrm>
            <a:off x="344044" y="104298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4285" name="Google Shape;4285;p247"/>
          <p:cNvSpPr txBox="1"/>
          <p:nvPr>
            <p:ph idx="8" type="title"/>
          </p:nvPr>
        </p:nvSpPr>
        <p:spPr>
          <a:xfrm>
            <a:off x="4851638" y="104298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 Dark">
  <p:cSld name="TITLE_AND_BODY_1_2_1_1_1_2_1_1_1_1_1_1_1_1_1_2_1_2">
    <p:bg>
      <p:bgPr>
        <a:solidFill>
          <a:schemeClr val="dk1"/>
        </a:solidFill>
      </p:bgPr>
    </p:bg>
    <p:spTree>
      <p:nvGrpSpPr>
        <p:cNvPr id="4286" name="Shape 4286"/>
        <p:cNvGrpSpPr/>
        <p:nvPr/>
      </p:nvGrpSpPr>
      <p:grpSpPr>
        <a:xfrm>
          <a:off x="0" y="0"/>
          <a:ext cx="0" cy="0"/>
          <a:chOff x="0" y="0"/>
          <a:chExt cx="0" cy="0"/>
        </a:xfrm>
      </p:grpSpPr>
      <p:sp>
        <p:nvSpPr>
          <p:cNvPr id="4287" name="Google Shape;4287;p248"/>
          <p:cNvSpPr txBox="1"/>
          <p:nvPr>
            <p:ph type="title"/>
          </p:nvPr>
        </p:nvSpPr>
        <p:spPr>
          <a:xfrm>
            <a:off x="344044" y="257175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88" name="Google Shape;4288;p248"/>
          <p:cNvSpPr txBox="1"/>
          <p:nvPr>
            <p:ph idx="2" type="title"/>
          </p:nvPr>
        </p:nvSpPr>
        <p:spPr>
          <a:xfrm>
            <a:off x="4851638" y="257175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89" name="Google Shape;4289;p248"/>
          <p:cNvSpPr txBox="1"/>
          <p:nvPr>
            <p:ph idx="3" type="title"/>
          </p:nvPr>
        </p:nvSpPr>
        <p:spPr>
          <a:xfrm>
            <a:off x="344044"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90" name="Google Shape;4290;p248"/>
          <p:cNvSpPr txBox="1"/>
          <p:nvPr>
            <p:ph idx="4" type="title"/>
          </p:nvPr>
        </p:nvSpPr>
        <p:spPr>
          <a:xfrm>
            <a:off x="4851638" y="327183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91" name="Google Shape;4291;p248"/>
          <p:cNvSpPr txBox="1"/>
          <p:nvPr>
            <p:ph idx="5" type="title"/>
          </p:nvPr>
        </p:nvSpPr>
        <p:spPr>
          <a:xfrm>
            <a:off x="344044" y="34290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92" name="Google Shape;4292;p248"/>
          <p:cNvSpPr txBox="1"/>
          <p:nvPr>
            <p:ph idx="6" type="title"/>
          </p:nvPr>
        </p:nvSpPr>
        <p:spPr>
          <a:xfrm>
            <a:off x="4851638" y="342900"/>
            <a:ext cx="3952500" cy="557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1pPr>
            <a:lvl2pPr lvl="1"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2pPr>
            <a:lvl3pPr lvl="2"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3pPr>
            <a:lvl4pPr lvl="3"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4pPr>
            <a:lvl5pPr lvl="4"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5pPr>
            <a:lvl6pPr lvl="5"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6pPr>
            <a:lvl7pPr lvl="6"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7pPr>
            <a:lvl8pPr lvl="7"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8pPr>
            <a:lvl9pPr lvl="8" algn="l">
              <a:lnSpc>
                <a:spcPct val="100000"/>
              </a:lnSpc>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4293" name="Google Shape;4293;p248"/>
          <p:cNvSpPr txBox="1"/>
          <p:nvPr>
            <p:ph idx="7" type="title"/>
          </p:nvPr>
        </p:nvSpPr>
        <p:spPr>
          <a:xfrm>
            <a:off x="344044" y="104298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4294" name="Google Shape;4294;p248"/>
          <p:cNvSpPr txBox="1"/>
          <p:nvPr>
            <p:ph idx="8" type="title"/>
          </p:nvPr>
        </p:nvSpPr>
        <p:spPr>
          <a:xfrm>
            <a:off x="4851638" y="1042988"/>
            <a:ext cx="3952500" cy="15288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Quarters)">
  <p:cSld name="TITLE_AND_BODY_1_2_1_1_1_2_1_1_1_1_1_1_1_1_1_2_1_1">
    <p:bg>
      <p:bgPr>
        <a:solidFill>
          <a:schemeClr val="lt1"/>
        </a:solidFill>
      </p:bgPr>
    </p:bg>
    <p:spTree>
      <p:nvGrpSpPr>
        <p:cNvPr id="4295" name="Shape 4295"/>
        <p:cNvGrpSpPr/>
        <p:nvPr/>
      </p:nvGrpSpPr>
      <p:grpSpPr>
        <a:xfrm>
          <a:off x="0" y="0"/>
          <a:ext cx="0" cy="0"/>
          <a:chOff x="0" y="0"/>
          <a:chExt cx="0" cy="0"/>
        </a:xfrm>
      </p:grpSpPr>
      <p:cxnSp>
        <p:nvCxnSpPr>
          <p:cNvPr id="4296" name="Google Shape;4296;p249"/>
          <p:cNvCxnSpPr/>
          <p:nvPr/>
        </p:nvCxnSpPr>
        <p:spPr>
          <a:xfrm>
            <a:off x="339888" y="1458621"/>
            <a:ext cx="0" cy="3040200"/>
          </a:xfrm>
          <a:prstGeom prst="straightConnector1">
            <a:avLst/>
          </a:prstGeom>
          <a:noFill/>
          <a:ln cap="flat" cmpd="sng" w="7150">
            <a:solidFill>
              <a:srgbClr val="DEE1E6"/>
            </a:solidFill>
            <a:prstDash val="solid"/>
            <a:round/>
            <a:headEnd len="sm" w="sm" type="none"/>
            <a:tailEnd len="sm" w="sm" type="none"/>
          </a:ln>
        </p:spPr>
      </p:cxnSp>
      <p:cxnSp>
        <p:nvCxnSpPr>
          <p:cNvPr id="4297" name="Google Shape;4297;p249"/>
          <p:cNvCxnSpPr/>
          <p:nvPr/>
        </p:nvCxnSpPr>
        <p:spPr>
          <a:xfrm>
            <a:off x="4571997" y="1458621"/>
            <a:ext cx="0" cy="3040200"/>
          </a:xfrm>
          <a:prstGeom prst="straightConnector1">
            <a:avLst/>
          </a:prstGeom>
          <a:noFill/>
          <a:ln cap="flat" cmpd="sng" w="7150">
            <a:solidFill>
              <a:srgbClr val="DEE1E6"/>
            </a:solidFill>
            <a:prstDash val="solid"/>
            <a:round/>
            <a:headEnd len="sm" w="sm" type="none"/>
            <a:tailEnd len="sm" w="sm" type="none"/>
          </a:ln>
        </p:spPr>
      </p:cxnSp>
      <p:cxnSp>
        <p:nvCxnSpPr>
          <p:cNvPr id="4298" name="Google Shape;4298;p249"/>
          <p:cNvCxnSpPr/>
          <p:nvPr/>
        </p:nvCxnSpPr>
        <p:spPr>
          <a:xfrm>
            <a:off x="2457449" y="1458621"/>
            <a:ext cx="0" cy="3040200"/>
          </a:xfrm>
          <a:prstGeom prst="straightConnector1">
            <a:avLst/>
          </a:prstGeom>
          <a:noFill/>
          <a:ln cap="flat" cmpd="sng" w="7150">
            <a:solidFill>
              <a:srgbClr val="DEE1E6"/>
            </a:solidFill>
            <a:prstDash val="solid"/>
            <a:round/>
            <a:headEnd len="sm" w="sm" type="none"/>
            <a:tailEnd len="sm" w="sm" type="none"/>
          </a:ln>
        </p:spPr>
      </p:cxnSp>
      <p:cxnSp>
        <p:nvCxnSpPr>
          <p:cNvPr id="4299" name="Google Shape;4299;p249"/>
          <p:cNvCxnSpPr/>
          <p:nvPr/>
        </p:nvCxnSpPr>
        <p:spPr>
          <a:xfrm>
            <a:off x="6686546" y="1458621"/>
            <a:ext cx="0" cy="3040200"/>
          </a:xfrm>
          <a:prstGeom prst="straightConnector1">
            <a:avLst/>
          </a:prstGeom>
          <a:noFill/>
          <a:ln cap="flat" cmpd="sng" w="7150">
            <a:solidFill>
              <a:srgbClr val="DEE1E6"/>
            </a:solidFill>
            <a:prstDash val="solid"/>
            <a:round/>
            <a:headEnd len="sm" w="sm" type="none"/>
            <a:tailEnd len="sm" w="sm" type="none"/>
          </a:ln>
        </p:spPr>
      </p:cxnSp>
      <p:sp>
        <p:nvSpPr>
          <p:cNvPr id="4300" name="Google Shape;4300;p249"/>
          <p:cNvSpPr txBox="1"/>
          <p:nvPr>
            <p:ph type="title"/>
          </p:nvPr>
        </p:nvSpPr>
        <p:spPr>
          <a:xfrm>
            <a:off x="344044" y="671513"/>
            <a:ext cx="8457000" cy="4716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4301" name="Google Shape;4301;p249"/>
          <p:cNvSpPr txBox="1"/>
          <p:nvPr>
            <p:ph idx="2" type="title"/>
          </p:nvPr>
        </p:nvSpPr>
        <p:spPr>
          <a:xfrm>
            <a:off x="344044" y="342900"/>
            <a:ext cx="84570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302" name="Google Shape;4302;p249"/>
          <p:cNvSpPr txBox="1"/>
          <p:nvPr>
            <p:ph idx="3" type="title"/>
          </p:nvPr>
        </p:nvSpPr>
        <p:spPr>
          <a:xfrm>
            <a:off x="344044" y="1250156"/>
            <a:ext cx="21135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4303" name="Google Shape;4303;p249"/>
          <p:cNvSpPr txBox="1"/>
          <p:nvPr>
            <p:ph idx="4" type="title"/>
          </p:nvPr>
        </p:nvSpPr>
        <p:spPr>
          <a:xfrm>
            <a:off x="2458013" y="1250156"/>
            <a:ext cx="21135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4304" name="Google Shape;4304;p249"/>
          <p:cNvSpPr txBox="1"/>
          <p:nvPr>
            <p:ph idx="5" type="title"/>
          </p:nvPr>
        </p:nvSpPr>
        <p:spPr>
          <a:xfrm>
            <a:off x="4571981" y="1250156"/>
            <a:ext cx="21135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4305" name="Google Shape;4305;p249"/>
          <p:cNvSpPr txBox="1"/>
          <p:nvPr>
            <p:ph idx="6" type="title"/>
          </p:nvPr>
        </p:nvSpPr>
        <p:spPr>
          <a:xfrm>
            <a:off x="6685950" y="1250156"/>
            <a:ext cx="21135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Weeks)">
  <p:cSld name="TITLE_AND_BODY_1_2_1_1_1_2_1_1_1_1_1_1_1_1_1_2_1_1_1">
    <p:bg>
      <p:bgPr>
        <a:solidFill>
          <a:schemeClr val="lt1"/>
        </a:solidFill>
      </p:bgPr>
    </p:bg>
    <p:spTree>
      <p:nvGrpSpPr>
        <p:cNvPr id="4306" name="Shape 4306"/>
        <p:cNvGrpSpPr/>
        <p:nvPr/>
      </p:nvGrpSpPr>
      <p:grpSpPr>
        <a:xfrm>
          <a:off x="0" y="0"/>
          <a:ext cx="0" cy="0"/>
          <a:chOff x="0" y="0"/>
          <a:chExt cx="0" cy="0"/>
        </a:xfrm>
      </p:grpSpPr>
      <p:cxnSp>
        <p:nvCxnSpPr>
          <p:cNvPr id="4307" name="Google Shape;4307;p250"/>
          <p:cNvCxnSpPr/>
          <p:nvPr/>
        </p:nvCxnSpPr>
        <p:spPr>
          <a:xfrm>
            <a:off x="339888" y="1458621"/>
            <a:ext cx="0" cy="3040200"/>
          </a:xfrm>
          <a:prstGeom prst="straightConnector1">
            <a:avLst/>
          </a:prstGeom>
          <a:noFill/>
          <a:ln cap="flat" cmpd="sng" w="7150">
            <a:solidFill>
              <a:srgbClr val="DEE1E6"/>
            </a:solidFill>
            <a:prstDash val="solid"/>
            <a:round/>
            <a:headEnd len="sm" w="sm" type="none"/>
            <a:tailEnd len="sm" w="sm" type="none"/>
          </a:ln>
        </p:spPr>
      </p:cxnSp>
      <p:cxnSp>
        <p:nvCxnSpPr>
          <p:cNvPr id="4308" name="Google Shape;4308;p250"/>
          <p:cNvCxnSpPr/>
          <p:nvPr/>
        </p:nvCxnSpPr>
        <p:spPr>
          <a:xfrm>
            <a:off x="4571997" y="1458621"/>
            <a:ext cx="0" cy="3040200"/>
          </a:xfrm>
          <a:prstGeom prst="straightConnector1">
            <a:avLst/>
          </a:prstGeom>
          <a:noFill/>
          <a:ln cap="flat" cmpd="sng" w="7150">
            <a:solidFill>
              <a:srgbClr val="DEE1E6"/>
            </a:solidFill>
            <a:prstDash val="solid"/>
            <a:round/>
            <a:headEnd len="sm" w="sm" type="none"/>
            <a:tailEnd len="sm" w="sm" type="none"/>
          </a:ln>
        </p:spPr>
      </p:cxnSp>
      <p:cxnSp>
        <p:nvCxnSpPr>
          <p:cNvPr id="4309" name="Google Shape;4309;p250"/>
          <p:cNvCxnSpPr/>
          <p:nvPr/>
        </p:nvCxnSpPr>
        <p:spPr>
          <a:xfrm>
            <a:off x="2457449" y="1458621"/>
            <a:ext cx="0" cy="3040200"/>
          </a:xfrm>
          <a:prstGeom prst="straightConnector1">
            <a:avLst/>
          </a:prstGeom>
          <a:noFill/>
          <a:ln cap="flat" cmpd="sng" w="7150">
            <a:solidFill>
              <a:srgbClr val="DEE1E6"/>
            </a:solidFill>
            <a:prstDash val="solid"/>
            <a:round/>
            <a:headEnd len="sm" w="sm" type="none"/>
            <a:tailEnd len="sm" w="sm" type="none"/>
          </a:ln>
        </p:spPr>
      </p:cxnSp>
      <p:cxnSp>
        <p:nvCxnSpPr>
          <p:cNvPr id="4310" name="Google Shape;4310;p250"/>
          <p:cNvCxnSpPr/>
          <p:nvPr/>
        </p:nvCxnSpPr>
        <p:spPr>
          <a:xfrm>
            <a:off x="6686546" y="1458621"/>
            <a:ext cx="0" cy="3040200"/>
          </a:xfrm>
          <a:prstGeom prst="straightConnector1">
            <a:avLst/>
          </a:prstGeom>
          <a:noFill/>
          <a:ln cap="flat" cmpd="sng" w="7150">
            <a:solidFill>
              <a:srgbClr val="DEE1E6"/>
            </a:solidFill>
            <a:prstDash val="solid"/>
            <a:round/>
            <a:headEnd len="sm" w="sm" type="none"/>
            <a:tailEnd len="sm" w="sm" type="none"/>
          </a:ln>
        </p:spPr>
      </p:cxnSp>
      <p:sp>
        <p:nvSpPr>
          <p:cNvPr id="4311" name="Google Shape;4311;p250"/>
          <p:cNvSpPr txBox="1"/>
          <p:nvPr>
            <p:ph type="title"/>
          </p:nvPr>
        </p:nvSpPr>
        <p:spPr>
          <a:xfrm>
            <a:off x="344044" y="671513"/>
            <a:ext cx="8457000" cy="4716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4312" name="Google Shape;4312;p250"/>
          <p:cNvSpPr txBox="1"/>
          <p:nvPr>
            <p:ph idx="2" type="title"/>
          </p:nvPr>
        </p:nvSpPr>
        <p:spPr>
          <a:xfrm>
            <a:off x="344044" y="342900"/>
            <a:ext cx="84570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313" name="Google Shape;4313;p250"/>
          <p:cNvSpPr txBox="1"/>
          <p:nvPr>
            <p:ph idx="3" type="title"/>
          </p:nvPr>
        </p:nvSpPr>
        <p:spPr>
          <a:xfrm>
            <a:off x="344044"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4314" name="Google Shape;4314;p250"/>
          <p:cNvSpPr txBox="1"/>
          <p:nvPr>
            <p:ph idx="4" type="title"/>
          </p:nvPr>
        </p:nvSpPr>
        <p:spPr>
          <a:xfrm>
            <a:off x="2458013"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4315" name="Google Shape;4315;p250"/>
          <p:cNvSpPr txBox="1"/>
          <p:nvPr>
            <p:ph idx="5" type="title"/>
          </p:nvPr>
        </p:nvSpPr>
        <p:spPr>
          <a:xfrm>
            <a:off x="4571981"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4316" name="Google Shape;4316;p250"/>
          <p:cNvSpPr txBox="1"/>
          <p:nvPr>
            <p:ph idx="6" type="title"/>
          </p:nvPr>
        </p:nvSpPr>
        <p:spPr>
          <a:xfrm>
            <a:off x="6685950"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4317" name="Google Shape;4317;p250"/>
          <p:cNvCxnSpPr/>
          <p:nvPr/>
        </p:nvCxnSpPr>
        <p:spPr>
          <a:xfrm>
            <a:off x="1400753" y="1458621"/>
            <a:ext cx="0" cy="3040200"/>
          </a:xfrm>
          <a:prstGeom prst="straightConnector1">
            <a:avLst/>
          </a:prstGeom>
          <a:noFill/>
          <a:ln cap="flat" cmpd="sng" w="7150">
            <a:solidFill>
              <a:srgbClr val="DEE1E6"/>
            </a:solidFill>
            <a:prstDash val="solid"/>
            <a:round/>
            <a:headEnd len="sm" w="sm" type="none"/>
            <a:tailEnd len="sm" w="sm" type="none"/>
          </a:ln>
        </p:spPr>
      </p:cxnSp>
      <p:sp>
        <p:nvSpPr>
          <p:cNvPr id="4318" name="Google Shape;4318;p250"/>
          <p:cNvSpPr txBox="1"/>
          <p:nvPr>
            <p:ph idx="7" type="title"/>
          </p:nvPr>
        </p:nvSpPr>
        <p:spPr>
          <a:xfrm>
            <a:off x="1400738"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4319" name="Google Shape;4319;p250"/>
          <p:cNvCxnSpPr/>
          <p:nvPr/>
        </p:nvCxnSpPr>
        <p:spPr>
          <a:xfrm>
            <a:off x="3514724" y="1458621"/>
            <a:ext cx="0" cy="3040200"/>
          </a:xfrm>
          <a:prstGeom prst="straightConnector1">
            <a:avLst/>
          </a:prstGeom>
          <a:noFill/>
          <a:ln cap="flat" cmpd="sng" w="7150">
            <a:solidFill>
              <a:srgbClr val="DEE1E6"/>
            </a:solidFill>
            <a:prstDash val="solid"/>
            <a:round/>
            <a:headEnd len="sm" w="sm" type="none"/>
            <a:tailEnd len="sm" w="sm" type="none"/>
          </a:ln>
        </p:spPr>
      </p:cxnSp>
      <p:sp>
        <p:nvSpPr>
          <p:cNvPr id="4320" name="Google Shape;4320;p250"/>
          <p:cNvSpPr txBox="1"/>
          <p:nvPr>
            <p:ph idx="8" type="title"/>
          </p:nvPr>
        </p:nvSpPr>
        <p:spPr>
          <a:xfrm>
            <a:off x="3514997"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4321" name="Google Shape;4321;p250"/>
          <p:cNvCxnSpPr/>
          <p:nvPr/>
        </p:nvCxnSpPr>
        <p:spPr>
          <a:xfrm>
            <a:off x="5628691" y="1458621"/>
            <a:ext cx="0" cy="3040200"/>
          </a:xfrm>
          <a:prstGeom prst="straightConnector1">
            <a:avLst/>
          </a:prstGeom>
          <a:noFill/>
          <a:ln cap="flat" cmpd="sng" w="7150">
            <a:solidFill>
              <a:srgbClr val="DEE1E6"/>
            </a:solidFill>
            <a:prstDash val="solid"/>
            <a:round/>
            <a:headEnd len="sm" w="sm" type="none"/>
            <a:tailEnd len="sm" w="sm" type="none"/>
          </a:ln>
        </p:spPr>
      </p:cxnSp>
      <p:sp>
        <p:nvSpPr>
          <p:cNvPr id="4322" name="Google Shape;4322;p250"/>
          <p:cNvSpPr txBox="1"/>
          <p:nvPr>
            <p:ph idx="9" type="title"/>
          </p:nvPr>
        </p:nvSpPr>
        <p:spPr>
          <a:xfrm>
            <a:off x="5629256"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4323" name="Google Shape;4323;p250"/>
          <p:cNvCxnSpPr/>
          <p:nvPr/>
        </p:nvCxnSpPr>
        <p:spPr>
          <a:xfrm>
            <a:off x="7742658" y="1458621"/>
            <a:ext cx="0" cy="3040200"/>
          </a:xfrm>
          <a:prstGeom prst="straightConnector1">
            <a:avLst/>
          </a:prstGeom>
          <a:noFill/>
          <a:ln cap="flat" cmpd="sng" w="7150">
            <a:solidFill>
              <a:srgbClr val="DEE1E6"/>
            </a:solidFill>
            <a:prstDash val="solid"/>
            <a:round/>
            <a:headEnd len="sm" w="sm" type="none"/>
            <a:tailEnd len="sm" w="sm" type="none"/>
          </a:ln>
        </p:spPr>
      </p:cxnSp>
      <p:sp>
        <p:nvSpPr>
          <p:cNvPr id="4324" name="Google Shape;4324;p250"/>
          <p:cNvSpPr txBox="1"/>
          <p:nvPr>
            <p:ph idx="13" type="title"/>
          </p:nvPr>
        </p:nvSpPr>
        <p:spPr>
          <a:xfrm>
            <a:off x="7743516" y="1250156"/>
            <a:ext cx="1056000" cy="207300"/>
          </a:xfrm>
          <a:prstGeom prst="rect">
            <a:avLst/>
          </a:prstGeom>
          <a:noFill/>
          <a:ln>
            <a:noFill/>
          </a:ln>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Horizontal)">
  <p:cSld name="TITLE_AND_BODY_1_2_1_1_1_2_1_1_1_1_1_1_1_1_1_2_1_1_1_1">
    <p:bg>
      <p:bgPr>
        <a:solidFill>
          <a:schemeClr val="lt1"/>
        </a:solidFill>
      </p:bgPr>
    </p:bg>
    <p:spTree>
      <p:nvGrpSpPr>
        <p:cNvPr id="4325" name="Shape 4325"/>
        <p:cNvGrpSpPr/>
        <p:nvPr/>
      </p:nvGrpSpPr>
      <p:grpSpPr>
        <a:xfrm>
          <a:off x="0" y="0"/>
          <a:ext cx="0" cy="0"/>
          <a:chOff x="0" y="0"/>
          <a:chExt cx="0" cy="0"/>
        </a:xfrm>
      </p:grpSpPr>
      <p:cxnSp>
        <p:nvCxnSpPr>
          <p:cNvPr id="4326" name="Google Shape;4326;p251"/>
          <p:cNvCxnSpPr/>
          <p:nvPr/>
        </p:nvCxnSpPr>
        <p:spPr>
          <a:xfrm>
            <a:off x="0" y="2794031"/>
            <a:ext cx="7826700" cy="0"/>
          </a:xfrm>
          <a:prstGeom prst="straightConnector1">
            <a:avLst/>
          </a:prstGeom>
          <a:noFill/>
          <a:ln cap="flat" cmpd="sng" w="10725">
            <a:solidFill>
              <a:schemeClr val="accent4"/>
            </a:solidFill>
            <a:prstDash val="solid"/>
            <a:round/>
            <a:headEnd len="sm" w="sm" type="none"/>
            <a:tailEnd len="sm" w="sm" type="none"/>
          </a:ln>
        </p:spPr>
      </p:cxnSp>
      <p:sp>
        <p:nvSpPr>
          <p:cNvPr id="4327" name="Google Shape;4327;p251"/>
          <p:cNvSpPr txBox="1"/>
          <p:nvPr>
            <p:ph type="title"/>
          </p:nvPr>
        </p:nvSpPr>
        <p:spPr>
          <a:xfrm>
            <a:off x="344044" y="671513"/>
            <a:ext cx="8457000" cy="4716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328" name="Google Shape;4328;p251"/>
          <p:cNvSpPr txBox="1"/>
          <p:nvPr>
            <p:ph idx="2" type="title"/>
          </p:nvPr>
        </p:nvSpPr>
        <p:spPr>
          <a:xfrm>
            <a:off x="344044" y="342900"/>
            <a:ext cx="84570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329" name="Google Shape;4329;p251"/>
          <p:cNvSpPr txBox="1"/>
          <p:nvPr>
            <p:ph idx="3" type="title"/>
          </p:nvPr>
        </p:nvSpPr>
        <p:spPr>
          <a:xfrm>
            <a:off x="344044" y="3109406"/>
            <a:ext cx="1056000" cy="3462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4330" name="Google Shape;4330;p251"/>
          <p:cNvSpPr/>
          <p:nvPr/>
        </p:nvSpPr>
        <p:spPr>
          <a:xfrm>
            <a:off x="796575"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331" name="Google Shape;4331;p251"/>
          <p:cNvSpPr txBox="1"/>
          <p:nvPr>
            <p:ph idx="4" type="title"/>
          </p:nvPr>
        </p:nvSpPr>
        <p:spPr>
          <a:xfrm>
            <a:off x="344044" y="3455456"/>
            <a:ext cx="1056000" cy="6213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4332" name="Google Shape;4332;p251"/>
          <p:cNvSpPr txBox="1"/>
          <p:nvPr>
            <p:ph idx="5" type="title"/>
          </p:nvPr>
        </p:nvSpPr>
        <p:spPr>
          <a:xfrm>
            <a:off x="344044" y="2328863"/>
            <a:ext cx="1056000" cy="346200"/>
          </a:xfrm>
          <a:prstGeom prst="rect">
            <a:avLst/>
          </a:prstGeom>
          <a:noFill/>
          <a:ln>
            <a:noFill/>
          </a:ln>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4333" name="Google Shape;4333;p251"/>
          <p:cNvCxnSpPr>
            <a:stCxn id="4330" idx="4"/>
            <a:endCxn id="4329" idx="0"/>
          </p:cNvCxnSpPr>
          <p:nvPr/>
        </p:nvCxnSpPr>
        <p:spPr>
          <a:xfrm>
            <a:off x="872175" y="2869688"/>
            <a:ext cx="0" cy="239700"/>
          </a:xfrm>
          <a:prstGeom prst="straightConnector1">
            <a:avLst/>
          </a:prstGeom>
          <a:noFill/>
          <a:ln cap="flat" cmpd="sng" w="10725">
            <a:solidFill>
              <a:schemeClr val="accent4"/>
            </a:solidFill>
            <a:prstDash val="solid"/>
            <a:round/>
            <a:headEnd len="sm" w="sm" type="none"/>
            <a:tailEnd len="sm" w="sm" type="none"/>
          </a:ln>
        </p:spPr>
      </p:cxnSp>
      <p:cxnSp>
        <p:nvCxnSpPr>
          <p:cNvPr id="4334" name="Google Shape;4334;p251"/>
          <p:cNvCxnSpPr/>
          <p:nvPr/>
        </p:nvCxnSpPr>
        <p:spPr>
          <a:xfrm>
            <a:off x="7790784" y="2794031"/>
            <a:ext cx="1353300" cy="0"/>
          </a:xfrm>
          <a:prstGeom prst="straightConnector1">
            <a:avLst/>
          </a:prstGeom>
          <a:noFill/>
          <a:ln cap="flat" cmpd="sng" w="10725">
            <a:solidFill>
              <a:schemeClr val="accent4"/>
            </a:solidFill>
            <a:prstDash val="dash"/>
            <a:round/>
            <a:headEnd len="sm" w="sm" type="none"/>
            <a:tailEnd len="sm" w="sm" type="none"/>
          </a:ln>
        </p:spPr>
      </p:cxnSp>
      <p:sp>
        <p:nvSpPr>
          <p:cNvPr id="4335" name="Google Shape;4335;p251"/>
          <p:cNvSpPr txBox="1"/>
          <p:nvPr>
            <p:ph idx="6" type="title"/>
          </p:nvPr>
        </p:nvSpPr>
        <p:spPr>
          <a:xfrm>
            <a:off x="1929375" y="3109406"/>
            <a:ext cx="1056000" cy="3462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4336" name="Google Shape;4336;p251"/>
          <p:cNvSpPr/>
          <p:nvPr/>
        </p:nvSpPr>
        <p:spPr>
          <a:xfrm>
            <a:off x="2381906"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337" name="Google Shape;4337;p251"/>
          <p:cNvSpPr txBox="1"/>
          <p:nvPr>
            <p:ph idx="7" type="title"/>
          </p:nvPr>
        </p:nvSpPr>
        <p:spPr>
          <a:xfrm>
            <a:off x="1929375" y="3455456"/>
            <a:ext cx="1056000" cy="6213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4338" name="Google Shape;4338;p251"/>
          <p:cNvSpPr txBox="1"/>
          <p:nvPr>
            <p:ph idx="8" type="title"/>
          </p:nvPr>
        </p:nvSpPr>
        <p:spPr>
          <a:xfrm>
            <a:off x="1929375" y="2328863"/>
            <a:ext cx="1056000" cy="346200"/>
          </a:xfrm>
          <a:prstGeom prst="rect">
            <a:avLst/>
          </a:prstGeom>
          <a:noFill/>
          <a:ln>
            <a:noFill/>
          </a:ln>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4339" name="Google Shape;4339;p251"/>
          <p:cNvCxnSpPr>
            <a:stCxn id="4336" idx="4"/>
            <a:endCxn id="4335" idx="0"/>
          </p:cNvCxnSpPr>
          <p:nvPr/>
        </p:nvCxnSpPr>
        <p:spPr>
          <a:xfrm>
            <a:off x="2457506" y="2869688"/>
            <a:ext cx="0" cy="239700"/>
          </a:xfrm>
          <a:prstGeom prst="straightConnector1">
            <a:avLst/>
          </a:prstGeom>
          <a:noFill/>
          <a:ln cap="flat" cmpd="sng" w="10725">
            <a:solidFill>
              <a:schemeClr val="accent4"/>
            </a:solidFill>
            <a:prstDash val="solid"/>
            <a:round/>
            <a:headEnd len="sm" w="sm" type="none"/>
            <a:tailEnd len="sm" w="sm" type="none"/>
          </a:ln>
        </p:spPr>
      </p:cxnSp>
      <p:sp>
        <p:nvSpPr>
          <p:cNvPr id="4340" name="Google Shape;4340;p251"/>
          <p:cNvSpPr txBox="1"/>
          <p:nvPr>
            <p:ph idx="9" type="title"/>
          </p:nvPr>
        </p:nvSpPr>
        <p:spPr>
          <a:xfrm>
            <a:off x="3514706" y="3109406"/>
            <a:ext cx="1056000" cy="3462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4341" name="Google Shape;4341;p251"/>
          <p:cNvSpPr/>
          <p:nvPr/>
        </p:nvSpPr>
        <p:spPr>
          <a:xfrm>
            <a:off x="3967238"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342" name="Google Shape;4342;p251"/>
          <p:cNvSpPr txBox="1"/>
          <p:nvPr>
            <p:ph idx="13" type="title"/>
          </p:nvPr>
        </p:nvSpPr>
        <p:spPr>
          <a:xfrm>
            <a:off x="3514706" y="3455456"/>
            <a:ext cx="1056000" cy="6213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4343" name="Google Shape;4343;p251"/>
          <p:cNvSpPr txBox="1"/>
          <p:nvPr>
            <p:ph idx="14" type="title"/>
          </p:nvPr>
        </p:nvSpPr>
        <p:spPr>
          <a:xfrm>
            <a:off x="3514706" y="2328863"/>
            <a:ext cx="1056000" cy="346200"/>
          </a:xfrm>
          <a:prstGeom prst="rect">
            <a:avLst/>
          </a:prstGeom>
          <a:noFill/>
          <a:ln>
            <a:noFill/>
          </a:ln>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4344" name="Google Shape;4344;p251"/>
          <p:cNvCxnSpPr>
            <a:stCxn id="4341" idx="4"/>
            <a:endCxn id="4340" idx="0"/>
          </p:cNvCxnSpPr>
          <p:nvPr/>
        </p:nvCxnSpPr>
        <p:spPr>
          <a:xfrm>
            <a:off x="4042838" y="2869688"/>
            <a:ext cx="0" cy="239700"/>
          </a:xfrm>
          <a:prstGeom prst="straightConnector1">
            <a:avLst/>
          </a:prstGeom>
          <a:noFill/>
          <a:ln cap="flat" cmpd="sng" w="10725">
            <a:solidFill>
              <a:schemeClr val="accent4"/>
            </a:solidFill>
            <a:prstDash val="solid"/>
            <a:round/>
            <a:headEnd len="sm" w="sm" type="none"/>
            <a:tailEnd len="sm" w="sm" type="none"/>
          </a:ln>
        </p:spPr>
      </p:cxnSp>
      <p:sp>
        <p:nvSpPr>
          <p:cNvPr id="4345" name="Google Shape;4345;p251"/>
          <p:cNvSpPr txBox="1"/>
          <p:nvPr>
            <p:ph idx="15" type="title"/>
          </p:nvPr>
        </p:nvSpPr>
        <p:spPr>
          <a:xfrm>
            <a:off x="5124403" y="3109406"/>
            <a:ext cx="1056000" cy="3462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4346" name="Google Shape;4346;p251"/>
          <p:cNvSpPr/>
          <p:nvPr/>
        </p:nvSpPr>
        <p:spPr>
          <a:xfrm>
            <a:off x="5576934"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347" name="Google Shape;4347;p251"/>
          <p:cNvSpPr txBox="1"/>
          <p:nvPr>
            <p:ph idx="16" type="title"/>
          </p:nvPr>
        </p:nvSpPr>
        <p:spPr>
          <a:xfrm>
            <a:off x="5124403" y="3455456"/>
            <a:ext cx="1056000" cy="6213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4348" name="Google Shape;4348;p251"/>
          <p:cNvSpPr txBox="1"/>
          <p:nvPr>
            <p:ph idx="17" type="title"/>
          </p:nvPr>
        </p:nvSpPr>
        <p:spPr>
          <a:xfrm>
            <a:off x="5124403" y="2328863"/>
            <a:ext cx="1056000" cy="346200"/>
          </a:xfrm>
          <a:prstGeom prst="rect">
            <a:avLst/>
          </a:prstGeom>
          <a:noFill/>
          <a:ln>
            <a:noFill/>
          </a:ln>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4349" name="Google Shape;4349;p251"/>
          <p:cNvCxnSpPr>
            <a:stCxn id="4346" idx="4"/>
            <a:endCxn id="4345" idx="0"/>
          </p:cNvCxnSpPr>
          <p:nvPr/>
        </p:nvCxnSpPr>
        <p:spPr>
          <a:xfrm>
            <a:off x="5652534" y="2869688"/>
            <a:ext cx="0" cy="239700"/>
          </a:xfrm>
          <a:prstGeom prst="straightConnector1">
            <a:avLst/>
          </a:prstGeom>
          <a:noFill/>
          <a:ln cap="flat" cmpd="sng" w="10725">
            <a:solidFill>
              <a:schemeClr val="accent4"/>
            </a:solidFill>
            <a:prstDash val="solid"/>
            <a:round/>
            <a:headEnd len="sm" w="sm" type="none"/>
            <a:tailEnd len="sm" w="sm" type="none"/>
          </a:ln>
        </p:spPr>
      </p:cxnSp>
      <p:sp>
        <p:nvSpPr>
          <p:cNvPr id="4350" name="Google Shape;4350;p251"/>
          <p:cNvSpPr txBox="1"/>
          <p:nvPr>
            <p:ph idx="18" type="title"/>
          </p:nvPr>
        </p:nvSpPr>
        <p:spPr>
          <a:xfrm>
            <a:off x="6685369" y="3109406"/>
            <a:ext cx="1056000" cy="3462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4351" name="Google Shape;4351;p251"/>
          <p:cNvSpPr/>
          <p:nvPr/>
        </p:nvSpPr>
        <p:spPr>
          <a:xfrm>
            <a:off x="7137900"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352" name="Google Shape;4352;p251"/>
          <p:cNvSpPr txBox="1"/>
          <p:nvPr>
            <p:ph idx="19" type="title"/>
          </p:nvPr>
        </p:nvSpPr>
        <p:spPr>
          <a:xfrm>
            <a:off x="6685369" y="3455456"/>
            <a:ext cx="1056000" cy="6213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4353" name="Google Shape;4353;p251"/>
          <p:cNvSpPr txBox="1"/>
          <p:nvPr>
            <p:ph idx="20" type="title"/>
          </p:nvPr>
        </p:nvSpPr>
        <p:spPr>
          <a:xfrm>
            <a:off x="6685369" y="2328863"/>
            <a:ext cx="1056000" cy="346200"/>
          </a:xfrm>
          <a:prstGeom prst="rect">
            <a:avLst/>
          </a:prstGeom>
          <a:noFill/>
          <a:ln>
            <a:noFill/>
          </a:ln>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4354" name="Google Shape;4354;p251"/>
          <p:cNvCxnSpPr>
            <a:stCxn id="4351" idx="4"/>
            <a:endCxn id="4350" idx="0"/>
          </p:cNvCxnSpPr>
          <p:nvPr/>
        </p:nvCxnSpPr>
        <p:spPr>
          <a:xfrm>
            <a:off x="7213500" y="2869688"/>
            <a:ext cx="0" cy="239700"/>
          </a:xfrm>
          <a:prstGeom prst="straightConnector1">
            <a:avLst/>
          </a:prstGeom>
          <a:noFill/>
          <a:ln cap="flat" cmpd="sng" w="10725">
            <a:solidFill>
              <a:schemeClr val="accent4"/>
            </a:solidFill>
            <a:prstDash val="solid"/>
            <a:round/>
            <a:headEnd len="sm" w="sm" type="none"/>
            <a:tailEnd len="sm" w="sm" type="none"/>
          </a:ln>
        </p:spPr>
      </p:cxn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tradicional">
  <p:cSld name="TITLE_AND_BODY_1_2_1_1_1_2_1_1_1_1_1_1_1_1_1_2_1_1_1_1_1">
    <p:bg>
      <p:bgPr>
        <a:solidFill>
          <a:schemeClr val="lt1"/>
        </a:solidFill>
      </p:bgPr>
    </p:bg>
    <p:spTree>
      <p:nvGrpSpPr>
        <p:cNvPr id="4355" name="Shape 4355"/>
        <p:cNvGrpSpPr/>
        <p:nvPr/>
      </p:nvGrpSpPr>
      <p:grpSpPr>
        <a:xfrm>
          <a:off x="0" y="0"/>
          <a:ext cx="0" cy="0"/>
          <a:chOff x="0" y="0"/>
          <a:chExt cx="0" cy="0"/>
        </a:xfrm>
      </p:grpSpPr>
      <p:sp>
        <p:nvSpPr>
          <p:cNvPr id="4356" name="Google Shape;4356;p252"/>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0" lvl="0" marL="0" marR="0" rtl="0" algn="l">
              <a:lnSpc>
                <a:spcPct val="100000"/>
              </a:lnSpc>
              <a:spcBef>
                <a:spcPts val="0"/>
              </a:spcBef>
              <a:spcAft>
                <a:spcPts val="0"/>
              </a:spcAft>
              <a:buClr>
                <a:schemeClr val="dk2"/>
              </a:buClr>
              <a:buSzPts val="1300"/>
              <a:buFont typeface="Inter SemiBold"/>
              <a:buNone/>
            </a:pPr>
            <a:r>
              <a:rPr b="0" i="0" lang="en" sz="1300" u="none" cap="none" strike="noStrike">
                <a:solidFill>
                  <a:schemeClr val="dk2"/>
                </a:solidFill>
                <a:latin typeface="Inter SemiBold"/>
                <a:ea typeface="Inter SemiBold"/>
                <a:cs typeface="Inter SemiBold"/>
                <a:sym typeface="Inter SemiBold"/>
              </a:rPr>
              <a:t>Value chain</a:t>
            </a:r>
            <a:endParaRPr b="0" i="0" sz="1300" u="none" cap="none" strike="noStrike">
              <a:solidFill>
                <a:schemeClr val="dk2"/>
              </a:solidFill>
              <a:latin typeface="Inter SemiBold"/>
              <a:ea typeface="Inter SemiBold"/>
              <a:cs typeface="Inter SemiBold"/>
              <a:sym typeface="Inter SemiBold"/>
            </a:endParaRPr>
          </a:p>
        </p:txBody>
      </p:sp>
      <p:sp>
        <p:nvSpPr>
          <p:cNvPr id="4357" name="Google Shape;4357;p252"/>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chemeClr val="dk1"/>
              </a:buClr>
              <a:buSzPts val="3000"/>
              <a:buFont typeface="Inter SemiBold"/>
              <a:buNone/>
            </a:pPr>
            <a:r>
              <a:rPr b="0" i="0" lang="en" sz="3000" u="none" cap="none" strike="noStrike">
                <a:solidFill>
                  <a:schemeClr val="dk1"/>
                </a:solidFill>
                <a:latin typeface="Inter SemiBold"/>
                <a:ea typeface="Inter SemiBold"/>
                <a:cs typeface="Inter SemiBold"/>
                <a:sym typeface="Inter SemiBold"/>
              </a:rPr>
              <a:t>Digital </a:t>
            </a:r>
            <a:r>
              <a:rPr b="0" i="0" lang="en" sz="3000" u="none" cap="none" strike="noStrike">
                <a:solidFill>
                  <a:schemeClr val="accent4"/>
                </a:solidFill>
                <a:latin typeface="Inter SemiBold"/>
                <a:ea typeface="Inter SemiBold"/>
                <a:cs typeface="Inter SemiBold"/>
                <a:sym typeface="Inter SemiBold"/>
              </a:rPr>
              <a:t>traditional</a:t>
            </a:r>
            <a:endParaRPr b="0" i="0" sz="3000" u="none" cap="none" strike="noStrike">
              <a:solidFill>
                <a:schemeClr val="accent4"/>
              </a:solidFill>
              <a:latin typeface="Inter SemiBold"/>
              <a:ea typeface="Inter SemiBold"/>
              <a:cs typeface="Inter SemiBold"/>
              <a:sym typeface="Inter SemiBold"/>
            </a:endParaRPr>
          </a:p>
        </p:txBody>
      </p:sp>
      <p:sp>
        <p:nvSpPr>
          <p:cNvPr id="4358" name="Google Shape;4358;p252"/>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359" name="Google Shape;4359;p252"/>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Online</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360" name="Google Shape;4360;p252"/>
          <p:cNvSpPr txBox="1"/>
          <p:nvPr/>
        </p:nvSpPr>
        <p:spPr>
          <a:xfrm>
            <a:off x="3662270" y="3369099"/>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Gateway</a:t>
            </a:r>
            <a:endParaRPr b="1" i="0" sz="600" u="none" cap="none" strike="noStrike">
              <a:solidFill>
                <a:schemeClr val="dk1"/>
              </a:solidFill>
              <a:latin typeface="Inter"/>
              <a:ea typeface="Inter"/>
              <a:cs typeface="Inter"/>
              <a:sym typeface="Inter"/>
            </a:endParaRPr>
          </a:p>
        </p:txBody>
      </p:sp>
      <p:sp>
        <p:nvSpPr>
          <p:cNvPr id="4361" name="Google Shape;4361;p252"/>
          <p:cNvSpPr txBox="1"/>
          <p:nvPr/>
        </p:nvSpPr>
        <p:spPr>
          <a:xfrm>
            <a:off x="4919532" y="3369099"/>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Processor</a:t>
            </a:r>
            <a:endParaRPr b="1" i="0" sz="600" u="none" cap="none" strike="noStrike">
              <a:solidFill>
                <a:schemeClr val="dk1"/>
              </a:solidFill>
              <a:latin typeface="Inter"/>
              <a:ea typeface="Inter"/>
              <a:cs typeface="Inter"/>
              <a:sym typeface="Inter"/>
            </a:endParaRPr>
          </a:p>
        </p:txBody>
      </p:sp>
      <p:sp>
        <p:nvSpPr>
          <p:cNvPr id="4362" name="Google Shape;4362;p252"/>
          <p:cNvSpPr txBox="1"/>
          <p:nvPr/>
        </p:nvSpPr>
        <p:spPr>
          <a:xfrm>
            <a:off x="6133385" y="3369099"/>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Acquirer</a:t>
            </a:r>
            <a:endParaRPr b="1" i="0" sz="600" u="none" cap="none" strike="noStrike">
              <a:solidFill>
                <a:schemeClr val="dk1"/>
              </a:solidFill>
              <a:latin typeface="Inter"/>
              <a:ea typeface="Inter"/>
              <a:cs typeface="Inter"/>
              <a:sym typeface="Inter"/>
            </a:endParaRPr>
          </a:p>
        </p:txBody>
      </p:sp>
      <p:sp>
        <p:nvSpPr>
          <p:cNvPr id="4363" name="Google Shape;4363;p252"/>
          <p:cNvSpPr txBox="1"/>
          <p:nvPr/>
        </p:nvSpPr>
        <p:spPr>
          <a:xfrm>
            <a:off x="6017546" y="1855641"/>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sp>
        <p:nvSpPr>
          <p:cNvPr id="4364" name="Google Shape;4364;p252"/>
          <p:cNvSpPr/>
          <p:nvPr/>
        </p:nvSpPr>
        <p:spPr>
          <a:xfrm>
            <a:off x="3864211" y="3636647"/>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Risk management</a:t>
            </a:r>
            <a:endParaRPr b="0" i="0" sz="500" u="none" cap="none" strike="noStrike">
              <a:solidFill>
                <a:srgbClr val="000000"/>
              </a:solidFill>
              <a:latin typeface="Inter"/>
              <a:ea typeface="Inter"/>
              <a:cs typeface="Inter"/>
              <a:sym typeface="Inter"/>
            </a:endParaRPr>
          </a:p>
        </p:txBody>
      </p:sp>
      <p:sp>
        <p:nvSpPr>
          <p:cNvPr id="4365" name="Google Shape;4365;p252"/>
          <p:cNvSpPr/>
          <p:nvPr/>
        </p:nvSpPr>
        <p:spPr>
          <a:xfrm>
            <a:off x="4555664" y="3636647"/>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Authentication</a:t>
            </a:r>
            <a:endParaRPr b="0" i="0" sz="500" u="none" cap="none" strike="noStrike">
              <a:solidFill>
                <a:srgbClr val="000000"/>
              </a:solidFill>
              <a:latin typeface="Inter"/>
              <a:ea typeface="Inter"/>
              <a:cs typeface="Inter"/>
              <a:sym typeface="Inter"/>
            </a:endParaRPr>
          </a:p>
        </p:txBody>
      </p:sp>
      <p:sp>
        <p:nvSpPr>
          <p:cNvPr id="4366" name="Google Shape;4366;p252"/>
          <p:cNvSpPr/>
          <p:nvPr/>
        </p:nvSpPr>
        <p:spPr>
          <a:xfrm>
            <a:off x="5417452" y="3636647"/>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Auth rate optimization</a:t>
            </a:r>
            <a:endParaRPr b="0" i="0" sz="500" u="none" cap="none" strike="noStrike">
              <a:solidFill>
                <a:srgbClr val="000000"/>
              </a:solidFill>
              <a:latin typeface="Inter"/>
              <a:ea typeface="Inter"/>
              <a:cs typeface="Inter"/>
              <a:sym typeface="Inter"/>
            </a:endParaRPr>
          </a:p>
        </p:txBody>
      </p:sp>
      <p:cxnSp>
        <p:nvCxnSpPr>
          <p:cNvPr id="4367" name="Google Shape;4367;p252"/>
          <p:cNvCxnSpPr/>
          <p:nvPr/>
        </p:nvCxnSpPr>
        <p:spPr>
          <a:xfrm>
            <a:off x="1473099" y="2261541"/>
            <a:ext cx="0" cy="851100"/>
          </a:xfrm>
          <a:prstGeom prst="straightConnector1">
            <a:avLst/>
          </a:prstGeom>
          <a:noFill/>
          <a:ln cap="flat" cmpd="sng" w="7150">
            <a:solidFill>
              <a:schemeClr val="accent3"/>
            </a:solidFill>
            <a:prstDash val="dot"/>
            <a:round/>
            <a:headEnd len="sm" w="sm" type="none"/>
            <a:tailEnd len="sm" w="sm" type="none"/>
          </a:ln>
        </p:spPr>
      </p:cxnSp>
      <p:cxnSp>
        <p:nvCxnSpPr>
          <p:cNvPr id="4368" name="Google Shape;4368;p252"/>
          <p:cNvCxnSpPr/>
          <p:nvPr/>
        </p:nvCxnSpPr>
        <p:spPr>
          <a:xfrm>
            <a:off x="1595499" y="2139141"/>
            <a:ext cx="4648200" cy="0"/>
          </a:xfrm>
          <a:prstGeom prst="straightConnector1">
            <a:avLst/>
          </a:prstGeom>
          <a:noFill/>
          <a:ln cap="flat" cmpd="sng" w="7150">
            <a:solidFill>
              <a:schemeClr val="accent3"/>
            </a:solidFill>
            <a:prstDash val="dot"/>
            <a:round/>
            <a:headEnd len="sm" w="sm" type="none"/>
            <a:tailEnd len="sm" w="sm" type="none"/>
          </a:ln>
        </p:spPr>
      </p:cxnSp>
      <p:cxnSp>
        <p:nvCxnSpPr>
          <p:cNvPr id="4369" name="Google Shape;4369;p252"/>
          <p:cNvCxnSpPr/>
          <p:nvPr/>
        </p:nvCxnSpPr>
        <p:spPr>
          <a:xfrm>
            <a:off x="1595499" y="3234958"/>
            <a:ext cx="2177100" cy="0"/>
          </a:xfrm>
          <a:prstGeom prst="straightConnector1">
            <a:avLst/>
          </a:prstGeom>
          <a:noFill/>
          <a:ln cap="flat" cmpd="sng" w="7150">
            <a:solidFill>
              <a:schemeClr val="accent3"/>
            </a:solidFill>
            <a:prstDash val="dot"/>
            <a:round/>
            <a:headEnd len="sm" w="sm" type="none"/>
            <a:tailEnd len="sm" w="sm" type="none"/>
          </a:ln>
        </p:spPr>
      </p:cxnSp>
      <p:cxnSp>
        <p:nvCxnSpPr>
          <p:cNvPr id="4370" name="Google Shape;4370;p252"/>
          <p:cNvCxnSpPr/>
          <p:nvPr/>
        </p:nvCxnSpPr>
        <p:spPr>
          <a:xfrm>
            <a:off x="4017311" y="3234958"/>
            <a:ext cx="1012500" cy="0"/>
          </a:xfrm>
          <a:prstGeom prst="straightConnector1">
            <a:avLst/>
          </a:prstGeom>
          <a:noFill/>
          <a:ln cap="flat" cmpd="sng" w="7150">
            <a:solidFill>
              <a:schemeClr val="accent3"/>
            </a:solidFill>
            <a:prstDash val="dot"/>
            <a:round/>
            <a:headEnd len="sm" w="sm" type="none"/>
            <a:tailEnd len="sm" w="sm" type="none"/>
          </a:ln>
        </p:spPr>
      </p:cxnSp>
      <p:cxnSp>
        <p:nvCxnSpPr>
          <p:cNvPr id="4371" name="Google Shape;4371;p252"/>
          <p:cNvCxnSpPr/>
          <p:nvPr/>
        </p:nvCxnSpPr>
        <p:spPr>
          <a:xfrm>
            <a:off x="5274574" y="3234958"/>
            <a:ext cx="969000" cy="0"/>
          </a:xfrm>
          <a:prstGeom prst="straightConnector1">
            <a:avLst/>
          </a:prstGeom>
          <a:noFill/>
          <a:ln cap="flat" cmpd="sng" w="7150">
            <a:solidFill>
              <a:schemeClr val="accent3"/>
            </a:solidFill>
            <a:prstDash val="dot"/>
            <a:round/>
            <a:headEnd len="sm" w="sm" type="none"/>
            <a:tailEnd len="sm" w="sm" type="none"/>
          </a:ln>
        </p:spPr>
      </p:cxnSp>
      <p:sp>
        <p:nvSpPr>
          <p:cNvPr id="4372" name="Google Shape;4372;p252"/>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Business</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bank account</a:t>
            </a:r>
            <a:endParaRPr b="1" i="0" sz="600" u="none" cap="none" strike="noStrike">
              <a:solidFill>
                <a:schemeClr val="dk1"/>
              </a:solidFill>
              <a:latin typeface="Inter"/>
              <a:ea typeface="Inter"/>
              <a:cs typeface="Inter"/>
              <a:sym typeface="Inter"/>
            </a:endParaRPr>
          </a:p>
        </p:txBody>
      </p:sp>
      <p:cxnSp>
        <p:nvCxnSpPr>
          <p:cNvPr id="4373" name="Google Shape;4373;p252"/>
          <p:cNvCxnSpPr/>
          <p:nvPr/>
        </p:nvCxnSpPr>
        <p:spPr>
          <a:xfrm>
            <a:off x="6488427" y="3234958"/>
            <a:ext cx="969000" cy="0"/>
          </a:xfrm>
          <a:prstGeom prst="straightConnector1">
            <a:avLst/>
          </a:prstGeom>
          <a:noFill/>
          <a:ln cap="flat" cmpd="sng" w="7150">
            <a:solidFill>
              <a:schemeClr val="accent3"/>
            </a:solidFill>
            <a:prstDash val="dot"/>
            <a:round/>
            <a:headEnd len="sm" w="sm" type="none"/>
            <a:tailEnd len="sm" w="sm" type="none"/>
          </a:ln>
        </p:spPr>
      </p:cxnSp>
      <p:cxnSp>
        <p:nvCxnSpPr>
          <p:cNvPr id="4374" name="Google Shape;4374;p252"/>
          <p:cNvCxnSpPr>
            <a:stCxn id="4365" idx="0"/>
          </p:cNvCxnSpPr>
          <p:nvPr/>
        </p:nvCxnSpPr>
        <p:spPr>
          <a:xfrm rot="10800000">
            <a:off x="4826564" y="3240347"/>
            <a:ext cx="0" cy="396300"/>
          </a:xfrm>
          <a:prstGeom prst="straightConnector1">
            <a:avLst/>
          </a:prstGeom>
          <a:noFill/>
          <a:ln cap="flat" cmpd="sng" w="7150">
            <a:solidFill>
              <a:schemeClr val="accent3"/>
            </a:solidFill>
            <a:prstDash val="dot"/>
            <a:round/>
            <a:headEnd len="sm" w="sm" type="none"/>
            <a:tailEnd len="sm" w="sm" type="none"/>
          </a:ln>
        </p:spPr>
      </p:cxnSp>
      <p:cxnSp>
        <p:nvCxnSpPr>
          <p:cNvPr id="4375" name="Google Shape;4375;p252"/>
          <p:cNvCxnSpPr>
            <a:stCxn id="4366" idx="0"/>
          </p:cNvCxnSpPr>
          <p:nvPr/>
        </p:nvCxnSpPr>
        <p:spPr>
          <a:xfrm rot="10800000">
            <a:off x="5789002" y="3244247"/>
            <a:ext cx="0" cy="392400"/>
          </a:xfrm>
          <a:prstGeom prst="straightConnector1">
            <a:avLst/>
          </a:prstGeom>
          <a:noFill/>
          <a:ln cap="flat" cmpd="sng" w="7150">
            <a:solidFill>
              <a:schemeClr val="accent3"/>
            </a:solidFill>
            <a:prstDash val="dot"/>
            <a:round/>
            <a:headEnd len="sm" w="sm" type="none"/>
            <a:tailEnd len="sm" w="sm" type="none"/>
          </a:ln>
        </p:spPr>
      </p:cxnSp>
      <p:cxnSp>
        <p:nvCxnSpPr>
          <p:cNvPr id="4376" name="Google Shape;4376;p252"/>
          <p:cNvCxnSpPr/>
          <p:nvPr/>
        </p:nvCxnSpPr>
        <p:spPr>
          <a:xfrm rot="10800000">
            <a:off x="6366027" y="2261458"/>
            <a:ext cx="0" cy="851100"/>
          </a:xfrm>
          <a:prstGeom prst="straightConnector1">
            <a:avLst/>
          </a:prstGeom>
          <a:noFill/>
          <a:ln cap="flat" cmpd="sng" w="7150">
            <a:solidFill>
              <a:schemeClr val="accent3"/>
            </a:solidFill>
            <a:prstDash val="dot"/>
            <a:round/>
            <a:headEnd len="sm" w="sm" type="none"/>
            <a:tailEnd len="sm" w="sm" type="none"/>
          </a:ln>
        </p:spPr>
      </p:cxnSp>
      <p:cxnSp>
        <p:nvCxnSpPr>
          <p:cNvPr id="4377" name="Google Shape;4377;p252"/>
          <p:cNvCxnSpPr>
            <a:stCxn id="4364" idx="0"/>
          </p:cNvCxnSpPr>
          <p:nvPr/>
        </p:nvCxnSpPr>
        <p:spPr>
          <a:xfrm rot="10800000">
            <a:off x="4187911" y="3236147"/>
            <a:ext cx="0" cy="400500"/>
          </a:xfrm>
          <a:prstGeom prst="straightConnector1">
            <a:avLst/>
          </a:prstGeom>
          <a:noFill/>
          <a:ln cap="flat" cmpd="sng" w="7150">
            <a:solidFill>
              <a:schemeClr val="accent3"/>
            </a:solidFill>
            <a:prstDash val="dot"/>
            <a:round/>
            <a:headEnd len="sm" w="sm" type="none"/>
            <a:tailEnd len="sm" w="sm" type="none"/>
          </a:ln>
        </p:spPr>
      </p:cxnSp>
      <p:sp>
        <p:nvSpPr>
          <p:cNvPr id="4378" name="Google Shape;4378;p252"/>
          <p:cNvSpPr/>
          <p:nvPr>
            <p:ph idx="2" type="pic"/>
          </p:nvPr>
        </p:nvSpPr>
        <p:spPr>
          <a:xfrm>
            <a:off x="2485231" y="2974986"/>
            <a:ext cx="519900" cy="519900"/>
          </a:xfrm>
          <a:prstGeom prst="ellipse">
            <a:avLst/>
          </a:prstGeom>
          <a:noFill/>
          <a:ln cap="flat" cmpd="sng" w="7150">
            <a:solidFill>
              <a:schemeClr val="dk1"/>
            </a:solidFill>
            <a:prstDash val="solid"/>
            <a:round/>
            <a:headEnd len="sm" w="sm" type="none"/>
            <a:tailEnd len="sm" w="sm" type="none"/>
          </a:ln>
        </p:spPr>
      </p:sp>
      <p:sp>
        <p:nvSpPr>
          <p:cNvPr id="4379" name="Google Shape;4379;p252"/>
          <p:cNvSpPr/>
          <p:nvPr/>
        </p:nvSpPr>
        <p:spPr>
          <a:xfrm>
            <a:off x="1348519" y="201240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380" name="Google Shape;4380;p252"/>
          <p:cNvPicPr preferRelativeResize="0"/>
          <p:nvPr/>
        </p:nvPicPr>
        <p:blipFill rotWithShape="1">
          <a:blip r:embed="rId2">
            <a:alphaModFix/>
          </a:blip>
          <a:srcRect b="0" l="0" r="0" t="0"/>
          <a:stretch/>
        </p:blipFill>
        <p:spPr>
          <a:xfrm>
            <a:off x="1440947" y="2090766"/>
            <a:ext cx="64294" cy="85725"/>
          </a:xfrm>
          <a:prstGeom prst="rect">
            <a:avLst/>
          </a:prstGeom>
          <a:noFill/>
          <a:ln>
            <a:noFill/>
          </a:ln>
        </p:spPr>
      </p:pic>
      <p:sp>
        <p:nvSpPr>
          <p:cNvPr id="4381" name="Google Shape;4381;p252"/>
          <p:cNvSpPr/>
          <p:nvPr/>
        </p:nvSpPr>
        <p:spPr>
          <a:xfrm>
            <a:off x="1348519" y="3110363"/>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382" name="Google Shape;4382;p252"/>
          <p:cNvPicPr preferRelativeResize="0"/>
          <p:nvPr/>
        </p:nvPicPr>
        <p:blipFill rotWithShape="1">
          <a:blip r:embed="rId3">
            <a:alphaModFix/>
          </a:blip>
          <a:srcRect b="0" l="0" r="0" t="0"/>
          <a:stretch/>
        </p:blipFill>
        <p:spPr>
          <a:xfrm>
            <a:off x="1437375" y="3192818"/>
            <a:ext cx="71438" cy="71438"/>
          </a:xfrm>
          <a:prstGeom prst="rect">
            <a:avLst/>
          </a:prstGeom>
          <a:noFill/>
          <a:ln>
            <a:noFill/>
          </a:ln>
        </p:spPr>
      </p:pic>
      <p:sp>
        <p:nvSpPr>
          <p:cNvPr id="4383" name="Google Shape;4383;p252"/>
          <p:cNvSpPr/>
          <p:nvPr/>
        </p:nvSpPr>
        <p:spPr>
          <a:xfrm>
            <a:off x="3770316"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384" name="Google Shape;4384;p252"/>
          <p:cNvPicPr preferRelativeResize="0"/>
          <p:nvPr/>
        </p:nvPicPr>
        <p:blipFill rotWithShape="1">
          <a:blip r:embed="rId4">
            <a:alphaModFix/>
          </a:blip>
          <a:srcRect b="0" l="0" r="0" t="0"/>
          <a:stretch/>
        </p:blipFill>
        <p:spPr>
          <a:xfrm>
            <a:off x="3852038" y="3185672"/>
            <a:ext cx="85725" cy="85725"/>
          </a:xfrm>
          <a:prstGeom prst="rect">
            <a:avLst/>
          </a:prstGeom>
          <a:noFill/>
          <a:ln>
            <a:noFill/>
          </a:ln>
        </p:spPr>
      </p:pic>
      <p:sp>
        <p:nvSpPr>
          <p:cNvPr id="4385" name="Google Shape;4385;p252"/>
          <p:cNvSpPr/>
          <p:nvPr/>
        </p:nvSpPr>
        <p:spPr>
          <a:xfrm>
            <a:off x="5027302"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386" name="Google Shape;4386;p252"/>
          <p:cNvPicPr preferRelativeResize="0"/>
          <p:nvPr/>
        </p:nvPicPr>
        <p:blipFill rotWithShape="1">
          <a:blip r:embed="rId5">
            <a:alphaModFix/>
          </a:blip>
          <a:srcRect b="0" l="0" r="0" t="0"/>
          <a:stretch/>
        </p:blipFill>
        <p:spPr>
          <a:xfrm>
            <a:off x="5112900" y="3195666"/>
            <a:ext cx="78581" cy="78581"/>
          </a:xfrm>
          <a:prstGeom prst="rect">
            <a:avLst/>
          </a:prstGeom>
          <a:noFill/>
          <a:ln>
            <a:noFill/>
          </a:ln>
        </p:spPr>
      </p:pic>
      <p:sp>
        <p:nvSpPr>
          <p:cNvPr id="4387" name="Google Shape;4387;p252"/>
          <p:cNvSpPr/>
          <p:nvPr/>
        </p:nvSpPr>
        <p:spPr>
          <a:xfrm>
            <a:off x="6242386"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388" name="Google Shape;4388;p252"/>
          <p:cNvPicPr preferRelativeResize="0"/>
          <p:nvPr/>
        </p:nvPicPr>
        <p:blipFill rotWithShape="1">
          <a:blip r:embed="rId6">
            <a:alphaModFix/>
          </a:blip>
          <a:srcRect b="0" l="0" r="0" t="0"/>
          <a:stretch/>
        </p:blipFill>
        <p:spPr>
          <a:xfrm>
            <a:off x="6333891" y="3197967"/>
            <a:ext cx="64294" cy="85725"/>
          </a:xfrm>
          <a:prstGeom prst="rect">
            <a:avLst/>
          </a:prstGeom>
          <a:solidFill>
            <a:schemeClr val="lt1"/>
          </a:solidFill>
          <a:ln>
            <a:noFill/>
          </a:ln>
        </p:spPr>
      </p:pic>
      <p:sp>
        <p:nvSpPr>
          <p:cNvPr id="4389" name="Google Shape;4389;p252"/>
          <p:cNvSpPr/>
          <p:nvPr/>
        </p:nvSpPr>
        <p:spPr>
          <a:xfrm>
            <a:off x="6242386" y="201454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390" name="Google Shape;4390;p252"/>
          <p:cNvPicPr preferRelativeResize="0"/>
          <p:nvPr/>
        </p:nvPicPr>
        <p:blipFill rotWithShape="1">
          <a:blip r:embed="rId7">
            <a:alphaModFix/>
          </a:blip>
          <a:srcRect b="0" l="0" r="0" t="0"/>
          <a:stretch/>
        </p:blipFill>
        <p:spPr>
          <a:xfrm>
            <a:off x="6333928" y="2099850"/>
            <a:ext cx="71438" cy="78581"/>
          </a:xfrm>
          <a:prstGeom prst="rect">
            <a:avLst/>
          </a:prstGeom>
          <a:noFill/>
          <a:ln>
            <a:noFill/>
          </a:ln>
        </p:spPr>
      </p:pic>
      <p:sp>
        <p:nvSpPr>
          <p:cNvPr id="4391" name="Google Shape;4391;p252"/>
          <p:cNvSpPr/>
          <p:nvPr/>
        </p:nvSpPr>
        <p:spPr>
          <a:xfrm>
            <a:off x="7456412"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392" name="Google Shape;4392;p252"/>
          <p:cNvPicPr preferRelativeResize="0"/>
          <p:nvPr/>
        </p:nvPicPr>
        <p:blipFill rotWithShape="1">
          <a:blip r:embed="rId8">
            <a:alphaModFix/>
          </a:blip>
          <a:srcRect b="0" l="0" r="0" t="0"/>
          <a:stretch/>
        </p:blipFill>
        <p:spPr>
          <a:xfrm>
            <a:off x="7547747" y="3199238"/>
            <a:ext cx="71438" cy="71438"/>
          </a:xfrm>
          <a:prstGeom prst="rect">
            <a:avLst/>
          </a:prstGeom>
          <a:solidFill>
            <a:schemeClr val="lt1"/>
          </a:solidFill>
          <a:ln>
            <a:noFill/>
          </a:ln>
        </p:spPr>
      </p:pic>
      <p:sp>
        <p:nvSpPr>
          <p:cNvPr id="4393" name="Google Shape;4393;p252"/>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or remove content, </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please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9 - Content - Title, text and image 2">
  <p:cSld name="TITLE_AND_BODY_1_2_1_1_1_2_1_1_1_2">
    <p:bg>
      <p:bgPr>
        <a:solidFill>
          <a:schemeClr val="lt1"/>
        </a:solidFill>
      </p:bgPr>
    </p:bg>
    <p:spTree>
      <p:nvGrpSpPr>
        <p:cNvPr id="137" name="Shape 137"/>
        <p:cNvGrpSpPr/>
        <p:nvPr/>
      </p:nvGrpSpPr>
      <p:grpSpPr>
        <a:xfrm>
          <a:off x="0" y="0"/>
          <a:ext cx="0" cy="0"/>
          <a:chOff x="0" y="0"/>
          <a:chExt cx="0" cy="0"/>
        </a:xfrm>
      </p:grpSpPr>
      <p:sp>
        <p:nvSpPr>
          <p:cNvPr id="138" name="Google Shape;138;p26"/>
          <p:cNvSpPr/>
          <p:nvPr>
            <p:ph idx="2" type="pic"/>
          </p:nvPr>
        </p:nvSpPr>
        <p:spPr>
          <a:xfrm>
            <a:off x="0" y="-4144"/>
            <a:ext cx="4043400" cy="4804800"/>
          </a:xfrm>
          <a:prstGeom prst="rect">
            <a:avLst/>
          </a:prstGeom>
          <a:noFill/>
          <a:ln>
            <a:noFill/>
          </a:ln>
        </p:spPr>
      </p:sp>
      <p:sp>
        <p:nvSpPr>
          <p:cNvPr id="139" name="Google Shape;139;p26"/>
          <p:cNvSpPr txBox="1"/>
          <p:nvPr>
            <p:ph type="title"/>
          </p:nvPr>
        </p:nvSpPr>
        <p:spPr>
          <a:xfrm>
            <a:off x="4572853" y="985838"/>
            <a:ext cx="4227900" cy="15858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40" name="Google Shape;140;p26"/>
          <p:cNvSpPr txBox="1"/>
          <p:nvPr>
            <p:ph idx="3" type="title"/>
          </p:nvPr>
        </p:nvSpPr>
        <p:spPr>
          <a:xfrm>
            <a:off x="4572853" y="3429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41" name="Google Shape;141;p26"/>
          <p:cNvSpPr txBox="1"/>
          <p:nvPr>
            <p:ph idx="4" type="title"/>
          </p:nvPr>
        </p:nvSpPr>
        <p:spPr>
          <a:xfrm>
            <a:off x="4572272" y="2571750"/>
            <a:ext cx="4227900" cy="2229000"/>
          </a:xfrm>
          <a:prstGeom prst="rect">
            <a:avLst/>
          </a:prstGeom>
        </p:spPr>
        <p:txBody>
          <a:bodyPr anchorCtr="0" anchor="t" bIns="0" lIns="0" spcFirstLastPara="1" rIns="0" wrap="square" tIns="0">
            <a:spAutoFit/>
          </a:bodyPr>
          <a:lstStyle>
            <a:lvl1pPr lvl="0" rt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Adyen">
  <p:cSld name="TITLE_AND_BODY_1_2_1_1_1_2_1_1_1_1_1_1_1_1_1_2_1_1_1_1_1_1">
    <p:bg>
      <p:bgPr>
        <a:solidFill>
          <a:schemeClr val="lt1"/>
        </a:solidFill>
      </p:bgPr>
    </p:bg>
    <p:spTree>
      <p:nvGrpSpPr>
        <p:cNvPr id="4394" name="Shape 4394"/>
        <p:cNvGrpSpPr/>
        <p:nvPr/>
      </p:nvGrpSpPr>
      <p:grpSpPr>
        <a:xfrm>
          <a:off x="0" y="0"/>
          <a:ext cx="0" cy="0"/>
          <a:chOff x="0" y="0"/>
          <a:chExt cx="0" cy="0"/>
        </a:xfrm>
      </p:grpSpPr>
      <p:sp>
        <p:nvSpPr>
          <p:cNvPr id="4395" name="Google Shape;4395;p253"/>
          <p:cNvSpPr/>
          <p:nvPr/>
        </p:nvSpPr>
        <p:spPr>
          <a:xfrm>
            <a:off x="1348519" y="3110409"/>
            <a:ext cx="63570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396" name="Google Shape;4396;p253"/>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0" lvl="0" marL="0" marR="0" rtl="0" algn="l">
              <a:lnSpc>
                <a:spcPct val="100000"/>
              </a:lnSpc>
              <a:spcBef>
                <a:spcPts val="0"/>
              </a:spcBef>
              <a:spcAft>
                <a:spcPts val="0"/>
              </a:spcAft>
              <a:buClr>
                <a:schemeClr val="dk2"/>
              </a:buClr>
              <a:buSzPts val="1300"/>
              <a:buFont typeface="Inter SemiBold"/>
              <a:buNone/>
            </a:pPr>
            <a:r>
              <a:rPr b="0" i="0" lang="en" sz="1300" u="none" cap="none" strike="noStrike">
                <a:solidFill>
                  <a:schemeClr val="dk2"/>
                </a:solidFill>
                <a:latin typeface="Inter SemiBold"/>
                <a:ea typeface="Inter SemiBold"/>
                <a:cs typeface="Inter SemiBold"/>
                <a:sym typeface="Inter SemiBold"/>
              </a:rPr>
              <a:t>Value chain</a:t>
            </a:r>
            <a:endParaRPr b="0" i="0" sz="1300" u="none" cap="none" strike="noStrike">
              <a:solidFill>
                <a:schemeClr val="dk2"/>
              </a:solidFill>
              <a:latin typeface="Inter SemiBold"/>
              <a:ea typeface="Inter SemiBold"/>
              <a:cs typeface="Inter SemiBold"/>
              <a:sym typeface="Inter SemiBold"/>
            </a:endParaRPr>
          </a:p>
        </p:txBody>
      </p:sp>
      <p:sp>
        <p:nvSpPr>
          <p:cNvPr id="4397" name="Google Shape;4397;p253"/>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chemeClr val="dk1"/>
              </a:buClr>
              <a:buSzPts val="3000"/>
              <a:buFont typeface="Inter SemiBold"/>
              <a:buNone/>
            </a:pPr>
            <a:r>
              <a:rPr b="0" i="0" lang="en" sz="3000" u="none" cap="none" strike="noStrike">
                <a:solidFill>
                  <a:schemeClr val="dk1"/>
                </a:solidFill>
                <a:latin typeface="Inter SemiBold"/>
                <a:ea typeface="Inter SemiBold"/>
                <a:cs typeface="Inter SemiBold"/>
                <a:sym typeface="Inter SemiBold"/>
              </a:rPr>
              <a:t>Digital </a:t>
            </a:r>
            <a:r>
              <a:rPr b="0" i="0" lang="en" sz="3000" u="none" cap="none" strike="noStrike">
                <a:solidFill>
                  <a:schemeClr val="dk2"/>
                </a:solidFill>
                <a:latin typeface="Inter SemiBold"/>
                <a:ea typeface="Inter SemiBold"/>
                <a:cs typeface="Inter SemiBold"/>
                <a:sym typeface="Inter SemiBold"/>
              </a:rPr>
              <a:t>Adyen</a:t>
            </a:r>
            <a:endParaRPr b="0" i="0" sz="3000" u="none" cap="none" strike="noStrike">
              <a:solidFill>
                <a:schemeClr val="dk2"/>
              </a:solidFill>
              <a:latin typeface="Inter SemiBold"/>
              <a:ea typeface="Inter SemiBold"/>
              <a:cs typeface="Inter SemiBold"/>
              <a:sym typeface="Inter SemiBold"/>
            </a:endParaRPr>
          </a:p>
        </p:txBody>
      </p:sp>
      <p:sp>
        <p:nvSpPr>
          <p:cNvPr id="4398" name="Google Shape;4398;p253"/>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399" name="Google Shape;4399;p253"/>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Online</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400" name="Google Shape;4400;p253"/>
          <p:cNvSpPr txBox="1"/>
          <p:nvPr/>
        </p:nvSpPr>
        <p:spPr>
          <a:xfrm>
            <a:off x="6017546" y="1855641"/>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cxnSp>
        <p:nvCxnSpPr>
          <p:cNvPr id="4401" name="Google Shape;4401;p253"/>
          <p:cNvCxnSpPr/>
          <p:nvPr/>
        </p:nvCxnSpPr>
        <p:spPr>
          <a:xfrm>
            <a:off x="1473099" y="2261541"/>
            <a:ext cx="0" cy="851100"/>
          </a:xfrm>
          <a:prstGeom prst="straightConnector1">
            <a:avLst/>
          </a:prstGeom>
          <a:noFill/>
          <a:ln cap="flat" cmpd="sng" w="7150">
            <a:solidFill>
              <a:schemeClr val="accent3"/>
            </a:solidFill>
            <a:prstDash val="dot"/>
            <a:round/>
            <a:headEnd len="sm" w="sm" type="none"/>
            <a:tailEnd len="sm" w="sm" type="none"/>
          </a:ln>
        </p:spPr>
      </p:cxnSp>
      <p:cxnSp>
        <p:nvCxnSpPr>
          <p:cNvPr id="4402" name="Google Shape;4402;p253"/>
          <p:cNvCxnSpPr/>
          <p:nvPr/>
        </p:nvCxnSpPr>
        <p:spPr>
          <a:xfrm>
            <a:off x="1595499" y="2139141"/>
            <a:ext cx="4648200" cy="0"/>
          </a:xfrm>
          <a:prstGeom prst="straightConnector1">
            <a:avLst/>
          </a:prstGeom>
          <a:noFill/>
          <a:ln cap="flat" cmpd="sng" w="7150">
            <a:solidFill>
              <a:schemeClr val="accent3"/>
            </a:solidFill>
            <a:prstDash val="dot"/>
            <a:round/>
            <a:headEnd len="sm" w="sm" type="none"/>
            <a:tailEnd len="sm" w="sm" type="none"/>
          </a:ln>
        </p:spPr>
      </p:cxnSp>
      <p:sp>
        <p:nvSpPr>
          <p:cNvPr id="4403" name="Google Shape;4403;p253"/>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Financial Products</a:t>
            </a:r>
            <a:endParaRPr b="1" i="0" sz="600" u="none" cap="none" strike="noStrike">
              <a:solidFill>
                <a:schemeClr val="dk1"/>
              </a:solidFill>
              <a:latin typeface="Inter"/>
              <a:ea typeface="Inter"/>
              <a:cs typeface="Inter"/>
              <a:sym typeface="Inter"/>
            </a:endParaRPr>
          </a:p>
        </p:txBody>
      </p:sp>
      <p:cxnSp>
        <p:nvCxnSpPr>
          <p:cNvPr id="4404" name="Google Shape;4404;p253"/>
          <p:cNvCxnSpPr/>
          <p:nvPr/>
        </p:nvCxnSpPr>
        <p:spPr>
          <a:xfrm rot="10800000">
            <a:off x="6366027" y="2261458"/>
            <a:ext cx="0" cy="851100"/>
          </a:xfrm>
          <a:prstGeom prst="straightConnector1">
            <a:avLst/>
          </a:prstGeom>
          <a:noFill/>
          <a:ln cap="flat" cmpd="sng" w="7150">
            <a:solidFill>
              <a:schemeClr val="accent3"/>
            </a:solidFill>
            <a:prstDash val="dot"/>
            <a:round/>
            <a:headEnd len="sm" w="sm" type="none"/>
            <a:tailEnd len="sm" w="sm" type="none"/>
          </a:ln>
        </p:spPr>
      </p:cxnSp>
      <p:sp>
        <p:nvSpPr>
          <p:cNvPr id="4405" name="Google Shape;4405;p253"/>
          <p:cNvSpPr/>
          <p:nvPr>
            <p:ph idx="2" type="pic"/>
          </p:nvPr>
        </p:nvSpPr>
        <p:spPr>
          <a:xfrm>
            <a:off x="2485231" y="2974986"/>
            <a:ext cx="519900" cy="519900"/>
          </a:xfrm>
          <a:prstGeom prst="ellipse">
            <a:avLst/>
          </a:prstGeom>
          <a:noFill/>
          <a:ln cap="flat" cmpd="sng" w="7150">
            <a:solidFill>
              <a:schemeClr val="dk1"/>
            </a:solidFill>
            <a:prstDash val="solid"/>
            <a:round/>
            <a:headEnd len="sm" w="sm" type="none"/>
            <a:tailEnd len="sm" w="sm" type="none"/>
          </a:ln>
        </p:spPr>
      </p:sp>
      <p:sp>
        <p:nvSpPr>
          <p:cNvPr id="4406" name="Google Shape;4406;p253"/>
          <p:cNvSpPr/>
          <p:nvPr/>
        </p:nvSpPr>
        <p:spPr>
          <a:xfrm>
            <a:off x="1348519" y="201240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07" name="Google Shape;4407;p253"/>
          <p:cNvPicPr preferRelativeResize="0"/>
          <p:nvPr/>
        </p:nvPicPr>
        <p:blipFill rotWithShape="1">
          <a:blip r:embed="rId2">
            <a:alphaModFix/>
          </a:blip>
          <a:srcRect b="0" l="0" r="0" t="0"/>
          <a:stretch/>
        </p:blipFill>
        <p:spPr>
          <a:xfrm>
            <a:off x="1440947" y="2090766"/>
            <a:ext cx="64294" cy="85725"/>
          </a:xfrm>
          <a:prstGeom prst="rect">
            <a:avLst/>
          </a:prstGeom>
          <a:noFill/>
          <a:ln>
            <a:noFill/>
          </a:ln>
        </p:spPr>
      </p:pic>
      <p:sp>
        <p:nvSpPr>
          <p:cNvPr id="4408" name="Google Shape;4408;p253"/>
          <p:cNvSpPr/>
          <p:nvPr/>
        </p:nvSpPr>
        <p:spPr>
          <a:xfrm>
            <a:off x="1348519" y="3110363"/>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09" name="Google Shape;4409;p253"/>
          <p:cNvPicPr preferRelativeResize="0"/>
          <p:nvPr/>
        </p:nvPicPr>
        <p:blipFill rotWithShape="1">
          <a:blip r:embed="rId3">
            <a:alphaModFix/>
          </a:blip>
          <a:srcRect b="0" l="0" r="0" t="0"/>
          <a:stretch/>
        </p:blipFill>
        <p:spPr>
          <a:xfrm>
            <a:off x="1437375" y="3192818"/>
            <a:ext cx="71438" cy="71438"/>
          </a:xfrm>
          <a:prstGeom prst="rect">
            <a:avLst/>
          </a:prstGeom>
          <a:noFill/>
          <a:ln>
            <a:noFill/>
          </a:ln>
        </p:spPr>
      </p:pic>
      <p:sp>
        <p:nvSpPr>
          <p:cNvPr id="4410" name="Google Shape;4410;p253"/>
          <p:cNvSpPr/>
          <p:nvPr/>
        </p:nvSpPr>
        <p:spPr>
          <a:xfrm>
            <a:off x="6242386" y="201454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11" name="Google Shape;4411;p253"/>
          <p:cNvPicPr preferRelativeResize="0"/>
          <p:nvPr/>
        </p:nvPicPr>
        <p:blipFill rotWithShape="1">
          <a:blip r:embed="rId4">
            <a:alphaModFix/>
          </a:blip>
          <a:srcRect b="0" l="0" r="0" t="0"/>
          <a:stretch/>
        </p:blipFill>
        <p:spPr>
          <a:xfrm>
            <a:off x="6333928" y="2099850"/>
            <a:ext cx="71438" cy="78581"/>
          </a:xfrm>
          <a:prstGeom prst="rect">
            <a:avLst/>
          </a:prstGeom>
          <a:noFill/>
          <a:ln>
            <a:noFill/>
          </a:ln>
        </p:spPr>
      </p:pic>
      <p:sp>
        <p:nvSpPr>
          <p:cNvPr id="4412" name="Google Shape;4412;p253"/>
          <p:cNvSpPr/>
          <p:nvPr/>
        </p:nvSpPr>
        <p:spPr>
          <a:xfrm>
            <a:off x="7456412"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13" name="Google Shape;4413;p253"/>
          <p:cNvPicPr preferRelativeResize="0"/>
          <p:nvPr/>
        </p:nvPicPr>
        <p:blipFill rotWithShape="1">
          <a:blip r:embed="rId5">
            <a:alphaModFix/>
          </a:blip>
          <a:srcRect b="0" l="0" r="0" t="0"/>
          <a:stretch/>
        </p:blipFill>
        <p:spPr>
          <a:xfrm>
            <a:off x="7547747" y="3199238"/>
            <a:ext cx="71438" cy="71438"/>
          </a:xfrm>
          <a:prstGeom prst="rect">
            <a:avLst/>
          </a:prstGeom>
          <a:solidFill>
            <a:schemeClr val="lt1"/>
          </a:solidFill>
          <a:ln>
            <a:noFill/>
          </a:ln>
        </p:spPr>
      </p:pic>
      <p:sp>
        <p:nvSpPr>
          <p:cNvPr id="4414" name="Google Shape;4414;p253"/>
          <p:cNvSpPr/>
          <p:nvPr/>
        </p:nvSpPr>
        <p:spPr>
          <a:xfrm>
            <a:off x="4336294" y="3173663"/>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4415" name="Google Shape;4415;p253"/>
          <p:cNvSpPr txBox="1"/>
          <p:nvPr/>
        </p:nvSpPr>
        <p:spPr>
          <a:xfrm>
            <a:off x="3164754" y="3424172"/>
            <a:ext cx="3816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Gateway</a:t>
            </a:r>
            <a:endParaRPr b="0" i="0" sz="500" u="none" cap="none" strike="noStrike">
              <a:solidFill>
                <a:schemeClr val="dk1"/>
              </a:solidFill>
              <a:latin typeface="Inter"/>
              <a:ea typeface="Inter"/>
              <a:cs typeface="Inter"/>
              <a:sym typeface="Inter"/>
            </a:endParaRPr>
          </a:p>
        </p:txBody>
      </p:sp>
      <p:sp>
        <p:nvSpPr>
          <p:cNvPr id="4416" name="Google Shape;4416;p253"/>
          <p:cNvSpPr txBox="1"/>
          <p:nvPr/>
        </p:nvSpPr>
        <p:spPr>
          <a:xfrm>
            <a:off x="5250239" y="3424172"/>
            <a:ext cx="4653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Processor</a:t>
            </a:r>
            <a:endParaRPr b="0" i="0" sz="500" u="none" cap="none" strike="noStrike">
              <a:solidFill>
                <a:schemeClr val="dk1"/>
              </a:solidFill>
              <a:latin typeface="Inter"/>
              <a:ea typeface="Inter"/>
              <a:cs typeface="Inter"/>
              <a:sym typeface="Inter"/>
            </a:endParaRPr>
          </a:p>
        </p:txBody>
      </p:sp>
      <p:sp>
        <p:nvSpPr>
          <p:cNvPr id="4417" name="Google Shape;4417;p253"/>
          <p:cNvSpPr txBox="1"/>
          <p:nvPr/>
        </p:nvSpPr>
        <p:spPr>
          <a:xfrm>
            <a:off x="6822436" y="3424172"/>
            <a:ext cx="4653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Acquirer</a:t>
            </a:r>
            <a:endParaRPr b="0" i="0" sz="500" u="none" cap="none" strike="noStrike">
              <a:solidFill>
                <a:schemeClr val="dk1"/>
              </a:solidFill>
              <a:latin typeface="Inter"/>
              <a:ea typeface="Inter"/>
              <a:cs typeface="Inter"/>
              <a:sym typeface="Inter"/>
            </a:endParaRPr>
          </a:p>
        </p:txBody>
      </p:sp>
      <p:sp>
        <p:nvSpPr>
          <p:cNvPr id="4418" name="Google Shape;4418;p253"/>
          <p:cNvSpPr txBox="1"/>
          <p:nvPr/>
        </p:nvSpPr>
        <p:spPr>
          <a:xfrm>
            <a:off x="3686703" y="3424172"/>
            <a:ext cx="6972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Risk management</a:t>
            </a:r>
            <a:endParaRPr b="0" i="0" sz="500" u="none" cap="none" strike="noStrike">
              <a:solidFill>
                <a:schemeClr val="dk1"/>
              </a:solidFill>
              <a:latin typeface="Inter"/>
              <a:ea typeface="Inter"/>
              <a:cs typeface="Inter"/>
              <a:sym typeface="Inter"/>
            </a:endParaRPr>
          </a:p>
        </p:txBody>
      </p:sp>
      <p:sp>
        <p:nvSpPr>
          <p:cNvPr id="4419" name="Google Shape;4419;p253"/>
          <p:cNvSpPr txBox="1"/>
          <p:nvPr/>
        </p:nvSpPr>
        <p:spPr>
          <a:xfrm>
            <a:off x="4524215" y="3424172"/>
            <a:ext cx="5856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Authentication</a:t>
            </a:r>
            <a:endParaRPr b="0" i="0" sz="500" u="none" cap="none" strike="noStrike">
              <a:solidFill>
                <a:schemeClr val="dk1"/>
              </a:solidFill>
              <a:latin typeface="Inter"/>
              <a:ea typeface="Inter"/>
              <a:cs typeface="Inter"/>
              <a:sym typeface="Inter"/>
            </a:endParaRPr>
          </a:p>
        </p:txBody>
      </p:sp>
      <p:sp>
        <p:nvSpPr>
          <p:cNvPr id="4420" name="Google Shape;4420;p253"/>
          <p:cNvSpPr txBox="1"/>
          <p:nvPr/>
        </p:nvSpPr>
        <p:spPr>
          <a:xfrm>
            <a:off x="5856000" y="3424172"/>
            <a:ext cx="8259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Auth rate optimization</a:t>
            </a:r>
            <a:endParaRPr b="0" i="0" sz="500" u="none" cap="none" strike="noStrike">
              <a:solidFill>
                <a:schemeClr val="dk1"/>
              </a:solidFill>
              <a:latin typeface="Inter"/>
              <a:ea typeface="Inter"/>
              <a:cs typeface="Inter"/>
              <a:sym typeface="Inter"/>
            </a:endParaRPr>
          </a:p>
        </p:txBody>
      </p:sp>
      <p:pic>
        <p:nvPicPr>
          <p:cNvPr id="4421" name="Google Shape;4421;p253"/>
          <p:cNvPicPr preferRelativeResize="0"/>
          <p:nvPr/>
        </p:nvPicPr>
        <p:blipFill rotWithShape="1">
          <a:blip r:embed="rId6">
            <a:alphaModFix/>
          </a:blip>
          <a:srcRect b="0" l="0" r="0" t="0"/>
          <a:stretch/>
        </p:blipFill>
        <p:spPr>
          <a:xfrm>
            <a:off x="3087884" y="3456347"/>
            <a:ext cx="85725" cy="85725"/>
          </a:xfrm>
          <a:prstGeom prst="rect">
            <a:avLst/>
          </a:prstGeom>
          <a:noFill/>
          <a:ln>
            <a:noFill/>
          </a:ln>
        </p:spPr>
      </p:pic>
      <p:pic>
        <p:nvPicPr>
          <p:cNvPr id="4422" name="Google Shape;4422;p253"/>
          <p:cNvPicPr preferRelativeResize="0"/>
          <p:nvPr/>
        </p:nvPicPr>
        <p:blipFill rotWithShape="1">
          <a:blip r:embed="rId7">
            <a:alphaModFix/>
          </a:blip>
          <a:srcRect b="0" l="0" r="0" t="0"/>
          <a:stretch/>
        </p:blipFill>
        <p:spPr>
          <a:xfrm>
            <a:off x="3622413" y="3459919"/>
            <a:ext cx="64294" cy="78581"/>
          </a:xfrm>
          <a:prstGeom prst="rect">
            <a:avLst/>
          </a:prstGeom>
          <a:noFill/>
          <a:ln>
            <a:noFill/>
          </a:ln>
        </p:spPr>
      </p:pic>
      <p:pic>
        <p:nvPicPr>
          <p:cNvPr id="4423" name="Google Shape;4423;p253"/>
          <p:cNvPicPr preferRelativeResize="0"/>
          <p:nvPr/>
        </p:nvPicPr>
        <p:blipFill rotWithShape="1">
          <a:blip r:embed="rId8">
            <a:alphaModFix/>
          </a:blip>
          <a:srcRect b="0" l="0" r="0" t="0"/>
          <a:stretch/>
        </p:blipFill>
        <p:spPr>
          <a:xfrm>
            <a:off x="4446940" y="3459919"/>
            <a:ext cx="78581" cy="78581"/>
          </a:xfrm>
          <a:prstGeom prst="rect">
            <a:avLst/>
          </a:prstGeom>
          <a:noFill/>
          <a:ln>
            <a:noFill/>
          </a:ln>
        </p:spPr>
      </p:pic>
      <p:pic>
        <p:nvPicPr>
          <p:cNvPr id="4424" name="Google Shape;4424;p253"/>
          <p:cNvPicPr preferRelativeResize="0"/>
          <p:nvPr/>
        </p:nvPicPr>
        <p:blipFill rotWithShape="1">
          <a:blip r:embed="rId9">
            <a:alphaModFix/>
          </a:blip>
          <a:srcRect b="0" l="0" r="0" t="0"/>
          <a:stretch/>
        </p:blipFill>
        <p:spPr>
          <a:xfrm>
            <a:off x="5181455" y="3459919"/>
            <a:ext cx="78581" cy="78581"/>
          </a:xfrm>
          <a:prstGeom prst="rect">
            <a:avLst/>
          </a:prstGeom>
          <a:noFill/>
          <a:ln>
            <a:noFill/>
          </a:ln>
        </p:spPr>
      </p:pic>
      <p:pic>
        <p:nvPicPr>
          <p:cNvPr id="4425" name="Google Shape;4425;p253"/>
          <p:cNvPicPr preferRelativeResize="0"/>
          <p:nvPr/>
        </p:nvPicPr>
        <p:blipFill rotWithShape="1">
          <a:blip r:embed="rId10">
            <a:alphaModFix/>
          </a:blip>
          <a:srcRect b="0" l="0" r="0" t="0"/>
          <a:stretch/>
        </p:blipFill>
        <p:spPr>
          <a:xfrm>
            <a:off x="5789523" y="3463491"/>
            <a:ext cx="71438" cy="71438"/>
          </a:xfrm>
          <a:prstGeom prst="rect">
            <a:avLst/>
          </a:prstGeom>
          <a:noFill/>
          <a:ln>
            <a:noFill/>
          </a:ln>
        </p:spPr>
      </p:pic>
      <p:pic>
        <p:nvPicPr>
          <p:cNvPr id="4426" name="Google Shape;4426;p253"/>
          <p:cNvPicPr preferRelativeResize="0"/>
          <p:nvPr/>
        </p:nvPicPr>
        <p:blipFill rotWithShape="1">
          <a:blip r:embed="rId11">
            <a:alphaModFix/>
          </a:blip>
          <a:srcRect b="0" l="0" r="0" t="0"/>
          <a:stretch/>
        </p:blipFill>
        <p:spPr>
          <a:xfrm>
            <a:off x="6760036" y="3456347"/>
            <a:ext cx="64294" cy="85725"/>
          </a:xfrm>
          <a:prstGeom prst="rect">
            <a:avLst/>
          </a:prstGeom>
          <a:noFill/>
          <a:ln>
            <a:noFill/>
          </a:ln>
        </p:spPr>
      </p:pic>
      <p:sp>
        <p:nvSpPr>
          <p:cNvPr id="4427" name="Google Shape;4427;p253"/>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or remove content, </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please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traditional">
  <p:cSld name="TITLE_AND_BODY_1_2_1_1_1_2_1_1_1_1_1_1_1_1_1_2_1_1_1_1_1_1_1">
    <p:bg>
      <p:bgPr>
        <a:solidFill>
          <a:schemeClr val="lt1"/>
        </a:solidFill>
      </p:bgPr>
    </p:bg>
    <p:spTree>
      <p:nvGrpSpPr>
        <p:cNvPr id="4428" name="Shape 4428"/>
        <p:cNvGrpSpPr/>
        <p:nvPr/>
      </p:nvGrpSpPr>
      <p:grpSpPr>
        <a:xfrm>
          <a:off x="0" y="0"/>
          <a:ext cx="0" cy="0"/>
          <a:chOff x="0" y="0"/>
          <a:chExt cx="0" cy="0"/>
        </a:xfrm>
      </p:grpSpPr>
      <p:sp>
        <p:nvSpPr>
          <p:cNvPr id="4429" name="Google Shape;4429;p254"/>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0" lvl="0" marL="0" marR="0" rtl="0" algn="l">
              <a:lnSpc>
                <a:spcPct val="100000"/>
              </a:lnSpc>
              <a:spcBef>
                <a:spcPts val="0"/>
              </a:spcBef>
              <a:spcAft>
                <a:spcPts val="0"/>
              </a:spcAft>
              <a:buClr>
                <a:schemeClr val="dk2"/>
              </a:buClr>
              <a:buSzPts val="1300"/>
              <a:buFont typeface="Inter SemiBold"/>
              <a:buNone/>
            </a:pPr>
            <a:r>
              <a:rPr b="0" i="0" lang="en" sz="1300" u="none" cap="none" strike="noStrike">
                <a:solidFill>
                  <a:schemeClr val="dk2"/>
                </a:solidFill>
                <a:latin typeface="Inter SemiBold"/>
                <a:ea typeface="Inter SemiBold"/>
                <a:cs typeface="Inter SemiBold"/>
                <a:sym typeface="Inter SemiBold"/>
              </a:rPr>
              <a:t>Value chain</a:t>
            </a:r>
            <a:endParaRPr b="0" i="0" sz="1300" u="none" cap="none" strike="noStrike">
              <a:solidFill>
                <a:schemeClr val="dk2"/>
              </a:solidFill>
              <a:latin typeface="Inter SemiBold"/>
              <a:ea typeface="Inter SemiBold"/>
              <a:cs typeface="Inter SemiBold"/>
              <a:sym typeface="Inter SemiBold"/>
            </a:endParaRPr>
          </a:p>
        </p:txBody>
      </p:sp>
      <p:sp>
        <p:nvSpPr>
          <p:cNvPr id="4430" name="Google Shape;4430;p254"/>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chemeClr val="dk1"/>
              </a:buClr>
              <a:buSzPts val="3000"/>
              <a:buFont typeface="Inter SemiBold"/>
              <a:buNone/>
            </a:pPr>
            <a:r>
              <a:rPr b="0" i="0" lang="en" sz="3000" u="none" cap="none" strike="noStrike">
                <a:solidFill>
                  <a:schemeClr val="dk1"/>
                </a:solidFill>
                <a:latin typeface="Inter SemiBold"/>
                <a:ea typeface="Inter SemiBold"/>
                <a:cs typeface="Inter SemiBold"/>
                <a:sym typeface="Inter SemiBold"/>
              </a:rPr>
              <a:t>Omnichannel </a:t>
            </a:r>
            <a:r>
              <a:rPr b="0" i="0" lang="en" sz="3000" u="none" cap="none" strike="noStrike">
                <a:solidFill>
                  <a:schemeClr val="accent4"/>
                </a:solidFill>
                <a:latin typeface="Inter SemiBold"/>
                <a:ea typeface="Inter SemiBold"/>
                <a:cs typeface="Inter SemiBold"/>
                <a:sym typeface="Inter SemiBold"/>
              </a:rPr>
              <a:t>traditional</a:t>
            </a:r>
            <a:endParaRPr b="0" i="0" sz="3000" u="none" cap="none" strike="noStrike">
              <a:solidFill>
                <a:schemeClr val="accent4"/>
              </a:solidFill>
              <a:latin typeface="Inter SemiBold"/>
              <a:ea typeface="Inter SemiBold"/>
              <a:cs typeface="Inter SemiBold"/>
              <a:sym typeface="Inter SemiBold"/>
            </a:endParaRPr>
          </a:p>
        </p:txBody>
      </p:sp>
      <p:sp>
        <p:nvSpPr>
          <p:cNvPr id="4431" name="Google Shape;4431;p254"/>
          <p:cNvSpPr txBox="1"/>
          <p:nvPr/>
        </p:nvSpPr>
        <p:spPr>
          <a:xfrm>
            <a:off x="847125" y="1598466"/>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432" name="Google Shape;4432;p254"/>
          <p:cNvSpPr txBox="1"/>
          <p:nvPr/>
        </p:nvSpPr>
        <p:spPr>
          <a:xfrm>
            <a:off x="805238" y="2585415"/>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Online</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433" name="Google Shape;4433;p254"/>
          <p:cNvSpPr txBox="1"/>
          <p:nvPr/>
        </p:nvSpPr>
        <p:spPr>
          <a:xfrm>
            <a:off x="3227050" y="2581014"/>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Gateway</a:t>
            </a:r>
            <a:endParaRPr b="1" i="0" sz="600" u="none" cap="none" strike="noStrike">
              <a:solidFill>
                <a:schemeClr val="dk1"/>
              </a:solidFill>
              <a:latin typeface="Inter"/>
              <a:ea typeface="Inter"/>
              <a:cs typeface="Inter"/>
              <a:sym typeface="Inter"/>
            </a:endParaRPr>
          </a:p>
        </p:txBody>
      </p:sp>
      <p:sp>
        <p:nvSpPr>
          <p:cNvPr id="4434" name="Google Shape;4434;p254"/>
          <p:cNvSpPr txBox="1"/>
          <p:nvPr/>
        </p:nvSpPr>
        <p:spPr>
          <a:xfrm>
            <a:off x="4484312" y="2581014"/>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Processor</a:t>
            </a:r>
            <a:endParaRPr b="1" i="0" sz="600" u="none" cap="none" strike="noStrike">
              <a:solidFill>
                <a:schemeClr val="dk1"/>
              </a:solidFill>
              <a:latin typeface="Inter"/>
              <a:ea typeface="Inter"/>
              <a:cs typeface="Inter"/>
              <a:sym typeface="Inter"/>
            </a:endParaRPr>
          </a:p>
        </p:txBody>
      </p:sp>
      <p:sp>
        <p:nvSpPr>
          <p:cNvPr id="4435" name="Google Shape;4435;p254"/>
          <p:cNvSpPr txBox="1"/>
          <p:nvPr/>
        </p:nvSpPr>
        <p:spPr>
          <a:xfrm>
            <a:off x="5698165" y="2581014"/>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Acquirer</a:t>
            </a:r>
            <a:endParaRPr b="1" i="0" sz="600" u="none" cap="none" strike="noStrike">
              <a:solidFill>
                <a:schemeClr val="dk1"/>
              </a:solidFill>
              <a:latin typeface="Inter"/>
              <a:ea typeface="Inter"/>
              <a:cs typeface="Inter"/>
              <a:sym typeface="Inter"/>
            </a:endParaRPr>
          </a:p>
        </p:txBody>
      </p:sp>
      <p:sp>
        <p:nvSpPr>
          <p:cNvPr id="4436" name="Google Shape;4436;p254"/>
          <p:cNvSpPr txBox="1"/>
          <p:nvPr/>
        </p:nvSpPr>
        <p:spPr>
          <a:xfrm>
            <a:off x="5582325" y="1598466"/>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sp>
        <p:nvSpPr>
          <p:cNvPr id="4437" name="Google Shape;4437;p254"/>
          <p:cNvSpPr/>
          <p:nvPr/>
        </p:nvSpPr>
        <p:spPr>
          <a:xfrm>
            <a:off x="3428991"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Risk management</a:t>
            </a:r>
            <a:endParaRPr b="0" i="0" sz="500" u="none" cap="none" strike="noStrike">
              <a:solidFill>
                <a:srgbClr val="000000"/>
              </a:solidFill>
              <a:latin typeface="Inter"/>
              <a:ea typeface="Inter"/>
              <a:cs typeface="Inter"/>
              <a:sym typeface="Inter"/>
            </a:endParaRPr>
          </a:p>
        </p:txBody>
      </p:sp>
      <p:sp>
        <p:nvSpPr>
          <p:cNvPr id="4438" name="Google Shape;4438;p254"/>
          <p:cNvSpPr/>
          <p:nvPr/>
        </p:nvSpPr>
        <p:spPr>
          <a:xfrm>
            <a:off x="4120444"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Authentication</a:t>
            </a:r>
            <a:endParaRPr b="0" i="0" sz="500" u="none" cap="none" strike="noStrike">
              <a:solidFill>
                <a:srgbClr val="000000"/>
              </a:solidFill>
              <a:latin typeface="Inter"/>
              <a:ea typeface="Inter"/>
              <a:cs typeface="Inter"/>
              <a:sym typeface="Inter"/>
            </a:endParaRPr>
          </a:p>
        </p:txBody>
      </p:sp>
      <p:sp>
        <p:nvSpPr>
          <p:cNvPr id="4439" name="Google Shape;4439;p254"/>
          <p:cNvSpPr/>
          <p:nvPr/>
        </p:nvSpPr>
        <p:spPr>
          <a:xfrm>
            <a:off x="4982231"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Auth rate optimization</a:t>
            </a:r>
            <a:endParaRPr b="0" i="0" sz="500" u="none" cap="none" strike="noStrike">
              <a:solidFill>
                <a:srgbClr val="000000"/>
              </a:solidFill>
              <a:latin typeface="Inter"/>
              <a:ea typeface="Inter"/>
              <a:cs typeface="Inter"/>
              <a:sym typeface="Inter"/>
            </a:endParaRPr>
          </a:p>
        </p:txBody>
      </p:sp>
      <p:cxnSp>
        <p:nvCxnSpPr>
          <p:cNvPr id="4440" name="Google Shape;4440;p254"/>
          <p:cNvCxnSpPr>
            <a:stCxn id="4441" idx="4"/>
            <a:endCxn id="4442" idx="0"/>
          </p:cNvCxnSpPr>
          <p:nvPr/>
        </p:nvCxnSpPr>
        <p:spPr>
          <a:xfrm>
            <a:off x="1037949" y="2004534"/>
            <a:ext cx="0" cy="322200"/>
          </a:xfrm>
          <a:prstGeom prst="straightConnector1">
            <a:avLst/>
          </a:prstGeom>
          <a:noFill/>
          <a:ln cap="flat" cmpd="sng" w="7150">
            <a:solidFill>
              <a:schemeClr val="accent3"/>
            </a:solidFill>
            <a:prstDash val="dot"/>
            <a:round/>
            <a:headEnd len="sm" w="sm" type="none"/>
            <a:tailEnd len="sm" w="sm" type="none"/>
          </a:ln>
        </p:spPr>
      </p:cxnSp>
      <p:cxnSp>
        <p:nvCxnSpPr>
          <p:cNvPr id="4443" name="Google Shape;4443;p254"/>
          <p:cNvCxnSpPr>
            <a:stCxn id="4441" idx="6"/>
            <a:endCxn id="4444" idx="2"/>
          </p:cNvCxnSpPr>
          <p:nvPr/>
        </p:nvCxnSpPr>
        <p:spPr>
          <a:xfrm>
            <a:off x="1162599" y="1879884"/>
            <a:ext cx="4644600" cy="2100"/>
          </a:xfrm>
          <a:prstGeom prst="straightConnector1">
            <a:avLst/>
          </a:prstGeom>
          <a:noFill/>
          <a:ln cap="flat" cmpd="sng" w="7150">
            <a:solidFill>
              <a:schemeClr val="accent3"/>
            </a:solidFill>
            <a:prstDash val="dot"/>
            <a:round/>
            <a:headEnd len="sm" w="sm" type="none"/>
            <a:tailEnd len="sm" w="sm" type="none"/>
          </a:ln>
        </p:spPr>
      </p:cxnSp>
      <p:cxnSp>
        <p:nvCxnSpPr>
          <p:cNvPr id="4445" name="Google Shape;4445;p254"/>
          <p:cNvCxnSpPr>
            <a:stCxn id="4442" idx="6"/>
            <a:endCxn id="4446" idx="2"/>
          </p:cNvCxnSpPr>
          <p:nvPr/>
        </p:nvCxnSpPr>
        <p:spPr>
          <a:xfrm>
            <a:off x="1162599" y="2451328"/>
            <a:ext cx="887400" cy="498000"/>
          </a:xfrm>
          <a:prstGeom prst="straightConnector1">
            <a:avLst/>
          </a:prstGeom>
          <a:noFill/>
          <a:ln cap="flat" cmpd="sng" w="7150">
            <a:solidFill>
              <a:schemeClr val="accent3"/>
            </a:solidFill>
            <a:prstDash val="dot"/>
            <a:round/>
            <a:headEnd len="sm" w="sm" type="none"/>
            <a:tailEnd len="sm" w="sm" type="none"/>
          </a:ln>
        </p:spPr>
      </p:cxnSp>
      <p:cxnSp>
        <p:nvCxnSpPr>
          <p:cNvPr id="4447" name="Google Shape;4447;p254"/>
          <p:cNvCxnSpPr>
            <a:stCxn id="4448" idx="6"/>
            <a:endCxn id="4449" idx="2"/>
          </p:cNvCxnSpPr>
          <p:nvPr/>
        </p:nvCxnSpPr>
        <p:spPr>
          <a:xfrm>
            <a:off x="3584396" y="2446928"/>
            <a:ext cx="1007700" cy="0"/>
          </a:xfrm>
          <a:prstGeom prst="straightConnector1">
            <a:avLst/>
          </a:prstGeom>
          <a:noFill/>
          <a:ln cap="flat" cmpd="sng" w="7150">
            <a:solidFill>
              <a:schemeClr val="accent3"/>
            </a:solidFill>
            <a:prstDash val="dot"/>
            <a:round/>
            <a:headEnd len="sm" w="sm" type="none"/>
            <a:tailEnd len="sm" w="sm" type="none"/>
          </a:ln>
        </p:spPr>
      </p:cxnSp>
      <p:cxnSp>
        <p:nvCxnSpPr>
          <p:cNvPr id="4450" name="Google Shape;4450;p254"/>
          <p:cNvCxnSpPr>
            <a:stCxn id="4449" idx="6"/>
            <a:endCxn id="4451" idx="2"/>
          </p:cNvCxnSpPr>
          <p:nvPr/>
        </p:nvCxnSpPr>
        <p:spPr>
          <a:xfrm>
            <a:off x="4841381" y="2446928"/>
            <a:ext cx="965700" cy="0"/>
          </a:xfrm>
          <a:prstGeom prst="straightConnector1">
            <a:avLst/>
          </a:prstGeom>
          <a:noFill/>
          <a:ln cap="flat" cmpd="sng" w="7150">
            <a:solidFill>
              <a:schemeClr val="accent3"/>
            </a:solidFill>
            <a:prstDash val="dot"/>
            <a:round/>
            <a:headEnd len="sm" w="sm" type="none"/>
            <a:tailEnd len="sm" w="sm" type="none"/>
          </a:ln>
        </p:spPr>
      </p:cxnSp>
      <p:sp>
        <p:nvSpPr>
          <p:cNvPr id="4452" name="Google Shape;4452;p254"/>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Business</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bank account</a:t>
            </a:r>
            <a:endParaRPr b="1" i="0" sz="600" u="none" cap="none" strike="noStrike">
              <a:solidFill>
                <a:schemeClr val="dk1"/>
              </a:solidFill>
              <a:latin typeface="Inter"/>
              <a:ea typeface="Inter"/>
              <a:cs typeface="Inter"/>
              <a:sym typeface="Inter"/>
            </a:endParaRPr>
          </a:p>
        </p:txBody>
      </p:sp>
      <p:cxnSp>
        <p:nvCxnSpPr>
          <p:cNvPr id="4453" name="Google Shape;4453;p254"/>
          <p:cNvCxnSpPr>
            <a:stCxn id="4454" idx="6"/>
            <a:endCxn id="4455" idx="2"/>
          </p:cNvCxnSpPr>
          <p:nvPr/>
        </p:nvCxnSpPr>
        <p:spPr>
          <a:xfrm>
            <a:off x="6965363" y="2446928"/>
            <a:ext cx="456000" cy="502200"/>
          </a:xfrm>
          <a:prstGeom prst="straightConnector1">
            <a:avLst/>
          </a:prstGeom>
          <a:noFill/>
          <a:ln cap="flat" cmpd="sng" w="7150">
            <a:solidFill>
              <a:schemeClr val="accent3"/>
            </a:solidFill>
            <a:prstDash val="dot"/>
            <a:round/>
            <a:headEnd len="sm" w="sm" type="none"/>
            <a:tailEnd len="sm" w="sm" type="none"/>
          </a:ln>
        </p:spPr>
      </p:cxnSp>
      <p:cxnSp>
        <p:nvCxnSpPr>
          <p:cNvPr id="4456" name="Google Shape;4456;p254"/>
          <p:cNvCxnSpPr>
            <a:stCxn id="4438" idx="2"/>
          </p:cNvCxnSpPr>
          <p:nvPr/>
        </p:nvCxnSpPr>
        <p:spPr>
          <a:xfrm>
            <a:off x="4391344" y="2299815"/>
            <a:ext cx="0" cy="140700"/>
          </a:xfrm>
          <a:prstGeom prst="straightConnector1">
            <a:avLst/>
          </a:prstGeom>
          <a:noFill/>
          <a:ln cap="flat" cmpd="sng" w="7150">
            <a:solidFill>
              <a:schemeClr val="accent3"/>
            </a:solidFill>
            <a:prstDash val="dot"/>
            <a:round/>
            <a:headEnd len="sm" w="sm" type="none"/>
            <a:tailEnd len="sm" w="sm" type="none"/>
          </a:ln>
        </p:spPr>
      </p:cxnSp>
      <p:cxnSp>
        <p:nvCxnSpPr>
          <p:cNvPr id="4457" name="Google Shape;4457;p254"/>
          <p:cNvCxnSpPr>
            <a:stCxn id="4439" idx="2"/>
          </p:cNvCxnSpPr>
          <p:nvPr/>
        </p:nvCxnSpPr>
        <p:spPr>
          <a:xfrm>
            <a:off x="5353781" y="2299815"/>
            <a:ext cx="0" cy="137700"/>
          </a:xfrm>
          <a:prstGeom prst="straightConnector1">
            <a:avLst/>
          </a:prstGeom>
          <a:noFill/>
          <a:ln cap="flat" cmpd="sng" w="7150">
            <a:solidFill>
              <a:schemeClr val="accent3"/>
            </a:solidFill>
            <a:prstDash val="dot"/>
            <a:round/>
            <a:headEnd len="sm" w="sm" type="none"/>
            <a:tailEnd len="sm" w="sm" type="none"/>
          </a:ln>
        </p:spPr>
      </p:cxnSp>
      <p:cxnSp>
        <p:nvCxnSpPr>
          <p:cNvPr id="4458" name="Google Shape;4458;p254"/>
          <p:cNvCxnSpPr>
            <a:stCxn id="4451" idx="0"/>
            <a:endCxn id="4444" idx="4"/>
          </p:cNvCxnSpPr>
          <p:nvPr/>
        </p:nvCxnSpPr>
        <p:spPr>
          <a:xfrm rot="10800000">
            <a:off x="5931816" y="2006678"/>
            <a:ext cx="0" cy="315600"/>
          </a:xfrm>
          <a:prstGeom prst="straightConnector1">
            <a:avLst/>
          </a:prstGeom>
          <a:noFill/>
          <a:ln cap="flat" cmpd="sng" w="7150">
            <a:solidFill>
              <a:schemeClr val="accent3"/>
            </a:solidFill>
            <a:prstDash val="dot"/>
            <a:round/>
            <a:headEnd len="sm" w="sm" type="none"/>
            <a:tailEnd len="sm" w="sm" type="none"/>
          </a:ln>
        </p:spPr>
      </p:cxnSp>
      <p:cxnSp>
        <p:nvCxnSpPr>
          <p:cNvPr id="4459" name="Google Shape;4459;p254"/>
          <p:cNvCxnSpPr>
            <a:stCxn id="4437" idx="2"/>
          </p:cNvCxnSpPr>
          <p:nvPr/>
        </p:nvCxnSpPr>
        <p:spPr>
          <a:xfrm>
            <a:off x="3752691" y="2299815"/>
            <a:ext cx="0" cy="143400"/>
          </a:xfrm>
          <a:prstGeom prst="straightConnector1">
            <a:avLst/>
          </a:prstGeom>
          <a:noFill/>
          <a:ln cap="flat" cmpd="sng" w="7150">
            <a:solidFill>
              <a:schemeClr val="accent3"/>
            </a:solidFill>
            <a:prstDash val="dot"/>
            <a:round/>
            <a:headEnd len="sm" w="sm" type="none"/>
            <a:tailEnd len="sm" w="sm" type="none"/>
          </a:ln>
        </p:spPr>
      </p:cxnSp>
      <p:sp>
        <p:nvSpPr>
          <p:cNvPr id="4446" name="Google Shape;4446;p254"/>
          <p:cNvSpPr/>
          <p:nvPr>
            <p:ph idx="2" type="pic"/>
          </p:nvPr>
        </p:nvSpPr>
        <p:spPr>
          <a:xfrm>
            <a:off x="2050010" y="2689236"/>
            <a:ext cx="519900" cy="519900"/>
          </a:xfrm>
          <a:prstGeom prst="ellipse">
            <a:avLst/>
          </a:prstGeom>
          <a:noFill/>
          <a:ln cap="flat" cmpd="sng" w="7150">
            <a:solidFill>
              <a:schemeClr val="dk1"/>
            </a:solidFill>
            <a:prstDash val="solid"/>
            <a:round/>
            <a:headEnd len="sm" w="sm" type="none"/>
            <a:tailEnd len="sm" w="sm" type="none"/>
          </a:ln>
        </p:spPr>
      </p:sp>
      <p:sp>
        <p:nvSpPr>
          <p:cNvPr id="4441" name="Google Shape;4441;p254"/>
          <p:cNvSpPr/>
          <p:nvPr/>
        </p:nvSpPr>
        <p:spPr>
          <a:xfrm>
            <a:off x="913299" y="1755234"/>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60" name="Google Shape;4460;p254"/>
          <p:cNvPicPr preferRelativeResize="0"/>
          <p:nvPr/>
        </p:nvPicPr>
        <p:blipFill rotWithShape="1">
          <a:blip r:embed="rId2">
            <a:alphaModFix/>
          </a:blip>
          <a:srcRect b="0" l="0" r="0" t="0"/>
          <a:stretch/>
        </p:blipFill>
        <p:spPr>
          <a:xfrm>
            <a:off x="1005727" y="1833591"/>
            <a:ext cx="64294" cy="85725"/>
          </a:xfrm>
          <a:prstGeom prst="rect">
            <a:avLst/>
          </a:prstGeom>
          <a:noFill/>
          <a:ln>
            <a:noFill/>
          </a:ln>
        </p:spPr>
      </p:pic>
      <p:sp>
        <p:nvSpPr>
          <p:cNvPr id="4442" name="Google Shape;4442;p254"/>
          <p:cNvSpPr/>
          <p:nvPr/>
        </p:nvSpPr>
        <p:spPr>
          <a:xfrm>
            <a:off x="913299" y="2326678"/>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61" name="Google Shape;4461;p254"/>
          <p:cNvPicPr preferRelativeResize="0"/>
          <p:nvPr/>
        </p:nvPicPr>
        <p:blipFill rotWithShape="1">
          <a:blip r:embed="rId3">
            <a:alphaModFix/>
          </a:blip>
          <a:srcRect b="0" l="0" r="0" t="0"/>
          <a:stretch/>
        </p:blipFill>
        <p:spPr>
          <a:xfrm>
            <a:off x="1002155" y="2409133"/>
            <a:ext cx="71438" cy="71438"/>
          </a:xfrm>
          <a:prstGeom prst="rect">
            <a:avLst/>
          </a:prstGeom>
          <a:noFill/>
          <a:ln>
            <a:noFill/>
          </a:ln>
        </p:spPr>
      </p:pic>
      <p:sp>
        <p:nvSpPr>
          <p:cNvPr id="4448" name="Google Shape;4448;p254"/>
          <p:cNvSpPr/>
          <p:nvPr/>
        </p:nvSpPr>
        <p:spPr>
          <a:xfrm>
            <a:off x="3335096" y="232227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62" name="Google Shape;4462;p254"/>
          <p:cNvPicPr preferRelativeResize="0"/>
          <p:nvPr/>
        </p:nvPicPr>
        <p:blipFill rotWithShape="1">
          <a:blip r:embed="rId4">
            <a:alphaModFix/>
          </a:blip>
          <a:srcRect b="0" l="0" r="0" t="0"/>
          <a:stretch/>
        </p:blipFill>
        <p:spPr>
          <a:xfrm>
            <a:off x="3416817" y="2397587"/>
            <a:ext cx="85725" cy="85725"/>
          </a:xfrm>
          <a:prstGeom prst="rect">
            <a:avLst/>
          </a:prstGeom>
          <a:noFill/>
          <a:ln>
            <a:noFill/>
          </a:ln>
        </p:spPr>
      </p:pic>
      <p:sp>
        <p:nvSpPr>
          <p:cNvPr id="4449" name="Google Shape;4449;p254"/>
          <p:cNvSpPr/>
          <p:nvPr/>
        </p:nvSpPr>
        <p:spPr>
          <a:xfrm>
            <a:off x="4592081" y="232227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63" name="Google Shape;4463;p254"/>
          <p:cNvPicPr preferRelativeResize="0"/>
          <p:nvPr/>
        </p:nvPicPr>
        <p:blipFill rotWithShape="1">
          <a:blip r:embed="rId5">
            <a:alphaModFix/>
          </a:blip>
          <a:srcRect b="0" l="0" r="0" t="0"/>
          <a:stretch/>
        </p:blipFill>
        <p:spPr>
          <a:xfrm>
            <a:off x="4677680" y="2407581"/>
            <a:ext cx="78581" cy="78581"/>
          </a:xfrm>
          <a:prstGeom prst="rect">
            <a:avLst/>
          </a:prstGeom>
          <a:noFill/>
          <a:ln>
            <a:noFill/>
          </a:ln>
        </p:spPr>
      </p:pic>
      <p:sp>
        <p:nvSpPr>
          <p:cNvPr id="4451" name="Google Shape;4451;p254"/>
          <p:cNvSpPr/>
          <p:nvPr/>
        </p:nvSpPr>
        <p:spPr>
          <a:xfrm>
            <a:off x="5807166" y="232227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64" name="Google Shape;4464;p254"/>
          <p:cNvPicPr preferRelativeResize="0"/>
          <p:nvPr/>
        </p:nvPicPr>
        <p:blipFill rotWithShape="1">
          <a:blip r:embed="rId6">
            <a:alphaModFix/>
          </a:blip>
          <a:srcRect b="0" l="0" r="0" t="0"/>
          <a:stretch/>
        </p:blipFill>
        <p:spPr>
          <a:xfrm>
            <a:off x="5899613" y="2409882"/>
            <a:ext cx="64294" cy="85725"/>
          </a:xfrm>
          <a:prstGeom prst="rect">
            <a:avLst/>
          </a:prstGeom>
          <a:solidFill>
            <a:schemeClr val="lt1"/>
          </a:solidFill>
          <a:ln>
            <a:noFill/>
          </a:ln>
        </p:spPr>
      </p:pic>
      <p:sp>
        <p:nvSpPr>
          <p:cNvPr id="4444" name="Google Shape;4444;p254"/>
          <p:cNvSpPr/>
          <p:nvPr/>
        </p:nvSpPr>
        <p:spPr>
          <a:xfrm>
            <a:off x="5807166" y="1757372"/>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65" name="Google Shape;4465;p254"/>
          <p:cNvPicPr preferRelativeResize="0"/>
          <p:nvPr/>
        </p:nvPicPr>
        <p:blipFill rotWithShape="1">
          <a:blip r:embed="rId7">
            <a:alphaModFix/>
          </a:blip>
          <a:srcRect b="0" l="0" r="0" t="0"/>
          <a:stretch/>
        </p:blipFill>
        <p:spPr>
          <a:xfrm>
            <a:off x="5898708" y="1842675"/>
            <a:ext cx="71438" cy="78581"/>
          </a:xfrm>
          <a:prstGeom prst="rect">
            <a:avLst/>
          </a:prstGeom>
          <a:noFill/>
          <a:ln>
            <a:noFill/>
          </a:ln>
        </p:spPr>
      </p:pic>
      <p:sp>
        <p:nvSpPr>
          <p:cNvPr id="4455" name="Google Shape;4455;p254"/>
          <p:cNvSpPr/>
          <p:nvPr/>
        </p:nvSpPr>
        <p:spPr>
          <a:xfrm>
            <a:off x="7421241"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66" name="Google Shape;4466;p254"/>
          <p:cNvPicPr preferRelativeResize="0"/>
          <p:nvPr/>
        </p:nvPicPr>
        <p:blipFill rotWithShape="1">
          <a:blip r:embed="rId8">
            <a:alphaModFix/>
          </a:blip>
          <a:srcRect b="0" l="0" r="0" t="0"/>
          <a:stretch/>
        </p:blipFill>
        <p:spPr>
          <a:xfrm>
            <a:off x="7512577" y="2913488"/>
            <a:ext cx="71438" cy="71438"/>
          </a:xfrm>
          <a:prstGeom prst="rect">
            <a:avLst/>
          </a:prstGeom>
          <a:solidFill>
            <a:schemeClr val="lt1"/>
          </a:solidFill>
          <a:ln>
            <a:noFill/>
          </a:ln>
        </p:spPr>
      </p:pic>
      <p:cxnSp>
        <p:nvCxnSpPr>
          <p:cNvPr id="4467" name="Google Shape;4467;p254"/>
          <p:cNvCxnSpPr>
            <a:stCxn id="4446" idx="6"/>
            <a:endCxn id="4448" idx="2"/>
          </p:cNvCxnSpPr>
          <p:nvPr/>
        </p:nvCxnSpPr>
        <p:spPr>
          <a:xfrm flipH="1" rot="10800000">
            <a:off x="2569910" y="2446986"/>
            <a:ext cx="765300" cy="502200"/>
          </a:xfrm>
          <a:prstGeom prst="straightConnector1">
            <a:avLst/>
          </a:prstGeom>
          <a:noFill/>
          <a:ln cap="flat" cmpd="sng" w="7150">
            <a:solidFill>
              <a:schemeClr val="accent3"/>
            </a:solidFill>
            <a:prstDash val="dot"/>
            <a:round/>
            <a:headEnd len="sm" w="sm" type="none"/>
            <a:tailEnd len="sm" w="sm" type="none"/>
          </a:ln>
        </p:spPr>
      </p:cxnSp>
      <p:sp>
        <p:nvSpPr>
          <p:cNvPr id="4454" name="Google Shape;4454;p254"/>
          <p:cNvSpPr/>
          <p:nvPr/>
        </p:nvSpPr>
        <p:spPr>
          <a:xfrm>
            <a:off x="6716063" y="232227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468" name="Google Shape;4468;p254"/>
          <p:cNvSpPr txBox="1"/>
          <p:nvPr/>
        </p:nvSpPr>
        <p:spPr>
          <a:xfrm>
            <a:off x="6525071" y="2581013"/>
            <a:ext cx="6312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Reconciliation</a:t>
            </a:r>
            <a:endParaRPr b="1" i="0" sz="600" u="none" cap="none" strike="noStrike">
              <a:solidFill>
                <a:schemeClr val="dk1"/>
              </a:solidFill>
              <a:latin typeface="Inter"/>
              <a:ea typeface="Inter"/>
              <a:cs typeface="Inter"/>
              <a:sym typeface="Inter"/>
            </a:endParaRPr>
          </a:p>
        </p:txBody>
      </p:sp>
      <p:cxnSp>
        <p:nvCxnSpPr>
          <p:cNvPr id="4469" name="Google Shape;4469;p254"/>
          <p:cNvCxnSpPr>
            <a:stCxn id="4451" idx="6"/>
            <a:endCxn id="4454" idx="2"/>
          </p:cNvCxnSpPr>
          <p:nvPr/>
        </p:nvCxnSpPr>
        <p:spPr>
          <a:xfrm>
            <a:off x="6056466" y="2446928"/>
            <a:ext cx="659700" cy="0"/>
          </a:xfrm>
          <a:prstGeom prst="straightConnector1">
            <a:avLst/>
          </a:prstGeom>
          <a:noFill/>
          <a:ln cap="flat" cmpd="sng" w="7150">
            <a:solidFill>
              <a:schemeClr val="accent3"/>
            </a:solidFill>
            <a:prstDash val="dot"/>
            <a:round/>
            <a:headEnd len="sm" w="sm" type="none"/>
            <a:tailEnd len="sm" w="sm" type="none"/>
          </a:ln>
        </p:spPr>
      </p:cxnSp>
      <p:sp>
        <p:nvSpPr>
          <p:cNvPr id="4470" name="Google Shape;4470;p254"/>
          <p:cNvSpPr txBox="1"/>
          <p:nvPr/>
        </p:nvSpPr>
        <p:spPr>
          <a:xfrm>
            <a:off x="805238" y="3173643"/>
            <a:ext cx="465300" cy="150000"/>
          </a:xfrm>
          <a:prstGeom prst="rect">
            <a:avLst/>
          </a:prstGeom>
          <a:noFill/>
          <a:ln>
            <a:noFill/>
          </a:ln>
        </p:spPr>
        <p:txBody>
          <a:bodyPr anchorCtr="0" anchor="b"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In-person</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471" name="Google Shape;4471;p254"/>
          <p:cNvSpPr/>
          <p:nvPr/>
        </p:nvSpPr>
        <p:spPr>
          <a:xfrm>
            <a:off x="913299" y="3338896"/>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72" name="Google Shape;4472;p254"/>
          <p:cNvPicPr preferRelativeResize="0"/>
          <p:nvPr/>
        </p:nvPicPr>
        <p:blipFill rotWithShape="1">
          <a:blip r:embed="rId3">
            <a:alphaModFix/>
          </a:blip>
          <a:srcRect b="0" l="0" r="0" t="0"/>
          <a:stretch/>
        </p:blipFill>
        <p:spPr>
          <a:xfrm>
            <a:off x="1002155" y="3421352"/>
            <a:ext cx="71438" cy="71438"/>
          </a:xfrm>
          <a:prstGeom prst="rect">
            <a:avLst/>
          </a:prstGeom>
          <a:noFill/>
          <a:ln>
            <a:noFill/>
          </a:ln>
        </p:spPr>
      </p:pic>
      <p:cxnSp>
        <p:nvCxnSpPr>
          <p:cNvPr id="4473" name="Google Shape;4473;p254"/>
          <p:cNvCxnSpPr>
            <a:stCxn id="4471" idx="4"/>
            <a:endCxn id="4474" idx="0"/>
          </p:cNvCxnSpPr>
          <p:nvPr/>
        </p:nvCxnSpPr>
        <p:spPr>
          <a:xfrm>
            <a:off x="1037949" y="3588196"/>
            <a:ext cx="0" cy="340500"/>
          </a:xfrm>
          <a:prstGeom prst="straightConnector1">
            <a:avLst/>
          </a:prstGeom>
          <a:noFill/>
          <a:ln cap="flat" cmpd="sng" w="7150">
            <a:solidFill>
              <a:schemeClr val="accent3"/>
            </a:solidFill>
            <a:prstDash val="dot"/>
            <a:round/>
            <a:headEnd len="sm" w="sm" type="none"/>
            <a:tailEnd len="sm" w="sm" type="none"/>
          </a:ln>
        </p:spPr>
      </p:cxnSp>
      <p:sp>
        <p:nvSpPr>
          <p:cNvPr id="4475" name="Google Shape;4475;p254"/>
          <p:cNvSpPr txBox="1"/>
          <p:nvPr/>
        </p:nvSpPr>
        <p:spPr>
          <a:xfrm>
            <a:off x="847125" y="4196181"/>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474" name="Google Shape;4474;p254"/>
          <p:cNvSpPr/>
          <p:nvPr/>
        </p:nvSpPr>
        <p:spPr>
          <a:xfrm>
            <a:off x="913299"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76" name="Google Shape;4476;p254"/>
          <p:cNvPicPr preferRelativeResize="0"/>
          <p:nvPr/>
        </p:nvPicPr>
        <p:blipFill rotWithShape="1">
          <a:blip r:embed="rId2">
            <a:alphaModFix/>
          </a:blip>
          <a:srcRect b="0" l="0" r="0" t="0"/>
          <a:stretch/>
        </p:blipFill>
        <p:spPr>
          <a:xfrm>
            <a:off x="1005727" y="4006988"/>
            <a:ext cx="64294" cy="85725"/>
          </a:xfrm>
          <a:prstGeom prst="rect">
            <a:avLst/>
          </a:prstGeom>
          <a:noFill/>
          <a:ln>
            <a:noFill/>
          </a:ln>
        </p:spPr>
      </p:pic>
      <p:sp>
        <p:nvSpPr>
          <p:cNvPr id="4477" name="Google Shape;4477;p254"/>
          <p:cNvSpPr/>
          <p:nvPr/>
        </p:nvSpPr>
        <p:spPr>
          <a:xfrm>
            <a:off x="5807166"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478" name="Google Shape;4478;p254"/>
          <p:cNvPicPr preferRelativeResize="0"/>
          <p:nvPr/>
        </p:nvPicPr>
        <p:blipFill rotWithShape="1">
          <a:blip r:embed="rId7">
            <a:alphaModFix/>
          </a:blip>
          <a:srcRect b="0" l="0" r="0" t="0"/>
          <a:stretch/>
        </p:blipFill>
        <p:spPr>
          <a:xfrm>
            <a:off x="5898708" y="4013934"/>
            <a:ext cx="71438" cy="78581"/>
          </a:xfrm>
          <a:prstGeom prst="rect">
            <a:avLst/>
          </a:prstGeom>
          <a:noFill/>
          <a:ln>
            <a:noFill/>
          </a:ln>
        </p:spPr>
      </p:pic>
      <p:sp>
        <p:nvSpPr>
          <p:cNvPr id="4479" name="Google Shape;4479;p254"/>
          <p:cNvSpPr txBox="1"/>
          <p:nvPr/>
        </p:nvSpPr>
        <p:spPr>
          <a:xfrm>
            <a:off x="5582325" y="4210163"/>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cxnSp>
        <p:nvCxnSpPr>
          <p:cNvPr id="4480" name="Google Shape;4480;p254"/>
          <p:cNvCxnSpPr>
            <a:stCxn id="4446" idx="6"/>
            <a:endCxn id="4481" idx="2"/>
          </p:cNvCxnSpPr>
          <p:nvPr/>
        </p:nvCxnSpPr>
        <p:spPr>
          <a:xfrm>
            <a:off x="2569910" y="2949186"/>
            <a:ext cx="765300" cy="514500"/>
          </a:xfrm>
          <a:prstGeom prst="straightConnector1">
            <a:avLst/>
          </a:prstGeom>
          <a:noFill/>
          <a:ln cap="flat" cmpd="sng" w="7150">
            <a:solidFill>
              <a:schemeClr val="accent3"/>
            </a:solidFill>
            <a:prstDash val="dot"/>
            <a:round/>
            <a:headEnd len="sm" w="sm" type="none"/>
            <a:tailEnd len="sm" w="sm" type="none"/>
          </a:ln>
        </p:spPr>
      </p:cxnSp>
      <p:sp>
        <p:nvSpPr>
          <p:cNvPr id="4481" name="Google Shape;4481;p254"/>
          <p:cNvSpPr/>
          <p:nvPr/>
        </p:nvSpPr>
        <p:spPr>
          <a:xfrm>
            <a:off x="3335096"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cxnSp>
        <p:nvCxnSpPr>
          <p:cNvPr id="4482" name="Google Shape;4482;p254"/>
          <p:cNvCxnSpPr>
            <a:stCxn id="4446" idx="2"/>
            <a:endCxn id="4471" idx="6"/>
          </p:cNvCxnSpPr>
          <p:nvPr/>
        </p:nvCxnSpPr>
        <p:spPr>
          <a:xfrm flipH="1">
            <a:off x="1162610" y="2949186"/>
            <a:ext cx="887400" cy="514500"/>
          </a:xfrm>
          <a:prstGeom prst="straightConnector1">
            <a:avLst/>
          </a:prstGeom>
          <a:noFill/>
          <a:ln cap="flat" cmpd="sng" w="7150">
            <a:solidFill>
              <a:schemeClr val="accent3"/>
            </a:solidFill>
            <a:prstDash val="dot"/>
            <a:round/>
            <a:headEnd len="sm" w="sm" type="none"/>
            <a:tailEnd len="sm" w="sm" type="none"/>
          </a:ln>
        </p:spPr>
      </p:cxnSp>
      <p:sp>
        <p:nvSpPr>
          <p:cNvPr id="4483" name="Google Shape;4483;p254"/>
          <p:cNvSpPr txBox="1"/>
          <p:nvPr/>
        </p:nvSpPr>
        <p:spPr>
          <a:xfrm>
            <a:off x="3188742" y="3190421"/>
            <a:ext cx="5418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POS system</a:t>
            </a:r>
            <a:endParaRPr b="1" i="0" sz="600" u="none" cap="none" strike="noStrike">
              <a:solidFill>
                <a:schemeClr val="dk1"/>
              </a:solidFill>
              <a:latin typeface="Inter"/>
              <a:ea typeface="Inter"/>
              <a:cs typeface="Inter"/>
              <a:sym typeface="Inter"/>
            </a:endParaRPr>
          </a:p>
        </p:txBody>
      </p:sp>
      <p:sp>
        <p:nvSpPr>
          <p:cNvPr id="4484" name="Google Shape;4484;p254"/>
          <p:cNvSpPr/>
          <p:nvPr/>
        </p:nvSpPr>
        <p:spPr>
          <a:xfrm>
            <a:off x="4121194"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485" name="Google Shape;4485;p254"/>
          <p:cNvSpPr txBox="1"/>
          <p:nvPr/>
        </p:nvSpPr>
        <p:spPr>
          <a:xfrm>
            <a:off x="3974840" y="3190421"/>
            <a:ext cx="5418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Terminal</a:t>
            </a:r>
            <a:endParaRPr b="1" i="0" sz="600" u="none" cap="none" strike="noStrike">
              <a:solidFill>
                <a:schemeClr val="dk1"/>
              </a:solidFill>
              <a:latin typeface="Inter"/>
              <a:ea typeface="Inter"/>
              <a:cs typeface="Inter"/>
              <a:sym typeface="Inter"/>
            </a:endParaRPr>
          </a:p>
        </p:txBody>
      </p:sp>
      <p:sp>
        <p:nvSpPr>
          <p:cNvPr id="4486" name="Google Shape;4486;p254"/>
          <p:cNvSpPr/>
          <p:nvPr/>
        </p:nvSpPr>
        <p:spPr>
          <a:xfrm>
            <a:off x="4907288"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487" name="Google Shape;4487;p254"/>
          <p:cNvSpPr txBox="1"/>
          <p:nvPr/>
        </p:nvSpPr>
        <p:spPr>
          <a:xfrm>
            <a:off x="4760934" y="3190421"/>
            <a:ext cx="5418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Processor</a:t>
            </a:r>
            <a:endParaRPr b="1" i="0" sz="600" u="none" cap="none" strike="noStrike">
              <a:solidFill>
                <a:schemeClr val="dk1"/>
              </a:solidFill>
              <a:latin typeface="Inter"/>
              <a:ea typeface="Inter"/>
              <a:cs typeface="Inter"/>
              <a:sym typeface="Inter"/>
            </a:endParaRPr>
          </a:p>
        </p:txBody>
      </p:sp>
      <p:sp>
        <p:nvSpPr>
          <p:cNvPr id="4488" name="Google Shape;4488;p254"/>
          <p:cNvSpPr/>
          <p:nvPr/>
        </p:nvSpPr>
        <p:spPr>
          <a:xfrm>
            <a:off x="5807166"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489" name="Google Shape;4489;p254"/>
          <p:cNvSpPr txBox="1"/>
          <p:nvPr/>
        </p:nvSpPr>
        <p:spPr>
          <a:xfrm>
            <a:off x="5698165" y="3182005"/>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Acquirer</a:t>
            </a:r>
            <a:endParaRPr b="1" i="0" sz="600" u="none" cap="none" strike="noStrike">
              <a:solidFill>
                <a:schemeClr val="dk1"/>
              </a:solidFill>
              <a:latin typeface="Inter"/>
              <a:ea typeface="Inter"/>
              <a:cs typeface="Inter"/>
              <a:sym typeface="Inter"/>
            </a:endParaRPr>
          </a:p>
        </p:txBody>
      </p:sp>
      <p:sp>
        <p:nvSpPr>
          <p:cNvPr id="4490" name="Google Shape;4490;p254"/>
          <p:cNvSpPr/>
          <p:nvPr/>
        </p:nvSpPr>
        <p:spPr>
          <a:xfrm>
            <a:off x="6716063" y="333247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491" name="Google Shape;4491;p254"/>
          <p:cNvSpPr txBox="1"/>
          <p:nvPr/>
        </p:nvSpPr>
        <p:spPr>
          <a:xfrm>
            <a:off x="6525071" y="3190425"/>
            <a:ext cx="6312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Reconciliation</a:t>
            </a:r>
            <a:endParaRPr b="1" i="0" sz="600" u="none" cap="none" strike="noStrike">
              <a:solidFill>
                <a:schemeClr val="dk1"/>
              </a:solidFill>
              <a:latin typeface="Inter"/>
              <a:ea typeface="Inter"/>
              <a:cs typeface="Inter"/>
              <a:sym typeface="Inter"/>
            </a:endParaRPr>
          </a:p>
        </p:txBody>
      </p:sp>
      <p:pic>
        <p:nvPicPr>
          <p:cNvPr id="4492" name="Google Shape;4492;p254"/>
          <p:cNvPicPr preferRelativeResize="0"/>
          <p:nvPr/>
        </p:nvPicPr>
        <p:blipFill rotWithShape="1">
          <a:blip r:embed="rId5">
            <a:alphaModFix/>
          </a:blip>
          <a:srcRect b="0" l="0" r="0" t="0"/>
          <a:stretch/>
        </p:blipFill>
        <p:spPr>
          <a:xfrm>
            <a:off x="4993893" y="3424196"/>
            <a:ext cx="78581" cy="78581"/>
          </a:xfrm>
          <a:prstGeom prst="rect">
            <a:avLst/>
          </a:prstGeom>
          <a:noFill/>
          <a:ln>
            <a:noFill/>
          </a:ln>
        </p:spPr>
      </p:pic>
      <p:pic>
        <p:nvPicPr>
          <p:cNvPr id="4493" name="Google Shape;4493;p254"/>
          <p:cNvPicPr preferRelativeResize="0"/>
          <p:nvPr/>
        </p:nvPicPr>
        <p:blipFill rotWithShape="1">
          <a:blip r:embed="rId6">
            <a:alphaModFix/>
          </a:blip>
          <a:srcRect b="0" l="0" r="0" t="0"/>
          <a:stretch/>
        </p:blipFill>
        <p:spPr>
          <a:xfrm>
            <a:off x="5899613" y="3427763"/>
            <a:ext cx="64294" cy="85725"/>
          </a:xfrm>
          <a:prstGeom prst="rect">
            <a:avLst/>
          </a:prstGeom>
          <a:solidFill>
            <a:schemeClr val="lt1"/>
          </a:solidFill>
          <a:ln>
            <a:noFill/>
          </a:ln>
        </p:spPr>
      </p:pic>
      <p:cxnSp>
        <p:nvCxnSpPr>
          <p:cNvPr id="4494" name="Google Shape;4494;p254"/>
          <p:cNvCxnSpPr>
            <a:stCxn id="4481" idx="6"/>
            <a:endCxn id="4484" idx="2"/>
          </p:cNvCxnSpPr>
          <p:nvPr/>
        </p:nvCxnSpPr>
        <p:spPr>
          <a:xfrm>
            <a:off x="3584396" y="3463546"/>
            <a:ext cx="536700" cy="0"/>
          </a:xfrm>
          <a:prstGeom prst="straightConnector1">
            <a:avLst/>
          </a:prstGeom>
          <a:noFill/>
          <a:ln cap="flat" cmpd="sng" w="7150">
            <a:solidFill>
              <a:schemeClr val="accent3"/>
            </a:solidFill>
            <a:prstDash val="dot"/>
            <a:round/>
            <a:headEnd len="sm" w="sm" type="none"/>
            <a:tailEnd len="sm" w="sm" type="none"/>
          </a:ln>
        </p:spPr>
      </p:cxnSp>
      <p:cxnSp>
        <p:nvCxnSpPr>
          <p:cNvPr id="4495" name="Google Shape;4495;p254"/>
          <p:cNvCxnSpPr>
            <a:stCxn id="4484" idx="6"/>
            <a:endCxn id="4486" idx="2"/>
          </p:cNvCxnSpPr>
          <p:nvPr/>
        </p:nvCxnSpPr>
        <p:spPr>
          <a:xfrm>
            <a:off x="4370494" y="3463546"/>
            <a:ext cx="536700" cy="0"/>
          </a:xfrm>
          <a:prstGeom prst="straightConnector1">
            <a:avLst/>
          </a:prstGeom>
          <a:noFill/>
          <a:ln cap="flat" cmpd="sng" w="7150">
            <a:solidFill>
              <a:schemeClr val="accent3"/>
            </a:solidFill>
            <a:prstDash val="dot"/>
            <a:round/>
            <a:headEnd len="sm" w="sm" type="none"/>
            <a:tailEnd len="sm" w="sm" type="none"/>
          </a:ln>
        </p:spPr>
      </p:cxnSp>
      <p:cxnSp>
        <p:nvCxnSpPr>
          <p:cNvPr id="4496" name="Google Shape;4496;p254"/>
          <p:cNvCxnSpPr>
            <a:stCxn id="4486" idx="6"/>
            <a:endCxn id="4488" idx="2"/>
          </p:cNvCxnSpPr>
          <p:nvPr/>
        </p:nvCxnSpPr>
        <p:spPr>
          <a:xfrm>
            <a:off x="5156588" y="3463546"/>
            <a:ext cx="650700" cy="0"/>
          </a:xfrm>
          <a:prstGeom prst="straightConnector1">
            <a:avLst/>
          </a:prstGeom>
          <a:noFill/>
          <a:ln cap="flat" cmpd="sng" w="7150">
            <a:solidFill>
              <a:schemeClr val="accent3"/>
            </a:solidFill>
            <a:prstDash val="dot"/>
            <a:round/>
            <a:headEnd len="sm" w="sm" type="none"/>
            <a:tailEnd len="sm" w="sm" type="none"/>
          </a:ln>
        </p:spPr>
      </p:cxnSp>
      <p:cxnSp>
        <p:nvCxnSpPr>
          <p:cNvPr id="4497" name="Google Shape;4497;p254"/>
          <p:cNvCxnSpPr>
            <a:stCxn id="4488" idx="6"/>
            <a:endCxn id="4490" idx="2"/>
          </p:cNvCxnSpPr>
          <p:nvPr/>
        </p:nvCxnSpPr>
        <p:spPr>
          <a:xfrm flipH="1" rot="10800000">
            <a:off x="6056466" y="3457246"/>
            <a:ext cx="659700" cy="6300"/>
          </a:xfrm>
          <a:prstGeom prst="straightConnector1">
            <a:avLst/>
          </a:prstGeom>
          <a:noFill/>
          <a:ln cap="flat" cmpd="sng" w="7150">
            <a:solidFill>
              <a:schemeClr val="accent3"/>
            </a:solidFill>
            <a:prstDash val="dot"/>
            <a:round/>
            <a:headEnd len="sm" w="sm" type="none"/>
            <a:tailEnd len="sm" w="sm" type="none"/>
          </a:ln>
        </p:spPr>
      </p:cxnSp>
      <p:cxnSp>
        <p:nvCxnSpPr>
          <p:cNvPr id="4498" name="Google Shape;4498;p254"/>
          <p:cNvCxnSpPr>
            <a:stCxn id="4490" idx="6"/>
            <a:endCxn id="4455" idx="2"/>
          </p:cNvCxnSpPr>
          <p:nvPr/>
        </p:nvCxnSpPr>
        <p:spPr>
          <a:xfrm flipH="1" rot="10800000">
            <a:off x="6965363" y="2949221"/>
            <a:ext cx="456000" cy="507900"/>
          </a:xfrm>
          <a:prstGeom prst="straightConnector1">
            <a:avLst/>
          </a:prstGeom>
          <a:noFill/>
          <a:ln cap="flat" cmpd="sng" w="7150">
            <a:solidFill>
              <a:schemeClr val="accent3"/>
            </a:solidFill>
            <a:prstDash val="dot"/>
            <a:round/>
            <a:headEnd len="sm" w="sm" type="none"/>
            <a:tailEnd len="sm" w="sm" type="none"/>
          </a:ln>
        </p:spPr>
      </p:cxnSp>
      <p:sp>
        <p:nvSpPr>
          <p:cNvPr id="4499" name="Google Shape;4499;p254"/>
          <p:cNvSpPr/>
          <p:nvPr/>
        </p:nvSpPr>
        <p:spPr>
          <a:xfrm>
            <a:off x="3467025"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Terminal certification</a:t>
            </a:r>
            <a:endParaRPr b="0" i="0" sz="500" u="none" cap="none" strike="noStrike">
              <a:solidFill>
                <a:srgbClr val="000000"/>
              </a:solidFill>
              <a:latin typeface="Inter"/>
              <a:ea typeface="Inter"/>
              <a:cs typeface="Inter"/>
              <a:sym typeface="Inter"/>
            </a:endParaRPr>
          </a:p>
        </p:txBody>
      </p:sp>
      <p:cxnSp>
        <p:nvCxnSpPr>
          <p:cNvPr id="4500" name="Google Shape;4500;p254"/>
          <p:cNvCxnSpPr/>
          <p:nvPr/>
        </p:nvCxnSpPr>
        <p:spPr>
          <a:xfrm>
            <a:off x="3851141" y="3484459"/>
            <a:ext cx="0" cy="143400"/>
          </a:xfrm>
          <a:prstGeom prst="straightConnector1">
            <a:avLst/>
          </a:prstGeom>
          <a:noFill/>
          <a:ln cap="flat" cmpd="sng" w="7150">
            <a:solidFill>
              <a:schemeClr val="accent3"/>
            </a:solidFill>
            <a:prstDash val="dot"/>
            <a:round/>
            <a:headEnd len="sm" w="sm" type="none"/>
            <a:tailEnd len="sm" w="sm" type="none"/>
          </a:ln>
        </p:spPr>
      </p:cxnSp>
      <p:sp>
        <p:nvSpPr>
          <p:cNvPr id="4501" name="Google Shape;4501;p254"/>
          <p:cNvSpPr/>
          <p:nvPr/>
        </p:nvSpPr>
        <p:spPr>
          <a:xfrm>
            <a:off x="4367916"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Terminal fleet</a:t>
            </a:r>
            <a:endParaRPr b="0" i="0" sz="500" u="none" cap="none" strike="noStrike">
              <a:solidFill>
                <a:srgbClr val="000000"/>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management</a:t>
            </a:r>
            <a:endParaRPr b="0" i="0" sz="500" u="none" cap="none" strike="noStrike">
              <a:solidFill>
                <a:srgbClr val="000000"/>
              </a:solidFill>
              <a:latin typeface="Inter"/>
              <a:ea typeface="Inter"/>
              <a:cs typeface="Inter"/>
              <a:sym typeface="Inter"/>
            </a:endParaRPr>
          </a:p>
        </p:txBody>
      </p:sp>
      <p:cxnSp>
        <p:nvCxnSpPr>
          <p:cNvPr id="4502" name="Google Shape;4502;p254"/>
          <p:cNvCxnSpPr/>
          <p:nvPr/>
        </p:nvCxnSpPr>
        <p:spPr>
          <a:xfrm>
            <a:off x="4638857" y="3484459"/>
            <a:ext cx="0" cy="143400"/>
          </a:xfrm>
          <a:prstGeom prst="straightConnector1">
            <a:avLst/>
          </a:prstGeom>
          <a:noFill/>
          <a:ln cap="flat" cmpd="sng" w="7150">
            <a:solidFill>
              <a:schemeClr val="accent3"/>
            </a:solidFill>
            <a:prstDash val="dot"/>
            <a:round/>
            <a:headEnd len="sm" w="sm" type="none"/>
            <a:tailEnd len="sm" w="sm" type="none"/>
          </a:ln>
        </p:spPr>
      </p:cxnSp>
      <p:cxnSp>
        <p:nvCxnSpPr>
          <p:cNvPr id="4503" name="Google Shape;4503;p254"/>
          <p:cNvCxnSpPr>
            <a:stCxn id="4474" idx="6"/>
            <a:endCxn id="4477" idx="2"/>
          </p:cNvCxnSpPr>
          <p:nvPr/>
        </p:nvCxnSpPr>
        <p:spPr>
          <a:xfrm>
            <a:off x="1162599" y="4053281"/>
            <a:ext cx="4644600" cy="0"/>
          </a:xfrm>
          <a:prstGeom prst="straightConnector1">
            <a:avLst/>
          </a:prstGeom>
          <a:noFill/>
          <a:ln cap="flat" cmpd="sng" w="7150">
            <a:solidFill>
              <a:schemeClr val="accent3"/>
            </a:solidFill>
            <a:prstDash val="dot"/>
            <a:round/>
            <a:headEnd len="sm" w="sm" type="none"/>
            <a:tailEnd len="sm" w="sm" type="none"/>
          </a:ln>
        </p:spPr>
      </p:cxnSp>
      <p:cxnSp>
        <p:nvCxnSpPr>
          <p:cNvPr id="4504" name="Google Shape;4504;p254"/>
          <p:cNvCxnSpPr>
            <a:stCxn id="4488" idx="4"/>
            <a:endCxn id="4477" idx="0"/>
          </p:cNvCxnSpPr>
          <p:nvPr/>
        </p:nvCxnSpPr>
        <p:spPr>
          <a:xfrm>
            <a:off x="5931816" y="3588196"/>
            <a:ext cx="0" cy="340500"/>
          </a:xfrm>
          <a:prstGeom prst="straightConnector1">
            <a:avLst/>
          </a:prstGeom>
          <a:noFill/>
          <a:ln cap="flat" cmpd="sng" w="7150">
            <a:solidFill>
              <a:schemeClr val="accent3"/>
            </a:solidFill>
            <a:prstDash val="dot"/>
            <a:round/>
            <a:headEnd len="sm" w="sm" type="none"/>
            <a:tailEnd len="sm" w="sm" type="none"/>
          </a:ln>
        </p:spPr>
      </p:cxnSp>
      <p:pic>
        <p:nvPicPr>
          <p:cNvPr id="4505" name="Google Shape;4505;p254"/>
          <p:cNvPicPr preferRelativeResize="0"/>
          <p:nvPr/>
        </p:nvPicPr>
        <p:blipFill rotWithShape="1">
          <a:blip r:embed="rId9">
            <a:alphaModFix/>
          </a:blip>
          <a:srcRect b="0" l="0" r="0" t="0"/>
          <a:stretch/>
        </p:blipFill>
        <p:spPr>
          <a:xfrm>
            <a:off x="3416827" y="3430134"/>
            <a:ext cx="85725" cy="78581"/>
          </a:xfrm>
          <a:prstGeom prst="rect">
            <a:avLst/>
          </a:prstGeom>
          <a:noFill/>
          <a:ln>
            <a:noFill/>
          </a:ln>
        </p:spPr>
      </p:pic>
      <p:pic>
        <p:nvPicPr>
          <p:cNvPr id="4506" name="Google Shape;4506;p254"/>
          <p:cNvPicPr preferRelativeResize="0"/>
          <p:nvPr/>
        </p:nvPicPr>
        <p:blipFill rotWithShape="1">
          <a:blip r:embed="rId10">
            <a:alphaModFix/>
          </a:blip>
          <a:srcRect b="0" l="0" r="0" t="0"/>
          <a:stretch/>
        </p:blipFill>
        <p:spPr>
          <a:xfrm>
            <a:off x="4220813" y="3414206"/>
            <a:ext cx="50006" cy="85725"/>
          </a:xfrm>
          <a:prstGeom prst="rect">
            <a:avLst/>
          </a:prstGeom>
          <a:noFill/>
          <a:ln>
            <a:noFill/>
          </a:ln>
        </p:spPr>
      </p:pic>
      <p:pic>
        <p:nvPicPr>
          <p:cNvPr id="4507" name="Google Shape;4507;p254"/>
          <p:cNvPicPr preferRelativeResize="0"/>
          <p:nvPr/>
        </p:nvPicPr>
        <p:blipFill rotWithShape="1">
          <a:blip r:embed="rId11">
            <a:alphaModFix/>
          </a:blip>
          <a:srcRect b="0" l="0" r="0" t="0"/>
          <a:stretch/>
        </p:blipFill>
        <p:spPr>
          <a:xfrm>
            <a:off x="6804938" y="2417025"/>
            <a:ext cx="71438" cy="71438"/>
          </a:xfrm>
          <a:prstGeom prst="rect">
            <a:avLst/>
          </a:prstGeom>
          <a:noFill/>
          <a:ln>
            <a:noFill/>
          </a:ln>
        </p:spPr>
      </p:pic>
      <p:pic>
        <p:nvPicPr>
          <p:cNvPr id="4508" name="Google Shape;4508;p254"/>
          <p:cNvPicPr preferRelativeResize="0"/>
          <p:nvPr/>
        </p:nvPicPr>
        <p:blipFill rotWithShape="1">
          <a:blip r:embed="rId11">
            <a:alphaModFix/>
          </a:blip>
          <a:srcRect b="0" l="0" r="0" t="0"/>
          <a:stretch/>
        </p:blipFill>
        <p:spPr>
          <a:xfrm>
            <a:off x="6804938" y="3421350"/>
            <a:ext cx="71438" cy="71438"/>
          </a:xfrm>
          <a:prstGeom prst="rect">
            <a:avLst/>
          </a:prstGeom>
          <a:noFill/>
          <a:ln>
            <a:noFill/>
          </a:ln>
        </p:spPr>
      </p:pic>
      <p:sp>
        <p:nvSpPr>
          <p:cNvPr id="4509" name="Google Shape;4509;p254"/>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or remove content, </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please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Adyen">
  <p:cSld name="TITLE_AND_BODY_1_2_1_1_1_2_1_1_1_1_1_1_1_1_1_2_1_1_1_1_1_1_1_1">
    <p:bg>
      <p:bgPr>
        <a:solidFill>
          <a:schemeClr val="lt1"/>
        </a:solidFill>
      </p:bgPr>
    </p:bg>
    <p:spTree>
      <p:nvGrpSpPr>
        <p:cNvPr id="4510" name="Shape 4510"/>
        <p:cNvGrpSpPr/>
        <p:nvPr/>
      </p:nvGrpSpPr>
      <p:grpSpPr>
        <a:xfrm>
          <a:off x="0" y="0"/>
          <a:ext cx="0" cy="0"/>
          <a:chOff x="0" y="0"/>
          <a:chExt cx="0" cy="0"/>
        </a:xfrm>
      </p:grpSpPr>
      <p:sp>
        <p:nvSpPr>
          <p:cNvPr id="4511" name="Google Shape;4511;p255"/>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0" lvl="0" marL="0" marR="0" rtl="0" algn="l">
              <a:lnSpc>
                <a:spcPct val="100000"/>
              </a:lnSpc>
              <a:spcBef>
                <a:spcPts val="0"/>
              </a:spcBef>
              <a:spcAft>
                <a:spcPts val="0"/>
              </a:spcAft>
              <a:buClr>
                <a:schemeClr val="dk2"/>
              </a:buClr>
              <a:buSzPts val="1300"/>
              <a:buFont typeface="Inter SemiBold"/>
              <a:buNone/>
            </a:pPr>
            <a:r>
              <a:rPr b="0" i="0" lang="en" sz="1300" u="none" cap="none" strike="noStrike">
                <a:solidFill>
                  <a:schemeClr val="dk2"/>
                </a:solidFill>
                <a:latin typeface="Inter SemiBold"/>
                <a:ea typeface="Inter SemiBold"/>
                <a:cs typeface="Inter SemiBold"/>
                <a:sym typeface="Inter SemiBold"/>
              </a:rPr>
              <a:t>Value chain</a:t>
            </a:r>
            <a:endParaRPr b="0" i="0" sz="1300" u="none" cap="none" strike="noStrike">
              <a:solidFill>
                <a:schemeClr val="dk2"/>
              </a:solidFill>
              <a:latin typeface="Inter SemiBold"/>
              <a:ea typeface="Inter SemiBold"/>
              <a:cs typeface="Inter SemiBold"/>
              <a:sym typeface="Inter SemiBold"/>
            </a:endParaRPr>
          </a:p>
        </p:txBody>
      </p:sp>
      <p:sp>
        <p:nvSpPr>
          <p:cNvPr id="4512" name="Google Shape;4512;p255"/>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chemeClr val="dk1"/>
              </a:buClr>
              <a:buSzPts val="3000"/>
              <a:buFont typeface="Inter SemiBold"/>
              <a:buNone/>
            </a:pPr>
            <a:r>
              <a:rPr b="0" i="0" lang="en" sz="3000" u="none" cap="none" strike="noStrike">
                <a:solidFill>
                  <a:schemeClr val="dk1"/>
                </a:solidFill>
                <a:latin typeface="Inter SemiBold"/>
                <a:ea typeface="Inter SemiBold"/>
                <a:cs typeface="Inter SemiBold"/>
                <a:sym typeface="Inter SemiBold"/>
              </a:rPr>
              <a:t>Unified Commerce </a:t>
            </a:r>
            <a:r>
              <a:rPr b="0" i="0" lang="en" sz="3000" u="none" cap="none" strike="noStrike">
                <a:solidFill>
                  <a:schemeClr val="dk2"/>
                </a:solidFill>
                <a:latin typeface="Inter SemiBold"/>
                <a:ea typeface="Inter SemiBold"/>
                <a:cs typeface="Inter SemiBold"/>
                <a:sym typeface="Inter SemiBold"/>
              </a:rPr>
              <a:t>Adyen</a:t>
            </a:r>
            <a:endParaRPr b="0" i="0" sz="3000" u="none" cap="none" strike="noStrike">
              <a:solidFill>
                <a:schemeClr val="dk2"/>
              </a:solidFill>
              <a:latin typeface="Inter SemiBold"/>
              <a:ea typeface="Inter SemiBold"/>
              <a:cs typeface="Inter SemiBold"/>
              <a:sym typeface="Inter SemiBold"/>
            </a:endParaRPr>
          </a:p>
        </p:txBody>
      </p:sp>
      <p:sp>
        <p:nvSpPr>
          <p:cNvPr id="4513" name="Google Shape;4513;p255"/>
          <p:cNvSpPr/>
          <p:nvPr/>
        </p:nvSpPr>
        <p:spPr>
          <a:xfrm>
            <a:off x="914644" y="2824613"/>
            <a:ext cx="67557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514" name="Google Shape;4514;p255"/>
          <p:cNvSpPr txBox="1"/>
          <p:nvPr/>
        </p:nvSpPr>
        <p:spPr>
          <a:xfrm>
            <a:off x="848471" y="1599140"/>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515" name="Google Shape;4515;p255"/>
          <p:cNvSpPr txBox="1"/>
          <p:nvPr/>
        </p:nvSpPr>
        <p:spPr>
          <a:xfrm>
            <a:off x="806584" y="3083349"/>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Online</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516" name="Google Shape;4516;p255"/>
          <p:cNvSpPr txBox="1"/>
          <p:nvPr/>
        </p:nvSpPr>
        <p:spPr>
          <a:xfrm>
            <a:off x="5583671" y="1599140"/>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cxnSp>
        <p:nvCxnSpPr>
          <p:cNvPr id="4517" name="Google Shape;4517;p255"/>
          <p:cNvCxnSpPr/>
          <p:nvPr/>
        </p:nvCxnSpPr>
        <p:spPr>
          <a:xfrm>
            <a:off x="1039225" y="2005040"/>
            <a:ext cx="0" cy="851100"/>
          </a:xfrm>
          <a:prstGeom prst="straightConnector1">
            <a:avLst/>
          </a:prstGeom>
          <a:noFill/>
          <a:ln cap="flat" cmpd="sng" w="7150">
            <a:solidFill>
              <a:schemeClr val="accent3"/>
            </a:solidFill>
            <a:prstDash val="dot"/>
            <a:round/>
            <a:headEnd len="sm" w="sm" type="none"/>
            <a:tailEnd len="sm" w="sm" type="none"/>
          </a:ln>
        </p:spPr>
      </p:cxnSp>
      <p:cxnSp>
        <p:nvCxnSpPr>
          <p:cNvPr id="4518" name="Google Shape;4518;p255"/>
          <p:cNvCxnSpPr/>
          <p:nvPr/>
        </p:nvCxnSpPr>
        <p:spPr>
          <a:xfrm>
            <a:off x="1161625" y="1882640"/>
            <a:ext cx="4648200" cy="0"/>
          </a:xfrm>
          <a:prstGeom prst="straightConnector1">
            <a:avLst/>
          </a:prstGeom>
          <a:noFill/>
          <a:ln cap="flat" cmpd="sng" w="7150">
            <a:solidFill>
              <a:schemeClr val="accent3"/>
            </a:solidFill>
            <a:prstDash val="dot"/>
            <a:round/>
            <a:headEnd len="sm" w="sm" type="none"/>
            <a:tailEnd len="sm" w="sm" type="none"/>
          </a:ln>
        </p:spPr>
      </p:cxnSp>
      <p:cxnSp>
        <p:nvCxnSpPr>
          <p:cNvPr id="4519" name="Google Shape;4519;p255"/>
          <p:cNvCxnSpPr/>
          <p:nvPr/>
        </p:nvCxnSpPr>
        <p:spPr>
          <a:xfrm rot="10800000">
            <a:off x="5932153" y="2005031"/>
            <a:ext cx="0" cy="815700"/>
          </a:xfrm>
          <a:prstGeom prst="straightConnector1">
            <a:avLst/>
          </a:prstGeom>
          <a:noFill/>
          <a:ln cap="flat" cmpd="sng" w="7150">
            <a:solidFill>
              <a:schemeClr val="accent3"/>
            </a:solidFill>
            <a:prstDash val="dot"/>
            <a:round/>
            <a:headEnd len="sm" w="sm" type="none"/>
            <a:tailEnd len="sm" w="sm" type="none"/>
          </a:ln>
        </p:spPr>
      </p:cxnSp>
      <p:sp>
        <p:nvSpPr>
          <p:cNvPr id="4520" name="Google Shape;4520;p255"/>
          <p:cNvSpPr/>
          <p:nvPr/>
        </p:nvSpPr>
        <p:spPr>
          <a:xfrm>
            <a:off x="914645" y="175590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21" name="Google Shape;4521;p255"/>
          <p:cNvPicPr preferRelativeResize="0"/>
          <p:nvPr/>
        </p:nvPicPr>
        <p:blipFill rotWithShape="1">
          <a:blip r:embed="rId2">
            <a:alphaModFix/>
          </a:blip>
          <a:srcRect b="0" l="0" r="0" t="0"/>
          <a:stretch/>
        </p:blipFill>
        <p:spPr>
          <a:xfrm>
            <a:off x="1007073" y="1834265"/>
            <a:ext cx="64294" cy="85725"/>
          </a:xfrm>
          <a:prstGeom prst="rect">
            <a:avLst/>
          </a:prstGeom>
          <a:noFill/>
          <a:ln>
            <a:noFill/>
          </a:ln>
        </p:spPr>
      </p:pic>
      <p:sp>
        <p:nvSpPr>
          <p:cNvPr id="4522" name="Google Shape;4522;p255"/>
          <p:cNvSpPr/>
          <p:nvPr/>
        </p:nvSpPr>
        <p:spPr>
          <a:xfrm>
            <a:off x="914645" y="2824612"/>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23" name="Google Shape;4523;p255"/>
          <p:cNvPicPr preferRelativeResize="0"/>
          <p:nvPr/>
        </p:nvPicPr>
        <p:blipFill rotWithShape="1">
          <a:blip r:embed="rId3">
            <a:alphaModFix/>
          </a:blip>
          <a:srcRect b="0" l="0" r="0" t="0"/>
          <a:stretch/>
        </p:blipFill>
        <p:spPr>
          <a:xfrm>
            <a:off x="1003501" y="2907067"/>
            <a:ext cx="71438" cy="71438"/>
          </a:xfrm>
          <a:prstGeom prst="rect">
            <a:avLst/>
          </a:prstGeom>
          <a:noFill/>
          <a:ln>
            <a:noFill/>
          </a:ln>
        </p:spPr>
      </p:pic>
      <p:sp>
        <p:nvSpPr>
          <p:cNvPr id="4524" name="Google Shape;4524;p255"/>
          <p:cNvSpPr/>
          <p:nvPr/>
        </p:nvSpPr>
        <p:spPr>
          <a:xfrm>
            <a:off x="5808512" y="175804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25" name="Google Shape;4525;p255"/>
          <p:cNvPicPr preferRelativeResize="0"/>
          <p:nvPr/>
        </p:nvPicPr>
        <p:blipFill rotWithShape="1">
          <a:blip r:embed="rId4">
            <a:alphaModFix/>
          </a:blip>
          <a:srcRect b="0" l="0" r="0" t="0"/>
          <a:stretch/>
        </p:blipFill>
        <p:spPr>
          <a:xfrm>
            <a:off x="5900054" y="1843350"/>
            <a:ext cx="71438" cy="78581"/>
          </a:xfrm>
          <a:prstGeom prst="rect">
            <a:avLst/>
          </a:prstGeom>
          <a:noFill/>
          <a:ln>
            <a:noFill/>
          </a:ln>
        </p:spPr>
      </p:pic>
      <p:sp>
        <p:nvSpPr>
          <p:cNvPr id="4526" name="Google Shape;4526;p255"/>
          <p:cNvSpPr/>
          <p:nvPr/>
        </p:nvSpPr>
        <p:spPr>
          <a:xfrm>
            <a:off x="4101769" y="2893302"/>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4527" name="Google Shape;4527;p255"/>
          <p:cNvSpPr txBox="1"/>
          <p:nvPr/>
        </p:nvSpPr>
        <p:spPr>
          <a:xfrm>
            <a:off x="2730882" y="3167672"/>
            <a:ext cx="7572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Gateway</a:t>
            </a:r>
            <a:endParaRPr b="0" i="0" sz="500" u="none" cap="none" strike="noStrike">
              <a:solidFill>
                <a:schemeClr val="dk1"/>
              </a:solidFill>
              <a:latin typeface="Inter"/>
              <a:ea typeface="Inter"/>
              <a:cs typeface="Inter"/>
              <a:sym typeface="Inter"/>
            </a:endParaRPr>
          </a:p>
        </p:txBody>
      </p:sp>
      <p:sp>
        <p:nvSpPr>
          <p:cNvPr id="4528" name="Google Shape;4528;p255"/>
          <p:cNvSpPr txBox="1"/>
          <p:nvPr/>
        </p:nvSpPr>
        <p:spPr>
          <a:xfrm>
            <a:off x="5599067" y="3167672"/>
            <a:ext cx="4653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Processor</a:t>
            </a:r>
            <a:endParaRPr b="0" i="0" sz="500" u="none" cap="none" strike="noStrike">
              <a:solidFill>
                <a:schemeClr val="dk1"/>
              </a:solidFill>
              <a:latin typeface="Inter"/>
              <a:ea typeface="Inter"/>
              <a:cs typeface="Inter"/>
              <a:sym typeface="Inter"/>
            </a:endParaRPr>
          </a:p>
        </p:txBody>
      </p:sp>
      <p:sp>
        <p:nvSpPr>
          <p:cNvPr id="4529" name="Google Shape;4529;p255"/>
          <p:cNvSpPr txBox="1"/>
          <p:nvPr/>
        </p:nvSpPr>
        <p:spPr>
          <a:xfrm>
            <a:off x="6600962" y="3378307"/>
            <a:ext cx="4653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Acquirer</a:t>
            </a:r>
            <a:endParaRPr b="0" i="0" sz="500" u="none" cap="none" strike="noStrike">
              <a:solidFill>
                <a:schemeClr val="dk1"/>
              </a:solidFill>
              <a:latin typeface="Inter"/>
              <a:ea typeface="Inter"/>
              <a:cs typeface="Inter"/>
              <a:sym typeface="Inter"/>
            </a:endParaRPr>
          </a:p>
        </p:txBody>
      </p:sp>
      <p:sp>
        <p:nvSpPr>
          <p:cNvPr id="4530" name="Google Shape;4530;p255"/>
          <p:cNvSpPr txBox="1"/>
          <p:nvPr/>
        </p:nvSpPr>
        <p:spPr>
          <a:xfrm>
            <a:off x="3664033" y="3167672"/>
            <a:ext cx="6972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Risk management</a:t>
            </a:r>
            <a:endParaRPr b="0" i="0" sz="500" u="none" cap="none" strike="noStrike">
              <a:solidFill>
                <a:schemeClr val="dk1"/>
              </a:solidFill>
              <a:latin typeface="Inter"/>
              <a:ea typeface="Inter"/>
              <a:cs typeface="Inter"/>
              <a:sym typeface="Inter"/>
            </a:endParaRPr>
          </a:p>
        </p:txBody>
      </p:sp>
      <p:sp>
        <p:nvSpPr>
          <p:cNvPr id="4531" name="Google Shape;4531;p255"/>
          <p:cNvSpPr txBox="1"/>
          <p:nvPr/>
        </p:nvSpPr>
        <p:spPr>
          <a:xfrm>
            <a:off x="4665923" y="3167672"/>
            <a:ext cx="5856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Authentication</a:t>
            </a:r>
            <a:endParaRPr b="0" i="0" sz="500" u="none" cap="none" strike="noStrike">
              <a:solidFill>
                <a:schemeClr val="dk1"/>
              </a:solidFill>
              <a:latin typeface="Inter"/>
              <a:ea typeface="Inter"/>
              <a:cs typeface="Inter"/>
              <a:sym typeface="Inter"/>
            </a:endParaRPr>
          </a:p>
        </p:txBody>
      </p:sp>
      <p:sp>
        <p:nvSpPr>
          <p:cNvPr id="4532" name="Google Shape;4532;p255"/>
          <p:cNvSpPr txBox="1"/>
          <p:nvPr/>
        </p:nvSpPr>
        <p:spPr>
          <a:xfrm>
            <a:off x="6595266" y="3167672"/>
            <a:ext cx="8259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Auth rate optimization</a:t>
            </a:r>
            <a:endParaRPr b="0" i="0" sz="500" u="none" cap="none" strike="noStrike">
              <a:solidFill>
                <a:schemeClr val="dk1"/>
              </a:solidFill>
              <a:latin typeface="Inter"/>
              <a:ea typeface="Inter"/>
              <a:cs typeface="Inter"/>
              <a:sym typeface="Inter"/>
            </a:endParaRPr>
          </a:p>
        </p:txBody>
      </p:sp>
      <p:pic>
        <p:nvPicPr>
          <p:cNvPr id="4533" name="Google Shape;4533;p255"/>
          <p:cNvPicPr preferRelativeResize="0"/>
          <p:nvPr/>
        </p:nvPicPr>
        <p:blipFill rotWithShape="1">
          <a:blip r:embed="rId5">
            <a:alphaModFix/>
          </a:blip>
          <a:srcRect b="0" l="0" r="0" t="0"/>
          <a:stretch/>
        </p:blipFill>
        <p:spPr>
          <a:xfrm>
            <a:off x="2654010" y="3199847"/>
            <a:ext cx="85725" cy="85725"/>
          </a:xfrm>
          <a:prstGeom prst="rect">
            <a:avLst/>
          </a:prstGeom>
          <a:noFill/>
          <a:ln>
            <a:noFill/>
          </a:ln>
        </p:spPr>
      </p:pic>
      <p:pic>
        <p:nvPicPr>
          <p:cNvPr id="4534" name="Google Shape;4534;p255"/>
          <p:cNvPicPr preferRelativeResize="0"/>
          <p:nvPr/>
        </p:nvPicPr>
        <p:blipFill rotWithShape="1">
          <a:blip r:embed="rId6">
            <a:alphaModFix/>
          </a:blip>
          <a:srcRect b="0" l="0" r="0" t="0"/>
          <a:stretch/>
        </p:blipFill>
        <p:spPr>
          <a:xfrm>
            <a:off x="3605158" y="3203419"/>
            <a:ext cx="64294" cy="78581"/>
          </a:xfrm>
          <a:prstGeom prst="rect">
            <a:avLst/>
          </a:prstGeom>
          <a:noFill/>
          <a:ln>
            <a:noFill/>
          </a:ln>
        </p:spPr>
      </p:pic>
      <p:pic>
        <p:nvPicPr>
          <p:cNvPr id="4535" name="Google Shape;4535;p255"/>
          <p:cNvPicPr preferRelativeResize="0"/>
          <p:nvPr/>
        </p:nvPicPr>
        <p:blipFill rotWithShape="1">
          <a:blip r:embed="rId7">
            <a:alphaModFix/>
          </a:blip>
          <a:srcRect b="0" l="0" r="0" t="0"/>
          <a:stretch/>
        </p:blipFill>
        <p:spPr>
          <a:xfrm>
            <a:off x="4594972" y="3203419"/>
            <a:ext cx="78581" cy="78581"/>
          </a:xfrm>
          <a:prstGeom prst="rect">
            <a:avLst/>
          </a:prstGeom>
          <a:noFill/>
          <a:ln>
            <a:noFill/>
          </a:ln>
        </p:spPr>
      </p:pic>
      <p:pic>
        <p:nvPicPr>
          <p:cNvPr id="4536" name="Google Shape;4536;p255"/>
          <p:cNvPicPr preferRelativeResize="0"/>
          <p:nvPr/>
        </p:nvPicPr>
        <p:blipFill rotWithShape="1">
          <a:blip r:embed="rId8">
            <a:alphaModFix/>
          </a:blip>
          <a:srcRect b="0" l="0" r="0" t="0"/>
          <a:stretch/>
        </p:blipFill>
        <p:spPr>
          <a:xfrm>
            <a:off x="5520483" y="3203419"/>
            <a:ext cx="78581" cy="78581"/>
          </a:xfrm>
          <a:prstGeom prst="rect">
            <a:avLst/>
          </a:prstGeom>
          <a:noFill/>
          <a:ln>
            <a:noFill/>
          </a:ln>
        </p:spPr>
      </p:pic>
      <p:pic>
        <p:nvPicPr>
          <p:cNvPr id="4537" name="Google Shape;4537;p255"/>
          <p:cNvPicPr preferRelativeResize="0"/>
          <p:nvPr/>
        </p:nvPicPr>
        <p:blipFill rotWithShape="1">
          <a:blip r:embed="rId9">
            <a:alphaModFix/>
          </a:blip>
          <a:srcRect b="0" l="0" r="0" t="0"/>
          <a:stretch/>
        </p:blipFill>
        <p:spPr>
          <a:xfrm>
            <a:off x="6528790" y="3206991"/>
            <a:ext cx="71437" cy="71438"/>
          </a:xfrm>
          <a:prstGeom prst="rect">
            <a:avLst/>
          </a:prstGeom>
          <a:noFill/>
          <a:ln>
            <a:noFill/>
          </a:ln>
        </p:spPr>
      </p:pic>
      <p:pic>
        <p:nvPicPr>
          <p:cNvPr id="4538" name="Google Shape;4538;p255"/>
          <p:cNvPicPr preferRelativeResize="0"/>
          <p:nvPr/>
        </p:nvPicPr>
        <p:blipFill rotWithShape="1">
          <a:blip r:embed="rId10">
            <a:alphaModFix/>
          </a:blip>
          <a:srcRect b="0" l="0" r="0" t="0"/>
          <a:stretch/>
        </p:blipFill>
        <p:spPr>
          <a:xfrm>
            <a:off x="6538561" y="3410482"/>
            <a:ext cx="64294" cy="85725"/>
          </a:xfrm>
          <a:prstGeom prst="rect">
            <a:avLst/>
          </a:prstGeom>
          <a:noFill/>
          <a:ln>
            <a:noFill/>
          </a:ln>
        </p:spPr>
      </p:pic>
      <p:sp>
        <p:nvSpPr>
          <p:cNvPr id="4539" name="Google Shape;4539;p255"/>
          <p:cNvSpPr/>
          <p:nvPr>
            <p:ph idx="2" type="pic"/>
          </p:nvPr>
        </p:nvSpPr>
        <p:spPr>
          <a:xfrm>
            <a:off x="2050010" y="2689236"/>
            <a:ext cx="519900" cy="519900"/>
          </a:xfrm>
          <a:prstGeom prst="ellipse">
            <a:avLst/>
          </a:prstGeom>
          <a:noFill/>
          <a:ln cap="flat" cmpd="sng" w="7150">
            <a:solidFill>
              <a:schemeClr val="dk1"/>
            </a:solidFill>
            <a:prstDash val="solid"/>
            <a:round/>
            <a:headEnd len="sm" w="sm" type="none"/>
            <a:tailEnd len="sm" w="sm" type="none"/>
          </a:ln>
        </p:spPr>
      </p:sp>
      <p:sp>
        <p:nvSpPr>
          <p:cNvPr id="4540" name="Google Shape;4540;p255"/>
          <p:cNvSpPr/>
          <p:nvPr/>
        </p:nvSpPr>
        <p:spPr>
          <a:xfrm>
            <a:off x="7421241"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541" name="Google Shape;4541;p255"/>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Business</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bank account</a:t>
            </a:r>
            <a:endParaRPr b="1" i="0" sz="600" u="none" cap="none" strike="noStrike">
              <a:solidFill>
                <a:schemeClr val="dk1"/>
              </a:solidFill>
              <a:latin typeface="Inter"/>
              <a:ea typeface="Inter"/>
              <a:cs typeface="Inter"/>
              <a:sym typeface="Inter"/>
            </a:endParaRPr>
          </a:p>
        </p:txBody>
      </p:sp>
      <p:pic>
        <p:nvPicPr>
          <p:cNvPr id="4542" name="Google Shape;4542;p255"/>
          <p:cNvPicPr preferRelativeResize="0"/>
          <p:nvPr/>
        </p:nvPicPr>
        <p:blipFill rotWithShape="1">
          <a:blip r:embed="rId11">
            <a:alphaModFix/>
          </a:blip>
          <a:srcRect b="0" l="0" r="0" t="0"/>
          <a:stretch/>
        </p:blipFill>
        <p:spPr>
          <a:xfrm>
            <a:off x="7512577" y="2913488"/>
            <a:ext cx="71438" cy="71438"/>
          </a:xfrm>
          <a:prstGeom prst="rect">
            <a:avLst/>
          </a:prstGeom>
          <a:solidFill>
            <a:schemeClr val="lt1"/>
          </a:solidFill>
          <a:ln>
            <a:noFill/>
          </a:ln>
        </p:spPr>
      </p:pic>
      <p:sp>
        <p:nvSpPr>
          <p:cNvPr id="4543" name="Google Shape;4543;p255"/>
          <p:cNvSpPr txBox="1"/>
          <p:nvPr/>
        </p:nvSpPr>
        <p:spPr>
          <a:xfrm>
            <a:off x="2730881" y="3378307"/>
            <a:ext cx="7572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Terminal certification</a:t>
            </a:r>
            <a:endParaRPr b="0" i="0" sz="500" u="none" cap="none" strike="noStrike">
              <a:solidFill>
                <a:schemeClr val="dk1"/>
              </a:solidFill>
              <a:latin typeface="Inter"/>
              <a:ea typeface="Inter"/>
              <a:cs typeface="Inter"/>
              <a:sym typeface="Inter"/>
            </a:endParaRPr>
          </a:p>
        </p:txBody>
      </p:sp>
      <p:sp>
        <p:nvSpPr>
          <p:cNvPr id="4544" name="Google Shape;4544;p255"/>
          <p:cNvSpPr txBox="1"/>
          <p:nvPr/>
        </p:nvSpPr>
        <p:spPr>
          <a:xfrm>
            <a:off x="3664033" y="3378307"/>
            <a:ext cx="8259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Terminal fleet management</a:t>
            </a:r>
            <a:endParaRPr b="0" i="0" sz="500" u="none" cap="none" strike="noStrike">
              <a:solidFill>
                <a:schemeClr val="dk1"/>
              </a:solidFill>
              <a:latin typeface="Inter"/>
              <a:ea typeface="Inter"/>
              <a:cs typeface="Inter"/>
              <a:sym typeface="Inter"/>
            </a:endParaRPr>
          </a:p>
        </p:txBody>
      </p:sp>
      <p:sp>
        <p:nvSpPr>
          <p:cNvPr id="4545" name="Google Shape;4545;p255"/>
          <p:cNvSpPr txBox="1"/>
          <p:nvPr/>
        </p:nvSpPr>
        <p:spPr>
          <a:xfrm>
            <a:off x="4665922" y="3378307"/>
            <a:ext cx="7572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Reconciliation</a:t>
            </a:r>
            <a:endParaRPr b="0" i="0" sz="500" u="none" cap="none" strike="noStrike">
              <a:solidFill>
                <a:schemeClr val="dk1"/>
              </a:solidFill>
              <a:latin typeface="Inter"/>
              <a:ea typeface="Inter"/>
              <a:cs typeface="Inter"/>
              <a:sym typeface="Inter"/>
            </a:endParaRPr>
          </a:p>
        </p:txBody>
      </p:sp>
      <p:sp>
        <p:nvSpPr>
          <p:cNvPr id="4546" name="Google Shape;4546;p255"/>
          <p:cNvSpPr txBox="1"/>
          <p:nvPr/>
        </p:nvSpPr>
        <p:spPr>
          <a:xfrm>
            <a:off x="5599073" y="3378307"/>
            <a:ext cx="825900" cy="150000"/>
          </a:xfrm>
          <a:prstGeom prst="rect">
            <a:avLst/>
          </a:prstGeom>
          <a:noFill/>
          <a:ln>
            <a:noFill/>
          </a:ln>
        </p:spPr>
        <p:txBody>
          <a:bodyPr anchorCtr="0" anchor="t"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rPr b="0" i="0" lang="en" sz="500" u="none" cap="none" strike="noStrike">
                <a:solidFill>
                  <a:schemeClr val="dk1"/>
                </a:solidFill>
                <a:latin typeface="Inter"/>
                <a:ea typeface="Inter"/>
                <a:cs typeface="Inter"/>
                <a:sym typeface="Inter"/>
              </a:rPr>
              <a:t>In-person payments hardware and software</a:t>
            </a:r>
            <a:endParaRPr b="0" i="0" sz="500" u="none" cap="none" strike="noStrike">
              <a:solidFill>
                <a:schemeClr val="dk1"/>
              </a:solidFill>
              <a:latin typeface="Inter"/>
              <a:ea typeface="Inter"/>
              <a:cs typeface="Inter"/>
              <a:sym typeface="Inter"/>
            </a:endParaRPr>
          </a:p>
        </p:txBody>
      </p:sp>
      <p:pic>
        <p:nvPicPr>
          <p:cNvPr id="4547" name="Google Shape;4547;p255"/>
          <p:cNvPicPr preferRelativeResize="0"/>
          <p:nvPr/>
        </p:nvPicPr>
        <p:blipFill rotWithShape="1">
          <a:blip r:embed="rId12">
            <a:alphaModFix/>
          </a:blip>
          <a:srcRect b="0" l="0" r="0" t="0"/>
          <a:stretch/>
        </p:blipFill>
        <p:spPr>
          <a:xfrm>
            <a:off x="5534775" y="3410482"/>
            <a:ext cx="50006" cy="85725"/>
          </a:xfrm>
          <a:prstGeom prst="rect">
            <a:avLst/>
          </a:prstGeom>
          <a:noFill/>
          <a:ln>
            <a:noFill/>
          </a:ln>
        </p:spPr>
      </p:pic>
      <p:pic>
        <p:nvPicPr>
          <p:cNvPr id="4548" name="Google Shape;4548;p255"/>
          <p:cNvPicPr preferRelativeResize="0"/>
          <p:nvPr/>
        </p:nvPicPr>
        <p:blipFill rotWithShape="1">
          <a:blip r:embed="rId13">
            <a:alphaModFix/>
          </a:blip>
          <a:srcRect b="0" l="0" r="0" t="0"/>
          <a:stretch/>
        </p:blipFill>
        <p:spPr>
          <a:xfrm>
            <a:off x="4598541" y="3417626"/>
            <a:ext cx="71438" cy="71438"/>
          </a:xfrm>
          <a:prstGeom prst="rect">
            <a:avLst/>
          </a:prstGeom>
          <a:noFill/>
          <a:ln>
            <a:noFill/>
          </a:ln>
        </p:spPr>
      </p:pic>
      <p:pic>
        <p:nvPicPr>
          <p:cNvPr id="4549" name="Google Shape;4549;p255"/>
          <p:cNvPicPr preferRelativeResize="0"/>
          <p:nvPr/>
        </p:nvPicPr>
        <p:blipFill rotWithShape="1">
          <a:blip r:embed="rId14">
            <a:alphaModFix/>
          </a:blip>
          <a:srcRect b="0" l="0" r="0" t="0"/>
          <a:stretch/>
        </p:blipFill>
        <p:spPr>
          <a:xfrm>
            <a:off x="3605156" y="3417626"/>
            <a:ext cx="71438" cy="71438"/>
          </a:xfrm>
          <a:prstGeom prst="rect">
            <a:avLst/>
          </a:prstGeom>
          <a:noFill/>
          <a:ln>
            <a:noFill/>
          </a:ln>
        </p:spPr>
      </p:pic>
      <p:pic>
        <p:nvPicPr>
          <p:cNvPr id="4550" name="Google Shape;4550;p255"/>
          <p:cNvPicPr preferRelativeResize="0"/>
          <p:nvPr/>
        </p:nvPicPr>
        <p:blipFill rotWithShape="1">
          <a:blip r:embed="rId15">
            <a:alphaModFix/>
          </a:blip>
          <a:srcRect b="0" l="0" r="0" t="0"/>
          <a:stretch/>
        </p:blipFill>
        <p:spPr>
          <a:xfrm>
            <a:off x="2658516" y="3417626"/>
            <a:ext cx="71438" cy="71438"/>
          </a:xfrm>
          <a:prstGeom prst="rect">
            <a:avLst/>
          </a:prstGeom>
          <a:noFill/>
          <a:ln>
            <a:noFill/>
          </a:ln>
        </p:spPr>
      </p:pic>
      <p:sp>
        <p:nvSpPr>
          <p:cNvPr id="4551" name="Google Shape;4551;p25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or remove content, </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please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traditional">
  <p:cSld name="TITLE_AND_BODY_1_2_1_1_1_2_1_1_1_1_1_1_1_1_1_2_1_1_1_1_1_1_1_1_1">
    <p:bg>
      <p:bgPr>
        <a:solidFill>
          <a:schemeClr val="lt1"/>
        </a:solidFill>
      </p:bgPr>
    </p:bg>
    <p:spTree>
      <p:nvGrpSpPr>
        <p:cNvPr id="4552" name="Shape 4552"/>
        <p:cNvGrpSpPr/>
        <p:nvPr/>
      </p:nvGrpSpPr>
      <p:grpSpPr>
        <a:xfrm>
          <a:off x="0" y="0"/>
          <a:ext cx="0" cy="0"/>
          <a:chOff x="0" y="0"/>
          <a:chExt cx="0" cy="0"/>
        </a:xfrm>
      </p:grpSpPr>
      <p:sp>
        <p:nvSpPr>
          <p:cNvPr id="4553" name="Google Shape;4553;p256"/>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0" lvl="0" marL="0" marR="0" rtl="0" algn="l">
              <a:lnSpc>
                <a:spcPct val="100000"/>
              </a:lnSpc>
              <a:spcBef>
                <a:spcPts val="0"/>
              </a:spcBef>
              <a:spcAft>
                <a:spcPts val="0"/>
              </a:spcAft>
              <a:buClr>
                <a:schemeClr val="dk2"/>
              </a:buClr>
              <a:buSzPts val="1300"/>
              <a:buFont typeface="Inter SemiBold"/>
              <a:buNone/>
            </a:pPr>
            <a:r>
              <a:rPr b="0" i="0" lang="en" sz="1300" u="none" cap="none" strike="noStrike">
                <a:solidFill>
                  <a:schemeClr val="dk2"/>
                </a:solidFill>
                <a:latin typeface="Inter SemiBold"/>
                <a:ea typeface="Inter SemiBold"/>
                <a:cs typeface="Inter SemiBold"/>
                <a:sym typeface="Inter SemiBold"/>
              </a:rPr>
              <a:t>Value chain</a:t>
            </a:r>
            <a:endParaRPr b="0" i="0" sz="1300" u="none" cap="none" strike="noStrike">
              <a:solidFill>
                <a:schemeClr val="dk2"/>
              </a:solidFill>
              <a:latin typeface="Inter SemiBold"/>
              <a:ea typeface="Inter SemiBold"/>
              <a:cs typeface="Inter SemiBold"/>
              <a:sym typeface="Inter SemiBold"/>
            </a:endParaRPr>
          </a:p>
        </p:txBody>
      </p:sp>
      <p:sp>
        <p:nvSpPr>
          <p:cNvPr id="4554" name="Google Shape;4554;p256"/>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chemeClr val="dk1"/>
              </a:buClr>
              <a:buSzPts val="3000"/>
              <a:buFont typeface="Inter SemiBold"/>
              <a:buNone/>
            </a:pPr>
            <a:r>
              <a:rPr b="0" i="0" lang="en" sz="3000" u="none" cap="none" strike="noStrike">
                <a:solidFill>
                  <a:schemeClr val="dk1"/>
                </a:solidFill>
                <a:latin typeface="Inter SemiBold"/>
                <a:ea typeface="Inter SemiBold"/>
                <a:cs typeface="Inter SemiBold"/>
                <a:sym typeface="Inter SemiBold"/>
              </a:rPr>
              <a:t>Platforms </a:t>
            </a:r>
            <a:r>
              <a:rPr b="0" i="0" lang="en" sz="3000" u="none" cap="none" strike="noStrike">
                <a:solidFill>
                  <a:schemeClr val="accent4"/>
                </a:solidFill>
                <a:latin typeface="Inter SemiBold"/>
                <a:ea typeface="Inter SemiBold"/>
                <a:cs typeface="Inter SemiBold"/>
                <a:sym typeface="Inter SemiBold"/>
              </a:rPr>
              <a:t>traditional</a:t>
            </a:r>
            <a:endParaRPr b="0" i="0" sz="3000" u="none" cap="none" strike="noStrike">
              <a:solidFill>
                <a:schemeClr val="accent4"/>
              </a:solidFill>
              <a:latin typeface="Inter SemiBold"/>
              <a:ea typeface="Inter SemiBold"/>
              <a:cs typeface="Inter SemiBold"/>
              <a:sym typeface="Inter SemiBold"/>
            </a:endParaRPr>
          </a:p>
        </p:txBody>
      </p:sp>
      <p:sp>
        <p:nvSpPr>
          <p:cNvPr id="4555" name="Google Shape;4555;p256"/>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556" name="Google Shape;4556;p256"/>
          <p:cNvSpPr txBox="1"/>
          <p:nvPr/>
        </p:nvSpPr>
        <p:spPr>
          <a:xfrm>
            <a:off x="587616" y="2585415"/>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Online</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557" name="Google Shape;4557;p256"/>
          <p:cNvSpPr txBox="1"/>
          <p:nvPr/>
        </p:nvSpPr>
        <p:spPr>
          <a:xfrm>
            <a:off x="2437928" y="2581014"/>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Gateway</a:t>
            </a:r>
            <a:endParaRPr b="1" i="0" sz="600" u="none" cap="none" strike="noStrike">
              <a:solidFill>
                <a:schemeClr val="dk1"/>
              </a:solidFill>
              <a:latin typeface="Inter"/>
              <a:ea typeface="Inter"/>
              <a:cs typeface="Inter"/>
              <a:sym typeface="Inter"/>
            </a:endParaRPr>
          </a:p>
        </p:txBody>
      </p:sp>
      <p:sp>
        <p:nvSpPr>
          <p:cNvPr id="4558" name="Google Shape;4558;p256"/>
          <p:cNvSpPr txBox="1"/>
          <p:nvPr/>
        </p:nvSpPr>
        <p:spPr>
          <a:xfrm>
            <a:off x="3695190" y="2581014"/>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Processor</a:t>
            </a:r>
            <a:endParaRPr b="1" i="0" sz="600" u="none" cap="none" strike="noStrike">
              <a:solidFill>
                <a:schemeClr val="dk1"/>
              </a:solidFill>
              <a:latin typeface="Inter"/>
              <a:ea typeface="Inter"/>
              <a:cs typeface="Inter"/>
              <a:sym typeface="Inter"/>
            </a:endParaRPr>
          </a:p>
        </p:txBody>
      </p:sp>
      <p:sp>
        <p:nvSpPr>
          <p:cNvPr id="4559" name="Google Shape;4559;p256"/>
          <p:cNvSpPr txBox="1"/>
          <p:nvPr/>
        </p:nvSpPr>
        <p:spPr>
          <a:xfrm>
            <a:off x="4823318" y="2581014"/>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Acquirer</a:t>
            </a:r>
            <a:endParaRPr b="1" i="0" sz="600" u="none" cap="none" strike="noStrike">
              <a:solidFill>
                <a:schemeClr val="dk1"/>
              </a:solidFill>
              <a:latin typeface="Inter"/>
              <a:ea typeface="Inter"/>
              <a:cs typeface="Inter"/>
              <a:sym typeface="Inter"/>
            </a:endParaRPr>
          </a:p>
        </p:txBody>
      </p:sp>
      <p:sp>
        <p:nvSpPr>
          <p:cNvPr id="4560" name="Google Shape;4560;p256"/>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sp>
        <p:nvSpPr>
          <p:cNvPr id="4561" name="Google Shape;4561;p256"/>
          <p:cNvSpPr/>
          <p:nvPr/>
        </p:nvSpPr>
        <p:spPr>
          <a:xfrm>
            <a:off x="2639869"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Risk management</a:t>
            </a:r>
            <a:endParaRPr b="0" i="0" sz="500" u="none" cap="none" strike="noStrike">
              <a:solidFill>
                <a:srgbClr val="000000"/>
              </a:solidFill>
              <a:latin typeface="Inter"/>
              <a:ea typeface="Inter"/>
              <a:cs typeface="Inter"/>
              <a:sym typeface="Inter"/>
            </a:endParaRPr>
          </a:p>
        </p:txBody>
      </p:sp>
      <p:sp>
        <p:nvSpPr>
          <p:cNvPr id="4562" name="Google Shape;4562;p256"/>
          <p:cNvSpPr/>
          <p:nvPr/>
        </p:nvSpPr>
        <p:spPr>
          <a:xfrm>
            <a:off x="3331322"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Authentication</a:t>
            </a:r>
            <a:endParaRPr b="0" i="0" sz="500" u="none" cap="none" strike="noStrike">
              <a:solidFill>
                <a:srgbClr val="000000"/>
              </a:solidFill>
              <a:latin typeface="Inter"/>
              <a:ea typeface="Inter"/>
              <a:cs typeface="Inter"/>
              <a:sym typeface="Inter"/>
            </a:endParaRPr>
          </a:p>
        </p:txBody>
      </p:sp>
      <p:sp>
        <p:nvSpPr>
          <p:cNvPr id="4563" name="Google Shape;4563;p256"/>
          <p:cNvSpPr/>
          <p:nvPr/>
        </p:nvSpPr>
        <p:spPr>
          <a:xfrm>
            <a:off x="4122584"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Auth rate optimization</a:t>
            </a:r>
            <a:endParaRPr b="0" i="0" sz="500" u="none" cap="none" strike="noStrike">
              <a:solidFill>
                <a:srgbClr val="000000"/>
              </a:solidFill>
              <a:latin typeface="Inter"/>
              <a:ea typeface="Inter"/>
              <a:cs typeface="Inter"/>
              <a:sym typeface="Inter"/>
            </a:endParaRPr>
          </a:p>
        </p:txBody>
      </p:sp>
      <p:cxnSp>
        <p:nvCxnSpPr>
          <p:cNvPr id="4564" name="Google Shape;4564;p256"/>
          <p:cNvCxnSpPr>
            <a:stCxn id="4565" idx="4"/>
            <a:endCxn id="4566" idx="0"/>
          </p:cNvCxnSpPr>
          <p:nvPr/>
        </p:nvCxnSpPr>
        <p:spPr>
          <a:xfrm>
            <a:off x="820327" y="2004534"/>
            <a:ext cx="0" cy="322200"/>
          </a:xfrm>
          <a:prstGeom prst="straightConnector1">
            <a:avLst/>
          </a:prstGeom>
          <a:noFill/>
          <a:ln cap="flat" cmpd="sng" w="7150">
            <a:solidFill>
              <a:schemeClr val="accent3"/>
            </a:solidFill>
            <a:prstDash val="dot"/>
            <a:round/>
            <a:headEnd len="sm" w="sm" type="none"/>
            <a:tailEnd len="sm" w="sm" type="none"/>
          </a:ln>
        </p:spPr>
      </p:cxnSp>
      <p:cxnSp>
        <p:nvCxnSpPr>
          <p:cNvPr id="4567" name="Google Shape;4567;p256"/>
          <p:cNvCxnSpPr>
            <a:stCxn id="4565" idx="6"/>
            <a:endCxn id="4568" idx="2"/>
          </p:cNvCxnSpPr>
          <p:nvPr/>
        </p:nvCxnSpPr>
        <p:spPr>
          <a:xfrm>
            <a:off x="944977" y="1879884"/>
            <a:ext cx="3990900" cy="2100"/>
          </a:xfrm>
          <a:prstGeom prst="straightConnector1">
            <a:avLst/>
          </a:prstGeom>
          <a:noFill/>
          <a:ln cap="flat" cmpd="sng" w="7150">
            <a:solidFill>
              <a:schemeClr val="accent3"/>
            </a:solidFill>
            <a:prstDash val="dot"/>
            <a:round/>
            <a:headEnd len="sm" w="sm" type="none"/>
            <a:tailEnd len="sm" w="sm" type="none"/>
          </a:ln>
        </p:spPr>
      </p:cxnSp>
      <p:cxnSp>
        <p:nvCxnSpPr>
          <p:cNvPr id="4569" name="Google Shape;4569;p256"/>
          <p:cNvCxnSpPr>
            <a:stCxn id="4566" idx="6"/>
            <a:endCxn id="4570" idx="2"/>
          </p:cNvCxnSpPr>
          <p:nvPr/>
        </p:nvCxnSpPr>
        <p:spPr>
          <a:xfrm>
            <a:off x="944977" y="2451328"/>
            <a:ext cx="609300" cy="498000"/>
          </a:xfrm>
          <a:prstGeom prst="straightConnector1">
            <a:avLst/>
          </a:prstGeom>
          <a:noFill/>
          <a:ln cap="flat" cmpd="sng" w="7150">
            <a:solidFill>
              <a:schemeClr val="accent3"/>
            </a:solidFill>
            <a:prstDash val="dot"/>
            <a:round/>
            <a:headEnd len="sm" w="sm" type="none"/>
            <a:tailEnd len="sm" w="sm" type="none"/>
          </a:ln>
        </p:spPr>
      </p:cxnSp>
      <p:cxnSp>
        <p:nvCxnSpPr>
          <p:cNvPr id="4571" name="Google Shape;4571;p256"/>
          <p:cNvCxnSpPr>
            <a:stCxn id="4572" idx="6"/>
            <a:endCxn id="4573" idx="2"/>
          </p:cNvCxnSpPr>
          <p:nvPr/>
        </p:nvCxnSpPr>
        <p:spPr>
          <a:xfrm>
            <a:off x="2795274" y="2446928"/>
            <a:ext cx="1007700" cy="0"/>
          </a:xfrm>
          <a:prstGeom prst="straightConnector1">
            <a:avLst/>
          </a:prstGeom>
          <a:noFill/>
          <a:ln cap="flat" cmpd="sng" w="7150">
            <a:solidFill>
              <a:schemeClr val="accent3"/>
            </a:solidFill>
            <a:prstDash val="dot"/>
            <a:round/>
            <a:headEnd len="sm" w="sm" type="none"/>
            <a:tailEnd len="sm" w="sm" type="none"/>
          </a:ln>
        </p:spPr>
      </p:cxnSp>
      <p:cxnSp>
        <p:nvCxnSpPr>
          <p:cNvPr id="4574" name="Google Shape;4574;p256"/>
          <p:cNvCxnSpPr>
            <a:stCxn id="4573" idx="6"/>
            <a:endCxn id="4575" idx="2"/>
          </p:cNvCxnSpPr>
          <p:nvPr/>
        </p:nvCxnSpPr>
        <p:spPr>
          <a:xfrm>
            <a:off x="4052259" y="2446928"/>
            <a:ext cx="880200" cy="0"/>
          </a:xfrm>
          <a:prstGeom prst="straightConnector1">
            <a:avLst/>
          </a:prstGeom>
          <a:noFill/>
          <a:ln cap="flat" cmpd="sng" w="7150">
            <a:solidFill>
              <a:schemeClr val="accent3"/>
            </a:solidFill>
            <a:prstDash val="dot"/>
            <a:round/>
            <a:headEnd len="sm" w="sm" type="none"/>
            <a:tailEnd len="sm" w="sm" type="none"/>
          </a:ln>
        </p:spPr>
      </p:cxnSp>
      <p:sp>
        <p:nvSpPr>
          <p:cNvPr id="4576" name="Google Shape;4576;p256"/>
          <p:cNvSpPr txBox="1"/>
          <p:nvPr/>
        </p:nvSpPr>
        <p:spPr>
          <a:xfrm>
            <a:off x="6387961" y="2868394"/>
            <a:ext cx="647400" cy="1617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Split payment</a:t>
            </a:r>
            <a:endParaRPr b="1" i="0" sz="600" u="none" cap="none" strike="noStrike">
              <a:solidFill>
                <a:schemeClr val="dk1"/>
              </a:solidFill>
              <a:latin typeface="Inter"/>
              <a:ea typeface="Inter"/>
              <a:cs typeface="Inter"/>
              <a:sym typeface="Inter"/>
            </a:endParaRPr>
          </a:p>
        </p:txBody>
      </p:sp>
      <p:cxnSp>
        <p:nvCxnSpPr>
          <p:cNvPr id="4577" name="Google Shape;4577;p256"/>
          <p:cNvCxnSpPr>
            <a:stCxn id="4562" idx="2"/>
          </p:cNvCxnSpPr>
          <p:nvPr/>
        </p:nvCxnSpPr>
        <p:spPr>
          <a:xfrm>
            <a:off x="3602222" y="2299815"/>
            <a:ext cx="0" cy="140700"/>
          </a:xfrm>
          <a:prstGeom prst="straightConnector1">
            <a:avLst/>
          </a:prstGeom>
          <a:noFill/>
          <a:ln cap="flat" cmpd="sng" w="7150">
            <a:solidFill>
              <a:schemeClr val="accent3"/>
            </a:solidFill>
            <a:prstDash val="dot"/>
            <a:round/>
            <a:headEnd len="sm" w="sm" type="none"/>
            <a:tailEnd len="sm" w="sm" type="none"/>
          </a:ln>
        </p:spPr>
      </p:cxnSp>
      <p:cxnSp>
        <p:nvCxnSpPr>
          <p:cNvPr id="4578" name="Google Shape;4578;p256"/>
          <p:cNvCxnSpPr>
            <a:stCxn id="4563" idx="2"/>
          </p:cNvCxnSpPr>
          <p:nvPr/>
        </p:nvCxnSpPr>
        <p:spPr>
          <a:xfrm>
            <a:off x="4494134" y="2299815"/>
            <a:ext cx="0" cy="137700"/>
          </a:xfrm>
          <a:prstGeom prst="straightConnector1">
            <a:avLst/>
          </a:prstGeom>
          <a:noFill/>
          <a:ln cap="flat" cmpd="sng" w="7150">
            <a:solidFill>
              <a:schemeClr val="accent3"/>
            </a:solidFill>
            <a:prstDash val="dot"/>
            <a:round/>
            <a:headEnd len="sm" w="sm" type="none"/>
            <a:tailEnd len="sm" w="sm" type="none"/>
          </a:ln>
        </p:spPr>
      </p:cxnSp>
      <p:cxnSp>
        <p:nvCxnSpPr>
          <p:cNvPr id="4579" name="Google Shape;4579;p256"/>
          <p:cNvCxnSpPr>
            <a:stCxn id="4575" idx="0"/>
            <a:endCxn id="4568" idx="4"/>
          </p:cNvCxnSpPr>
          <p:nvPr/>
        </p:nvCxnSpPr>
        <p:spPr>
          <a:xfrm flipH="1" rot="10800000">
            <a:off x="5056969" y="2006678"/>
            <a:ext cx="3600" cy="315600"/>
          </a:xfrm>
          <a:prstGeom prst="straightConnector1">
            <a:avLst/>
          </a:prstGeom>
          <a:noFill/>
          <a:ln cap="flat" cmpd="sng" w="7150">
            <a:solidFill>
              <a:schemeClr val="accent3"/>
            </a:solidFill>
            <a:prstDash val="dot"/>
            <a:round/>
            <a:headEnd len="sm" w="sm" type="none"/>
            <a:tailEnd len="sm" w="sm" type="none"/>
          </a:ln>
        </p:spPr>
      </p:cxnSp>
      <p:cxnSp>
        <p:nvCxnSpPr>
          <p:cNvPr id="4580" name="Google Shape;4580;p256"/>
          <p:cNvCxnSpPr>
            <a:stCxn id="4561" idx="2"/>
          </p:cNvCxnSpPr>
          <p:nvPr/>
        </p:nvCxnSpPr>
        <p:spPr>
          <a:xfrm>
            <a:off x="2963569" y="2299815"/>
            <a:ext cx="0" cy="143400"/>
          </a:xfrm>
          <a:prstGeom prst="straightConnector1">
            <a:avLst/>
          </a:prstGeom>
          <a:noFill/>
          <a:ln cap="flat" cmpd="sng" w="7150">
            <a:solidFill>
              <a:schemeClr val="accent3"/>
            </a:solidFill>
            <a:prstDash val="dot"/>
            <a:round/>
            <a:headEnd len="sm" w="sm" type="none"/>
            <a:tailEnd len="sm" w="sm" type="none"/>
          </a:ln>
        </p:spPr>
      </p:cxnSp>
      <p:sp>
        <p:nvSpPr>
          <p:cNvPr id="4570" name="Google Shape;4570;p256"/>
          <p:cNvSpPr/>
          <p:nvPr>
            <p:ph idx="2" type="pic"/>
          </p:nvPr>
        </p:nvSpPr>
        <p:spPr>
          <a:xfrm>
            <a:off x="1554238" y="2689236"/>
            <a:ext cx="519900" cy="519900"/>
          </a:xfrm>
          <a:prstGeom prst="ellipse">
            <a:avLst/>
          </a:prstGeom>
          <a:noFill/>
          <a:ln cap="flat" cmpd="sng" w="7150">
            <a:solidFill>
              <a:schemeClr val="dk1"/>
            </a:solidFill>
            <a:prstDash val="solid"/>
            <a:round/>
            <a:headEnd len="sm" w="sm" type="none"/>
            <a:tailEnd len="sm" w="sm" type="none"/>
          </a:ln>
        </p:spPr>
      </p:sp>
      <p:sp>
        <p:nvSpPr>
          <p:cNvPr id="4565" name="Google Shape;4565;p256"/>
          <p:cNvSpPr/>
          <p:nvPr/>
        </p:nvSpPr>
        <p:spPr>
          <a:xfrm>
            <a:off x="695677" y="1755234"/>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81" name="Google Shape;4581;p256"/>
          <p:cNvPicPr preferRelativeResize="0"/>
          <p:nvPr/>
        </p:nvPicPr>
        <p:blipFill rotWithShape="1">
          <a:blip r:embed="rId2">
            <a:alphaModFix/>
          </a:blip>
          <a:srcRect b="0" l="0" r="0" t="0"/>
          <a:stretch/>
        </p:blipFill>
        <p:spPr>
          <a:xfrm>
            <a:off x="788105" y="1833591"/>
            <a:ext cx="64294" cy="85725"/>
          </a:xfrm>
          <a:prstGeom prst="rect">
            <a:avLst/>
          </a:prstGeom>
          <a:noFill/>
          <a:ln>
            <a:noFill/>
          </a:ln>
        </p:spPr>
      </p:pic>
      <p:sp>
        <p:nvSpPr>
          <p:cNvPr id="4566" name="Google Shape;4566;p256"/>
          <p:cNvSpPr/>
          <p:nvPr/>
        </p:nvSpPr>
        <p:spPr>
          <a:xfrm>
            <a:off x="695677" y="2326678"/>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82" name="Google Shape;4582;p256"/>
          <p:cNvPicPr preferRelativeResize="0"/>
          <p:nvPr/>
        </p:nvPicPr>
        <p:blipFill rotWithShape="1">
          <a:blip r:embed="rId3">
            <a:alphaModFix/>
          </a:blip>
          <a:srcRect b="0" l="0" r="0" t="0"/>
          <a:stretch/>
        </p:blipFill>
        <p:spPr>
          <a:xfrm>
            <a:off x="784533" y="2409133"/>
            <a:ext cx="71438" cy="71438"/>
          </a:xfrm>
          <a:prstGeom prst="rect">
            <a:avLst/>
          </a:prstGeom>
          <a:noFill/>
          <a:ln>
            <a:noFill/>
          </a:ln>
        </p:spPr>
      </p:pic>
      <p:sp>
        <p:nvSpPr>
          <p:cNvPr id="4572" name="Google Shape;4572;p256"/>
          <p:cNvSpPr/>
          <p:nvPr/>
        </p:nvSpPr>
        <p:spPr>
          <a:xfrm>
            <a:off x="2545974" y="232227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83" name="Google Shape;4583;p256"/>
          <p:cNvPicPr preferRelativeResize="0"/>
          <p:nvPr/>
        </p:nvPicPr>
        <p:blipFill rotWithShape="1">
          <a:blip r:embed="rId4">
            <a:alphaModFix/>
          </a:blip>
          <a:srcRect b="0" l="0" r="0" t="0"/>
          <a:stretch/>
        </p:blipFill>
        <p:spPr>
          <a:xfrm>
            <a:off x="2627696" y="2397587"/>
            <a:ext cx="85725" cy="85725"/>
          </a:xfrm>
          <a:prstGeom prst="rect">
            <a:avLst/>
          </a:prstGeom>
          <a:noFill/>
          <a:ln>
            <a:noFill/>
          </a:ln>
        </p:spPr>
      </p:pic>
      <p:sp>
        <p:nvSpPr>
          <p:cNvPr id="4573" name="Google Shape;4573;p256"/>
          <p:cNvSpPr/>
          <p:nvPr/>
        </p:nvSpPr>
        <p:spPr>
          <a:xfrm>
            <a:off x="3802959" y="232227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84" name="Google Shape;4584;p256"/>
          <p:cNvPicPr preferRelativeResize="0"/>
          <p:nvPr/>
        </p:nvPicPr>
        <p:blipFill rotWithShape="1">
          <a:blip r:embed="rId5">
            <a:alphaModFix/>
          </a:blip>
          <a:srcRect b="0" l="0" r="0" t="0"/>
          <a:stretch/>
        </p:blipFill>
        <p:spPr>
          <a:xfrm>
            <a:off x="3888558" y="2407581"/>
            <a:ext cx="78581" cy="78581"/>
          </a:xfrm>
          <a:prstGeom prst="rect">
            <a:avLst/>
          </a:prstGeom>
          <a:noFill/>
          <a:ln>
            <a:noFill/>
          </a:ln>
        </p:spPr>
      </p:pic>
      <p:sp>
        <p:nvSpPr>
          <p:cNvPr id="4575" name="Google Shape;4575;p256"/>
          <p:cNvSpPr/>
          <p:nvPr/>
        </p:nvSpPr>
        <p:spPr>
          <a:xfrm>
            <a:off x="4932319" y="232227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85" name="Google Shape;4585;p256"/>
          <p:cNvPicPr preferRelativeResize="0"/>
          <p:nvPr/>
        </p:nvPicPr>
        <p:blipFill rotWithShape="1">
          <a:blip r:embed="rId6">
            <a:alphaModFix/>
          </a:blip>
          <a:srcRect b="0" l="0" r="0" t="0"/>
          <a:stretch/>
        </p:blipFill>
        <p:spPr>
          <a:xfrm>
            <a:off x="5024766" y="2409882"/>
            <a:ext cx="64294" cy="85725"/>
          </a:xfrm>
          <a:prstGeom prst="rect">
            <a:avLst/>
          </a:prstGeom>
          <a:solidFill>
            <a:schemeClr val="lt1"/>
          </a:solidFill>
          <a:ln>
            <a:noFill/>
          </a:ln>
        </p:spPr>
      </p:pic>
      <p:sp>
        <p:nvSpPr>
          <p:cNvPr id="4568" name="Google Shape;4568;p256"/>
          <p:cNvSpPr/>
          <p:nvPr/>
        </p:nvSpPr>
        <p:spPr>
          <a:xfrm>
            <a:off x="4935900" y="1757372"/>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86" name="Google Shape;4586;p256"/>
          <p:cNvPicPr preferRelativeResize="0"/>
          <p:nvPr/>
        </p:nvPicPr>
        <p:blipFill rotWithShape="1">
          <a:blip r:embed="rId7">
            <a:alphaModFix/>
          </a:blip>
          <a:srcRect b="0" l="0" r="0" t="0"/>
          <a:stretch/>
        </p:blipFill>
        <p:spPr>
          <a:xfrm>
            <a:off x="5027442" y="1842675"/>
            <a:ext cx="71438" cy="78581"/>
          </a:xfrm>
          <a:prstGeom prst="rect">
            <a:avLst/>
          </a:prstGeom>
          <a:noFill/>
          <a:ln>
            <a:noFill/>
          </a:ln>
        </p:spPr>
      </p:pic>
      <p:sp>
        <p:nvSpPr>
          <p:cNvPr id="4587" name="Google Shape;4587;p256"/>
          <p:cNvSpPr/>
          <p:nvPr/>
        </p:nvSpPr>
        <p:spPr>
          <a:xfrm>
            <a:off x="6117769"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cxnSp>
        <p:nvCxnSpPr>
          <p:cNvPr id="4588" name="Google Shape;4588;p256"/>
          <p:cNvCxnSpPr>
            <a:stCxn id="4570" idx="6"/>
            <a:endCxn id="4572" idx="2"/>
          </p:cNvCxnSpPr>
          <p:nvPr/>
        </p:nvCxnSpPr>
        <p:spPr>
          <a:xfrm flipH="1" rot="10800000">
            <a:off x="2074138" y="2446986"/>
            <a:ext cx="471900" cy="502200"/>
          </a:xfrm>
          <a:prstGeom prst="straightConnector1">
            <a:avLst/>
          </a:prstGeom>
          <a:noFill/>
          <a:ln cap="flat" cmpd="sng" w="7150">
            <a:solidFill>
              <a:schemeClr val="accent3"/>
            </a:solidFill>
            <a:prstDash val="dot"/>
            <a:round/>
            <a:headEnd len="sm" w="sm" type="none"/>
            <a:tailEnd len="sm" w="sm" type="none"/>
          </a:ln>
        </p:spPr>
      </p:cxnSp>
      <p:sp>
        <p:nvSpPr>
          <p:cNvPr id="4589" name="Google Shape;4589;p256"/>
          <p:cNvSpPr txBox="1"/>
          <p:nvPr/>
        </p:nvSpPr>
        <p:spPr>
          <a:xfrm>
            <a:off x="587616" y="3173643"/>
            <a:ext cx="465300" cy="150000"/>
          </a:xfrm>
          <a:prstGeom prst="rect">
            <a:avLst/>
          </a:prstGeom>
          <a:noFill/>
          <a:ln>
            <a:noFill/>
          </a:ln>
        </p:spPr>
        <p:txBody>
          <a:bodyPr anchorCtr="0" anchor="b"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In-person</a:t>
            </a:r>
            <a:endParaRPr b="1" i="0" sz="600" u="none" cap="none" strike="noStrike">
              <a:solidFill>
                <a:schemeClr val="dk1"/>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590" name="Google Shape;4590;p256"/>
          <p:cNvSpPr/>
          <p:nvPr/>
        </p:nvSpPr>
        <p:spPr>
          <a:xfrm>
            <a:off x="695677" y="3338896"/>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91" name="Google Shape;4591;p256"/>
          <p:cNvPicPr preferRelativeResize="0"/>
          <p:nvPr/>
        </p:nvPicPr>
        <p:blipFill rotWithShape="1">
          <a:blip r:embed="rId3">
            <a:alphaModFix/>
          </a:blip>
          <a:srcRect b="0" l="0" r="0" t="0"/>
          <a:stretch/>
        </p:blipFill>
        <p:spPr>
          <a:xfrm>
            <a:off x="784533" y="3421352"/>
            <a:ext cx="71438" cy="71438"/>
          </a:xfrm>
          <a:prstGeom prst="rect">
            <a:avLst/>
          </a:prstGeom>
          <a:noFill/>
          <a:ln>
            <a:noFill/>
          </a:ln>
        </p:spPr>
      </p:pic>
      <p:cxnSp>
        <p:nvCxnSpPr>
          <p:cNvPr id="4592" name="Google Shape;4592;p256"/>
          <p:cNvCxnSpPr>
            <a:stCxn id="4590" idx="4"/>
            <a:endCxn id="4593" idx="0"/>
          </p:cNvCxnSpPr>
          <p:nvPr/>
        </p:nvCxnSpPr>
        <p:spPr>
          <a:xfrm>
            <a:off x="820327" y="3588196"/>
            <a:ext cx="0" cy="340500"/>
          </a:xfrm>
          <a:prstGeom prst="straightConnector1">
            <a:avLst/>
          </a:prstGeom>
          <a:noFill/>
          <a:ln cap="flat" cmpd="sng" w="7150">
            <a:solidFill>
              <a:schemeClr val="accent3"/>
            </a:solidFill>
            <a:prstDash val="dot"/>
            <a:round/>
            <a:headEnd len="sm" w="sm" type="none"/>
            <a:tailEnd len="sm" w="sm" type="none"/>
          </a:ln>
        </p:spPr>
      </p:cxnSp>
      <p:sp>
        <p:nvSpPr>
          <p:cNvPr id="4594" name="Google Shape;4594;p256"/>
          <p:cNvSpPr txBox="1"/>
          <p:nvPr/>
        </p:nvSpPr>
        <p:spPr>
          <a:xfrm>
            <a:off x="629503" y="4196181"/>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593" name="Google Shape;4593;p256"/>
          <p:cNvSpPr/>
          <p:nvPr/>
        </p:nvSpPr>
        <p:spPr>
          <a:xfrm>
            <a:off x="695677"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95" name="Google Shape;4595;p256"/>
          <p:cNvPicPr preferRelativeResize="0"/>
          <p:nvPr/>
        </p:nvPicPr>
        <p:blipFill rotWithShape="1">
          <a:blip r:embed="rId2">
            <a:alphaModFix/>
          </a:blip>
          <a:srcRect b="0" l="0" r="0" t="0"/>
          <a:stretch/>
        </p:blipFill>
        <p:spPr>
          <a:xfrm>
            <a:off x="788105" y="4006988"/>
            <a:ext cx="64294" cy="85725"/>
          </a:xfrm>
          <a:prstGeom prst="rect">
            <a:avLst/>
          </a:prstGeom>
          <a:noFill/>
          <a:ln>
            <a:noFill/>
          </a:ln>
        </p:spPr>
      </p:pic>
      <p:sp>
        <p:nvSpPr>
          <p:cNvPr id="4596" name="Google Shape;4596;p256"/>
          <p:cNvSpPr/>
          <p:nvPr/>
        </p:nvSpPr>
        <p:spPr>
          <a:xfrm>
            <a:off x="4932319"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597" name="Google Shape;4597;p256"/>
          <p:cNvPicPr preferRelativeResize="0"/>
          <p:nvPr/>
        </p:nvPicPr>
        <p:blipFill rotWithShape="1">
          <a:blip r:embed="rId7">
            <a:alphaModFix/>
          </a:blip>
          <a:srcRect b="0" l="0" r="0" t="0"/>
          <a:stretch/>
        </p:blipFill>
        <p:spPr>
          <a:xfrm>
            <a:off x="5023861" y="4013934"/>
            <a:ext cx="71438" cy="78581"/>
          </a:xfrm>
          <a:prstGeom prst="rect">
            <a:avLst/>
          </a:prstGeom>
          <a:noFill/>
          <a:ln>
            <a:noFill/>
          </a:ln>
        </p:spPr>
      </p:pic>
      <p:sp>
        <p:nvSpPr>
          <p:cNvPr id="4598" name="Google Shape;4598;p256"/>
          <p:cNvSpPr txBox="1"/>
          <p:nvPr/>
        </p:nvSpPr>
        <p:spPr>
          <a:xfrm>
            <a:off x="4707478" y="4210163"/>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cxnSp>
        <p:nvCxnSpPr>
          <p:cNvPr id="4599" name="Google Shape;4599;p256"/>
          <p:cNvCxnSpPr>
            <a:stCxn id="4570" idx="6"/>
            <a:endCxn id="4600" idx="2"/>
          </p:cNvCxnSpPr>
          <p:nvPr/>
        </p:nvCxnSpPr>
        <p:spPr>
          <a:xfrm>
            <a:off x="2074138" y="2949186"/>
            <a:ext cx="471900" cy="514500"/>
          </a:xfrm>
          <a:prstGeom prst="straightConnector1">
            <a:avLst/>
          </a:prstGeom>
          <a:noFill/>
          <a:ln cap="flat" cmpd="sng" w="7150">
            <a:solidFill>
              <a:schemeClr val="accent3"/>
            </a:solidFill>
            <a:prstDash val="dot"/>
            <a:round/>
            <a:headEnd len="sm" w="sm" type="none"/>
            <a:tailEnd len="sm" w="sm" type="none"/>
          </a:ln>
        </p:spPr>
      </p:cxnSp>
      <p:sp>
        <p:nvSpPr>
          <p:cNvPr id="4600" name="Google Shape;4600;p256"/>
          <p:cNvSpPr/>
          <p:nvPr/>
        </p:nvSpPr>
        <p:spPr>
          <a:xfrm>
            <a:off x="2545974"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cxnSp>
        <p:nvCxnSpPr>
          <p:cNvPr id="4601" name="Google Shape;4601;p256"/>
          <p:cNvCxnSpPr>
            <a:stCxn id="4570" idx="2"/>
            <a:endCxn id="4590" idx="6"/>
          </p:cNvCxnSpPr>
          <p:nvPr/>
        </p:nvCxnSpPr>
        <p:spPr>
          <a:xfrm flipH="1">
            <a:off x="944938" y="2949186"/>
            <a:ext cx="609300" cy="514500"/>
          </a:xfrm>
          <a:prstGeom prst="straightConnector1">
            <a:avLst/>
          </a:prstGeom>
          <a:noFill/>
          <a:ln cap="flat" cmpd="sng" w="7150">
            <a:solidFill>
              <a:schemeClr val="accent3"/>
            </a:solidFill>
            <a:prstDash val="dot"/>
            <a:round/>
            <a:headEnd len="sm" w="sm" type="none"/>
            <a:tailEnd len="sm" w="sm" type="none"/>
          </a:ln>
        </p:spPr>
      </p:cxnSp>
      <p:sp>
        <p:nvSpPr>
          <p:cNvPr id="4602" name="Google Shape;4602;p256"/>
          <p:cNvSpPr txBox="1"/>
          <p:nvPr/>
        </p:nvSpPr>
        <p:spPr>
          <a:xfrm>
            <a:off x="2399620" y="3190421"/>
            <a:ext cx="5418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POS system</a:t>
            </a:r>
            <a:endParaRPr b="1" i="0" sz="600" u="none" cap="none" strike="noStrike">
              <a:solidFill>
                <a:schemeClr val="dk1"/>
              </a:solidFill>
              <a:latin typeface="Inter"/>
              <a:ea typeface="Inter"/>
              <a:cs typeface="Inter"/>
              <a:sym typeface="Inter"/>
            </a:endParaRPr>
          </a:p>
        </p:txBody>
      </p:sp>
      <p:sp>
        <p:nvSpPr>
          <p:cNvPr id="4603" name="Google Shape;4603;p256"/>
          <p:cNvSpPr/>
          <p:nvPr/>
        </p:nvSpPr>
        <p:spPr>
          <a:xfrm>
            <a:off x="3332072"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04" name="Google Shape;4604;p256"/>
          <p:cNvSpPr txBox="1"/>
          <p:nvPr/>
        </p:nvSpPr>
        <p:spPr>
          <a:xfrm>
            <a:off x="3185718" y="3190421"/>
            <a:ext cx="5418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Terminal</a:t>
            </a:r>
            <a:endParaRPr b="1" i="0" sz="600" u="none" cap="none" strike="noStrike">
              <a:solidFill>
                <a:schemeClr val="dk1"/>
              </a:solidFill>
              <a:latin typeface="Inter"/>
              <a:ea typeface="Inter"/>
              <a:cs typeface="Inter"/>
              <a:sym typeface="Inter"/>
            </a:endParaRPr>
          </a:p>
        </p:txBody>
      </p:sp>
      <p:sp>
        <p:nvSpPr>
          <p:cNvPr id="4605" name="Google Shape;4605;p256"/>
          <p:cNvSpPr/>
          <p:nvPr/>
        </p:nvSpPr>
        <p:spPr>
          <a:xfrm>
            <a:off x="4118166"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06" name="Google Shape;4606;p256"/>
          <p:cNvSpPr txBox="1"/>
          <p:nvPr/>
        </p:nvSpPr>
        <p:spPr>
          <a:xfrm>
            <a:off x="3971812" y="3190421"/>
            <a:ext cx="5418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Processor</a:t>
            </a:r>
            <a:endParaRPr b="1" i="0" sz="600" u="none" cap="none" strike="noStrike">
              <a:solidFill>
                <a:schemeClr val="dk1"/>
              </a:solidFill>
              <a:latin typeface="Inter"/>
              <a:ea typeface="Inter"/>
              <a:cs typeface="Inter"/>
              <a:sym typeface="Inter"/>
            </a:endParaRPr>
          </a:p>
        </p:txBody>
      </p:sp>
      <p:sp>
        <p:nvSpPr>
          <p:cNvPr id="4607" name="Google Shape;4607;p256"/>
          <p:cNvSpPr/>
          <p:nvPr/>
        </p:nvSpPr>
        <p:spPr>
          <a:xfrm>
            <a:off x="4932319" y="333889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08" name="Google Shape;4608;p256"/>
          <p:cNvSpPr txBox="1"/>
          <p:nvPr/>
        </p:nvSpPr>
        <p:spPr>
          <a:xfrm>
            <a:off x="4823318" y="3182005"/>
            <a:ext cx="4653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Acquirer</a:t>
            </a:r>
            <a:endParaRPr b="1" i="0" sz="600" u="none" cap="none" strike="noStrike">
              <a:solidFill>
                <a:schemeClr val="dk1"/>
              </a:solidFill>
              <a:latin typeface="Inter"/>
              <a:ea typeface="Inter"/>
              <a:cs typeface="Inter"/>
              <a:sym typeface="Inter"/>
            </a:endParaRPr>
          </a:p>
        </p:txBody>
      </p:sp>
      <p:pic>
        <p:nvPicPr>
          <p:cNvPr id="4609" name="Google Shape;4609;p256"/>
          <p:cNvPicPr preferRelativeResize="0"/>
          <p:nvPr/>
        </p:nvPicPr>
        <p:blipFill rotWithShape="1">
          <a:blip r:embed="rId5">
            <a:alphaModFix/>
          </a:blip>
          <a:srcRect b="0" l="0" r="0" t="0"/>
          <a:stretch/>
        </p:blipFill>
        <p:spPr>
          <a:xfrm>
            <a:off x="4204771" y="3424196"/>
            <a:ext cx="78581" cy="78581"/>
          </a:xfrm>
          <a:prstGeom prst="rect">
            <a:avLst/>
          </a:prstGeom>
          <a:noFill/>
          <a:ln>
            <a:noFill/>
          </a:ln>
        </p:spPr>
      </p:pic>
      <p:pic>
        <p:nvPicPr>
          <p:cNvPr id="4610" name="Google Shape;4610;p256"/>
          <p:cNvPicPr preferRelativeResize="0"/>
          <p:nvPr/>
        </p:nvPicPr>
        <p:blipFill rotWithShape="1">
          <a:blip r:embed="rId6">
            <a:alphaModFix/>
          </a:blip>
          <a:srcRect b="0" l="0" r="0" t="0"/>
          <a:stretch/>
        </p:blipFill>
        <p:spPr>
          <a:xfrm>
            <a:off x="5024766" y="3427763"/>
            <a:ext cx="64294" cy="85725"/>
          </a:xfrm>
          <a:prstGeom prst="rect">
            <a:avLst/>
          </a:prstGeom>
          <a:solidFill>
            <a:schemeClr val="lt1"/>
          </a:solidFill>
          <a:ln>
            <a:noFill/>
          </a:ln>
        </p:spPr>
      </p:pic>
      <p:cxnSp>
        <p:nvCxnSpPr>
          <p:cNvPr id="4611" name="Google Shape;4611;p256"/>
          <p:cNvCxnSpPr>
            <a:stCxn id="4600" idx="6"/>
            <a:endCxn id="4603" idx="2"/>
          </p:cNvCxnSpPr>
          <p:nvPr/>
        </p:nvCxnSpPr>
        <p:spPr>
          <a:xfrm>
            <a:off x="2795274" y="3463546"/>
            <a:ext cx="536700" cy="0"/>
          </a:xfrm>
          <a:prstGeom prst="straightConnector1">
            <a:avLst/>
          </a:prstGeom>
          <a:noFill/>
          <a:ln cap="flat" cmpd="sng" w="7150">
            <a:solidFill>
              <a:schemeClr val="accent3"/>
            </a:solidFill>
            <a:prstDash val="dot"/>
            <a:round/>
            <a:headEnd len="sm" w="sm" type="none"/>
            <a:tailEnd len="sm" w="sm" type="none"/>
          </a:ln>
        </p:spPr>
      </p:cxnSp>
      <p:cxnSp>
        <p:nvCxnSpPr>
          <p:cNvPr id="4612" name="Google Shape;4612;p256"/>
          <p:cNvCxnSpPr>
            <a:stCxn id="4603" idx="6"/>
            <a:endCxn id="4605" idx="2"/>
          </p:cNvCxnSpPr>
          <p:nvPr/>
        </p:nvCxnSpPr>
        <p:spPr>
          <a:xfrm>
            <a:off x="3581372" y="3463546"/>
            <a:ext cx="536700" cy="0"/>
          </a:xfrm>
          <a:prstGeom prst="straightConnector1">
            <a:avLst/>
          </a:prstGeom>
          <a:noFill/>
          <a:ln cap="flat" cmpd="sng" w="7150">
            <a:solidFill>
              <a:schemeClr val="accent3"/>
            </a:solidFill>
            <a:prstDash val="dot"/>
            <a:round/>
            <a:headEnd len="sm" w="sm" type="none"/>
            <a:tailEnd len="sm" w="sm" type="none"/>
          </a:ln>
        </p:spPr>
      </p:cxnSp>
      <p:cxnSp>
        <p:nvCxnSpPr>
          <p:cNvPr id="4613" name="Google Shape;4613;p256"/>
          <p:cNvCxnSpPr>
            <a:stCxn id="4605" idx="6"/>
            <a:endCxn id="4607" idx="2"/>
          </p:cNvCxnSpPr>
          <p:nvPr/>
        </p:nvCxnSpPr>
        <p:spPr>
          <a:xfrm>
            <a:off x="4367466" y="3463546"/>
            <a:ext cx="564900" cy="0"/>
          </a:xfrm>
          <a:prstGeom prst="straightConnector1">
            <a:avLst/>
          </a:prstGeom>
          <a:noFill/>
          <a:ln cap="flat" cmpd="sng" w="7150">
            <a:solidFill>
              <a:schemeClr val="accent3"/>
            </a:solidFill>
            <a:prstDash val="dot"/>
            <a:round/>
            <a:headEnd len="sm" w="sm" type="none"/>
            <a:tailEnd len="sm" w="sm" type="none"/>
          </a:ln>
        </p:spPr>
      </p:cxnSp>
      <p:sp>
        <p:nvSpPr>
          <p:cNvPr id="4614" name="Google Shape;4614;p256"/>
          <p:cNvSpPr/>
          <p:nvPr/>
        </p:nvSpPr>
        <p:spPr>
          <a:xfrm>
            <a:off x="2677903"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Terminal certification</a:t>
            </a:r>
            <a:endParaRPr b="0" i="0" sz="500" u="none" cap="none" strike="noStrike">
              <a:solidFill>
                <a:srgbClr val="000000"/>
              </a:solidFill>
              <a:latin typeface="Inter"/>
              <a:ea typeface="Inter"/>
              <a:cs typeface="Inter"/>
              <a:sym typeface="Inter"/>
            </a:endParaRPr>
          </a:p>
        </p:txBody>
      </p:sp>
      <p:cxnSp>
        <p:nvCxnSpPr>
          <p:cNvPr id="4615" name="Google Shape;4615;p256"/>
          <p:cNvCxnSpPr>
            <a:endCxn id="4614" idx="0"/>
          </p:cNvCxnSpPr>
          <p:nvPr/>
        </p:nvCxnSpPr>
        <p:spPr>
          <a:xfrm>
            <a:off x="3062053" y="3457810"/>
            <a:ext cx="0" cy="174300"/>
          </a:xfrm>
          <a:prstGeom prst="straightConnector1">
            <a:avLst/>
          </a:prstGeom>
          <a:noFill/>
          <a:ln cap="flat" cmpd="sng" w="7150">
            <a:solidFill>
              <a:schemeClr val="accent3"/>
            </a:solidFill>
            <a:prstDash val="dot"/>
            <a:round/>
            <a:headEnd len="sm" w="sm" type="none"/>
            <a:tailEnd len="sm" w="sm" type="none"/>
          </a:ln>
        </p:spPr>
      </p:cxnSp>
      <p:sp>
        <p:nvSpPr>
          <p:cNvPr id="4616" name="Google Shape;4616;p256"/>
          <p:cNvSpPr/>
          <p:nvPr/>
        </p:nvSpPr>
        <p:spPr>
          <a:xfrm>
            <a:off x="3578794"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Terminal fleet</a:t>
            </a:r>
            <a:endParaRPr b="0" i="0" sz="500" u="none" cap="none" strike="noStrike">
              <a:solidFill>
                <a:srgbClr val="000000"/>
              </a:solidFill>
              <a:latin typeface="Inter"/>
              <a:ea typeface="Inter"/>
              <a:cs typeface="Inter"/>
              <a:sym typeface="Inter"/>
            </a:endParaRPr>
          </a:p>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rgbClr val="000000"/>
                </a:solidFill>
                <a:latin typeface="Inter"/>
                <a:ea typeface="Inter"/>
                <a:cs typeface="Inter"/>
                <a:sym typeface="Inter"/>
              </a:rPr>
              <a:t>management</a:t>
            </a:r>
            <a:endParaRPr b="0" i="0" sz="500" u="none" cap="none" strike="noStrike">
              <a:solidFill>
                <a:srgbClr val="000000"/>
              </a:solidFill>
              <a:latin typeface="Inter"/>
              <a:ea typeface="Inter"/>
              <a:cs typeface="Inter"/>
              <a:sym typeface="Inter"/>
            </a:endParaRPr>
          </a:p>
        </p:txBody>
      </p:sp>
      <p:cxnSp>
        <p:nvCxnSpPr>
          <p:cNvPr id="4617" name="Google Shape;4617;p256"/>
          <p:cNvCxnSpPr/>
          <p:nvPr/>
        </p:nvCxnSpPr>
        <p:spPr>
          <a:xfrm>
            <a:off x="3842774" y="3484459"/>
            <a:ext cx="0" cy="143400"/>
          </a:xfrm>
          <a:prstGeom prst="straightConnector1">
            <a:avLst/>
          </a:prstGeom>
          <a:noFill/>
          <a:ln cap="flat" cmpd="sng" w="7150">
            <a:solidFill>
              <a:schemeClr val="accent3"/>
            </a:solidFill>
            <a:prstDash val="dot"/>
            <a:round/>
            <a:headEnd len="sm" w="sm" type="none"/>
            <a:tailEnd len="sm" w="sm" type="none"/>
          </a:ln>
        </p:spPr>
      </p:cxnSp>
      <p:cxnSp>
        <p:nvCxnSpPr>
          <p:cNvPr id="4618" name="Google Shape;4618;p256"/>
          <p:cNvCxnSpPr>
            <a:stCxn id="4593" idx="6"/>
            <a:endCxn id="4596" idx="2"/>
          </p:cNvCxnSpPr>
          <p:nvPr/>
        </p:nvCxnSpPr>
        <p:spPr>
          <a:xfrm>
            <a:off x="944977" y="4053281"/>
            <a:ext cx="3987300" cy="0"/>
          </a:xfrm>
          <a:prstGeom prst="straightConnector1">
            <a:avLst/>
          </a:prstGeom>
          <a:noFill/>
          <a:ln cap="flat" cmpd="sng" w="7150">
            <a:solidFill>
              <a:schemeClr val="accent3"/>
            </a:solidFill>
            <a:prstDash val="dot"/>
            <a:round/>
            <a:headEnd len="sm" w="sm" type="none"/>
            <a:tailEnd len="sm" w="sm" type="none"/>
          </a:ln>
        </p:spPr>
      </p:cxnSp>
      <p:cxnSp>
        <p:nvCxnSpPr>
          <p:cNvPr id="4619" name="Google Shape;4619;p256"/>
          <p:cNvCxnSpPr>
            <a:stCxn id="4607" idx="4"/>
            <a:endCxn id="4596" idx="0"/>
          </p:cNvCxnSpPr>
          <p:nvPr/>
        </p:nvCxnSpPr>
        <p:spPr>
          <a:xfrm>
            <a:off x="5056969" y="3588196"/>
            <a:ext cx="0" cy="340500"/>
          </a:xfrm>
          <a:prstGeom prst="straightConnector1">
            <a:avLst/>
          </a:prstGeom>
          <a:noFill/>
          <a:ln cap="flat" cmpd="sng" w="7150">
            <a:solidFill>
              <a:schemeClr val="accent3"/>
            </a:solidFill>
            <a:prstDash val="dot"/>
            <a:round/>
            <a:headEnd len="sm" w="sm" type="none"/>
            <a:tailEnd len="sm" w="sm" type="none"/>
          </a:ln>
        </p:spPr>
      </p:cxnSp>
      <p:pic>
        <p:nvPicPr>
          <p:cNvPr id="4620" name="Google Shape;4620;p256"/>
          <p:cNvPicPr preferRelativeResize="0"/>
          <p:nvPr/>
        </p:nvPicPr>
        <p:blipFill rotWithShape="1">
          <a:blip r:embed="rId8">
            <a:alphaModFix/>
          </a:blip>
          <a:srcRect b="0" l="0" r="0" t="0"/>
          <a:stretch/>
        </p:blipFill>
        <p:spPr>
          <a:xfrm>
            <a:off x="2627705" y="3430134"/>
            <a:ext cx="85725" cy="78581"/>
          </a:xfrm>
          <a:prstGeom prst="rect">
            <a:avLst/>
          </a:prstGeom>
          <a:noFill/>
          <a:ln>
            <a:noFill/>
          </a:ln>
        </p:spPr>
      </p:pic>
      <p:pic>
        <p:nvPicPr>
          <p:cNvPr id="4621" name="Google Shape;4621;p256"/>
          <p:cNvPicPr preferRelativeResize="0"/>
          <p:nvPr/>
        </p:nvPicPr>
        <p:blipFill rotWithShape="1">
          <a:blip r:embed="rId9">
            <a:alphaModFix/>
          </a:blip>
          <a:srcRect b="0" l="0" r="0" t="0"/>
          <a:stretch/>
        </p:blipFill>
        <p:spPr>
          <a:xfrm>
            <a:off x="3431691" y="3414206"/>
            <a:ext cx="50006" cy="85725"/>
          </a:xfrm>
          <a:prstGeom prst="rect">
            <a:avLst/>
          </a:prstGeom>
          <a:noFill/>
          <a:ln>
            <a:noFill/>
          </a:ln>
        </p:spPr>
      </p:pic>
      <p:sp>
        <p:nvSpPr>
          <p:cNvPr id="4622" name="Google Shape;4622;p256"/>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marR="0" rtl="0" algn="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Ledger</a:t>
            </a:r>
            <a:endParaRPr b="1" i="0" sz="600" u="none" cap="none" strike="noStrike">
              <a:solidFill>
                <a:schemeClr val="dk1"/>
              </a:solidFill>
              <a:latin typeface="Inter"/>
              <a:ea typeface="Inter"/>
              <a:cs typeface="Inter"/>
              <a:sym typeface="Inter"/>
            </a:endParaRPr>
          </a:p>
        </p:txBody>
      </p:sp>
      <p:cxnSp>
        <p:nvCxnSpPr>
          <p:cNvPr id="4623" name="Google Shape;4623;p256"/>
          <p:cNvCxnSpPr>
            <a:stCxn id="4575" idx="6"/>
            <a:endCxn id="4622" idx="1"/>
          </p:cNvCxnSpPr>
          <p:nvPr/>
        </p:nvCxnSpPr>
        <p:spPr>
          <a:xfrm>
            <a:off x="5181619" y="2446928"/>
            <a:ext cx="569700" cy="502200"/>
          </a:xfrm>
          <a:prstGeom prst="straightConnector1">
            <a:avLst/>
          </a:prstGeom>
          <a:noFill/>
          <a:ln cap="flat" cmpd="sng" w="7150">
            <a:solidFill>
              <a:schemeClr val="accent3"/>
            </a:solidFill>
            <a:prstDash val="dot"/>
            <a:round/>
            <a:headEnd len="sm" w="sm" type="none"/>
            <a:tailEnd len="sm" w="sm" type="none"/>
          </a:ln>
        </p:spPr>
      </p:cxnSp>
      <p:cxnSp>
        <p:nvCxnSpPr>
          <p:cNvPr id="4624" name="Google Shape;4624;p256"/>
          <p:cNvCxnSpPr>
            <a:stCxn id="4607" idx="6"/>
            <a:endCxn id="4622" idx="1"/>
          </p:cNvCxnSpPr>
          <p:nvPr/>
        </p:nvCxnSpPr>
        <p:spPr>
          <a:xfrm flipH="1" rot="10800000">
            <a:off x="5181619" y="2949346"/>
            <a:ext cx="569700" cy="514200"/>
          </a:xfrm>
          <a:prstGeom prst="straightConnector1">
            <a:avLst/>
          </a:prstGeom>
          <a:noFill/>
          <a:ln cap="flat" cmpd="sng" w="7150">
            <a:solidFill>
              <a:schemeClr val="accent3"/>
            </a:solidFill>
            <a:prstDash val="dot"/>
            <a:round/>
            <a:headEnd len="sm" w="sm" type="none"/>
            <a:tailEnd len="sm" w="sm" type="none"/>
          </a:ln>
        </p:spPr>
      </p:cxnSp>
      <p:sp>
        <p:nvSpPr>
          <p:cNvPr id="4625" name="Google Shape;4625;p256"/>
          <p:cNvSpPr/>
          <p:nvPr/>
        </p:nvSpPr>
        <p:spPr>
          <a:xfrm>
            <a:off x="2077532" y="2863560"/>
            <a:ext cx="171300" cy="1713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26" name="Google Shape;4626;p256"/>
          <p:cNvSpPr/>
          <p:nvPr>
            <p:ph idx="3" type="pic"/>
          </p:nvPr>
        </p:nvSpPr>
        <p:spPr>
          <a:xfrm>
            <a:off x="7035294" y="1621976"/>
            <a:ext cx="519900" cy="519900"/>
          </a:xfrm>
          <a:prstGeom prst="ellipse">
            <a:avLst/>
          </a:prstGeom>
          <a:noFill/>
          <a:ln cap="flat" cmpd="sng" w="7150">
            <a:solidFill>
              <a:schemeClr val="dk1"/>
            </a:solidFill>
            <a:prstDash val="solid"/>
            <a:round/>
            <a:headEnd len="sm" w="sm" type="none"/>
            <a:tailEnd len="sm" w="sm" type="none"/>
          </a:ln>
        </p:spPr>
      </p:sp>
      <p:sp>
        <p:nvSpPr>
          <p:cNvPr id="4627" name="Google Shape;4627;p256"/>
          <p:cNvSpPr/>
          <p:nvPr/>
        </p:nvSpPr>
        <p:spPr>
          <a:xfrm>
            <a:off x="7170685"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28" name="Google Shape;4628;p256"/>
          <p:cNvSpPr/>
          <p:nvPr/>
        </p:nvSpPr>
        <p:spPr>
          <a:xfrm>
            <a:off x="7170685" y="244715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29" name="Google Shape;4629;p256"/>
          <p:cNvSpPr/>
          <p:nvPr/>
        </p:nvSpPr>
        <p:spPr>
          <a:xfrm>
            <a:off x="7170685" y="320206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30" name="Google Shape;4630;p256"/>
          <p:cNvSpPr/>
          <p:nvPr/>
        </p:nvSpPr>
        <p:spPr>
          <a:xfrm>
            <a:off x="7526204"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31" name="Google Shape;4631;p256"/>
          <p:cNvSpPr/>
          <p:nvPr/>
        </p:nvSpPr>
        <p:spPr>
          <a:xfrm>
            <a:off x="7526204" y="244715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32" name="Google Shape;4632;p256"/>
          <p:cNvSpPr/>
          <p:nvPr/>
        </p:nvSpPr>
        <p:spPr>
          <a:xfrm>
            <a:off x="7526204" y="320206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33" name="Google Shape;4633;p256"/>
          <p:cNvSpPr/>
          <p:nvPr/>
        </p:nvSpPr>
        <p:spPr>
          <a:xfrm>
            <a:off x="7170685" y="3804038"/>
            <a:ext cx="249300" cy="2493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34" name="Google Shape;4634;p256"/>
          <p:cNvSpPr/>
          <p:nvPr/>
        </p:nvSpPr>
        <p:spPr>
          <a:xfrm>
            <a:off x="7170685" y="419508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cxnSp>
        <p:nvCxnSpPr>
          <p:cNvPr id="4635" name="Google Shape;4635;p256"/>
          <p:cNvCxnSpPr>
            <a:stCxn id="4587" idx="7"/>
            <a:endCxn id="4626" idx="3"/>
          </p:cNvCxnSpPr>
          <p:nvPr/>
        </p:nvCxnSpPr>
        <p:spPr>
          <a:xfrm flipH="1" rot="10800000">
            <a:off x="6330560" y="2065822"/>
            <a:ext cx="780900" cy="795300"/>
          </a:xfrm>
          <a:prstGeom prst="straightConnector1">
            <a:avLst/>
          </a:prstGeom>
          <a:noFill/>
          <a:ln cap="flat" cmpd="sng" w="7150">
            <a:solidFill>
              <a:schemeClr val="accent3"/>
            </a:solidFill>
            <a:prstDash val="dot"/>
            <a:round/>
            <a:headEnd len="sm" w="sm" type="none"/>
            <a:tailEnd len="sm" w="sm" type="none"/>
          </a:ln>
        </p:spPr>
      </p:cxnSp>
      <p:cxnSp>
        <p:nvCxnSpPr>
          <p:cNvPr id="4636" name="Google Shape;4636;p256"/>
          <p:cNvCxnSpPr>
            <a:stCxn id="4587" idx="5"/>
            <a:endCxn id="4633" idx="1"/>
          </p:cNvCxnSpPr>
          <p:nvPr/>
        </p:nvCxnSpPr>
        <p:spPr>
          <a:xfrm>
            <a:off x="6330560" y="3037403"/>
            <a:ext cx="876600" cy="803100"/>
          </a:xfrm>
          <a:prstGeom prst="straightConnector1">
            <a:avLst/>
          </a:prstGeom>
          <a:noFill/>
          <a:ln cap="flat" cmpd="sng" w="7150">
            <a:solidFill>
              <a:schemeClr val="accent3"/>
            </a:solidFill>
            <a:prstDash val="dot"/>
            <a:round/>
            <a:headEnd len="sm" w="sm" type="none"/>
            <a:tailEnd len="sm" w="sm" type="none"/>
          </a:ln>
        </p:spPr>
      </p:cxnSp>
      <p:cxnSp>
        <p:nvCxnSpPr>
          <p:cNvPr id="4637" name="Google Shape;4637;p256"/>
          <p:cNvCxnSpPr>
            <a:stCxn id="4626" idx="4"/>
            <a:endCxn id="4628" idx="0"/>
          </p:cNvCxnSpPr>
          <p:nvPr/>
        </p:nvCxnSpPr>
        <p:spPr>
          <a:xfrm>
            <a:off x="7295244" y="2141876"/>
            <a:ext cx="0" cy="305400"/>
          </a:xfrm>
          <a:prstGeom prst="straightConnector1">
            <a:avLst/>
          </a:prstGeom>
          <a:noFill/>
          <a:ln cap="flat" cmpd="sng" w="7150">
            <a:solidFill>
              <a:schemeClr val="accent3"/>
            </a:solidFill>
            <a:prstDash val="dot"/>
            <a:round/>
            <a:headEnd len="sm" w="sm" type="none"/>
            <a:tailEnd len="sm" w="sm" type="none"/>
          </a:ln>
        </p:spPr>
      </p:cxnSp>
      <p:cxnSp>
        <p:nvCxnSpPr>
          <p:cNvPr id="4638" name="Google Shape;4638;p256"/>
          <p:cNvCxnSpPr>
            <a:stCxn id="4628" idx="4"/>
            <a:endCxn id="4627" idx="0"/>
          </p:cNvCxnSpPr>
          <p:nvPr/>
        </p:nvCxnSpPr>
        <p:spPr>
          <a:xfrm>
            <a:off x="7295335" y="2696456"/>
            <a:ext cx="0" cy="128100"/>
          </a:xfrm>
          <a:prstGeom prst="straightConnector1">
            <a:avLst/>
          </a:prstGeom>
          <a:noFill/>
          <a:ln cap="flat" cmpd="sng" w="7150">
            <a:solidFill>
              <a:schemeClr val="accent3"/>
            </a:solidFill>
            <a:prstDash val="dot"/>
            <a:round/>
            <a:headEnd len="sm" w="sm" type="none"/>
            <a:tailEnd len="sm" w="sm" type="none"/>
          </a:ln>
        </p:spPr>
      </p:cxnSp>
      <p:cxnSp>
        <p:nvCxnSpPr>
          <p:cNvPr id="4639" name="Google Shape;4639;p256"/>
          <p:cNvCxnSpPr>
            <a:endCxn id="4629" idx="0"/>
          </p:cNvCxnSpPr>
          <p:nvPr/>
        </p:nvCxnSpPr>
        <p:spPr>
          <a:xfrm>
            <a:off x="7295335" y="3073669"/>
            <a:ext cx="0" cy="128400"/>
          </a:xfrm>
          <a:prstGeom prst="straightConnector1">
            <a:avLst/>
          </a:prstGeom>
          <a:noFill/>
          <a:ln cap="flat" cmpd="sng" w="7150">
            <a:solidFill>
              <a:schemeClr val="accent3"/>
            </a:solidFill>
            <a:prstDash val="dot"/>
            <a:round/>
            <a:headEnd len="sm" w="sm" type="none"/>
            <a:tailEnd len="sm" w="sm" type="none"/>
          </a:ln>
        </p:spPr>
      </p:cxnSp>
      <p:cxnSp>
        <p:nvCxnSpPr>
          <p:cNvPr id="4640" name="Google Shape;4640;p256"/>
          <p:cNvCxnSpPr>
            <a:stCxn id="4629" idx="4"/>
            <a:endCxn id="4633" idx="0"/>
          </p:cNvCxnSpPr>
          <p:nvPr/>
        </p:nvCxnSpPr>
        <p:spPr>
          <a:xfrm>
            <a:off x="7295335" y="3451369"/>
            <a:ext cx="0" cy="352800"/>
          </a:xfrm>
          <a:prstGeom prst="straightConnector1">
            <a:avLst/>
          </a:prstGeom>
          <a:noFill/>
          <a:ln cap="flat" cmpd="sng" w="7150">
            <a:solidFill>
              <a:schemeClr val="accent3"/>
            </a:solidFill>
            <a:prstDash val="dot"/>
            <a:round/>
            <a:headEnd len="sm" w="sm" type="none"/>
            <a:tailEnd len="sm" w="sm" type="none"/>
          </a:ln>
        </p:spPr>
      </p:cxnSp>
      <p:cxnSp>
        <p:nvCxnSpPr>
          <p:cNvPr id="4641" name="Google Shape;4641;p256"/>
          <p:cNvCxnSpPr>
            <a:endCxn id="4634" idx="0"/>
          </p:cNvCxnSpPr>
          <p:nvPr/>
        </p:nvCxnSpPr>
        <p:spPr>
          <a:xfrm>
            <a:off x="7295335" y="4053188"/>
            <a:ext cx="0" cy="141900"/>
          </a:xfrm>
          <a:prstGeom prst="straightConnector1">
            <a:avLst/>
          </a:prstGeom>
          <a:noFill/>
          <a:ln cap="flat" cmpd="sng" w="7150">
            <a:solidFill>
              <a:schemeClr val="accent3"/>
            </a:solidFill>
            <a:prstDash val="dot"/>
            <a:round/>
            <a:headEnd len="sm" w="sm" type="none"/>
            <a:tailEnd len="sm" w="sm" type="none"/>
          </a:ln>
        </p:spPr>
      </p:cxnSp>
      <p:cxnSp>
        <p:nvCxnSpPr>
          <p:cNvPr id="4642" name="Google Shape;4642;p256"/>
          <p:cNvCxnSpPr>
            <a:stCxn id="4628" idx="6"/>
            <a:endCxn id="4631" idx="2"/>
          </p:cNvCxnSpPr>
          <p:nvPr/>
        </p:nvCxnSpPr>
        <p:spPr>
          <a:xfrm>
            <a:off x="7419985" y="2571806"/>
            <a:ext cx="106200" cy="0"/>
          </a:xfrm>
          <a:prstGeom prst="straightConnector1">
            <a:avLst/>
          </a:prstGeom>
          <a:noFill/>
          <a:ln cap="flat" cmpd="sng" w="7150">
            <a:solidFill>
              <a:schemeClr val="accent3"/>
            </a:solidFill>
            <a:prstDash val="dot"/>
            <a:round/>
            <a:headEnd len="sm" w="sm" type="none"/>
            <a:tailEnd len="sm" w="sm" type="none"/>
          </a:ln>
        </p:spPr>
      </p:cxnSp>
      <p:cxnSp>
        <p:nvCxnSpPr>
          <p:cNvPr id="4643" name="Google Shape;4643;p256"/>
          <p:cNvCxnSpPr>
            <a:stCxn id="4630" idx="2"/>
            <a:endCxn id="4627" idx="6"/>
          </p:cNvCxnSpPr>
          <p:nvPr/>
        </p:nvCxnSpPr>
        <p:spPr>
          <a:xfrm rot="10800000">
            <a:off x="7420004" y="2949263"/>
            <a:ext cx="106200" cy="0"/>
          </a:xfrm>
          <a:prstGeom prst="straightConnector1">
            <a:avLst/>
          </a:prstGeom>
          <a:noFill/>
          <a:ln cap="flat" cmpd="sng" w="7150">
            <a:solidFill>
              <a:schemeClr val="accent3"/>
            </a:solidFill>
            <a:prstDash val="dot"/>
            <a:round/>
            <a:headEnd len="sm" w="sm" type="none"/>
            <a:tailEnd len="sm" w="sm" type="none"/>
          </a:ln>
        </p:spPr>
      </p:cxnSp>
      <p:cxnSp>
        <p:nvCxnSpPr>
          <p:cNvPr id="4644" name="Google Shape;4644;p256"/>
          <p:cNvCxnSpPr>
            <a:stCxn id="4629" idx="6"/>
            <a:endCxn id="4632" idx="2"/>
          </p:cNvCxnSpPr>
          <p:nvPr/>
        </p:nvCxnSpPr>
        <p:spPr>
          <a:xfrm>
            <a:off x="7419985" y="3326719"/>
            <a:ext cx="106200" cy="0"/>
          </a:xfrm>
          <a:prstGeom prst="straightConnector1">
            <a:avLst/>
          </a:prstGeom>
          <a:noFill/>
          <a:ln cap="flat" cmpd="sng" w="7150">
            <a:solidFill>
              <a:schemeClr val="accent3"/>
            </a:solidFill>
            <a:prstDash val="dot"/>
            <a:round/>
            <a:headEnd len="sm" w="sm" type="none"/>
            <a:tailEnd len="sm" w="sm" type="none"/>
          </a:ln>
        </p:spPr>
      </p:cxnSp>
      <p:sp>
        <p:nvSpPr>
          <p:cNvPr id="4645" name="Google Shape;4645;p256"/>
          <p:cNvSpPr txBox="1"/>
          <p:nvPr/>
        </p:nvSpPr>
        <p:spPr>
          <a:xfrm>
            <a:off x="6946753" y="4444256"/>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KYC</a:t>
            </a:r>
            <a:endParaRPr b="1" i="0" sz="600" u="none" cap="none" strike="noStrike">
              <a:solidFill>
                <a:schemeClr val="dk1"/>
              </a:solidFill>
              <a:latin typeface="Inter"/>
              <a:ea typeface="Inter"/>
              <a:cs typeface="Inter"/>
              <a:sym typeface="Inter"/>
            </a:endParaRPr>
          </a:p>
        </p:txBody>
      </p:sp>
      <p:sp>
        <p:nvSpPr>
          <p:cNvPr id="4646" name="Google Shape;4646;p256"/>
          <p:cNvSpPr txBox="1"/>
          <p:nvPr/>
        </p:nvSpPr>
        <p:spPr>
          <a:xfrm>
            <a:off x="7419887" y="3847800"/>
            <a:ext cx="647400" cy="1617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Platform user</a:t>
            </a:r>
            <a:endParaRPr b="1" i="0" sz="600" u="none" cap="none" strike="noStrike">
              <a:solidFill>
                <a:schemeClr val="dk1"/>
              </a:solidFill>
              <a:latin typeface="Inter"/>
              <a:ea typeface="Inter"/>
              <a:cs typeface="Inter"/>
              <a:sym typeface="Inter"/>
            </a:endParaRPr>
          </a:p>
        </p:txBody>
      </p:sp>
      <p:sp>
        <p:nvSpPr>
          <p:cNvPr id="4647" name="Google Shape;4647;p256"/>
          <p:cNvSpPr txBox="1"/>
          <p:nvPr/>
        </p:nvSpPr>
        <p:spPr>
          <a:xfrm>
            <a:off x="7775405" y="3251344"/>
            <a:ext cx="647400" cy="1617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issuing</a:t>
            </a:r>
            <a:endParaRPr b="1" i="0" sz="600" u="none" cap="none" strike="noStrike">
              <a:solidFill>
                <a:schemeClr val="dk1"/>
              </a:solidFill>
              <a:latin typeface="Inter"/>
              <a:ea typeface="Inter"/>
              <a:cs typeface="Inter"/>
              <a:sym typeface="Inter"/>
            </a:endParaRPr>
          </a:p>
        </p:txBody>
      </p:sp>
      <p:sp>
        <p:nvSpPr>
          <p:cNvPr id="4648" name="Google Shape;4648;p256"/>
          <p:cNvSpPr txBox="1"/>
          <p:nvPr/>
        </p:nvSpPr>
        <p:spPr>
          <a:xfrm>
            <a:off x="7775410" y="2868375"/>
            <a:ext cx="780900" cy="1617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Business financing</a:t>
            </a:r>
            <a:endParaRPr b="1" i="0" sz="600" u="none" cap="none" strike="noStrike">
              <a:solidFill>
                <a:schemeClr val="dk1"/>
              </a:solidFill>
              <a:latin typeface="Inter"/>
              <a:ea typeface="Inter"/>
              <a:cs typeface="Inter"/>
              <a:sym typeface="Inter"/>
            </a:endParaRPr>
          </a:p>
        </p:txBody>
      </p:sp>
      <p:sp>
        <p:nvSpPr>
          <p:cNvPr id="4649" name="Google Shape;4649;p256"/>
          <p:cNvSpPr txBox="1"/>
          <p:nvPr/>
        </p:nvSpPr>
        <p:spPr>
          <a:xfrm>
            <a:off x="7775410" y="2485406"/>
            <a:ext cx="780900" cy="1617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Bank accounts</a:t>
            </a:r>
            <a:endParaRPr b="1" i="0" sz="600" u="none" cap="none" strike="noStrike">
              <a:solidFill>
                <a:schemeClr val="dk1"/>
              </a:solidFill>
              <a:latin typeface="Inter"/>
              <a:ea typeface="Inter"/>
              <a:cs typeface="Inter"/>
              <a:sym typeface="Inter"/>
            </a:endParaRPr>
          </a:p>
        </p:txBody>
      </p:sp>
      <p:pic>
        <p:nvPicPr>
          <p:cNvPr id="4650" name="Google Shape;4650;p256"/>
          <p:cNvPicPr preferRelativeResize="0"/>
          <p:nvPr/>
        </p:nvPicPr>
        <p:blipFill rotWithShape="1">
          <a:blip r:embed="rId10">
            <a:alphaModFix/>
          </a:blip>
          <a:srcRect b="0" l="0" r="0" t="0"/>
          <a:stretch/>
        </p:blipFill>
        <p:spPr>
          <a:xfrm>
            <a:off x="7615074" y="2530519"/>
            <a:ext cx="71438" cy="71438"/>
          </a:xfrm>
          <a:prstGeom prst="rect">
            <a:avLst/>
          </a:prstGeom>
          <a:solidFill>
            <a:schemeClr val="lt1"/>
          </a:solidFill>
          <a:ln>
            <a:noFill/>
          </a:ln>
        </p:spPr>
      </p:pic>
      <p:pic>
        <p:nvPicPr>
          <p:cNvPr id="4651" name="Google Shape;4651;p256"/>
          <p:cNvPicPr preferRelativeResize="0"/>
          <p:nvPr/>
        </p:nvPicPr>
        <p:blipFill rotWithShape="1">
          <a:blip r:embed="rId11">
            <a:alphaModFix/>
          </a:blip>
          <a:srcRect b="0" l="0" r="0" t="0"/>
          <a:stretch/>
        </p:blipFill>
        <p:spPr>
          <a:xfrm>
            <a:off x="7242122" y="3875484"/>
            <a:ext cx="106312" cy="106312"/>
          </a:xfrm>
          <a:prstGeom prst="rect">
            <a:avLst/>
          </a:prstGeom>
          <a:solidFill>
            <a:schemeClr val="lt1"/>
          </a:solidFill>
          <a:ln>
            <a:noFill/>
          </a:ln>
        </p:spPr>
      </p:pic>
      <p:pic>
        <p:nvPicPr>
          <p:cNvPr id="4652" name="Google Shape;4652;p256"/>
          <p:cNvPicPr preferRelativeResize="0"/>
          <p:nvPr/>
        </p:nvPicPr>
        <p:blipFill rotWithShape="1">
          <a:blip r:embed="rId11">
            <a:alphaModFix/>
          </a:blip>
          <a:srcRect b="0" l="0" r="0" t="0"/>
          <a:stretch/>
        </p:blipFill>
        <p:spPr>
          <a:xfrm>
            <a:off x="2123911" y="2909911"/>
            <a:ext cx="78581" cy="78581"/>
          </a:xfrm>
          <a:prstGeom prst="rect">
            <a:avLst/>
          </a:prstGeom>
          <a:noFill/>
          <a:ln>
            <a:noFill/>
          </a:ln>
        </p:spPr>
      </p:pic>
      <p:pic>
        <p:nvPicPr>
          <p:cNvPr id="4653" name="Google Shape;4653;p256"/>
          <p:cNvPicPr preferRelativeResize="0"/>
          <p:nvPr/>
        </p:nvPicPr>
        <p:blipFill rotWithShape="1">
          <a:blip r:embed="rId12">
            <a:alphaModFix/>
          </a:blip>
          <a:srcRect b="0" l="0" r="0" t="0"/>
          <a:stretch/>
        </p:blipFill>
        <p:spPr>
          <a:xfrm>
            <a:off x="7618659" y="2917059"/>
            <a:ext cx="64294" cy="64294"/>
          </a:xfrm>
          <a:prstGeom prst="rect">
            <a:avLst/>
          </a:prstGeom>
          <a:noFill/>
          <a:ln>
            <a:noFill/>
          </a:ln>
        </p:spPr>
      </p:pic>
      <p:pic>
        <p:nvPicPr>
          <p:cNvPr id="4654" name="Google Shape;4654;p256"/>
          <p:cNvPicPr preferRelativeResize="0"/>
          <p:nvPr/>
        </p:nvPicPr>
        <p:blipFill rotWithShape="1">
          <a:blip r:embed="rId13">
            <a:alphaModFix/>
          </a:blip>
          <a:srcRect b="0" l="0" r="0" t="0"/>
          <a:stretch/>
        </p:blipFill>
        <p:spPr>
          <a:xfrm>
            <a:off x="7607934" y="3296456"/>
            <a:ext cx="85725" cy="71438"/>
          </a:xfrm>
          <a:prstGeom prst="rect">
            <a:avLst/>
          </a:prstGeom>
          <a:noFill/>
          <a:ln>
            <a:noFill/>
          </a:ln>
        </p:spPr>
      </p:pic>
      <p:pic>
        <p:nvPicPr>
          <p:cNvPr id="4655" name="Google Shape;4655;p256"/>
          <p:cNvPicPr preferRelativeResize="0"/>
          <p:nvPr/>
        </p:nvPicPr>
        <p:blipFill rotWithShape="1">
          <a:blip r:embed="rId14">
            <a:alphaModFix/>
          </a:blip>
          <a:srcRect b="0" l="0" r="0" t="0"/>
          <a:stretch/>
        </p:blipFill>
        <p:spPr>
          <a:xfrm>
            <a:off x="7259541" y="2536036"/>
            <a:ext cx="71438" cy="71438"/>
          </a:xfrm>
          <a:prstGeom prst="rect">
            <a:avLst/>
          </a:prstGeom>
          <a:noFill/>
          <a:ln>
            <a:noFill/>
          </a:ln>
        </p:spPr>
      </p:pic>
      <p:pic>
        <p:nvPicPr>
          <p:cNvPr id="4656" name="Google Shape;4656;p256"/>
          <p:cNvPicPr preferRelativeResize="0"/>
          <p:nvPr/>
        </p:nvPicPr>
        <p:blipFill rotWithShape="1">
          <a:blip r:embed="rId14">
            <a:alphaModFix/>
          </a:blip>
          <a:srcRect b="0" l="0" r="0" t="0"/>
          <a:stretch/>
        </p:blipFill>
        <p:spPr>
          <a:xfrm>
            <a:off x="7259541" y="2913483"/>
            <a:ext cx="71438" cy="71438"/>
          </a:xfrm>
          <a:prstGeom prst="rect">
            <a:avLst/>
          </a:prstGeom>
          <a:noFill/>
          <a:ln>
            <a:noFill/>
          </a:ln>
        </p:spPr>
      </p:pic>
      <p:pic>
        <p:nvPicPr>
          <p:cNvPr id="4657" name="Google Shape;4657;p256"/>
          <p:cNvPicPr preferRelativeResize="0"/>
          <p:nvPr/>
        </p:nvPicPr>
        <p:blipFill rotWithShape="1">
          <a:blip r:embed="rId14">
            <a:alphaModFix/>
          </a:blip>
          <a:srcRect b="0" l="0" r="0" t="0"/>
          <a:stretch/>
        </p:blipFill>
        <p:spPr>
          <a:xfrm>
            <a:off x="7259541" y="3290939"/>
            <a:ext cx="71438" cy="71438"/>
          </a:xfrm>
          <a:prstGeom prst="rect">
            <a:avLst/>
          </a:prstGeom>
          <a:noFill/>
          <a:ln>
            <a:noFill/>
          </a:ln>
        </p:spPr>
      </p:pic>
      <p:pic>
        <p:nvPicPr>
          <p:cNvPr id="4658" name="Google Shape;4658;p256"/>
          <p:cNvPicPr preferRelativeResize="0"/>
          <p:nvPr/>
        </p:nvPicPr>
        <p:blipFill rotWithShape="1">
          <a:blip r:embed="rId15">
            <a:alphaModFix/>
          </a:blip>
          <a:srcRect b="0" l="0" r="0" t="0"/>
          <a:stretch/>
        </p:blipFill>
        <p:spPr>
          <a:xfrm>
            <a:off x="6199308" y="2913488"/>
            <a:ext cx="78581" cy="71438"/>
          </a:xfrm>
          <a:prstGeom prst="rect">
            <a:avLst/>
          </a:prstGeom>
          <a:noFill/>
          <a:ln>
            <a:noFill/>
          </a:ln>
        </p:spPr>
      </p:pic>
      <p:pic>
        <p:nvPicPr>
          <p:cNvPr id="4659" name="Google Shape;4659;p256"/>
          <p:cNvPicPr preferRelativeResize="0"/>
          <p:nvPr/>
        </p:nvPicPr>
        <p:blipFill rotWithShape="1">
          <a:blip r:embed="rId14">
            <a:alphaModFix/>
          </a:blip>
          <a:srcRect b="0" l="0" r="0" t="0"/>
          <a:stretch/>
        </p:blipFill>
        <p:spPr>
          <a:xfrm>
            <a:off x="7259541" y="4283949"/>
            <a:ext cx="71438" cy="71438"/>
          </a:xfrm>
          <a:prstGeom prst="rect">
            <a:avLst/>
          </a:prstGeom>
          <a:noFill/>
          <a:ln>
            <a:noFill/>
          </a:ln>
        </p:spPr>
      </p:pic>
      <p:sp>
        <p:nvSpPr>
          <p:cNvPr id="4660" name="Google Shape;4660;p256"/>
          <p:cNvSpPr txBox="1"/>
          <p:nvPr/>
        </p:nvSpPr>
        <p:spPr>
          <a:xfrm>
            <a:off x="1646930" y="2874169"/>
            <a:ext cx="338100" cy="146100"/>
          </a:xfrm>
          <a:prstGeom prst="rect">
            <a:avLst/>
          </a:prstGeom>
          <a:noFill/>
          <a:ln>
            <a:noFill/>
          </a:ln>
        </p:spPr>
        <p:txBody>
          <a:bodyPr anchorCtr="0" anchor="t" bIns="34275" lIns="34275" spcFirstLastPara="1" rIns="34275" wrap="square" tIns="34275">
            <a:spAutoFit/>
          </a:bodyPr>
          <a:lstStyle/>
          <a:p>
            <a:pPr indent="0" lvl="0" marL="0" marR="0" rtl="0" algn="ctr">
              <a:lnSpc>
                <a:spcPct val="100000"/>
              </a:lnSpc>
              <a:spcBef>
                <a:spcPts val="0"/>
              </a:spcBef>
              <a:spcAft>
                <a:spcPts val="0"/>
              </a:spcAft>
              <a:buClr>
                <a:srgbClr val="000000"/>
              </a:buClr>
              <a:buSzPts val="500"/>
              <a:buFont typeface="Arial"/>
              <a:buNone/>
            </a:pPr>
            <a:r>
              <a:rPr b="0" i="0" lang="en" sz="500" u="none" cap="none" strike="noStrike">
                <a:solidFill>
                  <a:schemeClr val="dk2"/>
                </a:solidFill>
                <a:latin typeface="Inter"/>
                <a:ea typeface="Inter"/>
                <a:cs typeface="Inter"/>
                <a:sym typeface="Inter"/>
              </a:rPr>
              <a:t>Logo</a:t>
            </a:r>
            <a:endParaRPr b="0" i="0" sz="500" u="none" cap="none" strike="noStrike">
              <a:solidFill>
                <a:schemeClr val="dk2"/>
              </a:solidFill>
              <a:latin typeface="Inter"/>
              <a:ea typeface="Inter"/>
              <a:cs typeface="Inter"/>
              <a:sym typeface="Inter"/>
            </a:endParaRPr>
          </a:p>
        </p:txBody>
      </p:sp>
      <p:sp>
        <p:nvSpPr>
          <p:cNvPr id="4661" name="Google Shape;4661;p256"/>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or remove content, </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please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Adyen">
  <p:cSld name="TITLE_AND_BODY_1_2_1_1_1_2_1_1_1_1_1_1_1_1_1_2_1_1_1_1_1_1_1_1_1_1">
    <p:bg>
      <p:bgPr>
        <a:solidFill>
          <a:schemeClr val="lt1"/>
        </a:solidFill>
      </p:bgPr>
    </p:bg>
    <p:spTree>
      <p:nvGrpSpPr>
        <p:cNvPr id="4662" name="Shape 4662"/>
        <p:cNvGrpSpPr/>
        <p:nvPr/>
      </p:nvGrpSpPr>
      <p:grpSpPr>
        <a:xfrm>
          <a:off x="0" y="0"/>
          <a:ext cx="0" cy="0"/>
          <a:chOff x="0" y="0"/>
          <a:chExt cx="0" cy="0"/>
        </a:xfrm>
      </p:grpSpPr>
      <p:sp>
        <p:nvSpPr>
          <p:cNvPr id="4663" name="Google Shape;4663;p257"/>
          <p:cNvSpPr/>
          <p:nvPr/>
        </p:nvSpPr>
        <p:spPr>
          <a:xfrm>
            <a:off x="5790563" y="1964531"/>
            <a:ext cx="249300" cy="1359900"/>
          </a:xfrm>
          <a:prstGeom prst="roundRect">
            <a:avLst>
              <a:gd fmla="val 50000" name="adj"/>
            </a:avLst>
          </a:prstGeom>
          <a:noFill/>
          <a:ln cap="flat" cmpd="sng" w="1072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664" name="Google Shape;4664;p257"/>
          <p:cNvSpPr/>
          <p:nvPr/>
        </p:nvSpPr>
        <p:spPr>
          <a:xfrm>
            <a:off x="6899925" y="2868375"/>
            <a:ext cx="519900" cy="2055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665" name="Google Shape;4665;p257"/>
          <p:cNvSpPr/>
          <p:nvPr/>
        </p:nvSpPr>
        <p:spPr>
          <a:xfrm>
            <a:off x="820275" y="2824613"/>
            <a:ext cx="6244200" cy="249300"/>
          </a:xfrm>
          <a:prstGeom prst="roundRect">
            <a:avLst>
              <a:gd fmla="val 0" name="adj"/>
            </a:avLst>
          </a:prstGeom>
          <a:solidFill>
            <a:schemeClr val="dk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666" name="Google Shape;4666;p257"/>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0" lvl="0" marL="0" marR="0" rtl="0" algn="l">
              <a:lnSpc>
                <a:spcPct val="100000"/>
              </a:lnSpc>
              <a:spcBef>
                <a:spcPts val="0"/>
              </a:spcBef>
              <a:spcAft>
                <a:spcPts val="0"/>
              </a:spcAft>
              <a:buClr>
                <a:schemeClr val="dk2"/>
              </a:buClr>
              <a:buSzPts val="1300"/>
              <a:buFont typeface="Inter SemiBold"/>
              <a:buNone/>
            </a:pPr>
            <a:r>
              <a:rPr b="0" i="0" lang="en" sz="1300" u="none" cap="none" strike="noStrike">
                <a:solidFill>
                  <a:schemeClr val="dk2"/>
                </a:solidFill>
                <a:latin typeface="Inter SemiBold"/>
                <a:ea typeface="Inter SemiBold"/>
                <a:cs typeface="Inter SemiBold"/>
                <a:sym typeface="Inter SemiBold"/>
              </a:rPr>
              <a:t>Value chain</a:t>
            </a:r>
            <a:endParaRPr b="0" i="0" sz="1300" u="none" cap="none" strike="noStrike">
              <a:solidFill>
                <a:schemeClr val="dk2"/>
              </a:solidFill>
              <a:latin typeface="Inter SemiBold"/>
              <a:ea typeface="Inter SemiBold"/>
              <a:cs typeface="Inter SemiBold"/>
              <a:sym typeface="Inter SemiBold"/>
            </a:endParaRPr>
          </a:p>
        </p:txBody>
      </p:sp>
      <p:sp>
        <p:nvSpPr>
          <p:cNvPr id="4667" name="Google Shape;4667;p257"/>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chemeClr val="dk1"/>
              </a:buClr>
              <a:buSzPts val="3000"/>
              <a:buFont typeface="Inter SemiBold"/>
              <a:buNone/>
            </a:pPr>
            <a:r>
              <a:rPr b="0" i="0" lang="en" sz="3000" u="none" cap="none" strike="noStrike">
                <a:solidFill>
                  <a:schemeClr val="dk1"/>
                </a:solidFill>
                <a:latin typeface="Inter SemiBold"/>
                <a:ea typeface="Inter SemiBold"/>
                <a:cs typeface="Inter SemiBold"/>
                <a:sym typeface="Inter SemiBold"/>
              </a:rPr>
              <a:t>Platforms </a:t>
            </a:r>
            <a:r>
              <a:rPr b="0" i="0" lang="en" sz="3000" u="none" cap="none" strike="noStrike">
                <a:solidFill>
                  <a:schemeClr val="dk2"/>
                </a:solidFill>
                <a:latin typeface="Inter SemiBold"/>
                <a:ea typeface="Inter SemiBold"/>
                <a:cs typeface="Inter SemiBold"/>
                <a:sym typeface="Inter SemiBold"/>
              </a:rPr>
              <a:t>Adyen</a:t>
            </a:r>
            <a:endParaRPr b="0" i="0" sz="3000" u="none" cap="none" strike="noStrike">
              <a:solidFill>
                <a:schemeClr val="dk2"/>
              </a:solidFill>
              <a:latin typeface="Inter SemiBold"/>
              <a:ea typeface="Inter SemiBold"/>
              <a:cs typeface="Inter SemiBold"/>
              <a:sym typeface="Inter SemiBold"/>
            </a:endParaRPr>
          </a:p>
        </p:txBody>
      </p:sp>
      <p:sp>
        <p:nvSpPr>
          <p:cNvPr id="4668" name="Google Shape;4668;p257"/>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Issuer</a:t>
            </a:r>
            <a:endParaRPr b="1" i="0" sz="600" u="none" cap="none" strike="noStrike">
              <a:solidFill>
                <a:schemeClr val="dk1"/>
              </a:solidFill>
              <a:latin typeface="Inter"/>
              <a:ea typeface="Inter"/>
              <a:cs typeface="Inter"/>
              <a:sym typeface="Inter"/>
            </a:endParaRPr>
          </a:p>
        </p:txBody>
      </p:sp>
      <p:sp>
        <p:nvSpPr>
          <p:cNvPr id="4669" name="Google Shape;4669;p257"/>
          <p:cNvSpPr txBox="1"/>
          <p:nvPr/>
        </p:nvSpPr>
        <p:spPr>
          <a:xfrm>
            <a:off x="198909" y="2874165"/>
            <a:ext cx="465300" cy="150000"/>
          </a:xfrm>
          <a:prstGeom prst="rect">
            <a:avLst/>
          </a:prstGeom>
          <a:noFill/>
          <a:ln>
            <a:noFill/>
          </a:ln>
        </p:spPr>
        <p:txBody>
          <a:bodyPr anchorCtr="0" anchor="t" bIns="34275" lIns="34275" spcFirstLastPara="1" rIns="34275" wrap="square" tIns="34275">
            <a:noAutofit/>
          </a:bodyPr>
          <a:lstStyle/>
          <a:p>
            <a:pPr indent="0" lvl="0" marL="0" marR="0" rtl="0" algn="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Customer</a:t>
            </a:r>
            <a:endParaRPr b="1" i="0" sz="600" u="none" cap="none" strike="noStrike">
              <a:solidFill>
                <a:schemeClr val="dk1"/>
              </a:solidFill>
              <a:latin typeface="Inter"/>
              <a:ea typeface="Inter"/>
              <a:cs typeface="Inter"/>
              <a:sym typeface="Inter"/>
            </a:endParaRPr>
          </a:p>
        </p:txBody>
      </p:sp>
      <p:sp>
        <p:nvSpPr>
          <p:cNvPr id="4670" name="Google Shape;4670;p257"/>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Card scheme</a:t>
            </a:r>
            <a:endParaRPr b="1" i="0" sz="600" u="none" cap="none" strike="noStrike">
              <a:solidFill>
                <a:schemeClr val="dk1"/>
              </a:solidFill>
              <a:latin typeface="Inter"/>
              <a:ea typeface="Inter"/>
              <a:cs typeface="Inter"/>
              <a:sym typeface="Inter"/>
            </a:endParaRPr>
          </a:p>
        </p:txBody>
      </p:sp>
      <p:cxnSp>
        <p:nvCxnSpPr>
          <p:cNvPr id="4671" name="Google Shape;4671;p257"/>
          <p:cNvCxnSpPr>
            <a:stCxn id="4672" idx="4"/>
            <a:endCxn id="4673" idx="0"/>
          </p:cNvCxnSpPr>
          <p:nvPr/>
        </p:nvCxnSpPr>
        <p:spPr>
          <a:xfrm>
            <a:off x="820327" y="2004534"/>
            <a:ext cx="0" cy="821700"/>
          </a:xfrm>
          <a:prstGeom prst="straightConnector1">
            <a:avLst/>
          </a:prstGeom>
          <a:noFill/>
          <a:ln cap="flat" cmpd="sng" w="7150">
            <a:solidFill>
              <a:schemeClr val="accent3"/>
            </a:solidFill>
            <a:prstDash val="dot"/>
            <a:round/>
            <a:headEnd len="sm" w="sm" type="none"/>
            <a:tailEnd len="sm" w="sm" type="none"/>
          </a:ln>
        </p:spPr>
      </p:cxnSp>
      <p:cxnSp>
        <p:nvCxnSpPr>
          <p:cNvPr id="4674" name="Google Shape;4674;p257"/>
          <p:cNvCxnSpPr>
            <a:stCxn id="4672" idx="6"/>
            <a:endCxn id="4675" idx="2"/>
          </p:cNvCxnSpPr>
          <p:nvPr/>
        </p:nvCxnSpPr>
        <p:spPr>
          <a:xfrm>
            <a:off x="944977" y="1879884"/>
            <a:ext cx="3990900" cy="2100"/>
          </a:xfrm>
          <a:prstGeom prst="straightConnector1">
            <a:avLst/>
          </a:prstGeom>
          <a:noFill/>
          <a:ln cap="flat" cmpd="sng" w="7150">
            <a:solidFill>
              <a:schemeClr val="accent3"/>
            </a:solidFill>
            <a:prstDash val="dot"/>
            <a:round/>
            <a:headEnd len="sm" w="sm" type="none"/>
            <a:tailEnd len="sm" w="sm" type="none"/>
          </a:ln>
        </p:spPr>
      </p:cxnSp>
      <p:cxnSp>
        <p:nvCxnSpPr>
          <p:cNvPr id="4676" name="Google Shape;4676;p257"/>
          <p:cNvCxnSpPr>
            <a:endCxn id="4675" idx="4"/>
          </p:cNvCxnSpPr>
          <p:nvPr/>
        </p:nvCxnSpPr>
        <p:spPr>
          <a:xfrm rot="10800000">
            <a:off x="5060550" y="2006672"/>
            <a:ext cx="0" cy="814200"/>
          </a:xfrm>
          <a:prstGeom prst="straightConnector1">
            <a:avLst/>
          </a:prstGeom>
          <a:noFill/>
          <a:ln cap="flat" cmpd="sng" w="7150">
            <a:solidFill>
              <a:schemeClr val="accent3"/>
            </a:solidFill>
            <a:prstDash val="dot"/>
            <a:round/>
            <a:headEnd len="sm" w="sm" type="none"/>
            <a:tailEnd len="sm" w="sm" type="none"/>
          </a:ln>
        </p:spPr>
      </p:cxnSp>
      <p:sp>
        <p:nvSpPr>
          <p:cNvPr id="4677" name="Google Shape;4677;p257"/>
          <p:cNvSpPr/>
          <p:nvPr>
            <p:ph idx="2" type="pic"/>
          </p:nvPr>
        </p:nvSpPr>
        <p:spPr>
          <a:xfrm>
            <a:off x="1554238" y="2689236"/>
            <a:ext cx="519900" cy="519900"/>
          </a:xfrm>
          <a:prstGeom prst="ellipse">
            <a:avLst/>
          </a:prstGeom>
          <a:noFill/>
          <a:ln cap="flat" cmpd="sng" w="7150">
            <a:solidFill>
              <a:schemeClr val="dk1"/>
            </a:solidFill>
            <a:prstDash val="solid"/>
            <a:round/>
            <a:headEnd len="sm" w="sm" type="none"/>
            <a:tailEnd len="sm" w="sm" type="none"/>
          </a:ln>
        </p:spPr>
      </p:sp>
      <p:sp>
        <p:nvSpPr>
          <p:cNvPr id="4672" name="Google Shape;4672;p257"/>
          <p:cNvSpPr/>
          <p:nvPr/>
        </p:nvSpPr>
        <p:spPr>
          <a:xfrm>
            <a:off x="695677" y="1755234"/>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678" name="Google Shape;4678;p257"/>
          <p:cNvPicPr preferRelativeResize="0"/>
          <p:nvPr/>
        </p:nvPicPr>
        <p:blipFill rotWithShape="1">
          <a:blip r:embed="rId2">
            <a:alphaModFix/>
          </a:blip>
          <a:srcRect b="0" l="0" r="0" t="0"/>
          <a:stretch/>
        </p:blipFill>
        <p:spPr>
          <a:xfrm>
            <a:off x="788105" y="1833591"/>
            <a:ext cx="64294" cy="85725"/>
          </a:xfrm>
          <a:prstGeom prst="rect">
            <a:avLst/>
          </a:prstGeom>
          <a:noFill/>
          <a:ln>
            <a:noFill/>
          </a:ln>
        </p:spPr>
      </p:pic>
      <p:sp>
        <p:nvSpPr>
          <p:cNvPr id="4675" name="Google Shape;4675;p257"/>
          <p:cNvSpPr/>
          <p:nvPr/>
        </p:nvSpPr>
        <p:spPr>
          <a:xfrm>
            <a:off x="4935900" y="1757372"/>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679" name="Google Shape;4679;p257"/>
          <p:cNvPicPr preferRelativeResize="0"/>
          <p:nvPr/>
        </p:nvPicPr>
        <p:blipFill rotWithShape="1">
          <a:blip r:embed="rId3">
            <a:alphaModFix/>
          </a:blip>
          <a:srcRect b="0" l="0" r="0" t="0"/>
          <a:stretch/>
        </p:blipFill>
        <p:spPr>
          <a:xfrm>
            <a:off x="5027442" y="1842675"/>
            <a:ext cx="71438" cy="78581"/>
          </a:xfrm>
          <a:prstGeom prst="rect">
            <a:avLst/>
          </a:prstGeom>
          <a:noFill/>
          <a:ln>
            <a:noFill/>
          </a:ln>
        </p:spPr>
      </p:pic>
      <p:sp>
        <p:nvSpPr>
          <p:cNvPr id="4673" name="Google Shape;4673;p257"/>
          <p:cNvSpPr/>
          <p:nvPr/>
        </p:nvSpPr>
        <p:spPr>
          <a:xfrm>
            <a:off x="695677" y="2826365"/>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680" name="Google Shape;4680;p257"/>
          <p:cNvPicPr preferRelativeResize="0"/>
          <p:nvPr/>
        </p:nvPicPr>
        <p:blipFill rotWithShape="1">
          <a:blip r:embed="rId4">
            <a:alphaModFix/>
          </a:blip>
          <a:srcRect b="0" l="0" r="0" t="0"/>
          <a:stretch/>
        </p:blipFill>
        <p:spPr>
          <a:xfrm>
            <a:off x="784552" y="2915240"/>
            <a:ext cx="71438" cy="71438"/>
          </a:xfrm>
          <a:prstGeom prst="rect">
            <a:avLst/>
          </a:prstGeom>
          <a:noFill/>
          <a:ln>
            <a:noFill/>
          </a:ln>
        </p:spPr>
      </p:pic>
      <p:sp>
        <p:nvSpPr>
          <p:cNvPr id="4681" name="Google Shape;4681;p257"/>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marR="0" rtl="0" algn="r">
              <a:lnSpc>
                <a:spcPct val="100000"/>
              </a:lnSpc>
              <a:spcBef>
                <a:spcPts val="0"/>
              </a:spcBef>
              <a:spcAft>
                <a:spcPts val="0"/>
              </a:spcAft>
              <a:buClr>
                <a:srgbClr val="000000"/>
              </a:buClr>
              <a:buSzPts val="600"/>
              <a:buFont typeface="Arial"/>
              <a:buNone/>
            </a:pPr>
            <a:r>
              <a:rPr b="1" i="0" lang="en" sz="600" u="none" cap="none" strike="noStrike">
                <a:solidFill>
                  <a:schemeClr val="lt1"/>
                </a:solidFill>
                <a:latin typeface="Inter"/>
                <a:ea typeface="Inter"/>
                <a:cs typeface="Inter"/>
                <a:sym typeface="Inter"/>
              </a:rPr>
              <a:t>Ledger</a:t>
            </a:r>
            <a:endParaRPr b="1" i="0" sz="600" u="none" cap="none" strike="noStrike">
              <a:solidFill>
                <a:schemeClr val="lt1"/>
              </a:solidFill>
              <a:latin typeface="Inter"/>
              <a:ea typeface="Inter"/>
              <a:cs typeface="Inter"/>
              <a:sym typeface="Inter"/>
            </a:endParaRPr>
          </a:p>
        </p:txBody>
      </p:sp>
      <p:sp>
        <p:nvSpPr>
          <p:cNvPr id="4682" name="Google Shape;4682;p257"/>
          <p:cNvSpPr/>
          <p:nvPr>
            <p:ph idx="3" type="pic"/>
          </p:nvPr>
        </p:nvSpPr>
        <p:spPr>
          <a:xfrm>
            <a:off x="7035294" y="2051773"/>
            <a:ext cx="519900" cy="519900"/>
          </a:xfrm>
          <a:prstGeom prst="ellipse">
            <a:avLst/>
          </a:prstGeom>
          <a:noFill/>
          <a:ln cap="flat" cmpd="sng" w="7150">
            <a:solidFill>
              <a:schemeClr val="dk1"/>
            </a:solidFill>
            <a:prstDash val="solid"/>
            <a:round/>
            <a:headEnd len="sm" w="sm" type="none"/>
            <a:tailEnd len="sm" w="sm" type="none"/>
          </a:ln>
        </p:spPr>
      </p:sp>
      <p:sp>
        <p:nvSpPr>
          <p:cNvPr id="4683" name="Google Shape;4683;p257"/>
          <p:cNvSpPr/>
          <p:nvPr/>
        </p:nvSpPr>
        <p:spPr>
          <a:xfrm>
            <a:off x="7214484" y="2868413"/>
            <a:ext cx="205500" cy="2055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684" name="Google Shape;4684;p257"/>
          <p:cNvSpPr txBox="1"/>
          <p:nvPr/>
        </p:nvSpPr>
        <p:spPr>
          <a:xfrm>
            <a:off x="7419887" y="2868375"/>
            <a:ext cx="647400" cy="1617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Platform user</a:t>
            </a:r>
            <a:endParaRPr b="1" i="0" sz="600" u="none" cap="none" strike="noStrike">
              <a:solidFill>
                <a:schemeClr val="dk1"/>
              </a:solidFill>
              <a:latin typeface="Inter"/>
              <a:ea typeface="Inter"/>
              <a:cs typeface="Inter"/>
              <a:sym typeface="Inter"/>
            </a:endParaRPr>
          </a:p>
        </p:txBody>
      </p:sp>
      <p:pic>
        <p:nvPicPr>
          <p:cNvPr id="4685" name="Google Shape;4685;p257"/>
          <p:cNvPicPr preferRelativeResize="0"/>
          <p:nvPr/>
        </p:nvPicPr>
        <p:blipFill rotWithShape="1">
          <a:blip r:embed="rId5">
            <a:alphaModFix/>
          </a:blip>
          <a:srcRect b="0" l="0" r="0" t="0"/>
          <a:stretch/>
        </p:blipFill>
        <p:spPr>
          <a:xfrm>
            <a:off x="7274334" y="2928225"/>
            <a:ext cx="85725" cy="85725"/>
          </a:xfrm>
          <a:prstGeom prst="rect">
            <a:avLst/>
          </a:prstGeom>
          <a:solidFill>
            <a:schemeClr val="lt1"/>
          </a:solidFill>
          <a:ln>
            <a:noFill/>
          </a:ln>
        </p:spPr>
      </p:pic>
      <p:sp>
        <p:nvSpPr>
          <p:cNvPr id="4686" name="Google Shape;4686;p257"/>
          <p:cNvSpPr/>
          <p:nvPr/>
        </p:nvSpPr>
        <p:spPr>
          <a:xfrm>
            <a:off x="3751688" y="2887864"/>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4687" name="Google Shape;4687;p257"/>
          <p:cNvSpPr/>
          <p:nvPr/>
        </p:nvSpPr>
        <p:spPr>
          <a:xfrm rot="5400000">
            <a:off x="6776053" y="2316219"/>
            <a:ext cx="531000" cy="531000"/>
          </a:xfrm>
          <a:prstGeom prst="arc">
            <a:avLst>
              <a:gd fmla="val 16200000" name="adj1"/>
              <a:gd fmla="val 0" name="adj2"/>
            </a:avLst>
          </a:prstGeom>
          <a:noFill/>
          <a:ln cap="flat" cmpd="sng" w="4287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grpSp>
        <p:nvGrpSpPr>
          <p:cNvPr id="4688" name="Google Shape;4688;p257"/>
          <p:cNvGrpSpPr/>
          <p:nvPr/>
        </p:nvGrpSpPr>
        <p:grpSpPr>
          <a:xfrm>
            <a:off x="5883009" y="2028338"/>
            <a:ext cx="950194" cy="161663"/>
            <a:chOff x="15688025" y="5408900"/>
            <a:chExt cx="2533852" cy="431100"/>
          </a:xfrm>
        </p:grpSpPr>
        <p:pic>
          <p:nvPicPr>
            <p:cNvPr id="4689" name="Google Shape;4689;p257"/>
            <p:cNvPicPr preferRelativeResize="0"/>
            <p:nvPr/>
          </p:nvPicPr>
          <p:blipFill rotWithShape="1">
            <a:blip r:embed="rId6">
              <a:alphaModFix/>
            </a:blip>
            <a:srcRect b="0" l="0" r="0" t="0"/>
            <a:stretch/>
          </p:blipFill>
          <p:spPr>
            <a:xfrm>
              <a:off x="15688025" y="5538725"/>
              <a:ext cx="171450" cy="171450"/>
            </a:xfrm>
            <a:prstGeom prst="rect">
              <a:avLst/>
            </a:prstGeom>
            <a:noFill/>
            <a:ln>
              <a:noFill/>
            </a:ln>
          </p:spPr>
        </p:pic>
        <p:sp>
          <p:nvSpPr>
            <p:cNvPr id="4690" name="Google Shape;4690;p257"/>
            <p:cNvSpPr txBox="1"/>
            <p:nvPr/>
          </p:nvSpPr>
          <p:spPr>
            <a:xfrm>
              <a:off x="16139277" y="5408900"/>
              <a:ext cx="2082600" cy="4311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Capital</a:t>
              </a:r>
              <a:endParaRPr b="1" i="0" sz="600" u="none" cap="none" strike="noStrike">
                <a:solidFill>
                  <a:schemeClr val="dk1"/>
                </a:solidFill>
                <a:latin typeface="Inter"/>
                <a:ea typeface="Inter"/>
                <a:cs typeface="Inter"/>
                <a:sym typeface="Inter"/>
              </a:endParaRPr>
            </a:p>
          </p:txBody>
        </p:sp>
      </p:grpSp>
      <p:grpSp>
        <p:nvGrpSpPr>
          <p:cNvPr id="4691" name="Google Shape;4691;p257"/>
          <p:cNvGrpSpPr/>
          <p:nvPr/>
        </p:nvGrpSpPr>
        <p:grpSpPr>
          <a:xfrm>
            <a:off x="5882550" y="2426475"/>
            <a:ext cx="950654" cy="161663"/>
            <a:chOff x="15686800" y="6470600"/>
            <a:chExt cx="2535077" cy="431100"/>
          </a:xfrm>
        </p:grpSpPr>
        <p:sp>
          <p:nvSpPr>
            <p:cNvPr id="4692" name="Google Shape;4692;p257"/>
            <p:cNvSpPr txBox="1"/>
            <p:nvPr/>
          </p:nvSpPr>
          <p:spPr>
            <a:xfrm>
              <a:off x="16139277" y="6470600"/>
              <a:ext cx="2082600" cy="4311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Bank account</a:t>
              </a:r>
              <a:endParaRPr b="1" i="0" sz="600" u="none" cap="none" strike="noStrike">
                <a:solidFill>
                  <a:schemeClr val="dk1"/>
                </a:solidFill>
                <a:latin typeface="Inter"/>
                <a:ea typeface="Inter"/>
                <a:cs typeface="Inter"/>
                <a:sym typeface="Inter"/>
              </a:endParaRPr>
            </a:p>
          </p:txBody>
        </p:sp>
        <p:pic>
          <p:nvPicPr>
            <p:cNvPr id="4693" name="Google Shape;4693;p257"/>
            <p:cNvPicPr preferRelativeResize="0"/>
            <p:nvPr/>
          </p:nvPicPr>
          <p:blipFill rotWithShape="1">
            <a:blip r:embed="rId7">
              <a:alphaModFix/>
            </a:blip>
            <a:srcRect b="0" l="0" r="0" t="0"/>
            <a:stretch/>
          </p:blipFill>
          <p:spPr>
            <a:xfrm>
              <a:off x="15686800" y="6584363"/>
              <a:ext cx="190500" cy="190500"/>
            </a:xfrm>
            <a:prstGeom prst="rect">
              <a:avLst/>
            </a:prstGeom>
            <a:solidFill>
              <a:schemeClr val="lt1"/>
            </a:solidFill>
            <a:ln>
              <a:noFill/>
            </a:ln>
          </p:spPr>
        </p:pic>
      </p:grpSp>
      <p:grpSp>
        <p:nvGrpSpPr>
          <p:cNvPr id="4694" name="Google Shape;4694;p257"/>
          <p:cNvGrpSpPr/>
          <p:nvPr/>
        </p:nvGrpSpPr>
        <p:grpSpPr>
          <a:xfrm>
            <a:off x="5875411" y="2227406"/>
            <a:ext cx="957793" cy="161663"/>
            <a:chOff x="15667763" y="5939750"/>
            <a:chExt cx="2554114" cy="431100"/>
          </a:xfrm>
        </p:grpSpPr>
        <p:sp>
          <p:nvSpPr>
            <p:cNvPr id="4695" name="Google Shape;4695;p257"/>
            <p:cNvSpPr txBox="1"/>
            <p:nvPr/>
          </p:nvSpPr>
          <p:spPr>
            <a:xfrm>
              <a:off x="16139277" y="5939750"/>
              <a:ext cx="2082600" cy="4311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Issuing</a:t>
              </a:r>
              <a:endParaRPr b="1" i="0" sz="600" u="none" cap="none" strike="noStrike">
                <a:solidFill>
                  <a:schemeClr val="dk1"/>
                </a:solidFill>
                <a:latin typeface="Inter"/>
                <a:ea typeface="Inter"/>
                <a:cs typeface="Inter"/>
                <a:sym typeface="Inter"/>
              </a:endParaRPr>
            </a:p>
          </p:txBody>
        </p:sp>
        <p:pic>
          <p:nvPicPr>
            <p:cNvPr id="4696" name="Google Shape;4696;p257"/>
            <p:cNvPicPr preferRelativeResize="0"/>
            <p:nvPr/>
          </p:nvPicPr>
          <p:blipFill rotWithShape="1">
            <a:blip r:embed="rId8">
              <a:alphaModFix/>
            </a:blip>
            <a:srcRect b="0" l="0" r="0" t="0"/>
            <a:stretch/>
          </p:blipFill>
          <p:spPr>
            <a:xfrm>
              <a:off x="15667763" y="6060050"/>
              <a:ext cx="228600" cy="190500"/>
            </a:xfrm>
            <a:prstGeom prst="rect">
              <a:avLst/>
            </a:prstGeom>
            <a:noFill/>
            <a:ln>
              <a:noFill/>
            </a:ln>
          </p:spPr>
        </p:pic>
      </p:grpSp>
      <p:grpSp>
        <p:nvGrpSpPr>
          <p:cNvPr id="4697" name="Google Shape;4697;p257"/>
          <p:cNvGrpSpPr/>
          <p:nvPr/>
        </p:nvGrpSpPr>
        <p:grpSpPr>
          <a:xfrm>
            <a:off x="5882555" y="2625544"/>
            <a:ext cx="950649" cy="161663"/>
            <a:chOff x="15686813" y="7001450"/>
            <a:chExt cx="2535064" cy="431100"/>
          </a:xfrm>
        </p:grpSpPr>
        <p:sp>
          <p:nvSpPr>
            <p:cNvPr id="4698" name="Google Shape;4698;p257"/>
            <p:cNvSpPr txBox="1"/>
            <p:nvPr/>
          </p:nvSpPr>
          <p:spPr>
            <a:xfrm>
              <a:off x="16139277" y="7001450"/>
              <a:ext cx="2082600" cy="4311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2"/>
                  </a:solidFill>
                  <a:latin typeface="Inter"/>
                  <a:ea typeface="Inter"/>
                  <a:cs typeface="Inter"/>
                  <a:sym typeface="Inter"/>
                </a:rPr>
                <a:t>User account</a:t>
              </a:r>
              <a:endParaRPr b="1" i="0" sz="600" u="none" cap="none" strike="noStrike">
                <a:solidFill>
                  <a:schemeClr val="dk2"/>
                </a:solidFill>
                <a:latin typeface="Inter"/>
                <a:ea typeface="Inter"/>
                <a:cs typeface="Inter"/>
                <a:sym typeface="Inter"/>
              </a:endParaRPr>
            </a:p>
          </p:txBody>
        </p:sp>
        <p:pic>
          <p:nvPicPr>
            <p:cNvPr id="4699" name="Google Shape;4699;p257"/>
            <p:cNvPicPr preferRelativeResize="0"/>
            <p:nvPr/>
          </p:nvPicPr>
          <p:blipFill rotWithShape="1">
            <a:blip r:embed="rId9">
              <a:alphaModFix/>
            </a:blip>
            <a:srcRect b="0" l="0" r="0" t="0"/>
            <a:stretch/>
          </p:blipFill>
          <p:spPr>
            <a:xfrm>
              <a:off x="15686813" y="7116713"/>
              <a:ext cx="190500" cy="190500"/>
            </a:xfrm>
            <a:prstGeom prst="rect">
              <a:avLst/>
            </a:prstGeom>
            <a:noFill/>
            <a:ln>
              <a:noFill/>
            </a:ln>
          </p:spPr>
        </p:pic>
      </p:grpSp>
      <p:grpSp>
        <p:nvGrpSpPr>
          <p:cNvPr id="4700" name="Google Shape;4700;p257"/>
          <p:cNvGrpSpPr/>
          <p:nvPr/>
        </p:nvGrpSpPr>
        <p:grpSpPr>
          <a:xfrm>
            <a:off x="5884538" y="3111206"/>
            <a:ext cx="948666" cy="161663"/>
            <a:chOff x="15692100" y="8296550"/>
            <a:chExt cx="2529777" cy="431100"/>
          </a:xfrm>
        </p:grpSpPr>
        <p:sp>
          <p:nvSpPr>
            <p:cNvPr id="4701" name="Google Shape;4701;p257"/>
            <p:cNvSpPr txBox="1"/>
            <p:nvPr/>
          </p:nvSpPr>
          <p:spPr>
            <a:xfrm>
              <a:off x="16139277" y="8296550"/>
              <a:ext cx="2082600" cy="431100"/>
            </a:xfrm>
            <a:prstGeom prst="rect">
              <a:avLst/>
            </a:prstGeom>
            <a:noFill/>
            <a:ln>
              <a:noFill/>
            </a:ln>
          </p:spPr>
          <p:txBody>
            <a:bodyPr anchorCtr="0" anchor="t" bIns="34275" lIns="34275" spcFirstLastPara="1" rIns="34275" wrap="square" tIns="34275">
              <a:spAutoFit/>
            </a:bodyPr>
            <a:lstStyle/>
            <a:p>
              <a:pPr indent="0" lvl="0" marL="0" marR="0" rtl="0" algn="l">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KYC</a:t>
              </a:r>
              <a:endParaRPr b="1" i="0" sz="600" u="none" cap="none" strike="noStrike">
                <a:solidFill>
                  <a:schemeClr val="dk1"/>
                </a:solidFill>
                <a:latin typeface="Inter"/>
                <a:ea typeface="Inter"/>
                <a:cs typeface="Inter"/>
                <a:sym typeface="Inter"/>
              </a:endParaRPr>
            </a:p>
          </p:txBody>
        </p:sp>
        <p:pic>
          <p:nvPicPr>
            <p:cNvPr id="4702" name="Google Shape;4702;p257"/>
            <p:cNvPicPr preferRelativeResize="0"/>
            <p:nvPr/>
          </p:nvPicPr>
          <p:blipFill rotWithShape="1">
            <a:blip r:embed="rId10">
              <a:alphaModFix/>
            </a:blip>
            <a:srcRect b="0" l="0" r="0" t="0"/>
            <a:stretch/>
          </p:blipFill>
          <p:spPr>
            <a:xfrm>
              <a:off x="15692100" y="8421863"/>
              <a:ext cx="190500" cy="190500"/>
            </a:xfrm>
            <a:prstGeom prst="rect">
              <a:avLst/>
            </a:prstGeom>
            <a:noFill/>
            <a:ln>
              <a:noFill/>
            </a:ln>
          </p:spPr>
        </p:pic>
      </p:grpSp>
      <p:sp>
        <p:nvSpPr>
          <p:cNvPr id="4703" name="Google Shape;4703;p257"/>
          <p:cNvSpPr/>
          <p:nvPr/>
        </p:nvSpPr>
        <p:spPr>
          <a:xfrm>
            <a:off x="2545974" y="23029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704" name="Google Shape;4704;p257"/>
          <p:cNvSpPr txBox="1"/>
          <p:nvPr/>
        </p:nvSpPr>
        <p:spPr>
          <a:xfrm>
            <a:off x="2136333" y="2154459"/>
            <a:ext cx="1068600" cy="150000"/>
          </a:xfrm>
          <a:prstGeom prst="rect">
            <a:avLst/>
          </a:prstGeom>
          <a:noFill/>
          <a:ln>
            <a:noFill/>
          </a:ln>
        </p:spPr>
        <p:txBody>
          <a:bodyPr anchorCtr="0" anchor="t"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600"/>
              <a:buFont typeface="Arial"/>
              <a:buNone/>
            </a:pPr>
            <a:r>
              <a:rPr b="1" i="0" lang="en" sz="600" u="none" cap="none" strike="noStrike">
                <a:solidFill>
                  <a:schemeClr val="dk1"/>
                </a:solidFill>
                <a:latin typeface="Inter"/>
                <a:ea typeface="Inter"/>
                <a:cs typeface="Inter"/>
                <a:sym typeface="Inter"/>
              </a:rPr>
              <a:t>POS/Commerce system</a:t>
            </a:r>
            <a:endParaRPr b="1" i="0" sz="600" u="none" cap="none" strike="noStrike">
              <a:solidFill>
                <a:schemeClr val="dk1"/>
              </a:solidFill>
              <a:latin typeface="Inter"/>
              <a:ea typeface="Inter"/>
              <a:cs typeface="Inter"/>
              <a:sym typeface="Inter"/>
            </a:endParaRPr>
          </a:p>
        </p:txBody>
      </p:sp>
      <p:pic>
        <p:nvPicPr>
          <p:cNvPr id="4705" name="Google Shape;4705;p257"/>
          <p:cNvPicPr preferRelativeResize="0"/>
          <p:nvPr/>
        </p:nvPicPr>
        <p:blipFill rotWithShape="1">
          <a:blip r:embed="rId11">
            <a:alphaModFix/>
          </a:blip>
          <a:srcRect b="0" l="0" r="0" t="0"/>
          <a:stretch/>
        </p:blipFill>
        <p:spPr>
          <a:xfrm>
            <a:off x="2627705" y="2394169"/>
            <a:ext cx="85725" cy="78581"/>
          </a:xfrm>
          <a:prstGeom prst="rect">
            <a:avLst/>
          </a:prstGeom>
          <a:noFill/>
          <a:ln>
            <a:noFill/>
          </a:ln>
        </p:spPr>
      </p:pic>
      <p:cxnSp>
        <p:nvCxnSpPr>
          <p:cNvPr id="4706" name="Google Shape;4706;p257"/>
          <p:cNvCxnSpPr>
            <a:stCxn id="4703" idx="4"/>
          </p:cNvCxnSpPr>
          <p:nvPr/>
        </p:nvCxnSpPr>
        <p:spPr>
          <a:xfrm>
            <a:off x="2670624" y="2552231"/>
            <a:ext cx="0" cy="284700"/>
          </a:xfrm>
          <a:prstGeom prst="straightConnector1">
            <a:avLst/>
          </a:prstGeom>
          <a:noFill/>
          <a:ln cap="flat" cmpd="sng" w="7150">
            <a:solidFill>
              <a:schemeClr val="accent3"/>
            </a:solidFill>
            <a:prstDash val="dot"/>
            <a:round/>
            <a:headEnd len="sm" w="sm" type="none"/>
            <a:tailEnd len="sm" w="sm" type="none"/>
          </a:ln>
        </p:spPr>
      </p:cxnSp>
      <p:grpSp>
        <p:nvGrpSpPr>
          <p:cNvPr id="4707" name="Google Shape;4707;p257"/>
          <p:cNvGrpSpPr/>
          <p:nvPr/>
        </p:nvGrpSpPr>
        <p:grpSpPr>
          <a:xfrm>
            <a:off x="944869" y="3600450"/>
            <a:ext cx="2254341" cy="992409"/>
            <a:chOff x="2519650" y="9601200"/>
            <a:chExt cx="6011575" cy="2646425"/>
          </a:xfrm>
        </p:grpSpPr>
        <p:sp>
          <p:nvSpPr>
            <p:cNvPr id="4708" name="Google Shape;4708;p257"/>
            <p:cNvSpPr txBox="1"/>
            <p:nvPr/>
          </p:nvSpPr>
          <p:spPr>
            <a:xfrm>
              <a:off x="2519650" y="10164725"/>
              <a:ext cx="3000000" cy="20829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Gateway </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Processor</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Acquirer</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Risk management</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Authentication</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300"/>
                </a:spcAft>
                <a:buClr>
                  <a:srgbClr val="000000"/>
                </a:buClr>
                <a:buSzPts val="500"/>
                <a:buFont typeface="Arial"/>
                <a:buNone/>
              </a:pPr>
              <a:r>
                <a:rPr b="0" i="0" lang="en" sz="500" u="none" cap="none" strike="noStrike">
                  <a:solidFill>
                    <a:srgbClr val="000E21"/>
                  </a:solidFill>
                  <a:latin typeface="Inter"/>
                  <a:ea typeface="Inter"/>
                  <a:cs typeface="Inter"/>
                  <a:sym typeface="Inter"/>
                </a:rPr>
                <a:t>Auth rate optimisation</a:t>
              </a:r>
              <a:endParaRPr b="0" i="0" sz="500" u="none" cap="none" strike="noStrike">
                <a:solidFill>
                  <a:srgbClr val="000E21"/>
                </a:solidFill>
                <a:latin typeface="Inter"/>
                <a:ea typeface="Inter"/>
                <a:cs typeface="Inter"/>
                <a:sym typeface="Inter"/>
              </a:endParaRPr>
            </a:p>
          </p:txBody>
        </p:sp>
        <p:sp>
          <p:nvSpPr>
            <p:cNvPr id="4709" name="Google Shape;4709;p257"/>
            <p:cNvSpPr txBox="1"/>
            <p:nvPr/>
          </p:nvSpPr>
          <p:spPr>
            <a:xfrm>
              <a:off x="5531225" y="10164725"/>
              <a:ext cx="3000000" cy="16419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In-person payments hardware and software</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Terminal certification</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Terminal fleet manager</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300"/>
                </a:spcAft>
                <a:buClr>
                  <a:srgbClr val="000000"/>
                </a:buClr>
                <a:buSzPts val="500"/>
                <a:buFont typeface="Arial"/>
                <a:buNone/>
              </a:pPr>
              <a:r>
                <a:rPr b="0" i="0" lang="en" sz="500" u="none" cap="none" strike="noStrike">
                  <a:solidFill>
                    <a:srgbClr val="000E21"/>
                  </a:solidFill>
                  <a:latin typeface="Inter"/>
                  <a:ea typeface="Inter"/>
                  <a:cs typeface="Inter"/>
                  <a:sym typeface="Inter"/>
                </a:rPr>
                <a:t>Reconciliation</a:t>
              </a:r>
              <a:endParaRPr b="0" i="0" sz="500" u="none" cap="none" strike="noStrike">
                <a:solidFill>
                  <a:srgbClr val="000E21"/>
                </a:solidFill>
                <a:latin typeface="Inter"/>
                <a:ea typeface="Inter"/>
                <a:cs typeface="Inter"/>
                <a:sym typeface="Inter"/>
              </a:endParaRPr>
            </a:p>
          </p:txBody>
        </p:sp>
        <p:sp>
          <p:nvSpPr>
            <p:cNvPr id="4710" name="Google Shape;4710;p257"/>
            <p:cNvSpPr txBox="1"/>
            <p:nvPr/>
          </p:nvSpPr>
          <p:spPr>
            <a:xfrm>
              <a:off x="2519650" y="9835650"/>
              <a:ext cx="3000000" cy="3900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300"/>
                </a:spcAft>
                <a:buClr>
                  <a:srgbClr val="000000"/>
                </a:buClr>
                <a:buSzPts val="500"/>
                <a:buFont typeface="Arial"/>
                <a:buNone/>
              </a:pPr>
              <a:r>
                <a:rPr b="1" i="0" lang="en" sz="500" u="none" cap="none" strike="noStrike">
                  <a:solidFill>
                    <a:srgbClr val="000E21"/>
                  </a:solidFill>
                  <a:latin typeface="Inter"/>
                  <a:ea typeface="Inter"/>
                  <a:cs typeface="Inter"/>
                  <a:sym typeface="Inter"/>
                </a:rPr>
                <a:t>Funds in</a:t>
              </a:r>
              <a:endParaRPr b="0" i="0" sz="500" u="none" cap="none" strike="noStrike">
                <a:solidFill>
                  <a:srgbClr val="000E21"/>
                </a:solidFill>
                <a:latin typeface="Inter"/>
                <a:ea typeface="Inter"/>
                <a:cs typeface="Inter"/>
                <a:sym typeface="Inter"/>
              </a:endParaRPr>
            </a:p>
          </p:txBody>
        </p:sp>
        <p:pic>
          <p:nvPicPr>
            <p:cNvPr id="4711" name="Google Shape;4711;p257"/>
            <p:cNvPicPr preferRelativeResize="0"/>
            <p:nvPr/>
          </p:nvPicPr>
          <p:blipFill rotWithShape="1">
            <a:blip r:embed="rId12">
              <a:alphaModFix/>
            </a:blip>
            <a:srcRect b="0" l="0" r="0" t="0"/>
            <a:stretch/>
          </p:blipFill>
          <p:spPr>
            <a:xfrm>
              <a:off x="2608296" y="9601200"/>
              <a:ext cx="190500" cy="228600"/>
            </a:xfrm>
            <a:prstGeom prst="rect">
              <a:avLst/>
            </a:prstGeom>
            <a:noFill/>
            <a:ln>
              <a:noFill/>
            </a:ln>
          </p:spPr>
        </p:pic>
      </p:grpSp>
      <p:grpSp>
        <p:nvGrpSpPr>
          <p:cNvPr id="4712" name="Google Shape;4712;p257"/>
          <p:cNvGrpSpPr/>
          <p:nvPr/>
        </p:nvGrpSpPr>
        <p:grpSpPr>
          <a:xfrm>
            <a:off x="3461159" y="3609788"/>
            <a:ext cx="1125002" cy="602147"/>
            <a:chOff x="9229758" y="9626100"/>
            <a:chExt cx="3000005" cy="1605725"/>
          </a:xfrm>
        </p:grpSpPr>
        <p:sp>
          <p:nvSpPr>
            <p:cNvPr id="4713" name="Google Shape;4713;p257"/>
            <p:cNvSpPr txBox="1"/>
            <p:nvPr/>
          </p:nvSpPr>
          <p:spPr>
            <a:xfrm>
              <a:off x="9229758" y="10164725"/>
              <a:ext cx="3000000" cy="10671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Onboarding</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KYC</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300"/>
                </a:spcAft>
                <a:buClr>
                  <a:srgbClr val="000000"/>
                </a:buClr>
                <a:buSzPts val="500"/>
                <a:buFont typeface="Arial"/>
                <a:buNone/>
              </a:pPr>
              <a:r>
                <a:rPr b="0" i="0" lang="en" sz="500" u="none" cap="none" strike="noStrike">
                  <a:solidFill>
                    <a:srgbClr val="000E21"/>
                  </a:solidFill>
                  <a:latin typeface="Inter"/>
                  <a:ea typeface="Inter"/>
                  <a:cs typeface="Inter"/>
                  <a:sym typeface="Inter"/>
                </a:rPr>
                <a:t>Ledgering</a:t>
              </a:r>
              <a:endParaRPr b="0" i="0" sz="500" u="none" cap="none" strike="noStrike">
                <a:solidFill>
                  <a:srgbClr val="000E21"/>
                </a:solidFill>
                <a:latin typeface="Inter"/>
                <a:ea typeface="Inter"/>
                <a:cs typeface="Inter"/>
                <a:sym typeface="Inter"/>
              </a:endParaRPr>
            </a:p>
          </p:txBody>
        </p:sp>
        <p:sp>
          <p:nvSpPr>
            <p:cNvPr id="4714" name="Google Shape;4714;p257"/>
            <p:cNvSpPr txBox="1"/>
            <p:nvPr/>
          </p:nvSpPr>
          <p:spPr>
            <a:xfrm>
              <a:off x="9229763" y="9835650"/>
              <a:ext cx="3000000" cy="3900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300"/>
                </a:spcAft>
                <a:buClr>
                  <a:srgbClr val="000000"/>
                </a:buClr>
                <a:buSzPts val="500"/>
                <a:buFont typeface="Arial"/>
                <a:buNone/>
              </a:pPr>
              <a:r>
                <a:rPr b="1" i="0" lang="en" sz="500" u="none" cap="none" strike="noStrike">
                  <a:solidFill>
                    <a:srgbClr val="000E21"/>
                  </a:solidFill>
                  <a:latin typeface="Inter"/>
                  <a:ea typeface="Inter"/>
                  <a:cs typeface="Inter"/>
                  <a:sym typeface="Inter"/>
                </a:rPr>
                <a:t>Customer Management</a:t>
              </a:r>
              <a:endParaRPr b="1" i="0" sz="500" u="none" cap="none" strike="noStrike">
                <a:solidFill>
                  <a:srgbClr val="000E21"/>
                </a:solidFill>
                <a:latin typeface="Inter"/>
                <a:ea typeface="Inter"/>
                <a:cs typeface="Inter"/>
                <a:sym typeface="Inter"/>
              </a:endParaRPr>
            </a:p>
          </p:txBody>
        </p:sp>
        <p:pic>
          <p:nvPicPr>
            <p:cNvPr id="4715" name="Google Shape;4715;p257"/>
            <p:cNvPicPr preferRelativeResize="0"/>
            <p:nvPr/>
          </p:nvPicPr>
          <p:blipFill rotWithShape="1">
            <a:blip r:embed="rId13">
              <a:alphaModFix/>
            </a:blip>
            <a:srcRect b="0" l="0" r="0" t="0"/>
            <a:stretch/>
          </p:blipFill>
          <p:spPr>
            <a:xfrm>
              <a:off x="9326100" y="9626100"/>
              <a:ext cx="209550" cy="209550"/>
            </a:xfrm>
            <a:prstGeom prst="rect">
              <a:avLst/>
            </a:prstGeom>
            <a:noFill/>
            <a:ln>
              <a:noFill/>
            </a:ln>
          </p:spPr>
        </p:pic>
      </p:grpSp>
      <p:grpSp>
        <p:nvGrpSpPr>
          <p:cNvPr id="4716" name="Google Shape;4716;p257"/>
          <p:cNvGrpSpPr/>
          <p:nvPr/>
        </p:nvGrpSpPr>
        <p:grpSpPr>
          <a:xfrm>
            <a:off x="4848108" y="3606216"/>
            <a:ext cx="1125001" cy="478706"/>
            <a:chOff x="12928288" y="9616575"/>
            <a:chExt cx="3000004" cy="1276550"/>
          </a:xfrm>
        </p:grpSpPr>
        <p:sp>
          <p:nvSpPr>
            <p:cNvPr id="4717" name="Google Shape;4717;p257"/>
            <p:cNvSpPr txBox="1"/>
            <p:nvPr/>
          </p:nvSpPr>
          <p:spPr>
            <a:xfrm>
              <a:off x="12928292" y="10164725"/>
              <a:ext cx="3000000" cy="7284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Split payment</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300"/>
                </a:spcAft>
                <a:buClr>
                  <a:srgbClr val="000000"/>
                </a:buClr>
                <a:buSzPts val="500"/>
                <a:buFont typeface="Arial"/>
                <a:buNone/>
              </a:pPr>
              <a:r>
                <a:rPr b="0" i="0" lang="en" sz="500" u="none" cap="none" strike="noStrike">
                  <a:solidFill>
                    <a:srgbClr val="000E21"/>
                  </a:solidFill>
                  <a:latin typeface="Inter"/>
                  <a:ea typeface="Inter"/>
                  <a:cs typeface="Inter"/>
                  <a:sym typeface="Inter"/>
                </a:rPr>
                <a:t>Payout Services</a:t>
              </a:r>
              <a:endParaRPr b="0" i="0" sz="500" u="none" cap="none" strike="noStrike">
                <a:solidFill>
                  <a:srgbClr val="000E21"/>
                </a:solidFill>
                <a:latin typeface="Inter"/>
                <a:ea typeface="Inter"/>
                <a:cs typeface="Inter"/>
                <a:sym typeface="Inter"/>
              </a:endParaRPr>
            </a:p>
          </p:txBody>
        </p:sp>
        <p:sp>
          <p:nvSpPr>
            <p:cNvPr id="4718" name="Google Shape;4718;p257"/>
            <p:cNvSpPr txBox="1"/>
            <p:nvPr/>
          </p:nvSpPr>
          <p:spPr>
            <a:xfrm>
              <a:off x="12928288" y="9835650"/>
              <a:ext cx="3000000" cy="3900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300"/>
                </a:spcAft>
                <a:buClr>
                  <a:srgbClr val="000000"/>
                </a:buClr>
                <a:buSzPts val="500"/>
                <a:buFont typeface="Arial"/>
                <a:buNone/>
              </a:pPr>
              <a:r>
                <a:rPr b="1" i="0" lang="en" sz="500" u="none" cap="none" strike="noStrike">
                  <a:solidFill>
                    <a:srgbClr val="000E21"/>
                  </a:solidFill>
                  <a:latin typeface="Inter"/>
                  <a:ea typeface="Inter"/>
                  <a:cs typeface="Inter"/>
                  <a:sym typeface="Inter"/>
                </a:rPr>
                <a:t>Funds out</a:t>
              </a:r>
              <a:endParaRPr b="1" i="0" sz="500" u="none" cap="none" strike="noStrike">
                <a:solidFill>
                  <a:srgbClr val="000E21"/>
                </a:solidFill>
                <a:latin typeface="Inter"/>
                <a:ea typeface="Inter"/>
                <a:cs typeface="Inter"/>
                <a:sym typeface="Inter"/>
              </a:endParaRPr>
            </a:p>
          </p:txBody>
        </p:sp>
        <p:pic>
          <p:nvPicPr>
            <p:cNvPr id="4719" name="Google Shape;4719;p257"/>
            <p:cNvPicPr preferRelativeResize="0"/>
            <p:nvPr/>
          </p:nvPicPr>
          <p:blipFill rotWithShape="1">
            <a:blip r:embed="rId14">
              <a:alphaModFix/>
            </a:blip>
            <a:srcRect b="0" l="0" r="0" t="0"/>
            <a:stretch/>
          </p:blipFill>
          <p:spPr>
            <a:xfrm>
              <a:off x="12985988" y="9616575"/>
              <a:ext cx="190500" cy="228600"/>
            </a:xfrm>
            <a:prstGeom prst="rect">
              <a:avLst/>
            </a:prstGeom>
            <a:noFill/>
            <a:ln>
              <a:noFill/>
            </a:ln>
          </p:spPr>
        </p:pic>
      </p:grpSp>
      <p:grpSp>
        <p:nvGrpSpPr>
          <p:cNvPr id="4720" name="Google Shape;4720;p257"/>
          <p:cNvGrpSpPr/>
          <p:nvPr/>
        </p:nvGrpSpPr>
        <p:grpSpPr>
          <a:xfrm>
            <a:off x="6235059" y="3622688"/>
            <a:ext cx="1125000" cy="589247"/>
            <a:chOff x="16626825" y="9660500"/>
            <a:chExt cx="3000000" cy="1571325"/>
          </a:xfrm>
        </p:grpSpPr>
        <p:sp>
          <p:nvSpPr>
            <p:cNvPr id="4721" name="Google Shape;4721;p257"/>
            <p:cNvSpPr txBox="1"/>
            <p:nvPr/>
          </p:nvSpPr>
          <p:spPr>
            <a:xfrm>
              <a:off x="16626825" y="10164725"/>
              <a:ext cx="3000000" cy="10671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Accounts</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0"/>
                </a:spcAft>
                <a:buClr>
                  <a:srgbClr val="000000"/>
                </a:buClr>
                <a:buSzPts val="500"/>
                <a:buFont typeface="Arial"/>
                <a:buNone/>
              </a:pPr>
              <a:r>
                <a:rPr b="0" i="0" lang="en" sz="500" u="none" cap="none" strike="noStrike">
                  <a:solidFill>
                    <a:srgbClr val="000E21"/>
                  </a:solidFill>
                  <a:latin typeface="Inter"/>
                  <a:ea typeface="Inter"/>
                  <a:cs typeface="Inter"/>
                  <a:sym typeface="Inter"/>
                </a:rPr>
                <a:t>Capital</a:t>
              </a:r>
              <a:endParaRPr b="0" i="0" sz="500" u="none" cap="none" strike="noStrike">
                <a:solidFill>
                  <a:srgbClr val="000E21"/>
                </a:solidFill>
                <a:latin typeface="Inter"/>
                <a:ea typeface="Inter"/>
                <a:cs typeface="Inter"/>
                <a:sym typeface="Inter"/>
              </a:endParaRPr>
            </a:p>
            <a:p>
              <a:pPr indent="0" lvl="0" marL="0" marR="0" rtl="0" algn="l">
                <a:lnSpc>
                  <a:spcPct val="115000"/>
                </a:lnSpc>
                <a:spcBef>
                  <a:spcPts val="300"/>
                </a:spcBef>
                <a:spcAft>
                  <a:spcPts val="300"/>
                </a:spcAft>
                <a:buClr>
                  <a:srgbClr val="000000"/>
                </a:buClr>
                <a:buSzPts val="500"/>
                <a:buFont typeface="Arial"/>
                <a:buNone/>
              </a:pPr>
              <a:r>
                <a:rPr b="0" i="0" lang="en" sz="500" u="none" cap="none" strike="noStrike">
                  <a:solidFill>
                    <a:srgbClr val="000E21"/>
                  </a:solidFill>
                  <a:latin typeface="Inter"/>
                  <a:ea typeface="Inter"/>
                  <a:cs typeface="Inter"/>
                  <a:sym typeface="Inter"/>
                </a:rPr>
                <a:t>Card Issuing</a:t>
              </a:r>
              <a:endParaRPr b="0" i="0" sz="500" u="none" cap="none" strike="noStrike">
                <a:solidFill>
                  <a:srgbClr val="000E21"/>
                </a:solidFill>
                <a:latin typeface="Inter"/>
                <a:ea typeface="Inter"/>
                <a:cs typeface="Inter"/>
                <a:sym typeface="Inter"/>
              </a:endParaRPr>
            </a:p>
          </p:txBody>
        </p:sp>
        <p:sp>
          <p:nvSpPr>
            <p:cNvPr id="4722" name="Google Shape;4722;p257"/>
            <p:cNvSpPr txBox="1"/>
            <p:nvPr/>
          </p:nvSpPr>
          <p:spPr>
            <a:xfrm>
              <a:off x="16626825" y="9835650"/>
              <a:ext cx="3000000" cy="390000"/>
            </a:xfrm>
            <a:prstGeom prst="rect">
              <a:avLst/>
            </a:prstGeom>
            <a:noFill/>
            <a:ln>
              <a:noFill/>
            </a:ln>
          </p:spPr>
          <p:txBody>
            <a:bodyPr anchorCtr="0" anchor="t" bIns="34275" lIns="34275" spcFirstLastPara="1" rIns="34275" wrap="square" tIns="34275">
              <a:spAutoFit/>
            </a:bodyPr>
            <a:lstStyle/>
            <a:p>
              <a:pPr indent="0" lvl="0" marL="0" marR="0" rtl="0" algn="l">
                <a:lnSpc>
                  <a:spcPct val="115000"/>
                </a:lnSpc>
                <a:spcBef>
                  <a:spcPts val="0"/>
                </a:spcBef>
                <a:spcAft>
                  <a:spcPts val="300"/>
                </a:spcAft>
                <a:buClr>
                  <a:srgbClr val="000000"/>
                </a:buClr>
                <a:buSzPts val="500"/>
                <a:buFont typeface="Arial"/>
                <a:buNone/>
              </a:pPr>
              <a:r>
                <a:rPr b="1" i="0" lang="en" sz="500" u="none" cap="none" strike="noStrike">
                  <a:solidFill>
                    <a:srgbClr val="000E21"/>
                  </a:solidFill>
                  <a:latin typeface="Inter"/>
                  <a:ea typeface="Inter"/>
                  <a:cs typeface="Inter"/>
                  <a:sym typeface="Inter"/>
                </a:rPr>
                <a:t>Embedded Financial Products</a:t>
              </a:r>
              <a:endParaRPr b="1" i="0" sz="500" u="none" cap="none" strike="noStrike">
                <a:solidFill>
                  <a:srgbClr val="000E21"/>
                </a:solidFill>
                <a:latin typeface="Inter"/>
                <a:ea typeface="Inter"/>
                <a:cs typeface="Inter"/>
                <a:sym typeface="Inter"/>
              </a:endParaRPr>
            </a:p>
          </p:txBody>
        </p:sp>
        <p:pic>
          <p:nvPicPr>
            <p:cNvPr id="4723" name="Google Shape;4723;p257"/>
            <p:cNvPicPr preferRelativeResize="0"/>
            <p:nvPr/>
          </p:nvPicPr>
          <p:blipFill rotWithShape="1">
            <a:blip r:embed="rId15">
              <a:alphaModFix/>
            </a:blip>
            <a:srcRect b="0" l="0" r="0" t="0"/>
            <a:stretch/>
          </p:blipFill>
          <p:spPr>
            <a:xfrm>
              <a:off x="16679400" y="9660500"/>
              <a:ext cx="209550" cy="209550"/>
            </a:xfrm>
            <a:prstGeom prst="rect">
              <a:avLst/>
            </a:prstGeom>
            <a:noFill/>
            <a:ln>
              <a:noFill/>
            </a:ln>
          </p:spPr>
        </p:pic>
      </p:grpSp>
      <p:sp>
        <p:nvSpPr>
          <p:cNvPr id="4724" name="Google Shape;4724;p257"/>
          <p:cNvSpPr/>
          <p:nvPr/>
        </p:nvSpPr>
        <p:spPr>
          <a:xfrm>
            <a:off x="2077532" y="2863560"/>
            <a:ext cx="171300" cy="1713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pic>
        <p:nvPicPr>
          <p:cNvPr id="4725" name="Google Shape;4725;p257"/>
          <p:cNvPicPr preferRelativeResize="0"/>
          <p:nvPr/>
        </p:nvPicPr>
        <p:blipFill rotWithShape="1">
          <a:blip r:embed="rId5">
            <a:alphaModFix/>
          </a:blip>
          <a:srcRect b="0" l="0" r="0" t="0"/>
          <a:stretch/>
        </p:blipFill>
        <p:spPr>
          <a:xfrm>
            <a:off x="2123911" y="2909911"/>
            <a:ext cx="78581" cy="78581"/>
          </a:xfrm>
          <a:prstGeom prst="rect">
            <a:avLst/>
          </a:prstGeom>
          <a:noFill/>
          <a:ln>
            <a:noFill/>
          </a:ln>
        </p:spPr>
      </p:pic>
      <p:sp>
        <p:nvSpPr>
          <p:cNvPr id="4726" name="Google Shape;4726;p257"/>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or remove content, </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please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Grey bg">
  <p:cSld name="TITLE_AND_BODY_1_2_1_1_1_2_1_1_1_1_1_1_1_1_1_1">
    <p:bg>
      <p:bgPr>
        <a:solidFill>
          <a:schemeClr val="lt2"/>
        </a:solidFill>
      </p:bgPr>
    </p:bg>
    <p:spTree>
      <p:nvGrpSpPr>
        <p:cNvPr id="4727" name="Shape 4727"/>
        <p:cNvGrpSpPr/>
        <p:nvPr/>
      </p:nvGrpSpPr>
      <p:grpSpPr>
        <a:xfrm>
          <a:off x="0" y="0"/>
          <a:ext cx="0" cy="0"/>
          <a:chOff x="0" y="0"/>
          <a:chExt cx="0" cy="0"/>
        </a:xfrm>
      </p:grpSpPr>
      <p:sp>
        <p:nvSpPr>
          <p:cNvPr id="4728" name="Google Shape;4728;p258"/>
          <p:cNvSpPr txBox="1"/>
          <p:nvPr>
            <p:ph type="title"/>
          </p:nvPr>
        </p:nvSpPr>
        <p:spPr>
          <a:xfrm>
            <a:off x="1400175" y="900113"/>
            <a:ext cx="6344700" cy="1945200"/>
          </a:xfrm>
          <a:prstGeom prst="rect">
            <a:avLst/>
          </a:prstGeom>
          <a:noFill/>
          <a:ln>
            <a:noFill/>
          </a:ln>
        </p:spPr>
        <p:txBody>
          <a:bodyPr anchorCtr="0" anchor="b" bIns="0" lIns="0" spcFirstLastPara="1" rIns="0" wrap="square" tIns="0">
            <a:normAutofit/>
          </a:bodyPr>
          <a:lstStyle>
            <a:lvl1pPr lvl="0" algn="ctr">
              <a:lnSpc>
                <a:spcPct val="100000"/>
              </a:lnSpc>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ctr">
              <a:lnSpc>
                <a:spcPct val="100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4729" name="Google Shape;4729;p258"/>
          <p:cNvSpPr txBox="1"/>
          <p:nvPr>
            <p:ph idx="2" type="title"/>
          </p:nvPr>
        </p:nvSpPr>
        <p:spPr>
          <a:xfrm>
            <a:off x="1400194" y="3006754"/>
            <a:ext cx="6344700" cy="5571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Dark bg">
  <p:cSld name="TITLE_AND_BODY_1_2_1_1_1_2_1_1_1_1_1_1_1_1_1_1_1">
    <p:bg>
      <p:bgPr>
        <a:solidFill>
          <a:schemeClr val="dk1"/>
        </a:solidFill>
      </p:bgPr>
    </p:bg>
    <p:spTree>
      <p:nvGrpSpPr>
        <p:cNvPr id="4730" name="Shape 4730"/>
        <p:cNvGrpSpPr/>
        <p:nvPr/>
      </p:nvGrpSpPr>
      <p:grpSpPr>
        <a:xfrm>
          <a:off x="0" y="0"/>
          <a:ext cx="0" cy="0"/>
          <a:chOff x="0" y="0"/>
          <a:chExt cx="0" cy="0"/>
        </a:xfrm>
      </p:grpSpPr>
      <p:sp>
        <p:nvSpPr>
          <p:cNvPr id="4731" name="Google Shape;4731;p259"/>
          <p:cNvSpPr txBox="1"/>
          <p:nvPr>
            <p:ph type="title"/>
          </p:nvPr>
        </p:nvSpPr>
        <p:spPr>
          <a:xfrm>
            <a:off x="1400175" y="900113"/>
            <a:ext cx="6344700" cy="1945200"/>
          </a:xfrm>
          <a:prstGeom prst="rect">
            <a:avLst/>
          </a:prstGeom>
          <a:noFill/>
          <a:ln>
            <a:noFill/>
          </a:ln>
        </p:spPr>
        <p:txBody>
          <a:bodyPr anchorCtr="0" anchor="b" bIns="0" lIns="0" spcFirstLastPara="1" rIns="0" wrap="square" tIns="0">
            <a:normAutofit/>
          </a:bodyPr>
          <a:lstStyle>
            <a:lvl1pPr lvl="0" algn="ctr">
              <a:lnSpc>
                <a:spcPct val="100000"/>
              </a:lnSpc>
              <a:spcBef>
                <a:spcPts val="0"/>
              </a:spcBef>
              <a:spcAft>
                <a:spcPts val="0"/>
              </a:spcAft>
              <a:buClr>
                <a:schemeClr val="lt1"/>
              </a:buClr>
              <a:buSzPts val="1900"/>
              <a:buFont typeface="Inter SemiBold"/>
              <a:buNone/>
              <a:defRPr sz="1900">
                <a:solidFill>
                  <a:schemeClr val="lt1"/>
                </a:solidFill>
                <a:latin typeface="Inter SemiBold"/>
                <a:ea typeface="Inter SemiBold"/>
                <a:cs typeface="Inter SemiBold"/>
                <a:sym typeface="Inter SemiBold"/>
              </a:defRPr>
            </a:lvl1pPr>
            <a:lvl2pPr lvl="1"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2pPr>
            <a:lvl3pPr lvl="2"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3pPr>
            <a:lvl4pPr lvl="3"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4pPr>
            <a:lvl5pPr lvl="4"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5pPr>
            <a:lvl6pPr lvl="5"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6pPr>
            <a:lvl7pPr lvl="6"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7pPr>
            <a:lvl8pPr lvl="7"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8pPr>
            <a:lvl9pPr lvl="8" algn="ctr">
              <a:lnSpc>
                <a:spcPct val="100000"/>
              </a:lnSpc>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9pPr>
          </a:lstStyle>
          <a:p/>
        </p:txBody>
      </p:sp>
      <p:sp>
        <p:nvSpPr>
          <p:cNvPr id="4732" name="Google Shape;4732;p259"/>
          <p:cNvSpPr txBox="1"/>
          <p:nvPr>
            <p:ph idx="2" type="title"/>
          </p:nvPr>
        </p:nvSpPr>
        <p:spPr>
          <a:xfrm>
            <a:off x="1400194" y="3006754"/>
            <a:ext cx="6344700" cy="557100"/>
          </a:xfrm>
          <a:prstGeom prst="rect">
            <a:avLst/>
          </a:prstGeom>
          <a:noFill/>
          <a:ln>
            <a:noFill/>
          </a:ln>
        </p:spPr>
        <p:txBody>
          <a:bodyPr anchorCtr="0" anchor="t" bIns="0" lIns="0" spcFirstLastPara="1" rIns="0" wrap="square" tIns="0">
            <a:normAutofit/>
          </a:bodyPr>
          <a:lstStyle>
            <a:lvl1pPr lvl="0" algn="ctr">
              <a:lnSpc>
                <a:spcPct val="100000"/>
              </a:lnSpc>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algn="ctr">
              <a:lnSpc>
                <a:spcPct val="100000"/>
              </a:lnSpc>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Image">
  <p:cSld name="TITLE_AND_BODY_1_2_1_1_1_2_1_1_2_2">
    <p:bg>
      <p:bgPr>
        <a:solidFill>
          <a:schemeClr val="lt1"/>
        </a:solidFill>
      </p:bgPr>
    </p:bg>
    <p:spTree>
      <p:nvGrpSpPr>
        <p:cNvPr id="4733" name="Shape 4733"/>
        <p:cNvGrpSpPr/>
        <p:nvPr/>
      </p:nvGrpSpPr>
      <p:grpSpPr>
        <a:xfrm>
          <a:off x="0" y="0"/>
          <a:ext cx="0" cy="0"/>
          <a:chOff x="0" y="0"/>
          <a:chExt cx="0" cy="0"/>
        </a:xfrm>
      </p:grpSpPr>
      <p:sp>
        <p:nvSpPr>
          <p:cNvPr id="4734" name="Google Shape;4734;p260"/>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735" name="Google Shape;4735;p260"/>
          <p:cNvSpPr txBox="1"/>
          <p:nvPr>
            <p:ph type="title"/>
          </p:nvPr>
        </p:nvSpPr>
        <p:spPr>
          <a:xfrm>
            <a:off x="5124403" y="700088"/>
            <a:ext cx="34353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736" name="Google Shape;4736;p260"/>
          <p:cNvSpPr/>
          <p:nvPr>
            <p:ph idx="2" type="pic"/>
          </p:nvPr>
        </p:nvSpPr>
        <p:spPr>
          <a:xfrm>
            <a:off x="341475" y="348591"/>
            <a:ext cx="3971700" cy="4452000"/>
          </a:xfrm>
          <a:prstGeom prst="rect">
            <a:avLst/>
          </a:prstGeom>
          <a:noFill/>
          <a:ln>
            <a:noFill/>
          </a:ln>
        </p:spPr>
      </p:sp>
      <p:sp>
        <p:nvSpPr>
          <p:cNvPr id="4737" name="Google Shape;4737;p260"/>
          <p:cNvSpPr txBox="1"/>
          <p:nvPr>
            <p:ph idx="3" type="title"/>
          </p:nvPr>
        </p:nvSpPr>
        <p:spPr>
          <a:xfrm>
            <a:off x="5124403" y="3686175"/>
            <a:ext cx="3435300" cy="8358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100"/>
              <a:buNone/>
              <a:defRPr sz="1100">
                <a:solidFill>
                  <a:schemeClr val="dk1"/>
                </a:solidFill>
              </a:defRPr>
            </a:lvl1pPr>
            <a:lvl2pPr lvl="1" algn="l">
              <a:lnSpc>
                <a:spcPct val="100000"/>
              </a:lnSpc>
              <a:spcBef>
                <a:spcPts val="0"/>
              </a:spcBef>
              <a:spcAft>
                <a:spcPts val="0"/>
              </a:spcAft>
              <a:buClr>
                <a:schemeClr val="dk1"/>
              </a:buClr>
              <a:buSzPts val="1100"/>
              <a:buNone/>
              <a:defRPr sz="1100">
                <a:solidFill>
                  <a:schemeClr val="dk1"/>
                </a:solidFill>
              </a:defRPr>
            </a:lvl2pPr>
            <a:lvl3pPr lvl="2" algn="l">
              <a:lnSpc>
                <a:spcPct val="100000"/>
              </a:lnSpc>
              <a:spcBef>
                <a:spcPts val="0"/>
              </a:spcBef>
              <a:spcAft>
                <a:spcPts val="0"/>
              </a:spcAft>
              <a:buClr>
                <a:schemeClr val="dk1"/>
              </a:buClr>
              <a:buSzPts val="1100"/>
              <a:buNone/>
              <a:defRPr sz="1100">
                <a:solidFill>
                  <a:schemeClr val="dk1"/>
                </a:solidFill>
              </a:defRPr>
            </a:lvl3pPr>
            <a:lvl4pPr lvl="3" algn="l">
              <a:lnSpc>
                <a:spcPct val="100000"/>
              </a:lnSpc>
              <a:spcBef>
                <a:spcPts val="0"/>
              </a:spcBef>
              <a:spcAft>
                <a:spcPts val="0"/>
              </a:spcAft>
              <a:buClr>
                <a:schemeClr val="dk1"/>
              </a:buClr>
              <a:buSzPts val="1100"/>
              <a:buNone/>
              <a:defRPr sz="1100">
                <a:solidFill>
                  <a:schemeClr val="dk1"/>
                </a:solidFill>
              </a:defRPr>
            </a:lvl4pPr>
            <a:lvl5pPr lvl="4" algn="l">
              <a:lnSpc>
                <a:spcPct val="100000"/>
              </a:lnSpc>
              <a:spcBef>
                <a:spcPts val="0"/>
              </a:spcBef>
              <a:spcAft>
                <a:spcPts val="0"/>
              </a:spcAft>
              <a:buClr>
                <a:schemeClr val="dk1"/>
              </a:buClr>
              <a:buSzPts val="1100"/>
              <a:buNone/>
              <a:defRPr sz="1100">
                <a:solidFill>
                  <a:schemeClr val="dk1"/>
                </a:solidFill>
              </a:defRPr>
            </a:lvl5pPr>
            <a:lvl6pPr lvl="5" algn="l">
              <a:lnSpc>
                <a:spcPct val="100000"/>
              </a:lnSpc>
              <a:spcBef>
                <a:spcPts val="0"/>
              </a:spcBef>
              <a:spcAft>
                <a:spcPts val="0"/>
              </a:spcAft>
              <a:buClr>
                <a:schemeClr val="dk1"/>
              </a:buClr>
              <a:buSzPts val="1100"/>
              <a:buNone/>
              <a:defRPr sz="1100">
                <a:solidFill>
                  <a:schemeClr val="dk1"/>
                </a:solidFill>
              </a:defRPr>
            </a:lvl6pPr>
            <a:lvl7pPr lvl="6" algn="l">
              <a:lnSpc>
                <a:spcPct val="100000"/>
              </a:lnSpc>
              <a:spcBef>
                <a:spcPts val="0"/>
              </a:spcBef>
              <a:spcAft>
                <a:spcPts val="0"/>
              </a:spcAft>
              <a:buClr>
                <a:schemeClr val="dk1"/>
              </a:buClr>
              <a:buSzPts val="1100"/>
              <a:buNone/>
              <a:defRPr sz="1100">
                <a:solidFill>
                  <a:schemeClr val="dk1"/>
                </a:solidFill>
              </a:defRPr>
            </a:lvl7pPr>
            <a:lvl8pPr lvl="7" algn="l">
              <a:lnSpc>
                <a:spcPct val="100000"/>
              </a:lnSpc>
              <a:spcBef>
                <a:spcPts val="0"/>
              </a:spcBef>
              <a:spcAft>
                <a:spcPts val="0"/>
              </a:spcAft>
              <a:buClr>
                <a:schemeClr val="dk1"/>
              </a:buClr>
              <a:buSzPts val="1100"/>
              <a:buNone/>
              <a:defRPr sz="1100">
                <a:solidFill>
                  <a:schemeClr val="dk1"/>
                </a:solidFill>
              </a:defRPr>
            </a:lvl8pPr>
            <a:lvl9pPr lvl="8" algn="l">
              <a:lnSpc>
                <a:spcPct val="100000"/>
              </a:lnSpc>
              <a:spcBef>
                <a:spcPts val="0"/>
              </a:spcBef>
              <a:spcAft>
                <a:spcPts val="0"/>
              </a:spcAft>
              <a:buClr>
                <a:schemeClr val="dk1"/>
              </a:buClr>
              <a:buSzPts val="1100"/>
              <a:buNone/>
              <a:defRPr sz="1100">
                <a:solidFill>
                  <a:schemeClr val="dk1"/>
                </a:solidFill>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Logo">
  <p:cSld name="TITLE_AND_BODY_1_2_1_1_1_2_1_1_2_2_2">
    <p:bg>
      <p:bgPr>
        <a:solidFill>
          <a:schemeClr val="lt1"/>
        </a:solidFill>
      </p:bgPr>
    </p:bg>
    <p:spTree>
      <p:nvGrpSpPr>
        <p:cNvPr id="4738" name="Shape 4738"/>
        <p:cNvGrpSpPr/>
        <p:nvPr/>
      </p:nvGrpSpPr>
      <p:grpSpPr>
        <a:xfrm>
          <a:off x="0" y="0"/>
          <a:ext cx="0" cy="0"/>
          <a:chOff x="0" y="0"/>
          <a:chExt cx="0" cy="0"/>
        </a:xfrm>
      </p:grpSpPr>
      <p:sp>
        <p:nvSpPr>
          <p:cNvPr id="4739" name="Google Shape;4739;p261"/>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740" name="Google Shape;4740;p261"/>
          <p:cNvSpPr txBox="1"/>
          <p:nvPr>
            <p:ph type="title"/>
          </p:nvPr>
        </p:nvSpPr>
        <p:spPr>
          <a:xfrm>
            <a:off x="5124403" y="700088"/>
            <a:ext cx="34353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741" name="Google Shape;4741;p261"/>
          <p:cNvSpPr txBox="1"/>
          <p:nvPr>
            <p:ph idx="2" type="title"/>
          </p:nvPr>
        </p:nvSpPr>
        <p:spPr>
          <a:xfrm>
            <a:off x="5124403" y="3686175"/>
            <a:ext cx="3435300" cy="8358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1"/>
              </a:buClr>
              <a:buSzPts val="1100"/>
              <a:buNone/>
              <a:defRPr sz="1100">
                <a:solidFill>
                  <a:schemeClr val="dk1"/>
                </a:solidFill>
              </a:defRPr>
            </a:lvl1pPr>
            <a:lvl2pPr lvl="1" algn="l">
              <a:lnSpc>
                <a:spcPct val="100000"/>
              </a:lnSpc>
              <a:spcBef>
                <a:spcPts val="0"/>
              </a:spcBef>
              <a:spcAft>
                <a:spcPts val="0"/>
              </a:spcAft>
              <a:buClr>
                <a:schemeClr val="dk1"/>
              </a:buClr>
              <a:buSzPts val="1100"/>
              <a:buNone/>
              <a:defRPr sz="1100">
                <a:solidFill>
                  <a:schemeClr val="dk1"/>
                </a:solidFill>
              </a:defRPr>
            </a:lvl2pPr>
            <a:lvl3pPr lvl="2" algn="l">
              <a:lnSpc>
                <a:spcPct val="100000"/>
              </a:lnSpc>
              <a:spcBef>
                <a:spcPts val="0"/>
              </a:spcBef>
              <a:spcAft>
                <a:spcPts val="0"/>
              </a:spcAft>
              <a:buClr>
                <a:schemeClr val="dk1"/>
              </a:buClr>
              <a:buSzPts val="1100"/>
              <a:buNone/>
              <a:defRPr sz="1100">
                <a:solidFill>
                  <a:schemeClr val="dk1"/>
                </a:solidFill>
              </a:defRPr>
            </a:lvl3pPr>
            <a:lvl4pPr lvl="3" algn="l">
              <a:lnSpc>
                <a:spcPct val="100000"/>
              </a:lnSpc>
              <a:spcBef>
                <a:spcPts val="0"/>
              </a:spcBef>
              <a:spcAft>
                <a:spcPts val="0"/>
              </a:spcAft>
              <a:buClr>
                <a:schemeClr val="dk1"/>
              </a:buClr>
              <a:buSzPts val="1100"/>
              <a:buNone/>
              <a:defRPr sz="1100">
                <a:solidFill>
                  <a:schemeClr val="dk1"/>
                </a:solidFill>
              </a:defRPr>
            </a:lvl4pPr>
            <a:lvl5pPr lvl="4" algn="l">
              <a:lnSpc>
                <a:spcPct val="100000"/>
              </a:lnSpc>
              <a:spcBef>
                <a:spcPts val="0"/>
              </a:spcBef>
              <a:spcAft>
                <a:spcPts val="0"/>
              </a:spcAft>
              <a:buClr>
                <a:schemeClr val="dk1"/>
              </a:buClr>
              <a:buSzPts val="1100"/>
              <a:buNone/>
              <a:defRPr sz="1100">
                <a:solidFill>
                  <a:schemeClr val="dk1"/>
                </a:solidFill>
              </a:defRPr>
            </a:lvl5pPr>
            <a:lvl6pPr lvl="5" algn="l">
              <a:lnSpc>
                <a:spcPct val="100000"/>
              </a:lnSpc>
              <a:spcBef>
                <a:spcPts val="0"/>
              </a:spcBef>
              <a:spcAft>
                <a:spcPts val="0"/>
              </a:spcAft>
              <a:buClr>
                <a:schemeClr val="dk1"/>
              </a:buClr>
              <a:buSzPts val="1100"/>
              <a:buNone/>
              <a:defRPr sz="1100">
                <a:solidFill>
                  <a:schemeClr val="dk1"/>
                </a:solidFill>
              </a:defRPr>
            </a:lvl6pPr>
            <a:lvl7pPr lvl="6" algn="l">
              <a:lnSpc>
                <a:spcPct val="100000"/>
              </a:lnSpc>
              <a:spcBef>
                <a:spcPts val="0"/>
              </a:spcBef>
              <a:spcAft>
                <a:spcPts val="0"/>
              </a:spcAft>
              <a:buClr>
                <a:schemeClr val="dk1"/>
              </a:buClr>
              <a:buSzPts val="1100"/>
              <a:buNone/>
              <a:defRPr sz="1100">
                <a:solidFill>
                  <a:schemeClr val="dk1"/>
                </a:solidFill>
              </a:defRPr>
            </a:lvl7pPr>
            <a:lvl8pPr lvl="7" algn="l">
              <a:lnSpc>
                <a:spcPct val="100000"/>
              </a:lnSpc>
              <a:spcBef>
                <a:spcPts val="0"/>
              </a:spcBef>
              <a:spcAft>
                <a:spcPts val="0"/>
              </a:spcAft>
              <a:buClr>
                <a:schemeClr val="dk1"/>
              </a:buClr>
              <a:buSzPts val="1100"/>
              <a:buNone/>
              <a:defRPr sz="1100">
                <a:solidFill>
                  <a:schemeClr val="dk1"/>
                </a:solidFill>
              </a:defRPr>
            </a:lvl8pPr>
            <a:lvl9pPr lvl="8" algn="l">
              <a:lnSpc>
                <a:spcPct val="100000"/>
              </a:lnSpc>
              <a:spcBef>
                <a:spcPts val="0"/>
              </a:spcBef>
              <a:spcAft>
                <a:spcPts val="0"/>
              </a:spcAft>
              <a:buClr>
                <a:schemeClr val="dk1"/>
              </a:buClr>
              <a:buSzPts val="1100"/>
              <a:buNone/>
              <a:defRPr sz="1100">
                <a:solidFill>
                  <a:schemeClr val="dk1"/>
                </a:solidFill>
              </a:defRPr>
            </a:lvl9pPr>
          </a:lstStyle>
          <a:p/>
        </p:txBody>
      </p:sp>
      <p:sp>
        <p:nvSpPr>
          <p:cNvPr id="4742" name="Google Shape;4742;p261"/>
          <p:cNvSpPr/>
          <p:nvPr/>
        </p:nvSpPr>
        <p:spPr>
          <a:xfrm>
            <a:off x="342900"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743" name="Google Shape;4743;p261"/>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Logo">
  <p:cSld name="TITLE_AND_BODY_1_2_1_1_1_2_1_1_2_2_1_1">
    <p:bg>
      <p:bgPr>
        <a:solidFill>
          <a:schemeClr val="dk1"/>
        </a:solidFill>
      </p:bgPr>
    </p:bg>
    <p:spTree>
      <p:nvGrpSpPr>
        <p:cNvPr id="4744" name="Shape 4744"/>
        <p:cNvGrpSpPr/>
        <p:nvPr/>
      </p:nvGrpSpPr>
      <p:grpSpPr>
        <a:xfrm>
          <a:off x="0" y="0"/>
          <a:ext cx="0" cy="0"/>
          <a:chOff x="0" y="0"/>
          <a:chExt cx="0" cy="0"/>
        </a:xfrm>
      </p:grpSpPr>
      <p:sp>
        <p:nvSpPr>
          <p:cNvPr id="4745" name="Google Shape;4745;p262"/>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746" name="Google Shape;4746;p262"/>
          <p:cNvSpPr txBox="1"/>
          <p:nvPr>
            <p:ph type="title"/>
          </p:nvPr>
        </p:nvSpPr>
        <p:spPr>
          <a:xfrm>
            <a:off x="5124403" y="700088"/>
            <a:ext cx="3435300" cy="27861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SzPts val="3000"/>
              <a:buFont typeface="Inter"/>
              <a:buNone/>
              <a:defRPr sz="3000">
                <a:latin typeface="Inter"/>
                <a:ea typeface="Inter"/>
                <a:cs typeface="Inter"/>
                <a:sym typeface="Inter"/>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4747" name="Google Shape;4747;p262"/>
          <p:cNvSpPr txBox="1"/>
          <p:nvPr>
            <p:ph idx="2" type="title"/>
          </p:nvPr>
        </p:nvSpPr>
        <p:spPr>
          <a:xfrm>
            <a:off x="5124403" y="3686175"/>
            <a:ext cx="3435300" cy="8358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None/>
              <a:defRPr sz="1100"/>
            </a:lvl1pPr>
            <a:lvl2pPr lvl="1" algn="l">
              <a:lnSpc>
                <a:spcPct val="100000"/>
              </a:lnSpc>
              <a:spcBef>
                <a:spcPts val="0"/>
              </a:spcBef>
              <a:spcAft>
                <a:spcPts val="0"/>
              </a:spcAft>
              <a:buSzPts val="1100"/>
              <a:buNone/>
              <a:defRPr sz="1100"/>
            </a:lvl2pPr>
            <a:lvl3pPr lvl="2" algn="l">
              <a:lnSpc>
                <a:spcPct val="100000"/>
              </a:lnSpc>
              <a:spcBef>
                <a:spcPts val="0"/>
              </a:spcBef>
              <a:spcAft>
                <a:spcPts val="0"/>
              </a:spcAft>
              <a:buSzPts val="1100"/>
              <a:buNone/>
              <a:defRPr sz="1100"/>
            </a:lvl3pPr>
            <a:lvl4pPr lvl="3" algn="l">
              <a:lnSpc>
                <a:spcPct val="100000"/>
              </a:lnSpc>
              <a:spcBef>
                <a:spcPts val="0"/>
              </a:spcBef>
              <a:spcAft>
                <a:spcPts val="0"/>
              </a:spcAft>
              <a:buSzPts val="1100"/>
              <a:buNone/>
              <a:defRPr sz="1100"/>
            </a:lvl4pPr>
            <a:lvl5pPr lvl="4" algn="l">
              <a:lnSpc>
                <a:spcPct val="100000"/>
              </a:lnSpc>
              <a:spcBef>
                <a:spcPts val="0"/>
              </a:spcBef>
              <a:spcAft>
                <a:spcPts val="0"/>
              </a:spcAft>
              <a:buSzPts val="1100"/>
              <a:buNone/>
              <a:defRPr sz="1100"/>
            </a:lvl5pPr>
            <a:lvl6pPr lvl="5" algn="l">
              <a:lnSpc>
                <a:spcPct val="100000"/>
              </a:lnSpc>
              <a:spcBef>
                <a:spcPts val="0"/>
              </a:spcBef>
              <a:spcAft>
                <a:spcPts val="0"/>
              </a:spcAft>
              <a:buSzPts val="1100"/>
              <a:buNone/>
              <a:defRPr sz="1100"/>
            </a:lvl6pPr>
            <a:lvl7pPr lvl="6" algn="l">
              <a:lnSpc>
                <a:spcPct val="100000"/>
              </a:lnSpc>
              <a:spcBef>
                <a:spcPts val="0"/>
              </a:spcBef>
              <a:spcAft>
                <a:spcPts val="0"/>
              </a:spcAft>
              <a:buSzPts val="1100"/>
              <a:buNone/>
              <a:defRPr sz="1100"/>
            </a:lvl7pPr>
            <a:lvl8pPr lvl="7" algn="l">
              <a:lnSpc>
                <a:spcPct val="100000"/>
              </a:lnSpc>
              <a:spcBef>
                <a:spcPts val="0"/>
              </a:spcBef>
              <a:spcAft>
                <a:spcPts val="0"/>
              </a:spcAft>
              <a:buSzPts val="1100"/>
              <a:buNone/>
              <a:defRPr sz="1100"/>
            </a:lvl8pPr>
            <a:lvl9pPr lvl="8" algn="l">
              <a:lnSpc>
                <a:spcPct val="100000"/>
              </a:lnSpc>
              <a:spcBef>
                <a:spcPts val="0"/>
              </a:spcBef>
              <a:spcAft>
                <a:spcPts val="0"/>
              </a:spcAft>
              <a:buSzPts val="1100"/>
              <a:buNone/>
              <a:defRPr sz="1100"/>
            </a:lvl9pPr>
          </a:lstStyle>
          <a:p/>
        </p:txBody>
      </p:sp>
      <p:sp>
        <p:nvSpPr>
          <p:cNvPr id="4748" name="Google Shape;4748;p262"/>
          <p:cNvSpPr/>
          <p:nvPr/>
        </p:nvSpPr>
        <p:spPr>
          <a:xfrm>
            <a:off x="342900"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4749" name="Google Shape;4749;p262"/>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p:cSld name="TITLE_AND_BODY_1_2_1_1_1_2_1_1_1_1">
    <p:bg>
      <p:bgPr>
        <a:solidFill>
          <a:schemeClr val="lt1"/>
        </a:solidFill>
      </p:bgPr>
    </p:bg>
    <p:spTree>
      <p:nvGrpSpPr>
        <p:cNvPr id="142" name="Shape 142"/>
        <p:cNvGrpSpPr/>
        <p:nvPr/>
      </p:nvGrpSpPr>
      <p:grpSpPr>
        <a:xfrm>
          <a:off x="0" y="0"/>
          <a:ext cx="0" cy="0"/>
          <a:chOff x="0" y="0"/>
          <a:chExt cx="0" cy="0"/>
        </a:xfrm>
      </p:grpSpPr>
      <p:sp>
        <p:nvSpPr>
          <p:cNvPr id="143" name="Google Shape;143;p27"/>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p:cSld name="TITLE_AND_BODY_1_2_1_1_1_2_1_1_2_2_1_1_1">
    <p:bg>
      <p:bgPr>
        <a:solidFill>
          <a:schemeClr val="lt1"/>
        </a:solidFill>
      </p:bgPr>
    </p:bg>
    <p:spTree>
      <p:nvGrpSpPr>
        <p:cNvPr id="4750" name="Shape 4750"/>
        <p:cNvGrpSpPr/>
        <p:nvPr/>
      </p:nvGrpSpPr>
      <p:grpSpPr>
        <a:xfrm>
          <a:off x="0" y="0"/>
          <a:ext cx="0" cy="0"/>
          <a:chOff x="0" y="0"/>
          <a:chExt cx="0" cy="0"/>
        </a:xfrm>
      </p:grpSpPr>
      <p:grpSp>
        <p:nvGrpSpPr>
          <p:cNvPr id="4751" name="Google Shape;4751;p263"/>
          <p:cNvGrpSpPr/>
          <p:nvPr/>
        </p:nvGrpSpPr>
        <p:grpSpPr>
          <a:xfrm>
            <a:off x="2457498" y="1238816"/>
            <a:ext cx="6343738" cy="3683578"/>
            <a:chOff x="2943720" y="1186560"/>
            <a:chExt cx="5437800" cy="3157533"/>
          </a:xfrm>
        </p:grpSpPr>
        <p:sp>
          <p:nvSpPr>
            <p:cNvPr id="4752" name="Google Shape;4752;p263"/>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53" name="Google Shape;4753;p263"/>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DEE1E6"/>
            </a:solidFill>
            <a:ln>
              <a:noFill/>
            </a:ln>
          </p:spPr>
        </p:sp>
        <p:sp>
          <p:nvSpPr>
            <p:cNvPr id="4754" name="Google Shape;4754;p263"/>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DEE1E6"/>
            </a:solidFill>
            <a:ln>
              <a:noFill/>
            </a:ln>
          </p:spPr>
        </p:sp>
        <p:sp>
          <p:nvSpPr>
            <p:cNvPr id="4755" name="Google Shape;4755;p263"/>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rgbClr val="DEE1E6"/>
            </a:solidFill>
            <a:ln>
              <a:noFill/>
            </a:ln>
          </p:spPr>
        </p:sp>
        <p:sp>
          <p:nvSpPr>
            <p:cNvPr id="4756" name="Google Shape;4756;p263"/>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57" name="Google Shape;4757;p263"/>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rgbClr val="DEE1E6"/>
            </a:solidFill>
            <a:ln>
              <a:noFill/>
            </a:ln>
          </p:spPr>
        </p:sp>
        <p:sp>
          <p:nvSpPr>
            <p:cNvPr id="4758" name="Google Shape;4758;p263"/>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59" name="Google Shape;4759;p263"/>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60" name="Google Shape;4760;p263"/>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rgbClr val="DEE1E6"/>
            </a:solidFill>
            <a:ln>
              <a:noFill/>
            </a:ln>
          </p:spPr>
        </p:sp>
        <p:sp>
          <p:nvSpPr>
            <p:cNvPr id="4761" name="Google Shape;4761;p263"/>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rgbClr val="DEE1E6"/>
            </a:solidFill>
            <a:ln>
              <a:noFill/>
            </a:ln>
          </p:spPr>
        </p:sp>
        <p:sp>
          <p:nvSpPr>
            <p:cNvPr id="4762" name="Google Shape;4762;p263"/>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rgbClr val="DEE1E6"/>
            </a:solidFill>
            <a:ln>
              <a:noFill/>
            </a:ln>
          </p:spPr>
        </p:sp>
        <p:sp>
          <p:nvSpPr>
            <p:cNvPr id="4763" name="Google Shape;4763;p263"/>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rgbClr val="DEE1E6"/>
            </a:solidFill>
            <a:ln>
              <a:noFill/>
            </a:ln>
          </p:spPr>
        </p:sp>
        <p:sp>
          <p:nvSpPr>
            <p:cNvPr id="4764" name="Google Shape;4764;p263"/>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rgbClr val="DEE1E6"/>
            </a:solidFill>
            <a:ln>
              <a:noFill/>
            </a:ln>
          </p:spPr>
        </p:sp>
        <p:sp>
          <p:nvSpPr>
            <p:cNvPr id="4765" name="Google Shape;4765;p263"/>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rgbClr val="DEE1E6"/>
            </a:solidFill>
            <a:ln>
              <a:noFill/>
            </a:ln>
          </p:spPr>
        </p:sp>
        <p:sp>
          <p:nvSpPr>
            <p:cNvPr id="4766" name="Google Shape;4766;p263"/>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rgbClr val="DEE1E6"/>
            </a:solidFill>
            <a:ln>
              <a:noFill/>
            </a:ln>
          </p:spPr>
        </p:sp>
        <p:sp>
          <p:nvSpPr>
            <p:cNvPr id="4767" name="Google Shape;4767;p263"/>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rgbClr val="DEE1E6"/>
            </a:solidFill>
            <a:ln>
              <a:noFill/>
            </a:ln>
          </p:spPr>
        </p:sp>
        <p:sp>
          <p:nvSpPr>
            <p:cNvPr id="4768" name="Google Shape;4768;p263"/>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69" name="Google Shape;4769;p263"/>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DEE1E6"/>
            </a:solidFill>
            <a:ln>
              <a:noFill/>
            </a:ln>
          </p:spPr>
        </p:sp>
        <p:sp>
          <p:nvSpPr>
            <p:cNvPr id="4770" name="Google Shape;4770;p263"/>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71" name="Google Shape;4771;p263"/>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72" name="Google Shape;4772;p263"/>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73" name="Google Shape;4773;p263"/>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rgbClr val="DEE1E6"/>
            </a:solidFill>
            <a:ln>
              <a:noFill/>
            </a:ln>
          </p:spPr>
        </p:sp>
        <p:sp>
          <p:nvSpPr>
            <p:cNvPr id="4774" name="Google Shape;4774;p263"/>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rgbClr val="DEE1E6"/>
            </a:solidFill>
            <a:ln>
              <a:noFill/>
            </a:ln>
          </p:spPr>
        </p:sp>
        <p:sp>
          <p:nvSpPr>
            <p:cNvPr id="4775" name="Google Shape;4775;p263"/>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rgbClr val="DEE1E6"/>
            </a:solidFill>
            <a:ln>
              <a:noFill/>
            </a:ln>
          </p:spPr>
        </p:sp>
        <p:sp>
          <p:nvSpPr>
            <p:cNvPr id="4776" name="Google Shape;4776;p263"/>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rgbClr val="DEE1E6"/>
            </a:solidFill>
            <a:ln>
              <a:noFill/>
            </a:ln>
          </p:spPr>
        </p:sp>
        <p:sp>
          <p:nvSpPr>
            <p:cNvPr id="4777" name="Google Shape;4777;p263"/>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rgbClr val="DEE1E6"/>
            </a:solidFill>
            <a:ln>
              <a:noFill/>
            </a:ln>
          </p:spPr>
        </p:sp>
        <p:sp>
          <p:nvSpPr>
            <p:cNvPr id="4778" name="Google Shape;4778;p263"/>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rgbClr val="DEE1E6"/>
            </a:solidFill>
            <a:ln>
              <a:noFill/>
            </a:ln>
          </p:spPr>
        </p:sp>
        <p:sp>
          <p:nvSpPr>
            <p:cNvPr id="4779" name="Google Shape;4779;p263"/>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80" name="Google Shape;4780;p263"/>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rgbClr val="DEE1E6"/>
            </a:solidFill>
            <a:ln>
              <a:noFill/>
            </a:ln>
          </p:spPr>
        </p:sp>
        <p:sp>
          <p:nvSpPr>
            <p:cNvPr id="4781" name="Google Shape;4781;p263"/>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rgbClr val="DEE1E6"/>
            </a:solidFill>
            <a:ln>
              <a:noFill/>
            </a:ln>
          </p:spPr>
        </p:sp>
        <p:sp>
          <p:nvSpPr>
            <p:cNvPr id="4782" name="Google Shape;4782;p263"/>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rgbClr val="DEE1E6"/>
            </a:solidFill>
            <a:ln>
              <a:noFill/>
            </a:ln>
          </p:spPr>
        </p:sp>
        <p:sp>
          <p:nvSpPr>
            <p:cNvPr id="4783" name="Google Shape;4783;p263"/>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84" name="Google Shape;4784;p263"/>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rgbClr val="DEE1E6"/>
            </a:solidFill>
            <a:ln>
              <a:noFill/>
            </a:ln>
          </p:spPr>
        </p:sp>
        <p:sp>
          <p:nvSpPr>
            <p:cNvPr id="4785" name="Google Shape;4785;p263"/>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rgbClr val="DEE1E6"/>
            </a:solidFill>
            <a:ln>
              <a:noFill/>
            </a:ln>
          </p:spPr>
        </p:sp>
        <p:sp>
          <p:nvSpPr>
            <p:cNvPr id="4786" name="Google Shape;4786;p263"/>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rgbClr val="DEE1E6"/>
            </a:solidFill>
            <a:ln>
              <a:noFill/>
            </a:ln>
          </p:spPr>
        </p:sp>
        <p:sp>
          <p:nvSpPr>
            <p:cNvPr id="4787" name="Google Shape;4787;p263"/>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rgbClr val="DEE1E6"/>
            </a:solidFill>
            <a:ln>
              <a:noFill/>
            </a:ln>
          </p:spPr>
        </p:sp>
        <p:sp>
          <p:nvSpPr>
            <p:cNvPr id="4788" name="Google Shape;4788;p263"/>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rgbClr val="DEE1E6"/>
            </a:solidFill>
            <a:ln>
              <a:noFill/>
            </a:ln>
          </p:spPr>
        </p:sp>
        <p:sp>
          <p:nvSpPr>
            <p:cNvPr id="4789" name="Google Shape;4789;p263"/>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90" name="Google Shape;4790;p263"/>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91" name="Google Shape;4791;p263"/>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DEE1E6"/>
            </a:solidFill>
            <a:ln>
              <a:noFill/>
            </a:ln>
          </p:spPr>
        </p:sp>
        <p:sp>
          <p:nvSpPr>
            <p:cNvPr id="4792" name="Google Shape;4792;p263"/>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793" name="Google Shape;4793;p263"/>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DEE1E6"/>
            </a:solidFill>
            <a:ln>
              <a:noFill/>
            </a:ln>
          </p:spPr>
        </p:sp>
        <p:sp>
          <p:nvSpPr>
            <p:cNvPr id="4794" name="Google Shape;4794;p263"/>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DEE1E6"/>
            </a:solidFill>
            <a:ln>
              <a:noFill/>
            </a:ln>
          </p:spPr>
        </p:sp>
        <p:sp>
          <p:nvSpPr>
            <p:cNvPr id="4795" name="Google Shape;4795;p263"/>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DEE1E6"/>
            </a:solidFill>
            <a:ln>
              <a:noFill/>
            </a:ln>
          </p:spPr>
        </p:sp>
        <p:sp>
          <p:nvSpPr>
            <p:cNvPr id="4796" name="Google Shape;4796;p263"/>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DEE1E6"/>
            </a:solidFill>
            <a:ln>
              <a:noFill/>
            </a:ln>
          </p:spPr>
        </p:sp>
        <p:sp>
          <p:nvSpPr>
            <p:cNvPr id="4797" name="Google Shape;4797;p263"/>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DEE1E6"/>
            </a:solidFill>
            <a:ln>
              <a:noFill/>
            </a:ln>
          </p:spPr>
        </p:sp>
        <p:sp>
          <p:nvSpPr>
            <p:cNvPr id="4798" name="Google Shape;4798;p263"/>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DEE1E6"/>
            </a:solidFill>
            <a:ln>
              <a:noFill/>
            </a:ln>
          </p:spPr>
        </p:sp>
        <p:sp>
          <p:nvSpPr>
            <p:cNvPr id="4799" name="Google Shape;4799;p263"/>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DEE1E6"/>
            </a:solidFill>
            <a:ln>
              <a:noFill/>
            </a:ln>
          </p:spPr>
        </p:sp>
        <p:sp>
          <p:nvSpPr>
            <p:cNvPr id="4800" name="Google Shape;4800;p263"/>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DEE1E6"/>
            </a:solidFill>
            <a:ln>
              <a:noFill/>
            </a:ln>
          </p:spPr>
        </p:sp>
        <p:sp>
          <p:nvSpPr>
            <p:cNvPr id="4801" name="Google Shape;4801;p263"/>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DEE1E6"/>
            </a:solidFill>
            <a:ln>
              <a:noFill/>
            </a:ln>
          </p:spPr>
        </p:sp>
        <p:sp>
          <p:nvSpPr>
            <p:cNvPr id="4802" name="Google Shape;4802;p263"/>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DEE1E6"/>
            </a:solidFill>
            <a:ln>
              <a:noFill/>
            </a:ln>
          </p:spPr>
        </p:sp>
        <p:sp>
          <p:nvSpPr>
            <p:cNvPr id="4803" name="Google Shape;4803;p263"/>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DEE1E6"/>
            </a:solidFill>
            <a:ln>
              <a:noFill/>
            </a:ln>
          </p:spPr>
        </p:sp>
        <p:sp>
          <p:nvSpPr>
            <p:cNvPr id="4804" name="Google Shape;4804;p263"/>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DEE1E6"/>
            </a:solidFill>
            <a:ln>
              <a:noFill/>
            </a:ln>
          </p:spPr>
        </p:sp>
        <p:sp>
          <p:nvSpPr>
            <p:cNvPr id="4805" name="Google Shape;4805;p263"/>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DEE1E6"/>
            </a:solidFill>
            <a:ln>
              <a:noFill/>
            </a:ln>
          </p:spPr>
        </p:sp>
        <p:sp>
          <p:nvSpPr>
            <p:cNvPr id="4806" name="Google Shape;4806;p263"/>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DEE1E6"/>
            </a:solidFill>
            <a:ln>
              <a:noFill/>
            </a:ln>
          </p:spPr>
        </p:sp>
        <p:sp>
          <p:nvSpPr>
            <p:cNvPr id="4807" name="Google Shape;4807;p263"/>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808" name="Google Shape;4808;p263"/>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DEE1E6"/>
            </a:solidFill>
            <a:ln>
              <a:noFill/>
            </a:ln>
          </p:spPr>
        </p:sp>
        <p:sp>
          <p:nvSpPr>
            <p:cNvPr id="4809" name="Google Shape;4809;p263"/>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DEE1E6"/>
            </a:solidFill>
            <a:ln>
              <a:noFill/>
            </a:ln>
          </p:spPr>
        </p:sp>
        <p:sp>
          <p:nvSpPr>
            <p:cNvPr id="4810" name="Google Shape;4810;p263"/>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DEE1E6"/>
            </a:solidFill>
            <a:ln>
              <a:noFill/>
            </a:ln>
          </p:spPr>
        </p:sp>
        <p:sp>
          <p:nvSpPr>
            <p:cNvPr id="4811" name="Google Shape;4811;p263"/>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DEE1E6"/>
            </a:solidFill>
            <a:ln>
              <a:noFill/>
            </a:ln>
          </p:spPr>
        </p:sp>
        <p:sp>
          <p:nvSpPr>
            <p:cNvPr id="4812" name="Google Shape;4812;p263"/>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DEE1E6"/>
            </a:solidFill>
            <a:ln>
              <a:noFill/>
            </a:ln>
          </p:spPr>
        </p:sp>
        <p:sp>
          <p:nvSpPr>
            <p:cNvPr id="4813" name="Google Shape;4813;p263"/>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DEE1E6"/>
            </a:solidFill>
            <a:ln>
              <a:noFill/>
            </a:ln>
          </p:spPr>
        </p:sp>
        <p:sp>
          <p:nvSpPr>
            <p:cNvPr id="4814" name="Google Shape;4814;p263"/>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DEE1E6"/>
            </a:solidFill>
            <a:ln>
              <a:noFill/>
            </a:ln>
          </p:spPr>
        </p:sp>
        <p:sp>
          <p:nvSpPr>
            <p:cNvPr id="4815" name="Google Shape;4815;p263"/>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DEE1E6"/>
            </a:solidFill>
            <a:ln>
              <a:noFill/>
            </a:ln>
          </p:spPr>
        </p:sp>
        <p:sp>
          <p:nvSpPr>
            <p:cNvPr id="4816" name="Google Shape;4816;p263"/>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DEE1E6"/>
            </a:solidFill>
            <a:ln>
              <a:noFill/>
            </a:ln>
          </p:spPr>
        </p:sp>
        <p:sp>
          <p:nvSpPr>
            <p:cNvPr id="4817" name="Google Shape;4817;p263"/>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DEE1E6"/>
            </a:solidFill>
            <a:ln>
              <a:noFill/>
            </a:ln>
          </p:spPr>
        </p:sp>
        <p:sp>
          <p:nvSpPr>
            <p:cNvPr id="4818" name="Google Shape;4818;p263"/>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DEE1E6"/>
            </a:solidFill>
            <a:ln>
              <a:noFill/>
            </a:ln>
          </p:spPr>
        </p:sp>
        <p:sp>
          <p:nvSpPr>
            <p:cNvPr id="4819" name="Google Shape;4819;p263"/>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DEE1E6"/>
            </a:solidFill>
            <a:ln>
              <a:noFill/>
            </a:ln>
          </p:spPr>
        </p:sp>
        <p:sp>
          <p:nvSpPr>
            <p:cNvPr id="4820" name="Google Shape;4820;p263"/>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DEE1E6"/>
            </a:solidFill>
            <a:ln>
              <a:noFill/>
            </a:ln>
          </p:spPr>
        </p:sp>
        <p:sp>
          <p:nvSpPr>
            <p:cNvPr id="4821" name="Google Shape;4821;p263"/>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822" name="Google Shape;4822;p263"/>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DEE1E6"/>
            </a:solidFill>
            <a:ln>
              <a:noFill/>
            </a:ln>
          </p:spPr>
        </p:sp>
        <p:sp>
          <p:nvSpPr>
            <p:cNvPr id="4823" name="Google Shape;4823;p263"/>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rgbClr val="DEE1E6"/>
            </a:solidFill>
            <a:ln>
              <a:noFill/>
            </a:ln>
          </p:spPr>
        </p:sp>
        <p:sp>
          <p:nvSpPr>
            <p:cNvPr id="4824" name="Google Shape;4824;p263"/>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DEE1E6"/>
            </a:solidFill>
            <a:ln>
              <a:noFill/>
            </a:ln>
          </p:spPr>
        </p:sp>
        <p:sp>
          <p:nvSpPr>
            <p:cNvPr id="4825" name="Google Shape;4825;p263"/>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826" name="Google Shape;4826;p263"/>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DEE1E6"/>
            </a:solidFill>
            <a:ln>
              <a:noFill/>
            </a:ln>
          </p:spPr>
        </p:sp>
        <p:sp>
          <p:nvSpPr>
            <p:cNvPr id="4827" name="Google Shape;4827;p263"/>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828" name="Google Shape;4828;p263"/>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rgbClr val="DEE1E6"/>
            </a:solidFill>
            <a:ln>
              <a:noFill/>
            </a:ln>
          </p:spPr>
        </p:sp>
        <p:sp>
          <p:nvSpPr>
            <p:cNvPr id="4829" name="Google Shape;4829;p263"/>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rgbClr val="DEE1E6"/>
            </a:solidFill>
            <a:ln>
              <a:noFill/>
            </a:ln>
          </p:spPr>
        </p:sp>
        <p:sp>
          <p:nvSpPr>
            <p:cNvPr id="4830" name="Google Shape;4830;p263"/>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rgbClr val="DEE1E6"/>
            </a:solidFill>
            <a:ln>
              <a:noFill/>
            </a:ln>
          </p:spPr>
        </p:sp>
        <p:sp>
          <p:nvSpPr>
            <p:cNvPr id="4831" name="Google Shape;4831;p263"/>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rgbClr val="DEE1E6"/>
            </a:solidFill>
            <a:ln>
              <a:noFill/>
            </a:ln>
          </p:spPr>
        </p:sp>
        <p:sp>
          <p:nvSpPr>
            <p:cNvPr id="4832" name="Google Shape;4832;p263"/>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rgbClr val="DEE1E6"/>
            </a:solidFill>
            <a:ln>
              <a:noFill/>
            </a:ln>
          </p:spPr>
        </p:sp>
        <p:sp>
          <p:nvSpPr>
            <p:cNvPr id="4833" name="Google Shape;4833;p263"/>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rgbClr val="DEE1E6"/>
            </a:solidFill>
            <a:ln>
              <a:noFill/>
            </a:ln>
          </p:spPr>
        </p:sp>
        <p:sp>
          <p:nvSpPr>
            <p:cNvPr id="4834" name="Google Shape;4834;p263"/>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rgbClr val="DEE1E6"/>
            </a:solidFill>
            <a:ln>
              <a:noFill/>
            </a:ln>
          </p:spPr>
        </p:sp>
        <p:sp>
          <p:nvSpPr>
            <p:cNvPr id="4835" name="Google Shape;4835;p263"/>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rgbClr val="DEE1E6"/>
            </a:solidFill>
            <a:ln>
              <a:noFill/>
            </a:ln>
          </p:spPr>
        </p:sp>
        <p:sp>
          <p:nvSpPr>
            <p:cNvPr id="4836" name="Google Shape;4836;p263"/>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rgbClr val="DEE1E6"/>
            </a:solidFill>
            <a:ln>
              <a:noFill/>
            </a:ln>
          </p:spPr>
        </p:sp>
        <p:sp>
          <p:nvSpPr>
            <p:cNvPr id="4837" name="Google Shape;4837;p263"/>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rgbClr val="DEE1E6"/>
            </a:solidFill>
            <a:ln>
              <a:noFill/>
            </a:ln>
          </p:spPr>
        </p:sp>
        <p:sp>
          <p:nvSpPr>
            <p:cNvPr id="4838" name="Google Shape;4838;p263"/>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rgbClr val="DEE1E6"/>
            </a:solidFill>
            <a:ln>
              <a:noFill/>
            </a:ln>
          </p:spPr>
        </p:sp>
        <p:sp>
          <p:nvSpPr>
            <p:cNvPr id="4839" name="Google Shape;4839;p263"/>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rgbClr val="DEE1E6"/>
            </a:solidFill>
            <a:ln>
              <a:noFill/>
            </a:ln>
          </p:spPr>
        </p:sp>
        <p:sp>
          <p:nvSpPr>
            <p:cNvPr id="4840" name="Google Shape;4840;p263"/>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rgbClr val="DEE1E6"/>
            </a:solidFill>
            <a:ln>
              <a:noFill/>
            </a:ln>
          </p:spPr>
        </p:sp>
        <p:sp>
          <p:nvSpPr>
            <p:cNvPr id="4841" name="Google Shape;4841;p263"/>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rgbClr val="DEE1E6"/>
            </a:solidFill>
            <a:ln>
              <a:noFill/>
            </a:ln>
          </p:spPr>
        </p:sp>
        <p:sp>
          <p:nvSpPr>
            <p:cNvPr id="4842" name="Google Shape;4842;p263"/>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rgbClr val="DEE1E6"/>
            </a:solidFill>
            <a:ln>
              <a:noFill/>
            </a:ln>
          </p:spPr>
        </p:sp>
        <p:sp>
          <p:nvSpPr>
            <p:cNvPr id="4843" name="Google Shape;4843;p263"/>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rgbClr val="DEE1E6"/>
            </a:solidFill>
            <a:ln>
              <a:noFill/>
            </a:ln>
          </p:spPr>
        </p:sp>
        <p:sp>
          <p:nvSpPr>
            <p:cNvPr id="4844" name="Google Shape;4844;p263"/>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rgbClr val="DEE1E6"/>
            </a:solidFill>
            <a:ln>
              <a:noFill/>
            </a:ln>
          </p:spPr>
        </p:sp>
        <p:sp>
          <p:nvSpPr>
            <p:cNvPr id="4845" name="Google Shape;4845;p263"/>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846" name="Google Shape;4846;p263"/>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847" name="Google Shape;4847;p263"/>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rgbClr val="DEE1E6"/>
            </a:solidFill>
            <a:ln>
              <a:noFill/>
            </a:ln>
          </p:spPr>
        </p:sp>
        <p:sp>
          <p:nvSpPr>
            <p:cNvPr id="4848" name="Google Shape;4848;p263"/>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rgbClr val="DEE1E6"/>
            </a:solidFill>
            <a:ln>
              <a:noFill/>
            </a:ln>
          </p:spPr>
        </p:sp>
        <p:sp>
          <p:nvSpPr>
            <p:cNvPr id="4849" name="Google Shape;4849;p263"/>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rgbClr val="DEE1E6"/>
            </a:solidFill>
            <a:ln>
              <a:noFill/>
            </a:ln>
          </p:spPr>
        </p:sp>
        <p:sp>
          <p:nvSpPr>
            <p:cNvPr id="4850" name="Google Shape;4850;p263"/>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DEE1E6"/>
            </a:solidFill>
            <a:ln>
              <a:noFill/>
            </a:ln>
          </p:spPr>
        </p:sp>
        <p:sp>
          <p:nvSpPr>
            <p:cNvPr id="4851" name="Google Shape;4851;p263"/>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DEE1E6"/>
            </a:solidFill>
            <a:ln>
              <a:noFill/>
            </a:ln>
          </p:spPr>
        </p:sp>
        <p:sp>
          <p:nvSpPr>
            <p:cNvPr id="4852" name="Google Shape;4852;p263"/>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DEE1E6"/>
            </a:solidFill>
            <a:ln>
              <a:noFill/>
            </a:ln>
          </p:spPr>
        </p:sp>
        <p:sp>
          <p:nvSpPr>
            <p:cNvPr id="4853" name="Google Shape;4853;p263"/>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DEE1E6"/>
            </a:solidFill>
            <a:ln>
              <a:noFill/>
            </a:ln>
          </p:spPr>
        </p:sp>
        <p:sp>
          <p:nvSpPr>
            <p:cNvPr id="4854" name="Google Shape;4854;p263"/>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DEE1E6"/>
            </a:solidFill>
            <a:ln>
              <a:noFill/>
            </a:ln>
          </p:spPr>
        </p:sp>
        <p:sp>
          <p:nvSpPr>
            <p:cNvPr id="4855" name="Google Shape;4855;p263"/>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DEE1E6"/>
            </a:solidFill>
            <a:ln>
              <a:noFill/>
            </a:ln>
          </p:spPr>
        </p:sp>
        <p:sp>
          <p:nvSpPr>
            <p:cNvPr id="4856" name="Google Shape;4856;p263"/>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DEE1E6"/>
            </a:solidFill>
            <a:ln>
              <a:noFill/>
            </a:ln>
          </p:spPr>
        </p:sp>
        <p:sp>
          <p:nvSpPr>
            <p:cNvPr id="4857" name="Google Shape;4857;p263"/>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DEE1E6"/>
            </a:solidFill>
            <a:ln>
              <a:noFill/>
            </a:ln>
          </p:spPr>
        </p:sp>
        <p:sp>
          <p:nvSpPr>
            <p:cNvPr id="4858" name="Google Shape;4858;p263"/>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DEE1E6"/>
            </a:solidFill>
            <a:ln>
              <a:noFill/>
            </a:ln>
          </p:spPr>
        </p:sp>
        <p:sp>
          <p:nvSpPr>
            <p:cNvPr id="4859" name="Google Shape;4859;p263"/>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DEE1E6"/>
            </a:solidFill>
            <a:ln>
              <a:noFill/>
            </a:ln>
          </p:spPr>
        </p:sp>
        <p:sp>
          <p:nvSpPr>
            <p:cNvPr id="4860" name="Google Shape;4860;p263"/>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DEE1E6"/>
            </a:solidFill>
            <a:ln>
              <a:noFill/>
            </a:ln>
          </p:spPr>
        </p:sp>
        <p:sp>
          <p:nvSpPr>
            <p:cNvPr id="4861" name="Google Shape;4861;p263"/>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DEE1E6"/>
            </a:solidFill>
            <a:ln>
              <a:noFill/>
            </a:ln>
          </p:spPr>
        </p:sp>
        <p:sp>
          <p:nvSpPr>
            <p:cNvPr id="4862" name="Google Shape;4862;p263"/>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DEE1E6"/>
            </a:solidFill>
            <a:ln>
              <a:noFill/>
            </a:ln>
          </p:spPr>
        </p:sp>
        <p:sp>
          <p:nvSpPr>
            <p:cNvPr id="4863" name="Google Shape;4863;p263"/>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DEE1E6"/>
            </a:solidFill>
            <a:ln>
              <a:noFill/>
            </a:ln>
          </p:spPr>
        </p:sp>
        <p:sp>
          <p:nvSpPr>
            <p:cNvPr id="4864" name="Google Shape;4864;p263"/>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DEE1E6"/>
            </a:solidFill>
            <a:ln>
              <a:noFill/>
            </a:ln>
          </p:spPr>
        </p:sp>
        <p:sp>
          <p:nvSpPr>
            <p:cNvPr id="4865" name="Google Shape;4865;p263"/>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DEE1E6"/>
            </a:solidFill>
            <a:ln>
              <a:noFill/>
            </a:ln>
          </p:spPr>
        </p:sp>
        <p:sp>
          <p:nvSpPr>
            <p:cNvPr id="4866" name="Google Shape;4866;p263"/>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DEE1E6"/>
            </a:solidFill>
            <a:ln>
              <a:noFill/>
            </a:ln>
          </p:spPr>
        </p:sp>
        <p:sp>
          <p:nvSpPr>
            <p:cNvPr id="4867" name="Google Shape;4867;p263"/>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DEE1E6"/>
            </a:solidFill>
            <a:ln>
              <a:noFill/>
            </a:ln>
          </p:spPr>
        </p:sp>
        <p:sp>
          <p:nvSpPr>
            <p:cNvPr id="4868" name="Google Shape;4868;p263"/>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DEE1E6"/>
            </a:solidFill>
            <a:ln>
              <a:noFill/>
            </a:ln>
          </p:spPr>
        </p:sp>
        <p:sp>
          <p:nvSpPr>
            <p:cNvPr id="4869" name="Google Shape;4869;p263"/>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DEE1E6"/>
            </a:solidFill>
            <a:ln>
              <a:noFill/>
            </a:ln>
          </p:spPr>
        </p:sp>
        <p:sp>
          <p:nvSpPr>
            <p:cNvPr id="4870" name="Google Shape;4870;p263"/>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DEE1E6"/>
            </a:solidFill>
            <a:ln>
              <a:noFill/>
            </a:ln>
          </p:spPr>
        </p:sp>
        <p:sp>
          <p:nvSpPr>
            <p:cNvPr id="4871" name="Google Shape;4871;p263"/>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DEE1E6"/>
            </a:solidFill>
            <a:ln>
              <a:noFill/>
            </a:ln>
          </p:spPr>
        </p:sp>
        <p:sp>
          <p:nvSpPr>
            <p:cNvPr id="4872" name="Google Shape;4872;p263"/>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DEE1E6"/>
            </a:solidFill>
            <a:ln>
              <a:noFill/>
            </a:ln>
          </p:spPr>
        </p:sp>
        <p:sp>
          <p:nvSpPr>
            <p:cNvPr id="4873" name="Google Shape;4873;p263"/>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DEE1E6"/>
            </a:solidFill>
            <a:ln>
              <a:noFill/>
            </a:ln>
          </p:spPr>
        </p:sp>
        <p:sp>
          <p:nvSpPr>
            <p:cNvPr id="4874" name="Google Shape;4874;p263"/>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DEE1E6"/>
            </a:solidFill>
            <a:ln>
              <a:noFill/>
            </a:ln>
          </p:spPr>
        </p:sp>
        <p:sp>
          <p:nvSpPr>
            <p:cNvPr id="4875" name="Google Shape;4875;p263"/>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DEE1E6"/>
            </a:solidFill>
            <a:ln>
              <a:noFill/>
            </a:ln>
          </p:spPr>
        </p:sp>
        <p:sp>
          <p:nvSpPr>
            <p:cNvPr id="4876" name="Google Shape;4876;p263"/>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DEE1E6"/>
            </a:solidFill>
            <a:ln>
              <a:noFill/>
            </a:ln>
          </p:spPr>
        </p:sp>
        <p:sp>
          <p:nvSpPr>
            <p:cNvPr id="4877" name="Google Shape;4877;p263"/>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DEE1E6"/>
            </a:solidFill>
            <a:ln>
              <a:noFill/>
            </a:ln>
          </p:spPr>
        </p:sp>
        <p:sp>
          <p:nvSpPr>
            <p:cNvPr id="4878" name="Google Shape;4878;p263"/>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DEE1E6"/>
            </a:solidFill>
            <a:ln>
              <a:noFill/>
            </a:ln>
          </p:spPr>
        </p:sp>
        <p:sp>
          <p:nvSpPr>
            <p:cNvPr id="4879" name="Google Shape;4879;p263"/>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DEE1E6"/>
            </a:solidFill>
            <a:ln>
              <a:noFill/>
            </a:ln>
          </p:spPr>
        </p:sp>
        <p:sp>
          <p:nvSpPr>
            <p:cNvPr id="4880" name="Google Shape;4880;p263"/>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DEE1E6"/>
            </a:solidFill>
            <a:ln>
              <a:noFill/>
            </a:ln>
          </p:spPr>
        </p:sp>
        <p:sp>
          <p:nvSpPr>
            <p:cNvPr id="4881" name="Google Shape;4881;p263"/>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DEE1E6"/>
            </a:solidFill>
            <a:ln>
              <a:noFill/>
            </a:ln>
          </p:spPr>
        </p:sp>
        <p:sp>
          <p:nvSpPr>
            <p:cNvPr id="4882" name="Google Shape;4882;p263"/>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DEE1E6"/>
            </a:solidFill>
            <a:ln>
              <a:noFill/>
            </a:ln>
          </p:spPr>
        </p:sp>
        <p:sp>
          <p:nvSpPr>
            <p:cNvPr id="4883" name="Google Shape;4883;p263"/>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DEE1E6"/>
            </a:solidFill>
            <a:ln>
              <a:noFill/>
            </a:ln>
          </p:spPr>
        </p:sp>
        <p:sp>
          <p:nvSpPr>
            <p:cNvPr id="4884" name="Google Shape;4884;p263"/>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DEE1E6"/>
            </a:solidFill>
            <a:ln>
              <a:noFill/>
            </a:ln>
          </p:spPr>
        </p:sp>
        <p:sp>
          <p:nvSpPr>
            <p:cNvPr id="4885" name="Google Shape;4885;p263"/>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DEE1E6"/>
            </a:solidFill>
            <a:ln>
              <a:noFill/>
            </a:ln>
          </p:spPr>
        </p:sp>
        <p:sp>
          <p:nvSpPr>
            <p:cNvPr id="4886" name="Google Shape;4886;p263"/>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DEE1E6"/>
            </a:solidFill>
            <a:ln>
              <a:noFill/>
            </a:ln>
          </p:spPr>
        </p:sp>
        <p:sp>
          <p:nvSpPr>
            <p:cNvPr id="4887" name="Google Shape;4887;p263"/>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DEE1E6"/>
            </a:solidFill>
            <a:ln>
              <a:noFill/>
            </a:ln>
          </p:spPr>
        </p:sp>
        <p:sp>
          <p:nvSpPr>
            <p:cNvPr id="4888" name="Google Shape;4888;p263"/>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DEE1E6"/>
            </a:solidFill>
            <a:ln>
              <a:noFill/>
            </a:ln>
          </p:spPr>
        </p:sp>
        <p:sp>
          <p:nvSpPr>
            <p:cNvPr id="4889" name="Google Shape;4889;p263"/>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DEE1E6"/>
            </a:solidFill>
            <a:ln>
              <a:noFill/>
            </a:ln>
          </p:spPr>
        </p:sp>
        <p:sp>
          <p:nvSpPr>
            <p:cNvPr id="4890" name="Google Shape;4890;p263"/>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DEE1E6"/>
            </a:solidFill>
            <a:ln>
              <a:noFill/>
            </a:ln>
          </p:spPr>
        </p:sp>
        <p:sp>
          <p:nvSpPr>
            <p:cNvPr id="4891" name="Google Shape;4891;p263"/>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DEE1E6"/>
            </a:solidFill>
            <a:ln>
              <a:noFill/>
            </a:ln>
          </p:spPr>
        </p:sp>
        <p:sp>
          <p:nvSpPr>
            <p:cNvPr id="4892" name="Google Shape;4892;p263"/>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DEE1E6"/>
            </a:solidFill>
            <a:ln>
              <a:noFill/>
            </a:ln>
          </p:spPr>
        </p:sp>
        <p:sp>
          <p:nvSpPr>
            <p:cNvPr id="4893" name="Google Shape;4893;p263"/>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DEE1E6"/>
            </a:solidFill>
            <a:ln>
              <a:noFill/>
            </a:ln>
          </p:spPr>
        </p:sp>
        <p:sp>
          <p:nvSpPr>
            <p:cNvPr id="4894" name="Google Shape;4894;p263"/>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DEE1E6"/>
            </a:solidFill>
            <a:ln>
              <a:noFill/>
            </a:ln>
          </p:spPr>
        </p:sp>
        <p:sp>
          <p:nvSpPr>
            <p:cNvPr id="4895" name="Google Shape;4895;p263"/>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DEE1E6"/>
            </a:solidFill>
            <a:ln>
              <a:noFill/>
            </a:ln>
          </p:spPr>
        </p:sp>
        <p:sp>
          <p:nvSpPr>
            <p:cNvPr id="4896" name="Google Shape;4896;p263"/>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DEE1E6"/>
            </a:solidFill>
            <a:ln>
              <a:noFill/>
            </a:ln>
          </p:spPr>
        </p:sp>
        <p:sp>
          <p:nvSpPr>
            <p:cNvPr id="4897" name="Google Shape;4897;p263"/>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DEE1E6"/>
            </a:solidFill>
            <a:ln>
              <a:noFill/>
            </a:ln>
          </p:spPr>
        </p:sp>
        <p:sp>
          <p:nvSpPr>
            <p:cNvPr id="4898" name="Google Shape;4898;p263"/>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rgbClr val="DEE1E6"/>
            </a:solidFill>
            <a:ln>
              <a:noFill/>
            </a:ln>
          </p:spPr>
        </p:sp>
        <p:sp>
          <p:nvSpPr>
            <p:cNvPr id="4899" name="Google Shape;4899;p263"/>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rgbClr val="DEE1E6"/>
            </a:solidFill>
            <a:ln>
              <a:noFill/>
            </a:ln>
          </p:spPr>
        </p:sp>
        <p:sp>
          <p:nvSpPr>
            <p:cNvPr id="4900" name="Google Shape;4900;p263"/>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rgbClr val="DEE1E6"/>
            </a:solidFill>
            <a:ln>
              <a:noFill/>
            </a:ln>
          </p:spPr>
        </p:sp>
        <p:sp>
          <p:nvSpPr>
            <p:cNvPr id="4901" name="Google Shape;4901;p263"/>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rgbClr val="DEE1E6"/>
            </a:solidFill>
            <a:ln>
              <a:noFill/>
            </a:ln>
          </p:spPr>
        </p:sp>
        <p:sp>
          <p:nvSpPr>
            <p:cNvPr id="4902" name="Google Shape;4902;p263"/>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DEE1E6"/>
            </a:solidFill>
            <a:ln>
              <a:noFill/>
            </a:ln>
          </p:spPr>
        </p:sp>
        <p:sp>
          <p:nvSpPr>
            <p:cNvPr id="4903" name="Google Shape;4903;p263"/>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DEE1E6"/>
            </a:solidFill>
            <a:ln>
              <a:noFill/>
            </a:ln>
          </p:spPr>
        </p:sp>
        <p:sp>
          <p:nvSpPr>
            <p:cNvPr id="4904" name="Google Shape;4904;p263"/>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DEE1E6"/>
            </a:solidFill>
            <a:ln>
              <a:noFill/>
            </a:ln>
          </p:spPr>
        </p:sp>
        <p:sp>
          <p:nvSpPr>
            <p:cNvPr id="4905" name="Google Shape;4905;p263"/>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DEE1E6"/>
            </a:solidFill>
            <a:ln>
              <a:noFill/>
            </a:ln>
          </p:spPr>
        </p:sp>
        <p:sp>
          <p:nvSpPr>
            <p:cNvPr id="4906" name="Google Shape;4906;p263"/>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DEE1E6"/>
            </a:solidFill>
            <a:ln>
              <a:noFill/>
            </a:ln>
          </p:spPr>
        </p:sp>
        <p:sp>
          <p:nvSpPr>
            <p:cNvPr id="4907" name="Google Shape;4907;p263"/>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08" name="Google Shape;4908;p263"/>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DEE1E6"/>
            </a:solidFill>
            <a:ln>
              <a:noFill/>
            </a:ln>
          </p:spPr>
        </p:sp>
        <p:sp>
          <p:nvSpPr>
            <p:cNvPr id="4909" name="Google Shape;4909;p263"/>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DEE1E6"/>
            </a:solidFill>
            <a:ln>
              <a:noFill/>
            </a:ln>
          </p:spPr>
        </p:sp>
        <p:sp>
          <p:nvSpPr>
            <p:cNvPr id="4910" name="Google Shape;4910;p263"/>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DEE1E6"/>
            </a:solidFill>
            <a:ln>
              <a:noFill/>
            </a:ln>
          </p:spPr>
        </p:sp>
        <p:sp>
          <p:nvSpPr>
            <p:cNvPr id="4911" name="Google Shape;4911;p263"/>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DEE1E6"/>
            </a:solidFill>
            <a:ln>
              <a:noFill/>
            </a:ln>
          </p:spPr>
        </p:sp>
        <p:sp>
          <p:nvSpPr>
            <p:cNvPr id="4912" name="Google Shape;4912;p263"/>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DEE1E6"/>
            </a:solidFill>
            <a:ln>
              <a:noFill/>
            </a:ln>
          </p:spPr>
        </p:sp>
        <p:sp>
          <p:nvSpPr>
            <p:cNvPr id="4913" name="Google Shape;4913;p263"/>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DEE1E6"/>
            </a:solidFill>
            <a:ln>
              <a:noFill/>
            </a:ln>
          </p:spPr>
        </p:sp>
        <p:sp>
          <p:nvSpPr>
            <p:cNvPr id="4914" name="Google Shape;4914;p263"/>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DEE1E6"/>
            </a:solidFill>
            <a:ln>
              <a:noFill/>
            </a:ln>
          </p:spPr>
        </p:sp>
        <p:sp>
          <p:nvSpPr>
            <p:cNvPr id="4915" name="Google Shape;4915;p263"/>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16" name="Google Shape;4916;p263"/>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17" name="Google Shape;4917;p263"/>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DEE1E6"/>
            </a:solidFill>
            <a:ln>
              <a:noFill/>
            </a:ln>
          </p:spPr>
        </p:sp>
        <p:sp>
          <p:nvSpPr>
            <p:cNvPr id="4918" name="Google Shape;4918;p263"/>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DEE1E6"/>
            </a:solidFill>
            <a:ln>
              <a:noFill/>
            </a:ln>
          </p:spPr>
        </p:sp>
        <p:sp>
          <p:nvSpPr>
            <p:cNvPr id="4919" name="Google Shape;4919;p263"/>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DEE1E6"/>
            </a:solidFill>
            <a:ln>
              <a:noFill/>
            </a:ln>
          </p:spPr>
        </p:sp>
        <p:sp>
          <p:nvSpPr>
            <p:cNvPr id="4920" name="Google Shape;4920;p263"/>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DEE1E6"/>
            </a:solidFill>
            <a:ln>
              <a:noFill/>
            </a:ln>
          </p:spPr>
        </p:sp>
        <p:sp>
          <p:nvSpPr>
            <p:cNvPr id="4921" name="Google Shape;4921;p263"/>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22" name="Google Shape;4922;p263"/>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23" name="Google Shape;4923;p263"/>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DEE1E6"/>
            </a:solidFill>
            <a:ln>
              <a:noFill/>
            </a:ln>
          </p:spPr>
        </p:sp>
        <p:sp>
          <p:nvSpPr>
            <p:cNvPr id="4924" name="Google Shape;4924;p263"/>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DEE1E6"/>
            </a:solidFill>
            <a:ln>
              <a:noFill/>
            </a:ln>
          </p:spPr>
        </p:sp>
        <p:sp>
          <p:nvSpPr>
            <p:cNvPr id="4925" name="Google Shape;4925;p263"/>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DEE1E6"/>
            </a:solidFill>
            <a:ln>
              <a:noFill/>
            </a:ln>
          </p:spPr>
        </p:sp>
        <p:sp>
          <p:nvSpPr>
            <p:cNvPr id="4926" name="Google Shape;4926;p263"/>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DEE1E6"/>
            </a:solidFill>
            <a:ln>
              <a:noFill/>
            </a:ln>
          </p:spPr>
        </p:sp>
        <p:sp>
          <p:nvSpPr>
            <p:cNvPr id="4927" name="Google Shape;4927;p263"/>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4928" name="Google Shape;4928;p263"/>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4929" name="Google Shape;4929;p263"/>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4930" name="Google Shape;4930;p263"/>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DEE1E6"/>
            </a:solidFill>
            <a:ln>
              <a:noFill/>
            </a:ln>
          </p:spPr>
        </p:sp>
        <p:sp>
          <p:nvSpPr>
            <p:cNvPr id="4931" name="Google Shape;4931;p263"/>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32" name="Google Shape;4932;p263"/>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DEE1E6"/>
            </a:solidFill>
            <a:ln>
              <a:noFill/>
            </a:ln>
          </p:spPr>
        </p:sp>
        <p:sp>
          <p:nvSpPr>
            <p:cNvPr id="4933" name="Google Shape;4933;p263"/>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DEE1E6"/>
            </a:solidFill>
            <a:ln>
              <a:noFill/>
            </a:ln>
          </p:spPr>
        </p:sp>
        <p:sp>
          <p:nvSpPr>
            <p:cNvPr id="4934" name="Google Shape;4934;p263"/>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DEE1E6"/>
            </a:solidFill>
            <a:ln>
              <a:noFill/>
            </a:ln>
          </p:spPr>
        </p:sp>
        <p:sp>
          <p:nvSpPr>
            <p:cNvPr id="4935" name="Google Shape;4935;p263"/>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36" name="Google Shape;4936;p263"/>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DEE1E6"/>
            </a:solidFill>
            <a:ln>
              <a:noFill/>
            </a:ln>
          </p:spPr>
        </p:sp>
        <p:sp>
          <p:nvSpPr>
            <p:cNvPr id="4937" name="Google Shape;4937;p263"/>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DEE1E6"/>
            </a:solidFill>
            <a:ln>
              <a:noFill/>
            </a:ln>
          </p:spPr>
        </p:sp>
        <p:sp>
          <p:nvSpPr>
            <p:cNvPr id="4938" name="Google Shape;4938;p263"/>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DEE1E6"/>
            </a:solidFill>
            <a:ln>
              <a:noFill/>
            </a:ln>
          </p:spPr>
        </p:sp>
        <p:sp>
          <p:nvSpPr>
            <p:cNvPr id="4939" name="Google Shape;4939;p263"/>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DEE1E6"/>
            </a:solidFill>
            <a:ln>
              <a:noFill/>
            </a:ln>
          </p:spPr>
        </p:sp>
        <p:sp>
          <p:nvSpPr>
            <p:cNvPr id="4940" name="Google Shape;4940;p263"/>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DEE1E6"/>
            </a:solidFill>
            <a:ln>
              <a:noFill/>
            </a:ln>
          </p:spPr>
        </p:sp>
        <p:sp>
          <p:nvSpPr>
            <p:cNvPr id="4941" name="Google Shape;4941;p263"/>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DEE1E6"/>
            </a:solidFill>
            <a:ln>
              <a:noFill/>
            </a:ln>
          </p:spPr>
        </p:sp>
        <p:sp>
          <p:nvSpPr>
            <p:cNvPr id="4942" name="Google Shape;4942;p263"/>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DEE1E6"/>
            </a:solidFill>
            <a:ln>
              <a:noFill/>
            </a:ln>
          </p:spPr>
        </p:sp>
        <p:sp>
          <p:nvSpPr>
            <p:cNvPr id="4943" name="Google Shape;4943;p263"/>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44" name="Google Shape;4944;p263"/>
            <p:cNvSpPr/>
            <p:nvPr/>
          </p:nvSpPr>
          <p:spPr>
            <a:xfrm>
              <a:off x="4575960" y="2920320"/>
              <a:ext cx="2160" cy="2520"/>
            </a:xfrm>
            <a:custGeom>
              <a:rect b="b" l="l" r="r" t="t"/>
              <a:pathLst>
                <a:path extrusionOk="0" h="154" w="124">
                  <a:moveTo>
                    <a:pt x="62" y="0"/>
                  </a:moveTo>
                  <a:lnTo>
                    <a:pt x="1" y="154"/>
                  </a:lnTo>
                  <a:lnTo>
                    <a:pt x="124" y="154"/>
                  </a:lnTo>
                  <a:close/>
                </a:path>
              </a:pathLst>
            </a:custGeom>
            <a:solidFill>
              <a:srgbClr val="DEE1E6"/>
            </a:solidFill>
            <a:ln>
              <a:noFill/>
            </a:ln>
          </p:spPr>
        </p:sp>
        <p:sp>
          <p:nvSpPr>
            <p:cNvPr id="4945" name="Google Shape;4945;p263"/>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DEE1E6"/>
            </a:solidFill>
            <a:ln>
              <a:noFill/>
            </a:ln>
          </p:spPr>
        </p:sp>
        <p:sp>
          <p:nvSpPr>
            <p:cNvPr id="4946" name="Google Shape;4946;p263"/>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rgbClr val="DEE1E6"/>
            </a:solidFill>
            <a:ln>
              <a:noFill/>
            </a:ln>
          </p:spPr>
        </p:sp>
        <p:sp>
          <p:nvSpPr>
            <p:cNvPr id="4947" name="Google Shape;4947;p263"/>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DEE1E6"/>
            </a:solidFill>
            <a:ln>
              <a:noFill/>
            </a:ln>
          </p:spPr>
        </p:sp>
        <p:sp>
          <p:nvSpPr>
            <p:cNvPr id="4948" name="Google Shape;4948;p263"/>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rgbClr val="DEE1E6"/>
            </a:solidFill>
            <a:ln>
              <a:noFill/>
            </a:ln>
          </p:spPr>
        </p:sp>
        <p:sp>
          <p:nvSpPr>
            <p:cNvPr id="4949" name="Google Shape;4949;p263"/>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50" name="Google Shape;4950;p263"/>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DEE1E6"/>
            </a:solidFill>
            <a:ln>
              <a:noFill/>
            </a:ln>
          </p:spPr>
        </p:sp>
        <p:sp>
          <p:nvSpPr>
            <p:cNvPr id="4951" name="Google Shape;4951;p263"/>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grpSp>
      <p:sp>
        <p:nvSpPr>
          <p:cNvPr id="4952" name="Google Shape;4952;p263"/>
          <p:cNvSpPr txBox="1"/>
          <p:nvPr>
            <p:ph type="title"/>
          </p:nvPr>
        </p:nvSpPr>
        <p:spPr>
          <a:xfrm>
            <a:off x="344044" y="671513"/>
            <a:ext cx="26421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953" name="Google Shape;4953;p263"/>
          <p:cNvSpPr txBox="1"/>
          <p:nvPr>
            <p:ph idx="2" type="title"/>
          </p:nvPr>
        </p:nvSpPr>
        <p:spPr>
          <a:xfrm>
            <a:off x="344044" y="342900"/>
            <a:ext cx="26421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954" name="Google Shape;4954;p263"/>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 Dark bg">
  <p:cSld name="TITLE_AND_BODY_1_2_1_1_1_2_1_1_2_2_1_1_1_4">
    <p:bg>
      <p:bgPr>
        <a:solidFill>
          <a:schemeClr val="dk1"/>
        </a:solidFill>
      </p:bgPr>
    </p:bg>
    <p:spTree>
      <p:nvGrpSpPr>
        <p:cNvPr id="4955" name="Shape 4955"/>
        <p:cNvGrpSpPr/>
        <p:nvPr/>
      </p:nvGrpSpPr>
      <p:grpSpPr>
        <a:xfrm>
          <a:off x="0" y="0"/>
          <a:ext cx="0" cy="0"/>
          <a:chOff x="0" y="0"/>
          <a:chExt cx="0" cy="0"/>
        </a:xfrm>
      </p:grpSpPr>
      <p:grpSp>
        <p:nvGrpSpPr>
          <p:cNvPr id="4956" name="Google Shape;4956;p264"/>
          <p:cNvGrpSpPr/>
          <p:nvPr/>
        </p:nvGrpSpPr>
        <p:grpSpPr>
          <a:xfrm>
            <a:off x="2457498" y="1238816"/>
            <a:ext cx="6343738" cy="3683578"/>
            <a:chOff x="2943720" y="1186560"/>
            <a:chExt cx="5437800" cy="3157533"/>
          </a:xfrm>
        </p:grpSpPr>
        <p:sp>
          <p:nvSpPr>
            <p:cNvPr id="4957" name="Google Shape;4957;p264"/>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58" name="Google Shape;4958;p264"/>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4959" name="Google Shape;4959;p264"/>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4960" name="Google Shape;4960;p264"/>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chemeClr val="accent3"/>
            </a:solidFill>
            <a:ln>
              <a:noFill/>
            </a:ln>
          </p:spPr>
        </p:sp>
        <p:sp>
          <p:nvSpPr>
            <p:cNvPr id="4961" name="Google Shape;4961;p264"/>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62" name="Google Shape;4962;p264"/>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chemeClr val="accent3"/>
            </a:solidFill>
            <a:ln>
              <a:noFill/>
            </a:ln>
          </p:spPr>
        </p:sp>
        <p:sp>
          <p:nvSpPr>
            <p:cNvPr id="4963" name="Google Shape;4963;p264"/>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64" name="Google Shape;4964;p264"/>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65" name="Google Shape;4965;p264"/>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chemeClr val="accent3"/>
            </a:solidFill>
            <a:ln>
              <a:noFill/>
            </a:ln>
          </p:spPr>
        </p:sp>
        <p:sp>
          <p:nvSpPr>
            <p:cNvPr id="4966" name="Google Shape;4966;p264"/>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chemeClr val="accent3"/>
            </a:solidFill>
            <a:ln>
              <a:noFill/>
            </a:ln>
          </p:spPr>
        </p:sp>
        <p:sp>
          <p:nvSpPr>
            <p:cNvPr id="4967" name="Google Shape;4967;p264"/>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chemeClr val="accent3"/>
            </a:solidFill>
            <a:ln>
              <a:noFill/>
            </a:ln>
          </p:spPr>
        </p:sp>
        <p:sp>
          <p:nvSpPr>
            <p:cNvPr id="4968" name="Google Shape;4968;p264"/>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chemeClr val="accent3"/>
            </a:solidFill>
            <a:ln>
              <a:noFill/>
            </a:ln>
          </p:spPr>
        </p:sp>
        <p:sp>
          <p:nvSpPr>
            <p:cNvPr id="4969" name="Google Shape;4969;p264"/>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chemeClr val="accent3"/>
            </a:solidFill>
            <a:ln>
              <a:noFill/>
            </a:ln>
          </p:spPr>
        </p:sp>
        <p:sp>
          <p:nvSpPr>
            <p:cNvPr id="4970" name="Google Shape;4970;p264"/>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chemeClr val="accent3"/>
            </a:solidFill>
            <a:ln>
              <a:noFill/>
            </a:ln>
          </p:spPr>
        </p:sp>
        <p:sp>
          <p:nvSpPr>
            <p:cNvPr id="4971" name="Google Shape;4971;p264"/>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chemeClr val="accent3"/>
            </a:solidFill>
            <a:ln>
              <a:noFill/>
            </a:ln>
          </p:spPr>
        </p:sp>
        <p:sp>
          <p:nvSpPr>
            <p:cNvPr id="4972" name="Google Shape;4972;p264"/>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chemeClr val="accent3"/>
            </a:solidFill>
            <a:ln>
              <a:noFill/>
            </a:ln>
          </p:spPr>
        </p:sp>
        <p:sp>
          <p:nvSpPr>
            <p:cNvPr id="4973" name="Google Shape;4973;p264"/>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74" name="Google Shape;4974;p264"/>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4975" name="Google Shape;4975;p264"/>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76" name="Google Shape;4976;p264"/>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77" name="Google Shape;4977;p264"/>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78" name="Google Shape;4978;p264"/>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chemeClr val="accent3"/>
            </a:solidFill>
            <a:ln>
              <a:noFill/>
            </a:ln>
          </p:spPr>
        </p:sp>
        <p:sp>
          <p:nvSpPr>
            <p:cNvPr id="4979" name="Google Shape;4979;p264"/>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chemeClr val="accent3"/>
            </a:solidFill>
            <a:ln>
              <a:noFill/>
            </a:ln>
          </p:spPr>
        </p:sp>
        <p:sp>
          <p:nvSpPr>
            <p:cNvPr id="4980" name="Google Shape;4980;p264"/>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chemeClr val="accent3"/>
            </a:solidFill>
            <a:ln>
              <a:noFill/>
            </a:ln>
          </p:spPr>
        </p:sp>
        <p:sp>
          <p:nvSpPr>
            <p:cNvPr id="4981" name="Google Shape;4981;p264"/>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chemeClr val="accent3"/>
            </a:solidFill>
            <a:ln>
              <a:noFill/>
            </a:ln>
          </p:spPr>
        </p:sp>
        <p:sp>
          <p:nvSpPr>
            <p:cNvPr id="4982" name="Google Shape;4982;p264"/>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chemeClr val="accent3"/>
            </a:solidFill>
            <a:ln>
              <a:noFill/>
            </a:ln>
          </p:spPr>
        </p:sp>
        <p:sp>
          <p:nvSpPr>
            <p:cNvPr id="4983" name="Google Shape;4983;p264"/>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chemeClr val="accent3"/>
            </a:solidFill>
            <a:ln>
              <a:noFill/>
            </a:ln>
          </p:spPr>
        </p:sp>
        <p:sp>
          <p:nvSpPr>
            <p:cNvPr id="4984" name="Google Shape;4984;p264"/>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85" name="Google Shape;4985;p264"/>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chemeClr val="accent3"/>
            </a:solidFill>
            <a:ln>
              <a:noFill/>
            </a:ln>
          </p:spPr>
        </p:sp>
        <p:sp>
          <p:nvSpPr>
            <p:cNvPr id="4986" name="Google Shape;4986;p264"/>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chemeClr val="accent3"/>
            </a:solidFill>
            <a:ln>
              <a:noFill/>
            </a:ln>
          </p:spPr>
        </p:sp>
        <p:sp>
          <p:nvSpPr>
            <p:cNvPr id="4987" name="Google Shape;4987;p264"/>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chemeClr val="accent3"/>
            </a:solidFill>
            <a:ln>
              <a:noFill/>
            </a:ln>
          </p:spPr>
        </p:sp>
        <p:sp>
          <p:nvSpPr>
            <p:cNvPr id="4988" name="Google Shape;4988;p264"/>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89" name="Google Shape;4989;p264"/>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chemeClr val="accent3"/>
            </a:solidFill>
            <a:ln>
              <a:noFill/>
            </a:ln>
          </p:spPr>
        </p:sp>
        <p:sp>
          <p:nvSpPr>
            <p:cNvPr id="4990" name="Google Shape;4990;p264"/>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chemeClr val="accent3"/>
            </a:solidFill>
            <a:ln>
              <a:noFill/>
            </a:ln>
          </p:spPr>
        </p:sp>
        <p:sp>
          <p:nvSpPr>
            <p:cNvPr id="4991" name="Google Shape;4991;p264"/>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chemeClr val="accent3"/>
            </a:solidFill>
            <a:ln>
              <a:noFill/>
            </a:ln>
          </p:spPr>
        </p:sp>
        <p:sp>
          <p:nvSpPr>
            <p:cNvPr id="4992" name="Google Shape;4992;p264"/>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chemeClr val="accent3"/>
            </a:solidFill>
            <a:ln>
              <a:noFill/>
            </a:ln>
          </p:spPr>
        </p:sp>
        <p:sp>
          <p:nvSpPr>
            <p:cNvPr id="4993" name="Google Shape;4993;p264"/>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chemeClr val="accent3"/>
            </a:solidFill>
            <a:ln>
              <a:noFill/>
            </a:ln>
          </p:spPr>
        </p:sp>
        <p:sp>
          <p:nvSpPr>
            <p:cNvPr id="4994" name="Google Shape;4994;p264"/>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95" name="Google Shape;4995;p264"/>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96" name="Google Shape;4996;p264"/>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4997" name="Google Shape;4997;p264"/>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4998" name="Google Shape;4998;p264"/>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4999" name="Google Shape;4999;p264"/>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5000" name="Google Shape;5000;p264"/>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5001" name="Google Shape;5001;p264"/>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5002" name="Google Shape;5002;p264"/>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5003" name="Google Shape;5003;p264"/>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5004" name="Google Shape;5004;p264"/>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5005" name="Google Shape;5005;p264"/>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5006" name="Google Shape;5006;p264"/>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5007" name="Google Shape;5007;p264"/>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5008" name="Google Shape;5008;p264"/>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5009" name="Google Shape;5009;p264"/>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5010" name="Google Shape;5010;p264"/>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5011" name="Google Shape;5011;p264"/>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5012" name="Google Shape;5012;p264"/>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013" name="Google Shape;5013;p264"/>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5014" name="Google Shape;5014;p264"/>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5015" name="Google Shape;5015;p264"/>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5016" name="Google Shape;5016;p264"/>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5017" name="Google Shape;5017;p264"/>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5018" name="Google Shape;5018;p264"/>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5019" name="Google Shape;5019;p264"/>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5020" name="Google Shape;5020;p264"/>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5021" name="Google Shape;5021;p264"/>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5022" name="Google Shape;5022;p264"/>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5023" name="Google Shape;5023;p264"/>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5024" name="Google Shape;5024;p264"/>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5025" name="Google Shape;5025;p264"/>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accent3"/>
            </a:solidFill>
            <a:ln>
              <a:noFill/>
            </a:ln>
          </p:spPr>
        </p:sp>
        <p:sp>
          <p:nvSpPr>
            <p:cNvPr id="5026" name="Google Shape;5026;p264"/>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027" name="Google Shape;5027;p264"/>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5028" name="Google Shape;5028;p264"/>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5029" name="Google Shape;5029;p264"/>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5030" name="Google Shape;5030;p264"/>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031" name="Google Shape;5031;p264"/>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5032" name="Google Shape;5032;p264"/>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033" name="Google Shape;5033;p264"/>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chemeClr val="accent3"/>
            </a:solidFill>
            <a:ln>
              <a:noFill/>
            </a:ln>
          </p:spPr>
        </p:sp>
        <p:sp>
          <p:nvSpPr>
            <p:cNvPr id="5034" name="Google Shape;5034;p264"/>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chemeClr val="accent3"/>
            </a:solidFill>
            <a:ln>
              <a:noFill/>
            </a:ln>
          </p:spPr>
        </p:sp>
        <p:sp>
          <p:nvSpPr>
            <p:cNvPr id="5035" name="Google Shape;5035;p264"/>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chemeClr val="accent3"/>
            </a:solidFill>
            <a:ln>
              <a:noFill/>
            </a:ln>
          </p:spPr>
        </p:sp>
        <p:sp>
          <p:nvSpPr>
            <p:cNvPr id="5036" name="Google Shape;5036;p264"/>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chemeClr val="accent3"/>
            </a:solidFill>
            <a:ln>
              <a:noFill/>
            </a:ln>
          </p:spPr>
        </p:sp>
        <p:sp>
          <p:nvSpPr>
            <p:cNvPr id="5037" name="Google Shape;5037;p264"/>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chemeClr val="accent3"/>
            </a:solidFill>
            <a:ln>
              <a:noFill/>
            </a:ln>
          </p:spPr>
        </p:sp>
        <p:sp>
          <p:nvSpPr>
            <p:cNvPr id="5038" name="Google Shape;5038;p264"/>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chemeClr val="accent3"/>
            </a:solidFill>
            <a:ln>
              <a:noFill/>
            </a:ln>
          </p:spPr>
        </p:sp>
        <p:sp>
          <p:nvSpPr>
            <p:cNvPr id="5039" name="Google Shape;5039;p264"/>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chemeClr val="accent3"/>
            </a:solidFill>
            <a:ln>
              <a:noFill/>
            </a:ln>
          </p:spPr>
        </p:sp>
        <p:sp>
          <p:nvSpPr>
            <p:cNvPr id="5040" name="Google Shape;5040;p264"/>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chemeClr val="accent3"/>
            </a:solidFill>
            <a:ln>
              <a:noFill/>
            </a:ln>
          </p:spPr>
        </p:sp>
        <p:sp>
          <p:nvSpPr>
            <p:cNvPr id="5041" name="Google Shape;5041;p264"/>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chemeClr val="accent3"/>
            </a:solidFill>
            <a:ln>
              <a:noFill/>
            </a:ln>
          </p:spPr>
        </p:sp>
        <p:sp>
          <p:nvSpPr>
            <p:cNvPr id="5042" name="Google Shape;5042;p264"/>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chemeClr val="accent3"/>
            </a:solidFill>
            <a:ln>
              <a:noFill/>
            </a:ln>
          </p:spPr>
        </p:sp>
        <p:sp>
          <p:nvSpPr>
            <p:cNvPr id="5043" name="Google Shape;5043;p264"/>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chemeClr val="accent3"/>
            </a:solidFill>
            <a:ln>
              <a:noFill/>
            </a:ln>
          </p:spPr>
        </p:sp>
        <p:sp>
          <p:nvSpPr>
            <p:cNvPr id="5044" name="Google Shape;5044;p264"/>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chemeClr val="accent3"/>
            </a:solidFill>
            <a:ln>
              <a:noFill/>
            </a:ln>
          </p:spPr>
        </p:sp>
        <p:sp>
          <p:nvSpPr>
            <p:cNvPr id="5045" name="Google Shape;5045;p264"/>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chemeClr val="accent3"/>
            </a:solidFill>
            <a:ln>
              <a:noFill/>
            </a:ln>
          </p:spPr>
        </p:sp>
        <p:sp>
          <p:nvSpPr>
            <p:cNvPr id="5046" name="Google Shape;5046;p264"/>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chemeClr val="accent3"/>
            </a:solidFill>
            <a:ln>
              <a:noFill/>
            </a:ln>
          </p:spPr>
        </p:sp>
        <p:sp>
          <p:nvSpPr>
            <p:cNvPr id="5047" name="Google Shape;5047;p264"/>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chemeClr val="accent3"/>
            </a:solidFill>
            <a:ln>
              <a:noFill/>
            </a:ln>
          </p:spPr>
        </p:sp>
        <p:sp>
          <p:nvSpPr>
            <p:cNvPr id="5048" name="Google Shape;5048;p264"/>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chemeClr val="accent3"/>
            </a:solidFill>
            <a:ln>
              <a:noFill/>
            </a:ln>
          </p:spPr>
        </p:sp>
        <p:sp>
          <p:nvSpPr>
            <p:cNvPr id="5049" name="Google Shape;5049;p264"/>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chemeClr val="accent3"/>
            </a:solidFill>
            <a:ln>
              <a:noFill/>
            </a:ln>
          </p:spPr>
        </p:sp>
        <p:sp>
          <p:nvSpPr>
            <p:cNvPr id="5050" name="Google Shape;5050;p264"/>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051" name="Google Shape;5051;p264"/>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052" name="Google Shape;5052;p264"/>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chemeClr val="accent3"/>
            </a:solidFill>
            <a:ln>
              <a:noFill/>
            </a:ln>
          </p:spPr>
        </p:sp>
        <p:sp>
          <p:nvSpPr>
            <p:cNvPr id="5053" name="Google Shape;5053;p264"/>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chemeClr val="accent3"/>
            </a:solidFill>
            <a:ln>
              <a:noFill/>
            </a:ln>
          </p:spPr>
        </p:sp>
        <p:sp>
          <p:nvSpPr>
            <p:cNvPr id="5054" name="Google Shape;5054;p264"/>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chemeClr val="accent3"/>
            </a:solidFill>
            <a:ln>
              <a:noFill/>
            </a:ln>
          </p:spPr>
        </p:sp>
        <p:sp>
          <p:nvSpPr>
            <p:cNvPr id="5055" name="Google Shape;5055;p264"/>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5056" name="Google Shape;5056;p264"/>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5057" name="Google Shape;5057;p264"/>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5058" name="Google Shape;5058;p264"/>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5059" name="Google Shape;5059;p264"/>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5060" name="Google Shape;5060;p264"/>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5061" name="Google Shape;5061;p264"/>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5062" name="Google Shape;5062;p264"/>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5063" name="Google Shape;5063;p264"/>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5064" name="Google Shape;5064;p264"/>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5065" name="Google Shape;5065;p264"/>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5066" name="Google Shape;5066;p264"/>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5067" name="Google Shape;5067;p264"/>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5068" name="Google Shape;5068;p264"/>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5069" name="Google Shape;5069;p264"/>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5070" name="Google Shape;5070;p264"/>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5071" name="Google Shape;5071;p264"/>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5072" name="Google Shape;5072;p264"/>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5073" name="Google Shape;5073;p264"/>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5074" name="Google Shape;5074;p264"/>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5075" name="Google Shape;5075;p264"/>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5076" name="Google Shape;5076;p264"/>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5077" name="Google Shape;5077;p264"/>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5078" name="Google Shape;5078;p264"/>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5079" name="Google Shape;5079;p264"/>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5080" name="Google Shape;5080;p264"/>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5081" name="Google Shape;5081;p264"/>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5082" name="Google Shape;5082;p264"/>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5083" name="Google Shape;5083;p264"/>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5084" name="Google Shape;5084;p264"/>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sp>
          <p:nvSpPr>
            <p:cNvPr id="5085" name="Google Shape;5085;p264"/>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5086" name="Google Shape;5086;p264"/>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5087" name="Google Shape;5087;p264"/>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5088" name="Google Shape;5088;p264"/>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5089" name="Google Shape;5089;p264"/>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5090" name="Google Shape;5090;p264"/>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5091" name="Google Shape;5091;p264"/>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5092" name="Google Shape;5092;p264"/>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5093" name="Google Shape;5093;p264"/>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5094" name="Google Shape;5094;p264"/>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5095" name="Google Shape;5095;p264"/>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5096" name="Google Shape;5096;p264"/>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5097" name="Google Shape;5097;p264"/>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5098" name="Google Shape;5098;p264"/>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5099" name="Google Shape;5099;p264"/>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5100" name="Google Shape;5100;p264"/>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5101" name="Google Shape;5101;p264"/>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5102" name="Google Shape;5102;p264"/>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5103" name="Google Shape;5103;p264"/>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chemeClr val="accent3"/>
            </a:solidFill>
            <a:ln>
              <a:noFill/>
            </a:ln>
          </p:spPr>
        </p:sp>
        <p:sp>
          <p:nvSpPr>
            <p:cNvPr id="5104" name="Google Shape;5104;p264"/>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chemeClr val="accent3"/>
            </a:solidFill>
            <a:ln>
              <a:noFill/>
            </a:ln>
          </p:spPr>
        </p:sp>
        <p:sp>
          <p:nvSpPr>
            <p:cNvPr id="5105" name="Google Shape;5105;p264"/>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chemeClr val="accent3"/>
            </a:solidFill>
            <a:ln>
              <a:noFill/>
            </a:ln>
          </p:spPr>
        </p:sp>
        <p:sp>
          <p:nvSpPr>
            <p:cNvPr id="5106" name="Google Shape;5106;p264"/>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chemeClr val="accent3"/>
            </a:solidFill>
            <a:ln>
              <a:noFill/>
            </a:ln>
          </p:spPr>
        </p:sp>
        <p:sp>
          <p:nvSpPr>
            <p:cNvPr id="5107" name="Google Shape;5107;p264"/>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5108" name="Google Shape;5108;p264"/>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5109" name="Google Shape;5109;p264"/>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5110" name="Google Shape;5110;p264"/>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5111" name="Google Shape;5111;p264"/>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5112" name="Google Shape;5112;p264"/>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13" name="Google Shape;5113;p264"/>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sp>
          <p:nvSpPr>
            <p:cNvPr id="5114" name="Google Shape;5114;p264"/>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sp>
          <p:nvSpPr>
            <p:cNvPr id="5115" name="Google Shape;5115;p264"/>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5116" name="Google Shape;5116;p264"/>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5117" name="Google Shape;5117;p264"/>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5118" name="Google Shape;5118;p264"/>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5119" name="Google Shape;5119;p264"/>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5120" name="Google Shape;5120;p264"/>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21" name="Google Shape;5121;p264"/>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22" name="Google Shape;5122;p264"/>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5123" name="Google Shape;5123;p264"/>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5124" name="Google Shape;5124;p264"/>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5125" name="Google Shape;5125;p264"/>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5126" name="Google Shape;5126;p264"/>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27" name="Google Shape;5127;p264"/>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28" name="Google Shape;5128;p264"/>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5129" name="Google Shape;5129;p264"/>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5130" name="Google Shape;5130;p264"/>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5131" name="Google Shape;5131;p264"/>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5132" name="Google Shape;5132;p264"/>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5133" name="Google Shape;5133;p264"/>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5134" name="Google Shape;5134;p264"/>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5135" name="Google Shape;5135;p264"/>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sp>
          <p:nvSpPr>
            <p:cNvPr id="5136" name="Google Shape;5136;p264"/>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37" name="Google Shape;5137;p264"/>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5138" name="Google Shape;5138;p264"/>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5139" name="Google Shape;5139;p264"/>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5140" name="Google Shape;5140;p264"/>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41" name="Google Shape;5141;p264"/>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5142" name="Google Shape;5142;p264"/>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5143" name="Google Shape;5143;p264"/>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5144" name="Google Shape;5144;p264"/>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5145" name="Google Shape;5145;p264"/>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5146" name="Google Shape;5146;p264"/>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5147" name="Google Shape;5147;p264"/>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5148" name="Google Shape;5148;p264"/>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49" name="Google Shape;5149;p264"/>
            <p:cNvSpPr/>
            <p:nvPr/>
          </p:nvSpPr>
          <p:spPr>
            <a:xfrm>
              <a:off x="4575960" y="2920320"/>
              <a:ext cx="2160" cy="2520"/>
            </a:xfrm>
            <a:custGeom>
              <a:rect b="b" l="l" r="r" t="t"/>
              <a:pathLst>
                <a:path extrusionOk="0" h="154" w="124">
                  <a:moveTo>
                    <a:pt x="62" y="0"/>
                  </a:moveTo>
                  <a:lnTo>
                    <a:pt x="1" y="154"/>
                  </a:lnTo>
                  <a:lnTo>
                    <a:pt x="124" y="154"/>
                  </a:lnTo>
                  <a:close/>
                </a:path>
              </a:pathLst>
            </a:custGeom>
            <a:solidFill>
              <a:schemeClr val="accent3"/>
            </a:solidFill>
            <a:ln>
              <a:noFill/>
            </a:ln>
          </p:spPr>
        </p:sp>
        <p:sp>
          <p:nvSpPr>
            <p:cNvPr id="5150" name="Google Shape;5150;p264"/>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5151" name="Google Shape;5151;p264"/>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5152" name="Google Shape;5152;p264"/>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5153" name="Google Shape;5153;p264"/>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5154" name="Google Shape;5154;p264"/>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155" name="Google Shape;5155;p264"/>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sp>
          <p:nvSpPr>
            <p:cNvPr id="5156" name="Google Shape;5156;p264"/>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grpSp>
      <p:sp>
        <p:nvSpPr>
          <p:cNvPr id="5157" name="Google Shape;5157;p264"/>
          <p:cNvSpPr txBox="1"/>
          <p:nvPr>
            <p:ph type="title"/>
          </p:nvPr>
        </p:nvSpPr>
        <p:spPr>
          <a:xfrm>
            <a:off x="344044" y="671513"/>
            <a:ext cx="26421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5158" name="Google Shape;5158;p264"/>
          <p:cNvSpPr txBox="1"/>
          <p:nvPr>
            <p:ph idx="2" type="title"/>
          </p:nvPr>
        </p:nvSpPr>
        <p:spPr>
          <a:xfrm>
            <a:off x="344044" y="342900"/>
            <a:ext cx="26421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p:cSld name="TITLE_AND_BODY_1_2_1_1_1_2_1_1_2_2_1_1_1_3">
    <p:bg>
      <p:bgPr>
        <a:solidFill>
          <a:schemeClr val="lt1"/>
        </a:solidFill>
      </p:bgPr>
    </p:bg>
    <p:spTree>
      <p:nvGrpSpPr>
        <p:cNvPr id="5159" name="Shape 5159"/>
        <p:cNvGrpSpPr/>
        <p:nvPr/>
      </p:nvGrpSpPr>
      <p:grpSpPr>
        <a:xfrm>
          <a:off x="0" y="0"/>
          <a:ext cx="0" cy="0"/>
          <a:chOff x="0" y="0"/>
          <a:chExt cx="0" cy="0"/>
        </a:xfrm>
      </p:grpSpPr>
      <p:sp>
        <p:nvSpPr>
          <p:cNvPr id="5160" name="Google Shape;5160;p265"/>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161" name="Google Shape;5161;p265"/>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162" name="Google Shape;5162;p265"/>
          <p:cNvGrpSpPr/>
          <p:nvPr/>
        </p:nvGrpSpPr>
        <p:grpSpPr>
          <a:xfrm>
            <a:off x="4572595" y="827504"/>
            <a:ext cx="3170722" cy="3488522"/>
            <a:chOff x="4794480" y="957240"/>
            <a:chExt cx="3135603" cy="3449883"/>
          </a:xfrm>
        </p:grpSpPr>
        <p:sp>
          <p:nvSpPr>
            <p:cNvPr id="5163" name="Google Shape;5163;p265"/>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DEE1E6"/>
            </a:solidFill>
            <a:ln>
              <a:noFill/>
            </a:ln>
          </p:spPr>
        </p:sp>
        <p:sp>
          <p:nvSpPr>
            <p:cNvPr id="5164" name="Google Shape;5164;p265"/>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DEE1E6"/>
            </a:solidFill>
            <a:ln>
              <a:noFill/>
            </a:ln>
          </p:spPr>
        </p:sp>
        <p:sp>
          <p:nvSpPr>
            <p:cNvPr id="5165" name="Google Shape;5165;p265"/>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DEE1E6"/>
            </a:solidFill>
            <a:ln>
              <a:noFill/>
            </a:ln>
          </p:spPr>
        </p:sp>
        <p:sp>
          <p:nvSpPr>
            <p:cNvPr id="5166" name="Google Shape;5166;p265"/>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DEE1E6"/>
            </a:solidFill>
            <a:ln>
              <a:noFill/>
            </a:ln>
          </p:spPr>
        </p:sp>
        <p:sp>
          <p:nvSpPr>
            <p:cNvPr id="5167" name="Google Shape;5167;p265"/>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DEE1E6"/>
            </a:solidFill>
            <a:ln>
              <a:noFill/>
            </a:ln>
          </p:spPr>
        </p:sp>
        <p:sp>
          <p:nvSpPr>
            <p:cNvPr id="5168" name="Google Shape;5168;p265"/>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DEE1E6"/>
            </a:solidFill>
            <a:ln>
              <a:noFill/>
            </a:ln>
          </p:spPr>
        </p:sp>
        <p:sp>
          <p:nvSpPr>
            <p:cNvPr id="5169" name="Google Shape;5169;p265"/>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DEE1E6"/>
            </a:solidFill>
            <a:ln>
              <a:noFill/>
            </a:ln>
          </p:spPr>
        </p:sp>
        <p:sp>
          <p:nvSpPr>
            <p:cNvPr id="5170" name="Google Shape;5170;p265"/>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DEE1E6"/>
            </a:solidFill>
            <a:ln>
              <a:noFill/>
            </a:ln>
          </p:spPr>
        </p:sp>
        <p:sp>
          <p:nvSpPr>
            <p:cNvPr id="5171" name="Google Shape;5171;p265"/>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DEE1E6"/>
            </a:solidFill>
            <a:ln>
              <a:noFill/>
            </a:ln>
          </p:spPr>
        </p:sp>
        <p:sp>
          <p:nvSpPr>
            <p:cNvPr id="5172" name="Google Shape;5172;p265"/>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DEE1E6"/>
            </a:solidFill>
            <a:ln>
              <a:noFill/>
            </a:ln>
          </p:spPr>
        </p:sp>
        <p:sp>
          <p:nvSpPr>
            <p:cNvPr id="5173" name="Google Shape;5173;p265"/>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DEE1E6"/>
            </a:solidFill>
            <a:ln>
              <a:noFill/>
            </a:ln>
          </p:spPr>
        </p:sp>
        <p:sp>
          <p:nvSpPr>
            <p:cNvPr id="5174" name="Google Shape;5174;p265"/>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DEE1E6"/>
            </a:solidFill>
            <a:ln>
              <a:noFill/>
            </a:ln>
          </p:spPr>
        </p:sp>
        <p:sp>
          <p:nvSpPr>
            <p:cNvPr id="5175" name="Google Shape;5175;p265"/>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DEE1E6"/>
            </a:solidFill>
            <a:ln>
              <a:noFill/>
            </a:ln>
          </p:spPr>
        </p:sp>
        <p:sp>
          <p:nvSpPr>
            <p:cNvPr id="5176" name="Google Shape;5176;p265"/>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DEE1E6"/>
            </a:solidFill>
            <a:ln>
              <a:noFill/>
            </a:ln>
          </p:spPr>
        </p:sp>
        <p:sp>
          <p:nvSpPr>
            <p:cNvPr id="5177" name="Google Shape;5177;p265"/>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DEE1E6"/>
            </a:solidFill>
            <a:ln>
              <a:noFill/>
            </a:ln>
          </p:spPr>
        </p:sp>
        <p:sp>
          <p:nvSpPr>
            <p:cNvPr id="5178" name="Google Shape;5178;p265"/>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DEE1E6"/>
            </a:solidFill>
            <a:ln>
              <a:noFill/>
            </a:ln>
          </p:spPr>
        </p:sp>
        <p:sp>
          <p:nvSpPr>
            <p:cNvPr id="5179" name="Google Shape;5179;p265"/>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DEE1E6"/>
            </a:solidFill>
            <a:ln>
              <a:noFill/>
            </a:ln>
          </p:spPr>
        </p:sp>
        <p:sp>
          <p:nvSpPr>
            <p:cNvPr id="5180" name="Google Shape;5180;p265"/>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DEE1E6"/>
            </a:solidFill>
            <a:ln>
              <a:noFill/>
            </a:ln>
          </p:spPr>
        </p:sp>
        <p:sp>
          <p:nvSpPr>
            <p:cNvPr id="5181" name="Google Shape;5181;p265"/>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DEE1E6"/>
            </a:solidFill>
            <a:ln>
              <a:noFill/>
            </a:ln>
          </p:spPr>
        </p:sp>
        <p:sp>
          <p:nvSpPr>
            <p:cNvPr id="5182" name="Google Shape;5182;p265"/>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DEE1E6"/>
            </a:solidFill>
            <a:ln>
              <a:noFill/>
            </a:ln>
          </p:spPr>
        </p:sp>
        <p:sp>
          <p:nvSpPr>
            <p:cNvPr id="5183" name="Google Shape;5183;p265"/>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DEE1E6"/>
            </a:solidFill>
            <a:ln>
              <a:noFill/>
            </a:ln>
          </p:spPr>
        </p:sp>
        <p:sp>
          <p:nvSpPr>
            <p:cNvPr id="5184" name="Google Shape;5184;p265"/>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DEE1E6"/>
            </a:solidFill>
            <a:ln>
              <a:noFill/>
            </a:ln>
          </p:spPr>
        </p:sp>
        <p:sp>
          <p:nvSpPr>
            <p:cNvPr id="5185" name="Google Shape;5185;p265"/>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DEE1E6"/>
            </a:solidFill>
            <a:ln>
              <a:noFill/>
            </a:ln>
          </p:spPr>
        </p:sp>
        <p:sp>
          <p:nvSpPr>
            <p:cNvPr id="5186" name="Google Shape;5186;p265"/>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DEE1E6"/>
            </a:solidFill>
            <a:ln>
              <a:noFill/>
            </a:ln>
          </p:spPr>
        </p:sp>
        <p:sp>
          <p:nvSpPr>
            <p:cNvPr id="5187" name="Google Shape;5187;p265"/>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DEE1E6"/>
            </a:solidFill>
            <a:ln>
              <a:noFill/>
            </a:ln>
          </p:spPr>
        </p:sp>
        <p:sp>
          <p:nvSpPr>
            <p:cNvPr id="5188" name="Google Shape;5188;p265"/>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DEE1E6"/>
            </a:solidFill>
            <a:ln>
              <a:noFill/>
            </a:ln>
          </p:spPr>
        </p:sp>
        <p:sp>
          <p:nvSpPr>
            <p:cNvPr id="5189" name="Google Shape;5189;p265"/>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DEE1E6"/>
            </a:solidFill>
            <a:ln>
              <a:noFill/>
            </a:ln>
          </p:spPr>
        </p:sp>
        <p:sp>
          <p:nvSpPr>
            <p:cNvPr id="5190" name="Google Shape;5190;p265"/>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DEE1E6"/>
            </a:solidFill>
            <a:ln>
              <a:noFill/>
            </a:ln>
          </p:spPr>
        </p:sp>
        <p:sp>
          <p:nvSpPr>
            <p:cNvPr id="5191" name="Google Shape;5191;p265"/>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DEE1E6"/>
            </a:solidFill>
            <a:ln>
              <a:noFill/>
            </a:ln>
          </p:spPr>
        </p:sp>
        <p:sp>
          <p:nvSpPr>
            <p:cNvPr id="5192" name="Google Shape;5192;p265"/>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DEE1E6"/>
            </a:solidFill>
            <a:ln>
              <a:noFill/>
            </a:ln>
          </p:spPr>
        </p:sp>
        <p:sp>
          <p:nvSpPr>
            <p:cNvPr id="5193" name="Google Shape;5193;p265"/>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DEE1E6"/>
            </a:solidFill>
            <a:ln>
              <a:noFill/>
            </a:ln>
          </p:spPr>
        </p:sp>
        <p:sp>
          <p:nvSpPr>
            <p:cNvPr id="5194" name="Google Shape;5194;p265"/>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DEE1E6"/>
            </a:solidFill>
            <a:ln>
              <a:noFill/>
            </a:ln>
          </p:spPr>
        </p:sp>
        <p:sp>
          <p:nvSpPr>
            <p:cNvPr id="5195" name="Google Shape;5195;p265"/>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DEE1E6"/>
            </a:solidFill>
            <a:ln>
              <a:noFill/>
            </a:ln>
          </p:spPr>
        </p:sp>
        <p:sp>
          <p:nvSpPr>
            <p:cNvPr id="5196" name="Google Shape;5196;p265"/>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DEE1E6"/>
            </a:solidFill>
            <a:ln>
              <a:noFill/>
            </a:ln>
          </p:spPr>
        </p:sp>
        <p:sp>
          <p:nvSpPr>
            <p:cNvPr id="5197" name="Google Shape;5197;p265"/>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DEE1E6"/>
            </a:solidFill>
            <a:ln>
              <a:noFill/>
            </a:ln>
          </p:spPr>
        </p:sp>
        <p:sp>
          <p:nvSpPr>
            <p:cNvPr id="5198" name="Google Shape;5198;p265"/>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DEE1E6"/>
            </a:solidFill>
            <a:ln>
              <a:noFill/>
            </a:ln>
          </p:spPr>
        </p:sp>
        <p:sp>
          <p:nvSpPr>
            <p:cNvPr id="5199" name="Google Shape;5199;p265"/>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DEE1E6"/>
            </a:solidFill>
            <a:ln>
              <a:noFill/>
            </a:ln>
          </p:spPr>
        </p:sp>
        <p:sp>
          <p:nvSpPr>
            <p:cNvPr id="5200" name="Google Shape;5200;p265"/>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DEE1E6"/>
            </a:solidFill>
            <a:ln>
              <a:noFill/>
            </a:ln>
          </p:spPr>
        </p:sp>
        <p:sp>
          <p:nvSpPr>
            <p:cNvPr id="5201" name="Google Shape;5201;p265"/>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DEE1E6"/>
            </a:solidFill>
            <a:ln>
              <a:noFill/>
            </a:ln>
          </p:spPr>
        </p:sp>
        <p:sp>
          <p:nvSpPr>
            <p:cNvPr id="5202" name="Google Shape;5202;p265"/>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DEE1E6"/>
            </a:solidFill>
            <a:ln>
              <a:noFill/>
            </a:ln>
          </p:spPr>
        </p:sp>
        <p:sp>
          <p:nvSpPr>
            <p:cNvPr id="5203" name="Google Shape;5203;p265"/>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DEE1E6"/>
            </a:solidFill>
            <a:ln>
              <a:noFill/>
            </a:ln>
          </p:spPr>
        </p:sp>
        <p:sp>
          <p:nvSpPr>
            <p:cNvPr id="5204" name="Google Shape;5204;p265"/>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DEE1E6"/>
            </a:solidFill>
            <a:ln>
              <a:noFill/>
            </a:ln>
          </p:spPr>
        </p:sp>
        <p:sp>
          <p:nvSpPr>
            <p:cNvPr id="5205" name="Google Shape;5205;p265"/>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DEE1E6"/>
            </a:solidFill>
            <a:ln>
              <a:noFill/>
            </a:ln>
          </p:spPr>
        </p:sp>
        <p:sp>
          <p:nvSpPr>
            <p:cNvPr id="5206" name="Google Shape;5206;p265"/>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DEE1E6"/>
            </a:solidFill>
            <a:ln>
              <a:noFill/>
            </a:ln>
          </p:spPr>
        </p:sp>
        <p:sp>
          <p:nvSpPr>
            <p:cNvPr id="5207" name="Google Shape;5207;p265"/>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DEE1E6"/>
            </a:solidFill>
            <a:ln>
              <a:noFill/>
            </a:ln>
          </p:spPr>
        </p:sp>
        <p:sp>
          <p:nvSpPr>
            <p:cNvPr id="5208" name="Google Shape;5208;p265"/>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DEE1E6"/>
            </a:solidFill>
            <a:ln>
              <a:noFill/>
            </a:ln>
          </p:spPr>
        </p:sp>
        <p:sp>
          <p:nvSpPr>
            <p:cNvPr id="5209" name="Google Shape;5209;p265"/>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DEE1E6"/>
            </a:solidFill>
            <a:ln>
              <a:noFill/>
            </a:ln>
          </p:spPr>
        </p:sp>
        <p:sp>
          <p:nvSpPr>
            <p:cNvPr id="5210" name="Google Shape;5210;p265"/>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DEE1E6"/>
            </a:solidFill>
            <a:ln>
              <a:noFill/>
            </a:ln>
          </p:spPr>
        </p:sp>
        <p:sp>
          <p:nvSpPr>
            <p:cNvPr id="5211" name="Google Shape;5211;p265"/>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DEE1E6"/>
            </a:solidFill>
            <a:ln>
              <a:noFill/>
            </a:ln>
          </p:spPr>
        </p:sp>
        <p:sp>
          <p:nvSpPr>
            <p:cNvPr id="5212" name="Google Shape;5212;p265"/>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DEE1E6"/>
            </a:solidFill>
            <a:ln>
              <a:noFill/>
            </a:ln>
          </p:spPr>
        </p:sp>
        <p:sp>
          <p:nvSpPr>
            <p:cNvPr id="5213" name="Google Shape;5213;p265"/>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DEE1E6"/>
            </a:solidFill>
            <a:ln>
              <a:noFill/>
            </a:ln>
          </p:spPr>
        </p:sp>
        <p:sp>
          <p:nvSpPr>
            <p:cNvPr id="5214" name="Google Shape;5214;p265"/>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DEE1E6"/>
            </a:solidFill>
            <a:ln>
              <a:noFill/>
            </a:ln>
          </p:spPr>
        </p:sp>
        <p:sp>
          <p:nvSpPr>
            <p:cNvPr id="5215" name="Google Shape;5215;p265"/>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DEE1E6"/>
            </a:solidFill>
            <a:ln>
              <a:noFill/>
            </a:ln>
          </p:spPr>
        </p:sp>
        <p:sp>
          <p:nvSpPr>
            <p:cNvPr id="5216" name="Google Shape;5216;p265"/>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DEE1E6"/>
            </a:solidFill>
            <a:ln>
              <a:noFill/>
            </a:ln>
          </p:spPr>
        </p:sp>
      </p:grpSp>
      <p:sp>
        <p:nvSpPr>
          <p:cNvPr id="5217" name="Google Shape;5217;p26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 Dark bg">
  <p:cSld name="TITLE_AND_BODY_1_2_1_1_1_2_1_1_2_2_1_1_1_3_2">
    <p:bg>
      <p:bgPr>
        <a:solidFill>
          <a:schemeClr val="dk1"/>
        </a:solidFill>
      </p:bgPr>
    </p:bg>
    <p:spTree>
      <p:nvGrpSpPr>
        <p:cNvPr id="5218" name="Shape 5218"/>
        <p:cNvGrpSpPr/>
        <p:nvPr/>
      </p:nvGrpSpPr>
      <p:grpSpPr>
        <a:xfrm>
          <a:off x="0" y="0"/>
          <a:ext cx="0" cy="0"/>
          <a:chOff x="0" y="0"/>
          <a:chExt cx="0" cy="0"/>
        </a:xfrm>
      </p:grpSpPr>
      <p:sp>
        <p:nvSpPr>
          <p:cNvPr id="5219" name="Google Shape;5219;p266"/>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5220" name="Google Shape;5220;p266"/>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221" name="Google Shape;5221;p266"/>
          <p:cNvGrpSpPr/>
          <p:nvPr/>
        </p:nvGrpSpPr>
        <p:grpSpPr>
          <a:xfrm>
            <a:off x="4572595" y="827504"/>
            <a:ext cx="3170722" cy="3488522"/>
            <a:chOff x="4794480" y="957240"/>
            <a:chExt cx="3135603" cy="3449883"/>
          </a:xfrm>
        </p:grpSpPr>
        <p:sp>
          <p:nvSpPr>
            <p:cNvPr id="5222" name="Google Shape;5222;p266"/>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5223" name="Google Shape;5223;p266"/>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5224" name="Google Shape;5224;p266"/>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5225" name="Google Shape;5225;p266"/>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5226" name="Google Shape;5226;p266"/>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5227" name="Google Shape;5227;p266"/>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5228" name="Google Shape;5228;p266"/>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5229" name="Google Shape;5229;p266"/>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5230" name="Google Shape;5230;p266"/>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5231" name="Google Shape;5231;p266"/>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5232" name="Google Shape;5232;p266"/>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5233" name="Google Shape;5233;p266"/>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5234" name="Google Shape;5234;p266"/>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5235" name="Google Shape;5235;p266"/>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5236" name="Google Shape;5236;p266"/>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5237" name="Google Shape;5237;p266"/>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5238" name="Google Shape;5238;p266"/>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5239" name="Google Shape;5239;p266"/>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5240" name="Google Shape;5240;p266"/>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5241" name="Google Shape;5241;p266"/>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5242" name="Google Shape;5242;p266"/>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5243" name="Google Shape;5243;p266"/>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5244" name="Google Shape;5244;p266"/>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5245" name="Google Shape;5245;p266"/>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5246" name="Google Shape;5246;p266"/>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5247" name="Google Shape;5247;p266"/>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5248" name="Google Shape;5248;p266"/>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5249" name="Google Shape;5249;p266"/>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5250" name="Google Shape;5250;p266"/>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5251" name="Google Shape;5251;p266"/>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5252" name="Google Shape;5252;p266"/>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5253" name="Google Shape;5253;p266"/>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5254" name="Google Shape;5254;p266"/>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5255" name="Google Shape;5255;p266"/>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5256" name="Google Shape;5256;p266"/>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5257" name="Google Shape;5257;p266"/>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5258" name="Google Shape;5258;p266"/>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5259" name="Google Shape;5259;p266"/>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5260" name="Google Shape;5260;p266"/>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5261" name="Google Shape;5261;p266"/>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5262" name="Google Shape;5262;p266"/>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5263" name="Google Shape;5263;p266"/>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5264" name="Google Shape;5264;p266"/>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5265" name="Google Shape;5265;p266"/>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5266" name="Google Shape;5266;p266"/>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5267" name="Google Shape;5267;p266"/>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5268" name="Google Shape;5268;p266"/>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5269" name="Google Shape;5269;p266"/>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5270" name="Google Shape;5270;p266"/>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5271" name="Google Shape;5271;p266"/>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5272" name="Google Shape;5272;p266"/>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5273" name="Google Shape;5273;p266"/>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5274" name="Google Shape;5274;p266"/>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5275" name="Google Shape;5275;p266"/>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grpSp>
      <p:sp>
        <p:nvSpPr>
          <p:cNvPr id="5276" name="Google Shape;5276;p266"/>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p:cSld name="TITLE_AND_BODY_1_2_1_1_1_2_1_1_2_2_1_1_1_3_1">
    <p:bg>
      <p:bgPr>
        <a:solidFill>
          <a:schemeClr val="lt1"/>
        </a:solidFill>
      </p:bgPr>
    </p:bg>
    <p:spTree>
      <p:nvGrpSpPr>
        <p:cNvPr id="5277" name="Shape 5277"/>
        <p:cNvGrpSpPr/>
        <p:nvPr/>
      </p:nvGrpSpPr>
      <p:grpSpPr>
        <a:xfrm>
          <a:off x="0" y="0"/>
          <a:ext cx="0" cy="0"/>
          <a:chOff x="0" y="0"/>
          <a:chExt cx="0" cy="0"/>
        </a:xfrm>
      </p:grpSpPr>
      <p:sp>
        <p:nvSpPr>
          <p:cNvPr id="5278" name="Google Shape;5278;p267"/>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279" name="Google Shape;5279;p267"/>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280" name="Google Shape;5280;p267"/>
          <p:cNvGrpSpPr/>
          <p:nvPr/>
        </p:nvGrpSpPr>
        <p:grpSpPr>
          <a:xfrm>
            <a:off x="4089132" y="621476"/>
            <a:ext cx="4182979" cy="3900346"/>
            <a:chOff x="4525200" y="964080"/>
            <a:chExt cx="3686743" cy="3437640"/>
          </a:xfrm>
        </p:grpSpPr>
        <p:sp>
          <p:nvSpPr>
            <p:cNvPr id="5281" name="Google Shape;5281;p267"/>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282" name="Google Shape;5282;p267"/>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283" name="Google Shape;5283;p267"/>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DEE1E6"/>
            </a:solidFill>
            <a:ln>
              <a:noFill/>
            </a:ln>
          </p:spPr>
        </p:sp>
        <p:sp>
          <p:nvSpPr>
            <p:cNvPr id="5284" name="Google Shape;5284;p267"/>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285" name="Google Shape;5285;p267"/>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DEE1E6"/>
            </a:solidFill>
            <a:ln>
              <a:noFill/>
            </a:ln>
          </p:spPr>
        </p:sp>
        <p:sp>
          <p:nvSpPr>
            <p:cNvPr id="5286" name="Google Shape;5286;p267"/>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DEE1E6"/>
            </a:solidFill>
            <a:ln>
              <a:noFill/>
            </a:ln>
          </p:spPr>
        </p:sp>
        <p:sp>
          <p:nvSpPr>
            <p:cNvPr id="5287" name="Google Shape;5287;p267"/>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DEE1E6"/>
            </a:solidFill>
            <a:ln>
              <a:noFill/>
            </a:ln>
          </p:spPr>
        </p:sp>
        <p:sp>
          <p:nvSpPr>
            <p:cNvPr id="5288" name="Google Shape;5288;p267"/>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DEE1E6"/>
            </a:solidFill>
            <a:ln>
              <a:noFill/>
            </a:ln>
          </p:spPr>
        </p:sp>
        <p:sp>
          <p:nvSpPr>
            <p:cNvPr id="5289" name="Google Shape;5289;p267"/>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DEE1E6"/>
            </a:solidFill>
            <a:ln>
              <a:noFill/>
            </a:ln>
          </p:spPr>
        </p:sp>
        <p:sp>
          <p:nvSpPr>
            <p:cNvPr id="5290" name="Google Shape;5290;p267"/>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DEE1E6"/>
            </a:solidFill>
            <a:ln>
              <a:noFill/>
            </a:ln>
          </p:spPr>
        </p:sp>
        <p:sp>
          <p:nvSpPr>
            <p:cNvPr id="5291" name="Google Shape;5291;p267"/>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DEE1E6"/>
            </a:solidFill>
            <a:ln>
              <a:noFill/>
            </a:ln>
          </p:spPr>
        </p:sp>
        <p:sp>
          <p:nvSpPr>
            <p:cNvPr id="5292" name="Google Shape;5292;p267"/>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DEE1E6"/>
            </a:solidFill>
            <a:ln>
              <a:noFill/>
            </a:ln>
          </p:spPr>
        </p:sp>
        <p:sp>
          <p:nvSpPr>
            <p:cNvPr id="5293" name="Google Shape;5293;p267"/>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DEE1E6"/>
            </a:solidFill>
            <a:ln>
              <a:noFill/>
            </a:ln>
          </p:spPr>
        </p:sp>
        <p:sp>
          <p:nvSpPr>
            <p:cNvPr id="5294" name="Google Shape;5294;p267"/>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DEE1E6"/>
            </a:solidFill>
            <a:ln>
              <a:noFill/>
            </a:ln>
          </p:spPr>
        </p:sp>
        <p:sp>
          <p:nvSpPr>
            <p:cNvPr id="5295" name="Google Shape;5295;p267"/>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DEE1E6"/>
            </a:solidFill>
            <a:ln>
              <a:noFill/>
            </a:ln>
          </p:spPr>
        </p:sp>
        <p:sp>
          <p:nvSpPr>
            <p:cNvPr id="5296" name="Google Shape;5296;p267"/>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DEE1E6"/>
            </a:solidFill>
            <a:ln>
              <a:noFill/>
            </a:ln>
          </p:spPr>
        </p:sp>
        <p:sp>
          <p:nvSpPr>
            <p:cNvPr id="5297" name="Google Shape;5297;p267"/>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DEE1E6"/>
            </a:solidFill>
            <a:ln>
              <a:noFill/>
            </a:ln>
          </p:spPr>
        </p:sp>
        <p:sp>
          <p:nvSpPr>
            <p:cNvPr id="5298" name="Google Shape;5298;p267"/>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DEE1E6"/>
            </a:solidFill>
            <a:ln>
              <a:noFill/>
            </a:ln>
          </p:spPr>
        </p:sp>
        <p:sp>
          <p:nvSpPr>
            <p:cNvPr id="5299" name="Google Shape;5299;p267"/>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00" name="Google Shape;5300;p267"/>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DEE1E6"/>
            </a:solidFill>
            <a:ln>
              <a:noFill/>
            </a:ln>
          </p:spPr>
        </p:sp>
        <p:sp>
          <p:nvSpPr>
            <p:cNvPr id="5301" name="Google Shape;5301;p267"/>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DEE1E6"/>
            </a:solidFill>
            <a:ln>
              <a:noFill/>
            </a:ln>
          </p:spPr>
        </p:sp>
        <p:sp>
          <p:nvSpPr>
            <p:cNvPr id="5302" name="Google Shape;5302;p267"/>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DEE1E6"/>
            </a:solidFill>
            <a:ln>
              <a:noFill/>
            </a:ln>
          </p:spPr>
        </p:sp>
        <p:sp>
          <p:nvSpPr>
            <p:cNvPr id="5303" name="Google Shape;5303;p267"/>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DEE1E6"/>
            </a:solidFill>
            <a:ln>
              <a:noFill/>
            </a:ln>
          </p:spPr>
        </p:sp>
        <p:sp>
          <p:nvSpPr>
            <p:cNvPr id="5304" name="Google Shape;5304;p267"/>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DEE1E6"/>
            </a:solidFill>
            <a:ln>
              <a:noFill/>
            </a:ln>
          </p:spPr>
        </p:sp>
        <p:sp>
          <p:nvSpPr>
            <p:cNvPr id="5305" name="Google Shape;5305;p267"/>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DEE1E6"/>
            </a:solidFill>
            <a:ln>
              <a:noFill/>
            </a:ln>
          </p:spPr>
        </p:sp>
        <p:sp>
          <p:nvSpPr>
            <p:cNvPr id="5306" name="Google Shape;5306;p267"/>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DEE1E6"/>
            </a:solidFill>
            <a:ln>
              <a:noFill/>
            </a:ln>
          </p:spPr>
        </p:sp>
        <p:sp>
          <p:nvSpPr>
            <p:cNvPr id="5307" name="Google Shape;5307;p267"/>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DEE1E6"/>
            </a:solidFill>
            <a:ln>
              <a:noFill/>
            </a:ln>
          </p:spPr>
        </p:sp>
        <p:sp>
          <p:nvSpPr>
            <p:cNvPr id="5308" name="Google Shape;5308;p267"/>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DEE1E6"/>
            </a:solidFill>
            <a:ln>
              <a:noFill/>
            </a:ln>
          </p:spPr>
        </p:sp>
        <p:sp>
          <p:nvSpPr>
            <p:cNvPr id="5309" name="Google Shape;5309;p267"/>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DEE1E6"/>
            </a:solidFill>
            <a:ln>
              <a:noFill/>
            </a:ln>
          </p:spPr>
        </p:sp>
        <p:sp>
          <p:nvSpPr>
            <p:cNvPr id="5310" name="Google Shape;5310;p267"/>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DEE1E6"/>
            </a:solidFill>
            <a:ln>
              <a:noFill/>
            </a:ln>
          </p:spPr>
        </p:sp>
        <p:sp>
          <p:nvSpPr>
            <p:cNvPr id="5311" name="Google Shape;5311;p267"/>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DEE1E6"/>
            </a:solidFill>
            <a:ln>
              <a:noFill/>
            </a:ln>
          </p:spPr>
        </p:sp>
        <p:sp>
          <p:nvSpPr>
            <p:cNvPr id="5312" name="Google Shape;5312;p267"/>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DEE1E6"/>
            </a:solidFill>
            <a:ln>
              <a:noFill/>
            </a:ln>
          </p:spPr>
        </p:sp>
        <p:sp>
          <p:nvSpPr>
            <p:cNvPr id="5313" name="Google Shape;5313;p267"/>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14" name="Google Shape;5314;p267"/>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DEE1E6"/>
            </a:solidFill>
            <a:ln>
              <a:noFill/>
            </a:ln>
          </p:spPr>
        </p:sp>
        <p:sp>
          <p:nvSpPr>
            <p:cNvPr id="5315" name="Google Shape;5315;p267"/>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rgbClr val="DEE1E6"/>
            </a:solidFill>
            <a:ln>
              <a:noFill/>
            </a:ln>
          </p:spPr>
        </p:sp>
        <p:sp>
          <p:nvSpPr>
            <p:cNvPr id="5316" name="Google Shape;5316;p267"/>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DEE1E6"/>
            </a:solidFill>
            <a:ln>
              <a:noFill/>
            </a:ln>
          </p:spPr>
        </p:sp>
        <p:sp>
          <p:nvSpPr>
            <p:cNvPr id="5317" name="Google Shape;5317;p267"/>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18" name="Google Shape;5318;p267"/>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DEE1E6"/>
            </a:solidFill>
            <a:ln>
              <a:noFill/>
            </a:ln>
          </p:spPr>
        </p:sp>
        <p:sp>
          <p:nvSpPr>
            <p:cNvPr id="5319" name="Google Shape;5319;p267"/>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20" name="Google Shape;5320;p267"/>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DEE1E6"/>
            </a:solidFill>
            <a:ln>
              <a:noFill/>
            </a:ln>
          </p:spPr>
        </p:sp>
      </p:grpSp>
      <p:sp>
        <p:nvSpPr>
          <p:cNvPr id="5321" name="Google Shape;5321;p267"/>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 Dark bg">
  <p:cSld name="TITLE_AND_BODY_1_2_1_1_1_2_1_1_2_2_1_1_1_3_1_2">
    <p:bg>
      <p:bgPr>
        <a:solidFill>
          <a:schemeClr val="dk1"/>
        </a:solidFill>
      </p:bgPr>
    </p:bg>
    <p:spTree>
      <p:nvGrpSpPr>
        <p:cNvPr id="5322" name="Shape 5322"/>
        <p:cNvGrpSpPr/>
        <p:nvPr/>
      </p:nvGrpSpPr>
      <p:grpSpPr>
        <a:xfrm>
          <a:off x="0" y="0"/>
          <a:ext cx="0" cy="0"/>
          <a:chOff x="0" y="0"/>
          <a:chExt cx="0" cy="0"/>
        </a:xfrm>
      </p:grpSpPr>
      <p:sp>
        <p:nvSpPr>
          <p:cNvPr id="5323" name="Google Shape;5323;p268"/>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5324" name="Google Shape;5324;p268"/>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325" name="Google Shape;5325;p268"/>
          <p:cNvGrpSpPr/>
          <p:nvPr/>
        </p:nvGrpSpPr>
        <p:grpSpPr>
          <a:xfrm>
            <a:off x="4089132" y="621476"/>
            <a:ext cx="4182979" cy="3900346"/>
            <a:chOff x="4525200" y="964080"/>
            <a:chExt cx="3686743" cy="3437640"/>
          </a:xfrm>
        </p:grpSpPr>
        <p:sp>
          <p:nvSpPr>
            <p:cNvPr id="5326" name="Google Shape;5326;p268"/>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27" name="Google Shape;5327;p268"/>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28" name="Google Shape;5328;p268"/>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5329" name="Google Shape;5329;p268"/>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30" name="Google Shape;5330;p268"/>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5331" name="Google Shape;5331;p268"/>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5332" name="Google Shape;5332;p268"/>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5333" name="Google Shape;5333;p268"/>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5334" name="Google Shape;5334;p268"/>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5335" name="Google Shape;5335;p268"/>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5336" name="Google Shape;5336;p268"/>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5337" name="Google Shape;5337;p268"/>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5338" name="Google Shape;5338;p268"/>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5339" name="Google Shape;5339;p268"/>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5340" name="Google Shape;5340;p268"/>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5341" name="Google Shape;5341;p268"/>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5342" name="Google Shape;5342;p268"/>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5343" name="Google Shape;5343;p268"/>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5344" name="Google Shape;5344;p268"/>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45" name="Google Shape;5345;p268"/>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5346" name="Google Shape;5346;p268"/>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5347" name="Google Shape;5347;p268"/>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5348" name="Google Shape;5348;p268"/>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5349" name="Google Shape;5349;p268"/>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5350" name="Google Shape;5350;p268"/>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5351" name="Google Shape;5351;p268"/>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5352" name="Google Shape;5352;p268"/>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5353" name="Google Shape;5353;p268"/>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5354" name="Google Shape;5354;p268"/>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5355" name="Google Shape;5355;p268"/>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5356" name="Google Shape;5356;p268"/>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5357" name="Google Shape;5357;p268"/>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accent3"/>
            </a:solidFill>
            <a:ln>
              <a:noFill/>
            </a:ln>
          </p:spPr>
        </p:sp>
        <p:sp>
          <p:nvSpPr>
            <p:cNvPr id="5358" name="Google Shape;5358;p268"/>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59" name="Google Shape;5359;p268"/>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5360" name="Google Shape;5360;p268"/>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5361" name="Google Shape;5361;p268"/>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5362" name="Google Shape;5362;p268"/>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63" name="Google Shape;5363;p268"/>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5364" name="Google Shape;5364;p268"/>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65" name="Google Shape;5365;p268"/>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grpSp>
      <p:sp>
        <p:nvSpPr>
          <p:cNvPr id="5366" name="Google Shape;5366;p268"/>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p:cSld name="TITLE_AND_BODY_1_2_1_1_1_2_1_1_2_2_1_1_1_3_1_1">
    <p:bg>
      <p:bgPr>
        <a:solidFill>
          <a:schemeClr val="lt1"/>
        </a:solidFill>
      </p:bgPr>
    </p:bg>
    <p:spTree>
      <p:nvGrpSpPr>
        <p:cNvPr id="5367" name="Shape 5367"/>
        <p:cNvGrpSpPr/>
        <p:nvPr/>
      </p:nvGrpSpPr>
      <p:grpSpPr>
        <a:xfrm>
          <a:off x="0" y="0"/>
          <a:ext cx="0" cy="0"/>
          <a:chOff x="0" y="0"/>
          <a:chExt cx="0" cy="0"/>
        </a:xfrm>
      </p:grpSpPr>
      <p:sp>
        <p:nvSpPr>
          <p:cNvPr id="5368" name="Google Shape;5368;p269"/>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369" name="Google Shape;5369;p269"/>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370" name="Google Shape;5370;p269"/>
          <p:cNvGrpSpPr/>
          <p:nvPr/>
        </p:nvGrpSpPr>
        <p:grpSpPr>
          <a:xfrm>
            <a:off x="4361810" y="528101"/>
            <a:ext cx="3910555" cy="4087260"/>
            <a:chOff x="4687200" y="990720"/>
            <a:chExt cx="3283146" cy="3431500"/>
          </a:xfrm>
        </p:grpSpPr>
        <p:sp>
          <p:nvSpPr>
            <p:cNvPr id="5371" name="Google Shape;5371;p269"/>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72" name="Google Shape;5372;p269"/>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rgbClr val="DEE1E6"/>
            </a:solidFill>
            <a:ln>
              <a:noFill/>
            </a:ln>
          </p:spPr>
        </p:sp>
        <p:sp>
          <p:nvSpPr>
            <p:cNvPr id="5373" name="Google Shape;5373;p269"/>
            <p:cNvSpPr/>
            <p:nvPr/>
          </p:nvSpPr>
          <p:spPr>
            <a:xfrm>
              <a:off x="5436000" y="2853360"/>
              <a:ext cx="36359" cy="5040"/>
            </a:xfrm>
            <a:custGeom>
              <a:rect b="b" l="l" r="r" t="t"/>
              <a:pathLst>
                <a:path extrusionOk="0" h="231" w="1614">
                  <a:moveTo>
                    <a:pt x="1614" y="202"/>
                  </a:moveTo>
                  <a:lnTo>
                    <a:pt x="1326" y="1"/>
                  </a:lnTo>
                  <a:lnTo>
                    <a:pt x="1" y="231"/>
                  </a:lnTo>
                  <a:close/>
                </a:path>
              </a:pathLst>
            </a:custGeom>
            <a:solidFill>
              <a:srgbClr val="DEE1E6"/>
            </a:solidFill>
            <a:ln>
              <a:noFill/>
            </a:ln>
          </p:spPr>
        </p:sp>
        <p:sp>
          <p:nvSpPr>
            <p:cNvPr id="5374" name="Google Shape;5374;p269"/>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rgbClr val="DEE1E6"/>
            </a:solidFill>
            <a:ln>
              <a:noFill/>
            </a:ln>
          </p:spPr>
        </p:sp>
        <p:sp>
          <p:nvSpPr>
            <p:cNvPr id="5375" name="Google Shape;5375;p269"/>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rgbClr val="DEE1E6"/>
            </a:solidFill>
            <a:ln>
              <a:noFill/>
            </a:ln>
          </p:spPr>
        </p:sp>
        <p:sp>
          <p:nvSpPr>
            <p:cNvPr id="5376" name="Google Shape;5376;p269"/>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rgbClr val="DEE1E6"/>
            </a:solidFill>
            <a:ln>
              <a:noFill/>
            </a:ln>
          </p:spPr>
        </p:sp>
        <p:sp>
          <p:nvSpPr>
            <p:cNvPr id="5377" name="Google Shape;5377;p269"/>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rgbClr val="DEE1E6"/>
            </a:solidFill>
            <a:ln>
              <a:noFill/>
            </a:ln>
          </p:spPr>
        </p:sp>
        <p:sp>
          <p:nvSpPr>
            <p:cNvPr id="5378" name="Google Shape;5378;p269"/>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rgbClr val="DEE1E6"/>
            </a:solidFill>
            <a:ln>
              <a:noFill/>
            </a:ln>
          </p:spPr>
        </p:sp>
        <p:sp>
          <p:nvSpPr>
            <p:cNvPr id="5379" name="Google Shape;5379;p269"/>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rgbClr val="DEE1E6"/>
            </a:solidFill>
            <a:ln>
              <a:noFill/>
            </a:ln>
          </p:spPr>
        </p:sp>
        <p:sp>
          <p:nvSpPr>
            <p:cNvPr id="5380" name="Google Shape;5380;p269"/>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rgbClr val="DEE1E6"/>
            </a:solidFill>
            <a:ln>
              <a:noFill/>
            </a:ln>
          </p:spPr>
        </p:sp>
        <p:sp>
          <p:nvSpPr>
            <p:cNvPr id="5381" name="Google Shape;5381;p269"/>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rgbClr val="DEE1E6"/>
            </a:solidFill>
            <a:ln>
              <a:noFill/>
            </a:ln>
          </p:spPr>
        </p:sp>
        <p:sp>
          <p:nvSpPr>
            <p:cNvPr id="5382" name="Google Shape;5382;p269"/>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rgbClr val="DEE1E6"/>
            </a:solidFill>
            <a:ln>
              <a:noFill/>
            </a:ln>
          </p:spPr>
        </p:sp>
        <p:sp>
          <p:nvSpPr>
            <p:cNvPr id="5383" name="Google Shape;5383;p269"/>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rgbClr val="DEE1E6"/>
            </a:solidFill>
            <a:ln>
              <a:noFill/>
            </a:ln>
          </p:spPr>
        </p:sp>
        <p:sp>
          <p:nvSpPr>
            <p:cNvPr id="5384" name="Google Shape;5384;p269"/>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rgbClr val="DEE1E6"/>
            </a:solidFill>
            <a:ln>
              <a:noFill/>
            </a:ln>
          </p:spPr>
        </p:sp>
        <p:sp>
          <p:nvSpPr>
            <p:cNvPr id="5385" name="Google Shape;5385;p269"/>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rgbClr val="DEE1E6"/>
            </a:solidFill>
            <a:ln>
              <a:noFill/>
            </a:ln>
          </p:spPr>
        </p:sp>
        <p:sp>
          <p:nvSpPr>
            <p:cNvPr id="5386" name="Google Shape;5386;p269"/>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rgbClr val="DEE1E6"/>
            </a:solidFill>
            <a:ln>
              <a:noFill/>
            </a:ln>
          </p:spPr>
        </p:sp>
        <p:sp>
          <p:nvSpPr>
            <p:cNvPr id="5387" name="Google Shape;5387;p269"/>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rgbClr val="DEE1E6"/>
            </a:solidFill>
            <a:ln>
              <a:noFill/>
            </a:ln>
          </p:spPr>
        </p:sp>
        <p:sp>
          <p:nvSpPr>
            <p:cNvPr id="5388" name="Google Shape;5388;p269"/>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rgbClr val="DEE1E6"/>
            </a:solidFill>
            <a:ln>
              <a:noFill/>
            </a:ln>
          </p:spPr>
        </p:sp>
        <p:sp>
          <p:nvSpPr>
            <p:cNvPr id="5389" name="Google Shape;5389;p269"/>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rgbClr val="DEE1E6"/>
            </a:solidFill>
            <a:ln>
              <a:noFill/>
            </a:ln>
          </p:spPr>
        </p:sp>
        <p:sp>
          <p:nvSpPr>
            <p:cNvPr id="5390" name="Google Shape;5390;p269"/>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rgbClr val="DEE1E6"/>
            </a:solidFill>
            <a:ln>
              <a:noFill/>
            </a:ln>
          </p:spPr>
        </p:sp>
        <p:sp>
          <p:nvSpPr>
            <p:cNvPr id="5391" name="Google Shape;5391;p269"/>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rgbClr val="DEE1E6"/>
            </a:solidFill>
            <a:ln>
              <a:noFill/>
            </a:ln>
          </p:spPr>
        </p:sp>
        <p:sp>
          <p:nvSpPr>
            <p:cNvPr id="5392" name="Google Shape;5392;p269"/>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rgbClr val="DEE1E6"/>
            </a:solidFill>
            <a:ln>
              <a:noFill/>
            </a:ln>
          </p:spPr>
        </p:sp>
        <p:sp>
          <p:nvSpPr>
            <p:cNvPr id="5393" name="Google Shape;5393;p269"/>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rgbClr val="DEE1E6"/>
            </a:solidFill>
            <a:ln>
              <a:noFill/>
            </a:ln>
          </p:spPr>
        </p:sp>
        <p:sp>
          <p:nvSpPr>
            <p:cNvPr id="5394" name="Google Shape;5394;p269"/>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395" name="Google Shape;5395;p269"/>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rgbClr val="DEE1E6"/>
            </a:solidFill>
            <a:ln>
              <a:noFill/>
            </a:ln>
          </p:spPr>
        </p:sp>
        <p:sp>
          <p:nvSpPr>
            <p:cNvPr id="5396" name="Google Shape;5396;p269"/>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rgbClr val="DEE1E6"/>
            </a:solidFill>
            <a:ln>
              <a:noFill/>
            </a:ln>
          </p:spPr>
        </p:sp>
        <p:sp>
          <p:nvSpPr>
            <p:cNvPr id="5397" name="Google Shape;5397;p269"/>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rgbClr val="DEE1E6"/>
            </a:solidFill>
            <a:ln>
              <a:noFill/>
            </a:ln>
          </p:spPr>
        </p:sp>
        <p:sp>
          <p:nvSpPr>
            <p:cNvPr id="5398" name="Google Shape;5398;p269"/>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rgbClr val="DEE1E6"/>
            </a:solidFill>
            <a:ln>
              <a:noFill/>
            </a:ln>
          </p:spPr>
        </p:sp>
        <p:sp>
          <p:nvSpPr>
            <p:cNvPr id="5399" name="Google Shape;5399;p269"/>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rgbClr val="DEE1E6"/>
            </a:solidFill>
            <a:ln>
              <a:noFill/>
            </a:ln>
          </p:spPr>
        </p:sp>
        <p:sp>
          <p:nvSpPr>
            <p:cNvPr id="5400" name="Google Shape;5400;p269"/>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rgbClr val="DEE1E6"/>
            </a:solidFill>
            <a:ln>
              <a:noFill/>
            </a:ln>
          </p:spPr>
        </p:sp>
        <p:sp>
          <p:nvSpPr>
            <p:cNvPr id="5401" name="Google Shape;5401;p269"/>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rgbClr val="DEE1E6"/>
            </a:solidFill>
            <a:ln>
              <a:noFill/>
            </a:ln>
          </p:spPr>
        </p:sp>
        <p:sp>
          <p:nvSpPr>
            <p:cNvPr id="5402" name="Google Shape;5402;p269"/>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rgbClr val="DEE1E6"/>
            </a:solidFill>
            <a:ln>
              <a:noFill/>
            </a:ln>
          </p:spPr>
        </p:sp>
        <p:sp>
          <p:nvSpPr>
            <p:cNvPr id="5403" name="Google Shape;5403;p269"/>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rgbClr val="DEE1E6"/>
            </a:solidFill>
            <a:ln>
              <a:noFill/>
            </a:ln>
          </p:spPr>
        </p:sp>
        <p:sp>
          <p:nvSpPr>
            <p:cNvPr id="5404" name="Google Shape;5404;p269"/>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rgbClr val="DEE1E6"/>
            </a:solidFill>
            <a:ln>
              <a:noFill/>
            </a:ln>
          </p:spPr>
        </p:sp>
        <p:sp>
          <p:nvSpPr>
            <p:cNvPr id="5405" name="Google Shape;5405;p269"/>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rgbClr val="DEE1E6"/>
            </a:solidFill>
            <a:ln>
              <a:noFill/>
            </a:ln>
          </p:spPr>
        </p:sp>
        <p:sp>
          <p:nvSpPr>
            <p:cNvPr id="5406" name="Google Shape;5406;p269"/>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rgbClr val="DEE1E6"/>
            </a:solidFill>
            <a:ln>
              <a:noFill/>
            </a:ln>
          </p:spPr>
        </p:sp>
        <p:sp>
          <p:nvSpPr>
            <p:cNvPr id="5407" name="Google Shape;5407;p269"/>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rgbClr val="DEE1E6"/>
            </a:solidFill>
            <a:ln>
              <a:noFill/>
            </a:ln>
          </p:spPr>
        </p:sp>
        <p:sp>
          <p:nvSpPr>
            <p:cNvPr id="5408" name="Google Shape;5408;p269"/>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rgbClr val="DEE1E6"/>
            </a:solidFill>
            <a:ln>
              <a:noFill/>
            </a:ln>
          </p:spPr>
        </p:sp>
        <p:sp>
          <p:nvSpPr>
            <p:cNvPr id="5409" name="Google Shape;5409;p269"/>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rgbClr val="DEE1E6"/>
            </a:solidFill>
            <a:ln>
              <a:noFill/>
            </a:ln>
          </p:spPr>
        </p:sp>
        <p:sp>
          <p:nvSpPr>
            <p:cNvPr id="5410" name="Google Shape;5410;p269"/>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rgbClr val="DEE1E6"/>
            </a:solidFill>
            <a:ln>
              <a:noFill/>
            </a:ln>
          </p:spPr>
        </p:sp>
        <p:sp>
          <p:nvSpPr>
            <p:cNvPr id="5411" name="Google Shape;5411;p269"/>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rgbClr val="DEE1E6"/>
            </a:solidFill>
            <a:ln>
              <a:noFill/>
            </a:ln>
          </p:spPr>
        </p:sp>
        <p:sp>
          <p:nvSpPr>
            <p:cNvPr id="5412" name="Google Shape;5412;p269"/>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rgbClr val="DEE1E6"/>
            </a:solidFill>
            <a:ln>
              <a:noFill/>
            </a:ln>
          </p:spPr>
        </p:sp>
        <p:sp>
          <p:nvSpPr>
            <p:cNvPr id="5413" name="Google Shape;5413;p269"/>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rgbClr val="DEE1E6"/>
            </a:solidFill>
            <a:ln>
              <a:noFill/>
            </a:ln>
          </p:spPr>
        </p:sp>
        <p:sp>
          <p:nvSpPr>
            <p:cNvPr id="5414" name="Google Shape;5414;p269"/>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rgbClr val="DEE1E6"/>
            </a:solidFill>
            <a:ln>
              <a:noFill/>
            </a:ln>
          </p:spPr>
        </p:sp>
        <p:sp>
          <p:nvSpPr>
            <p:cNvPr id="5415" name="Google Shape;5415;p269"/>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rgbClr val="DEE1E6"/>
            </a:solidFill>
            <a:ln>
              <a:noFill/>
            </a:ln>
          </p:spPr>
        </p:sp>
        <p:sp>
          <p:nvSpPr>
            <p:cNvPr id="5416" name="Google Shape;5416;p269"/>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rgbClr val="DEE1E6"/>
            </a:solidFill>
            <a:ln>
              <a:noFill/>
            </a:ln>
          </p:spPr>
        </p:sp>
        <p:sp>
          <p:nvSpPr>
            <p:cNvPr id="5417" name="Google Shape;5417;p269"/>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rgbClr val="DEE1E6"/>
            </a:solidFill>
            <a:ln>
              <a:noFill/>
            </a:ln>
          </p:spPr>
        </p:sp>
        <p:sp>
          <p:nvSpPr>
            <p:cNvPr id="5418" name="Google Shape;5418;p269"/>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rgbClr val="DEE1E6"/>
            </a:solidFill>
            <a:ln>
              <a:noFill/>
            </a:ln>
          </p:spPr>
        </p:sp>
        <p:sp>
          <p:nvSpPr>
            <p:cNvPr id="5419" name="Google Shape;5419;p269"/>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rgbClr val="DEE1E6"/>
            </a:solidFill>
            <a:ln>
              <a:noFill/>
            </a:ln>
          </p:spPr>
        </p:sp>
        <p:sp>
          <p:nvSpPr>
            <p:cNvPr id="5420" name="Google Shape;5420;p269"/>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rgbClr val="DEE1E6"/>
            </a:solidFill>
            <a:ln>
              <a:noFill/>
            </a:ln>
          </p:spPr>
        </p:sp>
        <p:sp>
          <p:nvSpPr>
            <p:cNvPr id="5421" name="Google Shape;5421;p269"/>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rgbClr val="DEE1E6"/>
            </a:solidFill>
            <a:ln>
              <a:noFill/>
            </a:ln>
          </p:spPr>
        </p:sp>
        <p:sp>
          <p:nvSpPr>
            <p:cNvPr id="5422" name="Google Shape;5422;p269"/>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423" name="Google Shape;5423;p269"/>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rgbClr val="DEE1E6"/>
            </a:solidFill>
            <a:ln>
              <a:noFill/>
            </a:ln>
          </p:spPr>
        </p:sp>
        <p:sp>
          <p:nvSpPr>
            <p:cNvPr id="5424" name="Google Shape;5424;p269"/>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rgbClr val="DEE1E6"/>
            </a:solidFill>
            <a:ln>
              <a:noFill/>
            </a:ln>
          </p:spPr>
        </p:sp>
        <p:sp>
          <p:nvSpPr>
            <p:cNvPr id="5425" name="Google Shape;5425;p269"/>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rgbClr val="DEE1E6"/>
            </a:solidFill>
            <a:ln>
              <a:noFill/>
            </a:ln>
          </p:spPr>
        </p:sp>
        <p:sp>
          <p:nvSpPr>
            <p:cNvPr id="5426" name="Google Shape;5426;p269"/>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rgbClr val="DEE1E6"/>
            </a:solidFill>
            <a:ln>
              <a:noFill/>
            </a:ln>
          </p:spPr>
        </p:sp>
        <p:sp>
          <p:nvSpPr>
            <p:cNvPr id="5427" name="Google Shape;5427;p269"/>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rgbClr val="DEE1E6"/>
            </a:solidFill>
            <a:ln>
              <a:noFill/>
            </a:ln>
          </p:spPr>
        </p:sp>
        <p:sp>
          <p:nvSpPr>
            <p:cNvPr id="5428" name="Google Shape;5428;p269"/>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rgbClr val="DEE1E6"/>
            </a:solidFill>
            <a:ln>
              <a:noFill/>
            </a:ln>
          </p:spPr>
        </p:sp>
        <p:sp>
          <p:nvSpPr>
            <p:cNvPr id="5429" name="Google Shape;5429;p269"/>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rgbClr val="DEE1E6"/>
            </a:solidFill>
            <a:ln>
              <a:noFill/>
            </a:ln>
          </p:spPr>
        </p:sp>
        <p:sp>
          <p:nvSpPr>
            <p:cNvPr id="5430" name="Google Shape;5430;p269"/>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rgbClr val="DEE1E6"/>
            </a:solidFill>
            <a:ln>
              <a:noFill/>
            </a:ln>
          </p:spPr>
        </p:sp>
        <p:sp>
          <p:nvSpPr>
            <p:cNvPr id="5431" name="Google Shape;5431;p269"/>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rgbClr val="DEE1E6"/>
            </a:solidFill>
            <a:ln>
              <a:noFill/>
            </a:ln>
          </p:spPr>
        </p:sp>
        <p:sp>
          <p:nvSpPr>
            <p:cNvPr id="5432" name="Google Shape;5432;p269"/>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433" name="Google Shape;5433;p269"/>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rgbClr val="DEE1E6"/>
            </a:solidFill>
            <a:ln>
              <a:noFill/>
            </a:ln>
          </p:spPr>
        </p:sp>
        <p:sp>
          <p:nvSpPr>
            <p:cNvPr id="5434" name="Google Shape;5434;p269"/>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rgbClr val="DEE1E6"/>
            </a:solidFill>
            <a:ln>
              <a:noFill/>
            </a:ln>
          </p:spPr>
        </p:sp>
        <p:sp>
          <p:nvSpPr>
            <p:cNvPr id="5435" name="Google Shape;5435;p269"/>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rgbClr val="DEE1E6"/>
            </a:solidFill>
            <a:ln>
              <a:noFill/>
            </a:ln>
          </p:spPr>
        </p:sp>
        <p:sp>
          <p:nvSpPr>
            <p:cNvPr id="5436" name="Google Shape;5436;p269"/>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rgbClr val="DEE1E6"/>
            </a:solidFill>
            <a:ln>
              <a:noFill/>
            </a:ln>
          </p:spPr>
        </p:sp>
        <p:sp>
          <p:nvSpPr>
            <p:cNvPr id="5437" name="Google Shape;5437;p269"/>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rgbClr val="DEE1E6"/>
            </a:solidFill>
            <a:ln>
              <a:noFill/>
            </a:ln>
          </p:spPr>
        </p:sp>
        <p:sp>
          <p:nvSpPr>
            <p:cNvPr id="5438" name="Google Shape;5438;p269"/>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rgbClr val="DEE1E6"/>
            </a:solidFill>
            <a:ln>
              <a:noFill/>
            </a:ln>
          </p:spPr>
        </p:sp>
        <p:sp>
          <p:nvSpPr>
            <p:cNvPr id="5439" name="Google Shape;5439;p269"/>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rgbClr val="DEE1E6"/>
            </a:solidFill>
            <a:ln>
              <a:noFill/>
            </a:ln>
          </p:spPr>
        </p:sp>
        <p:sp>
          <p:nvSpPr>
            <p:cNvPr id="5440" name="Google Shape;5440;p269"/>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rgbClr val="DEE1E6"/>
            </a:solidFill>
            <a:ln>
              <a:noFill/>
            </a:ln>
          </p:spPr>
        </p:sp>
        <p:sp>
          <p:nvSpPr>
            <p:cNvPr id="5441" name="Google Shape;5441;p269"/>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rgbClr val="DEE1E6"/>
            </a:solidFill>
            <a:ln>
              <a:noFill/>
            </a:ln>
          </p:spPr>
        </p:sp>
        <p:sp>
          <p:nvSpPr>
            <p:cNvPr id="5442" name="Google Shape;5442;p269"/>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rgbClr val="DEE1E6"/>
            </a:solidFill>
            <a:ln>
              <a:noFill/>
            </a:ln>
          </p:spPr>
        </p:sp>
        <p:sp>
          <p:nvSpPr>
            <p:cNvPr id="5443" name="Google Shape;5443;p269"/>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rgbClr val="DEE1E6"/>
            </a:solidFill>
            <a:ln>
              <a:noFill/>
            </a:ln>
          </p:spPr>
        </p:sp>
        <p:sp>
          <p:nvSpPr>
            <p:cNvPr id="5444" name="Google Shape;5444;p269"/>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rgbClr val="DEE1E6"/>
            </a:solidFill>
            <a:ln>
              <a:noFill/>
            </a:ln>
          </p:spPr>
        </p:sp>
        <p:sp>
          <p:nvSpPr>
            <p:cNvPr id="5445" name="Google Shape;5445;p269"/>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rgbClr val="DEE1E6"/>
            </a:solidFill>
            <a:ln>
              <a:noFill/>
            </a:ln>
          </p:spPr>
        </p:sp>
        <p:sp>
          <p:nvSpPr>
            <p:cNvPr id="5446" name="Google Shape;5446;p269"/>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rgbClr val="DEE1E6"/>
            </a:solidFill>
            <a:ln>
              <a:noFill/>
            </a:ln>
          </p:spPr>
        </p:sp>
        <p:sp>
          <p:nvSpPr>
            <p:cNvPr id="5447" name="Google Shape;5447;p269"/>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rgbClr val="DEE1E6"/>
            </a:solidFill>
            <a:ln>
              <a:noFill/>
            </a:ln>
          </p:spPr>
        </p:sp>
        <p:sp>
          <p:nvSpPr>
            <p:cNvPr id="5448" name="Google Shape;5448;p269"/>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rgbClr val="DEE1E6"/>
            </a:solidFill>
            <a:ln>
              <a:noFill/>
            </a:ln>
          </p:spPr>
        </p:sp>
        <p:sp>
          <p:nvSpPr>
            <p:cNvPr id="5449" name="Google Shape;5449;p269"/>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rgbClr val="DEE1E6"/>
            </a:solidFill>
            <a:ln>
              <a:noFill/>
            </a:ln>
          </p:spPr>
        </p:sp>
        <p:sp>
          <p:nvSpPr>
            <p:cNvPr id="5450" name="Google Shape;5450;p269"/>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rgbClr val="DEE1E6"/>
            </a:solidFill>
            <a:ln>
              <a:noFill/>
            </a:ln>
          </p:spPr>
        </p:sp>
        <p:sp>
          <p:nvSpPr>
            <p:cNvPr id="5451" name="Google Shape;5451;p269"/>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rgbClr val="DEE1E6"/>
            </a:solidFill>
            <a:ln>
              <a:noFill/>
            </a:ln>
          </p:spPr>
        </p:sp>
        <p:sp>
          <p:nvSpPr>
            <p:cNvPr id="5452" name="Google Shape;5452;p269"/>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rgbClr val="DEE1E6"/>
            </a:solidFill>
            <a:ln>
              <a:noFill/>
            </a:ln>
          </p:spPr>
        </p:sp>
        <p:sp>
          <p:nvSpPr>
            <p:cNvPr id="5453" name="Google Shape;5453;p269"/>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rgbClr val="DEE1E6"/>
            </a:solidFill>
            <a:ln>
              <a:noFill/>
            </a:ln>
          </p:spPr>
        </p:sp>
        <p:sp>
          <p:nvSpPr>
            <p:cNvPr id="5454" name="Google Shape;5454;p269"/>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rgbClr val="DEE1E6"/>
            </a:solidFill>
            <a:ln>
              <a:noFill/>
            </a:ln>
          </p:spPr>
        </p:sp>
        <p:sp>
          <p:nvSpPr>
            <p:cNvPr id="5455" name="Google Shape;5455;p269"/>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rgbClr val="DEE1E6"/>
            </a:solidFill>
            <a:ln>
              <a:noFill/>
            </a:ln>
          </p:spPr>
        </p:sp>
        <p:sp>
          <p:nvSpPr>
            <p:cNvPr id="5456" name="Google Shape;5456;p269"/>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rgbClr val="DEE1E6"/>
            </a:solidFill>
            <a:ln>
              <a:noFill/>
            </a:ln>
          </p:spPr>
        </p:sp>
        <p:sp>
          <p:nvSpPr>
            <p:cNvPr id="5457" name="Google Shape;5457;p269"/>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rgbClr val="DEE1E6"/>
            </a:solidFill>
            <a:ln>
              <a:noFill/>
            </a:ln>
          </p:spPr>
        </p:sp>
        <p:sp>
          <p:nvSpPr>
            <p:cNvPr id="5458" name="Google Shape;5458;p269"/>
            <p:cNvSpPr/>
            <p:nvPr/>
          </p:nvSpPr>
          <p:spPr>
            <a:xfrm>
              <a:off x="7694640" y="2580480"/>
              <a:ext cx="2160" cy="2160"/>
            </a:xfrm>
            <a:custGeom>
              <a:rect b="b" l="l" r="r" t="t"/>
              <a:pathLst>
                <a:path extrusionOk="0" h="116" w="116">
                  <a:moveTo>
                    <a:pt x="1" y="1"/>
                  </a:moveTo>
                  <a:lnTo>
                    <a:pt x="30" y="116"/>
                  </a:lnTo>
                  <a:lnTo>
                    <a:pt x="116" y="1"/>
                  </a:lnTo>
                  <a:close/>
                </a:path>
              </a:pathLst>
            </a:custGeom>
            <a:solidFill>
              <a:srgbClr val="DEE1E6"/>
            </a:solidFill>
            <a:ln>
              <a:noFill/>
            </a:ln>
          </p:spPr>
        </p:sp>
        <p:sp>
          <p:nvSpPr>
            <p:cNvPr id="5459" name="Google Shape;5459;p269"/>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rgbClr val="DEE1E6"/>
            </a:solidFill>
            <a:ln>
              <a:noFill/>
            </a:ln>
          </p:spPr>
        </p:sp>
        <p:sp>
          <p:nvSpPr>
            <p:cNvPr id="5460" name="Google Shape;5460;p269"/>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rgbClr val="DEE1E6"/>
            </a:solidFill>
            <a:ln>
              <a:noFill/>
            </a:ln>
          </p:spPr>
        </p:sp>
        <p:sp>
          <p:nvSpPr>
            <p:cNvPr id="5461" name="Google Shape;5461;p269"/>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rgbClr val="DEE1E6"/>
            </a:solidFill>
            <a:ln>
              <a:noFill/>
            </a:ln>
          </p:spPr>
        </p:sp>
        <p:sp>
          <p:nvSpPr>
            <p:cNvPr id="5462" name="Google Shape;5462;p269"/>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rgbClr val="DEE1E6"/>
            </a:solidFill>
            <a:ln>
              <a:noFill/>
            </a:ln>
          </p:spPr>
        </p:sp>
        <p:sp>
          <p:nvSpPr>
            <p:cNvPr id="5463" name="Google Shape;5463;p269"/>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rgbClr val="DEE1E6"/>
            </a:solidFill>
            <a:ln>
              <a:noFill/>
            </a:ln>
          </p:spPr>
        </p:sp>
        <p:sp>
          <p:nvSpPr>
            <p:cNvPr id="5464" name="Google Shape;5464;p269"/>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465" name="Google Shape;5465;p269"/>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rgbClr val="DEE1E6"/>
            </a:solidFill>
            <a:ln>
              <a:noFill/>
            </a:ln>
          </p:spPr>
        </p:sp>
        <p:sp>
          <p:nvSpPr>
            <p:cNvPr id="5466" name="Google Shape;5466;p269"/>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rgbClr val="DEE1E6"/>
            </a:solidFill>
            <a:ln>
              <a:noFill/>
            </a:ln>
          </p:spPr>
        </p:sp>
        <p:sp>
          <p:nvSpPr>
            <p:cNvPr id="5467" name="Google Shape;5467;p269"/>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rgbClr val="DEE1E6"/>
            </a:solidFill>
            <a:ln>
              <a:noFill/>
            </a:ln>
          </p:spPr>
        </p:sp>
        <p:sp>
          <p:nvSpPr>
            <p:cNvPr id="5468" name="Google Shape;5468;p269"/>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rgbClr val="DEE1E6"/>
            </a:solidFill>
            <a:ln>
              <a:noFill/>
            </a:ln>
          </p:spPr>
        </p:sp>
        <p:sp>
          <p:nvSpPr>
            <p:cNvPr id="5469" name="Google Shape;5469;p269"/>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rgbClr val="DEE1E6"/>
            </a:solidFill>
            <a:ln>
              <a:noFill/>
            </a:ln>
          </p:spPr>
        </p:sp>
        <p:sp>
          <p:nvSpPr>
            <p:cNvPr id="5470" name="Google Shape;5470;p269"/>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rgbClr val="DEE1E6"/>
            </a:solidFill>
            <a:ln>
              <a:noFill/>
            </a:ln>
          </p:spPr>
        </p:sp>
        <p:sp>
          <p:nvSpPr>
            <p:cNvPr id="5471" name="Google Shape;5471;p269"/>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rgbClr val="DEE1E6"/>
            </a:solidFill>
            <a:ln>
              <a:noFill/>
            </a:ln>
          </p:spPr>
        </p:sp>
        <p:sp>
          <p:nvSpPr>
            <p:cNvPr id="5472" name="Google Shape;5472;p269"/>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473" name="Google Shape;5473;p269"/>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474" name="Google Shape;5474;p269"/>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rgbClr val="DEE1E6"/>
            </a:solidFill>
            <a:ln>
              <a:noFill/>
            </a:ln>
          </p:spPr>
        </p:sp>
        <p:sp>
          <p:nvSpPr>
            <p:cNvPr id="5475" name="Google Shape;5475;p269"/>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rgbClr val="DEE1E6"/>
            </a:solidFill>
            <a:ln>
              <a:noFill/>
            </a:ln>
          </p:spPr>
        </p:sp>
        <p:sp>
          <p:nvSpPr>
            <p:cNvPr id="5476" name="Google Shape;5476;p269"/>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rgbClr val="DEE1E6"/>
            </a:solidFill>
            <a:ln>
              <a:noFill/>
            </a:ln>
          </p:spPr>
        </p:sp>
        <p:sp>
          <p:nvSpPr>
            <p:cNvPr id="5477" name="Google Shape;5477;p269"/>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rgbClr val="DEE1E6"/>
            </a:solidFill>
            <a:ln>
              <a:noFill/>
            </a:ln>
          </p:spPr>
        </p:sp>
        <p:sp>
          <p:nvSpPr>
            <p:cNvPr id="5478" name="Google Shape;5478;p269"/>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rgbClr val="DEE1E6"/>
            </a:solidFill>
            <a:ln>
              <a:noFill/>
            </a:ln>
          </p:spPr>
        </p:sp>
        <p:sp>
          <p:nvSpPr>
            <p:cNvPr id="5479" name="Google Shape;5479;p269"/>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rgbClr val="DEE1E6"/>
            </a:solidFill>
            <a:ln>
              <a:noFill/>
            </a:ln>
          </p:spPr>
        </p:sp>
        <p:sp>
          <p:nvSpPr>
            <p:cNvPr id="5480" name="Google Shape;5480;p269"/>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481" name="Google Shape;5481;p269"/>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rgbClr val="DEE1E6"/>
            </a:solidFill>
            <a:ln>
              <a:noFill/>
            </a:ln>
          </p:spPr>
        </p:sp>
        <p:sp>
          <p:nvSpPr>
            <p:cNvPr id="5482" name="Google Shape;5482;p269"/>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rgbClr val="DEE1E6"/>
            </a:solidFill>
            <a:ln>
              <a:noFill/>
            </a:ln>
          </p:spPr>
        </p:sp>
        <p:sp>
          <p:nvSpPr>
            <p:cNvPr id="5483" name="Google Shape;5483;p269"/>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rgbClr val="DEE1E6"/>
            </a:solidFill>
            <a:ln>
              <a:noFill/>
            </a:ln>
          </p:spPr>
        </p:sp>
        <p:sp>
          <p:nvSpPr>
            <p:cNvPr id="5484" name="Google Shape;5484;p269"/>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485" name="Google Shape;5485;p269"/>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rgbClr val="DEE1E6"/>
            </a:solidFill>
            <a:ln>
              <a:noFill/>
            </a:ln>
          </p:spPr>
        </p:sp>
        <p:sp>
          <p:nvSpPr>
            <p:cNvPr id="5486" name="Google Shape;5486;p269"/>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rgbClr val="DEE1E6"/>
            </a:solidFill>
            <a:ln>
              <a:noFill/>
            </a:ln>
          </p:spPr>
        </p:sp>
        <p:sp>
          <p:nvSpPr>
            <p:cNvPr id="5487" name="Google Shape;5487;p269"/>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rgbClr val="DEE1E6"/>
            </a:solidFill>
            <a:ln>
              <a:noFill/>
            </a:ln>
          </p:spPr>
        </p:sp>
        <p:sp>
          <p:nvSpPr>
            <p:cNvPr id="5488" name="Google Shape;5488;p269"/>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rgbClr val="DEE1E6"/>
            </a:solidFill>
            <a:ln>
              <a:noFill/>
            </a:ln>
          </p:spPr>
        </p:sp>
        <p:sp>
          <p:nvSpPr>
            <p:cNvPr id="5489" name="Google Shape;5489;p269"/>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rgbClr val="DEE1E6"/>
            </a:solidFill>
            <a:ln>
              <a:noFill/>
            </a:ln>
          </p:spPr>
        </p:sp>
        <p:sp>
          <p:nvSpPr>
            <p:cNvPr id="5490" name="Google Shape;5490;p269"/>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rgbClr val="DEE1E6"/>
            </a:solidFill>
            <a:ln>
              <a:noFill/>
            </a:ln>
          </p:spPr>
        </p:sp>
        <p:sp>
          <p:nvSpPr>
            <p:cNvPr id="5491" name="Google Shape;5491;p269"/>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rgbClr val="DEE1E6"/>
            </a:solidFill>
            <a:ln>
              <a:noFill/>
            </a:ln>
          </p:spPr>
        </p:sp>
        <p:sp>
          <p:nvSpPr>
            <p:cNvPr id="5492" name="Google Shape;5492;p269"/>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rgbClr val="DEE1E6"/>
            </a:solidFill>
            <a:ln>
              <a:noFill/>
            </a:ln>
          </p:spPr>
        </p:sp>
        <p:sp>
          <p:nvSpPr>
            <p:cNvPr id="5493" name="Google Shape;5493;p269"/>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rgbClr val="DEE1E6"/>
            </a:solidFill>
            <a:ln>
              <a:noFill/>
            </a:ln>
          </p:spPr>
        </p:sp>
        <p:sp>
          <p:nvSpPr>
            <p:cNvPr id="5494" name="Google Shape;5494;p269"/>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rgbClr val="DEE1E6"/>
            </a:solidFill>
            <a:ln>
              <a:noFill/>
            </a:ln>
          </p:spPr>
        </p:sp>
        <p:sp>
          <p:nvSpPr>
            <p:cNvPr id="5495" name="Google Shape;5495;p269"/>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rgbClr val="DEE1E6"/>
            </a:solidFill>
            <a:ln>
              <a:noFill/>
            </a:ln>
          </p:spPr>
        </p:sp>
        <p:sp>
          <p:nvSpPr>
            <p:cNvPr id="5496" name="Google Shape;5496;p269"/>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rgbClr val="DEE1E6"/>
            </a:solidFill>
            <a:ln>
              <a:noFill/>
            </a:ln>
          </p:spPr>
        </p:sp>
        <p:sp>
          <p:nvSpPr>
            <p:cNvPr id="5497" name="Google Shape;5497;p269"/>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rgbClr val="DEE1E6"/>
            </a:solidFill>
            <a:ln>
              <a:noFill/>
            </a:ln>
          </p:spPr>
        </p:sp>
        <p:sp>
          <p:nvSpPr>
            <p:cNvPr id="5498" name="Google Shape;5498;p269"/>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rgbClr val="DEE1E6"/>
            </a:solidFill>
            <a:ln>
              <a:noFill/>
            </a:ln>
          </p:spPr>
        </p:sp>
        <p:sp>
          <p:nvSpPr>
            <p:cNvPr id="5499" name="Google Shape;5499;p269"/>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rgbClr val="DEE1E6"/>
            </a:solidFill>
            <a:ln>
              <a:noFill/>
            </a:ln>
          </p:spPr>
        </p:sp>
        <p:sp>
          <p:nvSpPr>
            <p:cNvPr id="5500" name="Google Shape;5500;p269"/>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rgbClr val="DEE1E6"/>
            </a:solidFill>
            <a:ln>
              <a:noFill/>
            </a:ln>
          </p:spPr>
        </p:sp>
        <p:sp>
          <p:nvSpPr>
            <p:cNvPr id="5501" name="Google Shape;5501;p269"/>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rgbClr val="DEE1E6"/>
            </a:solidFill>
            <a:ln>
              <a:noFill/>
            </a:ln>
          </p:spPr>
        </p:sp>
        <p:sp>
          <p:nvSpPr>
            <p:cNvPr id="5502" name="Google Shape;5502;p269"/>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rgbClr val="DEE1E6"/>
            </a:solidFill>
            <a:ln>
              <a:noFill/>
            </a:ln>
          </p:spPr>
        </p:sp>
        <p:sp>
          <p:nvSpPr>
            <p:cNvPr id="5503" name="Google Shape;5503;p269"/>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rgbClr val="DEE1E6"/>
            </a:solidFill>
            <a:ln>
              <a:noFill/>
            </a:ln>
          </p:spPr>
        </p:sp>
        <p:sp>
          <p:nvSpPr>
            <p:cNvPr id="5504" name="Google Shape;5504;p269"/>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rgbClr val="DEE1E6"/>
            </a:solidFill>
            <a:ln>
              <a:noFill/>
            </a:ln>
          </p:spPr>
        </p:sp>
        <p:sp>
          <p:nvSpPr>
            <p:cNvPr id="5505" name="Google Shape;5505;p269"/>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rgbClr val="DEE1E6"/>
            </a:solidFill>
            <a:ln>
              <a:noFill/>
            </a:ln>
          </p:spPr>
        </p:sp>
        <p:sp>
          <p:nvSpPr>
            <p:cNvPr id="5506" name="Google Shape;5506;p269"/>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rgbClr val="DEE1E6"/>
            </a:solidFill>
            <a:ln>
              <a:noFill/>
            </a:ln>
          </p:spPr>
        </p:sp>
        <p:sp>
          <p:nvSpPr>
            <p:cNvPr id="5507" name="Google Shape;5507;p269"/>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rgbClr val="DEE1E6"/>
            </a:solidFill>
            <a:ln>
              <a:noFill/>
            </a:ln>
          </p:spPr>
        </p:sp>
        <p:sp>
          <p:nvSpPr>
            <p:cNvPr id="5508" name="Google Shape;5508;p269"/>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rgbClr val="DEE1E6"/>
            </a:solidFill>
            <a:ln>
              <a:noFill/>
            </a:ln>
          </p:spPr>
        </p:sp>
      </p:grpSp>
      <p:sp>
        <p:nvSpPr>
          <p:cNvPr id="5509" name="Google Shape;5509;p269"/>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 Dark bg">
  <p:cSld name="TITLE_AND_BODY_1_2_1_1_1_2_1_1_2_2_1_1_1_3_1_1_2">
    <p:bg>
      <p:bgPr>
        <a:solidFill>
          <a:schemeClr val="dk1"/>
        </a:solidFill>
      </p:bgPr>
    </p:bg>
    <p:spTree>
      <p:nvGrpSpPr>
        <p:cNvPr id="5510" name="Shape 5510"/>
        <p:cNvGrpSpPr/>
        <p:nvPr/>
      </p:nvGrpSpPr>
      <p:grpSpPr>
        <a:xfrm>
          <a:off x="0" y="0"/>
          <a:ext cx="0" cy="0"/>
          <a:chOff x="0" y="0"/>
          <a:chExt cx="0" cy="0"/>
        </a:xfrm>
      </p:grpSpPr>
      <p:sp>
        <p:nvSpPr>
          <p:cNvPr id="5511" name="Google Shape;5511;p270"/>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5512" name="Google Shape;5512;p270"/>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513" name="Google Shape;5513;p270"/>
          <p:cNvGrpSpPr/>
          <p:nvPr/>
        </p:nvGrpSpPr>
        <p:grpSpPr>
          <a:xfrm>
            <a:off x="4361810" y="528101"/>
            <a:ext cx="3910555" cy="4087260"/>
            <a:chOff x="4687200" y="990720"/>
            <a:chExt cx="3283146" cy="3431500"/>
          </a:xfrm>
        </p:grpSpPr>
        <p:sp>
          <p:nvSpPr>
            <p:cNvPr id="5514" name="Google Shape;5514;p270"/>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515" name="Google Shape;5515;p270"/>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chemeClr val="accent3"/>
            </a:solidFill>
            <a:ln>
              <a:noFill/>
            </a:ln>
          </p:spPr>
        </p:sp>
        <p:sp>
          <p:nvSpPr>
            <p:cNvPr id="5516" name="Google Shape;5516;p270"/>
            <p:cNvSpPr/>
            <p:nvPr/>
          </p:nvSpPr>
          <p:spPr>
            <a:xfrm>
              <a:off x="5436000" y="2853360"/>
              <a:ext cx="36359" cy="5040"/>
            </a:xfrm>
            <a:custGeom>
              <a:rect b="b" l="l" r="r" t="t"/>
              <a:pathLst>
                <a:path extrusionOk="0" h="231" w="1614">
                  <a:moveTo>
                    <a:pt x="1614" y="202"/>
                  </a:moveTo>
                  <a:lnTo>
                    <a:pt x="1326" y="1"/>
                  </a:lnTo>
                  <a:lnTo>
                    <a:pt x="1" y="231"/>
                  </a:lnTo>
                  <a:close/>
                </a:path>
              </a:pathLst>
            </a:custGeom>
            <a:solidFill>
              <a:schemeClr val="accent3"/>
            </a:solidFill>
            <a:ln>
              <a:noFill/>
            </a:ln>
          </p:spPr>
        </p:sp>
        <p:sp>
          <p:nvSpPr>
            <p:cNvPr id="5517" name="Google Shape;5517;p270"/>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chemeClr val="accent3"/>
            </a:solidFill>
            <a:ln>
              <a:noFill/>
            </a:ln>
          </p:spPr>
        </p:sp>
        <p:sp>
          <p:nvSpPr>
            <p:cNvPr id="5518" name="Google Shape;5518;p270"/>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chemeClr val="accent3"/>
            </a:solidFill>
            <a:ln>
              <a:noFill/>
            </a:ln>
          </p:spPr>
        </p:sp>
        <p:sp>
          <p:nvSpPr>
            <p:cNvPr id="5519" name="Google Shape;5519;p270"/>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chemeClr val="accent3"/>
            </a:solidFill>
            <a:ln>
              <a:noFill/>
            </a:ln>
          </p:spPr>
        </p:sp>
        <p:sp>
          <p:nvSpPr>
            <p:cNvPr id="5520" name="Google Shape;5520;p270"/>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chemeClr val="accent3"/>
            </a:solidFill>
            <a:ln>
              <a:noFill/>
            </a:ln>
          </p:spPr>
        </p:sp>
        <p:sp>
          <p:nvSpPr>
            <p:cNvPr id="5521" name="Google Shape;5521;p270"/>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chemeClr val="accent3"/>
            </a:solidFill>
            <a:ln>
              <a:noFill/>
            </a:ln>
          </p:spPr>
        </p:sp>
        <p:sp>
          <p:nvSpPr>
            <p:cNvPr id="5522" name="Google Shape;5522;p270"/>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chemeClr val="accent3"/>
            </a:solidFill>
            <a:ln>
              <a:noFill/>
            </a:ln>
          </p:spPr>
        </p:sp>
        <p:sp>
          <p:nvSpPr>
            <p:cNvPr id="5523" name="Google Shape;5523;p270"/>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chemeClr val="accent3"/>
            </a:solidFill>
            <a:ln>
              <a:noFill/>
            </a:ln>
          </p:spPr>
        </p:sp>
        <p:sp>
          <p:nvSpPr>
            <p:cNvPr id="5524" name="Google Shape;5524;p270"/>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chemeClr val="accent3"/>
            </a:solidFill>
            <a:ln>
              <a:noFill/>
            </a:ln>
          </p:spPr>
        </p:sp>
        <p:sp>
          <p:nvSpPr>
            <p:cNvPr id="5525" name="Google Shape;5525;p270"/>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chemeClr val="accent3"/>
            </a:solidFill>
            <a:ln>
              <a:noFill/>
            </a:ln>
          </p:spPr>
        </p:sp>
        <p:sp>
          <p:nvSpPr>
            <p:cNvPr id="5526" name="Google Shape;5526;p270"/>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chemeClr val="accent3"/>
            </a:solidFill>
            <a:ln>
              <a:noFill/>
            </a:ln>
          </p:spPr>
        </p:sp>
        <p:sp>
          <p:nvSpPr>
            <p:cNvPr id="5527" name="Google Shape;5527;p270"/>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chemeClr val="accent3"/>
            </a:solidFill>
            <a:ln>
              <a:noFill/>
            </a:ln>
          </p:spPr>
        </p:sp>
        <p:sp>
          <p:nvSpPr>
            <p:cNvPr id="5528" name="Google Shape;5528;p270"/>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chemeClr val="accent3"/>
            </a:solidFill>
            <a:ln>
              <a:noFill/>
            </a:ln>
          </p:spPr>
        </p:sp>
        <p:sp>
          <p:nvSpPr>
            <p:cNvPr id="5529" name="Google Shape;5529;p270"/>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chemeClr val="accent3"/>
            </a:solidFill>
            <a:ln>
              <a:noFill/>
            </a:ln>
          </p:spPr>
        </p:sp>
        <p:sp>
          <p:nvSpPr>
            <p:cNvPr id="5530" name="Google Shape;5530;p270"/>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chemeClr val="accent3"/>
            </a:solidFill>
            <a:ln>
              <a:noFill/>
            </a:ln>
          </p:spPr>
        </p:sp>
        <p:sp>
          <p:nvSpPr>
            <p:cNvPr id="5531" name="Google Shape;5531;p270"/>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chemeClr val="accent3"/>
            </a:solidFill>
            <a:ln>
              <a:noFill/>
            </a:ln>
          </p:spPr>
        </p:sp>
        <p:sp>
          <p:nvSpPr>
            <p:cNvPr id="5532" name="Google Shape;5532;p270"/>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chemeClr val="accent3"/>
            </a:solidFill>
            <a:ln>
              <a:noFill/>
            </a:ln>
          </p:spPr>
        </p:sp>
        <p:sp>
          <p:nvSpPr>
            <p:cNvPr id="5533" name="Google Shape;5533;p270"/>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chemeClr val="accent3"/>
            </a:solidFill>
            <a:ln>
              <a:noFill/>
            </a:ln>
          </p:spPr>
        </p:sp>
        <p:sp>
          <p:nvSpPr>
            <p:cNvPr id="5534" name="Google Shape;5534;p270"/>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chemeClr val="accent3"/>
            </a:solidFill>
            <a:ln>
              <a:noFill/>
            </a:ln>
          </p:spPr>
        </p:sp>
        <p:sp>
          <p:nvSpPr>
            <p:cNvPr id="5535" name="Google Shape;5535;p270"/>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chemeClr val="accent3"/>
            </a:solidFill>
            <a:ln>
              <a:noFill/>
            </a:ln>
          </p:spPr>
        </p:sp>
        <p:sp>
          <p:nvSpPr>
            <p:cNvPr id="5536" name="Google Shape;5536;p270"/>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chemeClr val="accent3"/>
            </a:solidFill>
            <a:ln>
              <a:noFill/>
            </a:ln>
          </p:spPr>
        </p:sp>
        <p:sp>
          <p:nvSpPr>
            <p:cNvPr id="5537" name="Google Shape;5537;p270"/>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538" name="Google Shape;5538;p270"/>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chemeClr val="accent3"/>
            </a:solidFill>
            <a:ln>
              <a:noFill/>
            </a:ln>
          </p:spPr>
        </p:sp>
        <p:sp>
          <p:nvSpPr>
            <p:cNvPr id="5539" name="Google Shape;5539;p270"/>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chemeClr val="accent3"/>
            </a:solidFill>
            <a:ln>
              <a:noFill/>
            </a:ln>
          </p:spPr>
        </p:sp>
        <p:sp>
          <p:nvSpPr>
            <p:cNvPr id="5540" name="Google Shape;5540;p270"/>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chemeClr val="accent3"/>
            </a:solidFill>
            <a:ln>
              <a:noFill/>
            </a:ln>
          </p:spPr>
        </p:sp>
        <p:sp>
          <p:nvSpPr>
            <p:cNvPr id="5541" name="Google Shape;5541;p270"/>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chemeClr val="accent3"/>
            </a:solidFill>
            <a:ln>
              <a:noFill/>
            </a:ln>
          </p:spPr>
        </p:sp>
        <p:sp>
          <p:nvSpPr>
            <p:cNvPr id="5542" name="Google Shape;5542;p270"/>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chemeClr val="accent3"/>
            </a:solidFill>
            <a:ln>
              <a:noFill/>
            </a:ln>
          </p:spPr>
        </p:sp>
        <p:sp>
          <p:nvSpPr>
            <p:cNvPr id="5543" name="Google Shape;5543;p270"/>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chemeClr val="accent3"/>
            </a:solidFill>
            <a:ln>
              <a:noFill/>
            </a:ln>
          </p:spPr>
        </p:sp>
        <p:sp>
          <p:nvSpPr>
            <p:cNvPr id="5544" name="Google Shape;5544;p270"/>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chemeClr val="accent3"/>
            </a:solidFill>
            <a:ln>
              <a:noFill/>
            </a:ln>
          </p:spPr>
        </p:sp>
        <p:sp>
          <p:nvSpPr>
            <p:cNvPr id="5545" name="Google Shape;5545;p270"/>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chemeClr val="accent3"/>
            </a:solidFill>
            <a:ln>
              <a:noFill/>
            </a:ln>
          </p:spPr>
        </p:sp>
        <p:sp>
          <p:nvSpPr>
            <p:cNvPr id="5546" name="Google Shape;5546;p270"/>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chemeClr val="accent3"/>
            </a:solidFill>
            <a:ln>
              <a:noFill/>
            </a:ln>
          </p:spPr>
        </p:sp>
        <p:sp>
          <p:nvSpPr>
            <p:cNvPr id="5547" name="Google Shape;5547;p270"/>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chemeClr val="accent3"/>
            </a:solidFill>
            <a:ln>
              <a:noFill/>
            </a:ln>
          </p:spPr>
        </p:sp>
        <p:sp>
          <p:nvSpPr>
            <p:cNvPr id="5548" name="Google Shape;5548;p270"/>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chemeClr val="accent3"/>
            </a:solidFill>
            <a:ln>
              <a:noFill/>
            </a:ln>
          </p:spPr>
        </p:sp>
        <p:sp>
          <p:nvSpPr>
            <p:cNvPr id="5549" name="Google Shape;5549;p270"/>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chemeClr val="accent3"/>
            </a:solidFill>
            <a:ln>
              <a:noFill/>
            </a:ln>
          </p:spPr>
        </p:sp>
        <p:sp>
          <p:nvSpPr>
            <p:cNvPr id="5550" name="Google Shape;5550;p270"/>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chemeClr val="accent3"/>
            </a:solidFill>
            <a:ln>
              <a:noFill/>
            </a:ln>
          </p:spPr>
        </p:sp>
        <p:sp>
          <p:nvSpPr>
            <p:cNvPr id="5551" name="Google Shape;5551;p270"/>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chemeClr val="accent3"/>
            </a:solidFill>
            <a:ln>
              <a:noFill/>
            </a:ln>
          </p:spPr>
        </p:sp>
        <p:sp>
          <p:nvSpPr>
            <p:cNvPr id="5552" name="Google Shape;5552;p270"/>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chemeClr val="accent3"/>
            </a:solidFill>
            <a:ln>
              <a:noFill/>
            </a:ln>
          </p:spPr>
        </p:sp>
        <p:sp>
          <p:nvSpPr>
            <p:cNvPr id="5553" name="Google Shape;5553;p270"/>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chemeClr val="accent3"/>
            </a:solidFill>
            <a:ln>
              <a:noFill/>
            </a:ln>
          </p:spPr>
        </p:sp>
        <p:sp>
          <p:nvSpPr>
            <p:cNvPr id="5554" name="Google Shape;5554;p270"/>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chemeClr val="accent3"/>
            </a:solidFill>
            <a:ln>
              <a:noFill/>
            </a:ln>
          </p:spPr>
        </p:sp>
        <p:sp>
          <p:nvSpPr>
            <p:cNvPr id="5555" name="Google Shape;5555;p270"/>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chemeClr val="accent3"/>
            </a:solidFill>
            <a:ln>
              <a:noFill/>
            </a:ln>
          </p:spPr>
        </p:sp>
        <p:sp>
          <p:nvSpPr>
            <p:cNvPr id="5556" name="Google Shape;5556;p270"/>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chemeClr val="accent3"/>
            </a:solidFill>
            <a:ln>
              <a:noFill/>
            </a:ln>
          </p:spPr>
        </p:sp>
        <p:sp>
          <p:nvSpPr>
            <p:cNvPr id="5557" name="Google Shape;5557;p270"/>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chemeClr val="accent3"/>
            </a:solidFill>
            <a:ln>
              <a:noFill/>
            </a:ln>
          </p:spPr>
        </p:sp>
        <p:sp>
          <p:nvSpPr>
            <p:cNvPr id="5558" name="Google Shape;5558;p270"/>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chemeClr val="accent3"/>
            </a:solidFill>
            <a:ln>
              <a:noFill/>
            </a:ln>
          </p:spPr>
        </p:sp>
        <p:sp>
          <p:nvSpPr>
            <p:cNvPr id="5559" name="Google Shape;5559;p270"/>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chemeClr val="accent3"/>
            </a:solidFill>
            <a:ln>
              <a:noFill/>
            </a:ln>
          </p:spPr>
        </p:sp>
        <p:sp>
          <p:nvSpPr>
            <p:cNvPr id="5560" name="Google Shape;5560;p270"/>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chemeClr val="accent3"/>
            </a:solidFill>
            <a:ln>
              <a:noFill/>
            </a:ln>
          </p:spPr>
        </p:sp>
        <p:sp>
          <p:nvSpPr>
            <p:cNvPr id="5561" name="Google Shape;5561;p270"/>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chemeClr val="accent3"/>
            </a:solidFill>
            <a:ln>
              <a:noFill/>
            </a:ln>
          </p:spPr>
        </p:sp>
        <p:sp>
          <p:nvSpPr>
            <p:cNvPr id="5562" name="Google Shape;5562;p270"/>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chemeClr val="accent3"/>
            </a:solidFill>
            <a:ln>
              <a:noFill/>
            </a:ln>
          </p:spPr>
        </p:sp>
        <p:sp>
          <p:nvSpPr>
            <p:cNvPr id="5563" name="Google Shape;5563;p270"/>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chemeClr val="accent3"/>
            </a:solidFill>
            <a:ln>
              <a:noFill/>
            </a:ln>
          </p:spPr>
        </p:sp>
        <p:sp>
          <p:nvSpPr>
            <p:cNvPr id="5564" name="Google Shape;5564;p270"/>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chemeClr val="accent3"/>
            </a:solidFill>
            <a:ln>
              <a:noFill/>
            </a:ln>
          </p:spPr>
        </p:sp>
        <p:sp>
          <p:nvSpPr>
            <p:cNvPr id="5565" name="Google Shape;5565;p270"/>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566" name="Google Shape;5566;p270"/>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chemeClr val="accent3"/>
            </a:solidFill>
            <a:ln>
              <a:noFill/>
            </a:ln>
          </p:spPr>
        </p:sp>
        <p:sp>
          <p:nvSpPr>
            <p:cNvPr id="5567" name="Google Shape;5567;p270"/>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chemeClr val="accent3"/>
            </a:solidFill>
            <a:ln>
              <a:noFill/>
            </a:ln>
          </p:spPr>
        </p:sp>
        <p:sp>
          <p:nvSpPr>
            <p:cNvPr id="5568" name="Google Shape;5568;p270"/>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chemeClr val="accent3"/>
            </a:solidFill>
            <a:ln>
              <a:noFill/>
            </a:ln>
          </p:spPr>
        </p:sp>
        <p:sp>
          <p:nvSpPr>
            <p:cNvPr id="5569" name="Google Shape;5569;p270"/>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chemeClr val="accent3"/>
            </a:solidFill>
            <a:ln>
              <a:noFill/>
            </a:ln>
          </p:spPr>
        </p:sp>
        <p:sp>
          <p:nvSpPr>
            <p:cNvPr id="5570" name="Google Shape;5570;p270"/>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chemeClr val="accent3"/>
            </a:solidFill>
            <a:ln>
              <a:noFill/>
            </a:ln>
          </p:spPr>
        </p:sp>
        <p:sp>
          <p:nvSpPr>
            <p:cNvPr id="5571" name="Google Shape;5571;p270"/>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chemeClr val="accent3"/>
            </a:solidFill>
            <a:ln>
              <a:noFill/>
            </a:ln>
          </p:spPr>
        </p:sp>
        <p:sp>
          <p:nvSpPr>
            <p:cNvPr id="5572" name="Google Shape;5572;p270"/>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chemeClr val="accent3"/>
            </a:solidFill>
            <a:ln>
              <a:noFill/>
            </a:ln>
          </p:spPr>
        </p:sp>
        <p:sp>
          <p:nvSpPr>
            <p:cNvPr id="5573" name="Google Shape;5573;p270"/>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chemeClr val="accent3"/>
            </a:solidFill>
            <a:ln>
              <a:noFill/>
            </a:ln>
          </p:spPr>
        </p:sp>
        <p:sp>
          <p:nvSpPr>
            <p:cNvPr id="5574" name="Google Shape;5574;p270"/>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chemeClr val="accent3"/>
            </a:solidFill>
            <a:ln>
              <a:noFill/>
            </a:ln>
          </p:spPr>
        </p:sp>
        <p:sp>
          <p:nvSpPr>
            <p:cNvPr id="5575" name="Google Shape;5575;p270"/>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576" name="Google Shape;5576;p270"/>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chemeClr val="accent3"/>
            </a:solidFill>
            <a:ln>
              <a:noFill/>
            </a:ln>
          </p:spPr>
        </p:sp>
        <p:sp>
          <p:nvSpPr>
            <p:cNvPr id="5577" name="Google Shape;5577;p270"/>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chemeClr val="accent3"/>
            </a:solidFill>
            <a:ln>
              <a:noFill/>
            </a:ln>
          </p:spPr>
        </p:sp>
        <p:sp>
          <p:nvSpPr>
            <p:cNvPr id="5578" name="Google Shape;5578;p270"/>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chemeClr val="accent3"/>
            </a:solidFill>
            <a:ln>
              <a:noFill/>
            </a:ln>
          </p:spPr>
        </p:sp>
        <p:sp>
          <p:nvSpPr>
            <p:cNvPr id="5579" name="Google Shape;5579;p270"/>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chemeClr val="accent3"/>
            </a:solidFill>
            <a:ln>
              <a:noFill/>
            </a:ln>
          </p:spPr>
        </p:sp>
        <p:sp>
          <p:nvSpPr>
            <p:cNvPr id="5580" name="Google Shape;5580;p270"/>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chemeClr val="accent3"/>
            </a:solidFill>
            <a:ln>
              <a:noFill/>
            </a:ln>
          </p:spPr>
        </p:sp>
        <p:sp>
          <p:nvSpPr>
            <p:cNvPr id="5581" name="Google Shape;5581;p270"/>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chemeClr val="accent3"/>
            </a:solidFill>
            <a:ln>
              <a:noFill/>
            </a:ln>
          </p:spPr>
        </p:sp>
        <p:sp>
          <p:nvSpPr>
            <p:cNvPr id="5582" name="Google Shape;5582;p270"/>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chemeClr val="accent3"/>
            </a:solidFill>
            <a:ln>
              <a:noFill/>
            </a:ln>
          </p:spPr>
        </p:sp>
        <p:sp>
          <p:nvSpPr>
            <p:cNvPr id="5583" name="Google Shape;5583;p270"/>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chemeClr val="accent3"/>
            </a:solidFill>
            <a:ln>
              <a:noFill/>
            </a:ln>
          </p:spPr>
        </p:sp>
        <p:sp>
          <p:nvSpPr>
            <p:cNvPr id="5584" name="Google Shape;5584;p270"/>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chemeClr val="accent3"/>
            </a:solidFill>
            <a:ln>
              <a:noFill/>
            </a:ln>
          </p:spPr>
        </p:sp>
        <p:sp>
          <p:nvSpPr>
            <p:cNvPr id="5585" name="Google Shape;5585;p270"/>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chemeClr val="accent3"/>
            </a:solidFill>
            <a:ln>
              <a:noFill/>
            </a:ln>
          </p:spPr>
        </p:sp>
        <p:sp>
          <p:nvSpPr>
            <p:cNvPr id="5586" name="Google Shape;5586;p270"/>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chemeClr val="accent3"/>
            </a:solidFill>
            <a:ln>
              <a:noFill/>
            </a:ln>
          </p:spPr>
        </p:sp>
        <p:sp>
          <p:nvSpPr>
            <p:cNvPr id="5587" name="Google Shape;5587;p270"/>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chemeClr val="accent3"/>
            </a:solidFill>
            <a:ln>
              <a:noFill/>
            </a:ln>
          </p:spPr>
        </p:sp>
        <p:sp>
          <p:nvSpPr>
            <p:cNvPr id="5588" name="Google Shape;5588;p270"/>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chemeClr val="accent3"/>
            </a:solidFill>
            <a:ln>
              <a:noFill/>
            </a:ln>
          </p:spPr>
        </p:sp>
        <p:sp>
          <p:nvSpPr>
            <p:cNvPr id="5589" name="Google Shape;5589;p270"/>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chemeClr val="accent3"/>
            </a:solidFill>
            <a:ln>
              <a:noFill/>
            </a:ln>
          </p:spPr>
        </p:sp>
        <p:sp>
          <p:nvSpPr>
            <p:cNvPr id="5590" name="Google Shape;5590;p270"/>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chemeClr val="accent3"/>
            </a:solidFill>
            <a:ln>
              <a:noFill/>
            </a:ln>
          </p:spPr>
        </p:sp>
        <p:sp>
          <p:nvSpPr>
            <p:cNvPr id="5591" name="Google Shape;5591;p270"/>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chemeClr val="accent3"/>
            </a:solidFill>
            <a:ln>
              <a:noFill/>
            </a:ln>
          </p:spPr>
        </p:sp>
        <p:sp>
          <p:nvSpPr>
            <p:cNvPr id="5592" name="Google Shape;5592;p270"/>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chemeClr val="accent3"/>
            </a:solidFill>
            <a:ln>
              <a:noFill/>
            </a:ln>
          </p:spPr>
        </p:sp>
        <p:sp>
          <p:nvSpPr>
            <p:cNvPr id="5593" name="Google Shape;5593;p270"/>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chemeClr val="accent3"/>
            </a:solidFill>
            <a:ln>
              <a:noFill/>
            </a:ln>
          </p:spPr>
        </p:sp>
        <p:sp>
          <p:nvSpPr>
            <p:cNvPr id="5594" name="Google Shape;5594;p270"/>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chemeClr val="accent3"/>
            </a:solidFill>
            <a:ln>
              <a:noFill/>
            </a:ln>
          </p:spPr>
        </p:sp>
        <p:sp>
          <p:nvSpPr>
            <p:cNvPr id="5595" name="Google Shape;5595;p270"/>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chemeClr val="accent3"/>
            </a:solidFill>
            <a:ln>
              <a:noFill/>
            </a:ln>
          </p:spPr>
        </p:sp>
        <p:sp>
          <p:nvSpPr>
            <p:cNvPr id="5596" name="Google Shape;5596;p270"/>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chemeClr val="accent3"/>
            </a:solidFill>
            <a:ln>
              <a:noFill/>
            </a:ln>
          </p:spPr>
        </p:sp>
        <p:sp>
          <p:nvSpPr>
            <p:cNvPr id="5597" name="Google Shape;5597;p270"/>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chemeClr val="accent3"/>
            </a:solidFill>
            <a:ln>
              <a:noFill/>
            </a:ln>
          </p:spPr>
        </p:sp>
        <p:sp>
          <p:nvSpPr>
            <p:cNvPr id="5598" name="Google Shape;5598;p270"/>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chemeClr val="accent3"/>
            </a:solidFill>
            <a:ln>
              <a:noFill/>
            </a:ln>
          </p:spPr>
        </p:sp>
        <p:sp>
          <p:nvSpPr>
            <p:cNvPr id="5599" name="Google Shape;5599;p270"/>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chemeClr val="accent3"/>
            </a:solidFill>
            <a:ln>
              <a:noFill/>
            </a:ln>
          </p:spPr>
        </p:sp>
        <p:sp>
          <p:nvSpPr>
            <p:cNvPr id="5600" name="Google Shape;5600;p270"/>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chemeClr val="accent3"/>
            </a:solidFill>
            <a:ln>
              <a:noFill/>
            </a:ln>
          </p:spPr>
        </p:sp>
        <p:sp>
          <p:nvSpPr>
            <p:cNvPr id="5601" name="Google Shape;5601;p270"/>
            <p:cNvSpPr/>
            <p:nvPr/>
          </p:nvSpPr>
          <p:spPr>
            <a:xfrm>
              <a:off x="7694640" y="2580480"/>
              <a:ext cx="2160" cy="2160"/>
            </a:xfrm>
            <a:custGeom>
              <a:rect b="b" l="l" r="r" t="t"/>
              <a:pathLst>
                <a:path extrusionOk="0" h="116" w="116">
                  <a:moveTo>
                    <a:pt x="1" y="1"/>
                  </a:moveTo>
                  <a:lnTo>
                    <a:pt x="30" y="116"/>
                  </a:lnTo>
                  <a:lnTo>
                    <a:pt x="116" y="1"/>
                  </a:lnTo>
                  <a:close/>
                </a:path>
              </a:pathLst>
            </a:custGeom>
            <a:solidFill>
              <a:schemeClr val="accent3"/>
            </a:solidFill>
            <a:ln>
              <a:noFill/>
            </a:ln>
          </p:spPr>
        </p:sp>
        <p:sp>
          <p:nvSpPr>
            <p:cNvPr id="5602" name="Google Shape;5602;p270"/>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chemeClr val="accent3"/>
            </a:solidFill>
            <a:ln>
              <a:noFill/>
            </a:ln>
          </p:spPr>
        </p:sp>
        <p:sp>
          <p:nvSpPr>
            <p:cNvPr id="5603" name="Google Shape;5603;p270"/>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chemeClr val="accent3"/>
            </a:solidFill>
            <a:ln>
              <a:noFill/>
            </a:ln>
          </p:spPr>
        </p:sp>
        <p:sp>
          <p:nvSpPr>
            <p:cNvPr id="5604" name="Google Shape;5604;p270"/>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chemeClr val="accent3"/>
            </a:solidFill>
            <a:ln>
              <a:noFill/>
            </a:ln>
          </p:spPr>
        </p:sp>
        <p:sp>
          <p:nvSpPr>
            <p:cNvPr id="5605" name="Google Shape;5605;p270"/>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chemeClr val="accent3"/>
            </a:solidFill>
            <a:ln>
              <a:noFill/>
            </a:ln>
          </p:spPr>
        </p:sp>
        <p:sp>
          <p:nvSpPr>
            <p:cNvPr id="5606" name="Google Shape;5606;p270"/>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chemeClr val="accent3"/>
            </a:solidFill>
            <a:ln>
              <a:noFill/>
            </a:ln>
          </p:spPr>
        </p:sp>
        <p:sp>
          <p:nvSpPr>
            <p:cNvPr id="5607" name="Google Shape;5607;p270"/>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08" name="Google Shape;5608;p270"/>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chemeClr val="accent3"/>
            </a:solidFill>
            <a:ln>
              <a:noFill/>
            </a:ln>
          </p:spPr>
        </p:sp>
        <p:sp>
          <p:nvSpPr>
            <p:cNvPr id="5609" name="Google Shape;5609;p270"/>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chemeClr val="accent3"/>
            </a:solidFill>
            <a:ln>
              <a:noFill/>
            </a:ln>
          </p:spPr>
        </p:sp>
        <p:sp>
          <p:nvSpPr>
            <p:cNvPr id="5610" name="Google Shape;5610;p270"/>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chemeClr val="accent3"/>
            </a:solidFill>
            <a:ln>
              <a:noFill/>
            </a:ln>
          </p:spPr>
        </p:sp>
        <p:sp>
          <p:nvSpPr>
            <p:cNvPr id="5611" name="Google Shape;5611;p270"/>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chemeClr val="accent3"/>
            </a:solidFill>
            <a:ln>
              <a:noFill/>
            </a:ln>
          </p:spPr>
        </p:sp>
        <p:sp>
          <p:nvSpPr>
            <p:cNvPr id="5612" name="Google Shape;5612;p270"/>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chemeClr val="accent3"/>
            </a:solidFill>
            <a:ln>
              <a:noFill/>
            </a:ln>
          </p:spPr>
        </p:sp>
        <p:sp>
          <p:nvSpPr>
            <p:cNvPr id="5613" name="Google Shape;5613;p270"/>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chemeClr val="accent3"/>
            </a:solidFill>
            <a:ln>
              <a:noFill/>
            </a:ln>
          </p:spPr>
        </p:sp>
        <p:sp>
          <p:nvSpPr>
            <p:cNvPr id="5614" name="Google Shape;5614;p270"/>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chemeClr val="accent3"/>
            </a:solidFill>
            <a:ln>
              <a:noFill/>
            </a:ln>
          </p:spPr>
        </p:sp>
        <p:sp>
          <p:nvSpPr>
            <p:cNvPr id="5615" name="Google Shape;5615;p270"/>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16" name="Google Shape;5616;p270"/>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17" name="Google Shape;5617;p270"/>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chemeClr val="accent3"/>
            </a:solidFill>
            <a:ln>
              <a:noFill/>
            </a:ln>
          </p:spPr>
        </p:sp>
        <p:sp>
          <p:nvSpPr>
            <p:cNvPr id="5618" name="Google Shape;5618;p270"/>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chemeClr val="accent3"/>
            </a:solidFill>
            <a:ln>
              <a:noFill/>
            </a:ln>
          </p:spPr>
        </p:sp>
        <p:sp>
          <p:nvSpPr>
            <p:cNvPr id="5619" name="Google Shape;5619;p270"/>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chemeClr val="accent3"/>
            </a:solidFill>
            <a:ln>
              <a:noFill/>
            </a:ln>
          </p:spPr>
        </p:sp>
        <p:sp>
          <p:nvSpPr>
            <p:cNvPr id="5620" name="Google Shape;5620;p270"/>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chemeClr val="accent3"/>
            </a:solidFill>
            <a:ln>
              <a:noFill/>
            </a:ln>
          </p:spPr>
        </p:sp>
        <p:sp>
          <p:nvSpPr>
            <p:cNvPr id="5621" name="Google Shape;5621;p270"/>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chemeClr val="accent3"/>
            </a:solidFill>
            <a:ln>
              <a:noFill/>
            </a:ln>
          </p:spPr>
        </p:sp>
        <p:sp>
          <p:nvSpPr>
            <p:cNvPr id="5622" name="Google Shape;5622;p270"/>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chemeClr val="accent3"/>
            </a:solidFill>
            <a:ln>
              <a:noFill/>
            </a:ln>
          </p:spPr>
        </p:sp>
        <p:sp>
          <p:nvSpPr>
            <p:cNvPr id="5623" name="Google Shape;5623;p270"/>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24" name="Google Shape;5624;p270"/>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chemeClr val="accent3"/>
            </a:solidFill>
            <a:ln>
              <a:noFill/>
            </a:ln>
          </p:spPr>
        </p:sp>
        <p:sp>
          <p:nvSpPr>
            <p:cNvPr id="5625" name="Google Shape;5625;p270"/>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chemeClr val="accent3"/>
            </a:solidFill>
            <a:ln>
              <a:noFill/>
            </a:ln>
          </p:spPr>
        </p:sp>
        <p:sp>
          <p:nvSpPr>
            <p:cNvPr id="5626" name="Google Shape;5626;p270"/>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chemeClr val="accent3"/>
            </a:solidFill>
            <a:ln>
              <a:noFill/>
            </a:ln>
          </p:spPr>
        </p:sp>
        <p:sp>
          <p:nvSpPr>
            <p:cNvPr id="5627" name="Google Shape;5627;p270"/>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28" name="Google Shape;5628;p270"/>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chemeClr val="accent3"/>
            </a:solidFill>
            <a:ln>
              <a:noFill/>
            </a:ln>
          </p:spPr>
        </p:sp>
        <p:sp>
          <p:nvSpPr>
            <p:cNvPr id="5629" name="Google Shape;5629;p270"/>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chemeClr val="accent3"/>
            </a:solidFill>
            <a:ln>
              <a:noFill/>
            </a:ln>
          </p:spPr>
        </p:sp>
        <p:sp>
          <p:nvSpPr>
            <p:cNvPr id="5630" name="Google Shape;5630;p270"/>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chemeClr val="accent3"/>
            </a:solidFill>
            <a:ln>
              <a:noFill/>
            </a:ln>
          </p:spPr>
        </p:sp>
        <p:sp>
          <p:nvSpPr>
            <p:cNvPr id="5631" name="Google Shape;5631;p270"/>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chemeClr val="accent3"/>
            </a:solidFill>
            <a:ln>
              <a:noFill/>
            </a:ln>
          </p:spPr>
        </p:sp>
        <p:sp>
          <p:nvSpPr>
            <p:cNvPr id="5632" name="Google Shape;5632;p270"/>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chemeClr val="accent3"/>
            </a:solidFill>
            <a:ln>
              <a:noFill/>
            </a:ln>
          </p:spPr>
        </p:sp>
        <p:sp>
          <p:nvSpPr>
            <p:cNvPr id="5633" name="Google Shape;5633;p270"/>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chemeClr val="accent3"/>
            </a:solidFill>
            <a:ln>
              <a:noFill/>
            </a:ln>
          </p:spPr>
        </p:sp>
        <p:sp>
          <p:nvSpPr>
            <p:cNvPr id="5634" name="Google Shape;5634;p270"/>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chemeClr val="accent3"/>
            </a:solidFill>
            <a:ln>
              <a:noFill/>
            </a:ln>
          </p:spPr>
        </p:sp>
        <p:sp>
          <p:nvSpPr>
            <p:cNvPr id="5635" name="Google Shape;5635;p270"/>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chemeClr val="accent3"/>
            </a:solidFill>
            <a:ln>
              <a:noFill/>
            </a:ln>
          </p:spPr>
        </p:sp>
        <p:sp>
          <p:nvSpPr>
            <p:cNvPr id="5636" name="Google Shape;5636;p270"/>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chemeClr val="accent3"/>
            </a:solidFill>
            <a:ln>
              <a:noFill/>
            </a:ln>
          </p:spPr>
        </p:sp>
        <p:sp>
          <p:nvSpPr>
            <p:cNvPr id="5637" name="Google Shape;5637;p270"/>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chemeClr val="accent3"/>
            </a:solidFill>
            <a:ln>
              <a:noFill/>
            </a:ln>
          </p:spPr>
        </p:sp>
        <p:sp>
          <p:nvSpPr>
            <p:cNvPr id="5638" name="Google Shape;5638;p270"/>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chemeClr val="accent3"/>
            </a:solidFill>
            <a:ln>
              <a:noFill/>
            </a:ln>
          </p:spPr>
        </p:sp>
        <p:sp>
          <p:nvSpPr>
            <p:cNvPr id="5639" name="Google Shape;5639;p270"/>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chemeClr val="accent3"/>
            </a:solidFill>
            <a:ln>
              <a:noFill/>
            </a:ln>
          </p:spPr>
        </p:sp>
        <p:sp>
          <p:nvSpPr>
            <p:cNvPr id="5640" name="Google Shape;5640;p270"/>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chemeClr val="accent3"/>
            </a:solidFill>
            <a:ln>
              <a:noFill/>
            </a:ln>
          </p:spPr>
        </p:sp>
        <p:sp>
          <p:nvSpPr>
            <p:cNvPr id="5641" name="Google Shape;5641;p270"/>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chemeClr val="accent3"/>
            </a:solidFill>
            <a:ln>
              <a:noFill/>
            </a:ln>
          </p:spPr>
        </p:sp>
        <p:sp>
          <p:nvSpPr>
            <p:cNvPr id="5642" name="Google Shape;5642;p270"/>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chemeClr val="accent3"/>
            </a:solidFill>
            <a:ln>
              <a:noFill/>
            </a:ln>
          </p:spPr>
        </p:sp>
        <p:sp>
          <p:nvSpPr>
            <p:cNvPr id="5643" name="Google Shape;5643;p270"/>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chemeClr val="accent3"/>
            </a:solidFill>
            <a:ln>
              <a:noFill/>
            </a:ln>
          </p:spPr>
        </p:sp>
        <p:sp>
          <p:nvSpPr>
            <p:cNvPr id="5644" name="Google Shape;5644;p270"/>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chemeClr val="accent3"/>
            </a:solidFill>
            <a:ln>
              <a:noFill/>
            </a:ln>
          </p:spPr>
        </p:sp>
        <p:sp>
          <p:nvSpPr>
            <p:cNvPr id="5645" name="Google Shape;5645;p270"/>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chemeClr val="accent3"/>
            </a:solidFill>
            <a:ln>
              <a:noFill/>
            </a:ln>
          </p:spPr>
        </p:sp>
        <p:sp>
          <p:nvSpPr>
            <p:cNvPr id="5646" name="Google Shape;5646;p270"/>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chemeClr val="accent3"/>
            </a:solidFill>
            <a:ln>
              <a:noFill/>
            </a:ln>
          </p:spPr>
        </p:sp>
        <p:sp>
          <p:nvSpPr>
            <p:cNvPr id="5647" name="Google Shape;5647;p270"/>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chemeClr val="accent3"/>
            </a:solidFill>
            <a:ln>
              <a:noFill/>
            </a:ln>
          </p:spPr>
        </p:sp>
        <p:sp>
          <p:nvSpPr>
            <p:cNvPr id="5648" name="Google Shape;5648;p270"/>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chemeClr val="accent3"/>
            </a:solidFill>
            <a:ln>
              <a:noFill/>
            </a:ln>
          </p:spPr>
        </p:sp>
        <p:sp>
          <p:nvSpPr>
            <p:cNvPr id="5649" name="Google Shape;5649;p270"/>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chemeClr val="accent3"/>
            </a:solidFill>
            <a:ln>
              <a:noFill/>
            </a:ln>
          </p:spPr>
        </p:sp>
        <p:sp>
          <p:nvSpPr>
            <p:cNvPr id="5650" name="Google Shape;5650;p270"/>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chemeClr val="accent3"/>
            </a:solidFill>
            <a:ln>
              <a:noFill/>
            </a:ln>
          </p:spPr>
        </p:sp>
        <p:sp>
          <p:nvSpPr>
            <p:cNvPr id="5651" name="Google Shape;5651;p270"/>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chemeClr val="accent3"/>
            </a:solidFill>
            <a:ln>
              <a:noFill/>
            </a:ln>
          </p:spPr>
        </p:sp>
      </p:grpSp>
      <p:sp>
        <p:nvSpPr>
          <p:cNvPr id="5652" name="Google Shape;5652;p270"/>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p:cSld name="TITLE_AND_BODY_1_2_1_1_1_2_1_1_2_2_1_1_1_3_1_1_1">
    <p:bg>
      <p:bgPr>
        <a:solidFill>
          <a:schemeClr val="lt1"/>
        </a:solidFill>
      </p:bgPr>
    </p:bg>
    <p:spTree>
      <p:nvGrpSpPr>
        <p:cNvPr id="5653" name="Shape 5653"/>
        <p:cNvGrpSpPr/>
        <p:nvPr/>
      </p:nvGrpSpPr>
      <p:grpSpPr>
        <a:xfrm>
          <a:off x="0" y="0"/>
          <a:ext cx="0" cy="0"/>
          <a:chOff x="0" y="0"/>
          <a:chExt cx="0" cy="0"/>
        </a:xfrm>
      </p:grpSpPr>
      <p:sp>
        <p:nvSpPr>
          <p:cNvPr id="5654" name="Google Shape;5654;p271"/>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655" name="Google Shape;5655;p271"/>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656" name="Google Shape;5656;p271"/>
          <p:cNvGrpSpPr/>
          <p:nvPr/>
        </p:nvGrpSpPr>
        <p:grpSpPr>
          <a:xfrm>
            <a:off x="3514803" y="656910"/>
            <a:ext cx="5286292" cy="3829741"/>
            <a:chOff x="4225320" y="1065960"/>
            <a:chExt cx="4156217" cy="3011039"/>
          </a:xfrm>
        </p:grpSpPr>
        <p:sp>
          <p:nvSpPr>
            <p:cNvPr id="5657" name="Google Shape;5657;p271"/>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58" name="Google Shape;5658;p271"/>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DEE1E6"/>
            </a:solidFill>
            <a:ln>
              <a:noFill/>
            </a:ln>
          </p:spPr>
        </p:sp>
        <p:sp>
          <p:nvSpPr>
            <p:cNvPr id="5659" name="Google Shape;5659;p271"/>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60" name="Google Shape;5660;p271"/>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61" name="Google Shape;5661;p271"/>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62" name="Google Shape;5662;p271"/>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5663" name="Google Shape;5663;p271"/>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5664" name="Google Shape;5664;p271"/>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5665" name="Google Shape;5665;p271"/>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DEE1E6"/>
            </a:solidFill>
            <a:ln>
              <a:noFill/>
            </a:ln>
          </p:spPr>
        </p:sp>
      </p:grpSp>
      <p:sp>
        <p:nvSpPr>
          <p:cNvPr id="5666" name="Google Shape;5666;p271"/>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 Dark bg">
  <p:cSld name="TITLE_AND_BODY_1_2_1_1_1_2_1_1_2_2_1_1_1_3_1_1_1_2">
    <p:bg>
      <p:bgPr>
        <a:solidFill>
          <a:schemeClr val="dk1"/>
        </a:solidFill>
      </p:bgPr>
    </p:bg>
    <p:spTree>
      <p:nvGrpSpPr>
        <p:cNvPr id="5667" name="Shape 5667"/>
        <p:cNvGrpSpPr/>
        <p:nvPr/>
      </p:nvGrpSpPr>
      <p:grpSpPr>
        <a:xfrm>
          <a:off x="0" y="0"/>
          <a:ext cx="0" cy="0"/>
          <a:chOff x="0" y="0"/>
          <a:chExt cx="0" cy="0"/>
        </a:xfrm>
      </p:grpSpPr>
      <p:sp>
        <p:nvSpPr>
          <p:cNvPr id="5668" name="Google Shape;5668;p272"/>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5669" name="Google Shape;5669;p272"/>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670" name="Google Shape;5670;p272"/>
          <p:cNvGrpSpPr/>
          <p:nvPr/>
        </p:nvGrpSpPr>
        <p:grpSpPr>
          <a:xfrm>
            <a:off x="3514803" y="656910"/>
            <a:ext cx="5286292" cy="3829741"/>
            <a:chOff x="4225320" y="1065960"/>
            <a:chExt cx="4156217" cy="3011039"/>
          </a:xfrm>
        </p:grpSpPr>
        <p:sp>
          <p:nvSpPr>
            <p:cNvPr id="5671" name="Google Shape;5671;p272"/>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72" name="Google Shape;5672;p272"/>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5673" name="Google Shape;5673;p272"/>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74" name="Google Shape;5674;p272"/>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75" name="Google Shape;5675;p272"/>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76" name="Google Shape;5676;p272"/>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5677" name="Google Shape;5677;p272"/>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5678" name="Google Shape;5678;p272"/>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5679" name="Google Shape;5679;p272"/>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grpSp>
      <p:sp>
        <p:nvSpPr>
          <p:cNvPr id="5680" name="Google Shape;5680;p272"/>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p:cSld name="TITLE_AND_BODY_1_2_1_1_1_2_1_1_1_1_1">
    <p:bg>
      <p:bgPr>
        <a:solidFill>
          <a:schemeClr val="lt1"/>
        </a:solidFill>
      </p:bgPr>
    </p:bg>
    <p:spTree>
      <p:nvGrpSpPr>
        <p:cNvPr id="144" name="Shape 144"/>
        <p:cNvGrpSpPr/>
        <p:nvPr/>
      </p:nvGrpSpPr>
      <p:grpSpPr>
        <a:xfrm>
          <a:off x="0" y="0"/>
          <a:ext cx="0" cy="0"/>
          <a:chOff x="0" y="0"/>
          <a:chExt cx="0" cy="0"/>
        </a:xfrm>
      </p:grpSpPr>
      <p:sp>
        <p:nvSpPr>
          <p:cNvPr id="145" name="Google Shape;145;p28"/>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p:cSld name="TITLE_AND_BODY_1_2_1_1_1_2_1_1_2_2_1_1_1_3_1_1_1_1">
    <p:bg>
      <p:bgPr>
        <a:solidFill>
          <a:schemeClr val="lt1"/>
        </a:solidFill>
      </p:bgPr>
    </p:bg>
    <p:spTree>
      <p:nvGrpSpPr>
        <p:cNvPr id="5681" name="Shape 5681"/>
        <p:cNvGrpSpPr/>
        <p:nvPr/>
      </p:nvGrpSpPr>
      <p:grpSpPr>
        <a:xfrm>
          <a:off x="0" y="0"/>
          <a:ext cx="0" cy="0"/>
          <a:chOff x="0" y="0"/>
          <a:chExt cx="0" cy="0"/>
        </a:xfrm>
      </p:grpSpPr>
      <p:sp>
        <p:nvSpPr>
          <p:cNvPr id="5682" name="Google Shape;5682;p273"/>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683" name="Google Shape;5683;p273"/>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684" name="Google Shape;5684;p273"/>
          <p:cNvGrpSpPr/>
          <p:nvPr/>
        </p:nvGrpSpPr>
        <p:grpSpPr>
          <a:xfrm>
            <a:off x="5282962" y="353940"/>
            <a:ext cx="2806857" cy="4446495"/>
            <a:chOff x="5324040" y="943920"/>
            <a:chExt cx="2187729" cy="3465702"/>
          </a:xfrm>
        </p:grpSpPr>
        <p:sp>
          <p:nvSpPr>
            <p:cNvPr id="5685" name="Google Shape;5685;p273"/>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DEE1E6"/>
            </a:solidFill>
            <a:ln>
              <a:noFill/>
            </a:ln>
          </p:spPr>
        </p:sp>
        <p:sp>
          <p:nvSpPr>
            <p:cNvPr id="5686" name="Google Shape;5686;p273"/>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DEE1E6"/>
            </a:solidFill>
            <a:ln>
              <a:noFill/>
            </a:ln>
          </p:spPr>
        </p:sp>
        <p:sp>
          <p:nvSpPr>
            <p:cNvPr id="5687" name="Google Shape;5687;p273"/>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DEE1E6"/>
            </a:solidFill>
            <a:ln>
              <a:noFill/>
            </a:ln>
          </p:spPr>
        </p:sp>
        <p:sp>
          <p:nvSpPr>
            <p:cNvPr id="5688" name="Google Shape;5688;p273"/>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DEE1E6"/>
            </a:solidFill>
            <a:ln>
              <a:noFill/>
            </a:ln>
          </p:spPr>
        </p:sp>
        <p:sp>
          <p:nvSpPr>
            <p:cNvPr id="5689" name="Google Shape;5689;p273"/>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DEE1E6"/>
            </a:solidFill>
            <a:ln>
              <a:noFill/>
            </a:ln>
          </p:spPr>
        </p:sp>
        <p:sp>
          <p:nvSpPr>
            <p:cNvPr id="5690" name="Google Shape;5690;p273"/>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DEE1E6"/>
            </a:solidFill>
            <a:ln>
              <a:noFill/>
            </a:ln>
          </p:spPr>
        </p:sp>
        <p:sp>
          <p:nvSpPr>
            <p:cNvPr id="5691" name="Google Shape;5691;p273"/>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DEE1E6"/>
            </a:solidFill>
            <a:ln>
              <a:noFill/>
            </a:ln>
          </p:spPr>
        </p:sp>
        <p:sp>
          <p:nvSpPr>
            <p:cNvPr id="5692" name="Google Shape;5692;p273"/>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DEE1E6"/>
            </a:solidFill>
            <a:ln>
              <a:noFill/>
            </a:ln>
          </p:spPr>
        </p:sp>
        <p:sp>
          <p:nvSpPr>
            <p:cNvPr id="5693" name="Google Shape;5693;p273"/>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694" name="Google Shape;5694;p273"/>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DEE1E6"/>
            </a:solidFill>
            <a:ln>
              <a:noFill/>
            </a:ln>
          </p:spPr>
        </p:sp>
        <p:sp>
          <p:nvSpPr>
            <p:cNvPr id="5695" name="Google Shape;5695;p273"/>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DEE1E6"/>
            </a:solidFill>
            <a:ln>
              <a:noFill/>
            </a:ln>
          </p:spPr>
        </p:sp>
        <p:sp>
          <p:nvSpPr>
            <p:cNvPr id="5696" name="Google Shape;5696;p273"/>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DEE1E6"/>
            </a:solidFill>
            <a:ln>
              <a:noFill/>
            </a:ln>
          </p:spPr>
        </p:sp>
        <p:sp>
          <p:nvSpPr>
            <p:cNvPr id="5697" name="Google Shape;5697;p273"/>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DEE1E6"/>
            </a:solidFill>
            <a:ln>
              <a:noFill/>
            </a:ln>
          </p:spPr>
        </p:sp>
        <p:sp>
          <p:nvSpPr>
            <p:cNvPr id="5698" name="Google Shape;5698;p273"/>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5699" name="Google Shape;5699;p273"/>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5700" name="Google Shape;5700;p273"/>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5701" name="Google Shape;5701;p273"/>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02" name="Google Shape;5702;p273"/>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DEE1E6"/>
            </a:solidFill>
            <a:ln>
              <a:noFill/>
            </a:ln>
          </p:spPr>
        </p:sp>
        <p:sp>
          <p:nvSpPr>
            <p:cNvPr id="5703" name="Google Shape;5703;p273"/>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DEE1E6"/>
            </a:solidFill>
            <a:ln>
              <a:noFill/>
            </a:ln>
          </p:spPr>
        </p:sp>
        <p:sp>
          <p:nvSpPr>
            <p:cNvPr id="5704" name="Google Shape;5704;p273"/>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DEE1E6"/>
            </a:solidFill>
            <a:ln>
              <a:noFill/>
            </a:ln>
          </p:spPr>
        </p:sp>
        <p:sp>
          <p:nvSpPr>
            <p:cNvPr id="5705" name="Google Shape;5705;p273"/>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06" name="Google Shape;5706;p273"/>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DEE1E6"/>
            </a:solidFill>
            <a:ln>
              <a:noFill/>
            </a:ln>
          </p:spPr>
        </p:sp>
        <p:sp>
          <p:nvSpPr>
            <p:cNvPr id="5707" name="Google Shape;5707;p273"/>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DEE1E6"/>
            </a:solidFill>
            <a:ln>
              <a:noFill/>
            </a:ln>
          </p:spPr>
        </p:sp>
        <p:sp>
          <p:nvSpPr>
            <p:cNvPr id="5708" name="Google Shape;5708;p273"/>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DEE1E6"/>
            </a:solidFill>
            <a:ln>
              <a:noFill/>
            </a:ln>
          </p:spPr>
        </p:sp>
        <p:sp>
          <p:nvSpPr>
            <p:cNvPr id="5709" name="Google Shape;5709;p273"/>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DEE1E6"/>
            </a:solidFill>
            <a:ln>
              <a:noFill/>
            </a:ln>
          </p:spPr>
        </p:sp>
        <p:sp>
          <p:nvSpPr>
            <p:cNvPr id="5710" name="Google Shape;5710;p273"/>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DEE1E6"/>
            </a:solidFill>
            <a:ln>
              <a:noFill/>
            </a:ln>
          </p:spPr>
        </p:sp>
        <p:sp>
          <p:nvSpPr>
            <p:cNvPr id="5711" name="Google Shape;5711;p273"/>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DEE1E6"/>
            </a:solidFill>
            <a:ln>
              <a:noFill/>
            </a:ln>
          </p:spPr>
        </p:sp>
        <p:sp>
          <p:nvSpPr>
            <p:cNvPr id="5712" name="Google Shape;5712;p273"/>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DEE1E6"/>
            </a:solidFill>
            <a:ln>
              <a:noFill/>
            </a:ln>
          </p:spPr>
        </p:sp>
        <p:sp>
          <p:nvSpPr>
            <p:cNvPr id="5713" name="Google Shape;5713;p273"/>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14" name="Google Shape;5714;p273"/>
            <p:cNvSpPr/>
            <p:nvPr/>
          </p:nvSpPr>
          <p:spPr>
            <a:xfrm>
              <a:off x="6430320" y="1349640"/>
              <a:ext cx="5040" cy="6480"/>
            </a:xfrm>
            <a:custGeom>
              <a:rect b="b" l="l" r="r" t="t"/>
              <a:pathLst>
                <a:path extrusionOk="0" h="154" w="124">
                  <a:moveTo>
                    <a:pt x="62" y="0"/>
                  </a:moveTo>
                  <a:lnTo>
                    <a:pt x="1" y="154"/>
                  </a:lnTo>
                  <a:lnTo>
                    <a:pt x="124" y="154"/>
                  </a:lnTo>
                  <a:close/>
                </a:path>
              </a:pathLst>
            </a:custGeom>
            <a:solidFill>
              <a:srgbClr val="DEE1E6"/>
            </a:solidFill>
            <a:ln>
              <a:noFill/>
            </a:ln>
          </p:spPr>
        </p:sp>
        <p:sp>
          <p:nvSpPr>
            <p:cNvPr id="5715" name="Google Shape;5715;p273"/>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DEE1E6"/>
            </a:solidFill>
            <a:ln>
              <a:noFill/>
            </a:ln>
          </p:spPr>
        </p:sp>
        <p:sp>
          <p:nvSpPr>
            <p:cNvPr id="5716" name="Google Shape;5716;p273"/>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rgbClr val="DEE1E6"/>
            </a:solidFill>
            <a:ln>
              <a:noFill/>
            </a:ln>
          </p:spPr>
        </p:sp>
        <p:sp>
          <p:nvSpPr>
            <p:cNvPr id="5717" name="Google Shape;5717;p273"/>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DEE1E6"/>
            </a:solidFill>
            <a:ln>
              <a:noFill/>
            </a:ln>
          </p:spPr>
        </p:sp>
        <p:sp>
          <p:nvSpPr>
            <p:cNvPr id="5718" name="Google Shape;5718;p273"/>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rgbClr val="DEE1E6"/>
            </a:solidFill>
            <a:ln>
              <a:noFill/>
            </a:ln>
          </p:spPr>
        </p:sp>
        <p:sp>
          <p:nvSpPr>
            <p:cNvPr id="5719" name="Google Shape;5719;p273"/>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20" name="Google Shape;5720;p273"/>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DEE1E6"/>
            </a:solidFill>
            <a:ln>
              <a:noFill/>
            </a:ln>
          </p:spPr>
        </p:sp>
      </p:grpSp>
      <p:sp>
        <p:nvSpPr>
          <p:cNvPr id="5721" name="Google Shape;5721;p273"/>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 Dark bg">
  <p:cSld name="TITLE_AND_BODY_1_2_1_1_1_2_1_1_2_2_1_1_1_3_1_1_1_1_2">
    <p:bg>
      <p:bgPr>
        <a:solidFill>
          <a:schemeClr val="dk1"/>
        </a:solidFill>
      </p:bgPr>
    </p:bg>
    <p:spTree>
      <p:nvGrpSpPr>
        <p:cNvPr id="5722" name="Shape 5722"/>
        <p:cNvGrpSpPr/>
        <p:nvPr/>
      </p:nvGrpSpPr>
      <p:grpSpPr>
        <a:xfrm>
          <a:off x="0" y="0"/>
          <a:ext cx="0" cy="0"/>
          <a:chOff x="0" y="0"/>
          <a:chExt cx="0" cy="0"/>
        </a:xfrm>
      </p:grpSpPr>
      <p:sp>
        <p:nvSpPr>
          <p:cNvPr id="5723" name="Google Shape;5723;p274"/>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5724" name="Google Shape;5724;p274"/>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725" name="Google Shape;5725;p274"/>
          <p:cNvGrpSpPr/>
          <p:nvPr/>
        </p:nvGrpSpPr>
        <p:grpSpPr>
          <a:xfrm>
            <a:off x="5282962" y="353940"/>
            <a:ext cx="2806857" cy="4446495"/>
            <a:chOff x="5324040" y="943920"/>
            <a:chExt cx="2187729" cy="3465702"/>
          </a:xfrm>
        </p:grpSpPr>
        <p:sp>
          <p:nvSpPr>
            <p:cNvPr id="5726" name="Google Shape;5726;p274"/>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5727" name="Google Shape;5727;p274"/>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5728" name="Google Shape;5728;p274"/>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5729" name="Google Shape;5729;p274"/>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5730" name="Google Shape;5730;p274"/>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5731" name="Google Shape;5731;p274"/>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5732" name="Google Shape;5732;p274"/>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5733" name="Google Shape;5733;p274"/>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5734" name="Google Shape;5734;p274"/>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35" name="Google Shape;5735;p274"/>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5736" name="Google Shape;5736;p274"/>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5737" name="Google Shape;5737;p274"/>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5738" name="Google Shape;5738;p274"/>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5739" name="Google Shape;5739;p274"/>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5740" name="Google Shape;5740;p274"/>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5741" name="Google Shape;5741;p274"/>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5742" name="Google Shape;5742;p274"/>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43" name="Google Shape;5743;p274"/>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5744" name="Google Shape;5744;p274"/>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5745" name="Google Shape;5745;p274"/>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5746" name="Google Shape;5746;p274"/>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47" name="Google Shape;5747;p274"/>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5748" name="Google Shape;5748;p274"/>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5749" name="Google Shape;5749;p274"/>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5750" name="Google Shape;5750;p274"/>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5751" name="Google Shape;5751;p274"/>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5752" name="Google Shape;5752;p274"/>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5753" name="Google Shape;5753;p274"/>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5754" name="Google Shape;5754;p274"/>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55" name="Google Shape;5755;p274"/>
            <p:cNvSpPr/>
            <p:nvPr/>
          </p:nvSpPr>
          <p:spPr>
            <a:xfrm>
              <a:off x="6430320" y="1349640"/>
              <a:ext cx="5040" cy="6480"/>
            </a:xfrm>
            <a:custGeom>
              <a:rect b="b" l="l" r="r" t="t"/>
              <a:pathLst>
                <a:path extrusionOk="0" h="154" w="124">
                  <a:moveTo>
                    <a:pt x="62" y="0"/>
                  </a:moveTo>
                  <a:lnTo>
                    <a:pt x="1" y="154"/>
                  </a:lnTo>
                  <a:lnTo>
                    <a:pt x="124" y="154"/>
                  </a:lnTo>
                  <a:close/>
                </a:path>
              </a:pathLst>
            </a:custGeom>
            <a:solidFill>
              <a:schemeClr val="accent3"/>
            </a:solidFill>
            <a:ln>
              <a:noFill/>
            </a:ln>
          </p:spPr>
        </p:sp>
        <p:sp>
          <p:nvSpPr>
            <p:cNvPr id="5756" name="Google Shape;5756;p274"/>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5757" name="Google Shape;5757;p274"/>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5758" name="Google Shape;5758;p274"/>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5759" name="Google Shape;5759;p274"/>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5760" name="Google Shape;5760;p274"/>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61" name="Google Shape;5761;p274"/>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grpSp>
      <p:sp>
        <p:nvSpPr>
          <p:cNvPr id="5762" name="Google Shape;5762;p274"/>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p:cSld name="TITLE_AND_BODY_1_2_1_1_1_2_1_1_2_2_1_1_1_3_1_1_1_1_1">
    <p:bg>
      <p:bgPr>
        <a:solidFill>
          <a:schemeClr val="lt1"/>
        </a:solidFill>
      </p:bgPr>
    </p:bg>
    <p:spTree>
      <p:nvGrpSpPr>
        <p:cNvPr id="5763" name="Shape 5763"/>
        <p:cNvGrpSpPr/>
        <p:nvPr/>
      </p:nvGrpSpPr>
      <p:grpSpPr>
        <a:xfrm>
          <a:off x="0" y="0"/>
          <a:ext cx="0" cy="0"/>
          <a:chOff x="0" y="0"/>
          <a:chExt cx="0" cy="0"/>
        </a:xfrm>
      </p:grpSpPr>
      <p:sp>
        <p:nvSpPr>
          <p:cNvPr id="5764" name="Google Shape;5764;p275"/>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lgn="l">
              <a:lnSpc>
                <a:spcPct val="100000"/>
              </a:lnSpc>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765" name="Google Shape;5765;p275"/>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766" name="Google Shape;5766;p275"/>
          <p:cNvGrpSpPr/>
          <p:nvPr/>
        </p:nvGrpSpPr>
        <p:grpSpPr>
          <a:xfrm>
            <a:off x="4429965" y="342849"/>
            <a:ext cx="3842710" cy="4465286"/>
            <a:chOff x="4827960" y="987120"/>
            <a:chExt cx="2949125" cy="3427190"/>
          </a:xfrm>
        </p:grpSpPr>
        <p:sp>
          <p:nvSpPr>
            <p:cNvPr id="5767" name="Google Shape;5767;p275"/>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68" name="Google Shape;5768;p275"/>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DEE1E6"/>
            </a:solidFill>
            <a:ln>
              <a:noFill/>
            </a:ln>
          </p:spPr>
        </p:sp>
        <p:sp>
          <p:nvSpPr>
            <p:cNvPr id="5769" name="Google Shape;5769;p275"/>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70" name="Google Shape;5770;p275"/>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DEE1E6"/>
            </a:solidFill>
            <a:ln>
              <a:noFill/>
            </a:ln>
          </p:spPr>
        </p:sp>
        <p:sp>
          <p:nvSpPr>
            <p:cNvPr id="5771" name="Google Shape;5771;p275"/>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DEE1E6"/>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72" name="Google Shape;5772;p275"/>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DEE1E6"/>
            </a:solidFill>
            <a:ln>
              <a:noFill/>
            </a:ln>
          </p:spPr>
        </p:sp>
      </p:grpSp>
      <p:sp>
        <p:nvSpPr>
          <p:cNvPr id="5773" name="Google Shape;5773;p27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 Dark bg">
  <p:cSld name="TITLE_AND_BODY_1_2_1_1_1_2_1_1_2_2_1_1_1_3_1_1_1_1_1_1">
    <p:bg>
      <p:bgPr>
        <a:solidFill>
          <a:schemeClr val="dk1"/>
        </a:solidFill>
      </p:bgPr>
    </p:bg>
    <p:spTree>
      <p:nvGrpSpPr>
        <p:cNvPr id="5774" name="Shape 5774"/>
        <p:cNvGrpSpPr/>
        <p:nvPr/>
      </p:nvGrpSpPr>
      <p:grpSpPr>
        <a:xfrm>
          <a:off x="0" y="0"/>
          <a:ext cx="0" cy="0"/>
          <a:chOff x="0" y="0"/>
          <a:chExt cx="0" cy="0"/>
        </a:xfrm>
      </p:grpSpPr>
      <p:sp>
        <p:nvSpPr>
          <p:cNvPr id="5775" name="Google Shape;5775;p276"/>
          <p:cNvSpPr txBox="1"/>
          <p:nvPr>
            <p:ph type="title"/>
          </p:nvPr>
        </p:nvSpPr>
        <p:spPr>
          <a:xfrm>
            <a:off x="344044" y="671513"/>
            <a:ext cx="3170700" cy="1028700"/>
          </a:xfrm>
          <a:prstGeom prst="rect">
            <a:avLst/>
          </a:prstGeom>
          <a:noFill/>
          <a:ln>
            <a:noFill/>
          </a:ln>
        </p:spPr>
        <p:txBody>
          <a:bodyPr anchorCtr="0" anchor="t" bIns="0" lIns="0" spcFirstLastPara="1" rIns="0" wrap="square" tIns="0">
            <a:no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
        <p:nvSpPr>
          <p:cNvPr id="5776" name="Google Shape;5776;p276"/>
          <p:cNvSpPr txBox="1"/>
          <p:nvPr>
            <p:ph idx="2" type="title"/>
          </p:nvPr>
        </p:nvSpPr>
        <p:spPr>
          <a:xfrm>
            <a:off x="344044" y="342900"/>
            <a:ext cx="3170700" cy="2430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lgn="l">
              <a:lnSpc>
                <a:spcPct val="100000"/>
              </a:lnSpc>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5777" name="Google Shape;5777;p276"/>
          <p:cNvGrpSpPr/>
          <p:nvPr/>
        </p:nvGrpSpPr>
        <p:grpSpPr>
          <a:xfrm>
            <a:off x="4429965" y="342849"/>
            <a:ext cx="3842710" cy="4465286"/>
            <a:chOff x="4827960" y="987120"/>
            <a:chExt cx="2949125" cy="3427190"/>
          </a:xfrm>
        </p:grpSpPr>
        <p:sp>
          <p:nvSpPr>
            <p:cNvPr id="5778" name="Google Shape;5778;p276"/>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79" name="Google Shape;5779;p276"/>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5780" name="Google Shape;5780;p276"/>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81" name="Google Shape;5781;p276"/>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5782" name="Google Shape;5782;p276"/>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Arial"/>
                <a:ea typeface="Arial"/>
                <a:cs typeface="Arial"/>
                <a:sym typeface="Arial"/>
              </a:endParaRPr>
            </a:p>
          </p:txBody>
        </p:sp>
        <p:sp>
          <p:nvSpPr>
            <p:cNvPr id="5783" name="Google Shape;5783;p276"/>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grpSp>
      <p:sp>
        <p:nvSpPr>
          <p:cNvPr id="5784" name="Google Shape;5784;p276"/>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t>
            </a:r>
            <a:endParaRPr b="0"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To change colours on the map (e.g. highlight some </a:t>
            </a:r>
            <a:br>
              <a:rPr b="0" i="0" lang="en" sz="600" u="none" cap="none" strike="noStrike">
                <a:solidFill>
                  <a:schemeClr val="dk1"/>
                </a:solidFill>
                <a:latin typeface="Inter"/>
                <a:ea typeface="Inter"/>
                <a:cs typeface="Inter"/>
                <a:sym typeface="Inter"/>
              </a:rPr>
            </a:br>
            <a:r>
              <a:rPr b="0" i="0" lang="en" sz="600" u="none" cap="none" strike="noStrike">
                <a:solidFill>
                  <a:schemeClr val="dk1"/>
                </a:solidFill>
                <a:latin typeface="Inter"/>
                <a:ea typeface="Inter"/>
                <a:cs typeface="Inter"/>
                <a:sym typeface="Inter"/>
              </a:rPr>
              <a:t>countries) go to </a:t>
            </a:r>
            <a:r>
              <a:rPr b="1" i="0" lang="en" sz="600" u="none" cap="none" strike="noStrike">
                <a:solidFill>
                  <a:schemeClr val="dk1"/>
                </a:solidFill>
                <a:latin typeface="Inter"/>
                <a:ea typeface="Inter"/>
                <a:cs typeface="Inter"/>
                <a:sym typeface="Inter"/>
              </a:rPr>
              <a:t>View &gt; Theme builder </a:t>
            </a:r>
            <a:endParaRPr b="1" i="0" sz="600" u="none" cap="none" strike="noStrike">
              <a:solidFill>
                <a:schemeClr val="dk1"/>
              </a:solidFill>
              <a:latin typeface="Inter"/>
              <a:ea typeface="Inter"/>
              <a:cs typeface="Inter"/>
              <a:sym typeface="Inter"/>
            </a:endParaRPr>
          </a:p>
          <a:p>
            <a:pPr indent="0" lvl="0" marL="0" marR="0" rtl="0" algn="l">
              <a:lnSpc>
                <a:spcPct val="100000"/>
              </a:lnSpc>
              <a:spcBef>
                <a:spcPts val="0"/>
              </a:spcBef>
              <a:spcAft>
                <a:spcPts val="0"/>
              </a:spcAft>
              <a:buClr>
                <a:srgbClr val="000000"/>
              </a:buClr>
              <a:buSzPts val="600"/>
              <a:buFont typeface="Arial"/>
              <a:buNone/>
            </a:pPr>
            <a:r>
              <a:rPr b="0" i="0" lang="en" sz="600" u="none" cap="none" strike="noStrike">
                <a:solidFill>
                  <a:schemeClr val="dk1"/>
                </a:solidFill>
                <a:latin typeface="Inter"/>
                <a:ea typeface="Inter"/>
                <a:cs typeface="Inter"/>
                <a:sym typeface="Inter"/>
              </a:rPr>
              <a:t>And then delete this rectangle</a:t>
            </a:r>
            <a:endParaRPr b="0" i="0" sz="600" u="none" cap="none" strike="noStrike">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_AND_BODY_1_2_1_1_1_2_1_1_2_2_1_1_1_2">
    <p:bg>
      <p:bgPr>
        <a:solidFill>
          <a:schemeClr val="lt1"/>
        </a:solidFill>
      </p:bgPr>
    </p:bg>
    <p:spTree>
      <p:nvGrpSpPr>
        <p:cNvPr id="5785" name="Shape 5785"/>
        <p:cNvGrpSpPr/>
        <p:nvPr/>
      </p:nvGrpSpPr>
      <p:grpSpPr>
        <a:xfrm>
          <a:off x="0" y="0"/>
          <a:ext cx="0" cy="0"/>
          <a:chOff x="0" y="0"/>
          <a:chExt cx="0" cy="0"/>
        </a:xfrm>
      </p:grpSpPr>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 - Speakers  / Dark bg">
  <p:cSld name="TITLE_AND_BODY_1_2_1_1_1_2_1_1_2_2_1_1_1_1_1">
    <p:bg>
      <p:bgPr>
        <a:solidFill>
          <a:schemeClr val="dk1"/>
        </a:solidFill>
      </p:bgPr>
    </p:bg>
    <p:spTree>
      <p:nvGrpSpPr>
        <p:cNvPr id="5786" name="Shape 5786"/>
        <p:cNvGrpSpPr/>
        <p:nvPr/>
      </p:nvGrpSpPr>
      <p:grpSpPr>
        <a:xfrm>
          <a:off x="0" y="0"/>
          <a:ext cx="0" cy="0"/>
          <a:chOff x="0" y="0"/>
          <a:chExt cx="0" cy="0"/>
        </a:xfrm>
      </p:grpSpPr>
      <p:sp>
        <p:nvSpPr>
          <p:cNvPr id="5787" name="Google Shape;5787;p278"/>
          <p:cNvSpPr/>
          <p:nvPr>
            <p:ph idx="2" type="pic"/>
          </p:nvPr>
        </p:nvSpPr>
        <p:spPr>
          <a:xfrm>
            <a:off x="342900" y="2001797"/>
            <a:ext cx="1585800" cy="1684500"/>
          </a:xfrm>
          <a:prstGeom prst="rect">
            <a:avLst/>
          </a:prstGeom>
          <a:noFill/>
          <a:ln>
            <a:noFill/>
          </a:ln>
        </p:spPr>
      </p:sp>
      <p:sp>
        <p:nvSpPr>
          <p:cNvPr id="5788" name="Google Shape;5788;p278"/>
          <p:cNvSpPr/>
          <p:nvPr>
            <p:ph idx="3" type="pic"/>
          </p:nvPr>
        </p:nvSpPr>
        <p:spPr>
          <a:xfrm>
            <a:off x="2633663" y="2001797"/>
            <a:ext cx="1585800" cy="1684500"/>
          </a:xfrm>
          <a:prstGeom prst="rect">
            <a:avLst/>
          </a:prstGeom>
          <a:noFill/>
          <a:ln>
            <a:noFill/>
          </a:ln>
        </p:spPr>
      </p:sp>
      <p:sp>
        <p:nvSpPr>
          <p:cNvPr id="5789" name="Google Shape;5789;p278"/>
          <p:cNvSpPr/>
          <p:nvPr>
            <p:ph idx="4" type="pic"/>
          </p:nvPr>
        </p:nvSpPr>
        <p:spPr>
          <a:xfrm>
            <a:off x="4924425" y="2001797"/>
            <a:ext cx="1585800" cy="1684500"/>
          </a:xfrm>
          <a:prstGeom prst="rect">
            <a:avLst/>
          </a:prstGeom>
          <a:noFill/>
          <a:ln>
            <a:noFill/>
          </a:ln>
        </p:spPr>
      </p:sp>
      <p:sp>
        <p:nvSpPr>
          <p:cNvPr id="5790" name="Google Shape;5790;p278"/>
          <p:cNvSpPr/>
          <p:nvPr>
            <p:ph idx="5" type="pic"/>
          </p:nvPr>
        </p:nvSpPr>
        <p:spPr>
          <a:xfrm>
            <a:off x="7215188" y="2001797"/>
            <a:ext cx="1585800" cy="1684500"/>
          </a:xfrm>
          <a:prstGeom prst="rect">
            <a:avLst/>
          </a:prstGeom>
          <a:noFill/>
          <a:ln>
            <a:noFill/>
          </a:ln>
        </p:spPr>
      </p:sp>
      <p:sp>
        <p:nvSpPr>
          <p:cNvPr id="5791" name="Google Shape;5791;p278"/>
          <p:cNvSpPr txBox="1"/>
          <p:nvPr>
            <p:ph type="title"/>
          </p:nvPr>
        </p:nvSpPr>
        <p:spPr>
          <a:xfrm>
            <a:off x="344044" y="3686175"/>
            <a:ext cx="1585800" cy="422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None/>
              <a:defRPr sz="1100"/>
            </a:lvl1pPr>
            <a:lvl2pPr lvl="1" algn="l">
              <a:lnSpc>
                <a:spcPct val="100000"/>
              </a:lnSpc>
              <a:spcBef>
                <a:spcPts val="0"/>
              </a:spcBef>
              <a:spcAft>
                <a:spcPts val="0"/>
              </a:spcAft>
              <a:buSzPts val="1100"/>
              <a:buNone/>
              <a:defRPr sz="1100"/>
            </a:lvl2pPr>
            <a:lvl3pPr lvl="2" algn="l">
              <a:lnSpc>
                <a:spcPct val="100000"/>
              </a:lnSpc>
              <a:spcBef>
                <a:spcPts val="0"/>
              </a:spcBef>
              <a:spcAft>
                <a:spcPts val="0"/>
              </a:spcAft>
              <a:buSzPts val="1100"/>
              <a:buNone/>
              <a:defRPr sz="1100"/>
            </a:lvl3pPr>
            <a:lvl4pPr lvl="3" algn="l">
              <a:lnSpc>
                <a:spcPct val="100000"/>
              </a:lnSpc>
              <a:spcBef>
                <a:spcPts val="0"/>
              </a:spcBef>
              <a:spcAft>
                <a:spcPts val="0"/>
              </a:spcAft>
              <a:buSzPts val="1100"/>
              <a:buNone/>
              <a:defRPr sz="1100"/>
            </a:lvl4pPr>
            <a:lvl5pPr lvl="4" algn="l">
              <a:lnSpc>
                <a:spcPct val="100000"/>
              </a:lnSpc>
              <a:spcBef>
                <a:spcPts val="0"/>
              </a:spcBef>
              <a:spcAft>
                <a:spcPts val="0"/>
              </a:spcAft>
              <a:buSzPts val="1100"/>
              <a:buNone/>
              <a:defRPr sz="1100"/>
            </a:lvl5pPr>
            <a:lvl6pPr lvl="5" algn="l">
              <a:lnSpc>
                <a:spcPct val="100000"/>
              </a:lnSpc>
              <a:spcBef>
                <a:spcPts val="0"/>
              </a:spcBef>
              <a:spcAft>
                <a:spcPts val="0"/>
              </a:spcAft>
              <a:buSzPts val="1100"/>
              <a:buNone/>
              <a:defRPr sz="1100"/>
            </a:lvl6pPr>
            <a:lvl7pPr lvl="6" algn="l">
              <a:lnSpc>
                <a:spcPct val="100000"/>
              </a:lnSpc>
              <a:spcBef>
                <a:spcPts val="0"/>
              </a:spcBef>
              <a:spcAft>
                <a:spcPts val="0"/>
              </a:spcAft>
              <a:buSzPts val="1100"/>
              <a:buNone/>
              <a:defRPr sz="1100"/>
            </a:lvl7pPr>
            <a:lvl8pPr lvl="7" algn="l">
              <a:lnSpc>
                <a:spcPct val="100000"/>
              </a:lnSpc>
              <a:spcBef>
                <a:spcPts val="0"/>
              </a:spcBef>
              <a:spcAft>
                <a:spcPts val="0"/>
              </a:spcAft>
              <a:buSzPts val="1100"/>
              <a:buNone/>
              <a:defRPr sz="1100"/>
            </a:lvl8pPr>
            <a:lvl9pPr lvl="8" algn="l">
              <a:lnSpc>
                <a:spcPct val="100000"/>
              </a:lnSpc>
              <a:spcBef>
                <a:spcPts val="0"/>
              </a:spcBef>
              <a:spcAft>
                <a:spcPts val="0"/>
              </a:spcAft>
              <a:buSzPts val="1100"/>
              <a:buNone/>
              <a:defRPr sz="1100"/>
            </a:lvl9pPr>
          </a:lstStyle>
          <a:p/>
        </p:txBody>
      </p:sp>
      <p:sp>
        <p:nvSpPr>
          <p:cNvPr id="5792" name="Google Shape;5792;p278"/>
          <p:cNvSpPr txBox="1"/>
          <p:nvPr>
            <p:ph idx="6" type="title"/>
          </p:nvPr>
        </p:nvSpPr>
        <p:spPr>
          <a:xfrm>
            <a:off x="344044" y="4108324"/>
            <a:ext cx="1585800" cy="6213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5793" name="Google Shape;5793;p278"/>
          <p:cNvSpPr txBox="1"/>
          <p:nvPr>
            <p:ph idx="7" type="title"/>
          </p:nvPr>
        </p:nvSpPr>
        <p:spPr>
          <a:xfrm>
            <a:off x="2633663" y="3686175"/>
            <a:ext cx="1585800" cy="422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None/>
              <a:defRPr sz="1100"/>
            </a:lvl1pPr>
            <a:lvl2pPr lvl="1" algn="l">
              <a:lnSpc>
                <a:spcPct val="100000"/>
              </a:lnSpc>
              <a:spcBef>
                <a:spcPts val="0"/>
              </a:spcBef>
              <a:spcAft>
                <a:spcPts val="0"/>
              </a:spcAft>
              <a:buSzPts val="1100"/>
              <a:buNone/>
              <a:defRPr sz="1100"/>
            </a:lvl2pPr>
            <a:lvl3pPr lvl="2" algn="l">
              <a:lnSpc>
                <a:spcPct val="100000"/>
              </a:lnSpc>
              <a:spcBef>
                <a:spcPts val="0"/>
              </a:spcBef>
              <a:spcAft>
                <a:spcPts val="0"/>
              </a:spcAft>
              <a:buSzPts val="1100"/>
              <a:buNone/>
              <a:defRPr sz="1100"/>
            </a:lvl3pPr>
            <a:lvl4pPr lvl="3" algn="l">
              <a:lnSpc>
                <a:spcPct val="100000"/>
              </a:lnSpc>
              <a:spcBef>
                <a:spcPts val="0"/>
              </a:spcBef>
              <a:spcAft>
                <a:spcPts val="0"/>
              </a:spcAft>
              <a:buSzPts val="1100"/>
              <a:buNone/>
              <a:defRPr sz="1100"/>
            </a:lvl4pPr>
            <a:lvl5pPr lvl="4" algn="l">
              <a:lnSpc>
                <a:spcPct val="100000"/>
              </a:lnSpc>
              <a:spcBef>
                <a:spcPts val="0"/>
              </a:spcBef>
              <a:spcAft>
                <a:spcPts val="0"/>
              </a:spcAft>
              <a:buSzPts val="1100"/>
              <a:buNone/>
              <a:defRPr sz="1100"/>
            </a:lvl5pPr>
            <a:lvl6pPr lvl="5" algn="l">
              <a:lnSpc>
                <a:spcPct val="100000"/>
              </a:lnSpc>
              <a:spcBef>
                <a:spcPts val="0"/>
              </a:spcBef>
              <a:spcAft>
                <a:spcPts val="0"/>
              </a:spcAft>
              <a:buSzPts val="1100"/>
              <a:buNone/>
              <a:defRPr sz="1100"/>
            </a:lvl6pPr>
            <a:lvl7pPr lvl="6" algn="l">
              <a:lnSpc>
                <a:spcPct val="100000"/>
              </a:lnSpc>
              <a:spcBef>
                <a:spcPts val="0"/>
              </a:spcBef>
              <a:spcAft>
                <a:spcPts val="0"/>
              </a:spcAft>
              <a:buSzPts val="1100"/>
              <a:buNone/>
              <a:defRPr sz="1100"/>
            </a:lvl7pPr>
            <a:lvl8pPr lvl="7" algn="l">
              <a:lnSpc>
                <a:spcPct val="100000"/>
              </a:lnSpc>
              <a:spcBef>
                <a:spcPts val="0"/>
              </a:spcBef>
              <a:spcAft>
                <a:spcPts val="0"/>
              </a:spcAft>
              <a:buSzPts val="1100"/>
              <a:buNone/>
              <a:defRPr sz="1100"/>
            </a:lvl8pPr>
            <a:lvl9pPr lvl="8" algn="l">
              <a:lnSpc>
                <a:spcPct val="100000"/>
              </a:lnSpc>
              <a:spcBef>
                <a:spcPts val="0"/>
              </a:spcBef>
              <a:spcAft>
                <a:spcPts val="0"/>
              </a:spcAft>
              <a:buSzPts val="1100"/>
              <a:buNone/>
              <a:defRPr sz="1100"/>
            </a:lvl9pPr>
          </a:lstStyle>
          <a:p/>
        </p:txBody>
      </p:sp>
      <p:sp>
        <p:nvSpPr>
          <p:cNvPr id="5794" name="Google Shape;5794;p278"/>
          <p:cNvSpPr txBox="1"/>
          <p:nvPr>
            <p:ph idx="8" type="title"/>
          </p:nvPr>
        </p:nvSpPr>
        <p:spPr>
          <a:xfrm>
            <a:off x="2633663" y="4108324"/>
            <a:ext cx="1585800" cy="6213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5795" name="Google Shape;5795;p278"/>
          <p:cNvSpPr txBox="1"/>
          <p:nvPr>
            <p:ph idx="9" type="title"/>
          </p:nvPr>
        </p:nvSpPr>
        <p:spPr>
          <a:xfrm>
            <a:off x="4923281" y="3686175"/>
            <a:ext cx="1585800" cy="422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None/>
              <a:defRPr sz="1100"/>
            </a:lvl1pPr>
            <a:lvl2pPr lvl="1" algn="l">
              <a:lnSpc>
                <a:spcPct val="100000"/>
              </a:lnSpc>
              <a:spcBef>
                <a:spcPts val="0"/>
              </a:spcBef>
              <a:spcAft>
                <a:spcPts val="0"/>
              </a:spcAft>
              <a:buSzPts val="1100"/>
              <a:buNone/>
              <a:defRPr sz="1100"/>
            </a:lvl2pPr>
            <a:lvl3pPr lvl="2" algn="l">
              <a:lnSpc>
                <a:spcPct val="100000"/>
              </a:lnSpc>
              <a:spcBef>
                <a:spcPts val="0"/>
              </a:spcBef>
              <a:spcAft>
                <a:spcPts val="0"/>
              </a:spcAft>
              <a:buSzPts val="1100"/>
              <a:buNone/>
              <a:defRPr sz="1100"/>
            </a:lvl3pPr>
            <a:lvl4pPr lvl="3" algn="l">
              <a:lnSpc>
                <a:spcPct val="100000"/>
              </a:lnSpc>
              <a:spcBef>
                <a:spcPts val="0"/>
              </a:spcBef>
              <a:spcAft>
                <a:spcPts val="0"/>
              </a:spcAft>
              <a:buSzPts val="1100"/>
              <a:buNone/>
              <a:defRPr sz="1100"/>
            </a:lvl4pPr>
            <a:lvl5pPr lvl="4" algn="l">
              <a:lnSpc>
                <a:spcPct val="100000"/>
              </a:lnSpc>
              <a:spcBef>
                <a:spcPts val="0"/>
              </a:spcBef>
              <a:spcAft>
                <a:spcPts val="0"/>
              </a:spcAft>
              <a:buSzPts val="1100"/>
              <a:buNone/>
              <a:defRPr sz="1100"/>
            </a:lvl5pPr>
            <a:lvl6pPr lvl="5" algn="l">
              <a:lnSpc>
                <a:spcPct val="100000"/>
              </a:lnSpc>
              <a:spcBef>
                <a:spcPts val="0"/>
              </a:spcBef>
              <a:spcAft>
                <a:spcPts val="0"/>
              </a:spcAft>
              <a:buSzPts val="1100"/>
              <a:buNone/>
              <a:defRPr sz="1100"/>
            </a:lvl6pPr>
            <a:lvl7pPr lvl="6" algn="l">
              <a:lnSpc>
                <a:spcPct val="100000"/>
              </a:lnSpc>
              <a:spcBef>
                <a:spcPts val="0"/>
              </a:spcBef>
              <a:spcAft>
                <a:spcPts val="0"/>
              </a:spcAft>
              <a:buSzPts val="1100"/>
              <a:buNone/>
              <a:defRPr sz="1100"/>
            </a:lvl7pPr>
            <a:lvl8pPr lvl="7" algn="l">
              <a:lnSpc>
                <a:spcPct val="100000"/>
              </a:lnSpc>
              <a:spcBef>
                <a:spcPts val="0"/>
              </a:spcBef>
              <a:spcAft>
                <a:spcPts val="0"/>
              </a:spcAft>
              <a:buSzPts val="1100"/>
              <a:buNone/>
              <a:defRPr sz="1100"/>
            </a:lvl8pPr>
            <a:lvl9pPr lvl="8" algn="l">
              <a:lnSpc>
                <a:spcPct val="100000"/>
              </a:lnSpc>
              <a:spcBef>
                <a:spcPts val="0"/>
              </a:spcBef>
              <a:spcAft>
                <a:spcPts val="0"/>
              </a:spcAft>
              <a:buSzPts val="1100"/>
              <a:buNone/>
              <a:defRPr sz="1100"/>
            </a:lvl9pPr>
          </a:lstStyle>
          <a:p/>
        </p:txBody>
      </p:sp>
      <p:sp>
        <p:nvSpPr>
          <p:cNvPr id="5796" name="Google Shape;5796;p278"/>
          <p:cNvSpPr txBox="1"/>
          <p:nvPr>
            <p:ph idx="13" type="title"/>
          </p:nvPr>
        </p:nvSpPr>
        <p:spPr>
          <a:xfrm>
            <a:off x="4923281" y="4108324"/>
            <a:ext cx="1585800" cy="6213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5797" name="Google Shape;5797;p278"/>
          <p:cNvSpPr txBox="1"/>
          <p:nvPr>
            <p:ph idx="14" type="title"/>
          </p:nvPr>
        </p:nvSpPr>
        <p:spPr>
          <a:xfrm>
            <a:off x="7212900" y="3686175"/>
            <a:ext cx="1585800" cy="422100"/>
          </a:xfrm>
          <a:prstGeom prst="rect">
            <a:avLst/>
          </a:prstGeom>
          <a:noFill/>
          <a:ln>
            <a:noFill/>
          </a:ln>
        </p:spPr>
        <p:txBody>
          <a:bodyPr anchorCtr="0" anchor="b" bIns="0" lIns="0" spcFirstLastPara="1" rIns="0" wrap="square" tIns="0">
            <a:normAutofit/>
          </a:bodyPr>
          <a:lstStyle>
            <a:lvl1pPr lvl="0" algn="l">
              <a:lnSpc>
                <a:spcPct val="100000"/>
              </a:lnSpc>
              <a:spcBef>
                <a:spcPts val="0"/>
              </a:spcBef>
              <a:spcAft>
                <a:spcPts val="0"/>
              </a:spcAft>
              <a:buSzPts val="1100"/>
              <a:buNone/>
              <a:defRPr sz="1100"/>
            </a:lvl1pPr>
            <a:lvl2pPr lvl="1" algn="l">
              <a:lnSpc>
                <a:spcPct val="100000"/>
              </a:lnSpc>
              <a:spcBef>
                <a:spcPts val="0"/>
              </a:spcBef>
              <a:spcAft>
                <a:spcPts val="0"/>
              </a:spcAft>
              <a:buSzPts val="1100"/>
              <a:buNone/>
              <a:defRPr sz="1100"/>
            </a:lvl2pPr>
            <a:lvl3pPr lvl="2" algn="l">
              <a:lnSpc>
                <a:spcPct val="100000"/>
              </a:lnSpc>
              <a:spcBef>
                <a:spcPts val="0"/>
              </a:spcBef>
              <a:spcAft>
                <a:spcPts val="0"/>
              </a:spcAft>
              <a:buSzPts val="1100"/>
              <a:buNone/>
              <a:defRPr sz="1100"/>
            </a:lvl3pPr>
            <a:lvl4pPr lvl="3" algn="l">
              <a:lnSpc>
                <a:spcPct val="100000"/>
              </a:lnSpc>
              <a:spcBef>
                <a:spcPts val="0"/>
              </a:spcBef>
              <a:spcAft>
                <a:spcPts val="0"/>
              </a:spcAft>
              <a:buSzPts val="1100"/>
              <a:buNone/>
              <a:defRPr sz="1100"/>
            </a:lvl4pPr>
            <a:lvl5pPr lvl="4" algn="l">
              <a:lnSpc>
                <a:spcPct val="100000"/>
              </a:lnSpc>
              <a:spcBef>
                <a:spcPts val="0"/>
              </a:spcBef>
              <a:spcAft>
                <a:spcPts val="0"/>
              </a:spcAft>
              <a:buSzPts val="1100"/>
              <a:buNone/>
              <a:defRPr sz="1100"/>
            </a:lvl5pPr>
            <a:lvl6pPr lvl="5" algn="l">
              <a:lnSpc>
                <a:spcPct val="100000"/>
              </a:lnSpc>
              <a:spcBef>
                <a:spcPts val="0"/>
              </a:spcBef>
              <a:spcAft>
                <a:spcPts val="0"/>
              </a:spcAft>
              <a:buSzPts val="1100"/>
              <a:buNone/>
              <a:defRPr sz="1100"/>
            </a:lvl6pPr>
            <a:lvl7pPr lvl="6" algn="l">
              <a:lnSpc>
                <a:spcPct val="100000"/>
              </a:lnSpc>
              <a:spcBef>
                <a:spcPts val="0"/>
              </a:spcBef>
              <a:spcAft>
                <a:spcPts val="0"/>
              </a:spcAft>
              <a:buSzPts val="1100"/>
              <a:buNone/>
              <a:defRPr sz="1100"/>
            </a:lvl7pPr>
            <a:lvl8pPr lvl="7" algn="l">
              <a:lnSpc>
                <a:spcPct val="100000"/>
              </a:lnSpc>
              <a:spcBef>
                <a:spcPts val="0"/>
              </a:spcBef>
              <a:spcAft>
                <a:spcPts val="0"/>
              </a:spcAft>
              <a:buSzPts val="1100"/>
              <a:buNone/>
              <a:defRPr sz="1100"/>
            </a:lvl8pPr>
            <a:lvl9pPr lvl="8" algn="l">
              <a:lnSpc>
                <a:spcPct val="100000"/>
              </a:lnSpc>
              <a:spcBef>
                <a:spcPts val="0"/>
              </a:spcBef>
              <a:spcAft>
                <a:spcPts val="0"/>
              </a:spcAft>
              <a:buSzPts val="1100"/>
              <a:buNone/>
              <a:defRPr sz="1100"/>
            </a:lvl9pPr>
          </a:lstStyle>
          <a:p/>
        </p:txBody>
      </p:sp>
      <p:sp>
        <p:nvSpPr>
          <p:cNvPr id="5798" name="Google Shape;5798;p278"/>
          <p:cNvSpPr txBox="1"/>
          <p:nvPr>
            <p:ph idx="15" type="title"/>
          </p:nvPr>
        </p:nvSpPr>
        <p:spPr>
          <a:xfrm>
            <a:off x="7212900" y="4108324"/>
            <a:ext cx="1585800" cy="621300"/>
          </a:xfrm>
          <a:prstGeom prst="rect">
            <a:avLst/>
          </a:prstGeom>
          <a:noFill/>
          <a:ln>
            <a:noFill/>
          </a:ln>
        </p:spPr>
        <p:txBody>
          <a:bodyPr anchorCtr="0" anchor="t" bIns="0" lIns="0" spcFirstLastPara="1" rIns="0" wrap="square" tIns="0">
            <a:normAutofit/>
          </a:bodyPr>
          <a:lstStyle>
            <a:lvl1pPr lvl="0"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gn="l">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5799" name="Google Shape;5799;p278"/>
          <p:cNvSpPr txBox="1"/>
          <p:nvPr>
            <p:ph idx="16" type="title"/>
          </p:nvPr>
        </p:nvSpPr>
        <p:spPr>
          <a:xfrm>
            <a:off x="344044" y="342900"/>
            <a:ext cx="8457000" cy="471600"/>
          </a:xfrm>
          <a:prstGeom prst="rect">
            <a:avLst/>
          </a:prstGeom>
          <a:noFill/>
          <a:ln>
            <a:noFill/>
          </a:ln>
        </p:spPr>
        <p:txBody>
          <a:bodyPr anchorCtr="0" anchor="t" bIns="0" lIns="0" spcFirstLastPara="1" rIns="0" wrap="square" tIns="0">
            <a:spAutoFit/>
          </a:bodyPr>
          <a:lstStyle>
            <a:lvl1pPr lvl="0" algn="l">
              <a:lnSpc>
                <a:spcPct val="100000"/>
              </a:lnSpc>
              <a:spcBef>
                <a:spcPts val="0"/>
              </a:spcBef>
              <a:spcAft>
                <a:spcPts val="0"/>
              </a:spcAft>
              <a:buSzPts val="3000"/>
              <a:buFont typeface="Inter SemiBold"/>
              <a:buNone/>
              <a:defRPr sz="3000">
                <a:latin typeface="Inter SemiBold"/>
                <a:ea typeface="Inter SemiBold"/>
                <a:cs typeface="Inter SemiBold"/>
                <a:sym typeface="Inter SemiBold"/>
              </a:defRPr>
            </a:lvl1pPr>
            <a:lvl2pPr lvl="1" algn="l">
              <a:lnSpc>
                <a:spcPct val="100000"/>
              </a:lnSpc>
              <a:spcBef>
                <a:spcPts val="0"/>
              </a:spcBef>
              <a:spcAft>
                <a:spcPts val="0"/>
              </a:spcAft>
              <a:buSzPts val="3000"/>
              <a:buFont typeface="Inter"/>
              <a:buNone/>
              <a:defRPr sz="3000">
                <a:latin typeface="Inter"/>
                <a:ea typeface="Inter"/>
                <a:cs typeface="Inter"/>
                <a:sym typeface="Inter"/>
              </a:defRPr>
            </a:lvl2pPr>
            <a:lvl3pPr lvl="2" algn="l">
              <a:lnSpc>
                <a:spcPct val="100000"/>
              </a:lnSpc>
              <a:spcBef>
                <a:spcPts val="0"/>
              </a:spcBef>
              <a:spcAft>
                <a:spcPts val="0"/>
              </a:spcAft>
              <a:buSzPts val="3000"/>
              <a:buFont typeface="Inter"/>
              <a:buNone/>
              <a:defRPr sz="3000">
                <a:latin typeface="Inter"/>
                <a:ea typeface="Inter"/>
                <a:cs typeface="Inter"/>
                <a:sym typeface="Inter"/>
              </a:defRPr>
            </a:lvl3pPr>
            <a:lvl4pPr lvl="3" algn="l">
              <a:lnSpc>
                <a:spcPct val="100000"/>
              </a:lnSpc>
              <a:spcBef>
                <a:spcPts val="0"/>
              </a:spcBef>
              <a:spcAft>
                <a:spcPts val="0"/>
              </a:spcAft>
              <a:buSzPts val="3000"/>
              <a:buFont typeface="Inter"/>
              <a:buNone/>
              <a:defRPr sz="3000">
                <a:latin typeface="Inter"/>
                <a:ea typeface="Inter"/>
                <a:cs typeface="Inter"/>
                <a:sym typeface="Inter"/>
              </a:defRPr>
            </a:lvl4pPr>
            <a:lvl5pPr lvl="4" algn="l">
              <a:lnSpc>
                <a:spcPct val="100000"/>
              </a:lnSpc>
              <a:spcBef>
                <a:spcPts val="0"/>
              </a:spcBef>
              <a:spcAft>
                <a:spcPts val="0"/>
              </a:spcAft>
              <a:buSzPts val="3000"/>
              <a:buFont typeface="Inter"/>
              <a:buNone/>
              <a:defRPr sz="3000">
                <a:latin typeface="Inter"/>
                <a:ea typeface="Inter"/>
                <a:cs typeface="Inter"/>
                <a:sym typeface="Inter"/>
              </a:defRPr>
            </a:lvl5pPr>
            <a:lvl6pPr lvl="5" algn="l">
              <a:lnSpc>
                <a:spcPct val="100000"/>
              </a:lnSpc>
              <a:spcBef>
                <a:spcPts val="0"/>
              </a:spcBef>
              <a:spcAft>
                <a:spcPts val="0"/>
              </a:spcAft>
              <a:buSzPts val="3000"/>
              <a:buFont typeface="Inter"/>
              <a:buNone/>
              <a:defRPr sz="3000">
                <a:latin typeface="Inter"/>
                <a:ea typeface="Inter"/>
                <a:cs typeface="Inter"/>
                <a:sym typeface="Inter"/>
              </a:defRPr>
            </a:lvl6pPr>
            <a:lvl7pPr lvl="6" algn="l">
              <a:lnSpc>
                <a:spcPct val="100000"/>
              </a:lnSpc>
              <a:spcBef>
                <a:spcPts val="0"/>
              </a:spcBef>
              <a:spcAft>
                <a:spcPts val="0"/>
              </a:spcAft>
              <a:buSzPts val="3000"/>
              <a:buFont typeface="Inter"/>
              <a:buNone/>
              <a:defRPr sz="3000">
                <a:latin typeface="Inter"/>
                <a:ea typeface="Inter"/>
                <a:cs typeface="Inter"/>
                <a:sym typeface="Inter"/>
              </a:defRPr>
            </a:lvl7pPr>
            <a:lvl8pPr lvl="7" algn="l">
              <a:lnSpc>
                <a:spcPct val="100000"/>
              </a:lnSpc>
              <a:spcBef>
                <a:spcPts val="0"/>
              </a:spcBef>
              <a:spcAft>
                <a:spcPts val="0"/>
              </a:spcAft>
              <a:buSzPts val="3000"/>
              <a:buFont typeface="Inter"/>
              <a:buNone/>
              <a:defRPr sz="3000">
                <a:latin typeface="Inter"/>
                <a:ea typeface="Inter"/>
                <a:cs typeface="Inter"/>
                <a:sym typeface="Inter"/>
              </a:defRPr>
            </a:lvl8pPr>
            <a:lvl9pPr lvl="8" algn="l">
              <a:lnSpc>
                <a:spcPct val="100000"/>
              </a:lnSpc>
              <a:spcBef>
                <a:spcPts val="0"/>
              </a:spcBef>
              <a:spcAft>
                <a:spcPts val="0"/>
              </a:spcAft>
              <a:buSzPts val="3000"/>
              <a:buFont typeface="Inter"/>
              <a:buNone/>
              <a:defRPr sz="30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9x)">
  <p:cSld name="TITLE_AND_BODY_1_2_1_1_1_2_1_1_2_2_1_1_1_1_1_1">
    <p:bg>
      <p:bgPr>
        <a:solidFill>
          <a:schemeClr val="lt1"/>
        </a:solidFill>
      </p:bgPr>
    </p:bg>
    <p:spTree>
      <p:nvGrpSpPr>
        <p:cNvPr id="5800" name="Shape 5800"/>
        <p:cNvGrpSpPr/>
        <p:nvPr/>
      </p:nvGrpSpPr>
      <p:grpSpPr>
        <a:xfrm>
          <a:off x="0" y="0"/>
          <a:ext cx="0" cy="0"/>
          <a:chOff x="0" y="0"/>
          <a:chExt cx="0" cy="0"/>
        </a:xfrm>
      </p:grpSpPr>
      <p:sp>
        <p:nvSpPr>
          <p:cNvPr id="5801" name="Google Shape;5801;p279"/>
          <p:cNvSpPr/>
          <p:nvPr/>
        </p:nvSpPr>
        <p:spPr>
          <a:xfrm>
            <a:off x="342900" y="342253"/>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2" name="Google Shape;5802;p279"/>
          <p:cNvSpPr/>
          <p:nvPr/>
        </p:nvSpPr>
        <p:spPr>
          <a:xfrm>
            <a:off x="342900" y="1828345"/>
            <a:ext cx="2819400" cy="14865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3" name="Google Shape;5803;p279"/>
          <p:cNvSpPr/>
          <p:nvPr/>
        </p:nvSpPr>
        <p:spPr>
          <a:xfrm>
            <a:off x="342900" y="3314024"/>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4" name="Google Shape;5804;p279"/>
          <p:cNvSpPr/>
          <p:nvPr/>
        </p:nvSpPr>
        <p:spPr>
          <a:xfrm>
            <a:off x="3162300" y="342253"/>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5" name="Google Shape;5805;p279"/>
          <p:cNvSpPr/>
          <p:nvPr/>
        </p:nvSpPr>
        <p:spPr>
          <a:xfrm>
            <a:off x="3162300" y="1828345"/>
            <a:ext cx="2819400" cy="1486500"/>
          </a:xfrm>
          <a:prstGeom prst="rect">
            <a:avLst/>
          </a:prstGeom>
          <a:solidFill>
            <a:schemeClr val="accen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6" name="Google Shape;5806;p279"/>
          <p:cNvSpPr/>
          <p:nvPr/>
        </p:nvSpPr>
        <p:spPr>
          <a:xfrm>
            <a:off x="3162300" y="3314024"/>
            <a:ext cx="2819400" cy="1486500"/>
          </a:xfrm>
          <a:prstGeom prst="rect">
            <a:avLst/>
          </a:prstGeom>
          <a:solidFill>
            <a:schemeClr val="accent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7" name="Google Shape;5807;p279"/>
          <p:cNvSpPr/>
          <p:nvPr/>
        </p:nvSpPr>
        <p:spPr>
          <a:xfrm>
            <a:off x="5981700" y="342253"/>
            <a:ext cx="2819400" cy="1486500"/>
          </a:xfrm>
          <a:prstGeom prst="rect">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8" name="Google Shape;5808;p279"/>
          <p:cNvSpPr/>
          <p:nvPr/>
        </p:nvSpPr>
        <p:spPr>
          <a:xfrm>
            <a:off x="5981700" y="1828345"/>
            <a:ext cx="2819400" cy="14865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09" name="Google Shape;5809;p279"/>
          <p:cNvSpPr/>
          <p:nvPr/>
        </p:nvSpPr>
        <p:spPr>
          <a:xfrm>
            <a:off x="5981700" y="3314024"/>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10" name="Google Shape;5810;p279"/>
          <p:cNvSpPr/>
          <p:nvPr>
            <p:ph idx="2" type="pic"/>
          </p:nvPr>
        </p:nvSpPr>
        <p:spPr>
          <a:xfrm>
            <a:off x="663131" y="591441"/>
            <a:ext cx="2178900" cy="988200"/>
          </a:xfrm>
          <a:prstGeom prst="rect">
            <a:avLst/>
          </a:prstGeom>
          <a:noFill/>
          <a:ln>
            <a:noFill/>
          </a:ln>
        </p:spPr>
      </p:sp>
      <p:sp>
        <p:nvSpPr>
          <p:cNvPr id="5811" name="Google Shape;5811;p279"/>
          <p:cNvSpPr/>
          <p:nvPr>
            <p:ph idx="3" type="pic"/>
          </p:nvPr>
        </p:nvSpPr>
        <p:spPr>
          <a:xfrm>
            <a:off x="663131" y="2077327"/>
            <a:ext cx="2178900" cy="988200"/>
          </a:xfrm>
          <a:prstGeom prst="rect">
            <a:avLst/>
          </a:prstGeom>
          <a:noFill/>
          <a:ln>
            <a:noFill/>
          </a:ln>
        </p:spPr>
      </p:sp>
      <p:sp>
        <p:nvSpPr>
          <p:cNvPr id="5812" name="Google Shape;5812;p279"/>
          <p:cNvSpPr/>
          <p:nvPr>
            <p:ph idx="4" type="pic"/>
          </p:nvPr>
        </p:nvSpPr>
        <p:spPr>
          <a:xfrm>
            <a:off x="663131" y="3563611"/>
            <a:ext cx="2178900" cy="988200"/>
          </a:xfrm>
          <a:prstGeom prst="rect">
            <a:avLst/>
          </a:prstGeom>
          <a:noFill/>
          <a:ln>
            <a:noFill/>
          </a:ln>
        </p:spPr>
      </p:sp>
      <p:sp>
        <p:nvSpPr>
          <p:cNvPr id="5813" name="Google Shape;5813;p279"/>
          <p:cNvSpPr/>
          <p:nvPr>
            <p:ph idx="5" type="pic"/>
          </p:nvPr>
        </p:nvSpPr>
        <p:spPr>
          <a:xfrm>
            <a:off x="3482531" y="591441"/>
            <a:ext cx="2178900" cy="988200"/>
          </a:xfrm>
          <a:prstGeom prst="rect">
            <a:avLst/>
          </a:prstGeom>
          <a:noFill/>
          <a:ln>
            <a:noFill/>
          </a:ln>
        </p:spPr>
      </p:sp>
      <p:sp>
        <p:nvSpPr>
          <p:cNvPr id="5814" name="Google Shape;5814;p279"/>
          <p:cNvSpPr/>
          <p:nvPr>
            <p:ph idx="6" type="pic"/>
          </p:nvPr>
        </p:nvSpPr>
        <p:spPr>
          <a:xfrm>
            <a:off x="3482531" y="2077327"/>
            <a:ext cx="2178900" cy="988200"/>
          </a:xfrm>
          <a:prstGeom prst="rect">
            <a:avLst/>
          </a:prstGeom>
          <a:noFill/>
          <a:ln>
            <a:noFill/>
          </a:ln>
        </p:spPr>
      </p:sp>
      <p:sp>
        <p:nvSpPr>
          <p:cNvPr id="5815" name="Google Shape;5815;p279"/>
          <p:cNvSpPr/>
          <p:nvPr>
            <p:ph idx="7" type="pic"/>
          </p:nvPr>
        </p:nvSpPr>
        <p:spPr>
          <a:xfrm>
            <a:off x="3482531" y="3563611"/>
            <a:ext cx="2178900" cy="988200"/>
          </a:xfrm>
          <a:prstGeom prst="rect">
            <a:avLst/>
          </a:prstGeom>
          <a:noFill/>
          <a:ln>
            <a:noFill/>
          </a:ln>
        </p:spPr>
      </p:sp>
      <p:sp>
        <p:nvSpPr>
          <p:cNvPr id="5816" name="Google Shape;5816;p279"/>
          <p:cNvSpPr/>
          <p:nvPr>
            <p:ph idx="8" type="pic"/>
          </p:nvPr>
        </p:nvSpPr>
        <p:spPr>
          <a:xfrm>
            <a:off x="6301931" y="591441"/>
            <a:ext cx="2178900" cy="988200"/>
          </a:xfrm>
          <a:prstGeom prst="rect">
            <a:avLst/>
          </a:prstGeom>
          <a:noFill/>
          <a:ln>
            <a:noFill/>
          </a:ln>
        </p:spPr>
      </p:sp>
      <p:sp>
        <p:nvSpPr>
          <p:cNvPr id="5817" name="Google Shape;5817;p279"/>
          <p:cNvSpPr/>
          <p:nvPr>
            <p:ph idx="9" type="pic"/>
          </p:nvPr>
        </p:nvSpPr>
        <p:spPr>
          <a:xfrm>
            <a:off x="6301931" y="2077327"/>
            <a:ext cx="2178900" cy="988200"/>
          </a:xfrm>
          <a:prstGeom prst="rect">
            <a:avLst/>
          </a:prstGeom>
          <a:noFill/>
          <a:ln>
            <a:noFill/>
          </a:ln>
        </p:spPr>
      </p:sp>
      <p:sp>
        <p:nvSpPr>
          <p:cNvPr id="5818" name="Google Shape;5818;p279"/>
          <p:cNvSpPr/>
          <p:nvPr>
            <p:ph idx="13" type="pic"/>
          </p:nvPr>
        </p:nvSpPr>
        <p:spPr>
          <a:xfrm>
            <a:off x="6301931" y="3563611"/>
            <a:ext cx="2178900" cy="988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16x)">
  <p:cSld name="TITLE_AND_BODY_1_2_1_1_1_2_1_1_2_2_1_1_1_1_1_1_2">
    <p:bg>
      <p:bgPr>
        <a:solidFill>
          <a:schemeClr val="lt1"/>
        </a:solidFill>
      </p:bgPr>
    </p:bg>
    <p:spTree>
      <p:nvGrpSpPr>
        <p:cNvPr id="5819" name="Shape 5819"/>
        <p:cNvGrpSpPr/>
        <p:nvPr/>
      </p:nvGrpSpPr>
      <p:grpSpPr>
        <a:xfrm>
          <a:off x="0" y="0"/>
          <a:ext cx="0" cy="0"/>
          <a:chOff x="0" y="0"/>
          <a:chExt cx="0" cy="0"/>
        </a:xfrm>
      </p:grpSpPr>
      <p:sp>
        <p:nvSpPr>
          <p:cNvPr id="5820" name="Google Shape;5820;p280"/>
          <p:cNvSpPr/>
          <p:nvPr/>
        </p:nvSpPr>
        <p:spPr>
          <a:xfrm>
            <a:off x="342900" y="342253"/>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1" name="Google Shape;5821;p280"/>
          <p:cNvSpPr/>
          <p:nvPr/>
        </p:nvSpPr>
        <p:spPr>
          <a:xfrm>
            <a:off x="342900" y="145698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2" name="Google Shape;5822;p280"/>
          <p:cNvSpPr/>
          <p:nvPr/>
        </p:nvSpPr>
        <p:spPr>
          <a:xfrm>
            <a:off x="342900" y="257141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3" name="Google Shape;5823;p280"/>
          <p:cNvSpPr/>
          <p:nvPr/>
        </p:nvSpPr>
        <p:spPr>
          <a:xfrm>
            <a:off x="342900" y="368583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4" name="Google Shape;5824;p280"/>
          <p:cNvSpPr/>
          <p:nvPr/>
        </p:nvSpPr>
        <p:spPr>
          <a:xfrm>
            <a:off x="2457450" y="34225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5" name="Google Shape;5825;p280"/>
          <p:cNvSpPr/>
          <p:nvPr/>
        </p:nvSpPr>
        <p:spPr>
          <a:xfrm>
            <a:off x="2457450" y="145698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6" name="Google Shape;5826;p280"/>
          <p:cNvSpPr/>
          <p:nvPr/>
        </p:nvSpPr>
        <p:spPr>
          <a:xfrm>
            <a:off x="2457450" y="257141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7" name="Google Shape;5827;p280"/>
          <p:cNvSpPr/>
          <p:nvPr/>
        </p:nvSpPr>
        <p:spPr>
          <a:xfrm>
            <a:off x="2457450" y="368583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8" name="Google Shape;5828;p280"/>
          <p:cNvSpPr/>
          <p:nvPr/>
        </p:nvSpPr>
        <p:spPr>
          <a:xfrm>
            <a:off x="4572000" y="34225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29" name="Google Shape;5829;p280"/>
          <p:cNvSpPr/>
          <p:nvPr/>
        </p:nvSpPr>
        <p:spPr>
          <a:xfrm>
            <a:off x="4572000" y="145698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30" name="Google Shape;5830;p280"/>
          <p:cNvSpPr/>
          <p:nvPr/>
        </p:nvSpPr>
        <p:spPr>
          <a:xfrm>
            <a:off x="4572000" y="257141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31" name="Google Shape;5831;p280"/>
          <p:cNvSpPr/>
          <p:nvPr/>
        </p:nvSpPr>
        <p:spPr>
          <a:xfrm>
            <a:off x="4572000" y="368583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32" name="Google Shape;5832;p280"/>
          <p:cNvSpPr/>
          <p:nvPr/>
        </p:nvSpPr>
        <p:spPr>
          <a:xfrm>
            <a:off x="6686550" y="34225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33" name="Google Shape;5833;p280"/>
          <p:cNvSpPr/>
          <p:nvPr/>
        </p:nvSpPr>
        <p:spPr>
          <a:xfrm>
            <a:off x="6686550" y="145698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34" name="Google Shape;5834;p280"/>
          <p:cNvSpPr/>
          <p:nvPr/>
        </p:nvSpPr>
        <p:spPr>
          <a:xfrm>
            <a:off x="6686550" y="2571413"/>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35" name="Google Shape;5835;p280"/>
          <p:cNvSpPr/>
          <p:nvPr/>
        </p:nvSpPr>
        <p:spPr>
          <a:xfrm>
            <a:off x="6686550" y="368583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36" name="Google Shape;5836;p280"/>
          <p:cNvSpPr/>
          <p:nvPr>
            <p:ph idx="2" type="pic"/>
          </p:nvPr>
        </p:nvSpPr>
        <p:spPr>
          <a:xfrm>
            <a:off x="606600" y="539916"/>
            <a:ext cx="1587300" cy="719700"/>
          </a:xfrm>
          <a:prstGeom prst="rect">
            <a:avLst/>
          </a:prstGeom>
          <a:noFill/>
          <a:ln>
            <a:noFill/>
          </a:ln>
        </p:spPr>
      </p:sp>
      <p:sp>
        <p:nvSpPr>
          <p:cNvPr id="5837" name="Google Shape;5837;p280"/>
          <p:cNvSpPr/>
          <p:nvPr>
            <p:ph idx="3" type="pic"/>
          </p:nvPr>
        </p:nvSpPr>
        <p:spPr>
          <a:xfrm>
            <a:off x="606600" y="1654496"/>
            <a:ext cx="1587300" cy="719700"/>
          </a:xfrm>
          <a:prstGeom prst="rect">
            <a:avLst/>
          </a:prstGeom>
          <a:noFill/>
          <a:ln>
            <a:noFill/>
          </a:ln>
        </p:spPr>
      </p:sp>
      <p:sp>
        <p:nvSpPr>
          <p:cNvPr id="5838" name="Google Shape;5838;p280"/>
          <p:cNvSpPr/>
          <p:nvPr>
            <p:ph idx="4" type="pic"/>
          </p:nvPr>
        </p:nvSpPr>
        <p:spPr>
          <a:xfrm>
            <a:off x="606600" y="2769071"/>
            <a:ext cx="1587300" cy="719700"/>
          </a:xfrm>
          <a:prstGeom prst="rect">
            <a:avLst/>
          </a:prstGeom>
          <a:noFill/>
          <a:ln>
            <a:noFill/>
          </a:ln>
        </p:spPr>
      </p:sp>
      <p:sp>
        <p:nvSpPr>
          <p:cNvPr id="5839" name="Google Shape;5839;p280"/>
          <p:cNvSpPr/>
          <p:nvPr>
            <p:ph idx="5" type="pic"/>
          </p:nvPr>
        </p:nvSpPr>
        <p:spPr>
          <a:xfrm>
            <a:off x="606600" y="3883646"/>
            <a:ext cx="1587300" cy="719700"/>
          </a:xfrm>
          <a:prstGeom prst="rect">
            <a:avLst/>
          </a:prstGeom>
          <a:noFill/>
          <a:ln>
            <a:noFill/>
          </a:ln>
        </p:spPr>
      </p:sp>
      <p:sp>
        <p:nvSpPr>
          <p:cNvPr id="5840" name="Google Shape;5840;p280"/>
          <p:cNvSpPr/>
          <p:nvPr>
            <p:ph idx="6" type="pic"/>
          </p:nvPr>
        </p:nvSpPr>
        <p:spPr>
          <a:xfrm>
            <a:off x="2721150" y="539916"/>
            <a:ext cx="1587300" cy="719700"/>
          </a:xfrm>
          <a:prstGeom prst="rect">
            <a:avLst/>
          </a:prstGeom>
          <a:noFill/>
          <a:ln>
            <a:noFill/>
          </a:ln>
        </p:spPr>
      </p:sp>
      <p:sp>
        <p:nvSpPr>
          <p:cNvPr id="5841" name="Google Shape;5841;p280"/>
          <p:cNvSpPr/>
          <p:nvPr>
            <p:ph idx="7" type="pic"/>
          </p:nvPr>
        </p:nvSpPr>
        <p:spPr>
          <a:xfrm>
            <a:off x="2721150" y="1654496"/>
            <a:ext cx="1587300" cy="719700"/>
          </a:xfrm>
          <a:prstGeom prst="rect">
            <a:avLst/>
          </a:prstGeom>
          <a:noFill/>
          <a:ln>
            <a:noFill/>
          </a:ln>
        </p:spPr>
      </p:sp>
      <p:sp>
        <p:nvSpPr>
          <p:cNvPr id="5842" name="Google Shape;5842;p280"/>
          <p:cNvSpPr/>
          <p:nvPr>
            <p:ph idx="8" type="pic"/>
          </p:nvPr>
        </p:nvSpPr>
        <p:spPr>
          <a:xfrm>
            <a:off x="2721150" y="2769071"/>
            <a:ext cx="1587300" cy="719700"/>
          </a:xfrm>
          <a:prstGeom prst="rect">
            <a:avLst/>
          </a:prstGeom>
          <a:noFill/>
          <a:ln>
            <a:noFill/>
          </a:ln>
        </p:spPr>
      </p:sp>
      <p:sp>
        <p:nvSpPr>
          <p:cNvPr id="5843" name="Google Shape;5843;p280"/>
          <p:cNvSpPr/>
          <p:nvPr>
            <p:ph idx="9" type="pic"/>
          </p:nvPr>
        </p:nvSpPr>
        <p:spPr>
          <a:xfrm>
            <a:off x="2721150" y="3883646"/>
            <a:ext cx="1587300" cy="719700"/>
          </a:xfrm>
          <a:prstGeom prst="rect">
            <a:avLst/>
          </a:prstGeom>
          <a:noFill/>
          <a:ln>
            <a:noFill/>
          </a:ln>
        </p:spPr>
      </p:sp>
      <p:sp>
        <p:nvSpPr>
          <p:cNvPr id="5844" name="Google Shape;5844;p280"/>
          <p:cNvSpPr/>
          <p:nvPr>
            <p:ph idx="13" type="pic"/>
          </p:nvPr>
        </p:nvSpPr>
        <p:spPr>
          <a:xfrm>
            <a:off x="4835700" y="539916"/>
            <a:ext cx="1587300" cy="719700"/>
          </a:xfrm>
          <a:prstGeom prst="rect">
            <a:avLst/>
          </a:prstGeom>
          <a:noFill/>
          <a:ln>
            <a:noFill/>
          </a:ln>
        </p:spPr>
      </p:sp>
      <p:sp>
        <p:nvSpPr>
          <p:cNvPr id="5845" name="Google Shape;5845;p280"/>
          <p:cNvSpPr/>
          <p:nvPr>
            <p:ph idx="14" type="pic"/>
          </p:nvPr>
        </p:nvSpPr>
        <p:spPr>
          <a:xfrm>
            <a:off x="4835700" y="1654496"/>
            <a:ext cx="1587300" cy="719700"/>
          </a:xfrm>
          <a:prstGeom prst="rect">
            <a:avLst/>
          </a:prstGeom>
          <a:noFill/>
          <a:ln>
            <a:noFill/>
          </a:ln>
        </p:spPr>
      </p:sp>
      <p:sp>
        <p:nvSpPr>
          <p:cNvPr id="5846" name="Google Shape;5846;p280"/>
          <p:cNvSpPr/>
          <p:nvPr>
            <p:ph idx="15" type="pic"/>
          </p:nvPr>
        </p:nvSpPr>
        <p:spPr>
          <a:xfrm>
            <a:off x="4835700" y="2769071"/>
            <a:ext cx="1587300" cy="719700"/>
          </a:xfrm>
          <a:prstGeom prst="rect">
            <a:avLst/>
          </a:prstGeom>
          <a:noFill/>
          <a:ln>
            <a:noFill/>
          </a:ln>
        </p:spPr>
      </p:sp>
      <p:sp>
        <p:nvSpPr>
          <p:cNvPr id="5847" name="Google Shape;5847;p280"/>
          <p:cNvSpPr/>
          <p:nvPr>
            <p:ph idx="16" type="pic"/>
          </p:nvPr>
        </p:nvSpPr>
        <p:spPr>
          <a:xfrm>
            <a:off x="4835700" y="3883646"/>
            <a:ext cx="1587300" cy="719700"/>
          </a:xfrm>
          <a:prstGeom prst="rect">
            <a:avLst/>
          </a:prstGeom>
          <a:noFill/>
          <a:ln>
            <a:noFill/>
          </a:ln>
        </p:spPr>
      </p:sp>
      <p:sp>
        <p:nvSpPr>
          <p:cNvPr id="5848" name="Google Shape;5848;p280"/>
          <p:cNvSpPr/>
          <p:nvPr>
            <p:ph idx="17" type="pic"/>
          </p:nvPr>
        </p:nvSpPr>
        <p:spPr>
          <a:xfrm>
            <a:off x="6950250" y="539916"/>
            <a:ext cx="1587300" cy="719700"/>
          </a:xfrm>
          <a:prstGeom prst="rect">
            <a:avLst/>
          </a:prstGeom>
          <a:noFill/>
          <a:ln>
            <a:noFill/>
          </a:ln>
        </p:spPr>
      </p:sp>
      <p:sp>
        <p:nvSpPr>
          <p:cNvPr id="5849" name="Google Shape;5849;p280"/>
          <p:cNvSpPr/>
          <p:nvPr>
            <p:ph idx="18" type="pic"/>
          </p:nvPr>
        </p:nvSpPr>
        <p:spPr>
          <a:xfrm>
            <a:off x="6950250" y="1654496"/>
            <a:ext cx="1587300" cy="719700"/>
          </a:xfrm>
          <a:prstGeom prst="rect">
            <a:avLst/>
          </a:prstGeom>
          <a:noFill/>
          <a:ln>
            <a:noFill/>
          </a:ln>
        </p:spPr>
      </p:sp>
      <p:sp>
        <p:nvSpPr>
          <p:cNvPr id="5850" name="Google Shape;5850;p280"/>
          <p:cNvSpPr/>
          <p:nvPr>
            <p:ph idx="19" type="pic"/>
          </p:nvPr>
        </p:nvSpPr>
        <p:spPr>
          <a:xfrm>
            <a:off x="6950250" y="2769071"/>
            <a:ext cx="1587300" cy="719700"/>
          </a:xfrm>
          <a:prstGeom prst="rect">
            <a:avLst/>
          </a:prstGeom>
          <a:noFill/>
          <a:ln>
            <a:noFill/>
          </a:ln>
        </p:spPr>
      </p:sp>
      <p:sp>
        <p:nvSpPr>
          <p:cNvPr id="5851" name="Google Shape;5851;p280"/>
          <p:cNvSpPr/>
          <p:nvPr>
            <p:ph idx="20" type="pic"/>
          </p:nvPr>
        </p:nvSpPr>
        <p:spPr>
          <a:xfrm>
            <a:off x="6950250" y="3883646"/>
            <a:ext cx="1587300" cy="719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25x)">
  <p:cSld name="TITLE_AND_BODY_1_2_1_1_1_2_1_1_2_2_1_1_1_1_1_1_1">
    <p:bg>
      <p:bgPr>
        <a:solidFill>
          <a:schemeClr val="lt1"/>
        </a:solidFill>
      </p:bgPr>
    </p:bg>
    <p:spTree>
      <p:nvGrpSpPr>
        <p:cNvPr id="5852" name="Shape 5852"/>
        <p:cNvGrpSpPr/>
        <p:nvPr/>
      </p:nvGrpSpPr>
      <p:grpSpPr>
        <a:xfrm>
          <a:off x="0" y="0"/>
          <a:ext cx="0" cy="0"/>
          <a:chOff x="0" y="0"/>
          <a:chExt cx="0" cy="0"/>
        </a:xfrm>
      </p:grpSpPr>
      <p:sp>
        <p:nvSpPr>
          <p:cNvPr id="5853" name="Google Shape;5853;p281"/>
          <p:cNvSpPr/>
          <p:nvPr/>
        </p:nvSpPr>
        <p:spPr>
          <a:xfrm>
            <a:off x="342900" y="34225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54" name="Google Shape;5854;p281"/>
          <p:cNvSpPr/>
          <p:nvPr/>
        </p:nvSpPr>
        <p:spPr>
          <a:xfrm>
            <a:off x="342900" y="123396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55" name="Google Shape;5855;p281"/>
          <p:cNvSpPr/>
          <p:nvPr/>
        </p:nvSpPr>
        <p:spPr>
          <a:xfrm>
            <a:off x="342900" y="2125425"/>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56" name="Google Shape;5856;p281"/>
          <p:cNvSpPr/>
          <p:nvPr/>
        </p:nvSpPr>
        <p:spPr>
          <a:xfrm>
            <a:off x="342900" y="3016887"/>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57" name="Google Shape;5857;p281"/>
          <p:cNvSpPr/>
          <p:nvPr/>
        </p:nvSpPr>
        <p:spPr>
          <a:xfrm>
            <a:off x="2034540" y="34225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58" name="Google Shape;5858;p281"/>
          <p:cNvSpPr/>
          <p:nvPr/>
        </p:nvSpPr>
        <p:spPr>
          <a:xfrm>
            <a:off x="2034540" y="1233963"/>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59" name="Google Shape;5859;p281"/>
          <p:cNvSpPr/>
          <p:nvPr/>
        </p:nvSpPr>
        <p:spPr>
          <a:xfrm>
            <a:off x="2034540" y="2125425"/>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0" name="Google Shape;5860;p281"/>
          <p:cNvSpPr/>
          <p:nvPr/>
        </p:nvSpPr>
        <p:spPr>
          <a:xfrm>
            <a:off x="203454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1" name="Google Shape;5861;p281"/>
          <p:cNvSpPr/>
          <p:nvPr/>
        </p:nvSpPr>
        <p:spPr>
          <a:xfrm>
            <a:off x="3726180" y="342253"/>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2" name="Google Shape;5862;p281"/>
          <p:cNvSpPr/>
          <p:nvPr/>
        </p:nvSpPr>
        <p:spPr>
          <a:xfrm>
            <a:off x="3726180" y="1233963"/>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3" name="Google Shape;5863;p281"/>
          <p:cNvSpPr/>
          <p:nvPr/>
        </p:nvSpPr>
        <p:spPr>
          <a:xfrm>
            <a:off x="3726180" y="2125425"/>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4" name="Google Shape;5864;p281"/>
          <p:cNvSpPr/>
          <p:nvPr/>
        </p:nvSpPr>
        <p:spPr>
          <a:xfrm>
            <a:off x="3726180" y="301688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5" name="Google Shape;5865;p281"/>
          <p:cNvSpPr/>
          <p:nvPr/>
        </p:nvSpPr>
        <p:spPr>
          <a:xfrm>
            <a:off x="5417820" y="342253"/>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6" name="Google Shape;5866;p281"/>
          <p:cNvSpPr/>
          <p:nvPr/>
        </p:nvSpPr>
        <p:spPr>
          <a:xfrm>
            <a:off x="5417820" y="123396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7" name="Google Shape;5867;p281"/>
          <p:cNvSpPr/>
          <p:nvPr/>
        </p:nvSpPr>
        <p:spPr>
          <a:xfrm>
            <a:off x="5417820" y="2125425"/>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8" name="Google Shape;5868;p281"/>
          <p:cNvSpPr/>
          <p:nvPr/>
        </p:nvSpPr>
        <p:spPr>
          <a:xfrm>
            <a:off x="5417820" y="3016887"/>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69" name="Google Shape;5869;p281"/>
          <p:cNvSpPr/>
          <p:nvPr/>
        </p:nvSpPr>
        <p:spPr>
          <a:xfrm>
            <a:off x="342900" y="390859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0" name="Google Shape;5870;p281"/>
          <p:cNvSpPr/>
          <p:nvPr/>
        </p:nvSpPr>
        <p:spPr>
          <a:xfrm>
            <a:off x="203454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1" name="Google Shape;5871;p281"/>
          <p:cNvSpPr/>
          <p:nvPr/>
        </p:nvSpPr>
        <p:spPr>
          <a:xfrm>
            <a:off x="3726180" y="3908597"/>
            <a:ext cx="1691700" cy="891900"/>
          </a:xfrm>
          <a:prstGeom prst="rect">
            <a:avLst/>
          </a:prstGeom>
          <a:solidFill>
            <a:schemeClr val="dk1"/>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2" name="Google Shape;5872;p281"/>
          <p:cNvSpPr/>
          <p:nvPr/>
        </p:nvSpPr>
        <p:spPr>
          <a:xfrm>
            <a:off x="5417820" y="3908597"/>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3" name="Google Shape;5873;p281"/>
          <p:cNvSpPr/>
          <p:nvPr/>
        </p:nvSpPr>
        <p:spPr>
          <a:xfrm>
            <a:off x="7109460" y="34225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4" name="Google Shape;5874;p281"/>
          <p:cNvSpPr/>
          <p:nvPr/>
        </p:nvSpPr>
        <p:spPr>
          <a:xfrm>
            <a:off x="7109460" y="123396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5" name="Google Shape;5875;p281"/>
          <p:cNvSpPr/>
          <p:nvPr/>
        </p:nvSpPr>
        <p:spPr>
          <a:xfrm>
            <a:off x="7109460" y="2125425"/>
            <a:ext cx="1691700" cy="891900"/>
          </a:xfrm>
          <a:prstGeom prst="rect">
            <a:avLst/>
          </a:prstGeom>
          <a:solidFill>
            <a:srgbClr val="DEE1E6"/>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6" name="Google Shape;5876;p281"/>
          <p:cNvSpPr/>
          <p:nvPr/>
        </p:nvSpPr>
        <p:spPr>
          <a:xfrm>
            <a:off x="710946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7" name="Google Shape;5877;p281"/>
          <p:cNvSpPr/>
          <p:nvPr/>
        </p:nvSpPr>
        <p:spPr>
          <a:xfrm>
            <a:off x="710946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Clr>
                <a:srgbClr val="000000"/>
              </a:buClr>
              <a:buSzPts val="500"/>
              <a:buFont typeface="Arial"/>
              <a:buNone/>
            </a:pPr>
            <a:r>
              <a:t/>
            </a:r>
            <a:endParaRPr b="0" i="0" sz="500" u="none" cap="none" strike="noStrike">
              <a:solidFill>
                <a:srgbClr val="000000"/>
              </a:solidFill>
              <a:latin typeface="Inter"/>
              <a:ea typeface="Inter"/>
              <a:cs typeface="Inter"/>
              <a:sym typeface="Inter"/>
            </a:endParaRPr>
          </a:p>
        </p:txBody>
      </p:sp>
      <p:sp>
        <p:nvSpPr>
          <p:cNvPr id="5878" name="Google Shape;5878;p281"/>
          <p:cNvSpPr/>
          <p:nvPr>
            <p:ph idx="2" type="pic"/>
          </p:nvPr>
        </p:nvSpPr>
        <p:spPr>
          <a:xfrm>
            <a:off x="527906" y="538228"/>
            <a:ext cx="1321800" cy="500100"/>
          </a:xfrm>
          <a:prstGeom prst="rect">
            <a:avLst/>
          </a:prstGeom>
          <a:noFill/>
          <a:ln>
            <a:noFill/>
          </a:ln>
        </p:spPr>
      </p:sp>
      <p:sp>
        <p:nvSpPr>
          <p:cNvPr id="5879" name="Google Shape;5879;p281"/>
          <p:cNvSpPr/>
          <p:nvPr>
            <p:ph idx="3" type="pic"/>
          </p:nvPr>
        </p:nvSpPr>
        <p:spPr>
          <a:xfrm>
            <a:off x="527906" y="1429814"/>
            <a:ext cx="1321800" cy="500100"/>
          </a:xfrm>
          <a:prstGeom prst="rect">
            <a:avLst/>
          </a:prstGeom>
          <a:noFill/>
          <a:ln>
            <a:noFill/>
          </a:ln>
        </p:spPr>
      </p:sp>
      <p:sp>
        <p:nvSpPr>
          <p:cNvPr id="5880" name="Google Shape;5880;p281"/>
          <p:cNvSpPr/>
          <p:nvPr>
            <p:ph idx="4" type="pic"/>
          </p:nvPr>
        </p:nvSpPr>
        <p:spPr>
          <a:xfrm>
            <a:off x="527906" y="2321396"/>
            <a:ext cx="1321800" cy="500100"/>
          </a:xfrm>
          <a:prstGeom prst="rect">
            <a:avLst/>
          </a:prstGeom>
          <a:noFill/>
          <a:ln>
            <a:noFill/>
          </a:ln>
        </p:spPr>
      </p:sp>
      <p:sp>
        <p:nvSpPr>
          <p:cNvPr id="5881" name="Google Shape;5881;p281"/>
          <p:cNvSpPr/>
          <p:nvPr>
            <p:ph idx="5" type="pic"/>
          </p:nvPr>
        </p:nvSpPr>
        <p:spPr>
          <a:xfrm>
            <a:off x="527906" y="3212981"/>
            <a:ext cx="1321800" cy="500100"/>
          </a:xfrm>
          <a:prstGeom prst="rect">
            <a:avLst/>
          </a:prstGeom>
          <a:noFill/>
          <a:ln>
            <a:noFill/>
          </a:ln>
        </p:spPr>
      </p:sp>
      <p:sp>
        <p:nvSpPr>
          <p:cNvPr id="5882" name="Google Shape;5882;p281"/>
          <p:cNvSpPr/>
          <p:nvPr>
            <p:ph idx="6" type="pic"/>
          </p:nvPr>
        </p:nvSpPr>
        <p:spPr>
          <a:xfrm>
            <a:off x="527906" y="4104319"/>
            <a:ext cx="1321800" cy="500100"/>
          </a:xfrm>
          <a:prstGeom prst="rect">
            <a:avLst/>
          </a:prstGeom>
          <a:noFill/>
          <a:ln>
            <a:noFill/>
          </a:ln>
        </p:spPr>
      </p:sp>
      <p:sp>
        <p:nvSpPr>
          <p:cNvPr id="5883" name="Google Shape;5883;p281"/>
          <p:cNvSpPr/>
          <p:nvPr>
            <p:ph idx="7" type="pic"/>
          </p:nvPr>
        </p:nvSpPr>
        <p:spPr>
          <a:xfrm>
            <a:off x="2219546" y="538228"/>
            <a:ext cx="1321800" cy="500100"/>
          </a:xfrm>
          <a:prstGeom prst="rect">
            <a:avLst/>
          </a:prstGeom>
          <a:noFill/>
          <a:ln>
            <a:noFill/>
          </a:ln>
        </p:spPr>
      </p:sp>
      <p:sp>
        <p:nvSpPr>
          <p:cNvPr id="5884" name="Google Shape;5884;p281"/>
          <p:cNvSpPr/>
          <p:nvPr>
            <p:ph idx="8" type="pic"/>
          </p:nvPr>
        </p:nvSpPr>
        <p:spPr>
          <a:xfrm>
            <a:off x="2219546" y="1429814"/>
            <a:ext cx="1321800" cy="500100"/>
          </a:xfrm>
          <a:prstGeom prst="rect">
            <a:avLst/>
          </a:prstGeom>
          <a:noFill/>
          <a:ln>
            <a:noFill/>
          </a:ln>
        </p:spPr>
      </p:sp>
      <p:sp>
        <p:nvSpPr>
          <p:cNvPr id="5885" name="Google Shape;5885;p281"/>
          <p:cNvSpPr/>
          <p:nvPr>
            <p:ph idx="9" type="pic"/>
          </p:nvPr>
        </p:nvSpPr>
        <p:spPr>
          <a:xfrm>
            <a:off x="2219546" y="2321396"/>
            <a:ext cx="1321800" cy="500100"/>
          </a:xfrm>
          <a:prstGeom prst="rect">
            <a:avLst/>
          </a:prstGeom>
          <a:noFill/>
          <a:ln>
            <a:noFill/>
          </a:ln>
        </p:spPr>
      </p:sp>
      <p:sp>
        <p:nvSpPr>
          <p:cNvPr id="5886" name="Google Shape;5886;p281"/>
          <p:cNvSpPr/>
          <p:nvPr>
            <p:ph idx="13" type="pic"/>
          </p:nvPr>
        </p:nvSpPr>
        <p:spPr>
          <a:xfrm>
            <a:off x="2219546" y="3212981"/>
            <a:ext cx="1321800" cy="500100"/>
          </a:xfrm>
          <a:prstGeom prst="rect">
            <a:avLst/>
          </a:prstGeom>
          <a:noFill/>
          <a:ln>
            <a:noFill/>
          </a:ln>
        </p:spPr>
      </p:sp>
      <p:sp>
        <p:nvSpPr>
          <p:cNvPr id="5887" name="Google Shape;5887;p281"/>
          <p:cNvSpPr/>
          <p:nvPr>
            <p:ph idx="14" type="pic"/>
          </p:nvPr>
        </p:nvSpPr>
        <p:spPr>
          <a:xfrm>
            <a:off x="2219546" y="4104319"/>
            <a:ext cx="1321800" cy="500100"/>
          </a:xfrm>
          <a:prstGeom prst="rect">
            <a:avLst/>
          </a:prstGeom>
          <a:noFill/>
          <a:ln>
            <a:noFill/>
          </a:ln>
        </p:spPr>
      </p:sp>
      <p:sp>
        <p:nvSpPr>
          <p:cNvPr id="5888" name="Google Shape;5888;p281"/>
          <p:cNvSpPr/>
          <p:nvPr>
            <p:ph idx="15" type="pic"/>
          </p:nvPr>
        </p:nvSpPr>
        <p:spPr>
          <a:xfrm>
            <a:off x="3911184" y="538228"/>
            <a:ext cx="1321800" cy="500100"/>
          </a:xfrm>
          <a:prstGeom prst="rect">
            <a:avLst/>
          </a:prstGeom>
          <a:noFill/>
          <a:ln>
            <a:noFill/>
          </a:ln>
        </p:spPr>
      </p:sp>
      <p:sp>
        <p:nvSpPr>
          <p:cNvPr id="5889" name="Google Shape;5889;p281"/>
          <p:cNvSpPr/>
          <p:nvPr>
            <p:ph idx="16" type="pic"/>
          </p:nvPr>
        </p:nvSpPr>
        <p:spPr>
          <a:xfrm>
            <a:off x="3911184" y="1429814"/>
            <a:ext cx="1321800" cy="500100"/>
          </a:xfrm>
          <a:prstGeom prst="rect">
            <a:avLst/>
          </a:prstGeom>
          <a:noFill/>
          <a:ln>
            <a:noFill/>
          </a:ln>
        </p:spPr>
      </p:sp>
      <p:sp>
        <p:nvSpPr>
          <p:cNvPr id="5890" name="Google Shape;5890;p281"/>
          <p:cNvSpPr/>
          <p:nvPr>
            <p:ph idx="17" type="pic"/>
          </p:nvPr>
        </p:nvSpPr>
        <p:spPr>
          <a:xfrm>
            <a:off x="3911184" y="2321396"/>
            <a:ext cx="1321800" cy="500100"/>
          </a:xfrm>
          <a:prstGeom prst="rect">
            <a:avLst/>
          </a:prstGeom>
          <a:noFill/>
          <a:ln>
            <a:noFill/>
          </a:ln>
        </p:spPr>
      </p:sp>
      <p:sp>
        <p:nvSpPr>
          <p:cNvPr id="5891" name="Google Shape;5891;p281"/>
          <p:cNvSpPr/>
          <p:nvPr>
            <p:ph idx="18" type="pic"/>
          </p:nvPr>
        </p:nvSpPr>
        <p:spPr>
          <a:xfrm>
            <a:off x="3911184" y="3212981"/>
            <a:ext cx="1321800" cy="500100"/>
          </a:xfrm>
          <a:prstGeom prst="rect">
            <a:avLst/>
          </a:prstGeom>
          <a:noFill/>
          <a:ln>
            <a:noFill/>
          </a:ln>
        </p:spPr>
      </p:sp>
      <p:sp>
        <p:nvSpPr>
          <p:cNvPr id="5892" name="Google Shape;5892;p281"/>
          <p:cNvSpPr/>
          <p:nvPr>
            <p:ph idx="19" type="pic"/>
          </p:nvPr>
        </p:nvSpPr>
        <p:spPr>
          <a:xfrm>
            <a:off x="3911184" y="4104319"/>
            <a:ext cx="1321800" cy="500100"/>
          </a:xfrm>
          <a:prstGeom prst="rect">
            <a:avLst/>
          </a:prstGeom>
          <a:noFill/>
          <a:ln>
            <a:noFill/>
          </a:ln>
        </p:spPr>
      </p:sp>
      <p:sp>
        <p:nvSpPr>
          <p:cNvPr id="5893" name="Google Shape;5893;p281"/>
          <p:cNvSpPr/>
          <p:nvPr>
            <p:ph idx="20" type="pic"/>
          </p:nvPr>
        </p:nvSpPr>
        <p:spPr>
          <a:xfrm>
            <a:off x="5602824" y="538228"/>
            <a:ext cx="1321800" cy="500100"/>
          </a:xfrm>
          <a:prstGeom prst="rect">
            <a:avLst/>
          </a:prstGeom>
          <a:noFill/>
          <a:ln>
            <a:noFill/>
          </a:ln>
        </p:spPr>
      </p:sp>
      <p:sp>
        <p:nvSpPr>
          <p:cNvPr id="5894" name="Google Shape;5894;p281"/>
          <p:cNvSpPr/>
          <p:nvPr>
            <p:ph idx="21" type="pic"/>
          </p:nvPr>
        </p:nvSpPr>
        <p:spPr>
          <a:xfrm>
            <a:off x="5602824" y="1429814"/>
            <a:ext cx="1321800" cy="500100"/>
          </a:xfrm>
          <a:prstGeom prst="rect">
            <a:avLst/>
          </a:prstGeom>
          <a:noFill/>
          <a:ln>
            <a:noFill/>
          </a:ln>
        </p:spPr>
      </p:sp>
      <p:sp>
        <p:nvSpPr>
          <p:cNvPr id="5895" name="Google Shape;5895;p281"/>
          <p:cNvSpPr/>
          <p:nvPr>
            <p:ph idx="22" type="pic"/>
          </p:nvPr>
        </p:nvSpPr>
        <p:spPr>
          <a:xfrm>
            <a:off x="5602824" y="2321396"/>
            <a:ext cx="1321800" cy="500100"/>
          </a:xfrm>
          <a:prstGeom prst="rect">
            <a:avLst/>
          </a:prstGeom>
          <a:noFill/>
          <a:ln>
            <a:noFill/>
          </a:ln>
        </p:spPr>
      </p:sp>
      <p:sp>
        <p:nvSpPr>
          <p:cNvPr id="5896" name="Google Shape;5896;p281"/>
          <p:cNvSpPr/>
          <p:nvPr>
            <p:ph idx="23" type="pic"/>
          </p:nvPr>
        </p:nvSpPr>
        <p:spPr>
          <a:xfrm>
            <a:off x="5602824" y="3212981"/>
            <a:ext cx="1321800" cy="500100"/>
          </a:xfrm>
          <a:prstGeom prst="rect">
            <a:avLst/>
          </a:prstGeom>
          <a:noFill/>
          <a:ln>
            <a:noFill/>
          </a:ln>
        </p:spPr>
      </p:sp>
      <p:sp>
        <p:nvSpPr>
          <p:cNvPr id="5897" name="Google Shape;5897;p281"/>
          <p:cNvSpPr/>
          <p:nvPr>
            <p:ph idx="24" type="pic"/>
          </p:nvPr>
        </p:nvSpPr>
        <p:spPr>
          <a:xfrm>
            <a:off x="5602824" y="4104319"/>
            <a:ext cx="1321800" cy="500100"/>
          </a:xfrm>
          <a:prstGeom prst="rect">
            <a:avLst/>
          </a:prstGeom>
          <a:noFill/>
          <a:ln>
            <a:noFill/>
          </a:ln>
        </p:spPr>
      </p:sp>
      <p:sp>
        <p:nvSpPr>
          <p:cNvPr id="5898" name="Google Shape;5898;p281"/>
          <p:cNvSpPr/>
          <p:nvPr>
            <p:ph idx="25" type="pic"/>
          </p:nvPr>
        </p:nvSpPr>
        <p:spPr>
          <a:xfrm>
            <a:off x="7294467" y="538228"/>
            <a:ext cx="1321800" cy="500100"/>
          </a:xfrm>
          <a:prstGeom prst="rect">
            <a:avLst/>
          </a:prstGeom>
          <a:noFill/>
          <a:ln>
            <a:noFill/>
          </a:ln>
        </p:spPr>
      </p:sp>
      <p:sp>
        <p:nvSpPr>
          <p:cNvPr id="5899" name="Google Shape;5899;p281"/>
          <p:cNvSpPr/>
          <p:nvPr>
            <p:ph idx="26" type="pic"/>
          </p:nvPr>
        </p:nvSpPr>
        <p:spPr>
          <a:xfrm>
            <a:off x="7294467" y="1429814"/>
            <a:ext cx="1321800" cy="500100"/>
          </a:xfrm>
          <a:prstGeom prst="rect">
            <a:avLst/>
          </a:prstGeom>
          <a:noFill/>
          <a:ln>
            <a:noFill/>
          </a:ln>
        </p:spPr>
      </p:sp>
      <p:sp>
        <p:nvSpPr>
          <p:cNvPr id="5900" name="Google Shape;5900;p281"/>
          <p:cNvSpPr/>
          <p:nvPr>
            <p:ph idx="27" type="pic"/>
          </p:nvPr>
        </p:nvSpPr>
        <p:spPr>
          <a:xfrm>
            <a:off x="7294467" y="2321396"/>
            <a:ext cx="1321800" cy="500100"/>
          </a:xfrm>
          <a:prstGeom prst="rect">
            <a:avLst/>
          </a:prstGeom>
          <a:noFill/>
          <a:ln>
            <a:noFill/>
          </a:ln>
        </p:spPr>
      </p:sp>
      <p:sp>
        <p:nvSpPr>
          <p:cNvPr id="5901" name="Google Shape;5901;p281"/>
          <p:cNvSpPr/>
          <p:nvPr>
            <p:ph idx="28" type="pic"/>
          </p:nvPr>
        </p:nvSpPr>
        <p:spPr>
          <a:xfrm>
            <a:off x="7294467" y="3212981"/>
            <a:ext cx="1321800" cy="500100"/>
          </a:xfrm>
          <a:prstGeom prst="rect">
            <a:avLst/>
          </a:prstGeom>
          <a:noFill/>
          <a:ln>
            <a:noFill/>
          </a:ln>
        </p:spPr>
      </p:sp>
      <p:sp>
        <p:nvSpPr>
          <p:cNvPr id="5902" name="Google Shape;5902;p281"/>
          <p:cNvSpPr/>
          <p:nvPr>
            <p:ph idx="29" type="pic"/>
          </p:nvPr>
        </p:nvSpPr>
        <p:spPr>
          <a:xfrm>
            <a:off x="7294467" y="4104319"/>
            <a:ext cx="1321800" cy="50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Image right - white">
  <p:cSld name="Image left - white_2_1">
    <p:spTree>
      <p:nvGrpSpPr>
        <p:cNvPr id="5903" name="Shape 5903"/>
        <p:cNvGrpSpPr/>
        <p:nvPr/>
      </p:nvGrpSpPr>
      <p:grpSpPr>
        <a:xfrm>
          <a:off x="0" y="0"/>
          <a:ext cx="0" cy="0"/>
          <a:chOff x="0" y="0"/>
          <a:chExt cx="0" cy="0"/>
        </a:xfrm>
      </p:grpSpPr>
      <p:sp>
        <p:nvSpPr>
          <p:cNvPr id="5904" name="Google Shape;5904;p282"/>
          <p:cNvSpPr/>
          <p:nvPr/>
        </p:nvSpPr>
        <p:spPr>
          <a:xfrm>
            <a:off x="0" y="446"/>
            <a:ext cx="4572000" cy="5143500"/>
          </a:xfrm>
          <a:prstGeom prst="rect">
            <a:avLst/>
          </a:prstGeom>
          <a:gradFill>
            <a:gsLst>
              <a:gs pos="0">
                <a:srgbClr val="F3F6F9"/>
              </a:gs>
              <a:gs pos="100000">
                <a:srgbClr val="FEFFFD"/>
              </a:gs>
            </a:gsLst>
            <a:lin ang="21232211" scaled="0"/>
          </a:gradFill>
          <a:ln>
            <a:noFill/>
          </a:ln>
        </p:spPr>
        <p:txBody>
          <a:bodyPr anchorCtr="0" anchor="ctr" bIns="19050" lIns="19050" spcFirstLastPara="1" rIns="19050" wrap="square" tIns="19050">
            <a:noAutofit/>
          </a:bodyPr>
          <a:lstStyle/>
          <a:p>
            <a:pPr indent="0" lvl="0" marL="0" marR="0" rtl="0" algn="ctr">
              <a:lnSpc>
                <a:spcPct val="90000"/>
              </a:lnSpc>
              <a:spcBef>
                <a:spcPts val="0"/>
              </a:spcBef>
              <a:spcAft>
                <a:spcPts val="0"/>
              </a:spcAft>
              <a:buClr>
                <a:srgbClr val="FEFFFD"/>
              </a:buClr>
              <a:buSzPts val="4100"/>
              <a:buFont typeface="Arial"/>
              <a:buNone/>
            </a:pPr>
            <a:r>
              <a:rPr b="0" i="0" lang="en" sz="4100" u="none" cap="none" strike="noStrike">
                <a:solidFill>
                  <a:srgbClr val="FEFFFD"/>
                </a:solidFill>
                <a:latin typeface="Arial"/>
                <a:ea typeface="Arial"/>
                <a:cs typeface="Arial"/>
                <a:sym typeface="Arial"/>
              </a:rPr>
              <a:t> </a:t>
            </a:r>
            <a:endParaRPr b="0" i="0" sz="500" u="none" cap="none" strike="noStrike">
              <a:solidFill>
                <a:srgbClr val="000000"/>
              </a:solidFill>
              <a:latin typeface="Arial"/>
              <a:ea typeface="Arial"/>
              <a:cs typeface="Arial"/>
              <a:sym typeface="Arial"/>
            </a:endParaRPr>
          </a:p>
        </p:txBody>
      </p:sp>
      <p:sp>
        <p:nvSpPr>
          <p:cNvPr id="5905" name="Google Shape;5905;p282"/>
          <p:cNvSpPr txBox="1"/>
          <p:nvPr>
            <p:ph idx="1" type="subTitle"/>
          </p:nvPr>
        </p:nvSpPr>
        <p:spPr>
          <a:xfrm>
            <a:off x="486918" y="1200150"/>
            <a:ext cx="3600600" cy="982200"/>
          </a:xfrm>
          <a:prstGeom prst="rect">
            <a:avLst/>
          </a:prstGeom>
          <a:noFill/>
          <a:ln>
            <a:noFill/>
          </a:ln>
        </p:spPr>
        <p:txBody>
          <a:bodyPr anchorCtr="0" anchor="b" bIns="0" lIns="0" spcFirstLastPara="1" rIns="0" wrap="square" tIns="0">
            <a:noAutofit/>
          </a:bodyPr>
          <a:lstStyle>
            <a:lvl1pPr lvl="0" marR="0" algn="l">
              <a:lnSpc>
                <a:spcPct val="100000"/>
              </a:lnSpc>
              <a:spcBef>
                <a:spcPts val="0"/>
              </a:spcBef>
              <a:spcAft>
                <a:spcPts val="0"/>
              </a:spcAft>
              <a:buClr>
                <a:srgbClr val="0ABF53"/>
              </a:buClr>
              <a:buSzPts val="3000"/>
              <a:buFont typeface="Inter SemiBold"/>
              <a:buNone/>
              <a:defRPr b="0" i="0" sz="3000" u="none" cap="none" strike="noStrike">
                <a:solidFill>
                  <a:srgbClr val="0ABF53"/>
                </a:solidFill>
                <a:latin typeface="Inter SemiBold"/>
                <a:ea typeface="Inter SemiBold"/>
                <a:cs typeface="Inter SemiBold"/>
                <a:sym typeface="Inter SemiBold"/>
              </a:defRPr>
            </a:lvl1pPr>
            <a:lvl2pPr lvl="1"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2pPr>
            <a:lvl3pPr lvl="2"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3pPr>
            <a:lvl4pPr lvl="3"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4pPr>
            <a:lvl5pPr lvl="4"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5pPr>
            <a:lvl6pPr lvl="5"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6pPr>
            <a:lvl7pPr lvl="6"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7pPr>
            <a:lvl8pPr lvl="7"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8pPr>
            <a:lvl9pPr lvl="8" marR="0" algn="l">
              <a:lnSpc>
                <a:spcPct val="100000"/>
              </a:lnSpc>
              <a:spcBef>
                <a:spcPts val="0"/>
              </a:spcBef>
              <a:spcAft>
                <a:spcPts val="0"/>
              </a:spcAft>
              <a:buClr>
                <a:srgbClr val="000000"/>
              </a:buClr>
              <a:buSzPts val="500"/>
              <a:buFont typeface="Arial"/>
              <a:buNone/>
              <a:defRPr b="0" i="0" sz="500" u="none" cap="none" strike="noStrike">
                <a:solidFill>
                  <a:srgbClr val="000000"/>
                </a:solidFill>
                <a:latin typeface="Arial"/>
                <a:ea typeface="Arial"/>
                <a:cs typeface="Arial"/>
                <a:sym typeface="Arial"/>
              </a:defRPr>
            </a:lvl9pPr>
          </a:lstStyle>
          <a:p/>
        </p:txBody>
      </p:sp>
      <p:sp>
        <p:nvSpPr>
          <p:cNvPr id="5906" name="Google Shape;5906;p282"/>
          <p:cNvSpPr txBox="1"/>
          <p:nvPr>
            <p:ph idx="2" type="body"/>
          </p:nvPr>
        </p:nvSpPr>
        <p:spPr>
          <a:xfrm>
            <a:off x="486918" y="2228850"/>
            <a:ext cx="3600600" cy="2229000"/>
          </a:xfrm>
          <a:prstGeom prst="rect">
            <a:avLst/>
          </a:prstGeom>
          <a:noFill/>
          <a:ln>
            <a:noFill/>
          </a:ln>
        </p:spPr>
        <p:txBody>
          <a:bodyPr anchorCtr="0" anchor="t" bIns="0" lIns="0" spcFirstLastPara="1" rIns="0" wrap="square" tIns="0">
            <a:noAutofit/>
          </a:bodyPr>
          <a:lstStyle>
            <a:lvl1pPr indent="-311150" lvl="0" marL="4572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1pPr>
            <a:lvl2pPr indent="-311150" lvl="1" marL="9144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2pPr>
            <a:lvl3pPr indent="-311150" lvl="2" marL="13716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3pPr>
            <a:lvl4pPr indent="-311150" lvl="3" marL="18288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4pPr>
            <a:lvl5pPr indent="-311150" lvl="4" marL="22860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5pPr>
            <a:lvl6pPr indent="-311150" lvl="5" marL="27432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6pPr>
            <a:lvl7pPr indent="-311150" lvl="6" marL="32004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7pPr>
            <a:lvl8pPr indent="-311150" lvl="7" marL="36576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8pPr>
            <a:lvl9pPr indent="-311150" lvl="8" marL="4114800" marR="0" algn="l">
              <a:lnSpc>
                <a:spcPct val="115000"/>
              </a:lnSpc>
              <a:spcBef>
                <a:spcPts val="0"/>
              </a:spcBef>
              <a:spcAft>
                <a:spcPts val="0"/>
              </a:spcAft>
              <a:buClr>
                <a:srgbClr val="000000"/>
              </a:buClr>
              <a:buSzPts val="1300"/>
              <a:buFont typeface="Inter"/>
              <a:buChar char="■"/>
              <a:defRPr b="0" i="0" sz="1300" u="none" cap="none" strike="noStrike">
                <a:solidFill>
                  <a:srgbClr val="000000"/>
                </a:solidFill>
                <a:latin typeface="Inter"/>
                <a:ea typeface="Inter"/>
                <a:cs typeface="Inter"/>
                <a:sym typeface="Inter"/>
              </a:defRPr>
            </a:lvl9pPr>
          </a:lstStyle>
          <a:p/>
        </p:txBody>
      </p:sp>
      <p:sp>
        <p:nvSpPr>
          <p:cNvPr id="5907" name="Google Shape;5907;p282"/>
          <p:cNvSpPr/>
          <p:nvPr>
            <p:ph idx="3" type="pic"/>
          </p:nvPr>
        </p:nvSpPr>
        <p:spPr>
          <a:xfrm>
            <a:off x="4572000" y="450"/>
            <a:ext cx="4570800" cy="5143500"/>
          </a:xfrm>
          <a:prstGeom prst="rect">
            <a:avLst/>
          </a:prstGeom>
          <a:noFill/>
          <a:ln>
            <a:noFill/>
          </a:ln>
        </p:spPr>
      </p:sp>
    </p:spTree>
  </p:cSld>
  <p:clrMapOvr>
    <a:masterClrMapping/>
  </p:clrMapOvr>
</p:sldLayout>
</file>

<file path=ppt/slideLayouts/slideLayout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p:cSld name="TITLE_AND_BODY_1_2_1_1_1_2_1_1_1_1_1_3">
    <p:bg>
      <p:bgPr>
        <a:solidFill>
          <a:schemeClr val="lt1"/>
        </a:solidFill>
      </p:bgPr>
    </p:bg>
    <p:spTree>
      <p:nvGrpSpPr>
        <p:cNvPr id="146" name="Shape 146"/>
        <p:cNvGrpSpPr/>
        <p:nvPr/>
      </p:nvGrpSpPr>
      <p:grpSpPr>
        <a:xfrm>
          <a:off x="0" y="0"/>
          <a:ext cx="0" cy="0"/>
          <a:chOff x="0" y="0"/>
          <a:chExt cx="0" cy="0"/>
        </a:xfrm>
      </p:grpSpPr>
      <p:sp>
        <p:nvSpPr>
          <p:cNvPr id="147" name="Google Shape;147;p29"/>
          <p:cNvSpPr/>
          <p:nvPr>
            <p:ph idx="2" type="pic"/>
          </p:nvPr>
        </p:nvSpPr>
        <p:spPr>
          <a:xfrm>
            <a:off x="1928813" y="341053"/>
            <a:ext cx="6872400" cy="4459500"/>
          </a:xfrm>
          <a:prstGeom prst="rect">
            <a:avLst/>
          </a:prstGeom>
          <a:noFill/>
          <a:ln>
            <a:noFill/>
          </a:ln>
        </p:spPr>
      </p:sp>
      <p:sp>
        <p:nvSpPr>
          <p:cNvPr id="148" name="Google Shape;148;p29"/>
          <p:cNvSpPr/>
          <p:nvPr/>
        </p:nvSpPr>
        <p:spPr>
          <a:xfrm>
            <a:off x="6686550" y="343709"/>
            <a:ext cx="2114700" cy="1107600"/>
          </a:xfrm>
          <a:prstGeom prst="rect">
            <a:avLst/>
          </a:prstGeom>
          <a:solidFill>
            <a:schemeClr val="dk1"/>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149" name="Google Shape;149;p29"/>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
        <p:nvSpPr>
          <p:cNvPr id="150" name="Google Shape;150;p29"/>
          <p:cNvSpPr/>
          <p:nvPr>
            <p:ph idx="3" type="pic"/>
          </p:nvPr>
        </p:nvSpPr>
        <p:spPr>
          <a:xfrm>
            <a:off x="6875100" y="445050"/>
            <a:ext cx="1737600" cy="910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 highlights - white">
  <p:cSld name="3 highlights - dark_1_2">
    <p:bg>
      <p:bgPr>
        <a:solidFill>
          <a:srgbClr val="FEFEFD"/>
        </a:solidFill>
      </p:bgPr>
    </p:bg>
    <p:spTree>
      <p:nvGrpSpPr>
        <p:cNvPr id="5908" name="Shape 5908"/>
        <p:cNvGrpSpPr/>
        <p:nvPr/>
      </p:nvGrpSpPr>
      <p:grpSpPr>
        <a:xfrm>
          <a:off x="0" y="0"/>
          <a:ext cx="0" cy="0"/>
          <a:chOff x="0" y="0"/>
          <a:chExt cx="0" cy="0"/>
        </a:xfrm>
      </p:grpSpPr>
      <p:sp>
        <p:nvSpPr>
          <p:cNvPr id="5909" name="Google Shape;5909;p283"/>
          <p:cNvSpPr txBox="1"/>
          <p:nvPr>
            <p:ph idx="1" type="subTitle"/>
          </p:nvPr>
        </p:nvSpPr>
        <p:spPr>
          <a:xfrm>
            <a:off x="486919" y="584672"/>
            <a:ext cx="8198400" cy="555600"/>
          </a:xfrm>
          <a:prstGeom prst="rect">
            <a:avLst/>
          </a:prstGeom>
          <a:noFill/>
          <a:ln>
            <a:noFill/>
          </a:ln>
        </p:spPr>
        <p:txBody>
          <a:bodyPr anchorCtr="0" anchor="b" bIns="34275" lIns="34275" spcFirstLastPara="1" rIns="34275" wrap="square" tIns="34275">
            <a:noAutofit/>
          </a:bodyPr>
          <a:lstStyle>
            <a:lvl1pPr lvl="0"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1pPr>
            <a:lvl2pPr lvl="1"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2pPr>
            <a:lvl3pPr lvl="2"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3pPr>
            <a:lvl4pPr lvl="3"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4pPr>
            <a:lvl5pPr lvl="4"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5pPr>
            <a:lvl6pPr lvl="5"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6pPr>
            <a:lvl7pPr lvl="6"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7pPr>
            <a:lvl8pPr lvl="7"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8pPr>
            <a:lvl9pPr lvl="8"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9pPr>
          </a:lstStyle>
          <a:p/>
        </p:txBody>
      </p:sp>
      <p:sp>
        <p:nvSpPr>
          <p:cNvPr id="5910" name="Google Shape;5910;p283"/>
          <p:cNvSpPr txBox="1"/>
          <p:nvPr>
            <p:ph idx="2" type="subTitle"/>
          </p:nvPr>
        </p:nvSpPr>
        <p:spPr>
          <a:xfrm>
            <a:off x="486919" y="1015594"/>
            <a:ext cx="8198400" cy="1371600"/>
          </a:xfrm>
          <a:prstGeom prst="rect">
            <a:avLst/>
          </a:prstGeom>
          <a:noFill/>
          <a:ln>
            <a:noFill/>
          </a:ln>
        </p:spPr>
        <p:txBody>
          <a:bodyPr anchorCtr="0" anchor="t" bIns="34275" lIns="34275" spcFirstLastPara="1" rIns="34275" wrap="square" tIns="34275">
            <a:noAutofit/>
          </a:bodyPr>
          <a:lstStyle>
            <a:lvl1pPr lvl="0"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1pPr>
            <a:lvl2pPr lvl="1"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2pPr>
            <a:lvl3pPr lvl="2"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3pPr>
            <a:lvl4pPr lvl="3"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4pPr>
            <a:lvl5pPr lvl="4"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5pPr>
            <a:lvl6pPr lvl="5"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6pPr>
            <a:lvl7pPr lvl="6"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7pPr>
            <a:lvl8pPr lvl="7"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8pPr>
            <a:lvl9pPr lvl="8"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9pPr>
          </a:lstStyle>
          <a:p/>
        </p:txBody>
      </p:sp>
      <p:sp>
        <p:nvSpPr>
          <p:cNvPr id="5911" name="Google Shape;5911;p283"/>
          <p:cNvSpPr txBox="1"/>
          <p:nvPr>
            <p:ph idx="3" type="body"/>
          </p:nvPr>
        </p:nvSpPr>
        <p:spPr>
          <a:xfrm>
            <a:off x="486918" y="3257550"/>
            <a:ext cx="1543200" cy="1188600"/>
          </a:xfrm>
          <a:prstGeom prst="rect">
            <a:avLst/>
          </a:prstGeom>
          <a:noFill/>
          <a:ln>
            <a:noFill/>
          </a:ln>
        </p:spPr>
        <p:txBody>
          <a:bodyPr anchorCtr="0" anchor="t" bIns="34275" lIns="34275" spcFirstLastPara="1" rIns="34275" wrap="square" tIns="34275">
            <a:noAutofit/>
          </a:bodyPr>
          <a:lstStyle>
            <a:lvl1pPr indent="-311150" lvl="0" marL="457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1pPr>
            <a:lvl2pPr indent="-311150" lvl="1" marL="914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2pPr>
            <a:lvl3pPr indent="-311150" lvl="2" marL="1371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3pPr>
            <a:lvl4pPr indent="-311150" lvl="3" marL="1828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4pPr>
            <a:lvl5pPr indent="-311150" lvl="4" marL="22860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5pPr>
            <a:lvl6pPr indent="-311150" lvl="5" marL="2743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6pPr>
            <a:lvl7pPr indent="-311150" lvl="6" marL="3200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7pPr>
            <a:lvl8pPr indent="-311150" lvl="7" marL="3657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8pPr>
            <a:lvl9pPr indent="-311150" lvl="8" marL="4114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9pPr>
          </a:lstStyle>
          <a:p/>
        </p:txBody>
      </p:sp>
      <p:sp>
        <p:nvSpPr>
          <p:cNvPr id="5912" name="Google Shape;5912;p283"/>
          <p:cNvSpPr txBox="1"/>
          <p:nvPr>
            <p:ph idx="4" type="body"/>
          </p:nvPr>
        </p:nvSpPr>
        <p:spPr>
          <a:xfrm>
            <a:off x="2576278" y="3257550"/>
            <a:ext cx="1543200" cy="1188600"/>
          </a:xfrm>
          <a:prstGeom prst="rect">
            <a:avLst/>
          </a:prstGeom>
          <a:noFill/>
          <a:ln>
            <a:noFill/>
          </a:ln>
        </p:spPr>
        <p:txBody>
          <a:bodyPr anchorCtr="0" anchor="t" bIns="34275" lIns="34275" spcFirstLastPara="1" rIns="34275" wrap="square" tIns="34275">
            <a:noAutofit/>
          </a:bodyPr>
          <a:lstStyle>
            <a:lvl1pPr indent="-311150" lvl="0" marL="457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1pPr>
            <a:lvl2pPr indent="-311150" lvl="1" marL="914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2pPr>
            <a:lvl3pPr indent="-311150" lvl="2" marL="1371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3pPr>
            <a:lvl4pPr indent="-311150" lvl="3" marL="1828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4pPr>
            <a:lvl5pPr indent="-311150" lvl="4" marL="22860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5pPr>
            <a:lvl6pPr indent="-311150" lvl="5" marL="2743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6pPr>
            <a:lvl7pPr indent="-311150" lvl="6" marL="3200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7pPr>
            <a:lvl8pPr indent="-311150" lvl="7" marL="3657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8pPr>
            <a:lvl9pPr indent="-311150" lvl="8" marL="4114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9pPr>
          </a:lstStyle>
          <a:p/>
        </p:txBody>
      </p:sp>
      <p:sp>
        <p:nvSpPr>
          <p:cNvPr id="5913" name="Google Shape;5913;p283"/>
          <p:cNvSpPr txBox="1"/>
          <p:nvPr>
            <p:ph idx="5" type="body"/>
          </p:nvPr>
        </p:nvSpPr>
        <p:spPr>
          <a:xfrm>
            <a:off x="6754997" y="3257550"/>
            <a:ext cx="1543200" cy="1188600"/>
          </a:xfrm>
          <a:prstGeom prst="rect">
            <a:avLst/>
          </a:prstGeom>
          <a:noFill/>
          <a:ln>
            <a:noFill/>
          </a:ln>
        </p:spPr>
        <p:txBody>
          <a:bodyPr anchorCtr="0" anchor="t" bIns="34275" lIns="34275" spcFirstLastPara="1" rIns="34275" wrap="square" tIns="34275">
            <a:noAutofit/>
          </a:bodyPr>
          <a:lstStyle>
            <a:lvl1pPr indent="-311150" lvl="0" marL="457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1pPr>
            <a:lvl2pPr indent="-311150" lvl="1" marL="914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2pPr>
            <a:lvl3pPr indent="-311150" lvl="2" marL="1371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3pPr>
            <a:lvl4pPr indent="-311150" lvl="3" marL="1828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4pPr>
            <a:lvl5pPr indent="-311150" lvl="4" marL="22860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5pPr>
            <a:lvl6pPr indent="-311150" lvl="5" marL="2743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6pPr>
            <a:lvl7pPr indent="-311150" lvl="6" marL="3200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7pPr>
            <a:lvl8pPr indent="-311150" lvl="7" marL="3657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8pPr>
            <a:lvl9pPr indent="-311150" lvl="8" marL="4114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9pPr>
          </a:lstStyle>
          <a:p/>
        </p:txBody>
      </p:sp>
      <p:sp>
        <p:nvSpPr>
          <p:cNvPr id="5914" name="Google Shape;5914;p283"/>
          <p:cNvSpPr txBox="1"/>
          <p:nvPr>
            <p:ph idx="6" type="body"/>
          </p:nvPr>
        </p:nvSpPr>
        <p:spPr>
          <a:xfrm>
            <a:off x="4665637" y="3257550"/>
            <a:ext cx="1543200" cy="1188600"/>
          </a:xfrm>
          <a:prstGeom prst="rect">
            <a:avLst/>
          </a:prstGeom>
          <a:noFill/>
          <a:ln>
            <a:noFill/>
          </a:ln>
        </p:spPr>
        <p:txBody>
          <a:bodyPr anchorCtr="0" anchor="t" bIns="34275" lIns="34275" spcFirstLastPara="1" rIns="34275" wrap="square" tIns="34275">
            <a:noAutofit/>
          </a:bodyPr>
          <a:lstStyle>
            <a:lvl1pPr indent="-311150" lvl="0" marL="457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1pPr>
            <a:lvl2pPr indent="-311150" lvl="1" marL="914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2pPr>
            <a:lvl3pPr indent="-311150" lvl="2" marL="1371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3pPr>
            <a:lvl4pPr indent="-311150" lvl="3" marL="1828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4pPr>
            <a:lvl5pPr indent="-311150" lvl="4" marL="22860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5pPr>
            <a:lvl6pPr indent="-311150" lvl="5" marL="2743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6pPr>
            <a:lvl7pPr indent="-311150" lvl="6" marL="3200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7pPr>
            <a:lvl8pPr indent="-311150" lvl="7" marL="3657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8pPr>
            <a:lvl9pPr indent="-311150" lvl="8" marL="4114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9pPr>
          </a:lstStyle>
          <a:p/>
        </p:txBody>
      </p:sp>
    </p:spTree>
  </p:cSld>
  <p:clrMapOvr>
    <a:masterClrMapping/>
  </p:clrMapOvr>
</p:sldLayout>
</file>

<file path=ppt/slideLayouts/slideLayout2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tx">
  <p:cSld name="TITLE_AND_BODY">
    <p:spTree>
      <p:nvGrpSpPr>
        <p:cNvPr id="5915" name="Shape 5915"/>
        <p:cNvGrpSpPr/>
        <p:nvPr/>
      </p:nvGrpSpPr>
      <p:grpSpPr>
        <a:xfrm>
          <a:off x="0" y="0"/>
          <a:ext cx="0" cy="0"/>
          <a:chOff x="0" y="0"/>
          <a:chExt cx="0" cy="0"/>
        </a:xfrm>
      </p:grpSpPr>
      <p:sp>
        <p:nvSpPr>
          <p:cNvPr id="5916" name="Google Shape;5916;p284"/>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sz="1400"/>
          </a:p>
        </p:txBody>
      </p:sp>
    </p:spTree>
  </p:cSld>
  <p:clrMapOvr>
    <a:masterClrMapping/>
  </p:clrMapOvr>
</p:sldLayout>
</file>

<file path=ppt/slideLayouts/slideLayout2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highlights - white">
  <p:cSld name="3 highlights - dark_2">
    <p:bg>
      <p:bgPr>
        <a:solidFill>
          <a:srgbClr val="FEFEFD"/>
        </a:solidFill>
      </p:bgPr>
    </p:bg>
    <p:spTree>
      <p:nvGrpSpPr>
        <p:cNvPr id="5917" name="Shape 5917"/>
        <p:cNvGrpSpPr/>
        <p:nvPr/>
      </p:nvGrpSpPr>
      <p:grpSpPr>
        <a:xfrm>
          <a:off x="0" y="0"/>
          <a:ext cx="0" cy="0"/>
          <a:chOff x="0" y="0"/>
          <a:chExt cx="0" cy="0"/>
        </a:xfrm>
      </p:grpSpPr>
      <p:sp>
        <p:nvSpPr>
          <p:cNvPr id="5918" name="Google Shape;5918;p285"/>
          <p:cNvSpPr txBox="1"/>
          <p:nvPr>
            <p:ph idx="1" type="subTitle"/>
          </p:nvPr>
        </p:nvSpPr>
        <p:spPr>
          <a:xfrm>
            <a:off x="486919" y="584672"/>
            <a:ext cx="8198400" cy="555600"/>
          </a:xfrm>
          <a:prstGeom prst="rect">
            <a:avLst/>
          </a:prstGeom>
          <a:noFill/>
          <a:ln>
            <a:noFill/>
          </a:ln>
        </p:spPr>
        <p:txBody>
          <a:bodyPr anchorCtr="0" anchor="b" bIns="34275" lIns="34275" spcFirstLastPara="1" rIns="34275" wrap="square" tIns="34275">
            <a:noAutofit/>
          </a:bodyPr>
          <a:lstStyle>
            <a:lvl1pPr lvl="0"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1pPr>
            <a:lvl2pPr lvl="1"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2pPr>
            <a:lvl3pPr lvl="2"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3pPr>
            <a:lvl4pPr lvl="3"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4pPr>
            <a:lvl5pPr lvl="4"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5pPr>
            <a:lvl6pPr lvl="5"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6pPr>
            <a:lvl7pPr lvl="6"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7pPr>
            <a:lvl8pPr lvl="7"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8pPr>
            <a:lvl9pPr lvl="8" marR="0" algn="l">
              <a:lnSpc>
                <a:spcPct val="115000"/>
              </a:lnSpc>
              <a:spcBef>
                <a:spcPts val="0"/>
              </a:spcBef>
              <a:spcAft>
                <a:spcPts val="0"/>
              </a:spcAft>
              <a:buClr>
                <a:srgbClr val="00112C"/>
              </a:buClr>
              <a:buSzPts val="3900"/>
              <a:buFont typeface="Inter SemiBold"/>
              <a:buNone/>
              <a:defRPr b="0" i="0" sz="3900" u="none" cap="none" strike="noStrike">
                <a:solidFill>
                  <a:srgbClr val="00112C"/>
                </a:solidFill>
                <a:latin typeface="Inter SemiBold"/>
                <a:ea typeface="Inter SemiBold"/>
                <a:cs typeface="Inter SemiBold"/>
                <a:sym typeface="Inter SemiBold"/>
              </a:defRPr>
            </a:lvl9pPr>
          </a:lstStyle>
          <a:p/>
        </p:txBody>
      </p:sp>
      <p:sp>
        <p:nvSpPr>
          <p:cNvPr id="5919" name="Google Shape;5919;p285"/>
          <p:cNvSpPr txBox="1"/>
          <p:nvPr>
            <p:ph idx="2" type="subTitle"/>
          </p:nvPr>
        </p:nvSpPr>
        <p:spPr>
          <a:xfrm>
            <a:off x="486919" y="1015594"/>
            <a:ext cx="8198400" cy="1371600"/>
          </a:xfrm>
          <a:prstGeom prst="rect">
            <a:avLst/>
          </a:prstGeom>
          <a:noFill/>
          <a:ln>
            <a:noFill/>
          </a:ln>
        </p:spPr>
        <p:txBody>
          <a:bodyPr anchorCtr="0" anchor="t" bIns="34275" lIns="34275" spcFirstLastPara="1" rIns="34275" wrap="square" tIns="34275">
            <a:noAutofit/>
          </a:bodyPr>
          <a:lstStyle>
            <a:lvl1pPr lvl="0"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1pPr>
            <a:lvl2pPr lvl="1"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2pPr>
            <a:lvl3pPr lvl="2"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3pPr>
            <a:lvl4pPr lvl="3"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4pPr>
            <a:lvl5pPr lvl="4"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5pPr>
            <a:lvl6pPr lvl="5"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6pPr>
            <a:lvl7pPr lvl="6"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7pPr>
            <a:lvl8pPr lvl="7"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8pPr>
            <a:lvl9pPr lvl="8" marR="0" algn="l">
              <a:lnSpc>
                <a:spcPct val="115000"/>
              </a:lnSpc>
              <a:spcBef>
                <a:spcPts val="0"/>
              </a:spcBef>
              <a:spcAft>
                <a:spcPts val="0"/>
              </a:spcAft>
              <a:buClr>
                <a:srgbClr val="0ABF53"/>
              </a:buClr>
              <a:buSzPts val="3900"/>
              <a:buFont typeface="Inter SemiBold"/>
              <a:buNone/>
              <a:defRPr b="0" i="0" sz="3900" u="none" cap="none" strike="noStrike">
                <a:solidFill>
                  <a:srgbClr val="0ABF53"/>
                </a:solidFill>
                <a:latin typeface="Inter SemiBold"/>
                <a:ea typeface="Inter SemiBold"/>
                <a:cs typeface="Inter SemiBold"/>
                <a:sym typeface="Inter SemiBold"/>
              </a:defRPr>
            </a:lvl9pPr>
          </a:lstStyle>
          <a:p/>
        </p:txBody>
      </p:sp>
      <p:sp>
        <p:nvSpPr>
          <p:cNvPr id="5920" name="Google Shape;5920;p285"/>
          <p:cNvSpPr txBox="1"/>
          <p:nvPr>
            <p:ph idx="3" type="body"/>
          </p:nvPr>
        </p:nvSpPr>
        <p:spPr>
          <a:xfrm>
            <a:off x="486918" y="3257550"/>
            <a:ext cx="2180700" cy="1188600"/>
          </a:xfrm>
          <a:prstGeom prst="rect">
            <a:avLst/>
          </a:prstGeom>
          <a:noFill/>
          <a:ln>
            <a:noFill/>
          </a:ln>
        </p:spPr>
        <p:txBody>
          <a:bodyPr anchorCtr="0" anchor="t" bIns="34275" lIns="34275" spcFirstLastPara="1" rIns="34275" wrap="square" tIns="34275">
            <a:noAutofit/>
          </a:bodyPr>
          <a:lstStyle>
            <a:lvl1pPr indent="-311150" lvl="0" marL="457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1pPr>
            <a:lvl2pPr indent="-311150" lvl="1" marL="914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2pPr>
            <a:lvl3pPr indent="-311150" lvl="2" marL="1371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3pPr>
            <a:lvl4pPr indent="-311150" lvl="3" marL="1828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4pPr>
            <a:lvl5pPr indent="-311150" lvl="4" marL="22860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5pPr>
            <a:lvl6pPr indent="-311150" lvl="5" marL="2743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6pPr>
            <a:lvl7pPr indent="-311150" lvl="6" marL="3200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7pPr>
            <a:lvl8pPr indent="-311150" lvl="7" marL="3657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8pPr>
            <a:lvl9pPr indent="-311150" lvl="8" marL="4114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9pPr>
          </a:lstStyle>
          <a:p/>
        </p:txBody>
      </p:sp>
      <p:sp>
        <p:nvSpPr>
          <p:cNvPr id="5921" name="Google Shape;5921;p285"/>
          <p:cNvSpPr txBox="1"/>
          <p:nvPr>
            <p:ph idx="4" type="body"/>
          </p:nvPr>
        </p:nvSpPr>
        <p:spPr>
          <a:xfrm>
            <a:off x="3427626" y="3257550"/>
            <a:ext cx="2180700" cy="1188600"/>
          </a:xfrm>
          <a:prstGeom prst="rect">
            <a:avLst/>
          </a:prstGeom>
          <a:noFill/>
          <a:ln>
            <a:noFill/>
          </a:ln>
        </p:spPr>
        <p:txBody>
          <a:bodyPr anchorCtr="0" anchor="t" bIns="34275" lIns="34275" spcFirstLastPara="1" rIns="34275" wrap="square" tIns="34275">
            <a:noAutofit/>
          </a:bodyPr>
          <a:lstStyle>
            <a:lvl1pPr indent="-311150" lvl="0" marL="457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1pPr>
            <a:lvl2pPr indent="-311150" lvl="1" marL="914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2pPr>
            <a:lvl3pPr indent="-311150" lvl="2" marL="1371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3pPr>
            <a:lvl4pPr indent="-311150" lvl="3" marL="1828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4pPr>
            <a:lvl5pPr indent="-311150" lvl="4" marL="22860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5pPr>
            <a:lvl6pPr indent="-311150" lvl="5" marL="2743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6pPr>
            <a:lvl7pPr indent="-311150" lvl="6" marL="3200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7pPr>
            <a:lvl8pPr indent="-311150" lvl="7" marL="3657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8pPr>
            <a:lvl9pPr indent="-311150" lvl="8" marL="4114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9pPr>
          </a:lstStyle>
          <a:p/>
        </p:txBody>
      </p:sp>
      <p:sp>
        <p:nvSpPr>
          <p:cNvPr id="5922" name="Google Shape;5922;p285"/>
          <p:cNvSpPr txBox="1"/>
          <p:nvPr>
            <p:ph idx="5" type="body"/>
          </p:nvPr>
        </p:nvSpPr>
        <p:spPr>
          <a:xfrm>
            <a:off x="6368334" y="3257550"/>
            <a:ext cx="2180700" cy="1188600"/>
          </a:xfrm>
          <a:prstGeom prst="rect">
            <a:avLst/>
          </a:prstGeom>
          <a:noFill/>
          <a:ln>
            <a:noFill/>
          </a:ln>
        </p:spPr>
        <p:txBody>
          <a:bodyPr anchorCtr="0" anchor="t" bIns="34275" lIns="34275" spcFirstLastPara="1" rIns="34275" wrap="square" tIns="34275">
            <a:noAutofit/>
          </a:bodyPr>
          <a:lstStyle>
            <a:lvl1pPr indent="-311150" lvl="0" marL="457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1pPr>
            <a:lvl2pPr indent="-311150" lvl="1" marL="914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2pPr>
            <a:lvl3pPr indent="-311150" lvl="2" marL="1371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3pPr>
            <a:lvl4pPr indent="-311150" lvl="3" marL="1828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4pPr>
            <a:lvl5pPr indent="-311150" lvl="4" marL="22860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5pPr>
            <a:lvl6pPr indent="-311150" lvl="5" marL="27432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6pPr>
            <a:lvl7pPr indent="-311150" lvl="6" marL="32004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7pPr>
            <a:lvl8pPr indent="-311150" lvl="7" marL="36576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8pPr>
            <a:lvl9pPr indent="-311150" lvl="8" marL="4114800" marR="0" algn="l">
              <a:lnSpc>
                <a:spcPct val="100000"/>
              </a:lnSpc>
              <a:spcBef>
                <a:spcPts val="0"/>
              </a:spcBef>
              <a:spcAft>
                <a:spcPts val="0"/>
              </a:spcAft>
              <a:buClr>
                <a:srgbClr val="00112C"/>
              </a:buClr>
              <a:buSzPts val="1300"/>
              <a:buFont typeface="Inter"/>
              <a:buChar char="■"/>
              <a:defRPr b="0" i="0" sz="1300" u="none" cap="none" strike="noStrike">
                <a:solidFill>
                  <a:srgbClr val="00112C"/>
                </a:solidFill>
                <a:latin typeface="Inter"/>
                <a:ea typeface="Inter"/>
                <a:cs typeface="Inter"/>
                <a:sym typeface="Inter"/>
              </a:defRPr>
            </a:lvl9pPr>
          </a:lstStyle>
          <a:p/>
        </p:txBody>
      </p:sp>
    </p:spTree>
  </p:cSld>
  <p:clrMapOvr>
    <a:masterClrMapping/>
  </p:clrMapOvr>
</p:sldLayout>
</file>

<file path=ppt/slideLayouts/slideLayout2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green copy">
  <p:cSld name="TITLE_AND_BODY_1_3">
    <p:bg>
      <p:bgPr>
        <a:solidFill>
          <a:srgbClr val="09BE51"/>
        </a:solidFill>
      </p:bgPr>
    </p:bg>
    <p:spTree>
      <p:nvGrpSpPr>
        <p:cNvPr id="5923" name="Shape 5923"/>
        <p:cNvGrpSpPr/>
        <p:nvPr/>
      </p:nvGrpSpPr>
      <p:grpSpPr>
        <a:xfrm>
          <a:off x="0" y="0"/>
          <a:ext cx="0" cy="0"/>
          <a:chOff x="0" y="0"/>
          <a:chExt cx="0" cy="0"/>
        </a:xfrm>
      </p:grpSpPr>
      <p:pic>
        <p:nvPicPr>
          <p:cNvPr descr="Image" id="5924" name="Google Shape;5924;p286"/>
          <p:cNvPicPr preferRelativeResize="0"/>
          <p:nvPr/>
        </p:nvPicPr>
        <p:blipFill rotWithShape="1">
          <a:blip r:embed="rId2">
            <a:alphaModFix/>
          </a:blip>
          <a:srcRect b="0" l="0" r="0" t="0"/>
          <a:stretch/>
        </p:blipFill>
        <p:spPr>
          <a:xfrm>
            <a:off x="428619" y="4444973"/>
            <a:ext cx="1097706" cy="355129"/>
          </a:xfrm>
          <a:prstGeom prst="rect">
            <a:avLst/>
          </a:prstGeom>
          <a:noFill/>
          <a:ln>
            <a:noFill/>
          </a:ln>
        </p:spPr>
      </p:pic>
      <p:sp>
        <p:nvSpPr>
          <p:cNvPr id="5925" name="Google Shape;5925;p286"/>
          <p:cNvSpPr txBox="1"/>
          <p:nvPr>
            <p:ph idx="1" type="body"/>
          </p:nvPr>
        </p:nvSpPr>
        <p:spPr>
          <a:xfrm>
            <a:off x="428577" y="977503"/>
            <a:ext cx="8256600" cy="3051900"/>
          </a:xfrm>
          <a:prstGeom prst="rect">
            <a:avLst/>
          </a:prstGeom>
          <a:noFill/>
          <a:ln>
            <a:noFill/>
          </a:ln>
        </p:spPr>
        <p:txBody>
          <a:bodyPr anchorCtr="0" anchor="ctr" bIns="19050" lIns="19050" spcFirstLastPara="1" rIns="19050" wrap="square" tIns="19050">
            <a:noAutofit/>
          </a:bodyPr>
          <a:lstStyle>
            <a:lvl1pPr indent="-228600" lvl="0" marL="457200" marR="0" algn="l">
              <a:lnSpc>
                <a:spcPct val="80000"/>
              </a:lnSpc>
              <a:spcBef>
                <a:spcPts val="0"/>
              </a:spcBef>
              <a:spcAft>
                <a:spcPts val="0"/>
              </a:spcAft>
              <a:buClr>
                <a:srgbClr val="FEFFFD"/>
              </a:buClr>
              <a:buSzPts val="5300"/>
              <a:buFont typeface="Arial"/>
              <a:buNone/>
              <a:defRPr b="0" i="0" sz="5300" u="none" cap="none" strike="noStrike">
                <a:solidFill>
                  <a:srgbClr val="000000"/>
                </a:solidFill>
                <a:latin typeface="Arial"/>
                <a:ea typeface="Arial"/>
                <a:cs typeface="Arial"/>
                <a:sym typeface="Arial"/>
              </a:defRPr>
            </a:lvl1pPr>
            <a:lvl2pPr indent="-260350" lvl="1" marL="9144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2pPr>
            <a:lvl3pPr indent="-260350" lvl="2" marL="13716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3pPr>
            <a:lvl4pPr indent="-260350" lvl="3" marL="18288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4pPr>
            <a:lvl5pPr indent="-260350" lvl="4" marL="22860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5pPr>
            <a:lvl6pPr indent="-260350" lvl="5" marL="27432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6pPr>
            <a:lvl7pPr indent="-260350" lvl="6" marL="32004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7pPr>
            <a:lvl8pPr indent="-260350" lvl="7" marL="36576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8pPr>
            <a:lvl9pPr indent="-260350" lvl="8" marL="4114800" marR="0" algn="ctr">
              <a:lnSpc>
                <a:spcPct val="90000"/>
              </a:lnSpc>
              <a:spcBef>
                <a:spcPts val="2000"/>
              </a:spcBef>
              <a:spcAft>
                <a:spcPts val="0"/>
              </a:spcAft>
              <a:buClr>
                <a:srgbClr val="FEFFFD"/>
              </a:buClr>
              <a:buSzPts val="500"/>
              <a:buFont typeface="Arial"/>
              <a:buChar char="■"/>
              <a:defRPr b="0" i="0" sz="500" u="none" cap="none" strike="noStrike">
                <a:solidFill>
                  <a:srgbClr val="000000"/>
                </a:solidFill>
                <a:latin typeface="Arial"/>
                <a:ea typeface="Arial"/>
                <a:cs typeface="Arial"/>
                <a:sym typeface="Arial"/>
              </a:defRPr>
            </a:lvl9pPr>
          </a:lstStyle>
          <a:p/>
        </p:txBody>
      </p:sp>
      <p:sp>
        <p:nvSpPr>
          <p:cNvPr id="5926" name="Google Shape;5926;p286"/>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sz="500"/>
          </a:p>
        </p:txBody>
      </p:sp>
    </p:spTree>
  </p:cSld>
  <p:clrMapOvr>
    <a:masterClrMapping/>
  </p:clrMapOvr>
</p:sldLayout>
</file>

<file path=ppt/slideLayouts/slideLayout2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 Dark bg 1">
  <p:cSld name="TITLE_AND_BODY_1_2_1_1_1_2_1_1_5_2_1_1">
    <p:bg>
      <p:bgPr>
        <a:solidFill>
          <a:schemeClr val="dk1"/>
        </a:solidFill>
      </p:bgPr>
    </p:bg>
    <p:spTree>
      <p:nvGrpSpPr>
        <p:cNvPr id="5927" name="Shape 5927"/>
        <p:cNvGrpSpPr/>
        <p:nvPr/>
      </p:nvGrpSpPr>
      <p:grpSpPr>
        <a:xfrm>
          <a:off x="0" y="0"/>
          <a:ext cx="0" cy="0"/>
          <a:chOff x="0" y="0"/>
          <a:chExt cx="0" cy="0"/>
        </a:xfrm>
      </p:grpSpPr>
      <p:sp>
        <p:nvSpPr>
          <p:cNvPr id="5928" name="Google Shape;5928;p287"/>
          <p:cNvSpPr/>
          <p:nvPr/>
        </p:nvSpPr>
        <p:spPr>
          <a:xfrm>
            <a:off x="1928813" y="347531"/>
            <a:ext cx="52863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5929" name="Google Shape;5929;p287"/>
          <p:cNvSpPr txBox="1"/>
          <p:nvPr>
            <p:ph type="title"/>
          </p:nvPr>
        </p:nvSpPr>
        <p:spPr>
          <a:xfrm>
            <a:off x="2212228" y="2571750"/>
            <a:ext cx="4719600" cy="2229000"/>
          </a:xfrm>
          <a:prstGeom prst="rect">
            <a:avLst/>
          </a:prstGeom>
        </p:spPr>
        <p:txBody>
          <a:bodyPr anchorCtr="0" anchor="t" bIns="0" lIns="0" spcFirstLastPara="1" rIns="0" wrap="square" tIns="0">
            <a:normAutofit/>
          </a:bodyPr>
          <a:lstStyle>
            <a:lvl1pPr indent="-120650" lvl="0" marL="0" marR="0" algn="l">
              <a:lnSpc>
                <a:spcPct val="115000"/>
              </a:lnSpc>
              <a:spcBef>
                <a:spcPts val="0"/>
              </a:spcBef>
              <a:spcAft>
                <a:spcPts val="0"/>
              </a:spcAft>
              <a:buClr>
                <a:schemeClr val="accent4"/>
              </a:buClr>
              <a:buSzPts val="1900"/>
              <a:buFont typeface="Inter"/>
              <a:buNone/>
              <a:defRPr sz="1900">
                <a:solidFill>
                  <a:schemeClr val="accent4"/>
                </a:solidFill>
                <a:latin typeface="Inter"/>
                <a:ea typeface="Inter"/>
                <a:cs typeface="Inter"/>
                <a:sym typeface="Inter"/>
              </a:defRPr>
            </a:lvl1pPr>
            <a:lvl2pPr lvl="1">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5930" name="Google Shape;5930;p287"/>
          <p:cNvSpPr txBox="1"/>
          <p:nvPr>
            <p:ph idx="2" type="title"/>
          </p:nvPr>
        </p:nvSpPr>
        <p:spPr>
          <a:xfrm>
            <a:off x="2212228" y="426309"/>
            <a:ext cx="4719600" cy="2061900"/>
          </a:xfrm>
          <a:prstGeom prst="rect">
            <a:avLst/>
          </a:prstGeom>
        </p:spPr>
        <p:txBody>
          <a:bodyPr anchorCtr="0" anchor="b" bIns="0" lIns="0" spcFirstLastPara="1" rIns="0" wrap="square" tIns="0">
            <a:normAutofit/>
          </a:bodyPr>
          <a:lstStyle>
            <a:lvl1pPr indent="-355600" lvl="0" marL="0" marR="0" algn="l">
              <a:lnSpc>
                <a:spcPct val="80000"/>
              </a:lnSpc>
              <a:spcBef>
                <a:spcPts val="0"/>
              </a:spcBef>
              <a:spcAft>
                <a:spcPts val="0"/>
              </a:spcAft>
              <a:buSzPts val="5600"/>
              <a:buFont typeface="Inter SemiBold"/>
              <a:buNone/>
              <a:defRPr sz="5600"/>
            </a:lvl1pPr>
            <a:lvl2pPr lvl="1">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5931" name="Google Shape;5931;p287"/>
          <p:cNvSpPr/>
          <p:nvPr>
            <p:ph idx="3" type="pic"/>
          </p:nvPr>
        </p:nvSpPr>
        <p:spPr>
          <a:xfrm>
            <a:off x="0" y="347531"/>
            <a:ext cx="1404000" cy="4453200"/>
          </a:xfrm>
          <a:prstGeom prst="rect">
            <a:avLst/>
          </a:prstGeom>
          <a:noFill/>
          <a:ln>
            <a:noFill/>
          </a:ln>
        </p:spPr>
      </p:sp>
      <p:sp>
        <p:nvSpPr>
          <p:cNvPr id="5932" name="Google Shape;5932;p287"/>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Dark bg">
  <p:cSld name="TITLE_AND_BODY_1_2_2">
    <p:bg>
      <p:bgPr>
        <a:solidFill>
          <a:schemeClr val="dk1"/>
        </a:solidFill>
      </p:bgPr>
    </p:bg>
    <p:spTree>
      <p:nvGrpSpPr>
        <p:cNvPr id="5935" name="Shape 5935"/>
        <p:cNvGrpSpPr/>
        <p:nvPr/>
      </p:nvGrpSpPr>
      <p:grpSpPr>
        <a:xfrm>
          <a:off x="0" y="0"/>
          <a:ext cx="0" cy="0"/>
          <a:chOff x="0" y="0"/>
          <a:chExt cx="0" cy="0"/>
        </a:xfrm>
      </p:grpSpPr>
      <p:sp>
        <p:nvSpPr>
          <p:cNvPr id="5936" name="Google Shape;5936;p289"/>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SemiBold"/>
              <a:buNone/>
              <a:defRPr sz="3800">
                <a:latin typeface="Inter SemiBold"/>
                <a:ea typeface="Inter SemiBold"/>
                <a:cs typeface="Inter SemiBold"/>
                <a:sym typeface="Inter SemiBold"/>
              </a:defRPr>
            </a:lvl2pPr>
            <a:lvl3pPr lvl="2">
              <a:spcBef>
                <a:spcPts val="0"/>
              </a:spcBef>
              <a:spcAft>
                <a:spcPts val="0"/>
              </a:spcAft>
              <a:buSzPts val="3800"/>
              <a:buFont typeface="Inter SemiBold"/>
              <a:buNone/>
              <a:defRPr sz="3800">
                <a:latin typeface="Inter SemiBold"/>
                <a:ea typeface="Inter SemiBold"/>
                <a:cs typeface="Inter SemiBold"/>
                <a:sym typeface="Inter SemiBold"/>
              </a:defRPr>
            </a:lvl3pPr>
            <a:lvl4pPr lvl="3">
              <a:spcBef>
                <a:spcPts val="0"/>
              </a:spcBef>
              <a:spcAft>
                <a:spcPts val="0"/>
              </a:spcAft>
              <a:buSzPts val="3800"/>
              <a:buFont typeface="Inter SemiBold"/>
              <a:buNone/>
              <a:defRPr sz="3800">
                <a:latin typeface="Inter SemiBold"/>
                <a:ea typeface="Inter SemiBold"/>
                <a:cs typeface="Inter SemiBold"/>
                <a:sym typeface="Inter SemiBold"/>
              </a:defRPr>
            </a:lvl4pPr>
            <a:lvl5pPr lvl="4">
              <a:spcBef>
                <a:spcPts val="0"/>
              </a:spcBef>
              <a:spcAft>
                <a:spcPts val="0"/>
              </a:spcAft>
              <a:buSzPts val="3800"/>
              <a:buFont typeface="Inter SemiBold"/>
              <a:buNone/>
              <a:defRPr sz="3800">
                <a:latin typeface="Inter SemiBold"/>
                <a:ea typeface="Inter SemiBold"/>
                <a:cs typeface="Inter SemiBold"/>
                <a:sym typeface="Inter SemiBold"/>
              </a:defRPr>
            </a:lvl5pPr>
            <a:lvl6pPr lvl="5">
              <a:spcBef>
                <a:spcPts val="0"/>
              </a:spcBef>
              <a:spcAft>
                <a:spcPts val="0"/>
              </a:spcAft>
              <a:buSzPts val="3800"/>
              <a:buFont typeface="Inter SemiBold"/>
              <a:buNone/>
              <a:defRPr sz="3800">
                <a:latin typeface="Inter SemiBold"/>
                <a:ea typeface="Inter SemiBold"/>
                <a:cs typeface="Inter SemiBold"/>
                <a:sym typeface="Inter SemiBold"/>
              </a:defRPr>
            </a:lvl6pPr>
            <a:lvl7pPr lvl="6">
              <a:spcBef>
                <a:spcPts val="0"/>
              </a:spcBef>
              <a:spcAft>
                <a:spcPts val="0"/>
              </a:spcAft>
              <a:buSzPts val="3800"/>
              <a:buFont typeface="Inter SemiBold"/>
              <a:buNone/>
              <a:defRPr sz="3800">
                <a:latin typeface="Inter SemiBold"/>
                <a:ea typeface="Inter SemiBold"/>
                <a:cs typeface="Inter SemiBold"/>
                <a:sym typeface="Inter SemiBold"/>
              </a:defRPr>
            </a:lvl7pPr>
            <a:lvl8pPr lvl="7">
              <a:spcBef>
                <a:spcPts val="0"/>
              </a:spcBef>
              <a:spcAft>
                <a:spcPts val="0"/>
              </a:spcAft>
              <a:buSzPts val="3800"/>
              <a:buFont typeface="Inter SemiBold"/>
              <a:buNone/>
              <a:defRPr sz="3800">
                <a:latin typeface="Inter SemiBold"/>
                <a:ea typeface="Inter SemiBold"/>
                <a:cs typeface="Inter SemiBold"/>
                <a:sym typeface="Inter SemiBold"/>
              </a:defRPr>
            </a:lvl8pPr>
            <a:lvl9pPr lvl="8">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5937" name="Google Shape;5937;p289"/>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Light bg">
  <p:cSld name="TITLE_AND_BODY_1_2_1_2">
    <p:bg>
      <p:bgPr>
        <a:solidFill>
          <a:srgbClr val="F7F7F8"/>
        </a:solidFill>
      </p:bgPr>
    </p:bg>
    <p:spTree>
      <p:nvGrpSpPr>
        <p:cNvPr id="5938" name="Shape 5938"/>
        <p:cNvGrpSpPr/>
        <p:nvPr/>
      </p:nvGrpSpPr>
      <p:grpSpPr>
        <a:xfrm>
          <a:off x="0" y="0"/>
          <a:ext cx="0" cy="0"/>
          <a:chOff x="0" y="0"/>
          <a:chExt cx="0" cy="0"/>
        </a:xfrm>
      </p:grpSpPr>
      <p:sp>
        <p:nvSpPr>
          <p:cNvPr id="5939" name="Google Shape;5939;p290"/>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5940" name="Google Shape;5940;p290"/>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2"/>
              </a:buClr>
              <a:buSzPts val="1900"/>
              <a:buFont typeface="Inter SemiBold"/>
              <a:buNone/>
              <a:defRPr sz="19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2pPr>
            <a:lvl3pPr lvl="2">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3pPr>
            <a:lvl4pPr lvl="3">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4pPr>
            <a:lvl5pPr lvl="4">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5pPr>
            <a:lvl6pPr lvl="5">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6pPr>
            <a:lvl7pPr lvl="6">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7pPr>
            <a:lvl8pPr lvl="7">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8pPr>
            <a:lvl9pPr lvl="8">
              <a:spcBef>
                <a:spcPts val="0"/>
              </a:spcBef>
              <a:spcAft>
                <a:spcPts val="0"/>
              </a:spcAft>
              <a:buClr>
                <a:schemeClr val="dk2"/>
              </a:buClr>
              <a:buSzPts val="1900"/>
              <a:buFont typeface="Inter"/>
              <a:buNone/>
              <a:defRPr sz="1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 - Title - Adyen green">
  <p:cSld name="TITLE_AND_BODY_1_2_1_1">
    <p:bg>
      <p:bgPr>
        <a:solidFill>
          <a:schemeClr val="dk2"/>
        </a:solidFill>
      </p:bgPr>
    </p:bg>
    <p:spTree>
      <p:nvGrpSpPr>
        <p:cNvPr id="5941" name="Shape 5941"/>
        <p:cNvGrpSpPr/>
        <p:nvPr/>
      </p:nvGrpSpPr>
      <p:grpSpPr>
        <a:xfrm>
          <a:off x="0" y="0"/>
          <a:ext cx="0" cy="0"/>
          <a:chOff x="0" y="0"/>
          <a:chExt cx="0" cy="0"/>
        </a:xfrm>
      </p:grpSpPr>
      <p:sp>
        <p:nvSpPr>
          <p:cNvPr id="5942" name="Google Shape;5942;p291"/>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cxnSp>
        <p:nvCxnSpPr>
          <p:cNvPr id="5943" name="Google Shape;5943;p291"/>
          <p:cNvCxnSpPr/>
          <p:nvPr/>
        </p:nvCxnSpPr>
        <p:spPr>
          <a:xfrm>
            <a:off x="4579318" y="4457597"/>
            <a:ext cx="0" cy="797100"/>
          </a:xfrm>
          <a:prstGeom prst="straightConnector1">
            <a:avLst/>
          </a:prstGeom>
          <a:noFill/>
          <a:ln cap="flat" cmpd="sng" w="14300">
            <a:solidFill>
              <a:schemeClr val="lt1"/>
            </a:solidFill>
            <a:prstDash val="solid"/>
            <a:round/>
            <a:headEnd len="sm" w="sm" type="none"/>
            <a:tailEnd len="sm" w="sm" type="none"/>
          </a:ln>
        </p:spPr>
      </p:cxnSp>
      <p:sp>
        <p:nvSpPr>
          <p:cNvPr id="5944" name="Google Shape;5944;p291"/>
          <p:cNvSpPr/>
          <p:nvPr/>
        </p:nvSpPr>
        <p:spPr>
          <a:xfrm>
            <a:off x="4811638"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2" y="39"/>
                </a:lnTo>
                <a:lnTo>
                  <a:pt x="126" y="40"/>
                </a:lnTo>
                <a:lnTo>
                  <a:pt x="131" y="42"/>
                </a:lnTo>
                <a:lnTo>
                  <a:pt x="135" y="44"/>
                </a:lnTo>
                <a:lnTo>
                  <a:pt x="138" y="46"/>
                </a:lnTo>
                <a:lnTo>
                  <a:pt x="142" y="49"/>
                </a:lnTo>
                <a:lnTo>
                  <a:pt x="145" y="53"/>
                </a:lnTo>
                <a:lnTo>
                  <a:pt x="147" y="56"/>
                </a:lnTo>
                <a:lnTo>
                  <a:pt x="150" y="61"/>
                </a:lnTo>
                <a:lnTo>
                  <a:pt x="152" y="65"/>
                </a:lnTo>
                <a:lnTo>
                  <a:pt x="154"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5945" name="Google Shape;5945;p291"/>
          <p:cNvSpPr/>
          <p:nvPr/>
        </p:nvSpPr>
        <p:spPr>
          <a:xfrm>
            <a:off x="4885637"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2" y="15"/>
                </a:lnTo>
                <a:lnTo>
                  <a:pt x="156" y="10"/>
                </a:lnTo>
                <a:lnTo>
                  <a:pt x="150" y="7"/>
                </a:lnTo>
                <a:lnTo>
                  <a:pt x="143" y="4"/>
                </a:lnTo>
                <a:lnTo>
                  <a:pt x="135" y="2"/>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5946" name="Google Shape;5946;p291"/>
          <p:cNvSpPr/>
          <p:nvPr/>
        </p:nvSpPr>
        <p:spPr>
          <a:xfrm>
            <a:off x="4955161" y="4584585"/>
            <a:ext cx="63854" cy="95482"/>
          </a:xfrm>
          <a:custGeom>
            <a:rect b="b" l="l" r="r" t="t"/>
            <a:pathLst>
              <a:path extrusionOk="0" h="320" w="214">
                <a:moveTo>
                  <a:pt x="6" y="244"/>
                </a:moveTo>
                <a:lnTo>
                  <a:pt x="7" y="253"/>
                </a:lnTo>
                <a:lnTo>
                  <a:pt x="8" y="262"/>
                </a:lnTo>
                <a:lnTo>
                  <a:pt x="11" y="269"/>
                </a:lnTo>
                <a:lnTo>
                  <a:pt x="14" y="277"/>
                </a:lnTo>
                <a:lnTo>
                  <a:pt x="18" y="284"/>
                </a:lnTo>
                <a:lnTo>
                  <a:pt x="22" y="290"/>
                </a:lnTo>
                <a:lnTo>
                  <a:pt x="28" y="295"/>
                </a:lnTo>
                <a:lnTo>
                  <a:pt x="34" y="300"/>
                </a:lnTo>
                <a:lnTo>
                  <a:pt x="41" y="305"/>
                </a:lnTo>
                <a:lnTo>
                  <a:pt x="48" y="308"/>
                </a:lnTo>
                <a:lnTo>
                  <a:pt x="56" y="312"/>
                </a:lnTo>
                <a:lnTo>
                  <a:pt x="65" y="314"/>
                </a:lnTo>
                <a:lnTo>
                  <a:pt x="74" y="316"/>
                </a:lnTo>
                <a:lnTo>
                  <a:pt x="83" y="318"/>
                </a:lnTo>
                <a:lnTo>
                  <a:pt x="94" y="319"/>
                </a:lnTo>
                <a:lnTo>
                  <a:pt x="104" y="319"/>
                </a:lnTo>
                <a:lnTo>
                  <a:pt x="115" y="319"/>
                </a:lnTo>
                <a:lnTo>
                  <a:pt x="126" y="317"/>
                </a:lnTo>
                <a:lnTo>
                  <a:pt x="137" y="316"/>
                </a:lnTo>
                <a:lnTo>
                  <a:pt x="147" y="313"/>
                </a:lnTo>
                <a:lnTo>
                  <a:pt x="157" y="309"/>
                </a:lnTo>
                <a:lnTo>
                  <a:pt x="166" y="305"/>
                </a:lnTo>
                <a:lnTo>
                  <a:pt x="174" y="300"/>
                </a:lnTo>
                <a:lnTo>
                  <a:pt x="182" y="293"/>
                </a:lnTo>
                <a:lnTo>
                  <a:pt x="189" y="286"/>
                </a:lnTo>
                <a:lnTo>
                  <a:pt x="195" y="278"/>
                </a:lnTo>
                <a:lnTo>
                  <a:pt x="200" y="269"/>
                </a:lnTo>
                <a:lnTo>
                  <a:pt x="205" y="259"/>
                </a:lnTo>
                <a:lnTo>
                  <a:pt x="208" y="247"/>
                </a:lnTo>
                <a:lnTo>
                  <a:pt x="211" y="235"/>
                </a:lnTo>
                <a:lnTo>
                  <a:pt x="212" y="222"/>
                </a:lnTo>
                <a:lnTo>
                  <a:pt x="213" y="207"/>
                </a:lnTo>
                <a:lnTo>
                  <a:pt x="213" y="5"/>
                </a:lnTo>
                <a:lnTo>
                  <a:pt x="168" y="5"/>
                </a:lnTo>
                <a:lnTo>
                  <a:pt x="168" y="37"/>
                </a:lnTo>
                <a:lnTo>
                  <a:pt x="166" y="37"/>
                </a:lnTo>
                <a:lnTo>
                  <a:pt x="163" y="32"/>
                </a:lnTo>
                <a:lnTo>
                  <a:pt x="160" y="28"/>
                </a:lnTo>
                <a:lnTo>
                  <a:pt x="157" y="24"/>
                </a:lnTo>
                <a:lnTo>
                  <a:pt x="154" y="20"/>
                </a:lnTo>
                <a:lnTo>
                  <a:pt x="150" y="17"/>
                </a:lnTo>
                <a:lnTo>
                  <a:pt x="147" y="14"/>
                </a:lnTo>
                <a:lnTo>
                  <a:pt x="143" y="11"/>
                </a:lnTo>
                <a:lnTo>
                  <a:pt x="139" y="9"/>
                </a:lnTo>
                <a:lnTo>
                  <a:pt x="135" y="7"/>
                </a:lnTo>
                <a:lnTo>
                  <a:pt x="130" y="5"/>
                </a:lnTo>
                <a:lnTo>
                  <a:pt x="125" y="3"/>
                </a:lnTo>
                <a:lnTo>
                  <a:pt x="121" y="2"/>
                </a:lnTo>
                <a:lnTo>
                  <a:pt x="115" y="1"/>
                </a:lnTo>
                <a:lnTo>
                  <a:pt x="110" y="1"/>
                </a:lnTo>
                <a:lnTo>
                  <a:pt x="99" y="0"/>
                </a:lnTo>
                <a:lnTo>
                  <a:pt x="89" y="1"/>
                </a:lnTo>
                <a:lnTo>
                  <a:pt x="79" y="2"/>
                </a:lnTo>
                <a:lnTo>
                  <a:pt x="69" y="4"/>
                </a:lnTo>
                <a:lnTo>
                  <a:pt x="60" y="8"/>
                </a:lnTo>
                <a:lnTo>
                  <a:pt x="52" y="12"/>
                </a:lnTo>
                <a:lnTo>
                  <a:pt x="44" y="17"/>
                </a:lnTo>
                <a:lnTo>
                  <a:pt x="36" y="23"/>
                </a:lnTo>
                <a:lnTo>
                  <a:pt x="29" y="30"/>
                </a:lnTo>
                <a:lnTo>
                  <a:pt x="23" y="38"/>
                </a:lnTo>
                <a:lnTo>
                  <a:pt x="17" y="47"/>
                </a:lnTo>
                <a:lnTo>
                  <a:pt x="12" y="56"/>
                </a:lnTo>
                <a:lnTo>
                  <a:pt x="8" y="66"/>
                </a:lnTo>
                <a:lnTo>
                  <a:pt x="4" y="77"/>
                </a:lnTo>
                <a:lnTo>
                  <a:pt x="2" y="89"/>
                </a:lnTo>
                <a:lnTo>
                  <a:pt x="1" y="101"/>
                </a:lnTo>
                <a:lnTo>
                  <a:pt x="0" y="114"/>
                </a:lnTo>
                <a:lnTo>
                  <a:pt x="0" y="127"/>
                </a:lnTo>
                <a:lnTo>
                  <a:pt x="2" y="139"/>
                </a:lnTo>
                <a:lnTo>
                  <a:pt x="4" y="151"/>
                </a:lnTo>
                <a:lnTo>
                  <a:pt x="7" y="161"/>
                </a:lnTo>
                <a:lnTo>
                  <a:pt x="11" y="171"/>
                </a:lnTo>
                <a:lnTo>
                  <a:pt x="16" y="180"/>
                </a:lnTo>
                <a:lnTo>
                  <a:pt x="22" y="188"/>
                </a:lnTo>
                <a:lnTo>
                  <a:pt x="28" y="196"/>
                </a:lnTo>
                <a:lnTo>
                  <a:pt x="34" y="202"/>
                </a:lnTo>
                <a:lnTo>
                  <a:pt x="42" y="208"/>
                </a:lnTo>
                <a:lnTo>
                  <a:pt x="49" y="213"/>
                </a:lnTo>
                <a:lnTo>
                  <a:pt x="58" y="217"/>
                </a:lnTo>
                <a:lnTo>
                  <a:pt x="67" y="220"/>
                </a:lnTo>
                <a:lnTo>
                  <a:pt x="76" y="222"/>
                </a:lnTo>
                <a:lnTo>
                  <a:pt x="85" y="224"/>
                </a:lnTo>
                <a:lnTo>
                  <a:pt x="95" y="224"/>
                </a:lnTo>
                <a:lnTo>
                  <a:pt x="107" y="223"/>
                </a:lnTo>
                <a:lnTo>
                  <a:pt x="112" y="223"/>
                </a:lnTo>
                <a:lnTo>
                  <a:pt x="118" y="222"/>
                </a:lnTo>
                <a:lnTo>
                  <a:pt x="123" y="221"/>
                </a:lnTo>
                <a:lnTo>
                  <a:pt x="128" y="219"/>
                </a:lnTo>
                <a:lnTo>
                  <a:pt x="133" y="217"/>
                </a:lnTo>
                <a:lnTo>
                  <a:pt x="137" y="215"/>
                </a:lnTo>
                <a:lnTo>
                  <a:pt x="142" y="213"/>
                </a:lnTo>
                <a:lnTo>
                  <a:pt x="146" y="210"/>
                </a:lnTo>
                <a:lnTo>
                  <a:pt x="150" y="207"/>
                </a:lnTo>
                <a:lnTo>
                  <a:pt x="153" y="204"/>
                </a:lnTo>
                <a:lnTo>
                  <a:pt x="157" y="200"/>
                </a:lnTo>
                <a:lnTo>
                  <a:pt x="160" y="196"/>
                </a:lnTo>
                <a:lnTo>
                  <a:pt x="163" y="192"/>
                </a:lnTo>
                <a:lnTo>
                  <a:pt x="166" y="187"/>
                </a:lnTo>
                <a:lnTo>
                  <a:pt x="168" y="187"/>
                </a:lnTo>
                <a:lnTo>
                  <a:pt x="168" y="207"/>
                </a:lnTo>
                <a:lnTo>
                  <a:pt x="168" y="217"/>
                </a:lnTo>
                <a:lnTo>
                  <a:pt x="167" y="227"/>
                </a:lnTo>
                <a:lnTo>
                  <a:pt x="165" y="235"/>
                </a:lnTo>
                <a:lnTo>
                  <a:pt x="163" y="243"/>
                </a:lnTo>
                <a:lnTo>
                  <a:pt x="161" y="250"/>
                </a:lnTo>
                <a:lnTo>
                  <a:pt x="158" y="256"/>
                </a:lnTo>
                <a:lnTo>
                  <a:pt x="154" y="262"/>
                </a:lnTo>
                <a:lnTo>
                  <a:pt x="150" y="266"/>
                </a:lnTo>
                <a:lnTo>
                  <a:pt x="146" y="270"/>
                </a:lnTo>
                <a:lnTo>
                  <a:pt x="141" y="274"/>
                </a:lnTo>
                <a:lnTo>
                  <a:pt x="136" y="277"/>
                </a:lnTo>
                <a:lnTo>
                  <a:pt x="130" y="279"/>
                </a:lnTo>
                <a:lnTo>
                  <a:pt x="124" y="281"/>
                </a:lnTo>
                <a:lnTo>
                  <a:pt x="118" y="282"/>
                </a:lnTo>
                <a:lnTo>
                  <a:pt x="111" y="283"/>
                </a:lnTo>
                <a:lnTo>
                  <a:pt x="104" y="283"/>
                </a:lnTo>
                <a:lnTo>
                  <a:pt x="98" y="283"/>
                </a:lnTo>
                <a:lnTo>
                  <a:pt x="93" y="282"/>
                </a:lnTo>
                <a:lnTo>
                  <a:pt x="88" y="282"/>
                </a:lnTo>
                <a:lnTo>
                  <a:pt x="83" y="280"/>
                </a:lnTo>
                <a:lnTo>
                  <a:pt x="78" y="279"/>
                </a:lnTo>
                <a:lnTo>
                  <a:pt x="74" y="277"/>
                </a:lnTo>
                <a:lnTo>
                  <a:pt x="70" y="275"/>
                </a:lnTo>
                <a:lnTo>
                  <a:pt x="66" y="273"/>
                </a:lnTo>
                <a:lnTo>
                  <a:pt x="63" y="270"/>
                </a:lnTo>
                <a:lnTo>
                  <a:pt x="60" y="267"/>
                </a:lnTo>
                <a:lnTo>
                  <a:pt x="57" y="264"/>
                </a:lnTo>
                <a:lnTo>
                  <a:pt x="55" y="261"/>
                </a:lnTo>
                <a:lnTo>
                  <a:pt x="53" y="257"/>
                </a:lnTo>
                <a:lnTo>
                  <a:pt x="52" y="253"/>
                </a:lnTo>
                <a:lnTo>
                  <a:pt x="51" y="249"/>
                </a:lnTo>
                <a:lnTo>
                  <a:pt x="51" y="244"/>
                </a:lnTo>
                <a:lnTo>
                  <a:pt x="6" y="244"/>
                </a:lnTo>
                <a:moveTo>
                  <a:pt x="49" y="114"/>
                </a:moveTo>
                <a:lnTo>
                  <a:pt x="49" y="105"/>
                </a:lnTo>
                <a:lnTo>
                  <a:pt x="50" y="97"/>
                </a:lnTo>
                <a:lnTo>
                  <a:pt x="52" y="90"/>
                </a:lnTo>
                <a:lnTo>
                  <a:pt x="53" y="82"/>
                </a:lnTo>
                <a:lnTo>
                  <a:pt x="56" y="76"/>
                </a:lnTo>
                <a:lnTo>
                  <a:pt x="59" y="69"/>
                </a:lnTo>
                <a:lnTo>
                  <a:pt x="62" y="64"/>
                </a:lnTo>
                <a:lnTo>
                  <a:pt x="66" y="58"/>
                </a:lnTo>
                <a:lnTo>
                  <a:pt x="70" y="54"/>
                </a:lnTo>
                <a:lnTo>
                  <a:pt x="74" y="50"/>
                </a:lnTo>
                <a:lnTo>
                  <a:pt x="79" y="46"/>
                </a:lnTo>
                <a:lnTo>
                  <a:pt x="84" y="43"/>
                </a:lnTo>
                <a:lnTo>
                  <a:pt x="89" y="41"/>
                </a:lnTo>
                <a:lnTo>
                  <a:pt x="95" y="39"/>
                </a:lnTo>
                <a:lnTo>
                  <a:pt x="101" y="38"/>
                </a:lnTo>
                <a:lnTo>
                  <a:pt x="107" y="38"/>
                </a:lnTo>
                <a:lnTo>
                  <a:pt x="113" y="38"/>
                </a:lnTo>
                <a:lnTo>
                  <a:pt x="119" y="39"/>
                </a:lnTo>
                <a:lnTo>
                  <a:pt x="125" y="41"/>
                </a:lnTo>
                <a:lnTo>
                  <a:pt x="131" y="43"/>
                </a:lnTo>
                <a:lnTo>
                  <a:pt x="136" y="46"/>
                </a:lnTo>
                <a:lnTo>
                  <a:pt x="141" y="49"/>
                </a:lnTo>
                <a:lnTo>
                  <a:pt x="145" y="53"/>
                </a:lnTo>
                <a:lnTo>
                  <a:pt x="149" y="57"/>
                </a:lnTo>
                <a:lnTo>
                  <a:pt x="153" y="62"/>
                </a:lnTo>
                <a:lnTo>
                  <a:pt x="156" y="68"/>
                </a:lnTo>
                <a:lnTo>
                  <a:pt x="159" y="74"/>
                </a:lnTo>
                <a:lnTo>
                  <a:pt x="162" y="81"/>
                </a:lnTo>
                <a:lnTo>
                  <a:pt x="163" y="88"/>
                </a:lnTo>
                <a:lnTo>
                  <a:pt x="165" y="95"/>
                </a:lnTo>
                <a:lnTo>
                  <a:pt x="166" y="103"/>
                </a:lnTo>
                <a:lnTo>
                  <a:pt x="166" y="112"/>
                </a:lnTo>
                <a:lnTo>
                  <a:pt x="166" y="121"/>
                </a:lnTo>
                <a:lnTo>
                  <a:pt x="165" y="129"/>
                </a:lnTo>
                <a:lnTo>
                  <a:pt x="163" y="136"/>
                </a:lnTo>
                <a:lnTo>
                  <a:pt x="161" y="143"/>
                </a:lnTo>
                <a:lnTo>
                  <a:pt x="159" y="150"/>
                </a:lnTo>
                <a:lnTo>
                  <a:pt x="156" y="156"/>
                </a:lnTo>
                <a:lnTo>
                  <a:pt x="153" y="162"/>
                </a:lnTo>
                <a:lnTo>
                  <a:pt x="149" y="167"/>
                </a:lnTo>
                <a:lnTo>
                  <a:pt x="145" y="171"/>
                </a:lnTo>
                <a:lnTo>
                  <a:pt x="140" y="175"/>
                </a:lnTo>
                <a:lnTo>
                  <a:pt x="135" y="178"/>
                </a:lnTo>
                <a:lnTo>
                  <a:pt x="130" y="181"/>
                </a:lnTo>
                <a:lnTo>
                  <a:pt x="125" y="183"/>
                </a:lnTo>
                <a:lnTo>
                  <a:pt x="119" y="185"/>
                </a:lnTo>
                <a:lnTo>
                  <a:pt x="113" y="186"/>
                </a:lnTo>
                <a:lnTo>
                  <a:pt x="107" y="186"/>
                </a:lnTo>
                <a:lnTo>
                  <a:pt x="101" y="186"/>
                </a:lnTo>
                <a:lnTo>
                  <a:pt x="95" y="185"/>
                </a:lnTo>
                <a:lnTo>
                  <a:pt x="89" y="183"/>
                </a:lnTo>
                <a:lnTo>
                  <a:pt x="84" y="181"/>
                </a:lnTo>
                <a:lnTo>
                  <a:pt x="79" y="179"/>
                </a:lnTo>
                <a:lnTo>
                  <a:pt x="74" y="176"/>
                </a:lnTo>
                <a:lnTo>
                  <a:pt x="70" y="172"/>
                </a:lnTo>
                <a:lnTo>
                  <a:pt x="66" y="168"/>
                </a:lnTo>
                <a:lnTo>
                  <a:pt x="62" y="163"/>
                </a:lnTo>
                <a:lnTo>
                  <a:pt x="59" y="157"/>
                </a:lnTo>
                <a:lnTo>
                  <a:pt x="56" y="152"/>
                </a:lnTo>
                <a:lnTo>
                  <a:pt x="53" y="145"/>
                </a:lnTo>
                <a:lnTo>
                  <a:pt x="52" y="138"/>
                </a:lnTo>
                <a:lnTo>
                  <a:pt x="50" y="131"/>
                </a:lnTo>
                <a:lnTo>
                  <a:pt x="49" y="123"/>
                </a:lnTo>
                <a:lnTo>
                  <a:pt x="49" y="114"/>
                </a:lnTo>
              </a:path>
            </a:pathLst>
          </a:custGeom>
          <a:solidFill>
            <a:schemeClr val="lt1"/>
          </a:solidFill>
          <a:ln>
            <a:noFill/>
          </a:ln>
        </p:spPr>
      </p:sp>
      <p:sp>
        <p:nvSpPr>
          <p:cNvPr id="5947" name="Google Shape;5947;p291"/>
          <p:cNvSpPr/>
          <p:nvPr/>
        </p:nvSpPr>
        <p:spPr>
          <a:xfrm>
            <a:off x="5035724" y="4554150"/>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5948" name="Google Shape;5948;p291"/>
          <p:cNvSpPr/>
          <p:nvPr/>
        </p:nvSpPr>
        <p:spPr>
          <a:xfrm>
            <a:off x="5068248"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3" y="15"/>
                </a:lnTo>
                <a:lnTo>
                  <a:pt x="156" y="10"/>
                </a:lnTo>
                <a:lnTo>
                  <a:pt x="150" y="7"/>
                </a:lnTo>
                <a:lnTo>
                  <a:pt x="143" y="4"/>
                </a:lnTo>
                <a:lnTo>
                  <a:pt x="136" y="2"/>
                </a:lnTo>
                <a:lnTo>
                  <a:pt x="128" y="1"/>
                </a:lnTo>
                <a:lnTo>
                  <a:pt x="121" y="0"/>
                </a:lnTo>
                <a:lnTo>
                  <a:pt x="113" y="0"/>
                </a:lnTo>
                <a:lnTo>
                  <a:pt x="107" y="0"/>
                </a:lnTo>
                <a:lnTo>
                  <a:pt x="101" y="1"/>
                </a:lnTo>
                <a:lnTo>
                  <a:pt x="96" y="1"/>
                </a:lnTo>
                <a:lnTo>
                  <a:pt x="91"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5949" name="Google Shape;5949;p291"/>
          <p:cNvSpPr/>
          <p:nvPr/>
        </p:nvSpPr>
        <p:spPr>
          <a:xfrm>
            <a:off x="5137772"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1" y="135"/>
                </a:lnTo>
                <a:lnTo>
                  <a:pt x="50" y="128"/>
                </a:lnTo>
                <a:lnTo>
                  <a:pt x="49"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1" y="39"/>
                </a:lnTo>
                <a:lnTo>
                  <a:pt x="126" y="40"/>
                </a:lnTo>
                <a:lnTo>
                  <a:pt x="130" y="42"/>
                </a:lnTo>
                <a:lnTo>
                  <a:pt x="134" y="44"/>
                </a:lnTo>
                <a:lnTo>
                  <a:pt x="138" y="46"/>
                </a:lnTo>
                <a:lnTo>
                  <a:pt x="141" y="49"/>
                </a:lnTo>
                <a:lnTo>
                  <a:pt x="144" y="53"/>
                </a:lnTo>
                <a:lnTo>
                  <a:pt x="147" y="56"/>
                </a:lnTo>
                <a:lnTo>
                  <a:pt x="149" y="61"/>
                </a:lnTo>
                <a:lnTo>
                  <a:pt x="152" y="65"/>
                </a:lnTo>
                <a:lnTo>
                  <a:pt x="153"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5950" name="Google Shape;5950;p291"/>
          <p:cNvSpPr/>
          <p:nvPr/>
        </p:nvSpPr>
        <p:spPr>
          <a:xfrm>
            <a:off x="5208489"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6" y="174"/>
                </a:lnTo>
                <a:lnTo>
                  <a:pt x="199" y="167"/>
                </a:lnTo>
                <a:lnTo>
                  <a:pt x="201" y="160"/>
                </a:lnTo>
                <a:lnTo>
                  <a:pt x="202"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1" y="88"/>
                </a:lnTo>
                <a:lnTo>
                  <a:pt x="52" y="82"/>
                </a:lnTo>
                <a:lnTo>
                  <a:pt x="54" y="77"/>
                </a:lnTo>
                <a:lnTo>
                  <a:pt x="56" y="71"/>
                </a:lnTo>
                <a:lnTo>
                  <a:pt x="58" y="67"/>
                </a:lnTo>
                <a:lnTo>
                  <a:pt x="61" y="62"/>
                </a:lnTo>
                <a:lnTo>
                  <a:pt x="63" y="58"/>
                </a:lnTo>
                <a:lnTo>
                  <a:pt x="66" y="54"/>
                </a:lnTo>
                <a:lnTo>
                  <a:pt x="70" y="50"/>
                </a:lnTo>
                <a:lnTo>
                  <a:pt x="73" y="47"/>
                </a:lnTo>
                <a:lnTo>
                  <a:pt x="77" y="45"/>
                </a:lnTo>
                <a:lnTo>
                  <a:pt x="81" y="42"/>
                </a:lnTo>
                <a:lnTo>
                  <a:pt x="86" y="40"/>
                </a:lnTo>
                <a:lnTo>
                  <a:pt x="90" y="39"/>
                </a:lnTo>
                <a:lnTo>
                  <a:pt x="95" y="38"/>
                </a:lnTo>
                <a:lnTo>
                  <a:pt x="100" y="37"/>
                </a:lnTo>
                <a:lnTo>
                  <a:pt x="105" y="37"/>
                </a:lnTo>
              </a:path>
            </a:pathLst>
          </a:custGeom>
          <a:solidFill>
            <a:schemeClr val="lt1"/>
          </a:solidFill>
          <a:ln>
            <a:noFill/>
          </a:ln>
        </p:spPr>
      </p:sp>
      <p:sp>
        <p:nvSpPr>
          <p:cNvPr id="5951" name="Google Shape;5951;p291"/>
          <p:cNvSpPr/>
          <p:nvPr/>
        </p:nvSpPr>
        <p:spPr>
          <a:xfrm>
            <a:off x="5282190" y="4584585"/>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59"/>
                </a:lnTo>
                <a:lnTo>
                  <a:pt x="66" y="55"/>
                </a:lnTo>
                <a:lnTo>
                  <a:pt x="69" y="52"/>
                </a:lnTo>
                <a:lnTo>
                  <a:pt x="74" y="49"/>
                </a:lnTo>
                <a:lnTo>
                  <a:pt x="78" y="46"/>
                </a:lnTo>
                <a:lnTo>
                  <a:pt x="83" y="44"/>
                </a:lnTo>
                <a:lnTo>
                  <a:pt x="88" y="43"/>
                </a:lnTo>
                <a:lnTo>
                  <a:pt x="94" y="43"/>
                </a:lnTo>
                <a:lnTo>
                  <a:pt x="97" y="43"/>
                </a:lnTo>
                <a:lnTo>
                  <a:pt x="101" y="44"/>
                </a:lnTo>
                <a:lnTo>
                  <a:pt x="104" y="44"/>
                </a:lnTo>
                <a:lnTo>
                  <a:pt x="107" y="45"/>
                </a:lnTo>
                <a:lnTo>
                  <a:pt x="110" y="46"/>
                </a:lnTo>
                <a:lnTo>
                  <a:pt x="114" y="47"/>
                </a:lnTo>
                <a:lnTo>
                  <a:pt x="121" y="50"/>
                </a:lnTo>
                <a:lnTo>
                  <a:pt x="133" y="8"/>
                </a:lnTo>
                <a:lnTo>
                  <a:pt x="129" y="6"/>
                </a:lnTo>
                <a:lnTo>
                  <a:pt x="125" y="4"/>
                </a:lnTo>
                <a:lnTo>
                  <a:pt x="121" y="2"/>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5952" name="Google Shape;5952;p291"/>
          <p:cNvSpPr/>
          <p:nvPr/>
        </p:nvSpPr>
        <p:spPr>
          <a:xfrm>
            <a:off x="5323665"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5" y="169"/>
                </a:lnTo>
                <a:lnTo>
                  <a:pt x="62" y="165"/>
                </a:lnTo>
                <a:lnTo>
                  <a:pt x="59" y="160"/>
                </a:lnTo>
                <a:lnTo>
                  <a:pt x="56" y="154"/>
                </a:lnTo>
                <a:lnTo>
                  <a:pt x="53" y="148"/>
                </a:lnTo>
                <a:lnTo>
                  <a:pt x="51"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0" y="88"/>
                </a:lnTo>
                <a:lnTo>
                  <a:pt x="51" y="82"/>
                </a:lnTo>
                <a:lnTo>
                  <a:pt x="53" y="77"/>
                </a:lnTo>
                <a:lnTo>
                  <a:pt x="55" y="71"/>
                </a:lnTo>
                <a:lnTo>
                  <a:pt x="58" y="67"/>
                </a:lnTo>
                <a:lnTo>
                  <a:pt x="60" y="62"/>
                </a:lnTo>
                <a:lnTo>
                  <a:pt x="63" y="58"/>
                </a:lnTo>
                <a:lnTo>
                  <a:pt x="67" y="54"/>
                </a:lnTo>
                <a:lnTo>
                  <a:pt x="70" y="50"/>
                </a:lnTo>
                <a:lnTo>
                  <a:pt x="74" y="47"/>
                </a:lnTo>
                <a:lnTo>
                  <a:pt x="78" y="45"/>
                </a:lnTo>
                <a:lnTo>
                  <a:pt x="82" y="42"/>
                </a:lnTo>
                <a:lnTo>
                  <a:pt x="86" y="40"/>
                </a:lnTo>
                <a:lnTo>
                  <a:pt x="90" y="39"/>
                </a:lnTo>
                <a:lnTo>
                  <a:pt x="95" y="38"/>
                </a:lnTo>
                <a:lnTo>
                  <a:pt x="100" y="37"/>
                </a:lnTo>
                <a:lnTo>
                  <a:pt x="105" y="37"/>
                </a:lnTo>
              </a:path>
            </a:pathLst>
          </a:custGeom>
          <a:solidFill>
            <a:schemeClr val="lt1"/>
          </a:solidFill>
          <a:ln>
            <a:noFill/>
          </a:ln>
        </p:spPr>
      </p:sp>
      <p:sp>
        <p:nvSpPr>
          <p:cNvPr id="5953" name="Google Shape;5953;p291"/>
          <p:cNvSpPr/>
          <p:nvPr/>
        </p:nvSpPr>
        <p:spPr>
          <a:xfrm>
            <a:off x="5394382" y="4554150"/>
            <a:ext cx="63555" cy="97571"/>
          </a:xfrm>
          <a:custGeom>
            <a:rect b="b" l="l" r="r" t="t"/>
            <a:pathLst>
              <a:path extrusionOk="0" h="327" w="213">
                <a:moveTo>
                  <a:pt x="0" y="216"/>
                </a:moveTo>
                <a:lnTo>
                  <a:pt x="0" y="229"/>
                </a:lnTo>
                <a:lnTo>
                  <a:pt x="2" y="241"/>
                </a:lnTo>
                <a:lnTo>
                  <a:pt x="4" y="252"/>
                </a:lnTo>
                <a:lnTo>
                  <a:pt x="7" y="263"/>
                </a:lnTo>
                <a:lnTo>
                  <a:pt x="11" y="273"/>
                </a:lnTo>
                <a:lnTo>
                  <a:pt x="16" y="282"/>
                </a:lnTo>
                <a:lnTo>
                  <a:pt x="22" y="290"/>
                </a:lnTo>
                <a:lnTo>
                  <a:pt x="28" y="297"/>
                </a:lnTo>
                <a:lnTo>
                  <a:pt x="34" y="304"/>
                </a:lnTo>
                <a:lnTo>
                  <a:pt x="42" y="310"/>
                </a:lnTo>
                <a:lnTo>
                  <a:pt x="49" y="315"/>
                </a:lnTo>
                <a:lnTo>
                  <a:pt x="58" y="319"/>
                </a:lnTo>
                <a:lnTo>
                  <a:pt x="67" y="322"/>
                </a:lnTo>
                <a:lnTo>
                  <a:pt x="76" y="324"/>
                </a:lnTo>
                <a:lnTo>
                  <a:pt x="85" y="326"/>
                </a:lnTo>
                <a:lnTo>
                  <a:pt x="95" y="326"/>
                </a:lnTo>
                <a:lnTo>
                  <a:pt x="107" y="325"/>
                </a:lnTo>
                <a:lnTo>
                  <a:pt x="112" y="325"/>
                </a:lnTo>
                <a:lnTo>
                  <a:pt x="118" y="324"/>
                </a:lnTo>
                <a:lnTo>
                  <a:pt x="123" y="323"/>
                </a:lnTo>
                <a:lnTo>
                  <a:pt x="128" y="321"/>
                </a:lnTo>
                <a:lnTo>
                  <a:pt x="133" y="319"/>
                </a:lnTo>
                <a:lnTo>
                  <a:pt x="138" y="317"/>
                </a:lnTo>
                <a:lnTo>
                  <a:pt x="142" y="315"/>
                </a:lnTo>
                <a:lnTo>
                  <a:pt x="146" y="312"/>
                </a:lnTo>
                <a:lnTo>
                  <a:pt x="150" y="309"/>
                </a:lnTo>
                <a:lnTo>
                  <a:pt x="154" y="306"/>
                </a:lnTo>
                <a:lnTo>
                  <a:pt x="157" y="302"/>
                </a:lnTo>
                <a:lnTo>
                  <a:pt x="161" y="298"/>
                </a:lnTo>
                <a:lnTo>
                  <a:pt x="163" y="294"/>
                </a:lnTo>
                <a:lnTo>
                  <a:pt x="166" y="289"/>
                </a:lnTo>
                <a:lnTo>
                  <a:pt x="167" y="289"/>
                </a:lnTo>
                <a:lnTo>
                  <a:pt x="167" y="321"/>
                </a:lnTo>
                <a:lnTo>
                  <a:pt x="212" y="321"/>
                </a:lnTo>
                <a:lnTo>
                  <a:pt x="212" y="0"/>
                </a:lnTo>
                <a:lnTo>
                  <a:pt x="165" y="0"/>
                </a:lnTo>
                <a:lnTo>
                  <a:pt x="165" y="67"/>
                </a:lnTo>
                <a:lnTo>
                  <a:pt x="165" y="98"/>
                </a:lnTo>
                <a:lnTo>
                  <a:pt x="166" y="118"/>
                </a:lnTo>
                <a:lnTo>
                  <a:pt x="167" y="139"/>
                </a:lnTo>
                <a:lnTo>
                  <a:pt x="166" y="139"/>
                </a:lnTo>
                <a:lnTo>
                  <a:pt x="163" y="134"/>
                </a:lnTo>
                <a:lnTo>
                  <a:pt x="161" y="130"/>
                </a:lnTo>
                <a:lnTo>
                  <a:pt x="158" y="126"/>
                </a:lnTo>
                <a:lnTo>
                  <a:pt x="154" y="122"/>
                </a:lnTo>
                <a:lnTo>
                  <a:pt x="151" y="119"/>
                </a:lnTo>
                <a:lnTo>
                  <a:pt x="147" y="116"/>
                </a:lnTo>
                <a:lnTo>
                  <a:pt x="143" y="113"/>
                </a:lnTo>
                <a:lnTo>
                  <a:pt x="139" y="111"/>
                </a:lnTo>
                <a:lnTo>
                  <a:pt x="135" y="109"/>
                </a:lnTo>
                <a:lnTo>
                  <a:pt x="130" y="107"/>
                </a:lnTo>
                <a:lnTo>
                  <a:pt x="125" y="105"/>
                </a:lnTo>
                <a:lnTo>
                  <a:pt x="120" y="104"/>
                </a:lnTo>
                <a:lnTo>
                  <a:pt x="115" y="103"/>
                </a:lnTo>
                <a:lnTo>
                  <a:pt x="110" y="103"/>
                </a:lnTo>
                <a:lnTo>
                  <a:pt x="99" y="102"/>
                </a:lnTo>
                <a:lnTo>
                  <a:pt x="89" y="102"/>
                </a:lnTo>
                <a:lnTo>
                  <a:pt x="79" y="104"/>
                </a:lnTo>
                <a:lnTo>
                  <a:pt x="69" y="106"/>
                </a:lnTo>
                <a:lnTo>
                  <a:pt x="60" y="110"/>
                </a:lnTo>
                <a:lnTo>
                  <a:pt x="52" y="114"/>
                </a:lnTo>
                <a:lnTo>
                  <a:pt x="44" y="119"/>
                </a:lnTo>
                <a:lnTo>
                  <a:pt x="36" y="125"/>
                </a:lnTo>
                <a:lnTo>
                  <a:pt x="29" y="132"/>
                </a:lnTo>
                <a:lnTo>
                  <a:pt x="23" y="140"/>
                </a:lnTo>
                <a:lnTo>
                  <a:pt x="17" y="149"/>
                </a:lnTo>
                <a:lnTo>
                  <a:pt x="12" y="158"/>
                </a:lnTo>
                <a:lnTo>
                  <a:pt x="8" y="168"/>
                </a:lnTo>
                <a:lnTo>
                  <a:pt x="4" y="179"/>
                </a:lnTo>
                <a:lnTo>
                  <a:pt x="2" y="191"/>
                </a:lnTo>
                <a:lnTo>
                  <a:pt x="1" y="203"/>
                </a:lnTo>
                <a:lnTo>
                  <a:pt x="0" y="216"/>
                </a:lnTo>
                <a:moveTo>
                  <a:pt x="49" y="216"/>
                </a:moveTo>
                <a:lnTo>
                  <a:pt x="49" y="207"/>
                </a:lnTo>
                <a:lnTo>
                  <a:pt x="50" y="199"/>
                </a:lnTo>
                <a:lnTo>
                  <a:pt x="51" y="192"/>
                </a:lnTo>
                <a:lnTo>
                  <a:pt x="53" y="184"/>
                </a:lnTo>
                <a:lnTo>
                  <a:pt x="56" y="178"/>
                </a:lnTo>
                <a:lnTo>
                  <a:pt x="58" y="171"/>
                </a:lnTo>
                <a:lnTo>
                  <a:pt x="62" y="166"/>
                </a:lnTo>
                <a:lnTo>
                  <a:pt x="65" y="160"/>
                </a:lnTo>
                <a:lnTo>
                  <a:pt x="69" y="156"/>
                </a:lnTo>
                <a:lnTo>
                  <a:pt x="74" y="152"/>
                </a:lnTo>
                <a:lnTo>
                  <a:pt x="78" y="148"/>
                </a:lnTo>
                <a:lnTo>
                  <a:pt x="84" y="145"/>
                </a:lnTo>
                <a:lnTo>
                  <a:pt x="89" y="143"/>
                </a:lnTo>
                <a:lnTo>
                  <a:pt x="95" y="141"/>
                </a:lnTo>
                <a:lnTo>
                  <a:pt x="101" y="140"/>
                </a:lnTo>
                <a:lnTo>
                  <a:pt x="107" y="140"/>
                </a:lnTo>
                <a:lnTo>
                  <a:pt x="113" y="140"/>
                </a:lnTo>
                <a:lnTo>
                  <a:pt x="119" y="141"/>
                </a:lnTo>
                <a:lnTo>
                  <a:pt x="125" y="143"/>
                </a:lnTo>
                <a:lnTo>
                  <a:pt x="130" y="145"/>
                </a:lnTo>
                <a:lnTo>
                  <a:pt x="135" y="148"/>
                </a:lnTo>
                <a:lnTo>
                  <a:pt x="140" y="151"/>
                </a:lnTo>
                <a:lnTo>
                  <a:pt x="144" y="155"/>
                </a:lnTo>
                <a:lnTo>
                  <a:pt x="148" y="159"/>
                </a:lnTo>
                <a:lnTo>
                  <a:pt x="152" y="164"/>
                </a:lnTo>
                <a:lnTo>
                  <a:pt x="155" y="170"/>
                </a:lnTo>
                <a:lnTo>
                  <a:pt x="158" y="176"/>
                </a:lnTo>
                <a:lnTo>
                  <a:pt x="161" y="183"/>
                </a:lnTo>
                <a:lnTo>
                  <a:pt x="162" y="190"/>
                </a:lnTo>
                <a:lnTo>
                  <a:pt x="164" y="197"/>
                </a:lnTo>
                <a:lnTo>
                  <a:pt x="165" y="205"/>
                </a:lnTo>
                <a:lnTo>
                  <a:pt x="165" y="214"/>
                </a:lnTo>
                <a:lnTo>
                  <a:pt x="165" y="223"/>
                </a:lnTo>
                <a:lnTo>
                  <a:pt x="164" y="231"/>
                </a:lnTo>
                <a:lnTo>
                  <a:pt x="162" y="238"/>
                </a:lnTo>
                <a:lnTo>
                  <a:pt x="161" y="245"/>
                </a:lnTo>
                <a:lnTo>
                  <a:pt x="158" y="252"/>
                </a:lnTo>
                <a:lnTo>
                  <a:pt x="155" y="258"/>
                </a:lnTo>
                <a:lnTo>
                  <a:pt x="152" y="264"/>
                </a:lnTo>
                <a:lnTo>
                  <a:pt x="148" y="269"/>
                </a:lnTo>
                <a:lnTo>
                  <a:pt x="144" y="273"/>
                </a:lnTo>
                <a:lnTo>
                  <a:pt x="140" y="277"/>
                </a:lnTo>
                <a:lnTo>
                  <a:pt x="135" y="280"/>
                </a:lnTo>
                <a:lnTo>
                  <a:pt x="130" y="283"/>
                </a:lnTo>
                <a:lnTo>
                  <a:pt x="125" y="285"/>
                </a:lnTo>
                <a:lnTo>
                  <a:pt x="119" y="287"/>
                </a:lnTo>
                <a:lnTo>
                  <a:pt x="113" y="288"/>
                </a:lnTo>
                <a:lnTo>
                  <a:pt x="107" y="288"/>
                </a:lnTo>
                <a:lnTo>
                  <a:pt x="101" y="288"/>
                </a:lnTo>
                <a:lnTo>
                  <a:pt x="95" y="287"/>
                </a:lnTo>
                <a:lnTo>
                  <a:pt x="89" y="285"/>
                </a:lnTo>
                <a:lnTo>
                  <a:pt x="84" y="283"/>
                </a:lnTo>
                <a:lnTo>
                  <a:pt x="78" y="281"/>
                </a:lnTo>
                <a:lnTo>
                  <a:pt x="74" y="277"/>
                </a:lnTo>
                <a:lnTo>
                  <a:pt x="69" y="274"/>
                </a:lnTo>
                <a:lnTo>
                  <a:pt x="65" y="269"/>
                </a:lnTo>
                <a:lnTo>
                  <a:pt x="62" y="264"/>
                </a:lnTo>
                <a:lnTo>
                  <a:pt x="58" y="259"/>
                </a:lnTo>
                <a:lnTo>
                  <a:pt x="56" y="253"/>
                </a:lnTo>
                <a:lnTo>
                  <a:pt x="53" y="247"/>
                </a:lnTo>
                <a:lnTo>
                  <a:pt x="51" y="240"/>
                </a:lnTo>
                <a:lnTo>
                  <a:pt x="50" y="232"/>
                </a:lnTo>
                <a:lnTo>
                  <a:pt x="49" y="224"/>
                </a:lnTo>
                <a:lnTo>
                  <a:pt x="49" y="216"/>
                </a:lnTo>
              </a:path>
            </a:pathLst>
          </a:custGeom>
          <a:solidFill>
            <a:schemeClr val="lt1"/>
          </a:solidFill>
          <a:ln>
            <a:noFill/>
          </a:ln>
        </p:spPr>
      </p:sp>
      <p:sp>
        <p:nvSpPr>
          <p:cNvPr id="5954" name="Google Shape;5954;p291"/>
          <p:cNvSpPr/>
          <p:nvPr/>
        </p:nvSpPr>
        <p:spPr>
          <a:xfrm>
            <a:off x="4807162" y="4700357"/>
            <a:ext cx="43564" cy="96079"/>
          </a:xfrm>
          <a:custGeom>
            <a:rect b="b" l="l" r="r" t="t"/>
            <a:pathLst>
              <a:path extrusionOk="0" h="322" w="146">
                <a:moveTo>
                  <a:pt x="40" y="321"/>
                </a:moveTo>
                <a:lnTo>
                  <a:pt x="87" y="321"/>
                </a:lnTo>
                <a:lnTo>
                  <a:pt x="87" y="144"/>
                </a:lnTo>
                <a:lnTo>
                  <a:pt x="138" y="144"/>
                </a:lnTo>
                <a:lnTo>
                  <a:pt x="138" y="107"/>
                </a:lnTo>
                <a:lnTo>
                  <a:pt x="87" y="107"/>
                </a:lnTo>
                <a:lnTo>
                  <a:pt x="87" y="77"/>
                </a:lnTo>
                <a:lnTo>
                  <a:pt x="87" y="72"/>
                </a:lnTo>
                <a:lnTo>
                  <a:pt x="87" y="68"/>
                </a:lnTo>
                <a:lnTo>
                  <a:pt x="88" y="64"/>
                </a:lnTo>
                <a:lnTo>
                  <a:pt x="89" y="60"/>
                </a:lnTo>
                <a:lnTo>
                  <a:pt x="90" y="57"/>
                </a:lnTo>
                <a:lnTo>
                  <a:pt x="91" y="54"/>
                </a:lnTo>
                <a:lnTo>
                  <a:pt x="93" y="51"/>
                </a:lnTo>
                <a:lnTo>
                  <a:pt x="95" y="48"/>
                </a:lnTo>
                <a:lnTo>
                  <a:pt x="97" y="46"/>
                </a:lnTo>
                <a:lnTo>
                  <a:pt x="99" y="44"/>
                </a:lnTo>
                <a:lnTo>
                  <a:pt x="102" y="43"/>
                </a:lnTo>
                <a:lnTo>
                  <a:pt x="106" y="41"/>
                </a:lnTo>
                <a:lnTo>
                  <a:pt x="109" y="40"/>
                </a:lnTo>
                <a:lnTo>
                  <a:pt x="113" y="40"/>
                </a:lnTo>
                <a:lnTo>
                  <a:pt x="117" y="39"/>
                </a:lnTo>
                <a:lnTo>
                  <a:pt x="122" y="39"/>
                </a:lnTo>
                <a:lnTo>
                  <a:pt x="145" y="39"/>
                </a:lnTo>
                <a:lnTo>
                  <a:pt x="145" y="0"/>
                </a:lnTo>
                <a:lnTo>
                  <a:pt x="118" y="0"/>
                </a:lnTo>
                <a:lnTo>
                  <a:pt x="108" y="0"/>
                </a:lnTo>
                <a:lnTo>
                  <a:pt x="99" y="1"/>
                </a:lnTo>
                <a:lnTo>
                  <a:pt x="91" y="3"/>
                </a:lnTo>
                <a:lnTo>
                  <a:pt x="83" y="5"/>
                </a:lnTo>
                <a:lnTo>
                  <a:pt x="76" y="8"/>
                </a:lnTo>
                <a:lnTo>
                  <a:pt x="70" y="11"/>
                </a:lnTo>
                <a:lnTo>
                  <a:pt x="64" y="15"/>
                </a:lnTo>
                <a:lnTo>
                  <a:pt x="59" y="19"/>
                </a:lnTo>
                <a:lnTo>
                  <a:pt x="54" y="24"/>
                </a:lnTo>
                <a:lnTo>
                  <a:pt x="50" y="30"/>
                </a:lnTo>
                <a:lnTo>
                  <a:pt x="47" y="36"/>
                </a:lnTo>
                <a:lnTo>
                  <a:pt x="45" y="43"/>
                </a:lnTo>
                <a:lnTo>
                  <a:pt x="43" y="50"/>
                </a:lnTo>
                <a:lnTo>
                  <a:pt x="41" y="58"/>
                </a:lnTo>
                <a:lnTo>
                  <a:pt x="40" y="66"/>
                </a:lnTo>
                <a:lnTo>
                  <a:pt x="40" y="75"/>
                </a:lnTo>
                <a:lnTo>
                  <a:pt x="40" y="107"/>
                </a:lnTo>
                <a:lnTo>
                  <a:pt x="0" y="107"/>
                </a:lnTo>
                <a:lnTo>
                  <a:pt x="0" y="144"/>
                </a:lnTo>
                <a:lnTo>
                  <a:pt x="40" y="144"/>
                </a:lnTo>
                <a:lnTo>
                  <a:pt x="40" y="321"/>
                </a:lnTo>
              </a:path>
            </a:pathLst>
          </a:custGeom>
          <a:solidFill>
            <a:schemeClr val="lt1"/>
          </a:solidFill>
          <a:ln>
            <a:noFill/>
          </a:ln>
        </p:spPr>
      </p:sp>
      <p:sp>
        <p:nvSpPr>
          <p:cNvPr id="5955" name="Google Shape;5955;p291"/>
          <p:cNvSpPr/>
          <p:nvPr/>
        </p:nvSpPr>
        <p:spPr>
          <a:xfrm>
            <a:off x="4851920" y="4730792"/>
            <a:ext cx="64749" cy="67136"/>
          </a:xfrm>
          <a:custGeom>
            <a:rect b="b" l="l" r="r" t="t"/>
            <a:pathLst>
              <a:path extrusionOk="0" h="225" w="217">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1" y="216"/>
                </a:lnTo>
                <a:lnTo>
                  <a:pt x="161" y="212"/>
                </a:lnTo>
                <a:lnTo>
                  <a:pt x="170" y="207"/>
                </a:lnTo>
                <a:lnTo>
                  <a:pt x="178" y="201"/>
                </a:lnTo>
                <a:lnTo>
                  <a:pt x="186" y="194"/>
                </a:lnTo>
                <a:lnTo>
                  <a:pt x="192" y="186"/>
                </a:lnTo>
                <a:lnTo>
                  <a:pt x="198" y="178"/>
                </a:lnTo>
                <a:lnTo>
                  <a:pt x="204" y="169"/>
                </a:lnTo>
                <a:lnTo>
                  <a:pt x="208" y="159"/>
                </a:lnTo>
                <a:lnTo>
                  <a:pt x="211" y="148"/>
                </a:lnTo>
                <a:lnTo>
                  <a:pt x="214" y="137"/>
                </a:lnTo>
                <a:lnTo>
                  <a:pt x="215" y="125"/>
                </a:lnTo>
                <a:lnTo>
                  <a:pt x="216" y="112"/>
                </a:lnTo>
                <a:lnTo>
                  <a:pt x="216" y="99"/>
                </a:lnTo>
                <a:lnTo>
                  <a:pt x="214" y="87"/>
                </a:lnTo>
                <a:lnTo>
                  <a:pt x="212" y="76"/>
                </a:lnTo>
                <a:lnTo>
                  <a:pt x="208" y="65"/>
                </a:lnTo>
                <a:lnTo>
                  <a:pt x="204" y="55"/>
                </a:lnTo>
                <a:lnTo>
                  <a:pt x="199" y="46"/>
                </a:lnTo>
                <a:lnTo>
                  <a:pt x="193" y="37"/>
                </a:lnTo>
                <a:lnTo>
                  <a:pt x="187" y="30"/>
                </a:lnTo>
                <a:lnTo>
                  <a:pt x="179" y="23"/>
                </a:lnTo>
                <a:lnTo>
                  <a:pt x="171" y="17"/>
                </a:lnTo>
                <a:lnTo>
                  <a:pt x="162" y="12"/>
                </a:lnTo>
                <a:lnTo>
                  <a:pt x="153" y="8"/>
                </a:lnTo>
                <a:lnTo>
                  <a:pt x="142"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5956" name="Google Shape;5956;p291"/>
          <p:cNvSpPr/>
          <p:nvPr/>
        </p:nvSpPr>
        <p:spPr>
          <a:xfrm>
            <a:off x="4929798" y="4730792"/>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60"/>
                </a:lnTo>
                <a:lnTo>
                  <a:pt x="66" y="56"/>
                </a:lnTo>
                <a:lnTo>
                  <a:pt x="69" y="52"/>
                </a:lnTo>
                <a:lnTo>
                  <a:pt x="74" y="49"/>
                </a:lnTo>
                <a:lnTo>
                  <a:pt x="78" y="47"/>
                </a:lnTo>
                <a:lnTo>
                  <a:pt x="83" y="45"/>
                </a:lnTo>
                <a:lnTo>
                  <a:pt x="88" y="44"/>
                </a:lnTo>
                <a:lnTo>
                  <a:pt x="94" y="44"/>
                </a:lnTo>
                <a:lnTo>
                  <a:pt x="97" y="44"/>
                </a:lnTo>
                <a:lnTo>
                  <a:pt x="101" y="44"/>
                </a:lnTo>
                <a:lnTo>
                  <a:pt x="104" y="45"/>
                </a:lnTo>
                <a:lnTo>
                  <a:pt x="107" y="46"/>
                </a:lnTo>
                <a:lnTo>
                  <a:pt x="110" y="47"/>
                </a:lnTo>
                <a:lnTo>
                  <a:pt x="114" y="48"/>
                </a:lnTo>
                <a:lnTo>
                  <a:pt x="117" y="49"/>
                </a:lnTo>
                <a:lnTo>
                  <a:pt x="121" y="51"/>
                </a:lnTo>
                <a:lnTo>
                  <a:pt x="133" y="9"/>
                </a:lnTo>
                <a:lnTo>
                  <a:pt x="129" y="6"/>
                </a:lnTo>
                <a:lnTo>
                  <a:pt x="125" y="4"/>
                </a:lnTo>
                <a:lnTo>
                  <a:pt x="121" y="3"/>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5957" name="Google Shape;5957;p291"/>
          <p:cNvSpPr/>
          <p:nvPr/>
        </p:nvSpPr>
        <p:spPr>
          <a:xfrm>
            <a:off x="5001112" y="4730792"/>
            <a:ext cx="56096" cy="66539"/>
          </a:xfrm>
          <a:custGeom>
            <a:rect b="b" l="l" r="r" t="t"/>
            <a:pathLst>
              <a:path extrusionOk="0" h="223" w="188">
                <a:moveTo>
                  <a:pt x="0" y="162"/>
                </a:moveTo>
                <a:lnTo>
                  <a:pt x="0" y="169"/>
                </a:lnTo>
                <a:lnTo>
                  <a:pt x="1" y="175"/>
                </a:lnTo>
                <a:lnTo>
                  <a:pt x="3" y="182"/>
                </a:lnTo>
                <a:lnTo>
                  <a:pt x="5" y="187"/>
                </a:lnTo>
                <a:lnTo>
                  <a:pt x="8" y="193"/>
                </a:lnTo>
                <a:lnTo>
                  <a:pt x="11" y="198"/>
                </a:lnTo>
                <a:lnTo>
                  <a:pt x="15" y="202"/>
                </a:lnTo>
                <a:lnTo>
                  <a:pt x="19" y="206"/>
                </a:lnTo>
                <a:lnTo>
                  <a:pt x="24" y="210"/>
                </a:lnTo>
                <a:lnTo>
                  <a:pt x="29" y="213"/>
                </a:lnTo>
                <a:lnTo>
                  <a:pt x="35" y="216"/>
                </a:lnTo>
                <a:lnTo>
                  <a:pt x="41" y="218"/>
                </a:lnTo>
                <a:lnTo>
                  <a:pt x="48" y="220"/>
                </a:lnTo>
                <a:lnTo>
                  <a:pt x="55" y="221"/>
                </a:lnTo>
                <a:lnTo>
                  <a:pt x="63" y="222"/>
                </a:lnTo>
                <a:lnTo>
                  <a:pt x="71" y="222"/>
                </a:lnTo>
                <a:lnTo>
                  <a:pt x="77" y="222"/>
                </a:lnTo>
                <a:lnTo>
                  <a:pt x="84" y="221"/>
                </a:lnTo>
                <a:lnTo>
                  <a:pt x="90" y="221"/>
                </a:lnTo>
                <a:lnTo>
                  <a:pt x="95" y="219"/>
                </a:lnTo>
                <a:lnTo>
                  <a:pt x="101" y="218"/>
                </a:lnTo>
                <a:lnTo>
                  <a:pt x="106" y="216"/>
                </a:lnTo>
                <a:lnTo>
                  <a:pt x="111" y="214"/>
                </a:lnTo>
                <a:lnTo>
                  <a:pt x="115" y="212"/>
                </a:lnTo>
                <a:lnTo>
                  <a:pt x="119" y="210"/>
                </a:lnTo>
                <a:lnTo>
                  <a:pt x="123" y="207"/>
                </a:lnTo>
                <a:lnTo>
                  <a:pt x="127" y="204"/>
                </a:lnTo>
                <a:lnTo>
                  <a:pt x="130" y="200"/>
                </a:lnTo>
                <a:lnTo>
                  <a:pt x="133" y="197"/>
                </a:lnTo>
                <a:lnTo>
                  <a:pt x="136" y="193"/>
                </a:lnTo>
                <a:lnTo>
                  <a:pt x="138" y="189"/>
                </a:lnTo>
                <a:lnTo>
                  <a:pt x="140" y="185"/>
                </a:lnTo>
                <a:lnTo>
                  <a:pt x="142" y="185"/>
                </a:lnTo>
                <a:lnTo>
                  <a:pt x="142" y="219"/>
                </a:lnTo>
                <a:lnTo>
                  <a:pt x="187" y="219"/>
                </a:lnTo>
                <a:lnTo>
                  <a:pt x="187" y="79"/>
                </a:lnTo>
                <a:lnTo>
                  <a:pt x="187" y="70"/>
                </a:lnTo>
                <a:lnTo>
                  <a:pt x="186" y="61"/>
                </a:lnTo>
                <a:lnTo>
                  <a:pt x="184" y="53"/>
                </a:lnTo>
                <a:lnTo>
                  <a:pt x="182" y="45"/>
                </a:lnTo>
                <a:lnTo>
                  <a:pt x="178" y="38"/>
                </a:lnTo>
                <a:lnTo>
                  <a:pt x="175" y="32"/>
                </a:lnTo>
                <a:lnTo>
                  <a:pt x="170" y="26"/>
                </a:lnTo>
                <a:lnTo>
                  <a:pt x="165" y="20"/>
                </a:lnTo>
                <a:lnTo>
                  <a:pt x="159" y="16"/>
                </a:lnTo>
                <a:lnTo>
                  <a:pt x="153" y="12"/>
                </a:lnTo>
                <a:lnTo>
                  <a:pt x="145" y="8"/>
                </a:lnTo>
                <a:lnTo>
                  <a:pt x="137" y="5"/>
                </a:lnTo>
                <a:lnTo>
                  <a:pt x="128" y="3"/>
                </a:lnTo>
                <a:lnTo>
                  <a:pt x="119" y="1"/>
                </a:lnTo>
                <a:lnTo>
                  <a:pt x="109" y="0"/>
                </a:lnTo>
                <a:lnTo>
                  <a:pt x="98" y="0"/>
                </a:lnTo>
                <a:lnTo>
                  <a:pt x="88" y="0"/>
                </a:lnTo>
                <a:lnTo>
                  <a:pt x="79" y="1"/>
                </a:lnTo>
                <a:lnTo>
                  <a:pt x="70" y="3"/>
                </a:lnTo>
                <a:lnTo>
                  <a:pt x="62" y="5"/>
                </a:lnTo>
                <a:lnTo>
                  <a:pt x="54" y="8"/>
                </a:lnTo>
                <a:lnTo>
                  <a:pt x="47" y="11"/>
                </a:lnTo>
                <a:lnTo>
                  <a:pt x="40" y="15"/>
                </a:lnTo>
                <a:lnTo>
                  <a:pt x="34" y="20"/>
                </a:lnTo>
                <a:lnTo>
                  <a:pt x="29" y="25"/>
                </a:lnTo>
                <a:lnTo>
                  <a:pt x="24" y="31"/>
                </a:lnTo>
                <a:lnTo>
                  <a:pt x="20" y="37"/>
                </a:lnTo>
                <a:lnTo>
                  <a:pt x="17" y="43"/>
                </a:lnTo>
                <a:lnTo>
                  <a:pt x="14" y="50"/>
                </a:lnTo>
                <a:lnTo>
                  <a:pt x="11" y="57"/>
                </a:lnTo>
                <a:lnTo>
                  <a:pt x="10" y="65"/>
                </a:lnTo>
                <a:lnTo>
                  <a:pt x="9" y="73"/>
                </a:lnTo>
                <a:lnTo>
                  <a:pt x="53" y="73"/>
                </a:lnTo>
                <a:lnTo>
                  <a:pt x="54" y="69"/>
                </a:lnTo>
                <a:lnTo>
                  <a:pt x="54" y="65"/>
                </a:lnTo>
                <a:lnTo>
                  <a:pt x="55" y="61"/>
                </a:lnTo>
                <a:lnTo>
                  <a:pt x="57" y="58"/>
                </a:lnTo>
                <a:lnTo>
                  <a:pt x="59" y="54"/>
                </a:lnTo>
                <a:lnTo>
                  <a:pt x="61" y="51"/>
                </a:lnTo>
                <a:lnTo>
                  <a:pt x="63" y="48"/>
                </a:lnTo>
                <a:lnTo>
                  <a:pt x="66" y="46"/>
                </a:lnTo>
                <a:lnTo>
                  <a:pt x="69" y="43"/>
                </a:lnTo>
                <a:lnTo>
                  <a:pt x="72" y="41"/>
                </a:lnTo>
                <a:lnTo>
                  <a:pt x="76" y="39"/>
                </a:lnTo>
                <a:lnTo>
                  <a:pt x="79" y="38"/>
                </a:lnTo>
                <a:lnTo>
                  <a:pt x="84" y="37"/>
                </a:lnTo>
                <a:lnTo>
                  <a:pt x="88" y="36"/>
                </a:lnTo>
                <a:lnTo>
                  <a:pt x="93" y="35"/>
                </a:lnTo>
                <a:lnTo>
                  <a:pt x="98" y="35"/>
                </a:lnTo>
                <a:lnTo>
                  <a:pt x="103" y="35"/>
                </a:lnTo>
                <a:lnTo>
                  <a:pt x="108" y="36"/>
                </a:lnTo>
                <a:lnTo>
                  <a:pt x="113" y="37"/>
                </a:lnTo>
                <a:lnTo>
                  <a:pt x="117" y="38"/>
                </a:lnTo>
                <a:lnTo>
                  <a:pt x="121" y="39"/>
                </a:lnTo>
                <a:lnTo>
                  <a:pt x="124" y="41"/>
                </a:lnTo>
                <a:lnTo>
                  <a:pt x="127" y="43"/>
                </a:lnTo>
                <a:lnTo>
                  <a:pt x="130" y="46"/>
                </a:lnTo>
                <a:lnTo>
                  <a:pt x="132" y="48"/>
                </a:lnTo>
                <a:lnTo>
                  <a:pt x="134" y="51"/>
                </a:lnTo>
                <a:lnTo>
                  <a:pt x="136" y="54"/>
                </a:lnTo>
                <a:lnTo>
                  <a:pt x="138" y="57"/>
                </a:lnTo>
                <a:lnTo>
                  <a:pt x="139" y="61"/>
                </a:lnTo>
                <a:lnTo>
                  <a:pt x="139" y="64"/>
                </a:lnTo>
                <a:lnTo>
                  <a:pt x="140" y="68"/>
                </a:lnTo>
                <a:lnTo>
                  <a:pt x="140" y="72"/>
                </a:lnTo>
                <a:lnTo>
                  <a:pt x="140" y="74"/>
                </a:lnTo>
                <a:lnTo>
                  <a:pt x="140" y="76"/>
                </a:lnTo>
                <a:lnTo>
                  <a:pt x="139" y="78"/>
                </a:lnTo>
                <a:lnTo>
                  <a:pt x="139" y="80"/>
                </a:lnTo>
                <a:lnTo>
                  <a:pt x="138" y="81"/>
                </a:lnTo>
                <a:lnTo>
                  <a:pt x="138" y="82"/>
                </a:lnTo>
                <a:lnTo>
                  <a:pt x="137" y="82"/>
                </a:lnTo>
                <a:lnTo>
                  <a:pt x="137" y="83"/>
                </a:lnTo>
                <a:lnTo>
                  <a:pt x="136" y="83"/>
                </a:lnTo>
                <a:lnTo>
                  <a:pt x="135" y="84"/>
                </a:lnTo>
                <a:lnTo>
                  <a:pt x="133" y="85"/>
                </a:lnTo>
                <a:lnTo>
                  <a:pt x="131" y="86"/>
                </a:lnTo>
                <a:lnTo>
                  <a:pt x="129" y="87"/>
                </a:lnTo>
                <a:lnTo>
                  <a:pt x="126" y="87"/>
                </a:lnTo>
                <a:lnTo>
                  <a:pt x="113" y="90"/>
                </a:lnTo>
                <a:lnTo>
                  <a:pt x="70" y="97"/>
                </a:lnTo>
                <a:lnTo>
                  <a:pt x="53" y="100"/>
                </a:lnTo>
                <a:lnTo>
                  <a:pt x="45" y="102"/>
                </a:lnTo>
                <a:lnTo>
                  <a:pt x="38" y="105"/>
                </a:lnTo>
                <a:lnTo>
                  <a:pt x="32" y="108"/>
                </a:lnTo>
                <a:lnTo>
                  <a:pt x="26" y="111"/>
                </a:lnTo>
                <a:lnTo>
                  <a:pt x="21" y="114"/>
                </a:lnTo>
                <a:lnTo>
                  <a:pt x="17" y="118"/>
                </a:lnTo>
                <a:lnTo>
                  <a:pt x="13" y="122"/>
                </a:lnTo>
                <a:lnTo>
                  <a:pt x="9" y="127"/>
                </a:lnTo>
                <a:lnTo>
                  <a:pt x="6" y="131"/>
                </a:lnTo>
                <a:lnTo>
                  <a:pt x="4" y="137"/>
                </a:lnTo>
                <a:lnTo>
                  <a:pt x="2" y="142"/>
                </a:lnTo>
                <a:lnTo>
                  <a:pt x="1" y="149"/>
                </a:lnTo>
                <a:lnTo>
                  <a:pt x="0" y="155"/>
                </a:lnTo>
                <a:lnTo>
                  <a:pt x="0" y="162"/>
                </a:lnTo>
                <a:moveTo>
                  <a:pt x="140" y="129"/>
                </a:moveTo>
                <a:lnTo>
                  <a:pt x="140" y="136"/>
                </a:lnTo>
                <a:lnTo>
                  <a:pt x="139" y="143"/>
                </a:lnTo>
                <a:lnTo>
                  <a:pt x="137" y="149"/>
                </a:lnTo>
                <a:lnTo>
                  <a:pt x="135" y="155"/>
                </a:lnTo>
                <a:lnTo>
                  <a:pt x="133" y="160"/>
                </a:lnTo>
                <a:lnTo>
                  <a:pt x="130" y="164"/>
                </a:lnTo>
                <a:lnTo>
                  <a:pt x="126" y="169"/>
                </a:lnTo>
                <a:lnTo>
                  <a:pt x="122" y="173"/>
                </a:lnTo>
                <a:lnTo>
                  <a:pt x="118" y="176"/>
                </a:lnTo>
                <a:lnTo>
                  <a:pt x="113" y="179"/>
                </a:lnTo>
                <a:lnTo>
                  <a:pt x="108" y="181"/>
                </a:lnTo>
                <a:lnTo>
                  <a:pt x="103" y="183"/>
                </a:lnTo>
                <a:lnTo>
                  <a:pt x="98" y="185"/>
                </a:lnTo>
                <a:lnTo>
                  <a:pt x="92" y="186"/>
                </a:lnTo>
                <a:lnTo>
                  <a:pt x="87" y="187"/>
                </a:lnTo>
                <a:lnTo>
                  <a:pt x="81" y="187"/>
                </a:lnTo>
                <a:lnTo>
                  <a:pt x="77" y="187"/>
                </a:lnTo>
                <a:lnTo>
                  <a:pt x="73" y="186"/>
                </a:lnTo>
                <a:lnTo>
                  <a:pt x="70" y="186"/>
                </a:lnTo>
                <a:lnTo>
                  <a:pt x="66" y="185"/>
                </a:lnTo>
                <a:lnTo>
                  <a:pt x="63" y="183"/>
                </a:lnTo>
                <a:lnTo>
                  <a:pt x="61" y="182"/>
                </a:lnTo>
                <a:lnTo>
                  <a:pt x="58" y="180"/>
                </a:lnTo>
                <a:lnTo>
                  <a:pt x="56" y="178"/>
                </a:lnTo>
                <a:lnTo>
                  <a:pt x="54" y="176"/>
                </a:lnTo>
                <a:lnTo>
                  <a:pt x="52" y="174"/>
                </a:lnTo>
                <a:lnTo>
                  <a:pt x="50" y="171"/>
                </a:lnTo>
                <a:lnTo>
                  <a:pt x="49" y="169"/>
                </a:lnTo>
                <a:lnTo>
                  <a:pt x="48" y="166"/>
                </a:lnTo>
                <a:lnTo>
                  <a:pt x="48" y="163"/>
                </a:lnTo>
                <a:lnTo>
                  <a:pt x="47" y="160"/>
                </a:lnTo>
                <a:lnTo>
                  <a:pt x="47" y="157"/>
                </a:lnTo>
                <a:lnTo>
                  <a:pt x="47" y="154"/>
                </a:lnTo>
                <a:lnTo>
                  <a:pt x="48" y="151"/>
                </a:lnTo>
                <a:lnTo>
                  <a:pt x="48" y="148"/>
                </a:lnTo>
                <a:lnTo>
                  <a:pt x="49" y="145"/>
                </a:lnTo>
                <a:lnTo>
                  <a:pt x="50" y="143"/>
                </a:lnTo>
                <a:lnTo>
                  <a:pt x="52" y="140"/>
                </a:lnTo>
                <a:lnTo>
                  <a:pt x="53" y="138"/>
                </a:lnTo>
                <a:lnTo>
                  <a:pt x="55" y="136"/>
                </a:lnTo>
                <a:lnTo>
                  <a:pt x="58" y="134"/>
                </a:lnTo>
                <a:lnTo>
                  <a:pt x="60" y="133"/>
                </a:lnTo>
                <a:lnTo>
                  <a:pt x="63" y="131"/>
                </a:lnTo>
                <a:lnTo>
                  <a:pt x="66" y="130"/>
                </a:lnTo>
                <a:lnTo>
                  <a:pt x="70" y="129"/>
                </a:lnTo>
                <a:lnTo>
                  <a:pt x="74" y="128"/>
                </a:lnTo>
                <a:lnTo>
                  <a:pt x="82" y="126"/>
                </a:lnTo>
                <a:lnTo>
                  <a:pt x="118" y="120"/>
                </a:lnTo>
                <a:lnTo>
                  <a:pt x="122" y="119"/>
                </a:lnTo>
                <a:lnTo>
                  <a:pt x="126" y="118"/>
                </a:lnTo>
                <a:lnTo>
                  <a:pt x="129" y="117"/>
                </a:lnTo>
                <a:lnTo>
                  <a:pt x="132" y="116"/>
                </a:lnTo>
                <a:lnTo>
                  <a:pt x="134" y="115"/>
                </a:lnTo>
                <a:lnTo>
                  <a:pt x="135" y="114"/>
                </a:lnTo>
                <a:lnTo>
                  <a:pt x="136" y="113"/>
                </a:lnTo>
                <a:lnTo>
                  <a:pt x="137" y="113"/>
                </a:lnTo>
                <a:lnTo>
                  <a:pt x="138" y="112"/>
                </a:lnTo>
                <a:lnTo>
                  <a:pt x="139" y="111"/>
                </a:lnTo>
                <a:lnTo>
                  <a:pt x="140" y="110"/>
                </a:lnTo>
                <a:lnTo>
                  <a:pt x="140" y="129"/>
                </a:lnTo>
              </a:path>
            </a:pathLst>
          </a:custGeom>
          <a:solidFill>
            <a:schemeClr val="lt1"/>
          </a:solidFill>
          <a:ln>
            <a:noFill/>
          </a:ln>
        </p:spPr>
      </p:sp>
      <p:sp>
        <p:nvSpPr>
          <p:cNvPr id="5958" name="Google Shape;5958;p291"/>
          <p:cNvSpPr/>
          <p:nvPr/>
        </p:nvSpPr>
        <p:spPr>
          <a:xfrm>
            <a:off x="5073918" y="4730792"/>
            <a:ext cx="97571" cy="65644"/>
          </a:xfrm>
          <a:custGeom>
            <a:rect b="b" l="l" r="r" t="t"/>
            <a:pathLst>
              <a:path extrusionOk="0" h="220" w="327">
                <a:moveTo>
                  <a:pt x="0" y="219"/>
                </a:moveTo>
                <a:lnTo>
                  <a:pt x="47" y="219"/>
                </a:lnTo>
                <a:lnTo>
                  <a:pt x="47" y="107"/>
                </a:lnTo>
                <a:lnTo>
                  <a:pt x="47" y="99"/>
                </a:lnTo>
                <a:lnTo>
                  <a:pt x="48" y="91"/>
                </a:lnTo>
                <a:lnTo>
                  <a:pt x="49" y="84"/>
                </a:lnTo>
                <a:lnTo>
                  <a:pt x="51" y="78"/>
                </a:lnTo>
                <a:lnTo>
                  <a:pt x="53" y="71"/>
                </a:lnTo>
                <a:lnTo>
                  <a:pt x="56" y="66"/>
                </a:lnTo>
                <a:lnTo>
                  <a:pt x="59" y="61"/>
                </a:lnTo>
                <a:lnTo>
                  <a:pt x="62" y="56"/>
                </a:lnTo>
                <a:lnTo>
                  <a:pt x="66" y="52"/>
                </a:lnTo>
                <a:lnTo>
                  <a:pt x="70" y="48"/>
                </a:lnTo>
                <a:lnTo>
                  <a:pt x="74" y="45"/>
                </a:lnTo>
                <a:lnTo>
                  <a:pt x="78" y="43"/>
                </a:lnTo>
                <a:lnTo>
                  <a:pt x="83" y="41"/>
                </a:lnTo>
                <a:lnTo>
                  <a:pt x="88" y="39"/>
                </a:lnTo>
                <a:lnTo>
                  <a:pt x="93" y="38"/>
                </a:lnTo>
                <a:lnTo>
                  <a:pt x="98" y="38"/>
                </a:lnTo>
                <a:lnTo>
                  <a:pt x="103" y="38"/>
                </a:lnTo>
                <a:lnTo>
                  <a:pt x="107" y="39"/>
                </a:lnTo>
                <a:lnTo>
                  <a:pt x="111" y="40"/>
                </a:lnTo>
                <a:lnTo>
                  <a:pt x="115" y="41"/>
                </a:lnTo>
                <a:lnTo>
                  <a:pt x="119" y="42"/>
                </a:lnTo>
                <a:lnTo>
                  <a:pt x="122" y="45"/>
                </a:lnTo>
                <a:lnTo>
                  <a:pt x="125" y="47"/>
                </a:lnTo>
                <a:lnTo>
                  <a:pt x="128" y="50"/>
                </a:lnTo>
                <a:lnTo>
                  <a:pt x="131" y="53"/>
                </a:lnTo>
                <a:lnTo>
                  <a:pt x="133" y="57"/>
                </a:lnTo>
                <a:lnTo>
                  <a:pt x="135" y="62"/>
                </a:lnTo>
                <a:lnTo>
                  <a:pt x="136" y="67"/>
                </a:lnTo>
                <a:lnTo>
                  <a:pt x="137" y="72"/>
                </a:lnTo>
                <a:lnTo>
                  <a:pt x="138" y="78"/>
                </a:lnTo>
                <a:lnTo>
                  <a:pt x="139" y="85"/>
                </a:lnTo>
                <a:lnTo>
                  <a:pt x="139" y="92"/>
                </a:lnTo>
                <a:lnTo>
                  <a:pt x="139" y="219"/>
                </a:lnTo>
                <a:lnTo>
                  <a:pt x="186" y="219"/>
                </a:lnTo>
                <a:lnTo>
                  <a:pt x="186" y="106"/>
                </a:lnTo>
                <a:lnTo>
                  <a:pt x="186" y="98"/>
                </a:lnTo>
                <a:lnTo>
                  <a:pt x="187" y="91"/>
                </a:lnTo>
                <a:lnTo>
                  <a:pt x="188" y="84"/>
                </a:lnTo>
                <a:lnTo>
                  <a:pt x="190" y="78"/>
                </a:lnTo>
                <a:lnTo>
                  <a:pt x="192" y="72"/>
                </a:lnTo>
                <a:lnTo>
                  <a:pt x="195" y="66"/>
                </a:lnTo>
                <a:lnTo>
                  <a:pt x="198" y="61"/>
                </a:lnTo>
                <a:lnTo>
                  <a:pt x="201" y="56"/>
                </a:lnTo>
                <a:lnTo>
                  <a:pt x="205" y="52"/>
                </a:lnTo>
                <a:lnTo>
                  <a:pt x="209" y="48"/>
                </a:lnTo>
                <a:lnTo>
                  <a:pt x="213" y="45"/>
                </a:lnTo>
                <a:lnTo>
                  <a:pt x="218" y="43"/>
                </a:lnTo>
                <a:lnTo>
                  <a:pt x="222" y="41"/>
                </a:lnTo>
                <a:lnTo>
                  <a:pt x="227" y="39"/>
                </a:lnTo>
                <a:lnTo>
                  <a:pt x="233" y="38"/>
                </a:lnTo>
                <a:lnTo>
                  <a:pt x="238" y="38"/>
                </a:lnTo>
                <a:lnTo>
                  <a:pt x="243" y="38"/>
                </a:lnTo>
                <a:lnTo>
                  <a:pt x="247" y="39"/>
                </a:lnTo>
                <a:lnTo>
                  <a:pt x="251" y="40"/>
                </a:lnTo>
                <a:lnTo>
                  <a:pt x="255" y="41"/>
                </a:lnTo>
                <a:lnTo>
                  <a:pt x="259" y="42"/>
                </a:lnTo>
                <a:lnTo>
                  <a:pt x="262" y="45"/>
                </a:lnTo>
                <a:lnTo>
                  <a:pt x="265" y="47"/>
                </a:lnTo>
                <a:lnTo>
                  <a:pt x="268" y="50"/>
                </a:lnTo>
                <a:lnTo>
                  <a:pt x="270" y="53"/>
                </a:lnTo>
                <a:lnTo>
                  <a:pt x="272" y="57"/>
                </a:lnTo>
                <a:lnTo>
                  <a:pt x="274" y="62"/>
                </a:lnTo>
                <a:lnTo>
                  <a:pt x="275" y="67"/>
                </a:lnTo>
                <a:lnTo>
                  <a:pt x="277" y="72"/>
                </a:lnTo>
                <a:lnTo>
                  <a:pt x="277" y="78"/>
                </a:lnTo>
                <a:lnTo>
                  <a:pt x="278" y="85"/>
                </a:lnTo>
                <a:lnTo>
                  <a:pt x="278" y="92"/>
                </a:lnTo>
                <a:lnTo>
                  <a:pt x="278" y="219"/>
                </a:lnTo>
                <a:lnTo>
                  <a:pt x="326" y="219"/>
                </a:lnTo>
                <a:lnTo>
                  <a:pt x="326" y="86"/>
                </a:lnTo>
                <a:lnTo>
                  <a:pt x="326" y="75"/>
                </a:lnTo>
                <a:lnTo>
                  <a:pt x="324" y="64"/>
                </a:lnTo>
                <a:lnTo>
                  <a:pt x="323" y="55"/>
                </a:lnTo>
                <a:lnTo>
                  <a:pt x="320" y="46"/>
                </a:lnTo>
                <a:lnTo>
                  <a:pt x="317" y="38"/>
                </a:lnTo>
                <a:lnTo>
                  <a:pt x="313" y="31"/>
                </a:lnTo>
                <a:lnTo>
                  <a:pt x="309" y="25"/>
                </a:lnTo>
                <a:lnTo>
                  <a:pt x="304" y="19"/>
                </a:lnTo>
                <a:lnTo>
                  <a:pt x="298" y="15"/>
                </a:lnTo>
                <a:lnTo>
                  <a:pt x="292" y="11"/>
                </a:lnTo>
                <a:lnTo>
                  <a:pt x="286" y="7"/>
                </a:lnTo>
                <a:lnTo>
                  <a:pt x="280" y="5"/>
                </a:lnTo>
                <a:lnTo>
                  <a:pt x="273" y="3"/>
                </a:lnTo>
                <a:lnTo>
                  <a:pt x="265" y="1"/>
                </a:lnTo>
                <a:lnTo>
                  <a:pt x="258" y="0"/>
                </a:lnTo>
                <a:lnTo>
                  <a:pt x="250" y="0"/>
                </a:lnTo>
                <a:lnTo>
                  <a:pt x="239" y="1"/>
                </a:lnTo>
                <a:lnTo>
                  <a:pt x="233" y="1"/>
                </a:lnTo>
                <a:lnTo>
                  <a:pt x="228" y="2"/>
                </a:lnTo>
                <a:lnTo>
                  <a:pt x="223" y="3"/>
                </a:lnTo>
                <a:lnTo>
                  <a:pt x="218" y="5"/>
                </a:lnTo>
                <a:lnTo>
                  <a:pt x="213" y="7"/>
                </a:lnTo>
                <a:lnTo>
                  <a:pt x="208" y="9"/>
                </a:lnTo>
                <a:lnTo>
                  <a:pt x="204" y="12"/>
                </a:lnTo>
                <a:lnTo>
                  <a:pt x="200" y="15"/>
                </a:lnTo>
                <a:lnTo>
                  <a:pt x="196" y="19"/>
                </a:lnTo>
                <a:lnTo>
                  <a:pt x="192" y="22"/>
                </a:lnTo>
                <a:lnTo>
                  <a:pt x="188" y="27"/>
                </a:lnTo>
                <a:lnTo>
                  <a:pt x="185" y="31"/>
                </a:lnTo>
                <a:lnTo>
                  <a:pt x="182" y="36"/>
                </a:lnTo>
                <a:lnTo>
                  <a:pt x="179" y="42"/>
                </a:lnTo>
                <a:lnTo>
                  <a:pt x="177" y="36"/>
                </a:lnTo>
                <a:lnTo>
                  <a:pt x="174" y="31"/>
                </a:lnTo>
                <a:lnTo>
                  <a:pt x="171" y="27"/>
                </a:lnTo>
                <a:lnTo>
                  <a:pt x="168" y="22"/>
                </a:lnTo>
                <a:lnTo>
                  <a:pt x="164" y="19"/>
                </a:lnTo>
                <a:lnTo>
                  <a:pt x="160" y="15"/>
                </a:lnTo>
                <a:lnTo>
                  <a:pt x="156" y="12"/>
                </a:lnTo>
                <a:lnTo>
                  <a:pt x="152" y="9"/>
                </a:lnTo>
                <a:lnTo>
                  <a:pt x="147" y="7"/>
                </a:lnTo>
                <a:lnTo>
                  <a:pt x="143" y="5"/>
                </a:lnTo>
                <a:lnTo>
                  <a:pt x="138" y="3"/>
                </a:lnTo>
                <a:lnTo>
                  <a:pt x="133" y="2"/>
                </a:lnTo>
                <a:lnTo>
                  <a:pt x="127" y="1"/>
                </a:lnTo>
                <a:lnTo>
                  <a:pt x="122" y="1"/>
                </a:lnTo>
                <a:lnTo>
                  <a:pt x="111" y="0"/>
                </a:lnTo>
                <a:lnTo>
                  <a:pt x="106" y="0"/>
                </a:lnTo>
                <a:lnTo>
                  <a:pt x="100" y="1"/>
                </a:lnTo>
                <a:lnTo>
                  <a:pt x="95" y="1"/>
                </a:lnTo>
                <a:lnTo>
                  <a:pt x="90" y="2"/>
                </a:lnTo>
                <a:lnTo>
                  <a:pt x="86" y="4"/>
                </a:lnTo>
                <a:lnTo>
                  <a:pt x="81" y="5"/>
                </a:lnTo>
                <a:lnTo>
                  <a:pt x="77" y="7"/>
                </a:lnTo>
                <a:lnTo>
                  <a:pt x="73" y="9"/>
                </a:lnTo>
                <a:lnTo>
                  <a:pt x="69"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5959" name="Google Shape;5959;p291"/>
          <p:cNvSpPr/>
          <p:nvPr/>
        </p:nvSpPr>
        <p:spPr>
          <a:xfrm>
            <a:off x="5187900" y="4700357"/>
            <a:ext cx="63555" cy="97571"/>
          </a:xfrm>
          <a:custGeom>
            <a:rect b="b" l="l" r="r" t="t"/>
            <a:pathLst>
              <a:path extrusionOk="0" h="327" w="213">
                <a:moveTo>
                  <a:pt x="0" y="321"/>
                </a:moveTo>
                <a:lnTo>
                  <a:pt x="45" y="321"/>
                </a:lnTo>
                <a:lnTo>
                  <a:pt x="45" y="289"/>
                </a:lnTo>
                <a:lnTo>
                  <a:pt x="47" y="289"/>
                </a:lnTo>
                <a:lnTo>
                  <a:pt x="50" y="294"/>
                </a:lnTo>
                <a:lnTo>
                  <a:pt x="52" y="298"/>
                </a:lnTo>
                <a:lnTo>
                  <a:pt x="55" y="302"/>
                </a:lnTo>
                <a:lnTo>
                  <a:pt x="59" y="306"/>
                </a:lnTo>
                <a:lnTo>
                  <a:pt x="62" y="309"/>
                </a:lnTo>
                <a:lnTo>
                  <a:pt x="66" y="312"/>
                </a:lnTo>
                <a:lnTo>
                  <a:pt x="70" y="315"/>
                </a:lnTo>
                <a:lnTo>
                  <a:pt x="74" y="317"/>
                </a:lnTo>
                <a:lnTo>
                  <a:pt x="78" y="319"/>
                </a:lnTo>
                <a:lnTo>
                  <a:pt x="83" y="321"/>
                </a:lnTo>
                <a:lnTo>
                  <a:pt x="87" y="323"/>
                </a:lnTo>
                <a:lnTo>
                  <a:pt x="92" y="324"/>
                </a:lnTo>
                <a:lnTo>
                  <a:pt x="97" y="325"/>
                </a:lnTo>
                <a:lnTo>
                  <a:pt x="103" y="325"/>
                </a:lnTo>
                <a:lnTo>
                  <a:pt x="114" y="326"/>
                </a:lnTo>
                <a:lnTo>
                  <a:pt x="124" y="325"/>
                </a:lnTo>
                <a:lnTo>
                  <a:pt x="134" y="324"/>
                </a:lnTo>
                <a:lnTo>
                  <a:pt x="143" y="322"/>
                </a:lnTo>
                <a:lnTo>
                  <a:pt x="152" y="318"/>
                </a:lnTo>
                <a:lnTo>
                  <a:pt x="161" y="314"/>
                </a:lnTo>
                <a:lnTo>
                  <a:pt x="169" y="309"/>
                </a:lnTo>
                <a:lnTo>
                  <a:pt x="176" y="303"/>
                </a:lnTo>
                <a:lnTo>
                  <a:pt x="183" y="296"/>
                </a:lnTo>
                <a:lnTo>
                  <a:pt x="190" y="288"/>
                </a:lnTo>
                <a:lnTo>
                  <a:pt x="195" y="279"/>
                </a:lnTo>
                <a:lnTo>
                  <a:pt x="200" y="270"/>
                </a:lnTo>
                <a:lnTo>
                  <a:pt x="204" y="260"/>
                </a:lnTo>
                <a:lnTo>
                  <a:pt x="208" y="249"/>
                </a:lnTo>
                <a:lnTo>
                  <a:pt x="210" y="237"/>
                </a:lnTo>
                <a:lnTo>
                  <a:pt x="211" y="225"/>
                </a:lnTo>
                <a:lnTo>
                  <a:pt x="212" y="212"/>
                </a:lnTo>
                <a:lnTo>
                  <a:pt x="212" y="199"/>
                </a:lnTo>
                <a:lnTo>
                  <a:pt x="210" y="187"/>
                </a:lnTo>
                <a:lnTo>
                  <a:pt x="208" y="175"/>
                </a:lnTo>
                <a:lnTo>
                  <a:pt x="205" y="165"/>
                </a:lnTo>
                <a:lnTo>
                  <a:pt x="201" y="155"/>
                </a:lnTo>
                <a:lnTo>
                  <a:pt x="196" y="146"/>
                </a:lnTo>
                <a:lnTo>
                  <a:pt x="191" y="138"/>
                </a:lnTo>
                <a:lnTo>
                  <a:pt x="185" y="130"/>
                </a:lnTo>
                <a:lnTo>
                  <a:pt x="178" y="124"/>
                </a:lnTo>
                <a:lnTo>
                  <a:pt x="171" y="118"/>
                </a:lnTo>
                <a:lnTo>
                  <a:pt x="163" y="113"/>
                </a:lnTo>
                <a:lnTo>
                  <a:pt x="155" y="109"/>
                </a:lnTo>
                <a:lnTo>
                  <a:pt x="146" y="106"/>
                </a:lnTo>
                <a:lnTo>
                  <a:pt x="137" y="104"/>
                </a:lnTo>
                <a:lnTo>
                  <a:pt x="127" y="102"/>
                </a:lnTo>
                <a:lnTo>
                  <a:pt x="117" y="102"/>
                </a:lnTo>
                <a:lnTo>
                  <a:pt x="106" y="103"/>
                </a:lnTo>
                <a:lnTo>
                  <a:pt x="100" y="103"/>
                </a:lnTo>
                <a:lnTo>
                  <a:pt x="95" y="104"/>
                </a:lnTo>
                <a:lnTo>
                  <a:pt x="90" y="105"/>
                </a:lnTo>
                <a:lnTo>
                  <a:pt x="85" y="107"/>
                </a:lnTo>
                <a:lnTo>
                  <a:pt x="80" y="109"/>
                </a:lnTo>
                <a:lnTo>
                  <a:pt x="75" y="111"/>
                </a:lnTo>
                <a:lnTo>
                  <a:pt x="71" y="113"/>
                </a:lnTo>
                <a:lnTo>
                  <a:pt x="67" y="116"/>
                </a:lnTo>
                <a:lnTo>
                  <a:pt x="63" y="119"/>
                </a:lnTo>
                <a:lnTo>
                  <a:pt x="59" y="122"/>
                </a:lnTo>
                <a:lnTo>
                  <a:pt x="56" y="126"/>
                </a:lnTo>
                <a:lnTo>
                  <a:pt x="52" y="130"/>
                </a:lnTo>
                <a:lnTo>
                  <a:pt x="50" y="134"/>
                </a:lnTo>
                <a:lnTo>
                  <a:pt x="47" y="139"/>
                </a:lnTo>
                <a:lnTo>
                  <a:pt x="45" y="139"/>
                </a:lnTo>
                <a:lnTo>
                  <a:pt x="46" y="118"/>
                </a:lnTo>
                <a:lnTo>
                  <a:pt x="47" y="98"/>
                </a:lnTo>
                <a:lnTo>
                  <a:pt x="47" y="67"/>
                </a:lnTo>
                <a:lnTo>
                  <a:pt x="47" y="0"/>
                </a:lnTo>
                <a:lnTo>
                  <a:pt x="0" y="0"/>
                </a:lnTo>
                <a:lnTo>
                  <a:pt x="0" y="321"/>
                </a:lnTo>
                <a:moveTo>
                  <a:pt x="47" y="210"/>
                </a:moveTo>
                <a:lnTo>
                  <a:pt x="47" y="202"/>
                </a:lnTo>
                <a:lnTo>
                  <a:pt x="48" y="194"/>
                </a:lnTo>
                <a:lnTo>
                  <a:pt x="50" y="187"/>
                </a:lnTo>
                <a:lnTo>
                  <a:pt x="52" y="180"/>
                </a:lnTo>
                <a:lnTo>
                  <a:pt x="54" y="174"/>
                </a:lnTo>
                <a:lnTo>
                  <a:pt x="57" y="169"/>
                </a:lnTo>
                <a:lnTo>
                  <a:pt x="60" y="163"/>
                </a:lnTo>
                <a:lnTo>
                  <a:pt x="64" y="158"/>
                </a:lnTo>
                <a:lnTo>
                  <a:pt x="68" y="154"/>
                </a:lnTo>
                <a:lnTo>
                  <a:pt x="72" y="151"/>
                </a:lnTo>
                <a:lnTo>
                  <a:pt x="77" y="147"/>
                </a:lnTo>
                <a:lnTo>
                  <a:pt x="82" y="145"/>
                </a:lnTo>
                <a:lnTo>
                  <a:pt x="87" y="143"/>
                </a:lnTo>
                <a:lnTo>
                  <a:pt x="93" y="141"/>
                </a:lnTo>
                <a:lnTo>
                  <a:pt x="99" y="140"/>
                </a:lnTo>
                <a:lnTo>
                  <a:pt x="105" y="140"/>
                </a:lnTo>
                <a:lnTo>
                  <a:pt x="111" y="140"/>
                </a:lnTo>
                <a:lnTo>
                  <a:pt x="117" y="141"/>
                </a:lnTo>
                <a:lnTo>
                  <a:pt x="123" y="143"/>
                </a:lnTo>
                <a:lnTo>
                  <a:pt x="128" y="145"/>
                </a:lnTo>
                <a:lnTo>
                  <a:pt x="133" y="147"/>
                </a:lnTo>
                <a:lnTo>
                  <a:pt x="138" y="150"/>
                </a:lnTo>
                <a:lnTo>
                  <a:pt x="142" y="154"/>
                </a:lnTo>
                <a:lnTo>
                  <a:pt x="146" y="158"/>
                </a:lnTo>
                <a:lnTo>
                  <a:pt x="150" y="163"/>
                </a:lnTo>
                <a:lnTo>
                  <a:pt x="153" y="169"/>
                </a:lnTo>
                <a:lnTo>
                  <a:pt x="156" y="174"/>
                </a:lnTo>
                <a:lnTo>
                  <a:pt x="159" y="181"/>
                </a:lnTo>
                <a:lnTo>
                  <a:pt x="160" y="188"/>
                </a:lnTo>
                <a:lnTo>
                  <a:pt x="162" y="195"/>
                </a:lnTo>
                <a:lnTo>
                  <a:pt x="163" y="203"/>
                </a:lnTo>
                <a:lnTo>
                  <a:pt x="163" y="212"/>
                </a:lnTo>
                <a:lnTo>
                  <a:pt x="163" y="221"/>
                </a:lnTo>
                <a:lnTo>
                  <a:pt x="162" y="229"/>
                </a:lnTo>
                <a:lnTo>
                  <a:pt x="161" y="236"/>
                </a:lnTo>
                <a:lnTo>
                  <a:pt x="159" y="244"/>
                </a:lnTo>
                <a:lnTo>
                  <a:pt x="156" y="250"/>
                </a:lnTo>
                <a:lnTo>
                  <a:pt x="153" y="257"/>
                </a:lnTo>
                <a:lnTo>
                  <a:pt x="150" y="262"/>
                </a:lnTo>
                <a:lnTo>
                  <a:pt x="147" y="268"/>
                </a:lnTo>
                <a:lnTo>
                  <a:pt x="142" y="272"/>
                </a:lnTo>
                <a:lnTo>
                  <a:pt x="138" y="276"/>
                </a:lnTo>
                <a:lnTo>
                  <a:pt x="133" y="280"/>
                </a:lnTo>
                <a:lnTo>
                  <a:pt x="128" y="283"/>
                </a:lnTo>
                <a:lnTo>
                  <a:pt x="123" y="285"/>
                </a:lnTo>
                <a:lnTo>
                  <a:pt x="117" y="287"/>
                </a:lnTo>
                <a:lnTo>
                  <a:pt x="111" y="288"/>
                </a:lnTo>
                <a:lnTo>
                  <a:pt x="105" y="288"/>
                </a:lnTo>
                <a:lnTo>
                  <a:pt x="99" y="288"/>
                </a:lnTo>
                <a:lnTo>
                  <a:pt x="93" y="287"/>
                </a:lnTo>
                <a:lnTo>
                  <a:pt x="87" y="285"/>
                </a:lnTo>
                <a:lnTo>
                  <a:pt x="82" y="283"/>
                </a:lnTo>
                <a:lnTo>
                  <a:pt x="77" y="280"/>
                </a:lnTo>
                <a:lnTo>
                  <a:pt x="72" y="277"/>
                </a:lnTo>
                <a:lnTo>
                  <a:pt x="67" y="273"/>
                </a:lnTo>
                <a:lnTo>
                  <a:pt x="63" y="269"/>
                </a:lnTo>
                <a:lnTo>
                  <a:pt x="60" y="264"/>
                </a:lnTo>
                <a:lnTo>
                  <a:pt x="57" y="258"/>
                </a:lnTo>
                <a:lnTo>
                  <a:pt x="54" y="252"/>
                </a:lnTo>
                <a:lnTo>
                  <a:pt x="51" y="245"/>
                </a:lnTo>
                <a:lnTo>
                  <a:pt x="49" y="238"/>
                </a:lnTo>
                <a:lnTo>
                  <a:pt x="48" y="231"/>
                </a:lnTo>
                <a:lnTo>
                  <a:pt x="47" y="223"/>
                </a:lnTo>
                <a:lnTo>
                  <a:pt x="47" y="214"/>
                </a:lnTo>
                <a:lnTo>
                  <a:pt x="47" y="210"/>
                </a:lnTo>
              </a:path>
            </a:pathLst>
          </a:custGeom>
          <a:solidFill>
            <a:schemeClr val="lt1"/>
          </a:solidFill>
          <a:ln>
            <a:noFill/>
          </a:ln>
        </p:spPr>
      </p:sp>
      <p:sp>
        <p:nvSpPr>
          <p:cNvPr id="5960" name="Google Shape;5960;p291"/>
          <p:cNvSpPr/>
          <p:nvPr/>
        </p:nvSpPr>
        <p:spPr>
          <a:xfrm>
            <a:off x="5263988" y="4700357"/>
            <a:ext cx="15218" cy="96079"/>
          </a:xfrm>
          <a:custGeom>
            <a:rect b="b" l="l" r="r" t="t"/>
            <a:pathLst>
              <a:path extrusionOk="0" h="322" w="51">
                <a:moveTo>
                  <a:pt x="0" y="48"/>
                </a:moveTo>
                <a:lnTo>
                  <a:pt x="50" y="48"/>
                </a:lnTo>
                <a:lnTo>
                  <a:pt x="50" y="0"/>
                </a:lnTo>
                <a:lnTo>
                  <a:pt x="0" y="0"/>
                </a:lnTo>
                <a:lnTo>
                  <a:pt x="0" y="48"/>
                </a:lnTo>
                <a:moveTo>
                  <a:pt x="1" y="321"/>
                </a:moveTo>
                <a:lnTo>
                  <a:pt x="48" y="321"/>
                </a:lnTo>
                <a:lnTo>
                  <a:pt x="48" y="107"/>
                </a:lnTo>
                <a:lnTo>
                  <a:pt x="1" y="107"/>
                </a:lnTo>
                <a:lnTo>
                  <a:pt x="1" y="321"/>
                </a:lnTo>
              </a:path>
            </a:pathLst>
          </a:custGeom>
          <a:solidFill>
            <a:schemeClr val="lt1"/>
          </a:solidFill>
          <a:ln>
            <a:noFill/>
          </a:ln>
        </p:spPr>
      </p:sp>
      <p:sp>
        <p:nvSpPr>
          <p:cNvPr id="5961" name="Google Shape;5961;p291"/>
          <p:cNvSpPr/>
          <p:nvPr/>
        </p:nvSpPr>
        <p:spPr>
          <a:xfrm>
            <a:off x="5286069" y="4712889"/>
            <a:ext cx="42669" cy="83547"/>
          </a:xfrm>
          <a:custGeom>
            <a:rect b="b" l="l" r="r" t="t"/>
            <a:pathLst>
              <a:path extrusionOk="0" h="280" w="143">
                <a:moveTo>
                  <a:pt x="41" y="213"/>
                </a:moveTo>
                <a:lnTo>
                  <a:pt x="41" y="221"/>
                </a:lnTo>
                <a:lnTo>
                  <a:pt x="42" y="229"/>
                </a:lnTo>
                <a:lnTo>
                  <a:pt x="43" y="237"/>
                </a:lnTo>
                <a:lnTo>
                  <a:pt x="45" y="243"/>
                </a:lnTo>
                <a:lnTo>
                  <a:pt x="47" y="249"/>
                </a:lnTo>
                <a:lnTo>
                  <a:pt x="50" y="255"/>
                </a:lnTo>
                <a:lnTo>
                  <a:pt x="53" y="259"/>
                </a:lnTo>
                <a:lnTo>
                  <a:pt x="57" y="264"/>
                </a:lnTo>
                <a:lnTo>
                  <a:pt x="62" y="267"/>
                </a:lnTo>
                <a:lnTo>
                  <a:pt x="67" y="270"/>
                </a:lnTo>
                <a:lnTo>
                  <a:pt x="72" y="273"/>
                </a:lnTo>
                <a:lnTo>
                  <a:pt x="79" y="275"/>
                </a:lnTo>
                <a:lnTo>
                  <a:pt x="85" y="277"/>
                </a:lnTo>
                <a:lnTo>
                  <a:pt x="93" y="278"/>
                </a:lnTo>
                <a:lnTo>
                  <a:pt x="101" y="279"/>
                </a:lnTo>
                <a:lnTo>
                  <a:pt x="110" y="279"/>
                </a:lnTo>
                <a:lnTo>
                  <a:pt x="142" y="279"/>
                </a:lnTo>
                <a:lnTo>
                  <a:pt x="142" y="239"/>
                </a:lnTo>
                <a:lnTo>
                  <a:pt x="116" y="239"/>
                </a:lnTo>
                <a:lnTo>
                  <a:pt x="112" y="239"/>
                </a:lnTo>
                <a:lnTo>
                  <a:pt x="109" y="239"/>
                </a:lnTo>
                <a:lnTo>
                  <a:pt x="106" y="238"/>
                </a:lnTo>
                <a:lnTo>
                  <a:pt x="103" y="237"/>
                </a:lnTo>
                <a:lnTo>
                  <a:pt x="100" y="236"/>
                </a:lnTo>
                <a:lnTo>
                  <a:pt x="98" y="235"/>
                </a:lnTo>
                <a:lnTo>
                  <a:pt x="96" y="234"/>
                </a:lnTo>
                <a:lnTo>
                  <a:pt x="94" y="232"/>
                </a:lnTo>
                <a:lnTo>
                  <a:pt x="93" y="231"/>
                </a:lnTo>
                <a:lnTo>
                  <a:pt x="91" y="228"/>
                </a:lnTo>
                <a:lnTo>
                  <a:pt x="90" y="226"/>
                </a:lnTo>
                <a:lnTo>
                  <a:pt x="89" y="223"/>
                </a:lnTo>
                <a:lnTo>
                  <a:pt x="89" y="220"/>
                </a:lnTo>
                <a:lnTo>
                  <a:pt x="88" y="217"/>
                </a:lnTo>
                <a:lnTo>
                  <a:pt x="88" y="214"/>
                </a:lnTo>
                <a:lnTo>
                  <a:pt x="88" y="210"/>
                </a:lnTo>
                <a:lnTo>
                  <a:pt x="88" y="102"/>
                </a:lnTo>
                <a:lnTo>
                  <a:pt x="142" y="102"/>
                </a:lnTo>
                <a:lnTo>
                  <a:pt x="142" y="65"/>
                </a:lnTo>
                <a:lnTo>
                  <a:pt x="88" y="65"/>
                </a:lnTo>
                <a:lnTo>
                  <a:pt x="88" y="0"/>
                </a:lnTo>
                <a:lnTo>
                  <a:pt x="41" y="0"/>
                </a:lnTo>
                <a:lnTo>
                  <a:pt x="41" y="65"/>
                </a:lnTo>
                <a:lnTo>
                  <a:pt x="0" y="65"/>
                </a:lnTo>
                <a:lnTo>
                  <a:pt x="0" y="102"/>
                </a:lnTo>
                <a:lnTo>
                  <a:pt x="41" y="102"/>
                </a:lnTo>
                <a:lnTo>
                  <a:pt x="41" y="213"/>
                </a:lnTo>
              </a:path>
            </a:pathLst>
          </a:custGeom>
          <a:solidFill>
            <a:schemeClr val="lt1"/>
          </a:solidFill>
          <a:ln>
            <a:noFill/>
          </a:ln>
        </p:spPr>
      </p:sp>
      <p:sp>
        <p:nvSpPr>
          <p:cNvPr id="5962" name="Google Shape;5962;p291"/>
          <p:cNvSpPr/>
          <p:nvPr/>
        </p:nvSpPr>
        <p:spPr>
          <a:xfrm>
            <a:off x="5339181" y="4700357"/>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5963" name="Google Shape;5963;p291"/>
          <p:cNvSpPr/>
          <p:nvPr/>
        </p:nvSpPr>
        <p:spPr>
          <a:xfrm>
            <a:off x="5367229" y="4730792"/>
            <a:ext cx="65047" cy="67136"/>
          </a:xfrm>
          <a:custGeom>
            <a:rect b="b" l="l" r="r" t="t"/>
            <a:pathLst>
              <a:path extrusionOk="0" h="225" w="218">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2" y="216"/>
                </a:lnTo>
                <a:lnTo>
                  <a:pt x="161" y="212"/>
                </a:lnTo>
                <a:lnTo>
                  <a:pt x="170" y="207"/>
                </a:lnTo>
                <a:lnTo>
                  <a:pt x="178" y="201"/>
                </a:lnTo>
                <a:lnTo>
                  <a:pt x="186" y="194"/>
                </a:lnTo>
                <a:lnTo>
                  <a:pt x="193" y="186"/>
                </a:lnTo>
                <a:lnTo>
                  <a:pt x="199" y="178"/>
                </a:lnTo>
                <a:lnTo>
                  <a:pt x="204" y="169"/>
                </a:lnTo>
                <a:lnTo>
                  <a:pt x="209" y="159"/>
                </a:lnTo>
                <a:lnTo>
                  <a:pt x="212" y="148"/>
                </a:lnTo>
                <a:lnTo>
                  <a:pt x="215" y="137"/>
                </a:lnTo>
                <a:lnTo>
                  <a:pt x="216" y="125"/>
                </a:lnTo>
                <a:lnTo>
                  <a:pt x="217" y="112"/>
                </a:lnTo>
                <a:lnTo>
                  <a:pt x="216" y="99"/>
                </a:lnTo>
                <a:lnTo>
                  <a:pt x="215" y="87"/>
                </a:lnTo>
                <a:lnTo>
                  <a:pt x="213" y="76"/>
                </a:lnTo>
                <a:lnTo>
                  <a:pt x="209" y="65"/>
                </a:lnTo>
                <a:lnTo>
                  <a:pt x="205" y="55"/>
                </a:lnTo>
                <a:lnTo>
                  <a:pt x="200" y="46"/>
                </a:lnTo>
                <a:lnTo>
                  <a:pt x="194" y="37"/>
                </a:lnTo>
                <a:lnTo>
                  <a:pt x="187" y="30"/>
                </a:lnTo>
                <a:lnTo>
                  <a:pt x="180" y="23"/>
                </a:lnTo>
                <a:lnTo>
                  <a:pt x="171" y="17"/>
                </a:lnTo>
                <a:lnTo>
                  <a:pt x="163" y="12"/>
                </a:lnTo>
                <a:lnTo>
                  <a:pt x="153" y="8"/>
                </a:lnTo>
                <a:lnTo>
                  <a:pt x="143"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5964" name="Google Shape;5964;p291"/>
          <p:cNvSpPr/>
          <p:nvPr/>
        </p:nvSpPr>
        <p:spPr>
          <a:xfrm>
            <a:off x="5445406" y="4730792"/>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2"/>
                </a:lnTo>
                <a:lnTo>
                  <a:pt x="173" y="25"/>
                </a:lnTo>
                <a:lnTo>
                  <a:pt x="168" y="20"/>
                </a:lnTo>
                <a:lnTo>
                  <a:pt x="162" y="15"/>
                </a:lnTo>
                <a:lnTo>
                  <a:pt x="156" y="11"/>
                </a:lnTo>
                <a:lnTo>
                  <a:pt x="150" y="7"/>
                </a:lnTo>
                <a:lnTo>
                  <a:pt x="143" y="5"/>
                </a:lnTo>
                <a:lnTo>
                  <a:pt x="135" y="3"/>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5965" name="Google Shape;5965;p291"/>
          <p:cNvSpPr txBox="1"/>
          <p:nvPr>
            <p:ph type="title"/>
          </p:nvPr>
        </p:nvSpPr>
        <p:spPr>
          <a:xfrm>
            <a:off x="344044" y="828675"/>
            <a:ext cx="8457000" cy="2857500"/>
          </a:xfrm>
          <a:prstGeom prst="rect">
            <a:avLst/>
          </a:prstGeom>
        </p:spPr>
        <p:txBody>
          <a:bodyPr anchorCtr="0" anchor="t" bIns="0" lIns="0" spcFirstLastPara="1" rIns="0" wrap="square" tIns="0">
            <a:spAutoFit/>
          </a:bodyPr>
          <a:lstStyle>
            <a:lvl1pPr lvl="0" algn="l">
              <a:spcBef>
                <a:spcPts val="0"/>
              </a:spcBef>
              <a:spcAft>
                <a:spcPts val="0"/>
              </a:spcAft>
              <a:buClr>
                <a:schemeClr val="lt1"/>
              </a:buClr>
              <a:buSzPts val="4500"/>
              <a:buFont typeface="Inter SemiBold"/>
              <a:buNone/>
              <a:defRPr sz="45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2pPr>
            <a:lvl3pPr lvl="2">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3pPr>
            <a:lvl4pPr lvl="3">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4pPr>
            <a:lvl5pPr lvl="4">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5pPr>
            <a:lvl6pPr lvl="5">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6pPr>
            <a:lvl7pPr lvl="6">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7pPr>
            <a:lvl8pPr lvl="7">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8pPr>
            <a:lvl9pPr lvl="8">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9pPr>
          </a:lstStyle>
          <a:p/>
        </p:txBody>
      </p:sp>
      <p:sp>
        <p:nvSpPr>
          <p:cNvPr id="5966" name="Google Shape;5966;p291"/>
          <p:cNvSpPr txBox="1"/>
          <p:nvPr>
            <p:ph idx="2" type="title"/>
          </p:nvPr>
        </p:nvSpPr>
        <p:spPr>
          <a:xfrm>
            <a:off x="344044" y="342900"/>
            <a:ext cx="8457000" cy="4857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Adyen green">
  <p:cSld name="TITLE_AND_BODY_1_2_1_1_2">
    <p:bg>
      <p:bgPr>
        <a:solidFill>
          <a:schemeClr val="dk2"/>
        </a:solidFill>
      </p:bgPr>
    </p:bg>
    <p:spTree>
      <p:nvGrpSpPr>
        <p:cNvPr id="5967" name="Shape 5967"/>
        <p:cNvGrpSpPr/>
        <p:nvPr/>
      </p:nvGrpSpPr>
      <p:grpSpPr>
        <a:xfrm>
          <a:off x="0" y="0"/>
          <a:ext cx="0" cy="0"/>
          <a:chOff x="0" y="0"/>
          <a:chExt cx="0" cy="0"/>
        </a:xfrm>
      </p:grpSpPr>
      <p:sp>
        <p:nvSpPr>
          <p:cNvPr id="5968" name="Google Shape;5968;p292"/>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a:buNone/>
              <a:defRPr sz="3800">
                <a:latin typeface="Inter"/>
                <a:ea typeface="Inter"/>
                <a:cs typeface="Inter"/>
                <a:sym typeface="Inter"/>
              </a:defRPr>
            </a:lvl2pPr>
            <a:lvl3pPr lvl="2">
              <a:spcBef>
                <a:spcPts val="0"/>
              </a:spcBef>
              <a:spcAft>
                <a:spcPts val="0"/>
              </a:spcAft>
              <a:buSzPts val="3800"/>
              <a:buFont typeface="Inter"/>
              <a:buNone/>
              <a:defRPr sz="3800">
                <a:latin typeface="Inter"/>
                <a:ea typeface="Inter"/>
                <a:cs typeface="Inter"/>
                <a:sym typeface="Inter"/>
              </a:defRPr>
            </a:lvl3pPr>
            <a:lvl4pPr lvl="3">
              <a:spcBef>
                <a:spcPts val="0"/>
              </a:spcBef>
              <a:spcAft>
                <a:spcPts val="0"/>
              </a:spcAft>
              <a:buSzPts val="3800"/>
              <a:buFont typeface="Inter"/>
              <a:buNone/>
              <a:defRPr sz="3800">
                <a:latin typeface="Inter"/>
                <a:ea typeface="Inter"/>
                <a:cs typeface="Inter"/>
                <a:sym typeface="Inter"/>
              </a:defRPr>
            </a:lvl4pPr>
            <a:lvl5pPr lvl="4">
              <a:spcBef>
                <a:spcPts val="0"/>
              </a:spcBef>
              <a:spcAft>
                <a:spcPts val="0"/>
              </a:spcAft>
              <a:buSzPts val="3800"/>
              <a:buFont typeface="Inter"/>
              <a:buNone/>
              <a:defRPr sz="3800">
                <a:latin typeface="Inter"/>
                <a:ea typeface="Inter"/>
                <a:cs typeface="Inter"/>
                <a:sym typeface="Inter"/>
              </a:defRPr>
            </a:lvl5pPr>
            <a:lvl6pPr lvl="5">
              <a:spcBef>
                <a:spcPts val="0"/>
              </a:spcBef>
              <a:spcAft>
                <a:spcPts val="0"/>
              </a:spcAft>
              <a:buSzPts val="3800"/>
              <a:buFont typeface="Inter"/>
              <a:buNone/>
              <a:defRPr sz="3800">
                <a:latin typeface="Inter"/>
                <a:ea typeface="Inter"/>
                <a:cs typeface="Inter"/>
                <a:sym typeface="Inter"/>
              </a:defRPr>
            </a:lvl6pPr>
            <a:lvl7pPr lvl="6">
              <a:spcBef>
                <a:spcPts val="0"/>
              </a:spcBef>
              <a:spcAft>
                <a:spcPts val="0"/>
              </a:spcAft>
              <a:buSzPts val="3800"/>
              <a:buFont typeface="Inter"/>
              <a:buNone/>
              <a:defRPr sz="3800">
                <a:latin typeface="Inter"/>
                <a:ea typeface="Inter"/>
                <a:cs typeface="Inter"/>
                <a:sym typeface="Inter"/>
              </a:defRPr>
            </a:lvl7pPr>
            <a:lvl8pPr lvl="7">
              <a:spcBef>
                <a:spcPts val="0"/>
              </a:spcBef>
              <a:spcAft>
                <a:spcPts val="0"/>
              </a:spcAft>
              <a:buSzPts val="3800"/>
              <a:buFont typeface="Inter"/>
              <a:buNone/>
              <a:defRPr sz="3800">
                <a:latin typeface="Inter"/>
                <a:ea typeface="Inter"/>
                <a:cs typeface="Inter"/>
                <a:sym typeface="Inter"/>
              </a:defRPr>
            </a:lvl8pPr>
            <a:lvl9pPr lvl="8">
              <a:spcBef>
                <a:spcPts val="0"/>
              </a:spcBef>
              <a:spcAft>
                <a:spcPts val="0"/>
              </a:spcAft>
              <a:buSzPts val="3800"/>
              <a:buFont typeface="Inter"/>
              <a:buNone/>
              <a:defRPr sz="3800">
                <a:latin typeface="Inter"/>
                <a:ea typeface="Inter"/>
                <a:cs typeface="Inter"/>
                <a:sym typeface="Inter"/>
              </a:defRPr>
            </a:lvl9pPr>
          </a:lstStyle>
          <a:p/>
        </p:txBody>
      </p:sp>
      <p:sp>
        <p:nvSpPr>
          <p:cNvPr id="5969" name="Google Shape;5969;p292"/>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Dark bg">
  <p:cSld name="TITLE_AND_BODY_1_2_1_1_2_1">
    <p:bg>
      <p:bgPr>
        <a:solidFill>
          <a:schemeClr val="dk1"/>
        </a:solidFill>
      </p:bgPr>
    </p:bg>
    <p:spTree>
      <p:nvGrpSpPr>
        <p:cNvPr id="5970" name="Shape 5970"/>
        <p:cNvGrpSpPr/>
        <p:nvPr/>
      </p:nvGrpSpPr>
      <p:grpSpPr>
        <a:xfrm>
          <a:off x="0" y="0"/>
          <a:ext cx="0" cy="0"/>
          <a:chOff x="0" y="0"/>
          <a:chExt cx="0" cy="0"/>
        </a:xfrm>
      </p:grpSpPr>
      <p:sp>
        <p:nvSpPr>
          <p:cNvPr id="5971" name="Google Shape;5971;p293"/>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5972" name="Google Shape;5972;p293"/>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5973" name="Google Shape;5973;p293"/>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algn="l">
              <a:lnSpc>
                <a:spcPct val="150000"/>
              </a:lnSpc>
              <a:spcBef>
                <a:spcPts val="0"/>
              </a:spcBef>
              <a:spcAft>
                <a:spcPts val="0"/>
              </a:spcAft>
              <a:buSzPts val="1300"/>
              <a:buFont typeface="Inter"/>
              <a:buNone/>
              <a:defRPr sz="1300">
                <a:latin typeface="Inter"/>
                <a:ea typeface="Inter"/>
                <a:cs typeface="Inter"/>
                <a:sym typeface="Inter"/>
              </a:defRPr>
            </a:lvl1pPr>
            <a:lvl2pPr lvl="1">
              <a:lnSpc>
                <a:spcPct val="150000"/>
              </a:lnSpc>
              <a:spcBef>
                <a:spcPts val="0"/>
              </a:spcBef>
              <a:spcAft>
                <a:spcPts val="0"/>
              </a:spcAft>
              <a:buSzPts val="1300"/>
              <a:buFont typeface="Inter"/>
              <a:buNone/>
              <a:defRPr sz="1300">
                <a:latin typeface="Inter"/>
                <a:ea typeface="Inter"/>
                <a:cs typeface="Inter"/>
                <a:sym typeface="Inter"/>
              </a:defRPr>
            </a:lvl2pPr>
            <a:lvl3pPr lvl="2">
              <a:lnSpc>
                <a:spcPct val="150000"/>
              </a:lnSpc>
              <a:spcBef>
                <a:spcPts val="0"/>
              </a:spcBef>
              <a:spcAft>
                <a:spcPts val="0"/>
              </a:spcAft>
              <a:buSzPts val="1300"/>
              <a:buFont typeface="Inter"/>
              <a:buNone/>
              <a:defRPr sz="1300">
                <a:latin typeface="Inter"/>
                <a:ea typeface="Inter"/>
                <a:cs typeface="Inter"/>
                <a:sym typeface="Inter"/>
              </a:defRPr>
            </a:lvl3pPr>
            <a:lvl4pPr lvl="3">
              <a:lnSpc>
                <a:spcPct val="150000"/>
              </a:lnSpc>
              <a:spcBef>
                <a:spcPts val="0"/>
              </a:spcBef>
              <a:spcAft>
                <a:spcPts val="0"/>
              </a:spcAft>
              <a:buSzPts val="1300"/>
              <a:buFont typeface="Inter"/>
              <a:buNone/>
              <a:defRPr sz="1300">
                <a:latin typeface="Inter"/>
                <a:ea typeface="Inter"/>
                <a:cs typeface="Inter"/>
                <a:sym typeface="Inter"/>
              </a:defRPr>
            </a:lvl4pPr>
            <a:lvl5pPr lvl="4">
              <a:lnSpc>
                <a:spcPct val="150000"/>
              </a:lnSpc>
              <a:spcBef>
                <a:spcPts val="0"/>
              </a:spcBef>
              <a:spcAft>
                <a:spcPts val="0"/>
              </a:spcAft>
              <a:buSzPts val="1300"/>
              <a:buFont typeface="Inter"/>
              <a:buNone/>
              <a:defRPr sz="1300">
                <a:latin typeface="Inter"/>
                <a:ea typeface="Inter"/>
                <a:cs typeface="Inter"/>
                <a:sym typeface="Inter"/>
              </a:defRPr>
            </a:lvl5pPr>
            <a:lvl6pPr lvl="5">
              <a:lnSpc>
                <a:spcPct val="150000"/>
              </a:lnSpc>
              <a:spcBef>
                <a:spcPts val="0"/>
              </a:spcBef>
              <a:spcAft>
                <a:spcPts val="0"/>
              </a:spcAft>
              <a:buSzPts val="1300"/>
              <a:buFont typeface="Inter"/>
              <a:buNone/>
              <a:defRPr sz="1300">
                <a:latin typeface="Inter"/>
                <a:ea typeface="Inter"/>
                <a:cs typeface="Inter"/>
                <a:sym typeface="Inter"/>
              </a:defRPr>
            </a:lvl6pPr>
            <a:lvl7pPr lvl="6">
              <a:lnSpc>
                <a:spcPct val="150000"/>
              </a:lnSpc>
              <a:spcBef>
                <a:spcPts val="0"/>
              </a:spcBef>
              <a:spcAft>
                <a:spcPts val="0"/>
              </a:spcAft>
              <a:buSzPts val="1300"/>
              <a:buFont typeface="Inter"/>
              <a:buNone/>
              <a:defRPr sz="1300">
                <a:latin typeface="Inter"/>
                <a:ea typeface="Inter"/>
                <a:cs typeface="Inter"/>
                <a:sym typeface="Inter"/>
              </a:defRPr>
            </a:lvl7pPr>
            <a:lvl8pPr lvl="7">
              <a:lnSpc>
                <a:spcPct val="150000"/>
              </a:lnSpc>
              <a:spcBef>
                <a:spcPts val="0"/>
              </a:spcBef>
              <a:spcAft>
                <a:spcPts val="0"/>
              </a:spcAft>
              <a:buSzPts val="1300"/>
              <a:buFont typeface="Inter"/>
              <a:buNone/>
              <a:defRPr sz="1300">
                <a:latin typeface="Inter"/>
                <a:ea typeface="Inter"/>
                <a:cs typeface="Inter"/>
                <a:sym typeface="Inter"/>
              </a:defRPr>
            </a:lvl8pPr>
            <a:lvl9pPr lvl="8">
              <a:lnSpc>
                <a:spcPct val="150000"/>
              </a:lnSpc>
              <a:spcBef>
                <a:spcPts val="0"/>
              </a:spcBef>
              <a:spcAft>
                <a:spcPts val="0"/>
              </a:spcAft>
              <a:buSzPts val="1300"/>
              <a:buFont typeface="Inter"/>
              <a:buNone/>
              <a:defRPr sz="13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p:cSld name="TITLE_AND_BODY_1_2_1_1_1_2_1_1_1_1_1_2">
    <p:bg>
      <p:bgPr>
        <a:solidFill>
          <a:schemeClr val="lt1"/>
        </a:solidFill>
      </p:bgPr>
    </p:bg>
    <p:spTree>
      <p:nvGrpSpPr>
        <p:cNvPr id="151" name="Shape 151"/>
        <p:cNvGrpSpPr/>
        <p:nvPr/>
      </p:nvGrpSpPr>
      <p:grpSpPr>
        <a:xfrm>
          <a:off x="0" y="0"/>
          <a:ext cx="0" cy="0"/>
          <a:chOff x="0" y="0"/>
          <a:chExt cx="0" cy="0"/>
        </a:xfrm>
      </p:grpSpPr>
      <p:sp>
        <p:nvSpPr>
          <p:cNvPr id="152" name="Google Shape;152;p30"/>
          <p:cNvSpPr/>
          <p:nvPr>
            <p:ph idx="2" type="pic"/>
          </p:nvPr>
        </p:nvSpPr>
        <p:spPr>
          <a:xfrm>
            <a:off x="356531" y="356531"/>
            <a:ext cx="4044300" cy="2045700"/>
          </a:xfrm>
          <a:prstGeom prst="rect">
            <a:avLst/>
          </a:prstGeom>
          <a:noFill/>
          <a:ln>
            <a:noFill/>
          </a:ln>
        </p:spPr>
      </p:sp>
      <p:sp>
        <p:nvSpPr>
          <p:cNvPr id="153" name="Google Shape;153;p30"/>
          <p:cNvSpPr/>
          <p:nvPr>
            <p:ph idx="3" type="pic"/>
          </p:nvPr>
        </p:nvSpPr>
        <p:spPr>
          <a:xfrm>
            <a:off x="4743281" y="356531"/>
            <a:ext cx="4044300" cy="2045700"/>
          </a:xfrm>
          <a:prstGeom prst="rect">
            <a:avLst/>
          </a:prstGeom>
          <a:noFill/>
          <a:ln>
            <a:noFill/>
          </a:ln>
        </p:spPr>
      </p:sp>
      <p:sp>
        <p:nvSpPr>
          <p:cNvPr id="154" name="Google Shape;154;p30"/>
          <p:cNvSpPr/>
          <p:nvPr>
            <p:ph idx="4" type="pic"/>
          </p:nvPr>
        </p:nvSpPr>
        <p:spPr>
          <a:xfrm>
            <a:off x="356531" y="2744691"/>
            <a:ext cx="4044300" cy="2045700"/>
          </a:xfrm>
          <a:prstGeom prst="rect">
            <a:avLst/>
          </a:prstGeom>
          <a:noFill/>
          <a:ln>
            <a:noFill/>
          </a:ln>
        </p:spPr>
      </p:sp>
      <p:sp>
        <p:nvSpPr>
          <p:cNvPr id="155" name="Google Shape;155;p30"/>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2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Light bg">
  <p:cSld name="TITLE_AND_BODY_1_2_1_1_2_1_1">
    <p:bg>
      <p:bgPr>
        <a:solidFill>
          <a:schemeClr val="lt2"/>
        </a:solidFill>
      </p:bgPr>
    </p:bg>
    <p:spTree>
      <p:nvGrpSpPr>
        <p:cNvPr id="5974" name="Shape 5974"/>
        <p:cNvGrpSpPr/>
        <p:nvPr/>
      </p:nvGrpSpPr>
      <p:grpSpPr>
        <a:xfrm>
          <a:off x="0" y="0"/>
          <a:ext cx="0" cy="0"/>
          <a:chOff x="0" y="0"/>
          <a:chExt cx="0" cy="0"/>
        </a:xfrm>
      </p:grpSpPr>
      <p:sp>
        <p:nvSpPr>
          <p:cNvPr id="5975" name="Google Shape;5975;p294"/>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976" name="Google Shape;5976;p294"/>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rgbClr val="0ABF53"/>
              </a:buClr>
              <a:buSzPts val="1300"/>
              <a:buFont typeface="Inter SemiBold"/>
              <a:buNone/>
              <a:defRPr sz="1300">
                <a:solidFill>
                  <a:srgbClr val="0ABF53"/>
                </a:solidFill>
                <a:latin typeface="Inter SemiBold"/>
                <a:ea typeface="Inter SemiBold"/>
                <a:cs typeface="Inter SemiBold"/>
                <a:sym typeface="Inter SemiBold"/>
              </a:defRPr>
            </a:lvl1pPr>
            <a:lvl2pPr lvl="1">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2pPr>
            <a:lvl3pPr lvl="2">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3pPr>
            <a:lvl4pPr lvl="3">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4pPr>
            <a:lvl5pPr lvl="4">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5pPr>
            <a:lvl6pPr lvl="5">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6pPr>
            <a:lvl7pPr lvl="6">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7pPr>
            <a:lvl8pPr lvl="7">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8pPr>
            <a:lvl9pPr lvl="8">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9pPr>
          </a:lstStyle>
          <a:p/>
        </p:txBody>
      </p:sp>
      <p:sp>
        <p:nvSpPr>
          <p:cNvPr id="5977" name="Google Shape;5977;p294"/>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Adyen green bg">
  <p:cSld name="TITLE_AND_BODY_1_2_1_1_2_1_1_1">
    <p:bg>
      <p:bgPr>
        <a:solidFill>
          <a:schemeClr val="dk2"/>
        </a:solidFill>
      </p:bgPr>
    </p:bg>
    <p:spTree>
      <p:nvGrpSpPr>
        <p:cNvPr id="5978" name="Shape 5978"/>
        <p:cNvGrpSpPr/>
        <p:nvPr/>
      </p:nvGrpSpPr>
      <p:grpSpPr>
        <a:xfrm>
          <a:off x="0" y="0"/>
          <a:ext cx="0" cy="0"/>
          <a:chOff x="0" y="0"/>
          <a:chExt cx="0" cy="0"/>
        </a:xfrm>
      </p:grpSpPr>
      <p:sp>
        <p:nvSpPr>
          <p:cNvPr id="5979" name="Google Shape;5979;p295"/>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5980" name="Google Shape;5980;p295"/>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algn="l">
              <a:spcBef>
                <a:spcPts val="0"/>
              </a:spcBef>
              <a:spcAft>
                <a:spcPts val="0"/>
              </a:spcAft>
              <a:buClr>
                <a:schemeClr val="dk1"/>
              </a:buClr>
              <a:buSzPts val="1300"/>
              <a:buFont typeface="Inter SemiBold"/>
              <a:buNone/>
              <a:defRPr sz="13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
        <p:nvSpPr>
          <p:cNvPr id="5981" name="Google Shape;5981;p295"/>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1pPr>
            <a:lvl2pPr lvl="1">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2pPr>
            <a:lvl3pPr lvl="2">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3pPr>
            <a:lvl4pPr lvl="3">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4pPr>
            <a:lvl5pPr lvl="4">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5pPr>
            <a:lvl6pPr lvl="5">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6pPr>
            <a:lvl7pPr lvl="6">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7pPr>
            <a:lvl8pPr lvl="7">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8pPr>
            <a:lvl9pPr lvl="8">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2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p:cSld name="TITLE_AND_BODY_1_2_1_1_1_2">
    <p:bg>
      <p:bgPr>
        <a:solidFill>
          <a:schemeClr val="lt1"/>
        </a:solidFill>
      </p:bgPr>
    </p:bg>
    <p:spTree>
      <p:nvGrpSpPr>
        <p:cNvPr id="5982" name="Shape 5982"/>
        <p:cNvGrpSpPr/>
        <p:nvPr/>
      </p:nvGrpSpPr>
      <p:grpSpPr>
        <a:xfrm>
          <a:off x="0" y="0"/>
          <a:ext cx="0" cy="0"/>
          <a:chOff x="0" y="0"/>
          <a:chExt cx="0" cy="0"/>
        </a:xfrm>
      </p:grpSpPr>
      <p:sp>
        <p:nvSpPr>
          <p:cNvPr id="5983" name="Google Shape;5983;p296"/>
          <p:cNvSpPr txBox="1"/>
          <p:nvPr>
            <p:ph type="title"/>
          </p:nvPr>
        </p:nvSpPr>
        <p:spPr>
          <a:xfrm>
            <a:off x="344044" y="985838"/>
            <a:ext cx="4227900" cy="28575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984" name="Google Shape;5984;p296"/>
          <p:cNvSpPr txBox="1"/>
          <p:nvPr>
            <p:ph idx="2" type="title"/>
          </p:nvPr>
        </p:nvSpPr>
        <p:spPr>
          <a:xfrm>
            <a:off x="344044"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5985" name="Google Shape;5985;p296"/>
          <p:cNvSpPr txBox="1"/>
          <p:nvPr>
            <p:ph idx="3" type="title"/>
          </p:nvPr>
        </p:nvSpPr>
        <p:spPr>
          <a:xfrm>
            <a:off x="4572563" y="757238"/>
            <a:ext cx="4227900" cy="34863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 Dark">
  <p:cSld name="TITLE_AND_BODY_1_2_1_1_1_2_2">
    <p:bg>
      <p:bgPr>
        <a:solidFill>
          <a:schemeClr val="dk1"/>
        </a:solidFill>
      </p:bgPr>
    </p:bg>
    <p:spTree>
      <p:nvGrpSpPr>
        <p:cNvPr id="5986" name="Shape 5986"/>
        <p:cNvGrpSpPr/>
        <p:nvPr/>
      </p:nvGrpSpPr>
      <p:grpSpPr>
        <a:xfrm>
          <a:off x="0" y="0"/>
          <a:ext cx="0" cy="0"/>
          <a:chOff x="0" y="0"/>
          <a:chExt cx="0" cy="0"/>
        </a:xfrm>
      </p:grpSpPr>
      <p:sp>
        <p:nvSpPr>
          <p:cNvPr id="5987" name="Google Shape;5987;p297"/>
          <p:cNvSpPr txBox="1"/>
          <p:nvPr>
            <p:ph type="title"/>
          </p:nvPr>
        </p:nvSpPr>
        <p:spPr>
          <a:xfrm>
            <a:off x="344044" y="985838"/>
            <a:ext cx="4227900" cy="28575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5988" name="Google Shape;5988;p297"/>
          <p:cNvSpPr txBox="1"/>
          <p:nvPr>
            <p:ph idx="2" type="title"/>
          </p:nvPr>
        </p:nvSpPr>
        <p:spPr>
          <a:xfrm>
            <a:off x="344044"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5989" name="Google Shape;5989;p297"/>
          <p:cNvSpPr txBox="1"/>
          <p:nvPr>
            <p:ph idx="3" type="title"/>
          </p:nvPr>
        </p:nvSpPr>
        <p:spPr>
          <a:xfrm>
            <a:off x="4572563" y="757238"/>
            <a:ext cx="4227900" cy="34863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p:cSld name="TITLE_AND_BODY_1_2_1_1_1_2_1">
    <p:bg>
      <p:bgPr>
        <a:solidFill>
          <a:schemeClr val="lt1"/>
        </a:solidFill>
      </p:bgPr>
    </p:bg>
    <p:spTree>
      <p:nvGrpSpPr>
        <p:cNvPr id="5990" name="Shape 5990"/>
        <p:cNvGrpSpPr/>
        <p:nvPr/>
      </p:nvGrpSpPr>
      <p:grpSpPr>
        <a:xfrm>
          <a:off x="0" y="0"/>
          <a:ext cx="0" cy="0"/>
          <a:chOff x="0" y="0"/>
          <a:chExt cx="0" cy="0"/>
        </a:xfrm>
      </p:grpSpPr>
      <p:sp>
        <p:nvSpPr>
          <p:cNvPr id="5991" name="Google Shape;5991;p298"/>
          <p:cNvSpPr txBox="1"/>
          <p:nvPr>
            <p:ph type="title"/>
          </p:nvPr>
        </p:nvSpPr>
        <p:spPr>
          <a:xfrm>
            <a:off x="344044"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992" name="Google Shape;5992;p298"/>
          <p:cNvSpPr txBox="1"/>
          <p:nvPr>
            <p:ph idx="2" type="title"/>
          </p:nvPr>
        </p:nvSpPr>
        <p:spPr>
          <a:xfrm>
            <a:off x="4572563"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5 - Content - Short text / Dark">
  <p:cSld name="TITLE_AND_BODY_1_2_1_1_1_2_1_2">
    <p:bg>
      <p:bgPr>
        <a:solidFill>
          <a:schemeClr val="dk1"/>
        </a:solidFill>
      </p:bgPr>
    </p:bg>
    <p:spTree>
      <p:nvGrpSpPr>
        <p:cNvPr id="5993" name="Shape 5993"/>
        <p:cNvGrpSpPr/>
        <p:nvPr/>
      </p:nvGrpSpPr>
      <p:grpSpPr>
        <a:xfrm>
          <a:off x="0" y="0"/>
          <a:ext cx="0" cy="0"/>
          <a:chOff x="0" y="0"/>
          <a:chExt cx="0" cy="0"/>
        </a:xfrm>
      </p:grpSpPr>
      <p:sp>
        <p:nvSpPr>
          <p:cNvPr id="5994" name="Google Shape;5994;p299"/>
          <p:cNvSpPr txBox="1"/>
          <p:nvPr>
            <p:ph type="title"/>
          </p:nvPr>
        </p:nvSpPr>
        <p:spPr>
          <a:xfrm>
            <a:off x="344044"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5995" name="Google Shape;5995;p299"/>
          <p:cNvSpPr txBox="1"/>
          <p:nvPr>
            <p:ph idx="2" type="title"/>
          </p:nvPr>
        </p:nvSpPr>
        <p:spPr>
          <a:xfrm>
            <a:off x="4572563" y="342900"/>
            <a:ext cx="4227900" cy="4457700"/>
          </a:xfrm>
          <a:prstGeom prst="rect">
            <a:avLst/>
          </a:prstGeom>
        </p:spPr>
        <p:txBody>
          <a:bodyPr anchorCtr="0" anchor="ctr" bIns="0" lIns="0" spcFirstLastPara="1" rIns="0" wrap="square" tIns="0">
            <a:noAutofit/>
          </a:bodyPr>
          <a:lstStyle>
            <a:lvl1pPr lvl="0" algn="l">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p:cSld name="TITLE_AND_BODY_1_2_1_1_1_2_1_1">
    <p:bg>
      <p:bgPr>
        <a:solidFill>
          <a:schemeClr val="lt1"/>
        </a:solidFill>
      </p:bgPr>
    </p:bg>
    <p:spTree>
      <p:nvGrpSpPr>
        <p:cNvPr id="5996" name="Shape 5996"/>
        <p:cNvGrpSpPr/>
        <p:nvPr/>
      </p:nvGrpSpPr>
      <p:grpSpPr>
        <a:xfrm>
          <a:off x="0" y="0"/>
          <a:ext cx="0" cy="0"/>
          <a:chOff x="0" y="0"/>
          <a:chExt cx="0" cy="0"/>
        </a:xfrm>
      </p:grpSpPr>
      <p:sp>
        <p:nvSpPr>
          <p:cNvPr id="5997" name="Google Shape;5997;p300"/>
          <p:cNvSpPr/>
          <p:nvPr>
            <p:ph idx="2" type="pic"/>
          </p:nvPr>
        </p:nvSpPr>
        <p:spPr>
          <a:xfrm>
            <a:off x="5124403" y="-4144"/>
            <a:ext cx="4033800" cy="4804800"/>
          </a:xfrm>
          <a:prstGeom prst="rect">
            <a:avLst/>
          </a:prstGeom>
          <a:noFill/>
          <a:ln>
            <a:noFill/>
          </a:ln>
        </p:spPr>
      </p:sp>
      <p:sp>
        <p:nvSpPr>
          <p:cNvPr id="5998" name="Google Shape;5998;p300"/>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999" name="Google Shape;5999;p300"/>
          <p:cNvSpPr txBox="1"/>
          <p:nvPr>
            <p:ph idx="3"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p:cSld name="TITLE_AND_BODY_1_2_1_1_1_2_1_1_5">
    <p:bg>
      <p:bgPr>
        <a:solidFill>
          <a:schemeClr val="lt1"/>
        </a:solidFill>
      </p:bgPr>
    </p:bg>
    <p:spTree>
      <p:nvGrpSpPr>
        <p:cNvPr id="6000" name="Shape 6000"/>
        <p:cNvGrpSpPr/>
        <p:nvPr/>
      </p:nvGrpSpPr>
      <p:grpSpPr>
        <a:xfrm>
          <a:off x="0" y="0"/>
          <a:ext cx="0" cy="0"/>
          <a:chOff x="0" y="0"/>
          <a:chExt cx="0" cy="0"/>
        </a:xfrm>
      </p:grpSpPr>
      <p:sp>
        <p:nvSpPr>
          <p:cNvPr id="6001" name="Google Shape;6001;p301"/>
          <p:cNvSpPr/>
          <p:nvPr/>
        </p:nvSpPr>
        <p:spPr>
          <a:xfrm>
            <a:off x="3252722" y="347531"/>
            <a:ext cx="26385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002" name="Google Shape;6002;p301"/>
          <p:cNvSpPr txBox="1"/>
          <p:nvPr>
            <p:ph type="title"/>
          </p:nvPr>
        </p:nvSpPr>
        <p:spPr>
          <a:xfrm>
            <a:off x="3514725" y="2571750"/>
            <a:ext cx="2114700" cy="2229000"/>
          </a:xfrm>
          <a:prstGeom prst="rect">
            <a:avLst/>
          </a:prstGeom>
        </p:spPr>
        <p:txBody>
          <a:bodyPr anchorCtr="0" anchor="t" bIns="0" lIns="0" spcFirstLastPara="1" rIns="0" wrap="square" tIns="0">
            <a:normAutofit/>
          </a:bodyPr>
          <a:lstStyle>
            <a:lvl1pPr indent="-95250" lvl="0" marL="0" marR="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2pPr>
            <a:lvl3pPr lvl="2">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3pPr>
            <a:lvl4pPr lvl="3">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4pPr>
            <a:lvl5pPr lvl="4">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5pPr>
            <a:lvl6pPr lvl="5">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6pPr>
            <a:lvl7pPr lvl="6">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7pPr>
            <a:lvl8pPr lvl="7">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8pPr>
            <a:lvl9pPr lvl="8">
              <a:lnSpc>
                <a:spcPct val="115000"/>
              </a:lnSpc>
              <a:spcBef>
                <a:spcPts val="0"/>
              </a:spcBef>
              <a:spcAft>
                <a:spcPts val="0"/>
              </a:spcAft>
              <a:buClr>
                <a:schemeClr val="dk1"/>
              </a:buClr>
              <a:buSzPts val="1500"/>
              <a:buFont typeface="Inter"/>
              <a:buNone/>
              <a:defRPr sz="1500">
                <a:solidFill>
                  <a:schemeClr val="dk1"/>
                </a:solidFill>
                <a:latin typeface="Inter"/>
                <a:ea typeface="Inter"/>
                <a:cs typeface="Inter"/>
                <a:sym typeface="Inter"/>
              </a:defRPr>
            </a:lvl9pPr>
          </a:lstStyle>
          <a:p/>
        </p:txBody>
      </p:sp>
      <p:sp>
        <p:nvSpPr>
          <p:cNvPr id="6003" name="Google Shape;6003;p301"/>
          <p:cNvSpPr txBox="1"/>
          <p:nvPr>
            <p:ph idx="2" type="title"/>
          </p:nvPr>
        </p:nvSpPr>
        <p:spPr>
          <a:xfrm>
            <a:off x="3514725" y="426309"/>
            <a:ext cx="2114700" cy="2061900"/>
          </a:xfrm>
          <a:prstGeom prst="rect">
            <a:avLst/>
          </a:prstGeom>
        </p:spPr>
        <p:txBody>
          <a:bodyPr anchorCtr="0" anchor="b" bIns="0" lIns="0" spcFirstLastPara="1" rIns="0" wrap="square" tIns="0">
            <a:normAutofit/>
          </a:bodyPr>
          <a:lstStyle>
            <a:lvl1pPr indent="-285750" lvl="0" marL="0" marR="0" algn="l">
              <a:lnSpc>
                <a:spcPct val="90000"/>
              </a:lnSpc>
              <a:spcBef>
                <a:spcPts val="0"/>
              </a:spcBef>
              <a:spcAft>
                <a:spcPts val="0"/>
              </a:spcAft>
              <a:buClr>
                <a:schemeClr val="dk1"/>
              </a:buClr>
              <a:buSzPts val="4500"/>
              <a:buFont typeface="Inter SemiBold"/>
              <a:buNone/>
              <a:defRPr sz="4500">
                <a:solidFill>
                  <a:schemeClr val="dk1"/>
                </a:solidFill>
              </a:defRPr>
            </a:lvl1pPr>
            <a:lvl2pPr lvl="1">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2pPr>
            <a:lvl3pPr lvl="2">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3pPr>
            <a:lvl4pPr lvl="3">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4pPr>
            <a:lvl5pPr lvl="4">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5pPr>
            <a:lvl6pPr lvl="5">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6pPr>
            <a:lvl7pPr lvl="6">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7pPr>
            <a:lvl8pPr lvl="7">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8pPr>
            <a:lvl9pPr lvl="8">
              <a:lnSpc>
                <a:spcPct val="90000"/>
              </a:lnSpc>
              <a:spcBef>
                <a:spcPts val="0"/>
              </a:spcBef>
              <a:spcAft>
                <a:spcPts val="0"/>
              </a:spcAft>
              <a:buClr>
                <a:schemeClr val="dk2"/>
              </a:buClr>
              <a:buSzPts val="4500"/>
              <a:buFont typeface="Inter"/>
              <a:buNone/>
              <a:defRPr sz="4500">
                <a:solidFill>
                  <a:schemeClr val="dk2"/>
                </a:solidFill>
                <a:latin typeface="Inter"/>
                <a:ea typeface="Inter"/>
                <a:cs typeface="Inter"/>
                <a:sym typeface="Inter"/>
              </a:defRPr>
            </a:lvl9pPr>
          </a:lstStyle>
          <a:p/>
        </p:txBody>
      </p:sp>
      <p:sp>
        <p:nvSpPr>
          <p:cNvPr id="6004" name="Google Shape;6004;p301"/>
          <p:cNvSpPr/>
          <p:nvPr>
            <p:ph idx="3" type="pic"/>
          </p:nvPr>
        </p:nvSpPr>
        <p:spPr>
          <a:xfrm>
            <a:off x="347531" y="340584"/>
            <a:ext cx="2638500" cy="4460100"/>
          </a:xfrm>
          <a:prstGeom prst="rect">
            <a:avLst/>
          </a:prstGeom>
          <a:noFill/>
          <a:ln>
            <a:noFill/>
          </a:ln>
        </p:spPr>
      </p:sp>
      <p:sp>
        <p:nvSpPr>
          <p:cNvPr id="6005" name="Google Shape;6005;p301"/>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p:cSld name="TITLE_AND_BODY_1_2_1_1_1_2_1_1_5_3">
    <p:bg>
      <p:bgPr>
        <a:solidFill>
          <a:schemeClr val="lt1"/>
        </a:solidFill>
      </p:bgPr>
    </p:bg>
    <p:spTree>
      <p:nvGrpSpPr>
        <p:cNvPr id="6006" name="Shape 6006"/>
        <p:cNvGrpSpPr/>
        <p:nvPr/>
      </p:nvGrpSpPr>
      <p:grpSpPr>
        <a:xfrm>
          <a:off x="0" y="0"/>
          <a:ext cx="0" cy="0"/>
          <a:chOff x="0" y="0"/>
          <a:chExt cx="0" cy="0"/>
        </a:xfrm>
      </p:grpSpPr>
      <p:sp>
        <p:nvSpPr>
          <p:cNvPr id="6007" name="Google Shape;6007;p302"/>
          <p:cNvSpPr/>
          <p:nvPr/>
        </p:nvSpPr>
        <p:spPr>
          <a:xfrm>
            <a:off x="1928813" y="347531"/>
            <a:ext cx="5286300" cy="4460100"/>
          </a:xfrm>
          <a:prstGeom prst="rect">
            <a:avLst/>
          </a:prstGeom>
          <a:solidFill>
            <a:srgbClr val="F7F7F8"/>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008" name="Google Shape;6008;p302"/>
          <p:cNvSpPr txBox="1"/>
          <p:nvPr>
            <p:ph type="title"/>
          </p:nvPr>
        </p:nvSpPr>
        <p:spPr>
          <a:xfrm>
            <a:off x="2212228" y="2571750"/>
            <a:ext cx="4719600" cy="2229000"/>
          </a:xfrm>
          <a:prstGeom prst="rect">
            <a:avLst/>
          </a:prstGeom>
        </p:spPr>
        <p:txBody>
          <a:bodyPr anchorCtr="0" anchor="t" bIns="0" lIns="0" spcFirstLastPara="1" rIns="0" wrap="square" tIns="0">
            <a:normAutofit/>
          </a:bodyPr>
          <a:lstStyle>
            <a:lvl1pPr indent="-120650" lvl="0" marL="0" marR="0" algn="l">
              <a:lnSpc>
                <a:spcPct val="115000"/>
              </a:lnSpc>
              <a:spcBef>
                <a:spcPts val="0"/>
              </a:spcBef>
              <a:spcAft>
                <a:spcPts val="0"/>
              </a:spcAft>
              <a:buClr>
                <a:schemeClr val="accent3"/>
              </a:buClr>
              <a:buSzPts val="1900"/>
              <a:buFont typeface="Inter"/>
              <a:buNone/>
              <a:defRPr sz="1900">
                <a:solidFill>
                  <a:schemeClr val="accent3"/>
                </a:solidFill>
                <a:latin typeface="Inter"/>
                <a:ea typeface="Inter"/>
                <a:cs typeface="Inter"/>
                <a:sym typeface="Inter"/>
              </a:defRPr>
            </a:lvl1pPr>
            <a:lvl2pPr lvl="1">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6009" name="Google Shape;6009;p302"/>
          <p:cNvSpPr txBox="1"/>
          <p:nvPr>
            <p:ph idx="2" type="title"/>
          </p:nvPr>
        </p:nvSpPr>
        <p:spPr>
          <a:xfrm>
            <a:off x="2212228" y="426309"/>
            <a:ext cx="4719600" cy="2061900"/>
          </a:xfrm>
          <a:prstGeom prst="rect">
            <a:avLst/>
          </a:prstGeom>
        </p:spPr>
        <p:txBody>
          <a:bodyPr anchorCtr="0" anchor="b" bIns="0" lIns="0" spcFirstLastPara="1" rIns="0" wrap="square" tIns="0">
            <a:normAutofit/>
          </a:bodyPr>
          <a:lstStyle>
            <a:lvl1pPr indent="-355600" lvl="0" marL="0" marR="0" algn="l">
              <a:lnSpc>
                <a:spcPct val="80000"/>
              </a:lnSpc>
              <a:spcBef>
                <a:spcPts val="0"/>
              </a:spcBef>
              <a:spcAft>
                <a:spcPts val="0"/>
              </a:spcAft>
              <a:buClr>
                <a:schemeClr val="dk1"/>
              </a:buClr>
              <a:buSzPts val="5600"/>
              <a:buFont typeface="Inter SemiBold"/>
              <a:buNone/>
              <a:defRPr sz="5600">
                <a:solidFill>
                  <a:schemeClr val="dk1"/>
                </a:solidFill>
              </a:defRPr>
            </a:lvl1pPr>
            <a:lvl2pPr lvl="1">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6010" name="Google Shape;6010;p302"/>
          <p:cNvSpPr/>
          <p:nvPr>
            <p:ph idx="3" type="pic"/>
          </p:nvPr>
        </p:nvSpPr>
        <p:spPr>
          <a:xfrm>
            <a:off x="0" y="347531"/>
            <a:ext cx="1404000" cy="4453200"/>
          </a:xfrm>
          <a:prstGeom prst="rect">
            <a:avLst/>
          </a:prstGeom>
          <a:noFill/>
          <a:ln>
            <a:noFill/>
          </a:ln>
        </p:spPr>
      </p:sp>
      <p:sp>
        <p:nvSpPr>
          <p:cNvPr id="6011" name="Google Shape;6011;p302"/>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2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1 / Dark bg">
  <p:cSld name="TITLE_AND_BODY_1_2_1_1_1_2_1_1_5_2">
    <p:bg>
      <p:bgPr>
        <a:solidFill>
          <a:schemeClr val="dk1"/>
        </a:solidFill>
      </p:bgPr>
    </p:bg>
    <p:spTree>
      <p:nvGrpSpPr>
        <p:cNvPr id="6012" name="Shape 6012"/>
        <p:cNvGrpSpPr/>
        <p:nvPr/>
      </p:nvGrpSpPr>
      <p:grpSpPr>
        <a:xfrm>
          <a:off x="0" y="0"/>
          <a:ext cx="0" cy="0"/>
          <a:chOff x="0" y="0"/>
          <a:chExt cx="0" cy="0"/>
        </a:xfrm>
      </p:grpSpPr>
      <p:sp>
        <p:nvSpPr>
          <p:cNvPr id="6013" name="Google Shape;6013;p303"/>
          <p:cNvSpPr/>
          <p:nvPr/>
        </p:nvSpPr>
        <p:spPr>
          <a:xfrm>
            <a:off x="3252722" y="347531"/>
            <a:ext cx="26385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014" name="Google Shape;6014;p303"/>
          <p:cNvSpPr txBox="1"/>
          <p:nvPr>
            <p:ph type="title"/>
          </p:nvPr>
        </p:nvSpPr>
        <p:spPr>
          <a:xfrm>
            <a:off x="3514725" y="2571750"/>
            <a:ext cx="2114700" cy="2229000"/>
          </a:xfrm>
          <a:prstGeom prst="rect">
            <a:avLst/>
          </a:prstGeom>
        </p:spPr>
        <p:txBody>
          <a:bodyPr anchorCtr="0" anchor="t" bIns="0" lIns="0" spcFirstLastPara="1" rIns="0" wrap="square" tIns="0">
            <a:normAutofit/>
          </a:bodyPr>
          <a:lstStyle>
            <a:lvl1pPr indent="-95250" lvl="0" marL="0" marR="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6015" name="Google Shape;6015;p303"/>
          <p:cNvSpPr txBox="1"/>
          <p:nvPr>
            <p:ph idx="2" type="title"/>
          </p:nvPr>
        </p:nvSpPr>
        <p:spPr>
          <a:xfrm>
            <a:off x="3514725" y="426309"/>
            <a:ext cx="2114700" cy="2061900"/>
          </a:xfrm>
          <a:prstGeom prst="rect">
            <a:avLst/>
          </a:prstGeom>
        </p:spPr>
        <p:txBody>
          <a:bodyPr anchorCtr="0" anchor="b" bIns="0" lIns="0" spcFirstLastPara="1" rIns="0" wrap="square" tIns="0">
            <a:normAutofit/>
          </a:bodyPr>
          <a:lstStyle>
            <a:lvl1pPr indent="-285750" lvl="0" marL="0" marR="0" algn="l">
              <a:lnSpc>
                <a:spcPct val="100000"/>
              </a:lnSpc>
              <a:spcBef>
                <a:spcPts val="0"/>
              </a:spcBef>
              <a:spcAft>
                <a:spcPts val="0"/>
              </a:spcAft>
              <a:buSzPts val="4500"/>
              <a:buFont typeface="Inter SemiBold"/>
              <a:buNone/>
              <a:defRPr sz="4500"/>
            </a:lvl1pPr>
            <a:lvl2pPr lvl="1">
              <a:spcBef>
                <a:spcPts val="0"/>
              </a:spcBef>
              <a:spcAft>
                <a:spcPts val="0"/>
              </a:spcAft>
              <a:buSzPts val="4500"/>
              <a:buFont typeface="Inter"/>
              <a:buNone/>
              <a:defRPr sz="4500">
                <a:latin typeface="Inter"/>
                <a:ea typeface="Inter"/>
                <a:cs typeface="Inter"/>
                <a:sym typeface="Inter"/>
              </a:defRPr>
            </a:lvl2pPr>
            <a:lvl3pPr lvl="2">
              <a:spcBef>
                <a:spcPts val="0"/>
              </a:spcBef>
              <a:spcAft>
                <a:spcPts val="0"/>
              </a:spcAft>
              <a:buSzPts val="4500"/>
              <a:buFont typeface="Inter"/>
              <a:buNone/>
              <a:defRPr sz="4500">
                <a:latin typeface="Inter"/>
                <a:ea typeface="Inter"/>
                <a:cs typeface="Inter"/>
                <a:sym typeface="Inter"/>
              </a:defRPr>
            </a:lvl3pPr>
            <a:lvl4pPr lvl="3">
              <a:spcBef>
                <a:spcPts val="0"/>
              </a:spcBef>
              <a:spcAft>
                <a:spcPts val="0"/>
              </a:spcAft>
              <a:buSzPts val="4500"/>
              <a:buFont typeface="Inter"/>
              <a:buNone/>
              <a:defRPr sz="4500">
                <a:latin typeface="Inter"/>
                <a:ea typeface="Inter"/>
                <a:cs typeface="Inter"/>
                <a:sym typeface="Inter"/>
              </a:defRPr>
            </a:lvl4pPr>
            <a:lvl5pPr lvl="4">
              <a:spcBef>
                <a:spcPts val="0"/>
              </a:spcBef>
              <a:spcAft>
                <a:spcPts val="0"/>
              </a:spcAft>
              <a:buSzPts val="4500"/>
              <a:buFont typeface="Inter"/>
              <a:buNone/>
              <a:defRPr sz="4500">
                <a:latin typeface="Inter"/>
                <a:ea typeface="Inter"/>
                <a:cs typeface="Inter"/>
                <a:sym typeface="Inter"/>
              </a:defRPr>
            </a:lvl5pPr>
            <a:lvl6pPr lvl="5">
              <a:spcBef>
                <a:spcPts val="0"/>
              </a:spcBef>
              <a:spcAft>
                <a:spcPts val="0"/>
              </a:spcAft>
              <a:buSzPts val="4500"/>
              <a:buFont typeface="Inter"/>
              <a:buNone/>
              <a:defRPr sz="4500">
                <a:latin typeface="Inter"/>
                <a:ea typeface="Inter"/>
                <a:cs typeface="Inter"/>
                <a:sym typeface="Inter"/>
              </a:defRPr>
            </a:lvl6pPr>
            <a:lvl7pPr lvl="6">
              <a:spcBef>
                <a:spcPts val="0"/>
              </a:spcBef>
              <a:spcAft>
                <a:spcPts val="0"/>
              </a:spcAft>
              <a:buSzPts val="4500"/>
              <a:buFont typeface="Inter"/>
              <a:buNone/>
              <a:defRPr sz="4500">
                <a:latin typeface="Inter"/>
                <a:ea typeface="Inter"/>
                <a:cs typeface="Inter"/>
                <a:sym typeface="Inter"/>
              </a:defRPr>
            </a:lvl7pPr>
            <a:lvl8pPr lvl="7">
              <a:spcBef>
                <a:spcPts val="0"/>
              </a:spcBef>
              <a:spcAft>
                <a:spcPts val="0"/>
              </a:spcAft>
              <a:buSzPts val="4500"/>
              <a:buFont typeface="Inter"/>
              <a:buNone/>
              <a:defRPr sz="4500">
                <a:latin typeface="Inter"/>
                <a:ea typeface="Inter"/>
                <a:cs typeface="Inter"/>
                <a:sym typeface="Inter"/>
              </a:defRPr>
            </a:lvl8pPr>
            <a:lvl9pPr lvl="8">
              <a:spcBef>
                <a:spcPts val="0"/>
              </a:spcBef>
              <a:spcAft>
                <a:spcPts val="0"/>
              </a:spcAft>
              <a:buSzPts val="4500"/>
              <a:buFont typeface="Inter"/>
              <a:buNone/>
              <a:defRPr sz="4500">
                <a:latin typeface="Inter"/>
                <a:ea typeface="Inter"/>
                <a:cs typeface="Inter"/>
                <a:sym typeface="Inter"/>
              </a:defRPr>
            </a:lvl9pPr>
          </a:lstStyle>
          <a:p/>
        </p:txBody>
      </p:sp>
      <p:sp>
        <p:nvSpPr>
          <p:cNvPr id="6016" name="Google Shape;6016;p303"/>
          <p:cNvSpPr/>
          <p:nvPr>
            <p:ph idx="3" type="pic"/>
          </p:nvPr>
        </p:nvSpPr>
        <p:spPr>
          <a:xfrm>
            <a:off x="347531" y="340584"/>
            <a:ext cx="2638500" cy="4460100"/>
          </a:xfrm>
          <a:prstGeom prst="rect">
            <a:avLst/>
          </a:prstGeom>
          <a:noFill/>
          <a:ln>
            <a:noFill/>
          </a:ln>
        </p:spPr>
      </p:sp>
      <p:sp>
        <p:nvSpPr>
          <p:cNvPr id="6017" name="Google Shape;6017;p303"/>
          <p:cNvSpPr/>
          <p:nvPr>
            <p:ph idx="4" type="pic"/>
          </p:nvPr>
        </p:nvSpPr>
        <p:spPr>
          <a:xfrm>
            <a:off x="6157913" y="340584"/>
            <a:ext cx="2638500" cy="446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0 - Title - Adyen green">
  <p:cSld name="TITLE_AND_BODY_1_2_1_1">
    <p:bg>
      <p:bgPr>
        <a:solidFill>
          <a:schemeClr val="dk2"/>
        </a:solidFill>
      </p:bgPr>
    </p:bg>
    <p:spTree>
      <p:nvGrpSpPr>
        <p:cNvPr id="13" name="Shape 13"/>
        <p:cNvGrpSpPr/>
        <p:nvPr/>
      </p:nvGrpSpPr>
      <p:grpSpPr>
        <a:xfrm>
          <a:off x="0" y="0"/>
          <a:ext cx="0" cy="0"/>
          <a:chOff x="0" y="0"/>
          <a:chExt cx="0" cy="0"/>
        </a:xfrm>
      </p:grpSpPr>
      <p:sp>
        <p:nvSpPr>
          <p:cNvPr id="14" name="Google Shape;14;p4"/>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cxnSp>
        <p:nvCxnSpPr>
          <p:cNvPr id="15" name="Google Shape;15;p4"/>
          <p:cNvCxnSpPr/>
          <p:nvPr/>
        </p:nvCxnSpPr>
        <p:spPr>
          <a:xfrm>
            <a:off x="4579318" y="4457597"/>
            <a:ext cx="0" cy="797100"/>
          </a:xfrm>
          <a:prstGeom prst="straightConnector1">
            <a:avLst/>
          </a:prstGeom>
          <a:noFill/>
          <a:ln cap="flat" cmpd="sng" w="38100">
            <a:solidFill>
              <a:schemeClr val="lt1"/>
            </a:solidFill>
            <a:prstDash val="solid"/>
            <a:round/>
            <a:headEnd len="sm" w="sm" type="none"/>
            <a:tailEnd len="sm" w="sm" type="none"/>
          </a:ln>
        </p:spPr>
      </p:cxnSp>
      <p:sp>
        <p:nvSpPr>
          <p:cNvPr id="16" name="Google Shape;16;p4"/>
          <p:cNvSpPr/>
          <p:nvPr/>
        </p:nvSpPr>
        <p:spPr>
          <a:xfrm>
            <a:off x="4811638"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2" y="39"/>
                </a:lnTo>
                <a:lnTo>
                  <a:pt x="126" y="40"/>
                </a:lnTo>
                <a:lnTo>
                  <a:pt x="131" y="42"/>
                </a:lnTo>
                <a:lnTo>
                  <a:pt x="135" y="44"/>
                </a:lnTo>
                <a:lnTo>
                  <a:pt x="138" y="46"/>
                </a:lnTo>
                <a:lnTo>
                  <a:pt x="142" y="49"/>
                </a:lnTo>
                <a:lnTo>
                  <a:pt x="145" y="53"/>
                </a:lnTo>
                <a:lnTo>
                  <a:pt x="147" y="56"/>
                </a:lnTo>
                <a:lnTo>
                  <a:pt x="150" y="61"/>
                </a:lnTo>
                <a:lnTo>
                  <a:pt x="152" y="65"/>
                </a:lnTo>
                <a:lnTo>
                  <a:pt x="154"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17" name="Google Shape;17;p4"/>
          <p:cNvSpPr/>
          <p:nvPr/>
        </p:nvSpPr>
        <p:spPr>
          <a:xfrm>
            <a:off x="4885637"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2" y="15"/>
                </a:lnTo>
                <a:lnTo>
                  <a:pt x="156" y="10"/>
                </a:lnTo>
                <a:lnTo>
                  <a:pt x="150" y="7"/>
                </a:lnTo>
                <a:lnTo>
                  <a:pt x="143" y="4"/>
                </a:lnTo>
                <a:lnTo>
                  <a:pt x="135" y="2"/>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18" name="Google Shape;18;p4"/>
          <p:cNvSpPr/>
          <p:nvPr/>
        </p:nvSpPr>
        <p:spPr>
          <a:xfrm>
            <a:off x="4955161" y="4584585"/>
            <a:ext cx="63854" cy="95482"/>
          </a:xfrm>
          <a:custGeom>
            <a:rect b="b" l="l" r="r" t="t"/>
            <a:pathLst>
              <a:path extrusionOk="0" h="320" w="214">
                <a:moveTo>
                  <a:pt x="6" y="244"/>
                </a:moveTo>
                <a:lnTo>
                  <a:pt x="7" y="253"/>
                </a:lnTo>
                <a:lnTo>
                  <a:pt x="8" y="262"/>
                </a:lnTo>
                <a:lnTo>
                  <a:pt x="11" y="269"/>
                </a:lnTo>
                <a:lnTo>
                  <a:pt x="14" y="277"/>
                </a:lnTo>
                <a:lnTo>
                  <a:pt x="18" y="284"/>
                </a:lnTo>
                <a:lnTo>
                  <a:pt x="22" y="290"/>
                </a:lnTo>
                <a:lnTo>
                  <a:pt x="28" y="295"/>
                </a:lnTo>
                <a:lnTo>
                  <a:pt x="34" y="300"/>
                </a:lnTo>
                <a:lnTo>
                  <a:pt x="41" y="305"/>
                </a:lnTo>
                <a:lnTo>
                  <a:pt x="48" y="308"/>
                </a:lnTo>
                <a:lnTo>
                  <a:pt x="56" y="312"/>
                </a:lnTo>
                <a:lnTo>
                  <a:pt x="65" y="314"/>
                </a:lnTo>
                <a:lnTo>
                  <a:pt x="74" y="316"/>
                </a:lnTo>
                <a:lnTo>
                  <a:pt x="83" y="318"/>
                </a:lnTo>
                <a:lnTo>
                  <a:pt x="94" y="319"/>
                </a:lnTo>
                <a:lnTo>
                  <a:pt x="104" y="319"/>
                </a:lnTo>
                <a:lnTo>
                  <a:pt x="115" y="319"/>
                </a:lnTo>
                <a:lnTo>
                  <a:pt x="126" y="317"/>
                </a:lnTo>
                <a:lnTo>
                  <a:pt x="137" y="316"/>
                </a:lnTo>
                <a:lnTo>
                  <a:pt x="147" y="313"/>
                </a:lnTo>
                <a:lnTo>
                  <a:pt x="157" y="309"/>
                </a:lnTo>
                <a:lnTo>
                  <a:pt x="166" y="305"/>
                </a:lnTo>
                <a:lnTo>
                  <a:pt x="174" y="300"/>
                </a:lnTo>
                <a:lnTo>
                  <a:pt x="182" y="293"/>
                </a:lnTo>
                <a:lnTo>
                  <a:pt x="189" y="286"/>
                </a:lnTo>
                <a:lnTo>
                  <a:pt x="195" y="278"/>
                </a:lnTo>
                <a:lnTo>
                  <a:pt x="200" y="269"/>
                </a:lnTo>
                <a:lnTo>
                  <a:pt x="205" y="259"/>
                </a:lnTo>
                <a:lnTo>
                  <a:pt x="208" y="247"/>
                </a:lnTo>
                <a:lnTo>
                  <a:pt x="211" y="235"/>
                </a:lnTo>
                <a:lnTo>
                  <a:pt x="212" y="222"/>
                </a:lnTo>
                <a:lnTo>
                  <a:pt x="213" y="207"/>
                </a:lnTo>
                <a:lnTo>
                  <a:pt x="213" y="5"/>
                </a:lnTo>
                <a:lnTo>
                  <a:pt x="168" y="5"/>
                </a:lnTo>
                <a:lnTo>
                  <a:pt x="168" y="37"/>
                </a:lnTo>
                <a:lnTo>
                  <a:pt x="166" y="37"/>
                </a:lnTo>
                <a:lnTo>
                  <a:pt x="163" y="32"/>
                </a:lnTo>
                <a:lnTo>
                  <a:pt x="160" y="28"/>
                </a:lnTo>
                <a:lnTo>
                  <a:pt x="157" y="24"/>
                </a:lnTo>
                <a:lnTo>
                  <a:pt x="154" y="20"/>
                </a:lnTo>
                <a:lnTo>
                  <a:pt x="150" y="17"/>
                </a:lnTo>
                <a:lnTo>
                  <a:pt x="147" y="14"/>
                </a:lnTo>
                <a:lnTo>
                  <a:pt x="143" y="11"/>
                </a:lnTo>
                <a:lnTo>
                  <a:pt x="139" y="9"/>
                </a:lnTo>
                <a:lnTo>
                  <a:pt x="135" y="7"/>
                </a:lnTo>
                <a:lnTo>
                  <a:pt x="130" y="5"/>
                </a:lnTo>
                <a:lnTo>
                  <a:pt x="125" y="3"/>
                </a:lnTo>
                <a:lnTo>
                  <a:pt x="121" y="2"/>
                </a:lnTo>
                <a:lnTo>
                  <a:pt x="115" y="1"/>
                </a:lnTo>
                <a:lnTo>
                  <a:pt x="110" y="1"/>
                </a:lnTo>
                <a:lnTo>
                  <a:pt x="99" y="0"/>
                </a:lnTo>
                <a:lnTo>
                  <a:pt x="89" y="1"/>
                </a:lnTo>
                <a:lnTo>
                  <a:pt x="79" y="2"/>
                </a:lnTo>
                <a:lnTo>
                  <a:pt x="69" y="4"/>
                </a:lnTo>
                <a:lnTo>
                  <a:pt x="60" y="8"/>
                </a:lnTo>
                <a:lnTo>
                  <a:pt x="52" y="12"/>
                </a:lnTo>
                <a:lnTo>
                  <a:pt x="44" y="17"/>
                </a:lnTo>
                <a:lnTo>
                  <a:pt x="36" y="23"/>
                </a:lnTo>
                <a:lnTo>
                  <a:pt x="29" y="30"/>
                </a:lnTo>
                <a:lnTo>
                  <a:pt x="23" y="38"/>
                </a:lnTo>
                <a:lnTo>
                  <a:pt x="17" y="47"/>
                </a:lnTo>
                <a:lnTo>
                  <a:pt x="12" y="56"/>
                </a:lnTo>
                <a:lnTo>
                  <a:pt x="8" y="66"/>
                </a:lnTo>
                <a:lnTo>
                  <a:pt x="4" y="77"/>
                </a:lnTo>
                <a:lnTo>
                  <a:pt x="2" y="89"/>
                </a:lnTo>
                <a:lnTo>
                  <a:pt x="1" y="101"/>
                </a:lnTo>
                <a:lnTo>
                  <a:pt x="0" y="114"/>
                </a:lnTo>
                <a:lnTo>
                  <a:pt x="0" y="127"/>
                </a:lnTo>
                <a:lnTo>
                  <a:pt x="2" y="139"/>
                </a:lnTo>
                <a:lnTo>
                  <a:pt x="4" y="151"/>
                </a:lnTo>
                <a:lnTo>
                  <a:pt x="7" y="161"/>
                </a:lnTo>
                <a:lnTo>
                  <a:pt x="11" y="171"/>
                </a:lnTo>
                <a:lnTo>
                  <a:pt x="16" y="180"/>
                </a:lnTo>
                <a:lnTo>
                  <a:pt x="22" y="188"/>
                </a:lnTo>
                <a:lnTo>
                  <a:pt x="28" y="196"/>
                </a:lnTo>
                <a:lnTo>
                  <a:pt x="34" y="202"/>
                </a:lnTo>
                <a:lnTo>
                  <a:pt x="42" y="208"/>
                </a:lnTo>
                <a:lnTo>
                  <a:pt x="49" y="213"/>
                </a:lnTo>
                <a:lnTo>
                  <a:pt x="58" y="217"/>
                </a:lnTo>
                <a:lnTo>
                  <a:pt x="67" y="220"/>
                </a:lnTo>
                <a:lnTo>
                  <a:pt x="76" y="222"/>
                </a:lnTo>
                <a:lnTo>
                  <a:pt x="85" y="224"/>
                </a:lnTo>
                <a:lnTo>
                  <a:pt x="95" y="224"/>
                </a:lnTo>
                <a:lnTo>
                  <a:pt x="107" y="223"/>
                </a:lnTo>
                <a:lnTo>
                  <a:pt x="112" y="223"/>
                </a:lnTo>
                <a:lnTo>
                  <a:pt x="118" y="222"/>
                </a:lnTo>
                <a:lnTo>
                  <a:pt x="123" y="221"/>
                </a:lnTo>
                <a:lnTo>
                  <a:pt x="128" y="219"/>
                </a:lnTo>
                <a:lnTo>
                  <a:pt x="133" y="217"/>
                </a:lnTo>
                <a:lnTo>
                  <a:pt x="137" y="215"/>
                </a:lnTo>
                <a:lnTo>
                  <a:pt x="142" y="213"/>
                </a:lnTo>
                <a:lnTo>
                  <a:pt x="146" y="210"/>
                </a:lnTo>
                <a:lnTo>
                  <a:pt x="150" y="207"/>
                </a:lnTo>
                <a:lnTo>
                  <a:pt x="153" y="204"/>
                </a:lnTo>
                <a:lnTo>
                  <a:pt x="157" y="200"/>
                </a:lnTo>
                <a:lnTo>
                  <a:pt x="160" y="196"/>
                </a:lnTo>
                <a:lnTo>
                  <a:pt x="163" y="192"/>
                </a:lnTo>
                <a:lnTo>
                  <a:pt x="166" y="187"/>
                </a:lnTo>
                <a:lnTo>
                  <a:pt x="168" y="187"/>
                </a:lnTo>
                <a:lnTo>
                  <a:pt x="168" y="207"/>
                </a:lnTo>
                <a:lnTo>
                  <a:pt x="168" y="217"/>
                </a:lnTo>
                <a:lnTo>
                  <a:pt x="167" y="227"/>
                </a:lnTo>
                <a:lnTo>
                  <a:pt x="165" y="235"/>
                </a:lnTo>
                <a:lnTo>
                  <a:pt x="163" y="243"/>
                </a:lnTo>
                <a:lnTo>
                  <a:pt x="161" y="250"/>
                </a:lnTo>
                <a:lnTo>
                  <a:pt x="158" y="256"/>
                </a:lnTo>
                <a:lnTo>
                  <a:pt x="154" y="262"/>
                </a:lnTo>
                <a:lnTo>
                  <a:pt x="150" y="266"/>
                </a:lnTo>
                <a:lnTo>
                  <a:pt x="146" y="270"/>
                </a:lnTo>
                <a:lnTo>
                  <a:pt x="141" y="274"/>
                </a:lnTo>
                <a:lnTo>
                  <a:pt x="136" y="277"/>
                </a:lnTo>
                <a:lnTo>
                  <a:pt x="130" y="279"/>
                </a:lnTo>
                <a:lnTo>
                  <a:pt x="124" y="281"/>
                </a:lnTo>
                <a:lnTo>
                  <a:pt x="118" y="282"/>
                </a:lnTo>
                <a:lnTo>
                  <a:pt x="111" y="283"/>
                </a:lnTo>
                <a:lnTo>
                  <a:pt x="104" y="283"/>
                </a:lnTo>
                <a:lnTo>
                  <a:pt x="98" y="283"/>
                </a:lnTo>
                <a:lnTo>
                  <a:pt x="93" y="282"/>
                </a:lnTo>
                <a:lnTo>
                  <a:pt x="88" y="282"/>
                </a:lnTo>
                <a:lnTo>
                  <a:pt x="83" y="280"/>
                </a:lnTo>
                <a:lnTo>
                  <a:pt x="78" y="279"/>
                </a:lnTo>
                <a:lnTo>
                  <a:pt x="74" y="277"/>
                </a:lnTo>
                <a:lnTo>
                  <a:pt x="70" y="275"/>
                </a:lnTo>
                <a:lnTo>
                  <a:pt x="66" y="273"/>
                </a:lnTo>
                <a:lnTo>
                  <a:pt x="63" y="270"/>
                </a:lnTo>
                <a:lnTo>
                  <a:pt x="60" y="267"/>
                </a:lnTo>
                <a:lnTo>
                  <a:pt x="57" y="264"/>
                </a:lnTo>
                <a:lnTo>
                  <a:pt x="55" y="261"/>
                </a:lnTo>
                <a:lnTo>
                  <a:pt x="53" y="257"/>
                </a:lnTo>
                <a:lnTo>
                  <a:pt x="52" y="253"/>
                </a:lnTo>
                <a:lnTo>
                  <a:pt x="51" y="249"/>
                </a:lnTo>
                <a:lnTo>
                  <a:pt x="51" y="244"/>
                </a:lnTo>
                <a:lnTo>
                  <a:pt x="6" y="244"/>
                </a:lnTo>
                <a:moveTo>
                  <a:pt x="49" y="114"/>
                </a:moveTo>
                <a:lnTo>
                  <a:pt x="49" y="105"/>
                </a:lnTo>
                <a:lnTo>
                  <a:pt x="50" y="97"/>
                </a:lnTo>
                <a:lnTo>
                  <a:pt x="52" y="90"/>
                </a:lnTo>
                <a:lnTo>
                  <a:pt x="53" y="82"/>
                </a:lnTo>
                <a:lnTo>
                  <a:pt x="56" y="76"/>
                </a:lnTo>
                <a:lnTo>
                  <a:pt x="59" y="69"/>
                </a:lnTo>
                <a:lnTo>
                  <a:pt x="62" y="64"/>
                </a:lnTo>
                <a:lnTo>
                  <a:pt x="66" y="58"/>
                </a:lnTo>
                <a:lnTo>
                  <a:pt x="70" y="54"/>
                </a:lnTo>
                <a:lnTo>
                  <a:pt x="74" y="50"/>
                </a:lnTo>
                <a:lnTo>
                  <a:pt x="79" y="46"/>
                </a:lnTo>
                <a:lnTo>
                  <a:pt x="84" y="43"/>
                </a:lnTo>
                <a:lnTo>
                  <a:pt x="89" y="41"/>
                </a:lnTo>
                <a:lnTo>
                  <a:pt x="95" y="39"/>
                </a:lnTo>
                <a:lnTo>
                  <a:pt x="101" y="38"/>
                </a:lnTo>
                <a:lnTo>
                  <a:pt x="107" y="38"/>
                </a:lnTo>
                <a:lnTo>
                  <a:pt x="113" y="38"/>
                </a:lnTo>
                <a:lnTo>
                  <a:pt x="119" y="39"/>
                </a:lnTo>
                <a:lnTo>
                  <a:pt x="125" y="41"/>
                </a:lnTo>
                <a:lnTo>
                  <a:pt x="131" y="43"/>
                </a:lnTo>
                <a:lnTo>
                  <a:pt x="136" y="46"/>
                </a:lnTo>
                <a:lnTo>
                  <a:pt x="141" y="49"/>
                </a:lnTo>
                <a:lnTo>
                  <a:pt x="145" y="53"/>
                </a:lnTo>
                <a:lnTo>
                  <a:pt x="149" y="57"/>
                </a:lnTo>
                <a:lnTo>
                  <a:pt x="153" y="62"/>
                </a:lnTo>
                <a:lnTo>
                  <a:pt x="156" y="68"/>
                </a:lnTo>
                <a:lnTo>
                  <a:pt x="159" y="74"/>
                </a:lnTo>
                <a:lnTo>
                  <a:pt x="162" y="81"/>
                </a:lnTo>
                <a:lnTo>
                  <a:pt x="163" y="88"/>
                </a:lnTo>
                <a:lnTo>
                  <a:pt x="165" y="95"/>
                </a:lnTo>
                <a:lnTo>
                  <a:pt x="166" y="103"/>
                </a:lnTo>
                <a:lnTo>
                  <a:pt x="166" y="112"/>
                </a:lnTo>
                <a:lnTo>
                  <a:pt x="166" y="121"/>
                </a:lnTo>
                <a:lnTo>
                  <a:pt x="165" y="129"/>
                </a:lnTo>
                <a:lnTo>
                  <a:pt x="163" y="136"/>
                </a:lnTo>
                <a:lnTo>
                  <a:pt x="161" y="143"/>
                </a:lnTo>
                <a:lnTo>
                  <a:pt x="159" y="150"/>
                </a:lnTo>
                <a:lnTo>
                  <a:pt x="156" y="156"/>
                </a:lnTo>
                <a:lnTo>
                  <a:pt x="153" y="162"/>
                </a:lnTo>
                <a:lnTo>
                  <a:pt x="149" y="167"/>
                </a:lnTo>
                <a:lnTo>
                  <a:pt x="145" y="171"/>
                </a:lnTo>
                <a:lnTo>
                  <a:pt x="140" y="175"/>
                </a:lnTo>
                <a:lnTo>
                  <a:pt x="135" y="178"/>
                </a:lnTo>
                <a:lnTo>
                  <a:pt x="130" y="181"/>
                </a:lnTo>
                <a:lnTo>
                  <a:pt x="125" y="183"/>
                </a:lnTo>
                <a:lnTo>
                  <a:pt x="119" y="185"/>
                </a:lnTo>
                <a:lnTo>
                  <a:pt x="113" y="186"/>
                </a:lnTo>
                <a:lnTo>
                  <a:pt x="107" y="186"/>
                </a:lnTo>
                <a:lnTo>
                  <a:pt x="101" y="186"/>
                </a:lnTo>
                <a:lnTo>
                  <a:pt x="95" y="185"/>
                </a:lnTo>
                <a:lnTo>
                  <a:pt x="89" y="183"/>
                </a:lnTo>
                <a:lnTo>
                  <a:pt x="84" y="181"/>
                </a:lnTo>
                <a:lnTo>
                  <a:pt x="79" y="179"/>
                </a:lnTo>
                <a:lnTo>
                  <a:pt x="74" y="176"/>
                </a:lnTo>
                <a:lnTo>
                  <a:pt x="70" y="172"/>
                </a:lnTo>
                <a:lnTo>
                  <a:pt x="66" y="168"/>
                </a:lnTo>
                <a:lnTo>
                  <a:pt x="62" y="163"/>
                </a:lnTo>
                <a:lnTo>
                  <a:pt x="59" y="157"/>
                </a:lnTo>
                <a:lnTo>
                  <a:pt x="56" y="152"/>
                </a:lnTo>
                <a:lnTo>
                  <a:pt x="53" y="145"/>
                </a:lnTo>
                <a:lnTo>
                  <a:pt x="52" y="138"/>
                </a:lnTo>
                <a:lnTo>
                  <a:pt x="50" y="131"/>
                </a:lnTo>
                <a:lnTo>
                  <a:pt x="49" y="123"/>
                </a:lnTo>
                <a:lnTo>
                  <a:pt x="49" y="114"/>
                </a:lnTo>
              </a:path>
            </a:pathLst>
          </a:custGeom>
          <a:solidFill>
            <a:schemeClr val="lt1"/>
          </a:solidFill>
          <a:ln>
            <a:noFill/>
          </a:ln>
        </p:spPr>
      </p:sp>
      <p:sp>
        <p:nvSpPr>
          <p:cNvPr id="19" name="Google Shape;19;p4"/>
          <p:cNvSpPr/>
          <p:nvPr/>
        </p:nvSpPr>
        <p:spPr>
          <a:xfrm>
            <a:off x="5035724" y="4554150"/>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20" name="Google Shape;20;p4"/>
          <p:cNvSpPr/>
          <p:nvPr/>
        </p:nvSpPr>
        <p:spPr>
          <a:xfrm>
            <a:off x="5068248" y="4584585"/>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1"/>
                </a:lnTo>
                <a:lnTo>
                  <a:pt x="173" y="25"/>
                </a:lnTo>
                <a:lnTo>
                  <a:pt x="168" y="19"/>
                </a:lnTo>
                <a:lnTo>
                  <a:pt x="163" y="15"/>
                </a:lnTo>
                <a:lnTo>
                  <a:pt x="156" y="10"/>
                </a:lnTo>
                <a:lnTo>
                  <a:pt x="150" y="7"/>
                </a:lnTo>
                <a:lnTo>
                  <a:pt x="143" y="4"/>
                </a:lnTo>
                <a:lnTo>
                  <a:pt x="136" y="2"/>
                </a:lnTo>
                <a:lnTo>
                  <a:pt x="128" y="1"/>
                </a:lnTo>
                <a:lnTo>
                  <a:pt x="121" y="0"/>
                </a:lnTo>
                <a:lnTo>
                  <a:pt x="113" y="0"/>
                </a:lnTo>
                <a:lnTo>
                  <a:pt x="107" y="0"/>
                </a:lnTo>
                <a:lnTo>
                  <a:pt x="101" y="1"/>
                </a:lnTo>
                <a:lnTo>
                  <a:pt x="96" y="1"/>
                </a:lnTo>
                <a:lnTo>
                  <a:pt x="91"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21" name="Google Shape;21;p4"/>
          <p:cNvSpPr/>
          <p:nvPr/>
        </p:nvSpPr>
        <p:spPr>
          <a:xfrm>
            <a:off x="5137772"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2" y="187"/>
                </a:lnTo>
                <a:lnTo>
                  <a:pt x="28" y="195"/>
                </a:lnTo>
                <a:lnTo>
                  <a:pt x="35" y="201"/>
                </a:lnTo>
                <a:lnTo>
                  <a:pt x="43" y="207"/>
                </a:lnTo>
                <a:lnTo>
                  <a:pt x="52" y="212"/>
                </a:lnTo>
                <a:lnTo>
                  <a:pt x="62" y="216"/>
                </a:lnTo>
                <a:lnTo>
                  <a:pt x="72" y="220"/>
                </a:lnTo>
                <a:lnTo>
                  <a:pt x="83" y="222"/>
                </a:lnTo>
                <a:lnTo>
                  <a:pt x="95" y="224"/>
                </a:lnTo>
                <a:lnTo>
                  <a:pt x="107" y="224"/>
                </a:lnTo>
                <a:lnTo>
                  <a:pt x="117" y="224"/>
                </a:lnTo>
                <a:lnTo>
                  <a:pt x="127" y="223"/>
                </a:lnTo>
                <a:lnTo>
                  <a:pt x="136" y="221"/>
                </a:lnTo>
                <a:lnTo>
                  <a:pt x="145" y="218"/>
                </a:lnTo>
                <a:lnTo>
                  <a:pt x="153" y="215"/>
                </a:lnTo>
                <a:lnTo>
                  <a:pt x="160" y="212"/>
                </a:lnTo>
                <a:lnTo>
                  <a:pt x="167" y="208"/>
                </a:lnTo>
                <a:lnTo>
                  <a:pt x="174" y="203"/>
                </a:lnTo>
                <a:lnTo>
                  <a:pt x="180" y="198"/>
                </a:lnTo>
                <a:lnTo>
                  <a:pt x="185"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1" y="135"/>
                </a:lnTo>
                <a:lnTo>
                  <a:pt x="50" y="128"/>
                </a:lnTo>
                <a:lnTo>
                  <a:pt x="49" y="120"/>
                </a:lnTo>
                <a:lnTo>
                  <a:pt x="205" y="120"/>
                </a:lnTo>
                <a:lnTo>
                  <a:pt x="205" y="104"/>
                </a:lnTo>
                <a:lnTo>
                  <a:pt x="205" y="92"/>
                </a:lnTo>
                <a:lnTo>
                  <a:pt x="203" y="81"/>
                </a:lnTo>
                <a:lnTo>
                  <a:pt x="201" y="70"/>
                </a:lnTo>
                <a:lnTo>
                  <a:pt x="198" y="60"/>
                </a:lnTo>
                <a:lnTo>
                  <a:pt x="194" y="51"/>
                </a:lnTo>
                <a:lnTo>
                  <a:pt x="189" y="42"/>
                </a:lnTo>
                <a:lnTo>
                  <a:pt x="184" y="34"/>
                </a:lnTo>
                <a:lnTo>
                  <a:pt x="178" y="27"/>
                </a:lnTo>
                <a:lnTo>
                  <a:pt x="171" y="21"/>
                </a:lnTo>
                <a:lnTo>
                  <a:pt x="163" y="16"/>
                </a:lnTo>
                <a:lnTo>
                  <a:pt x="155" y="11"/>
                </a:lnTo>
                <a:lnTo>
                  <a:pt x="146" y="7"/>
                </a:lnTo>
                <a:lnTo>
                  <a:pt x="137" y="4"/>
                </a:lnTo>
                <a:lnTo>
                  <a:pt x="127" y="2"/>
                </a:lnTo>
                <a:lnTo>
                  <a:pt x="117" y="0"/>
                </a:lnTo>
                <a:lnTo>
                  <a:pt x="106" y="0"/>
                </a:lnTo>
                <a:lnTo>
                  <a:pt x="95" y="1"/>
                </a:lnTo>
                <a:lnTo>
                  <a:pt x="84" y="2"/>
                </a:lnTo>
                <a:lnTo>
                  <a:pt x="74" y="5"/>
                </a:lnTo>
                <a:lnTo>
                  <a:pt x="64" y="8"/>
                </a:lnTo>
                <a:lnTo>
                  <a:pt x="54" y="12"/>
                </a:lnTo>
                <a:lnTo>
                  <a:pt x="46" y="18"/>
                </a:lnTo>
                <a:lnTo>
                  <a:pt x="38" y="24"/>
                </a:lnTo>
                <a:lnTo>
                  <a:pt x="30" y="30"/>
                </a:lnTo>
                <a:lnTo>
                  <a:pt x="23" y="38"/>
                </a:lnTo>
                <a:lnTo>
                  <a:pt x="17" y="47"/>
                </a:lnTo>
                <a:lnTo>
                  <a:pt x="12" y="56"/>
                </a:lnTo>
                <a:lnTo>
                  <a:pt x="8" y="66"/>
                </a:lnTo>
                <a:lnTo>
                  <a:pt x="5" y="76"/>
                </a:lnTo>
                <a:lnTo>
                  <a:pt x="2" y="88"/>
                </a:lnTo>
                <a:lnTo>
                  <a:pt x="1" y="100"/>
                </a:lnTo>
                <a:lnTo>
                  <a:pt x="0" y="112"/>
                </a:lnTo>
                <a:moveTo>
                  <a:pt x="106" y="37"/>
                </a:moveTo>
                <a:lnTo>
                  <a:pt x="111" y="37"/>
                </a:lnTo>
                <a:lnTo>
                  <a:pt x="117" y="38"/>
                </a:lnTo>
                <a:lnTo>
                  <a:pt x="121" y="39"/>
                </a:lnTo>
                <a:lnTo>
                  <a:pt x="126" y="40"/>
                </a:lnTo>
                <a:lnTo>
                  <a:pt x="130" y="42"/>
                </a:lnTo>
                <a:lnTo>
                  <a:pt x="134" y="44"/>
                </a:lnTo>
                <a:lnTo>
                  <a:pt x="138" y="46"/>
                </a:lnTo>
                <a:lnTo>
                  <a:pt x="141" y="49"/>
                </a:lnTo>
                <a:lnTo>
                  <a:pt x="144" y="53"/>
                </a:lnTo>
                <a:lnTo>
                  <a:pt x="147" y="56"/>
                </a:lnTo>
                <a:lnTo>
                  <a:pt x="149" y="61"/>
                </a:lnTo>
                <a:lnTo>
                  <a:pt x="152" y="65"/>
                </a:lnTo>
                <a:lnTo>
                  <a:pt x="153" y="70"/>
                </a:lnTo>
                <a:lnTo>
                  <a:pt x="155" y="76"/>
                </a:lnTo>
                <a:lnTo>
                  <a:pt x="156" y="82"/>
                </a:lnTo>
                <a:lnTo>
                  <a:pt x="157" y="88"/>
                </a:lnTo>
                <a:lnTo>
                  <a:pt x="51" y="88"/>
                </a:lnTo>
                <a:lnTo>
                  <a:pt x="52" y="82"/>
                </a:lnTo>
                <a:lnTo>
                  <a:pt x="54" y="77"/>
                </a:lnTo>
                <a:lnTo>
                  <a:pt x="56" y="71"/>
                </a:lnTo>
                <a:lnTo>
                  <a:pt x="58" y="67"/>
                </a:lnTo>
                <a:lnTo>
                  <a:pt x="61" y="62"/>
                </a:lnTo>
                <a:lnTo>
                  <a:pt x="64" y="58"/>
                </a:lnTo>
                <a:lnTo>
                  <a:pt x="67" y="54"/>
                </a:lnTo>
                <a:lnTo>
                  <a:pt x="70" y="50"/>
                </a:lnTo>
                <a:lnTo>
                  <a:pt x="74" y="47"/>
                </a:lnTo>
                <a:lnTo>
                  <a:pt x="78" y="45"/>
                </a:lnTo>
                <a:lnTo>
                  <a:pt x="82" y="42"/>
                </a:lnTo>
                <a:lnTo>
                  <a:pt x="86" y="40"/>
                </a:lnTo>
                <a:lnTo>
                  <a:pt x="91" y="39"/>
                </a:lnTo>
                <a:lnTo>
                  <a:pt x="96" y="38"/>
                </a:lnTo>
                <a:lnTo>
                  <a:pt x="101" y="37"/>
                </a:lnTo>
                <a:lnTo>
                  <a:pt x="106" y="37"/>
                </a:lnTo>
              </a:path>
            </a:pathLst>
          </a:custGeom>
          <a:solidFill>
            <a:schemeClr val="lt1"/>
          </a:solidFill>
          <a:ln>
            <a:noFill/>
          </a:ln>
        </p:spPr>
      </p:sp>
      <p:sp>
        <p:nvSpPr>
          <p:cNvPr id="22" name="Google Shape;22;p4"/>
          <p:cNvSpPr/>
          <p:nvPr/>
        </p:nvSpPr>
        <p:spPr>
          <a:xfrm>
            <a:off x="5208489"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6" y="174"/>
                </a:lnTo>
                <a:lnTo>
                  <a:pt x="199" y="167"/>
                </a:lnTo>
                <a:lnTo>
                  <a:pt x="201" y="160"/>
                </a:lnTo>
                <a:lnTo>
                  <a:pt x="202"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6" y="169"/>
                </a:lnTo>
                <a:lnTo>
                  <a:pt x="62" y="165"/>
                </a:lnTo>
                <a:lnTo>
                  <a:pt x="59" y="160"/>
                </a:lnTo>
                <a:lnTo>
                  <a:pt x="56" y="154"/>
                </a:lnTo>
                <a:lnTo>
                  <a:pt x="54" y="148"/>
                </a:lnTo>
                <a:lnTo>
                  <a:pt x="52"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1" y="88"/>
                </a:lnTo>
                <a:lnTo>
                  <a:pt x="52" y="82"/>
                </a:lnTo>
                <a:lnTo>
                  <a:pt x="54" y="77"/>
                </a:lnTo>
                <a:lnTo>
                  <a:pt x="56" y="71"/>
                </a:lnTo>
                <a:lnTo>
                  <a:pt x="58" y="67"/>
                </a:lnTo>
                <a:lnTo>
                  <a:pt x="61" y="62"/>
                </a:lnTo>
                <a:lnTo>
                  <a:pt x="63" y="58"/>
                </a:lnTo>
                <a:lnTo>
                  <a:pt x="66" y="54"/>
                </a:lnTo>
                <a:lnTo>
                  <a:pt x="70" y="50"/>
                </a:lnTo>
                <a:lnTo>
                  <a:pt x="73" y="47"/>
                </a:lnTo>
                <a:lnTo>
                  <a:pt x="77" y="45"/>
                </a:lnTo>
                <a:lnTo>
                  <a:pt x="81" y="42"/>
                </a:lnTo>
                <a:lnTo>
                  <a:pt x="86" y="40"/>
                </a:lnTo>
                <a:lnTo>
                  <a:pt x="90" y="39"/>
                </a:lnTo>
                <a:lnTo>
                  <a:pt x="95" y="38"/>
                </a:lnTo>
                <a:lnTo>
                  <a:pt x="100" y="37"/>
                </a:lnTo>
                <a:lnTo>
                  <a:pt x="105" y="37"/>
                </a:lnTo>
              </a:path>
            </a:pathLst>
          </a:custGeom>
          <a:solidFill>
            <a:schemeClr val="lt1"/>
          </a:solidFill>
          <a:ln>
            <a:noFill/>
          </a:ln>
        </p:spPr>
      </p:sp>
      <p:sp>
        <p:nvSpPr>
          <p:cNvPr id="23" name="Google Shape;23;p4"/>
          <p:cNvSpPr/>
          <p:nvPr/>
        </p:nvSpPr>
        <p:spPr>
          <a:xfrm>
            <a:off x="5282190" y="4584585"/>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59"/>
                </a:lnTo>
                <a:lnTo>
                  <a:pt x="66" y="55"/>
                </a:lnTo>
                <a:lnTo>
                  <a:pt x="69" y="52"/>
                </a:lnTo>
                <a:lnTo>
                  <a:pt x="74" y="49"/>
                </a:lnTo>
                <a:lnTo>
                  <a:pt x="78" y="46"/>
                </a:lnTo>
                <a:lnTo>
                  <a:pt x="83" y="44"/>
                </a:lnTo>
                <a:lnTo>
                  <a:pt x="88" y="43"/>
                </a:lnTo>
                <a:lnTo>
                  <a:pt x="94" y="43"/>
                </a:lnTo>
                <a:lnTo>
                  <a:pt x="97" y="43"/>
                </a:lnTo>
                <a:lnTo>
                  <a:pt x="101" y="44"/>
                </a:lnTo>
                <a:lnTo>
                  <a:pt x="104" y="44"/>
                </a:lnTo>
                <a:lnTo>
                  <a:pt x="107" y="45"/>
                </a:lnTo>
                <a:lnTo>
                  <a:pt x="110" y="46"/>
                </a:lnTo>
                <a:lnTo>
                  <a:pt x="114" y="47"/>
                </a:lnTo>
                <a:lnTo>
                  <a:pt x="121" y="50"/>
                </a:lnTo>
                <a:lnTo>
                  <a:pt x="133" y="8"/>
                </a:lnTo>
                <a:lnTo>
                  <a:pt x="129" y="6"/>
                </a:lnTo>
                <a:lnTo>
                  <a:pt x="125" y="4"/>
                </a:lnTo>
                <a:lnTo>
                  <a:pt x="121" y="2"/>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24" name="Google Shape;24;p4"/>
          <p:cNvSpPr/>
          <p:nvPr/>
        </p:nvSpPr>
        <p:spPr>
          <a:xfrm>
            <a:off x="5323665" y="4584585"/>
            <a:ext cx="61467" cy="67136"/>
          </a:xfrm>
          <a:custGeom>
            <a:rect b="b" l="l" r="r" t="t"/>
            <a:pathLst>
              <a:path extrusionOk="0" h="225" w="206">
                <a:moveTo>
                  <a:pt x="0" y="112"/>
                </a:moveTo>
                <a:lnTo>
                  <a:pt x="0" y="125"/>
                </a:lnTo>
                <a:lnTo>
                  <a:pt x="2" y="137"/>
                </a:lnTo>
                <a:lnTo>
                  <a:pt x="4" y="149"/>
                </a:lnTo>
                <a:lnTo>
                  <a:pt x="7" y="159"/>
                </a:lnTo>
                <a:lnTo>
                  <a:pt x="11" y="169"/>
                </a:lnTo>
                <a:lnTo>
                  <a:pt x="16" y="179"/>
                </a:lnTo>
                <a:lnTo>
                  <a:pt x="21" y="187"/>
                </a:lnTo>
                <a:lnTo>
                  <a:pt x="28" y="195"/>
                </a:lnTo>
                <a:lnTo>
                  <a:pt x="35" y="201"/>
                </a:lnTo>
                <a:lnTo>
                  <a:pt x="43" y="207"/>
                </a:lnTo>
                <a:lnTo>
                  <a:pt x="52" y="212"/>
                </a:lnTo>
                <a:lnTo>
                  <a:pt x="61" y="216"/>
                </a:lnTo>
                <a:lnTo>
                  <a:pt x="72" y="220"/>
                </a:lnTo>
                <a:lnTo>
                  <a:pt x="83" y="222"/>
                </a:lnTo>
                <a:lnTo>
                  <a:pt x="94" y="224"/>
                </a:lnTo>
                <a:lnTo>
                  <a:pt x="107" y="224"/>
                </a:lnTo>
                <a:lnTo>
                  <a:pt x="117" y="224"/>
                </a:lnTo>
                <a:lnTo>
                  <a:pt x="127" y="223"/>
                </a:lnTo>
                <a:lnTo>
                  <a:pt x="136" y="221"/>
                </a:lnTo>
                <a:lnTo>
                  <a:pt x="144" y="218"/>
                </a:lnTo>
                <a:lnTo>
                  <a:pt x="152" y="215"/>
                </a:lnTo>
                <a:lnTo>
                  <a:pt x="160" y="212"/>
                </a:lnTo>
                <a:lnTo>
                  <a:pt x="167" y="208"/>
                </a:lnTo>
                <a:lnTo>
                  <a:pt x="173" y="203"/>
                </a:lnTo>
                <a:lnTo>
                  <a:pt x="179" y="198"/>
                </a:lnTo>
                <a:lnTo>
                  <a:pt x="184" y="193"/>
                </a:lnTo>
                <a:lnTo>
                  <a:pt x="189" y="187"/>
                </a:lnTo>
                <a:lnTo>
                  <a:pt x="193" y="181"/>
                </a:lnTo>
                <a:lnTo>
                  <a:pt x="197" y="174"/>
                </a:lnTo>
                <a:lnTo>
                  <a:pt x="199" y="167"/>
                </a:lnTo>
                <a:lnTo>
                  <a:pt x="202" y="160"/>
                </a:lnTo>
                <a:lnTo>
                  <a:pt x="203" y="153"/>
                </a:lnTo>
                <a:lnTo>
                  <a:pt x="157" y="153"/>
                </a:lnTo>
                <a:lnTo>
                  <a:pt x="156" y="156"/>
                </a:lnTo>
                <a:lnTo>
                  <a:pt x="155" y="159"/>
                </a:lnTo>
                <a:lnTo>
                  <a:pt x="153" y="162"/>
                </a:lnTo>
                <a:lnTo>
                  <a:pt x="151" y="165"/>
                </a:lnTo>
                <a:lnTo>
                  <a:pt x="149" y="168"/>
                </a:lnTo>
                <a:lnTo>
                  <a:pt x="147" y="171"/>
                </a:lnTo>
                <a:lnTo>
                  <a:pt x="144" y="174"/>
                </a:lnTo>
                <a:lnTo>
                  <a:pt x="141" y="176"/>
                </a:lnTo>
                <a:lnTo>
                  <a:pt x="138" y="179"/>
                </a:lnTo>
                <a:lnTo>
                  <a:pt x="135" y="181"/>
                </a:lnTo>
                <a:lnTo>
                  <a:pt x="131" y="183"/>
                </a:lnTo>
                <a:lnTo>
                  <a:pt x="127" y="184"/>
                </a:lnTo>
                <a:lnTo>
                  <a:pt x="122" y="185"/>
                </a:lnTo>
                <a:lnTo>
                  <a:pt x="118" y="186"/>
                </a:lnTo>
                <a:lnTo>
                  <a:pt x="112" y="187"/>
                </a:lnTo>
                <a:lnTo>
                  <a:pt x="107" y="187"/>
                </a:lnTo>
                <a:lnTo>
                  <a:pt x="101" y="187"/>
                </a:lnTo>
                <a:lnTo>
                  <a:pt x="95" y="186"/>
                </a:lnTo>
                <a:lnTo>
                  <a:pt x="89" y="184"/>
                </a:lnTo>
                <a:lnTo>
                  <a:pt x="84" y="182"/>
                </a:lnTo>
                <a:lnTo>
                  <a:pt x="79" y="180"/>
                </a:lnTo>
                <a:lnTo>
                  <a:pt x="74" y="177"/>
                </a:lnTo>
                <a:lnTo>
                  <a:pt x="70" y="173"/>
                </a:lnTo>
                <a:lnTo>
                  <a:pt x="65" y="169"/>
                </a:lnTo>
                <a:lnTo>
                  <a:pt x="62" y="165"/>
                </a:lnTo>
                <a:lnTo>
                  <a:pt x="59" y="160"/>
                </a:lnTo>
                <a:lnTo>
                  <a:pt x="56" y="154"/>
                </a:lnTo>
                <a:lnTo>
                  <a:pt x="53" y="148"/>
                </a:lnTo>
                <a:lnTo>
                  <a:pt x="51" y="142"/>
                </a:lnTo>
                <a:lnTo>
                  <a:pt x="50" y="135"/>
                </a:lnTo>
                <a:lnTo>
                  <a:pt x="49" y="128"/>
                </a:lnTo>
                <a:lnTo>
                  <a:pt x="48" y="120"/>
                </a:lnTo>
                <a:lnTo>
                  <a:pt x="205" y="120"/>
                </a:lnTo>
                <a:lnTo>
                  <a:pt x="205" y="104"/>
                </a:lnTo>
                <a:lnTo>
                  <a:pt x="205" y="92"/>
                </a:lnTo>
                <a:lnTo>
                  <a:pt x="203" y="81"/>
                </a:lnTo>
                <a:lnTo>
                  <a:pt x="201" y="70"/>
                </a:lnTo>
                <a:lnTo>
                  <a:pt x="198" y="60"/>
                </a:lnTo>
                <a:lnTo>
                  <a:pt x="194" y="51"/>
                </a:lnTo>
                <a:lnTo>
                  <a:pt x="189" y="42"/>
                </a:lnTo>
                <a:lnTo>
                  <a:pt x="184" y="34"/>
                </a:lnTo>
                <a:lnTo>
                  <a:pt x="177" y="27"/>
                </a:lnTo>
                <a:lnTo>
                  <a:pt x="171" y="21"/>
                </a:lnTo>
                <a:lnTo>
                  <a:pt x="163" y="16"/>
                </a:lnTo>
                <a:lnTo>
                  <a:pt x="155" y="11"/>
                </a:lnTo>
                <a:lnTo>
                  <a:pt x="146" y="7"/>
                </a:lnTo>
                <a:lnTo>
                  <a:pt x="137" y="4"/>
                </a:lnTo>
                <a:lnTo>
                  <a:pt x="127" y="2"/>
                </a:lnTo>
                <a:lnTo>
                  <a:pt x="116" y="0"/>
                </a:lnTo>
                <a:lnTo>
                  <a:pt x="105" y="0"/>
                </a:lnTo>
                <a:lnTo>
                  <a:pt x="94" y="1"/>
                </a:lnTo>
                <a:lnTo>
                  <a:pt x="83" y="2"/>
                </a:lnTo>
                <a:lnTo>
                  <a:pt x="73" y="5"/>
                </a:lnTo>
                <a:lnTo>
                  <a:pt x="63" y="8"/>
                </a:lnTo>
                <a:lnTo>
                  <a:pt x="54" y="12"/>
                </a:lnTo>
                <a:lnTo>
                  <a:pt x="45" y="18"/>
                </a:lnTo>
                <a:lnTo>
                  <a:pt x="37" y="24"/>
                </a:lnTo>
                <a:lnTo>
                  <a:pt x="30" y="30"/>
                </a:lnTo>
                <a:lnTo>
                  <a:pt x="23" y="38"/>
                </a:lnTo>
                <a:lnTo>
                  <a:pt x="17" y="47"/>
                </a:lnTo>
                <a:lnTo>
                  <a:pt x="12" y="56"/>
                </a:lnTo>
                <a:lnTo>
                  <a:pt x="8" y="66"/>
                </a:lnTo>
                <a:lnTo>
                  <a:pt x="4" y="76"/>
                </a:lnTo>
                <a:lnTo>
                  <a:pt x="2" y="88"/>
                </a:lnTo>
                <a:lnTo>
                  <a:pt x="1" y="100"/>
                </a:lnTo>
                <a:lnTo>
                  <a:pt x="0" y="112"/>
                </a:lnTo>
                <a:moveTo>
                  <a:pt x="105" y="37"/>
                </a:moveTo>
                <a:lnTo>
                  <a:pt x="110" y="37"/>
                </a:lnTo>
                <a:lnTo>
                  <a:pt x="116" y="38"/>
                </a:lnTo>
                <a:lnTo>
                  <a:pt x="121" y="39"/>
                </a:lnTo>
                <a:lnTo>
                  <a:pt x="125" y="40"/>
                </a:lnTo>
                <a:lnTo>
                  <a:pt x="130" y="42"/>
                </a:lnTo>
                <a:lnTo>
                  <a:pt x="134" y="44"/>
                </a:lnTo>
                <a:lnTo>
                  <a:pt x="137" y="46"/>
                </a:lnTo>
                <a:lnTo>
                  <a:pt x="141" y="49"/>
                </a:lnTo>
                <a:lnTo>
                  <a:pt x="144" y="53"/>
                </a:lnTo>
                <a:lnTo>
                  <a:pt x="147" y="56"/>
                </a:lnTo>
                <a:lnTo>
                  <a:pt x="149" y="61"/>
                </a:lnTo>
                <a:lnTo>
                  <a:pt x="151" y="65"/>
                </a:lnTo>
                <a:lnTo>
                  <a:pt x="153" y="70"/>
                </a:lnTo>
                <a:lnTo>
                  <a:pt x="155" y="76"/>
                </a:lnTo>
                <a:lnTo>
                  <a:pt x="156" y="82"/>
                </a:lnTo>
                <a:lnTo>
                  <a:pt x="157" y="88"/>
                </a:lnTo>
                <a:lnTo>
                  <a:pt x="50" y="88"/>
                </a:lnTo>
                <a:lnTo>
                  <a:pt x="51" y="82"/>
                </a:lnTo>
                <a:lnTo>
                  <a:pt x="53" y="77"/>
                </a:lnTo>
                <a:lnTo>
                  <a:pt x="55" y="71"/>
                </a:lnTo>
                <a:lnTo>
                  <a:pt x="58" y="67"/>
                </a:lnTo>
                <a:lnTo>
                  <a:pt x="60" y="62"/>
                </a:lnTo>
                <a:lnTo>
                  <a:pt x="63" y="58"/>
                </a:lnTo>
                <a:lnTo>
                  <a:pt x="67" y="54"/>
                </a:lnTo>
                <a:lnTo>
                  <a:pt x="70" y="50"/>
                </a:lnTo>
                <a:lnTo>
                  <a:pt x="74" y="47"/>
                </a:lnTo>
                <a:lnTo>
                  <a:pt x="78" y="45"/>
                </a:lnTo>
                <a:lnTo>
                  <a:pt x="82" y="42"/>
                </a:lnTo>
                <a:lnTo>
                  <a:pt x="86" y="40"/>
                </a:lnTo>
                <a:lnTo>
                  <a:pt x="90" y="39"/>
                </a:lnTo>
                <a:lnTo>
                  <a:pt x="95" y="38"/>
                </a:lnTo>
                <a:lnTo>
                  <a:pt x="100" y="37"/>
                </a:lnTo>
                <a:lnTo>
                  <a:pt x="105" y="37"/>
                </a:lnTo>
              </a:path>
            </a:pathLst>
          </a:custGeom>
          <a:solidFill>
            <a:schemeClr val="lt1"/>
          </a:solidFill>
          <a:ln>
            <a:noFill/>
          </a:ln>
        </p:spPr>
      </p:sp>
      <p:sp>
        <p:nvSpPr>
          <p:cNvPr id="25" name="Google Shape;25;p4"/>
          <p:cNvSpPr/>
          <p:nvPr/>
        </p:nvSpPr>
        <p:spPr>
          <a:xfrm>
            <a:off x="5394382" y="4554150"/>
            <a:ext cx="63555" cy="97571"/>
          </a:xfrm>
          <a:custGeom>
            <a:rect b="b" l="l" r="r" t="t"/>
            <a:pathLst>
              <a:path extrusionOk="0" h="327" w="213">
                <a:moveTo>
                  <a:pt x="0" y="216"/>
                </a:moveTo>
                <a:lnTo>
                  <a:pt x="0" y="229"/>
                </a:lnTo>
                <a:lnTo>
                  <a:pt x="2" y="241"/>
                </a:lnTo>
                <a:lnTo>
                  <a:pt x="4" y="252"/>
                </a:lnTo>
                <a:lnTo>
                  <a:pt x="7" y="263"/>
                </a:lnTo>
                <a:lnTo>
                  <a:pt x="11" y="273"/>
                </a:lnTo>
                <a:lnTo>
                  <a:pt x="16" y="282"/>
                </a:lnTo>
                <a:lnTo>
                  <a:pt x="22" y="290"/>
                </a:lnTo>
                <a:lnTo>
                  <a:pt x="28" y="297"/>
                </a:lnTo>
                <a:lnTo>
                  <a:pt x="34" y="304"/>
                </a:lnTo>
                <a:lnTo>
                  <a:pt x="42" y="310"/>
                </a:lnTo>
                <a:lnTo>
                  <a:pt x="49" y="315"/>
                </a:lnTo>
                <a:lnTo>
                  <a:pt x="58" y="319"/>
                </a:lnTo>
                <a:lnTo>
                  <a:pt x="67" y="322"/>
                </a:lnTo>
                <a:lnTo>
                  <a:pt x="76" y="324"/>
                </a:lnTo>
                <a:lnTo>
                  <a:pt x="85" y="326"/>
                </a:lnTo>
                <a:lnTo>
                  <a:pt x="95" y="326"/>
                </a:lnTo>
                <a:lnTo>
                  <a:pt x="107" y="325"/>
                </a:lnTo>
                <a:lnTo>
                  <a:pt x="112" y="325"/>
                </a:lnTo>
                <a:lnTo>
                  <a:pt x="118" y="324"/>
                </a:lnTo>
                <a:lnTo>
                  <a:pt x="123" y="323"/>
                </a:lnTo>
                <a:lnTo>
                  <a:pt x="128" y="321"/>
                </a:lnTo>
                <a:lnTo>
                  <a:pt x="133" y="319"/>
                </a:lnTo>
                <a:lnTo>
                  <a:pt x="138" y="317"/>
                </a:lnTo>
                <a:lnTo>
                  <a:pt x="142" y="315"/>
                </a:lnTo>
                <a:lnTo>
                  <a:pt x="146" y="312"/>
                </a:lnTo>
                <a:lnTo>
                  <a:pt x="150" y="309"/>
                </a:lnTo>
                <a:lnTo>
                  <a:pt x="154" y="306"/>
                </a:lnTo>
                <a:lnTo>
                  <a:pt x="157" y="302"/>
                </a:lnTo>
                <a:lnTo>
                  <a:pt x="161" y="298"/>
                </a:lnTo>
                <a:lnTo>
                  <a:pt x="163" y="294"/>
                </a:lnTo>
                <a:lnTo>
                  <a:pt x="166" y="289"/>
                </a:lnTo>
                <a:lnTo>
                  <a:pt x="167" y="289"/>
                </a:lnTo>
                <a:lnTo>
                  <a:pt x="167" y="321"/>
                </a:lnTo>
                <a:lnTo>
                  <a:pt x="212" y="321"/>
                </a:lnTo>
                <a:lnTo>
                  <a:pt x="212" y="0"/>
                </a:lnTo>
                <a:lnTo>
                  <a:pt x="165" y="0"/>
                </a:lnTo>
                <a:lnTo>
                  <a:pt x="165" y="67"/>
                </a:lnTo>
                <a:lnTo>
                  <a:pt x="165" y="98"/>
                </a:lnTo>
                <a:lnTo>
                  <a:pt x="166" y="118"/>
                </a:lnTo>
                <a:lnTo>
                  <a:pt x="167" y="139"/>
                </a:lnTo>
                <a:lnTo>
                  <a:pt x="166" y="139"/>
                </a:lnTo>
                <a:lnTo>
                  <a:pt x="163" y="134"/>
                </a:lnTo>
                <a:lnTo>
                  <a:pt x="161" y="130"/>
                </a:lnTo>
                <a:lnTo>
                  <a:pt x="158" y="126"/>
                </a:lnTo>
                <a:lnTo>
                  <a:pt x="154" y="122"/>
                </a:lnTo>
                <a:lnTo>
                  <a:pt x="151" y="119"/>
                </a:lnTo>
                <a:lnTo>
                  <a:pt x="147" y="116"/>
                </a:lnTo>
                <a:lnTo>
                  <a:pt x="143" y="113"/>
                </a:lnTo>
                <a:lnTo>
                  <a:pt x="139" y="111"/>
                </a:lnTo>
                <a:lnTo>
                  <a:pt x="135" y="109"/>
                </a:lnTo>
                <a:lnTo>
                  <a:pt x="130" y="107"/>
                </a:lnTo>
                <a:lnTo>
                  <a:pt x="125" y="105"/>
                </a:lnTo>
                <a:lnTo>
                  <a:pt x="120" y="104"/>
                </a:lnTo>
                <a:lnTo>
                  <a:pt x="115" y="103"/>
                </a:lnTo>
                <a:lnTo>
                  <a:pt x="110" y="103"/>
                </a:lnTo>
                <a:lnTo>
                  <a:pt x="99" y="102"/>
                </a:lnTo>
                <a:lnTo>
                  <a:pt x="89" y="102"/>
                </a:lnTo>
                <a:lnTo>
                  <a:pt x="79" y="104"/>
                </a:lnTo>
                <a:lnTo>
                  <a:pt x="69" y="106"/>
                </a:lnTo>
                <a:lnTo>
                  <a:pt x="60" y="110"/>
                </a:lnTo>
                <a:lnTo>
                  <a:pt x="52" y="114"/>
                </a:lnTo>
                <a:lnTo>
                  <a:pt x="44" y="119"/>
                </a:lnTo>
                <a:lnTo>
                  <a:pt x="36" y="125"/>
                </a:lnTo>
                <a:lnTo>
                  <a:pt x="29" y="132"/>
                </a:lnTo>
                <a:lnTo>
                  <a:pt x="23" y="140"/>
                </a:lnTo>
                <a:lnTo>
                  <a:pt x="17" y="149"/>
                </a:lnTo>
                <a:lnTo>
                  <a:pt x="12" y="158"/>
                </a:lnTo>
                <a:lnTo>
                  <a:pt x="8" y="168"/>
                </a:lnTo>
                <a:lnTo>
                  <a:pt x="4" y="179"/>
                </a:lnTo>
                <a:lnTo>
                  <a:pt x="2" y="191"/>
                </a:lnTo>
                <a:lnTo>
                  <a:pt x="1" y="203"/>
                </a:lnTo>
                <a:lnTo>
                  <a:pt x="0" y="216"/>
                </a:lnTo>
                <a:moveTo>
                  <a:pt x="49" y="216"/>
                </a:moveTo>
                <a:lnTo>
                  <a:pt x="49" y="207"/>
                </a:lnTo>
                <a:lnTo>
                  <a:pt x="50" y="199"/>
                </a:lnTo>
                <a:lnTo>
                  <a:pt x="51" y="192"/>
                </a:lnTo>
                <a:lnTo>
                  <a:pt x="53" y="184"/>
                </a:lnTo>
                <a:lnTo>
                  <a:pt x="56" y="178"/>
                </a:lnTo>
                <a:lnTo>
                  <a:pt x="58" y="171"/>
                </a:lnTo>
                <a:lnTo>
                  <a:pt x="62" y="166"/>
                </a:lnTo>
                <a:lnTo>
                  <a:pt x="65" y="160"/>
                </a:lnTo>
                <a:lnTo>
                  <a:pt x="69" y="156"/>
                </a:lnTo>
                <a:lnTo>
                  <a:pt x="74" y="152"/>
                </a:lnTo>
                <a:lnTo>
                  <a:pt x="78" y="148"/>
                </a:lnTo>
                <a:lnTo>
                  <a:pt x="84" y="145"/>
                </a:lnTo>
                <a:lnTo>
                  <a:pt x="89" y="143"/>
                </a:lnTo>
                <a:lnTo>
                  <a:pt x="95" y="141"/>
                </a:lnTo>
                <a:lnTo>
                  <a:pt x="101" y="140"/>
                </a:lnTo>
                <a:lnTo>
                  <a:pt x="107" y="140"/>
                </a:lnTo>
                <a:lnTo>
                  <a:pt x="113" y="140"/>
                </a:lnTo>
                <a:lnTo>
                  <a:pt x="119" y="141"/>
                </a:lnTo>
                <a:lnTo>
                  <a:pt x="125" y="143"/>
                </a:lnTo>
                <a:lnTo>
                  <a:pt x="130" y="145"/>
                </a:lnTo>
                <a:lnTo>
                  <a:pt x="135" y="148"/>
                </a:lnTo>
                <a:lnTo>
                  <a:pt x="140" y="151"/>
                </a:lnTo>
                <a:lnTo>
                  <a:pt x="144" y="155"/>
                </a:lnTo>
                <a:lnTo>
                  <a:pt x="148" y="159"/>
                </a:lnTo>
                <a:lnTo>
                  <a:pt x="152" y="164"/>
                </a:lnTo>
                <a:lnTo>
                  <a:pt x="155" y="170"/>
                </a:lnTo>
                <a:lnTo>
                  <a:pt x="158" y="176"/>
                </a:lnTo>
                <a:lnTo>
                  <a:pt x="161" y="183"/>
                </a:lnTo>
                <a:lnTo>
                  <a:pt x="162" y="190"/>
                </a:lnTo>
                <a:lnTo>
                  <a:pt x="164" y="197"/>
                </a:lnTo>
                <a:lnTo>
                  <a:pt x="165" y="205"/>
                </a:lnTo>
                <a:lnTo>
                  <a:pt x="165" y="214"/>
                </a:lnTo>
                <a:lnTo>
                  <a:pt x="165" y="223"/>
                </a:lnTo>
                <a:lnTo>
                  <a:pt x="164" y="231"/>
                </a:lnTo>
                <a:lnTo>
                  <a:pt x="162" y="238"/>
                </a:lnTo>
                <a:lnTo>
                  <a:pt x="161" y="245"/>
                </a:lnTo>
                <a:lnTo>
                  <a:pt x="158" y="252"/>
                </a:lnTo>
                <a:lnTo>
                  <a:pt x="155" y="258"/>
                </a:lnTo>
                <a:lnTo>
                  <a:pt x="152" y="264"/>
                </a:lnTo>
                <a:lnTo>
                  <a:pt x="148" y="269"/>
                </a:lnTo>
                <a:lnTo>
                  <a:pt x="144" y="273"/>
                </a:lnTo>
                <a:lnTo>
                  <a:pt x="140" y="277"/>
                </a:lnTo>
                <a:lnTo>
                  <a:pt x="135" y="280"/>
                </a:lnTo>
                <a:lnTo>
                  <a:pt x="130" y="283"/>
                </a:lnTo>
                <a:lnTo>
                  <a:pt x="125" y="285"/>
                </a:lnTo>
                <a:lnTo>
                  <a:pt x="119" y="287"/>
                </a:lnTo>
                <a:lnTo>
                  <a:pt x="113" y="288"/>
                </a:lnTo>
                <a:lnTo>
                  <a:pt x="107" y="288"/>
                </a:lnTo>
                <a:lnTo>
                  <a:pt x="101" y="288"/>
                </a:lnTo>
                <a:lnTo>
                  <a:pt x="95" y="287"/>
                </a:lnTo>
                <a:lnTo>
                  <a:pt x="89" y="285"/>
                </a:lnTo>
                <a:lnTo>
                  <a:pt x="84" y="283"/>
                </a:lnTo>
                <a:lnTo>
                  <a:pt x="78" y="281"/>
                </a:lnTo>
                <a:lnTo>
                  <a:pt x="74" y="277"/>
                </a:lnTo>
                <a:lnTo>
                  <a:pt x="69" y="274"/>
                </a:lnTo>
                <a:lnTo>
                  <a:pt x="65" y="269"/>
                </a:lnTo>
                <a:lnTo>
                  <a:pt x="62" y="264"/>
                </a:lnTo>
                <a:lnTo>
                  <a:pt x="58" y="259"/>
                </a:lnTo>
                <a:lnTo>
                  <a:pt x="56" y="253"/>
                </a:lnTo>
                <a:lnTo>
                  <a:pt x="53" y="247"/>
                </a:lnTo>
                <a:lnTo>
                  <a:pt x="51" y="240"/>
                </a:lnTo>
                <a:lnTo>
                  <a:pt x="50" y="232"/>
                </a:lnTo>
                <a:lnTo>
                  <a:pt x="49" y="224"/>
                </a:lnTo>
                <a:lnTo>
                  <a:pt x="49" y="216"/>
                </a:lnTo>
              </a:path>
            </a:pathLst>
          </a:custGeom>
          <a:solidFill>
            <a:schemeClr val="lt1"/>
          </a:solidFill>
          <a:ln>
            <a:noFill/>
          </a:ln>
        </p:spPr>
      </p:sp>
      <p:sp>
        <p:nvSpPr>
          <p:cNvPr id="26" name="Google Shape;26;p4"/>
          <p:cNvSpPr/>
          <p:nvPr/>
        </p:nvSpPr>
        <p:spPr>
          <a:xfrm>
            <a:off x="4807162" y="4700357"/>
            <a:ext cx="43564" cy="96079"/>
          </a:xfrm>
          <a:custGeom>
            <a:rect b="b" l="l" r="r" t="t"/>
            <a:pathLst>
              <a:path extrusionOk="0" h="322" w="146">
                <a:moveTo>
                  <a:pt x="40" y="321"/>
                </a:moveTo>
                <a:lnTo>
                  <a:pt x="87" y="321"/>
                </a:lnTo>
                <a:lnTo>
                  <a:pt x="87" y="144"/>
                </a:lnTo>
                <a:lnTo>
                  <a:pt x="138" y="144"/>
                </a:lnTo>
                <a:lnTo>
                  <a:pt x="138" y="107"/>
                </a:lnTo>
                <a:lnTo>
                  <a:pt x="87" y="107"/>
                </a:lnTo>
                <a:lnTo>
                  <a:pt x="87" y="77"/>
                </a:lnTo>
                <a:lnTo>
                  <a:pt x="87" y="72"/>
                </a:lnTo>
                <a:lnTo>
                  <a:pt x="87" y="68"/>
                </a:lnTo>
                <a:lnTo>
                  <a:pt x="88" y="64"/>
                </a:lnTo>
                <a:lnTo>
                  <a:pt x="89" y="60"/>
                </a:lnTo>
                <a:lnTo>
                  <a:pt x="90" y="57"/>
                </a:lnTo>
                <a:lnTo>
                  <a:pt x="91" y="54"/>
                </a:lnTo>
                <a:lnTo>
                  <a:pt x="93" y="51"/>
                </a:lnTo>
                <a:lnTo>
                  <a:pt x="95" y="48"/>
                </a:lnTo>
                <a:lnTo>
                  <a:pt x="97" y="46"/>
                </a:lnTo>
                <a:lnTo>
                  <a:pt x="99" y="44"/>
                </a:lnTo>
                <a:lnTo>
                  <a:pt x="102" y="43"/>
                </a:lnTo>
                <a:lnTo>
                  <a:pt x="106" y="41"/>
                </a:lnTo>
                <a:lnTo>
                  <a:pt x="109" y="40"/>
                </a:lnTo>
                <a:lnTo>
                  <a:pt x="113" y="40"/>
                </a:lnTo>
                <a:lnTo>
                  <a:pt x="117" y="39"/>
                </a:lnTo>
                <a:lnTo>
                  <a:pt x="122" y="39"/>
                </a:lnTo>
                <a:lnTo>
                  <a:pt x="145" y="39"/>
                </a:lnTo>
                <a:lnTo>
                  <a:pt x="145" y="0"/>
                </a:lnTo>
                <a:lnTo>
                  <a:pt x="118" y="0"/>
                </a:lnTo>
                <a:lnTo>
                  <a:pt x="108" y="0"/>
                </a:lnTo>
                <a:lnTo>
                  <a:pt x="99" y="1"/>
                </a:lnTo>
                <a:lnTo>
                  <a:pt x="91" y="3"/>
                </a:lnTo>
                <a:lnTo>
                  <a:pt x="83" y="5"/>
                </a:lnTo>
                <a:lnTo>
                  <a:pt x="76" y="8"/>
                </a:lnTo>
                <a:lnTo>
                  <a:pt x="70" y="11"/>
                </a:lnTo>
                <a:lnTo>
                  <a:pt x="64" y="15"/>
                </a:lnTo>
                <a:lnTo>
                  <a:pt x="59" y="19"/>
                </a:lnTo>
                <a:lnTo>
                  <a:pt x="54" y="24"/>
                </a:lnTo>
                <a:lnTo>
                  <a:pt x="50" y="30"/>
                </a:lnTo>
                <a:lnTo>
                  <a:pt x="47" y="36"/>
                </a:lnTo>
                <a:lnTo>
                  <a:pt x="45" y="43"/>
                </a:lnTo>
                <a:lnTo>
                  <a:pt x="43" y="50"/>
                </a:lnTo>
                <a:lnTo>
                  <a:pt x="41" y="58"/>
                </a:lnTo>
                <a:lnTo>
                  <a:pt x="40" y="66"/>
                </a:lnTo>
                <a:lnTo>
                  <a:pt x="40" y="75"/>
                </a:lnTo>
                <a:lnTo>
                  <a:pt x="40" y="107"/>
                </a:lnTo>
                <a:lnTo>
                  <a:pt x="0" y="107"/>
                </a:lnTo>
                <a:lnTo>
                  <a:pt x="0" y="144"/>
                </a:lnTo>
                <a:lnTo>
                  <a:pt x="40" y="144"/>
                </a:lnTo>
                <a:lnTo>
                  <a:pt x="40" y="321"/>
                </a:lnTo>
              </a:path>
            </a:pathLst>
          </a:custGeom>
          <a:solidFill>
            <a:schemeClr val="lt1"/>
          </a:solidFill>
          <a:ln>
            <a:noFill/>
          </a:ln>
        </p:spPr>
      </p:sp>
      <p:sp>
        <p:nvSpPr>
          <p:cNvPr id="27" name="Google Shape;27;p4"/>
          <p:cNvSpPr/>
          <p:nvPr/>
        </p:nvSpPr>
        <p:spPr>
          <a:xfrm>
            <a:off x="4851920" y="4730792"/>
            <a:ext cx="64749" cy="67136"/>
          </a:xfrm>
          <a:custGeom>
            <a:rect b="b" l="l" r="r" t="t"/>
            <a:pathLst>
              <a:path extrusionOk="0" h="225" w="217">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1" y="216"/>
                </a:lnTo>
                <a:lnTo>
                  <a:pt x="161" y="212"/>
                </a:lnTo>
                <a:lnTo>
                  <a:pt x="170" y="207"/>
                </a:lnTo>
                <a:lnTo>
                  <a:pt x="178" y="201"/>
                </a:lnTo>
                <a:lnTo>
                  <a:pt x="186" y="194"/>
                </a:lnTo>
                <a:lnTo>
                  <a:pt x="192" y="186"/>
                </a:lnTo>
                <a:lnTo>
                  <a:pt x="198" y="178"/>
                </a:lnTo>
                <a:lnTo>
                  <a:pt x="204" y="169"/>
                </a:lnTo>
                <a:lnTo>
                  <a:pt x="208" y="159"/>
                </a:lnTo>
                <a:lnTo>
                  <a:pt x="211" y="148"/>
                </a:lnTo>
                <a:lnTo>
                  <a:pt x="214" y="137"/>
                </a:lnTo>
                <a:lnTo>
                  <a:pt x="215" y="125"/>
                </a:lnTo>
                <a:lnTo>
                  <a:pt x="216" y="112"/>
                </a:lnTo>
                <a:lnTo>
                  <a:pt x="216" y="99"/>
                </a:lnTo>
                <a:lnTo>
                  <a:pt x="214" y="87"/>
                </a:lnTo>
                <a:lnTo>
                  <a:pt x="212" y="76"/>
                </a:lnTo>
                <a:lnTo>
                  <a:pt x="208" y="65"/>
                </a:lnTo>
                <a:lnTo>
                  <a:pt x="204" y="55"/>
                </a:lnTo>
                <a:lnTo>
                  <a:pt x="199" y="46"/>
                </a:lnTo>
                <a:lnTo>
                  <a:pt x="193" y="37"/>
                </a:lnTo>
                <a:lnTo>
                  <a:pt x="187" y="30"/>
                </a:lnTo>
                <a:lnTo>
                  <a:pt x="179" y="23"/>
                </a:lnTo>
                <a:lnTo>
                  <a:pt x="171" y="17"/>
                </a:lnTo>
                <a:lnTo>
                  <a:pt x="162" y="12"/>
                </a:lnTo>
                <a:lnTo>
                  <a:pt x="153" y="8"/>
                </a:lnTo>
                <a:lnTo>
                  <a:pt x="142"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28" name="Google Shape;28;p4"/>
          <p:cNvSpPr/>
          <p:nvPr/>
        </p:nvSpPr>
        <p:spPr>
          <a:xfrm>
            <a:off x="4929798" y="4730792"/>
            <a:ext cx="39983" cy="65644"/>
          </a:xfrm>
          <a:custGeom>
            <a:rect b="b" l="l" r="r" t="t"/>
            <a:pathLst>
              <a:path extrusionOk="0" h="220" w="134">
                <a:moveTo>
                  <a:pt x="0" y="219"/>
                </a:moveTo>
                <a:lnTo>
                  <a:pt x="47" y="219"/>
                </a:lnTo>
                <a:lnTo>
                  <a:pt x="47" y="112"/>
                </a:lnTo>
                <a:lnTo>
                  <a:pt x="47" y="105"/>
                </a:lnTo>
                <a:lnTo>
                  <a:pt x="48" y="98"/>
                </a:lnTo>
                <a:lnTo>
                  <a:pt x="49" y="92"/>
                </a:lnTo>
                <a:lnTo>
                  <a:pt x="50" y="86"/>
                </a:lnTo>
                <a:lnTo>
                  <a:pt x="52" y="80"/>
                </a:lnTo>
                <a:lnTo>
                  <a:pt x="54" y="74"/>
                </a:lnTo>
                <a:lnTo>
                  <a:pt x="56" y="69"/>
                </a:lnTo>
                <a:lnTo>
                  <a:pt x="59" y="64"/>
                </a:lnTo>
                <a:lnTo>
                  <a:pt x="62" y="60"/>
                </a:lnTo>
                <a:lnTo>
                  <a:pt x="66" y="56"/>
                </a:lnTo>
                <a:lnTo>
                  <a:pt x="69" y="52"/>
                </a:lnTo>
                <a:lnTo>
                  <a:pt x="74" y="49"/>
                </a:lnTo>
                <a:lnTo>
                  <a:pt x="78" y="47"/>
                </a:lnTo>
                <a:lnTo>
                  <a:pt x="83" y="45"/>
                </a:lnTo>
                <a:lnTo>
                  <a:pt x="88" y="44"/>
                </a:lnTo>
                <a:lnTo>
                  <a:pt x="94" y="44"/>
                </a:lnTo>
                <a:lnTo>
                  <a:pt x="97" y="44"/>
                </a:lnTo>
                <a:lnTo>
                  <a:pt x="101" y="44"/>
                </a:lnTo>
                <a:lnTo>
                  <a:pt x="104" y="45"/>
                </a:lnTo>
                <a:lnTo>
                  <a:pt x="107" y="46"/>
                </a:lnTo>
                <a:lnTo>
                  <a:pt x="110" y="47"/>
                </a:lnTo>
                <a:lnTo>
                  <a:pt x="114" y="48"/>
                </a:lnTo>
                <a:lnTo>
                  <a:pt x="117" y="49"/>
                </a:lnTo>
                <a:lnTo>
                  <a:pt x="121" y="51"/>
                </a:lnTo>
                <a:lnTo>
                  <a:pt x="133" y="9"/>
                </a:lnTo>
                <a:lnTo>
                  <a:pt x="129" y="6"/>
                </a:lnTo>
                <a:lnTo>
                  <a:pt x="125" y="4"/>
                </a:lnTo>
                <a:lnTo>
                  <a:pt x="121" y="3"/>
                </a:lnTo>
                <a:lnTo>
                  <a:pt x="117" y="1"/>
                </a:lnTo>
                <a:lnTo>
                  <a:pt x="114" y="1"/>
                </a:lnTo>
                <a:lnTo>
                  <a:pt x="110" y="0"/>
                </a:lnTo>
                <a:lnTo>
                  <a:pt x="106" y="0"/>
                </a:lnTo>
                <a:lnTo>
                  <a:pt x="103" y="0"/>
                </a:lnTo>
                <a:lnTo>
                  <a:pt x="98" y="0"/>
                </a:lnTo>
                <a:lnTo>
                  <a:pt x="93" y="1"/>
                </a:lnTo>
                <a:lnTo>
                  <a:pt x="89" y="1"/>
                </a:lnTo>
                <a:lnTo>
                  <a:pt x="84" y="2"/>
                </a:lnTo>
                <a:lnTo>
                  <a:pt x="80" y="4"/>
                </a:lnTo>
                <a:lnTo>
                  <a:pt x="76" y="5"/>
                </a:lnTo>
                <a:lnTo>
                  <a:pt x="72" y="7"/>
                </a:lnTo>
                <a:lnTo>
                  <a:pt x="69" y="9"/>
                </a:lnTo>
                <a:lnTo>
                  <a:pt x="65" y="12"/>
                </a:lnTo>
                <a:lnTo>
                  <a:pt x="62" y="15"/>
                </a:lnTo>
                <a:lnTo>
                  <a:pt x="59" y="17"/>
                </a:lnTo>
                <a:lnTo>
                  <a:pt x="56" y="21"/>
                </a:lnTo>
                <a:lnTo>
                  <a:pt x="54" y="24"/>
                </a:lnTo>
                <a:lnTo>
                  <a:pt x="51" y="28"/>
                </a:lnTo>
                <a:lnTo>
                  <a:pt x="49" y="32"/>
                </a:lnTo>
                <a:lnTo>
                  <a:pt x="47" y="36"/>
                </a:lnTo>
                <a:lnTo>
                  <a:pt x="46" y="36"/>
                </a:lnTo>
                <a:lnTo>
                  <a:pt x="46" y="5"/>
                </a:lnTo>
                <a:lnTo>
                  <a:pt x="0" y="5"/>
                </a:lnTo>
                <a:lnTo>
                  <a:pt x="0" y="219"/>
                </a:lnTo>
              </a:path>
            </a:pathLst>
          </a:custGeom>
          <a:solidFill>
            <a:schemeClr val="lt1"/>
          </a:solidFill>
          <a:ln>
            <a:noFill/>
          </a:ln>
        </p:spPr>
      </p:sp>
      <p:sp>
        <p:nvSpPr>
          <p:cNvPr id="29" name="Google Shape;29;p4"/>
          <p:cNvSpPr/>
          <p:nvPr/>
        </p:nvSpPr>
        <p:spPr>
          <a:xfrm>
            <a:off x="5001112" y="4730792"/>
            <a:ext cx="56096" cy="66539"/>
          </a:xfrm>
          <a:custGeom>
            <a:rect b="b" l="l" r="r" t="t"/>
            <a:pathLst>
              <a:path extrusionOk="0" h="223" w="188">
                <a:moveTo>
                  <a:pt x="0" y="162"/>
                </a:moveTo>
                <a:lnTo>
                  <a:pt x="0" y="169"/>
                </a:lnTo>
                <a:lnTo>
                  <a:pt x="1" y="175"/>
                </a:lnTo>
                <a:lnTo>
                  <a:pt x="3" y="182"/>
                </a:lnTo>
                <a:lnTo>
                  <a:pt x="5" y="187"/>
                </a:lnTo>
                <a:lnTo>
                  <a:pt x="8" y="193"/>
                </a:lnTo>
                <a:lnTo>
                  <a:pt x="11" y="198"/>
                </a:lnTo>
                <a:lnTo>
                  <a:pt x="15" y="202"/>
                </a:lnTo>
                <a:lnTo>
                  <a:pt x="19" y="206"/>
                </a:lnTo>
                <a:lnTo>
                  <a:pt x="24" y="210"/>
                </a:lnTo>
                <a:lnTo>
                  <a:pt x="29" y="213"/>
                </a:lnTo>
                <a:lnTo>
                  <a:pt x="35" y="216"/>
                </a:lnTo>
                <a:lnTo>
                  <a:pt x="41" y="218"/>
                </a:lnTo>
                <a:lnTo>
                  <a:pt x="48" y="220"/>
                </a:lnTo>
                <a:lnTo>
                  <a:pt x="55" y="221"/>
                </a:lnTo>
                <a:lnTo>
                  <a:pt x="63" y="222"/>
                </a:lnTo>
                <a:lnTo>
                  <a:pt x="71" y="222"/>
                </a:lnTo>
                <a:lnTo>
                  <a:pt x="77" y="222"/>
                </a:lnTo>
                <a:lnTo>
                  <a:pt x="84" y="221"/>
                </a:lnTo>
                <a:lnTo>
                  <a:pt x="90" y="221"/>
                </a:lnTo>
                <a:lnTo>
                  <a:pt x="95" y="219"/>
                </a:lnTo>
                <a:lnTo>
                  <a:pt x="101" y="218"/>
                </a:lnTo>
                <a:lnTo>
                  <a:pt x="106" y="216"/>
                </a:lnTo>
                <a:lnTo>
                  <a:pt x="111" y="214"/>
                </a:lnTo>
                <a:lnTo>
                  <a:pt x="115" y="212"/>
                </a:lnTo>
                <a:lnTo>
                  <a:pt x="119" y="210"/>
                </a:lnTo>
                <a:lnTo>
                  <a:pt x="123" y="207"/>
                </a:lnTo>
                <a:lnTo>
                  <a:pt x="127" y="204"/>
                </a:lnTo>
                <a:lnTo>
                  <a:pt x="130" y="200"/>
                </a:lnTo>
                <a:lnTo>
                  <a:pt x="133" y="197"/>
                </a:lnTo>
                <a:lnTo>
                  <a:pt x="136" y="193"/>
                </a:lnTo>
                <a:lnTo>
                  <a:pt x="138" y="189"/>
                </a:lnTo>
                <a:lnTo>
                  <a:pt x="140" y="185"/>
                </a:lnTo>
                <a:lnTo>
                  <a:pt x="142" y="185"/>
                </a:lnTo>
                <a:lnTo>
                  <a:pt x="142" y="219"/>
                </a:lnTo>
                <a:lnTo>
                  <a:pt x="187" y="219"/>
                </a:lnTo>
                <a:lnTo>
                  <a:pt x="187" y="79"/>
                </a:lnTo>
                <a:lnTo>
                  <a:pt x="187" y="70"/>
                </a:lnTo>
                <a:lnTo>
                  <a:pt x="186" y="61"/>
                </a:lnTo>
                <a:lnTo>
                  <a:pt x="184" y="53"/>
                </a:lnTo>
                <a:lnTo>
                  <a:pt x="182" y="45"/>
                </a:lnTo>
                <a:lnTo>
                  <a:pt x="178" y="38"/>
                </a:lnTo>
                <a:lnTo>
                  <a:pt x="175" y="32"/>
                </a:lnTo>
                <a:lnTo>
                  <a:pt x="170" y="26"/>
                </a:lnTo>
                <a:lnTo>
                  <a:pt x="165" y="20"/>
                </a:lnTo>
                <a:lnTo>
                  <a:pt x="159" y="16"/>
                </a:lnTo>
                <a:lnTo>
                  <a:pt x="153" y="12"/>
                </a:lnTo>
                <a:lnTo>
                  <a:pt x="145" y="8"/>
                </a:lnTo>
                <a:lnTo>
                  <a:pt x="137" y="5"/>
                </a:lnTo>
                <a:lnTo>
                  <a:pt x="128" y="3"/>
                </a:lnTo>
                <a:lnTo>
                  <a:pt x="119" y="1"/>
                </a:lnTo>
                <a:lnTo>
                  <a:pt x="109" y="0"/>
                </a:lnTo>
                <a:lnTo>
                  <a:pt x="98" y="0"/>
                </a:lnTo>
                <a:lnTo>
                  <a:pt x="88" y="0"/>
                </a:lnTo>
                <a:lnTo>
                  <a:pt x="79" y="1"/>
                </a:lnTo>
                <a:lnTo>
                  <a:pt x="70" y="3"/>
                </a:lnTo>
                <a:lnTo>
                  <a:pt x="62" y="5"/>
                </a:lnTo>
                <a:lnTo>
                  <a:pt x="54" y="8"/>
                </a:lnTo>
                <a:lnTo>
                  <a:pt x="47" y="11"/>
                </a:lnTo>
                <a:lnTo>
                  <a:pt x="40" y="15"/>
                </a:lnTo>
                <a:lnTo>
                  <a:pt x="34" y="20"/>
                </a:lnTo>
                <a:lnTo>
                  <a:pt x="29" y="25"/>
                </a:lnTo>
                <a:lnTo>
                  <a:pt x="24" y="31"/>
                </a:lnTo>
                <a:lnTo>
                  <a:pt x="20" y="37"/>
                </a:lnTo>
                <a:lnTo>
                  <a:pt x="17" y="43"/>
                </a:lnTo>
                <a:lnTo>
                  <a:pt x="14" y="50"/>
                </a:lnTo>
                <a:lnTo>
                  <a:pt x="11" y="57"/>
                </a:lnTo>
                <a:lnTo>
                  <a:pt x="10" y="65"/>
                </a:lnTo>
                <a:lnTo>
                  <a:pt x="9" y="73"/>
                </a:lnTo>
                <a:lnTo>
                  <a:pt x="53" y="73"/>
                </a:lnTo>
                <a:lnTo>
                  <a:pt x="54" y="69"/>
                </a:lnTo>
                <a:lnTo>
                  <a:pt x="54" y="65"/>
                </a:lnTo>
                <a:lnTo>
                  <a:pt x="55" y="61"/>
                </a:lnTo>
                <a:lnTo>
                  <a:pt x="57" y="58"/>
                </a:lnTo>
                <a:lnTo>
                  <a:pt x="59" y="54"/>
                </a:lnTo>
                <a:lnTo>
                  <a:pt x="61" y="51"/>
                </a:lnTo>
                <a:lnTo>
                  <a:pt x="63" y="48"/>
                </a:lnTo>
                <a:lnTo>
                  <a:pt x="66" y="46"/>
                </a:lnTo>
                <a:lnTo>
                  <a:pt x="69" y="43"/>
                </a:lnTo>
                <a:lnTo>
                  <a:pt x="72" y="41"/>
                </a:lnTo>
                <a:lnTo>
                  <a:pt x="76" y="39"/>
                </a:lnTo>
                <a:lnTo>
                  <a:pt x="79" y="38"/>
                </a:lnTo>
                <a:lnTo>
                  <a:pt x="84" y="37"/>
                </a:lnTo>
                <a:lnTo>
                  <a:pt x="88" y="36"/>
                </a:lnTo>
                <a:lnTo>
                  <a:pt x="93" y="35"/>
                </a:lnTo>
                <a:lnTo>
                  <a:pt x="98" y="35"/>
                </a:lnTo>
                <a:lnTo>
                  <a:pt x="103" y="35"/>
                </a:lnTo>
                <a:lnTo>
                  <a:pt x="108" y="36"/>
                </a:lnTo>
                <a:lnTo>
                  <a:pt x="113" y="37"/>
                </a:lnTo>
                <a:lnTo>
                  <a:pt x="117" y="38"/>
                </a:lnTo>
                <a:lnTo>
                  <a:pt x="121" y="39"/>
                </a:lnTo>
                <a:lnTo>
                  <a:pt x="124" y="41"/>
                </a:lnTo>
                <a:lnTo>
                  <a:pt x="127" y="43"/>
                </a:lnTo>
                <a:lnTo>
                  <a:pt x="130" y="46"/>
                </a:lnTo>
                <a:lnTo>
                  <a:pt x="132" y="48"/>
                </a:lnTo>
                <a:lnTo>
                  <a:pt x="134" y="51"/>
                </a:lnTo>
                <a:lnTo>
                  <a:pt x="136" y="54"/>
                </a:lnTo>
                <a:lnTo>
                  <a:pt x="138" y="57"/>
                </a:lnTo>
                <a:lnTo>
                  <a:pt x="139" y="61"/>
                </a:lnTo>
                <a:lnTo>
                  <a:pt x="139" y="64"/>
                </a:lnTo>
                <a:lnTo>
                  <a:pt x="140" y="68"/>
                </a:lnTo>
                <a:lnTo>
                  <a:pt x="140" y="72"/>
                </a:lnTo>
                <a:lnTo>
                  <a:pt x="140" y="74"/>
                </a:lnTo>
                <a:lnTo>
                  <a:pt x="140" y="76"/>
                </a:lnTo>
                <a:lnTo>
                  <a:pt x="139" y="78"/>
                </a:lnTo>
                <a:lnTo>
                  <a:pt x="139" y="80"/>
                </a:lnTo>
                <a:lnTo>
                  <a:pt x="138" y="81"/>
                </a:lnTo>
                <a:lnTo>
                  <a:pt x="138" y="82"/>
                </a:lnTo>
                <a:lnTo>
                  <a:pt x="137" y="82"/>
                </a:lnTo>
                <a:lnTo>
                  <a:pt x="137" y="83"/>
                </a:lnTo>
                <a:lnTo>
                  <a:pt x="136" y="83"/>
                </a:lnTo>
                <a:lnTo>
                  <a:pt x="135" y="84"/>
                </a:lnTo>
                <a:lnTo>
                  <a:pt x="133" y="85"/>
                </a:lnTo>
                <a:lnTo>
                  <a:pt x="131" y="86"/>
                </a:lnTo>
                <a:lnTo>
                  <a:pt x="129" y="87"/>
                </a:lnTo>
                <a:lnTo>
                  <a:pt x="126" y="87"/>
                </a:lnTo>
                <a:lnTo>
                  <a:pt x="113" y="90"/>
                </a:lnTo>
                <a:lnTo>
                  <a:pt x="70" y="97"/>
                </a:lnTo>
                <a:lnTo>
                  <a:pt x="53" y="100"/>
                </a:lnTo>
                <a:lnTo>
                  <a:pt x="45" y="102"/>
                </a:lnTo>
                <a:lnTo>
                  <a:pt x="38" y="105"/>
                </a:lnTo>
                <a:lnTo>
                  <a:pt x="32" y="108"/>
                </a:lnTo>
                <a:lnTo>
                  <a:pt x="26" y="111"/>
                </a:lnTo>
                <a:lnTo>
                  <a:pt x="21" y="114"/>
                </a:lnTo>
                <a:lnTo>
                  <a:pt x="17" y="118"/>
                </a:lnTo>
                <a:lnTo>
                  <a:pt x="13" y="122"/>
                </a:lnTo>
                <a:lnTo>
                  <a:pt x="9" y="127"/>
                </a:lnTo>
                <a:lnTo>
                  <a:pt x="6" y="131"/>
                </a:lnTo>
                <a:lnTo>
                  <a:pt x="4" y="137"/>
                </a:lnTo>
                <a:lnTo>
                  <a:pt x="2" y="142"/>
                </a:lnTo>
                <a:lnTo>
                  <a:pt x="1" y="149"/>
                </a:lnTo>
                <a:lnTo>
                  <a:pt x="0" y="155"/>
                </a:lnTo>
                <a:lnTo>
                  <a:pt x="0" y="162"/>
                </a:lnTo>
                <a:moveTo>
                  <a:pt x="140" y="129"/>
                </a:moveTo>
                <a:lnTo>
                  <a:pt x="140" y="136"/>
                </a:lnTo>
                <a:lnTo>
                  <a:pt x="139" y="143"/>
                </a:lnTo>
                <a:lnTo>
                  <a:pt x="137" y="149"/>
                </a:lnTo>
                <a:lnTo>
                  <a:pt x="135" y="155"/>
                </a:lnTo>
                <a:lnTo>
                  <a:pt x="133" y="160"/>
                </a:lnTo>
                <a:lnTo>
                  <a:pt x="130" y="164"/>
                </a:lnTo>
                <a:lnTo>
                  <a:pt x="126" y="169"/>
                </a:lnTo>
                <a:lnTo>
                  <a:pt x="122" y="173"/>
                </a:lnTo>
                <a:lnTo>
                  <a:pt x="118" y="176"/>
                </a:lnTo>
                <a:lnTo>
                  <a:pt x="113" y="179"/>
                </a:lnTo>
                <a:lnTo>
                  <a:pt x="108" y="181"/>
                </a:lnTo>
                <a:lnTo>
                  <a:pt x="103" y="183"/>
                </a:lnTo>
                <a:lnTo>
                  <a:pt x="98" y="185"/>
                </a:lnTo>
                <a:lnTo>
                  <a:pt x="92" y="186"/>
                </a:lnTo>
                <a:lnTo>
                  <a:pt x="87" y="187"/>
                </a:lnTo>
                <a:lnTo>
                  <a:pt x="81" y="187"/>
                </a:lnTo>
                <a:lnTo>
                  <a:pt x="77" y="187"/>
                </a:lnTo>
                <a:lnTo>
                  <a:pt x="73" y="186"/>
                </a:lnTo>
                <a:lnTo>
                  <a:pt x="70" y="186"/>
                </a:lnTo>
                <a:lnTo>
                  <a:pt x="66" y="185"/>
                </a:lnTo>
                <a:lnTo>
                  <a:pt x="63" y="183"/>
                </a:lnTo>
                <a:lnTo>
                  <a:pt x="61" y="182"/>
                </a:lnTo>
                <a:lnTo>
                  <a:pt x="58" y="180"/>
                </a:lnTo>
                <a:lnTo>
                  <a:pt x="56" y="178"/>
                </a:lnTo>
                <a:lnTo>
                  <a:pt x="54" y="176"/>
                </a:lnTo>
                <a:lnTo>
                  <a:pt x="52" y="174"/>
                </a:lnTo>
                <a:lnTo>
                  <a:pt x="50" y="171"/>
                </a:lnTo>
                <a:lnTo>
                  <a:pt x="49" y="169"/>
                </a:lnTo>
                <a:lnTo>
                  <a:pt x="48" y="166"/>
                </a:lnTo>
                <a:lnTo>
                  <a:pt x="48" y="163"/>
                </a:lnTo>
                <a:lnTo>
                  <a:pt x="47" y="160"/>
                </a:lnTo>
                <a:lnTo>
                  <a:pt x="47" y="157"/>
                </a:lnTo>
                <a:lnTo>
                  <a:pt x="47" y="154"/>
                </a:lnTo>
                <a:lnTo>
                  <a:pt x="48" y="151"/>
                </a:lnTo>
                <a:lnTo>
                  <a:pt x="48" y="148"/>
                </a:lnTo>
                <a:lnTo>
                  <a:pt x="49" y="145"/>
                </a:lnTo>
                <a:lnTo>
                  <a:pt x="50" y="143"/>
                </a:lnTo>
                <a:lnTo>
                  <a:pt x="52" y="140"/>
                </a:lnTo>
                <a:lnTo>
                  <a:pt x="53" y="138"/>
                </a:lnTo>
                <a:lnTo>
                  <a:pt x="55" y="136"/>
                </a:lnTo>
                <a:lnTo>
                  <a:pt x="58" y="134"/>
                </a:lnTo>
                <a:lnTo>
                  <a:pt x="60" y="133"/>
                </a:lnTo>
                <a:lnTo>
                  <a:pt x="63" y="131"/>
                </a:lnTo>
                <a:lnTo>
                  <a:pt x="66" y="130"/>
                </a:lnTo>
                <a:lnTo>
                  <a:pt x="70" y="129"/>
                </a:lnTo>
                <a:lnTo>
                  <a:pt x="74" y="128"/>
                </a:lnTo>
                <a:lnTo>
                  <a:pt x="82" y="126"/>
                </a:lnTo>
                <a:lnTo>
                  <a:pt x="118" y="120"/>
                </a:lnTo>
                <a:lnTo>
                  <a:pt x="122" y="119"/>
                </a:lnTo>
                <a:lnTo>
                  <a:pt x="126" y="118"/>
                </a:lnTo>
                <a:lnTo>
                  <a:pt x="129" y="117"/>
                </a:lnTo>
                <a:lnTo>
                  <a:pt x="132" y="116"/>
                </a:lnTo>
                <a:lnTo>
                  <a:pt x="134" y="115"/>
                </a:lnTo>
                <a:lnTo>
                  <a:pt x="135" y="114"/>
                </a:lnTo>
                <a:lnTo>
                  <a:pt x="136" y="113"/>
                </a:lnTo>
                <a:lnTo>
                  <a:pt x="137" y="113"/>
                </a:lnTo>
                <a:lnTo>
                  <a:pt x="138" y="112"/>
                </a:lnTo>
                <a:lnTo>
                  <a:pt x="139" y="111"/>
                </a:lnTo>
                <a:lnTo>
                  <a:pt x="140" y="110"/>
                </a:lnTo>
                <a:lnTo>
                  <a:pt x="140" y="129"/>
                </a:lnTo>
              </a:path>
            </a:pathLst>
          </a:custGeom>
          <a:solidFill>
            <a:schemeClr val="lt1"/>
          </a:solidFill>
          <a:ln>
            <a:noFill/>
          </a:ln>
        </p:spPr>
      </p:sp>
      <p:sp>
        <p:nvSpPr>
          <p:cNvPr id="30" name="Google Shape;30;p4"/>
          <p:cNvSpPr/>
          <p:nvPr/>
        </p:nvSpPr>
        <p:spPr>
          <a:xfrm>
            <a:off x="5073918" y="4730792"/>
            <a:ext cx="97571" cy="65644"/>
          </a:xfrm>
          <a:custGeom>
            <a:rect b="b" l="l" r="r" t="t"/>
            <a:pathLst>
              <a:path extrusionOk="0" h="220" w="327">
                <a:moveTo>
                  <a:pt x="0" y="219"/>
                </a:moveTo>
                <a:lnTo>
                  <a:pt x="47" y="219"/>
                </a:lnTo>
                <a:lnTo>
                  <a:pt x="47" y="107"/>
                </a:lnTo>
                <a:lnTo>
                  <a:pt x="47" y="99"/>
                </a:lnTo>
                <a:lnTo>
                  <a:pt x="48" y="91"/>
                </a:lnTo>
                <a:lnTo>
                  <a:pt x="49" y="84"/>
                </a:lnTo>
                <a:lnTo>
                  <a:pt x="51" y="78"/>
                </a:lnTo>
                <a:lnTo>
                  <a:pt x="53" y="71"/>
                </a:lnTo>
                <a:lnTo>
                  <a:pt x="56" y="66"/>
                </a:lnTo>
                <a:lnTo>
                  <a:pt x="59" y="61"/>
                </a:lnTo>
                <a:lnTo>
                  <a:pt x="62" y="56"/>
                </a:lnTo>
                <a:lnTo>
                  <a:pt x="66" y="52"/>
                </a:lnTo>
                <a:lnTo>
                  <a:pt x="70" y="48"/>
                </a:lnTo>
                <a:lnTo>
                  <a:pt x="74" y="45"/>
                </a:lnTo>
                <a:lnTo>
                  <a:pt x="78" y="43"/>
                </a:lnTo>
                <a:lnTo>
                  <a:pt x="83" y="41"/>
                </a:lnTo>
                <a:lnTo>
                  <a:pt x="88" y="39"/>
                </a:lnTo>
                <a:lnTo>
                  <a:pt x="93" y="38"/>
                </a:lnTo>
                <a:lnTo>
                  <a:pt x="98" y="38"/>
                </a:lnTo>
                <a:lnTo>
                  <a:pt x="103" y="38"/>
                </a:lnTo>
                <a:lnTo>
                  <a:pt x="107" y="39"/>
                </a:lnTo>
                <a:lnTo>
                  <a:pt x="111" y="40"/>
                </a:lnTo>
                <a:lnTo>
                  <a:pt x="115" y="41"/>
                </a:lnTo>
                <a:lnTo>
                  <a:pt x="119" y="42"/>
                </a:lnTo>
                <a:lnTo>
                  <a:pt x="122" y="45"/>
                </a:lnTo>
                <a:lnTo>
                  <a:pt x="125" y="47"/>
                </a:lnTo>
                <a:lnTo>
                  <a:pt x="128" y="50"/>
                </a:lnTo>
                <a:lnTo>
                  <a:pt x="131" y="53"/>
                </a:lnTo>
                <a:lnTo>
                  <a:pt x="133" y="57"/>
                </a:lnTo>
                <a:lnTo>
                  <a:pt x="135" y="62"/>
                </a:lnTo>
                <a:lnTo>
                  <a:pt x="136" y="67"/>
                </a:lnTo>
                <a:lnTo>
                  <a:pt x="137" y="72"/>
                </a:lnTo>
                <a:lnTo>
                  <a:pt x="138" y="78"/>
                </a:lnTo>
                <a:lnTo>
                  <a:pt x="139" y="85"/>
                </a:lnTo>
                <a:lnTo>
                  <a:pt x="139" y="92"/>
                </a:lnTo>
                <a:lnTo>
                  <a:pt x="139" y="219"/>
                </a:lnTo>
                <a:lnTo>
                  <a:pt x="186" y="219"/>
                </a:lnTo>
                <a:lnTo>
                  <a:pt x="186" y="106"/>
                </a:lnTo>
                <a:lnTo>
                  <a:pt x="186" y="98"/>
                </a:lnTo>
                <a:lnTo>
                  <a:pt x="187" y="91"/>
                </a:lnTo>
                <a:lnTo>
                  <a:pt x="188" y="84"/>
                </a:lnTo>
                <a:lnTo>
                  <a:pt x="190" y="78"/>
                </a:lnTo>
                <a:lnTo>
                  <a:pt x="192" y="72"/>
                </a:lnTo>
                <a:lnTo>
                  <a:pt x="195" y="66"/>
                </a:lnTo>
                <a:lnTo>
                  <a:pt x="198" y="61"/>
                </a:lnTo>
                <a:lnTo>
                  <a:pt x="201" y="56"/>
                </a:lnTo>
                <a:lnTo>
                  <a:pt x="205" y="52"/>
                </a:lnTo>
                <a:lnTo>
                  <a:pt x="209" y="48"/>
                </a:lnTo>
                <a:lnTo>
                  <a:pt x="213" y="45"/>
                </a:lnTo>
                <a:lnTo>
                  <a:pt x="218" y="43"/>
                </a:lnTo>
                <a:lnTo>
                  <a:pt x="222" y="41"/>
                </a:lnTo>
                <a:lnTo>
                  <a:pt x="227" y="39"/>
                </a:lnTo>
                <a:lnTo>
                  <a:pt x="233" y="38"/>
                </a:lnTo>
                <a:lnTo>
                  <a:pt x="238" y="38"/>
                </a:lnTo>
                <a:lnTo>
                  <a:pt x="243" y="38"/>
                </a:lnTo>
                <a:lnTo>
                  <a:pt x="247" y="39"/>
                </a:lnTo>
                <a:lnTo>
                  <a:pt x="251" y="40"/>
                </a:lnTo>
                <a:lnTo>
                  <a:pt x="255" y="41"/>
                </a:lnTo>
                <a:lnTo>
                  <a:pt x="259" y="42"/>
                </a:lnTo>
                <a:lnTo>
                  <a:pt x="262" y="45"/>
                </a:lnTo>
                <a:lnTo>
                  <a:pt x="265" y="47"/>
                </a:lnTo>
                <a:lnTo>
                  <a:pt x="268" y="50"/>
                </a:lnTo>
                <a:lnTo>
                  <a:pt x="270" y="53"/>
                </a:lnTo>
                <a:lnTo>
                  <a:pt x="272" y="57"/>
                </a:lnTo>
                <a:lnTo>
                  <a:pt x="274" y="62"/>
                </a:lnTo>
                <a:lnTo>
                  <a:pt x="275" y="67"/>
                </a:lnTo>
                <a:lnTo>
                  <a:pt x="277" y="72"/>
                </a:lnTo>
                <a:lnTo>
                  <a:pt x="277" y="78"/>
                </a:lnTo>
                <a:lnTo>
                  <a:pt x="278" y="85"/>
                </a:lnTo>
                <a:lnTo>
                  <a:pt x="278" y="92"/>
                </a:lnTo>
                <a:lnTo>
                  <a:pt x="278" y="219"/>
                </a:lnTo>
                <a:lnTo>
                  <a:pt x="326" y="219"/>
                </a:lnTo>
                <a:lnTo>
                  <a:pt x="326" y="86"/>
                </a:lnTo>
                <a:lnTo>
                  <a:pt x="326" y="75"/>
                </a:lnTo>
                <a:lnTo>
                  <a:pt x="324" y="64"/>
                </a:lnTo>
                <a:lnTo>
                  <a:pt x="323" y="55"/>
                </a:lnTo>
                <a:lnTo>
                  <a:pt x="320" y="46"/>
                </a:lnTo>
                <a:lnTo>
                  <a:pt x="317" y="38"/>
                </a:lnTo>
                <a:lnTo>
                  <a:pt x="313" y="31"/>
                </a:lnTo>
                <a:lnTo>
                  <a:pt x="309" y="25"/>
                </a:lnTo>
                <a:lnTo>
                  <a:pt x="304" y="19"/>
                </a:lnTo>
                <a:lnTo>
                  <a:pt x="298" y="15"/>
                </a:lnTo>
                <a:lnTo>
                  <a:pt x="292" y="11"/>
                </a:lnTo>
                <a:lnTo>
                  <a:pt x="286" y="7"/>
                </a:lnTo>
                <a:lnTo>
                  <a:pt x="280" y="5"/>
                </a:lnTo>
                <a:lnTo>
                  <a:pt x="273" y="3"/>
                </a:lnTo>
                <a:lnTo>
                  <a:pt x="265" y="1"/>
                </a:lnTo>
                <a:lnTo>
                  <a:pt x="258" y="0"/>
                </a:lnTo>
                <a:lnTo>
                  <a:pt x="250" y="0"/>
                </a:lnTo>
                <a:lnTo>
                  <a:pt x="239" y="1"/>
                </a:lnTo>
                <a:lnTo>
                  <a:pt x="233" y="1"/>
                </a:lnTo>
                <a:lnTo>
                  <a:pt x="228" y="2"/>
                </a:lnTo>
                <a:lnTo>
                  <a:pt x="223" y="3"/>
                </a:lnTo>
                <a:lnTo>
                  <a:pt x="218" y="5"/>
                </a:lnTo>
                <a:lnTo>
                  <a:pt x="213" y="7"/>
                </a:lnTo>
                <a:lnTo>
                  <a:pt x="208" y="9"/>
                </a:lnTo>
                <a:lnTo>
                  <a:pt x="204" y="12"/>
                </a:lnTo>
                <a:lnTo>
                  <a:pt x="200" y="15"/>
                </a:lnTo>
                <a:lnTo>
                  <a:pt x="196" y="19"/>
                </a:lnTo>
                <a:lnTo>
                  <a:pt x="192" y="22"/>
                </a:lnTo>
                <a:lnTo>
                  <a:pt x="188" y="27"/>
                </a:lnTo>
                <a:lnTo>
                  <a:pt x="185" y="31"/>
                </a:lnTo>
                <a:lnTo>
                  <a:pt x="182" y="36"/>
                </a:lnTo>
                <a:lnTo>
                  <a:pt x="179" y="42"/>
                </a:lnTo>
                <a:lnTo>
                  <a:pt x="177" y="36"/>
                </a:lnTo>
                <a:lnTo>
                  <a:pt x="174" y="31"/>
                </a:lnTo>
                <a:lnTo>
                  <a:pt x="171" y="27"/>
                </a:lnTo>
                <a:lnTo>
                  <a:pt x="168" y="22"/>
                </a:lnTo>
                <a:lnTo>
                  <a:pt x="164" y="19"/>
                </a:lnTo>
                <a:lnTo>
                  <a:pt x="160" y="15"/>
                </a:lnTo>
                <a:lnTo>
                  <a:pt x="156" y="12"/>
                </a:lnTo>
                <a:lnTo>
                  <a:pt x="152" y="9"/>
                </a:lnTo>
                <a:lnTo>
                  <a:pt x="147" y="7"/>
                </a:lnTo>
                <a:lnTo>
                  <a:pt x="143" y="5"/>
                </a:lnTo>
                <a:lnTo>
                  <a:pt x="138" y="3"/>
                </a:lnTo>
                <a:lnTo>
                  <a:pt x="133" y="2"/>
                </a:lnTo>
                <a:lnTo>
                  <a:pt x="127" y="1"/>
                </a:lnTo>
                <a:lnTo>
                  <a:pt x="122" y="1"/>
                </a:lnTo>
                <a:lnTo>
                  <a:pt x="111" y="0"/>
                </a:lnTo>
                <a:lnTo>
                  <a:pt x="106" y="0"/>
                </a:lnTo>
                <a:lnTo>
                  <a:pt x="100" y="1"/>
                </a:lnTo>
                <a:lnTo>
                  <a:pt x="95" y="1"/>
                </a:lnTo>
                <a:lnTo>
                  <a:pt x="90" y="2"/>
                </a:lnTo>
                <a:lnTo>
                  <a:pt x="86" y="4"/>
                </a:lnTo>
                <a:lnTo>
                  <a:pt x="81" y="5"/>
                </a:lnTo>
                <a:lnTo>
                  <a:pt x="77" y="7"/>
                </a:lnTo>
                <a:lnTo>
                  <a:pt x="73" y="9"/>
                </a:lnTo>
                <a:lnTo>
                  <a:pt x="69"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31" name="Google Shape;31;p4"/>
          <p:cNvSpPr/>
          <p:nvPr/>
        </p:nvSpPr>
        <p:spPr>
          <a:xfrm>
            <a:off x="5187900" y="4700357"/>
            <a:ext cx="63555" cy="97571"/>
          </a:xfrm>
          <a:custGeom>
            <a:rect b="b" l="l" r="r" t="t"/>
            <a:pathLst>
              <a:path extrusionOk="0" h="327" w="213">
                <a:moveTo>
                  <a:pt x="0" y="321"/>
                </a:moveTo>
                <a:lnTo>
                  <a:pt x="45" y="321"/>
                </a:lnTo>
                <a:lnTo>
                  <a:pt x="45" y="289"/>
                </a:lnTo>
                <a:lnTo>
                  <a:pt x="47" y="289"/>
                </a:lnTo>
                <a:lnTo>
                  <a:pt x="50" y="294"/>
                </a:lnTo>
                <a:lnTo>
                  <a:pt x="52" y="298"/>
                </a:lnTo>
                <a:lnTo>
                  <a:pt x="55" y="302"/>
                </a:lnTo>
                <a:lnTo>
                  <a:pt x="59" y="306"/>
                </a:lnTo>
                <a:lnTo>
                  <a:pt x="62" y="309"/>
                </a:lnTo>
                <a:lnTo>
                  <a:pt x="66" y="312"/>
                </a:lnTo>
                <a:lnTo>
                  <a:pt x="70" y="315"/>
                </a:lnTo>
                <a:lnTo>
                  <a:pt x="74" y="317"/>
                </a:lnTo>
                <a:lnTo>
                  <a:pt x="78" y="319"/>
                </a:lnTo>
                <a:lnTo>
                  <a:pt x="83" y="321"/>
                </a:lnTo>
                <a:lnTo>
                  <a:pt x="87" y="323"/>
                </a:lnTo>
                <a:lnTo>
                  <a:pt x="92" y="324"/>
                </a:lnTo>
                <a:lnTo>
                  <a:pt x="97" y="325"/>
                </a:lnTo>
                <a:lnTo>
                  <a:pt x="103" y="325"/>
                </a:lnTo>
                <a:lnTo>
                  <a:pt x="114" y="326"/>
                </a:lnTo>
                <a:lnTo>
                  <a:pt x="124" y="325"/>
                </a:lnTo>
                <a:lnTo>
                  <a:pt x="134" y="324"/>
                </a:lnTo>
                <a:lnTo>
                  <a:pt x="143" y="322"/>
                </a:lnTo>
                <a:lnTo>
                  <a:pt x="152" y="318"/>
                </a:lnTo>
                <a:lnTo>
                  <a:pt x="161" y="314"/>
                </a:lnTo>
                <a:lnTo>
                  <a:pt x="169" y="309"/>
                </a:lnTo>
                <a:lnTo>
                  <a:pt x="176" y="303"/>
                </a:lnTo>
                <a:lnTo>
                  <a:pt x="183" y="296"/>
                </a:lnTo>
                <a:lnTo>
                  <a:pt x="190" y="288"/>
                </a:lnTo>
                <a:lnTo>
                  <a:pt x="195" y="279"/>
                </a:lnTo>
                <a:lnTo>
                  <a:pt x="200" y="270"/>
                </a:lnTo>
                <a:lnTo>
                  <a:pt x="204" y="260"/>
                </a:lnTo>
                <a:lnTo>
                  <a:pt x="208" y="249"/>
                </a:lnTo>
                <a:lnTo>
                  <a:pt x="210" y="237"/>
                </a:lnTo>
                <a:lnTo>
                  <a:pt x="211" y="225"/>
                </a:lnTo>
                <a:lnTo>
                  <a:pt x="212" y="212"/>
                </a:lnTo>
                <a:lnTo>
                  <a:pt x="212" y="199"/>
                </a:lnTo>
                <a:lnTo>
                  <a:pt x="210" y="187"/>
                </a:lnTo>
                <a:lnTo>
                  <a:pt x="208" y="175"/>
                </a:lnTo>
                <a:lnTo>
                  <a:pt x="205" y="165"/>
                </a:lnTo>
                <a:lnTo>
                  <a:pt x="201" y="155"/>
                </a:lnTo>
                <a:lnTo>
                  <a:pt x="196" y="146"/>
                </a:lnTo>
                <a:lnTo>
                  <a:pt x="191" y="138"/>
                </a:lnTo>
                <a:lnTo>
                  <a:pt x="185" y="130"/>
                </a:lnTo>
                <a:lnTo>
                  <a:pt x="178" y="124"/>
                </a:lnTo>
                <a:lnTo>
                  <a:pt x="171" y="118"/>
                </a:lnTo>
                <a:lnTo>
                  <a:pt x="163" y="113"/>
                </a:lnTo>
                <a:lnTo>
                  <a:pt x="155" y="109"/>
                </a:lnTo>
                <a:lnTo>
                  <a:pt x="146" y="106"/>
                </a:lnTo>
                <a:lnTo>
                  <a:pt x="137" y="104"/>
                </a:lnTo>
                <a:lnTo>
                  <a:pt x="127" y="102"/>
                </a:lnTo>
                <a:lnTo>
                  <a:pt x="117" y="102"/>
                </a:lnTo>
                <a:lnTo>
                  <a:pt x="106" y="103"/>
                </a:lnTo>
                <a:lnTo>
                  <a:pt x="100" y="103"/>
                </a:lnTo>
                <a:lnTo>
                  <a:pt x="95" y="104"/>
                </a:lnTo>
                <a:lnTo>
                  <a:pt x="90" y="105"/>
                </a:lnTo>
                <a:lnTo>
                  <a:pt x="85" y="107"/>
                </a:lnTo>
                <a:lnTo>
                  <a:pt x="80" y="109"/>
                </a:lnTo>
                <a:lnTo>
                  <a:pt x="75" y="111"/>
                </a:lnTo>
                <a:lnTo>
                  <a:pt x="71" y="113"/>
                </a:lnTo>
                <a:lnTo>
                  <a:pt x="67" y="116"/>
                </a:lnTo>
                <a:lnTo>
                  <a:pt x="63" y="119"/>
                </a:lnTo>
                <a:lnTo>
                  <a:pt x="59" y="122"/>
                </a:lnTo>
                <a:lnTo>
                  <a:pt x="56" y="126"/>
                </a:lnTo>
                <a:lnTo>
                  <a:pt x="52" y="130"/>
                </a:lnTo>
                <a:lnTo>
                  <a:pt x="50" y="134"/>
                </a:lnTo>
                <a:lnTo>
                  <a:pt x="47" y="139"/>
                </a:lnTo>
                <a:lnTo>
                  <a:pt x="45" y="139"/>
                </a:lnTo>
                <a:lnTo>
                  <a:pt x="46" y="118"/>
                </a:lnTo>
                <a:lnTo>
                  <a:pt x="47" y="98"/>
                </a:lnTo>
                <a:lnTo>
                  <a:pt x="47" y="67"/>
                </a:lnTo>
                <a:lnTo>
                  <a:pt x="47" y="0"/>
                </a:lnTo>
                <a:lnTo>
                  <a:pt x="0" y="0"/>
                </a:lnTo>
                <a:lnTo>
                  <a:pt x="0" y="321"/>
                </a:lnTo>
                <a:moveTo>
                  <a:pt x="47" y="210"/>
                </a:moveTo>
                <a:lnTo>
                  <a:pt x="47" y="202"/>
                </a:lnTo>
                <a:lnTo>
                  <a:pt x="48" y="194"/>
                </a:lnTo>
                <a:lnTo>
                  <a:pt x="50" y="187"/>
                </a:lnTo>
                <a:lnTo>
                  <a:pt x="52" y="180"/>
                </a:lnTo>
                <a:lnTo>
                  <a:pt x="54" y="174"/>
                </a:lnTo>
                <a:lnTo>
                  <a:pt x="57" y="169"/>
                </a:lnTo>
                <a:lnTo>
                  <a:pt x="60" y="163"/>
                </a:lnTo>
                <a:lnTo>
                  <a:pt x="64" y="158"/>
                </a:lnTo>
                <a:lnTo>
                  <a:pt x="68" y="154"/>
                </a:lnTo>
                <a:lnTo>
                  <a:pt x="72" y="151"/>
                </a:lnTo>
                <a:lnTo>
                  <a:pt x="77" y="147"/>
                </a:lnTo>
                <a:lnTo>
                  <a:pt x="82" y="145"/>
                </a:lnTo>
                <a:lnTo>
                  <a:pt x="87" y="143"/>
                </a:lnTo>
                <a:lnTo>
                  <a:pt x="93" y="141"/>
                </a:lnTo>
                <a:lnTo>
                  <a:pt x="99" y="140"/>
                </a:lnTo>
                <a:lnTo>
                  <a:pt x="105" y="140"/>
                </a:lnTo>
                <a:lnTo>
                  <a:pt x="111" y="140"/>
                </a:lnTo>
                <a:lnTo>
                  <a:pt x="117" y="141"/>
                </a:lnTo>
                <a:lnTo>
                  <a:pt x="123" y="143"/>
                </a:lnTo>
                <a:lnTo>
                  <a:pt x="128" y="145"/>
                </a:lnTo>
                <a:lnTo>
                  <a:pt x="133" y="147"/>
                </a:lnTo>
                <a:lnTo>
                  <a:pt x="138" y="150"/>
                </a:lnTo>
                <a:lnTo>
                  <a:pt x="142" y="154"/>
                </a:lnTo>
                <a:lnTo>
                  <a:pt x="146" y="158"/>
                </a:lnTo>
                <a:lnTo>
                  <a:pt x="150" y="163"/>
                </a:lnTo>
                <a:lnTo>
                  <a:pt x="153" y="169"/>
                </a:lnTo>
                <a:lnTo>
                  <a:pt x="156" y="174"/>
                </a:lnTo>
                <a:lnTo>
                  <a:pt x="159" y="181"/>
                </a:lnTo>
                <a:lnTo>
                  <a:pt x="160" y="188"/>
                </a:lnTo>
                <a:lnTo>
                  <a:pt x="162" y="195"/>
                </a:lnTo>
                <a:lnTo>
                  <a:pt x="163" y="203"/>
                </a:lnTo>
                <a:lnTo>
                  <a:pt x="163" y="212"/>
                </a:lnTo>
                <a:lnTo>
                  <a:pt x="163" y="221"/>
                </a:lnTo>
                <a:lnTo>
                  <a:pt x="162" y="229"/>
                </a:lnTo>
                <a:lnTo>
                  <a:pt x="161" y="236"/>
                </a:lnTo>
                <a:lnTo>
                  <a:pt x="159" y="244"/>
                </a:lnTo>
                <a:lnTo>
                  <a:pt x="156" y="250"/>
                </a:lnTo>
                <a:lnTo>
                  <a:pt x="153" y="257"/>
                </a:lnTo>
                <a:lnTo>
                  <a:pt x="150" y="262"/>
                </a:lnTo>
                <a:lnTo>
                  <a:pt x="147" y="268"/>
                </a:lnTo>
                <a:lnTo>
                  <a:pt x="142" y="272"/>
                </a:lnTo>
                <a:lnTo>
                  <a:pt x="138" y="276"/>
                </a:lnTo>
                <a:lnTo>
                  <a:pt x="133" y="280"/>
                </a:lnTo>
                <a:lnTo>
                  <a:pt x="128" y="283"/>
                </a:lnTo>
                <a:lnTo>
                  <a:pt x="123" y="285"/>
                </a:lnTo>
                <a:lnTo>
                  <a:pt x="117" y="287"/>
                </a:lnTo>
                <a:lnTo>
                  <a:pt x="111" y="288"/>
                </a:lnTo>
                <a:lnTo>
                  <a:pt x="105" y="288"/>
                </a:lnTo>
                <a:lnTo>
                  <a:pt x="99" y="288"/>
                </a:lnTo>
                <a:lnTo>
                  <a:pt x="93" y="287"/>
                </a:lnTo>
                <a:lnTo>
                  <a:pt x="87" y="285"/>
                </a:lnTo>
                <a:lnTo>
                  <a:pt x="82" y="283"/>
                </a:lnTo>
                <a:lnTo>
                  <a:pt x="77" y="280"/>
                </a:lnTo>
                <a:lnTo>
                  <a:pt x="72" y="277"/>
                </a:lnTo>
                <a:lnTo>
                  <a:pt x="67" y="273"/>
                </a:lnTo>
                <a:lnTo>
                  <a:pt x="63" y="269"/>
                </a:lnTo>
                <a:lnTo>
                  <a:pt x="60" y="264"/>
                </a:lnTo>
                <a:lnTo>
                  <a:pt x="57" y="258"/>
                </a:lnTo>
                <a:lnTo>
                  <a:pt x="54" y="252"/>
                </a:lnTo>
                <a:lnTo>
                  <a:pt x="51" y="245"/>
                </a:lnTo>
                <a:lnTo>
                  <a:pt x="49" y="238"/>
                </a:lnTo>
                <a:lnTo>
                  <a:pt x="48" y="231"/>
                </a:lnTo>
                <a:lnTo>
                  <a:pt x="47" y="223"/>
                </a:lnTo>
                <a:lnTo>
                  <a:pt x="47" y="214"/>
                </a:lnTo>
                <a:lnTo>
                  <a:pt x="47" y="210"/>
                </a:lnTo>
              </a:path>
            </a:pathLst>
          </a:custGeom>
          <a:solidFill>
            <a:schemeClr val="lt1"/>
          </a:solidFill>
          <a:ln>
            <a:noFill/>
          </a:ln>
        </p:spPr>
      </p:sp>
      <p:sp>
        <p:nvSpPr>
          <p:cNvPr id="32" name="Google Shape;32;p4"/>
          <p:cNvSpPr/>
          <p:nvPr/>
        </p:nvSpPr>
        <p:spPr>
          <a:xfrm>
            <a:off x="5263988" y="4700357"/>
            <a:ext cx="15218" cy="96079"/>
          </a:xfrm>
          <a:custGeom>
            <a:rect b="b" l="l" r="r" t="t"/>
            <a:pathLst>
              <a:path extrusionOk="0" h="322" w="51">
                <a:moveTo>
                  <a:pt x="0" y="48"/>
                </a:moveTo>
                <a:lnTo>
                  <a:pt x="50" y="48"/>
                </a:lnTo>
                <a:lnTo>
                  <a:pt x="50" y="0"/>
                </a:lnTo>
                <a:lnTo>
                  <a:pt x="0" y="0"/>
                </a:lnTo>
                <a:lnTo>
                  <a:pt x="0" y="48"/>
                </a:lnTo>
                <a:moveTo>
                  <a:pt x="1" y="321"/>
                </a:moveTo>
                <a:lnTo>
                  <a:pt x="48" y="321"/>
                </a:lnTo>
                <a:lnTo>
                  <a:pt x="48" y="107"/>
                </a:lnTo>
                <a:lnTo>
                  <a:pt x="1" y="107"/>
                </a:lnTo>
                <a:lnTo>
                  <a:pt x="1" y="321"/>
                </a:lnTo>
              </a:path>
            </a:pathLst>
          </a:custGeom>
          <a:solidFill>
            <a:schemeClr val="lt1"/>
          </a:solidFill>
          <a:ln>
            <a:noFill/>
          </a:ln>
        </p:spPr>
      </p:sp>
      <p:sp>
        <p:nvSpPr>
          <p:cNvPr id="33" name="Google Shape;33;p4"/>
          <p:cNvSpPr/>
          <p:nvPr/>
        </p:nvSpPr>
        <p:spPr>
          <a:xfrm>
            <a:off x="5286069" y="4712889"/>
            <a:ext cx="42669" cy="83547"/>
          </a:xfrm>
          <a:custGeom>
            <a:rect b="b" l="l" r="r" t="t"/>
            <a:pathLst>
              <a:path extrusionOk="0" h="280" w="143">
                <a:moveTo>
                  <a:pt x="41" y="213"/>
                </a:moveTo>
                <a:lnTo>
                  <a:pt x="41" y="221"/>
                </a:lnTo>
                <a:lnTo>
                  <a:pt x="42" y="229"/>
                </a:lnTo>
                <a:lnTo>
                  <a:pt x="43" y="237"/>
                </a:lnTo>
                <a:lnTo>
                  <a:pt x="45" y="243"/>
                </a:lnTo>
                <a:lnTo>
                  <a:pt x="47" y="249"/>
                </a:lnTo>
                <a:lnTo>
                  <a:pt x="50" y="255"/>
                </a:lnTo>
                <a:lnTo>
                  <a:pt x="53" y="259"/>
                </a:lnTo>
                <a:lnTo>
                  <a:pt x="57" y="264"/>
                </a:lnTo>
                <a:lnTo>
                  <a:pt x="62" y="267"/>
                </a:lnTo>
                <a:lnTo>
                  <a:pt x="67" y="270"/>
                </a:lnTo>
                <a:lnTo>
                  <a:pt x="72" y="273"/>
                </a:lnTo>
                <a:lnTo>
                  <a:pt x="79" y="275"/>
                </a:lnTo>
                <a:lnTo>
                  <a:pt x="85" y="277"/>
                </a:lnTo>
                <a:lnTo>
                  <a:pt x="93" y="278"/>
                </a:lnTo>
                <a:lnTo>
                  <a:pt x="101" y="279"/>
                </a:lnTo>
                <a:lnTo>
                  <a:pt x="110" y="279"/>
                </a:lnTo>
                <a:lnTo>
                  <a:pt x="142" y="279"/>
                </a:lnTo>
                <a:lnTo>
                  <a:pt x="142" y="239"/>
                </a:lnTo>
                <a:lnTo>
                  <a:pt x="116" y="239"/>
                </a:lnTo>
                <a:lnTo>
                  <a:pt x="112" y="239"/>
                </a:lnTo>
                <a:lnTo>
                  <a:pt x="109" y="239"/>
                </a:lnTo>
                <a:lnTo>
                  <a:pt x="106" y="238"/>
                </a:lnTo>
                <a:lnTo>
                  <a:pt x="103" y="237"/>
                </a:lnTo>
                <a:lnTo>
                  <a:pt x="100" y="236"/>
                </a:lnTo>
                <a:lnTo>
                  <a:pt x="98" y="235"/>
                </a:lnTo>
                <a:lnTo>
                  <a:pt x="96" y="234"/>
                </a:lnTo>
                <a:lnTo>
                  <a:pt x="94" y="232"/>
                </a:lnTo>
                <a:lnTo>
                  <a:pt x="93" y="231"/>
                </a:lnTo>
                <a:lnTo>
                  <a:pt x="91" y="228"/>
                </a:lnTo>
                <a:lnTo>
                  <a:pt x="90" y="226"/>
                </a:lnTo>
                <a:lnTo>
                  <a:pt x="89" y="223"/>
                </a:lnTo>
                <a:lnTo>
                  <a:pt x="89" y="220"/>
                </a:lnTo>
                <a:lnTo>
                  <a:pt x="88" y="217"/>
                </a:lnTo>
                <a:lnTo>
                  <a:pt x="88" y="214"/>
                </a:lnTo>
                <a:lnTo>
                  <a:pt x="88" y="210"/>
                </a:lnTo>
                <a:lnTo>
                  <a:pt x="88" y="102"/>
                </a:lnTo>
                <a:lnTo>
                  <a:pt x="142" y="102"/>
                </a:lnTo>
                <a:lnTo>
                  <a:pt x="142" y="65"/>
                </a:lnTo>
                <a:lnTo>
                  <a:pt x="88" y="65"/>
                </a:lnTo>
                <a:lnTo>
                  <a:pt x="88" y="0"/>
                </a:lnTo>
                <a:lnTo>
                  <a:pt x="41" y="0"/>
                </a:lnTo>
                <a:lnTo>
                  <a:pt x="41" y="65"/>
                </a:lnTo>
                <a:lnTo>
                  <a:pt x="0" y="65"/>
                </a:lnTo>
                <a:lnTo>
                  <a:pt x="0" y="102"/>
                </a:lnTo>
                <a:lnTo>
                  <a:pt x="41" y="102"/>
                </a:lnTo>
                <a:lnTo>
                  <a:pt x="41" y="213"/>
                </a:lnTo>
              </a:path>
            </a:pathLst>
          </a:custGeom>
          <a:solidFill>
            <a:schemeClr val="lt1"/>
          </a:solidFill>
          <a:ln>
            <a:noFill/>
          </a:ln>
        </p:spPr>
      </p:sp>
      <p:sp>
        <p:nvSpPr>
          <p:cNvPr id="34" name="Google Shape;34;p4"/>
          <p:cNvSpPr/>
          <p:nvPr/>
        </p:nvSpPr>
        <p:spPr>
          <a:xfrm>
            <a:off x="5339181" y="4700357"/>
            <a:ext cx="15516" cy="96079"/>
          </a:xfrm>
          <a:custGeom>
            <a:rect b="b" l="l" r="r" t="t"/>
            <a:pathLst>
              <a:path extrusionOk="0" h="322" w="52">
                <a:moveTo>
                  <a:pt x="0" y="48"/>
                </a:moveTo>
                <a:lnTo>
                  <a:pt x="51" y="48"/>
                </a:lnTo>
                <a:lnTo>
                  <a:pt x="51" y="0"/>
                </a:lnTo>
                <a:lnTo>
                  <a:pt x="0" y="0"/>
                </a:lnTo>
                <a:lnTo>
                  <a:pt x="0" y="48"/>
                </a:lnTo>
                <a:moveTo>
                  <a:pt x="2" y="321"/>
                </a:moveTo>
                <a:lnTo>
                  <a:pt x="49" y="321"/>
                </a:lnTo>
                <a:lnTo>
                  <a:pt x="49" y="107"/>
                </a:lnTo>
                <a:lnTo>
                  <a:pt x="2" y="107"/>
                </a:lnTo>
                <a:lnTo>
                  <a:pt x="2" y="321"/>
                </a:lnTo>
              </a:path>
            </a:pathLst>
          </a:custGeom>
          <a:solidFill>
            <a:schemeClr val="lt1"/>
          </a:solidFill>
          <a:ln>
            <a:noFill/>
          </a:ln>
        </p:spPr>
      </p:sp>
      <p:sp>
        <p:nvSpPr>
          <p:cNvPr id="35" name="Google Shape;35;p4"/>
          <p:cNvSpPr/>
          <p:nvPr/>
        </p:nvSpPr>
        <p:spPr>
          <a:xfrm>
            <a:off x="5367229" y="4730792"/>
            <a:ext cx="65047" cy="67136"/>
          </a:xfrm>
          <a:custGeom>
            <a:rect b="b" l="l" r="r" t="t"/>
            <a:pathLst>
              <a:path extrusionOk="0" h="225" w="218">
                <a:moveTo>
                  <a:pt x="0" y="112"/>
                </a:moveTo>
                <a:lnTo>
                  <a:pt x="0" y="125"/>
                </a:lnTo>
                <a:lnTo>
                  <a:pt x="2" y="137"/>
                </a:lnTo>
                <a:lnTo>
                  <a:pt x="4" y="148"/>
                </a:lnTo>
                <a:lnTo>
                  <a:pt x="8" y="159"/>
                </a:lnTo>
                <a:lnTo>
                  <a:pt x="12" y="169"/>
                </a:lnTo>
                <a:lnTo>
                  <a:pt x="17" y="178"/>
                </a:lnTo>
                <a:lnTo>
                  <a:pt x="23" y="187"/>
                </a:lnTo>
                <a:lnTo>
                  <a:pt x="29" y="194"/>
                </a:lnTo>
                <a:lnTo>
                  <a:pt x="37" y="201"/>
                </a:lnTo>
                <a:lnTo>
                  <a:pt x="45" y="207"/>
                </a:lnTo>
                <a:lnTo>
                  <a:pt x="54" y="212"/>
                </a:lnTo>
                <a:lnTo>
                  <a:pt x="63" y="216"/>
                </a:lnTo>
                <a:lnTo>
                  <a:pt x="74" y="220"/>
                </a:lnTo>
                <a:lnTo>
                  <a:pt x="84" y="222"/>
                </a:lnTo>
                <a:lnTo>
                  <a:pt x="96" y="223"/>
                </a:lnTo>
                <a:lnTo>
                  <a:pt x="108" y="224"/>
                </a:lnTo>
                <a:lnTo>
                  <a:pt x="120" y="223"/>
                </a:lnTo>
                <a:lnTo>
                  <a:pt x="131" y="222"/>
                </a:lnTo>
                <a:lnTo>
                  <a:pt x="141" y="220"/>
                </a:lnTo>
                <a:lnTo>
                  <a:pt x="152" y="216"/>
                </a:lnTo>
                <a:lnTo>
                  <a:pt x="161" y="212"/>
                </a:lnTo>
                <a:lnTo>
                  <a:pt x="170" y="207"/>
                </a:lnTo>
                <a:lnTo>
                  <a:pt x="178" y="201"/>
                </a:lnTo>
                <a:lnTo>
                  <a:pt x="186" y="194"/>
                </a:lnTo>
                <a:lnTo>
                  <a:pt x="193" y="186"/>
                </a:lnTo>
                <a:lnTo>
                  <a:pt x="199" y="178"/>
                </a:lnTo>
                <a:lnTo>
                  <a:pt x="204" y="169"/>
                </a:lnTo>
                <a:lnTo>
                  <a:pt x="209" y="159"/>
                </a:lnTo>
                <a:lnTo>
                  <a:pt x="212" y="148"/>
                </a:lnTo>
                <a:lnTo>
                  <a:pt x="215" y="137"/>
                </a:lnTo>
                <a:lnTo>
                  <a:pt x="216" y="125"/>
                </a:lnTo>
                <a:lnTo>
                  <a:pt x="217" y="112"/>
                </a:lnTo>
                <a:lnTo>
                  <a:pt x="216" y="99"/>
                </a:lnTo>
                <a:lnTo>
                  <a:pt x="215" y="87"/>
                </a:lnTo>
                <a:lnTo>
                  <a:pt x="213" y="76"/>
                </a:lnTo>
                <a:lnTo>
                  <a:pt x="209" y="65"/>
                </a:lnTo>
                <a:lnTo>
                  <a:pt x="205" y="55"/>
                </a:lnTo>
                <a:lnTo>
                  <a:pt x="200" y="46"/>
                </a:lnTo>
                <a:lnTo>
                  <a:pt x="194" y="37"/>
                </a:lnTo>
                <a:lnTo>
                  <a:pt x="187" y="30"/>
                </a:lnTo>
                <a:lnTo>
                  <a:pt x="180" y="23"/>
                </a:lnTo>
                <a:lnTo>
                  <a:pt x="171" y="17"/>
                </a:lnTo>
                <a:lnTo>
                  <a:pt x="163" y="12"/>
                </a:lnTo>
                <a:lnTo>
                  <a:pt x="153" y="8"/>
                </a:lnTo>
                <a:lnTo>
                  <a:pt x="143" y="4"/>
                </a:lnTo>
                <a:lnTo>
                  <a:pt x="132" y="2"/>
                </a:lnTo>
                <a:lnTo>
                  <a:pt x="120" y="0"/>
                </a:lnTo>
                <a:lnTo>
                  <a:pt x="108" y="0"/>
                </a:lnTo>
                <a:lnTo>
                  <a:pt x="96" y="0"/>
                </a:lnTo>
                <a:lnTo>
                  <a:pt x="85" y="2"/>
                </a:lnTo>
                <a:lnTo>
                  <a:pt x="75" y="4"/>
                </a:lnTo>
                <a:lnTo>
                  <a:pt x="65" y="8"/>
                </a:lnTo>
                <a:lnTo>
                  <a:pt x="55" y="12"/>
                </a:lnTo>
                <a:lnTo>
                  <a:pt x="46" y="17"/>
                </a:lnTo>
                <a:lnTo>
                  <a:pt x="38" y="23"/>
                </a:lnTo>
                <a:lnTo>
                  <a:pt x="30" y="30"/>
                </a:lnTo>
                <a:lnTo>
                  <a:pt x="24" y="38"/>
                </a:lnTo>
                <a:lnTo>
                  <a:pt x="18" y="46"/>
                </a:lnTo>
                <a:lnTo>
                  <a:pt x="12" y="55"/>
                </a:lnTo>
                <a:lnTo>
                  <a:pt x="8" y="65"/>
                </a:lnTo>
                <a:lnTo>
                  <a:pt x="5" y="76"/>
                </a:lnTo>
                <a:lnTo>
                  <a:pt x="2" y="87"/>
                </a:lnTo>
                <a:lnTo>
                  <a:pt x="1" y="99"/>
                </a:lnTo>
                <a:lnTo>
                  <a:pt x="0" y="112"/>
                </a:lnTo>
                <a:moveTo>
                  <a:pt x="48" y="112"/>
                </a:moveTo>
                <a:lnTo>
                  <a:pt x="48" y="104"/>
                </a:lnTo>
                <a:lnTo>
                  <a:pt x="49" y="96"/>
                </a:lnTo>
                <a:lnTo>
                  <a:pt x="50" y="88"/>
                </a:lnTo>
                <a:lnTo>
                  <a:pt x="52" y="81"/>
                </a:lnTo>
                <a:lnTo>
                  <a:pt x="55" y="75"/>
                </a:lnTo>
                <a:lnTo>
                  <a:pt x="57" y="69"/>
                </a:lnTo>
                <a:lnTo>
                  <a:pt x="61" y="63"/>
                </a:lnTo>
                <a:lnTo>
                  <a:pt x="64" y="58"/>
                </a:lnTo>
                <a:lnTo>
                  <a:pt x="69" y="54"/>
                </a:lnTo>
                <a:lnTo>
                  <a:pt x="73" y="50"/>
                </a:lnTo>
                <a:lnTo>
                  <a:pt x="78" y="46"/>
                </a:lnTo>
                <a:lnTo>
                  <a:pt x="83" y="43"/>
                </a:lnTo>
                <a:lnTo>
                  <a:pt x="89" y="41"/>
                </a:lnTo>
                <a:lnTo>
                  <a:pt x="95" y="39"/>
                </a:lnTo>
                <a:lnTo>
                  <a:pt x="101" y="38"/>
                </a:lnTo>
                <a:lnTo>
                  <a:pt x="108" y="38"/>
                </a:lnTo>
                <a:lnTo>
                  <a:pt x="115" y="38"/>
                </a:lnTo>
                <a:lnTo>
                  <a:pt x="121" y="39"/>
                </a:lnTo>
                <a:lnTo>
                  <a:pt x="127" y="41"/>
                </a:lnTo>
                <a:lnTo>
                  <a:pt x="133" y="43"/>
                </a:lnTo>
                <a:lnTo>
                  <a:pt x="138" y="46"/>
                </a:lnTo>
                <a:lnTo>
                  <a:pt x="143" y="49"/>
                </a:lnTo>
                <a:lnTo>
                  <a:pt x="147" y="53"/>
                </a:lnTo>
                <a:lnTo>
                  <a:pt x="151" y="57"/>
                </a:lnTo>
                <a:lnTo>
                  <a:pt x="155" y="62"/>
                </a:lnTo>
                <a:lnTo>
                  <a:pt x="159" y="68"/>
                </a:lnTo>
                <a:lnTo>
                  <a:pt x="161" y="74"/>
                </a:lnTo>
                <a:lnTo>
                  <a:pt x="164" y="81"/>
                </a:lnTo>
                <a:lnTo>
                  <a:pt x="166" y="88"/>
                </a:lnTo>
                <a:lnTo>
                  <a:pt x="167" y="95"/>
                </a:lnTo>
                <a:lnTo>
                  <a:pt x="168" y="103"/>
                </a:lnTo>
                <a:lnTo>
                  <a:pt x="168" y="112"/>
                </a:lnTo>
                <a:lnTo>
                  <a:pt x="168" y="120"/>
                </a:lnTo>
                <a:lnTo>
                  <a:pt x="167" y="128"/>
                </a:lnTo>
                <a:lnTo>
                  <a:pt x="166" y="136"/>
                </a:lnTo>
                <a:lnTo>
                  <a:pt x="164" y="143"/>
                </a:lnTo>
                <a:lnTo>
                  <a:pt x="161" y="149"/>
                </a:lnTo>
                <a:lnTo>
                  <a:pt x="159" y="155"/>
                </a:lnTo>
                <a:lnTo>
                  <a:pt x="155" y="161"/>
                </a:lnTo>
                <a:lnTo>
                  <a:pt x="151" y="166"/>
                </a:lnTo>
                <a:lnTo>
                  <a:pt x="147" y="170"/>
                </a:lnTo>
                <a:lnTo>
                  <a:pt x="143" y="174"/>
                </a:lnTo>
                <a:lnTo>
                  <a:pt x="138" y="178"/>
                </a:lnTo>
                <a:lnTo>
                  <a:pt x="133" y="181"/>
                </a:lnTo>
                <a:lnTo>
                  <a:pt x="127" y="183"/>
                </a:lnTo>
                <a:lnTo>
                  <a:pt x="121" y="185"/>
                </a:lnTo>
                <a:lnTo>
                  <a:pt x="115" y="186"/>
                </a:lnTo>
                <a:lnTo>
                  <a:pt x="108" y="186"/>
                </a:lnTo>
                <a:lnTo>
                  <a:pt x="101" y="186"/>
                </a:lnTo>
                <a:lnTo>
                  <a:pt x="95" y="185"/>
                </a:lnTo>
                <a:lnTo>
                  <a:pt x="89" y="183"/>
                </a:lnTo>
                <a:lnTo>
                  <a:pt x="83" y="181"/>
                </a:lnTo>
                <a:lnTo>
                  <a:pt x="78" y="178"/>
                </a:lnTo>
                <a:lnTo>
                  <a:pt x="73" y="174"/>
                </a:lnTo>
                <a:lnTo>
                  <a:pt x="69" y="170"/>
                </a:lnTo>
                <a:lnTo>
                  <a:pt x="64" y="166"/>
                </a:lnTo>
                <a:lnTo>
                  <a:pt x="61" y="161"/>
                </a:lnTo>
                <a:lnTo>
                  <a:pt x="57" y="155"/>
                </a:lnTo>
                <a:lnTo>
                  <a:pt x="55" y="149"/>
                </a:lnTo>
                <a:lnTo>
                  <a:pt x="52" y="143"/>
                </a:lnTo>
                <a:lnTo>
                  <a:pt x="50" y="136"/>
                </a:lnTo>
                <a:lnTo>
                  <a:pt x="49" y="128"/>
                </a:lnTo>
                <a:lnTo>
                  <a:pt x="48" y="120"/>
                </a:lnTo>
                <a:lnTo>
                  <a:pt x="48" y="112"/>
                </a:lnTo>
              </a:path>
            </a:pathLst>
          </a:custGeom>
          <a:solidFill>
            <a:schemeClr val="lt1"/>
          </a:solidFill>
          <a:ln>
            <a:noFill/>
          </a:ln>
        </p:spPr>
      </p:sp>
      <p:sp>
        <p:nvSpPr>
          <p:cNvPr id="36" name="Google Shape;36;p4"/>
          <p:cNvSpPr/>
          <p:nvPr/>
        </p:nvSpPr>
        <p:spPr>
          <a:xfrm>
            <a:off x="5445406" y="4730792"/>
            <a:ext cx="57588" cy="65644"/>
          </a:xfrm>
          <a:custGeom>
            <a:rect b="b" l="l" r="r" t="t"/>
            <a:pathLst>
              <a:path extrusionOk="0" h="220" w="193">
                <a:moveTo>
                  <a:pt x="0" y="219"/>
                </a:moveTo>
                <a:lnTo>
                  <a:pt x="47" y="219"/>
                </a:lnTo>
                <a:lnTo>
                  <a:pt x="47" y="107"/>
                </a:lnTo>
                <a:lnTo>
                  <a:pt x="47" y="99"/>
                </a:lnTo>
                <a:lnTo>
                  <a:pt x="48" y="92"/>
                </a:lnTo>
                <a:lnTo>
                  <a:pt x="49" y="85"/>
                </a:lnTo>
                <a:lnTo>
                  <a:pt x="51" y="78"/>
                </a:lnTo>
                <a:lnTo>
                  <a:pt x="53" y="72"/>
                </a:lnTo>
                <a:lnTo>
                  <a:pt x="56" y="66"/>
                </a:lnTo>
                <a:lnTo>
                  <a:pt x="59" y="61"/>
                </a:lnTo>
                <a:lnTo>
                  <a:pt x="62" y="56"/>
                </a:lnTo>
                <a:lnTo>
                  <a:pt x="66" y="52"/>
                </a:lnTo>
                <a:lnTo>
                  <a:pt x="70" y="48"/>
                </a:lnTo>
                <a:lnTo>
                  <a:pt x="74" y="45"/>
                </a:lnTo>
                <a:lnTo>
                  <a:pt x="79" y="43"/>
                </a:lnTo>
                <a:lnTo>
                  <a:pt x="84" y="41"/>
                </a:lnTo>
                <a:lnTo>
                  <a:pt x="89" y="39"/>
                </a:lnTo>
                <a:lnTo>
                  <a:pt x="94" y="38"/>
                </a:lnTo>
                <a:lnTo>
                  <a:pt x="100" y="38"/>
                </a:lnTo>
                <a:lnTo>
                  <a:pt x="105" y="38"/>
                </a:lnTo>
                <a:lnTo>
                  <a:pt x="110" y="39"/>
                </a:lnTo>
                <a:lnTo>
                  <a:pt x="115" y="40"/>
                </a:lnTo>
                <a:lnTo>
                  <a:pt x="119" y="41"/>
                </a:lnTo>
                <a:lnTo>
                  <a:pt x="123" y="43"/>
                </a:lnTo>
                <a:lnTo>
                  <a:pt x="127" y="45"/>
                </a:lnTo>
                <a:lnTo>
                  <a:pt x="130" y="48"/>
                </a:lnTo>
                <a:lnTo>
                  <a:pt x="133" y="51"/>
                </a:lnTo>
                <a:lnTo>
                  <a:pt x="136" y="54"/>
                </a:lnTo>
                <a:lnTo>
                  <a:pt x="138" y="59"/>
                </a:lnTo>
                <a:lnTo>
                  <a:pt x="140" y="63"/>
                </a:lnTo>
                <a:lnTo>
                  <a:pt x="142" y="68"/>
                </a:lnTo>
                <a:lnTo>
                  <a:pt x="143" y="74"/>
                </a:lnTo>
                <a:lnTo>
                  <a:pt x="144" y="80"/>
                </a:lnTo>
                <a:lnTo>
                  <a:pt x="145" y="87"/>
                </a:lnTo>
                <a:lnTo>
                  <a:pt x="145" y="95"/>
                </a:lnTo>
                <a:lnTo>
                  <a:pt x="145" y="219"/>
                </a:lnTo>
                <a:lnTo>
                  <a:pt x="192" y="219"/>
                </a:lnTo>
                <a:lnTo>
                  <a:pt x="192" y="89"/>
                </a:lnTo>
                <a:lnTo>
                  <a:pt x="192" y="77"/>
                </a:lnTo>
                <a:lnTo>
                  <a:pt x="190" y="66"/>
                </a:lnTo>
                <a:lnTo>
                  <a:pt x="188" y="56"/>
                </a:lnTo>
                <a:lnTo>
                  <a:pt x="186" y="47"/>
                </a:lnTo>
                <a:lnTo>
                  <a:pt x="182" y="39"/>
                </a:lnTo>
                <a:lnTo>
                  <a:pt x="178" y="32"/>
                </a:lnTo>
                <a:lnTo>
                  <a:pt x="173" y="25"/>
                </a:lnTo>
                <a:lnTo>
                  <a:pt x="168" y="20"/>
                </a:lnTo>
                <a:lnTo>
                  <a:pt x="162" y="15"/>
                </a:lnTo>
                <a:lnTo>
                  <a:pt x="156" y="11"/>
                </a:lnTo>
                <a:lnTo>
                  <a:pt x="150" y="7"/>
                </a:lnTo>
                <a:lnTo>
                  <a:pt x="143" y="5"/>
                </a:lnTo>
                <a:lnTo>
                  <a:pt x="135" y="3"/>
                </a:lnTo>
                <a:lnTo>
                  <a:pt x="128" y="1"/>
                </a:lnTo>
                <a:lnTo>
                  <a:pt x="120" y="0"/>
                </a:lnTo>
                <a:lnTo>
                  <a:pt x="112" y="0"/>
                </a:lnTo>
                <a:lnTo>
                  <a:pt x="106" y="0"/>
                </a:lnTo>
                <a:lnTo>
                  <a:pt x="101" y="1"/>
                </a:lnTo>
                <a:lnTo>
                  <a:pt x="96" y="1"/>
                </a:lnTo>
                <a:lnTo>
                  <a:pt x="90" y="2"/>
                </a:lnTo>
                <a:lnTo>
                  <a:pt x="86" y="4"/>
                </a:lnTo>
                <a:lnTo>
                  <a:pt x="81" y="5"/>
                </a:lnTo>
                <a:lnTo>
                  <a:pt x="77" y="7"/>
                </a:lnTo>
                <a:lnTo>
                  <a:pt x="72" y="9"/>
                </a:lnTo>
                <a:lnTo>
                  <a:pt x="68" y="11"/>
                </a:lnTo>
                <a:lnTo>
                  <a:pt x="65" y="14"/>
                </a:lnTo>
                <a:lnTo>
                  <a:pt x="61" y="17"/>
                </a:lnTo>
                <a:lnTo>
                  <a:pt x="58" y="20"/>
                </a:lnTo>
                <a:lnTo>
                  <a:pt x="55" y="24"/>
                </a:lnTo>
                <a:lnTo>
                  <a:pt x="52" y="28"/>
                </a:lnTo>
                <a:lnTo>
                  <a:pt x="49" y="32"/>
                </a:lnTo>
                <a:lnTo>
                  <a:pt x="47" y="36"/>
                </a:lnTo>
                <a:lnTo>
                  <a:pt x="45" y="36"/>
                </a:lnTo>
                <a:lnTo>
                  <a:pt x="45" y="5"/>
                </a:lnTo>
                <a:lnTo>
                  <a:pt x="0" y="5"/>
                </a:lnTo>
                <a:lnTo>
                  <a:pt x="0" y="219"/>
                </a:lnTo>
              </a:path>
            </a:pathLst>
          </a:custGeom>
          <a:solidFill>
            <a:schemeClr val="lt1"/>
          </a:solidFill>
          <a:ln>
            <a:noFill/>
          </a:ln>
        </p:spPr>
      </p:sp>
      <p:sp>
        <p:nvSpPr>
          <p:cNvPr id="37" name="Google Shape;37;p4"/>
          <p:cNvSpPr txBox="1"/>
          <p:nvPr>
            <p:ph type="title"/>
          </p:nvPr>
        </p:nvSpPr>
        <p:spPr>
          <a:xfrm>
            <a:off x="344044" y="828675"/>
            <a:ext cx="8457000" cy="2857500"/>
          </a:xfrm>
          <a:prstGeom prst="rect">
            <a:avLst/>
          </a:prstGeom>
        </p:spPr>
        <p:txBody>
          <a:bodyPr anchorCtr="0" anchor="t" bIns="0" lIns="0" spcFirstLastPara="1" rIns="0" wrap="square" tIns="0">
            <a:spAutoFit/>
          </a:bodyPr>
          <a:lstStyle>
            <a:lvl1pPr lvl="0" rtl="0" algn="l">
              <a:spcBef>
                <a:spcPts val="0"/>
              </a:spcBef>
              <a:spcAft>
                <a:spcPts val="0"/>
              </a:spcAft>
              <a:buClr>
                <a:schemeClr val="lt1"/>
              </a:buClr>
              <a:buSzPts val="4500"/>
              <a:buFont typeface="Inter SemiBold"/>
              <a:buNone/>
              <a:defRPr sz="4500">
                <a:solidFill>
                  <a:schemeClr val="lt1"/>
                </a:solidFill>
                <a:latin typeface="Inter SemiBold"/>
                <a:ea typeface="Inter SemiBold"/>
                <a:cs typeface="Inter SemiBold"/>
                <a:sym typeface="Inter SemiBold"/>
              </a:defRPr>
            </a:lvl1pPr>
            <a:lvl2pPr lvl="1"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2pPr>
            <a:lvl3pPr lvl="2"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3pPr>
            <a:lvl4pPr lvl="3"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4pPr>
            <a:lvl5pPr lvl="4"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5pPr>
            <a:lvl6pPr lvl="5"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6pPr>
            <a:lvl7pPr lvl="6"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7pPr>
            <a:lvl8pPr lvl="7"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8pPr>
            <a:lvl9pPr lvl="8" rtl="0">
              <a:spcBef>
                <a:spcPts val="0"/>
              </a:spcBef>
              <a:spcAft>
                <a:spcPts val="0"/>
              </a:spcAft>
              <a:buClr>
                <a:schemeClr val="lt1"/>
              </a:buClr>
              <a:buSzPts val="4500"/>
              <a:buFont typeface="Inter"/>
              <a:buNone/>
              <a:defRPr sz="4500">
                <a:solidFill>
                  <a:schemeClr val="lt1"/>
                </a:solidFill>
                <a:latin typeface="Inter"/>
                <a:ea typeface="Inter"/>
                <a:cs typeface="Inter"/>
                <a:sym typeface="Inter"/>
              </a:defRPr>
            </a:lvl9pPr>
          </a:lstStyle>
          <a:p/>
        </p:txBody>
      </p:sp>
      <p:sp>
        <p:nvSpPr>
          <p:cNvPr id="38" name="Google Shape;38;p4"/>
          <p:cNvSpPr txBox="1"/>
          <p:nvPr>
            <p:ph idx="2" type="title"/>
          </p:nvPr>
        </p:nvSpPr>
        <p:spPr>
          <a:xfrm>
            <a:off x="344044" y="342900"/>
            <a:ext cx="8457000" cy="4857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p:cSld name="TITLE_AND_BODY_1_2_1_1_1_2_1_1_1_1_1_2_2">
    <p:bg>
      <p:bgPr>
        <a:solidFill>
          <a:schemeClr val="lt1"/>
        </a:solidFill>
      </p:bgPr>
    </p:bg>
    <p:spTree>
      <p:nvGrpSpPr>
        <p:cNvPr id="156" name="Shape 156"/>
        <p:cNvGrpSpPr/>
        <p:nvPr/>
      </p:nvGrpSpPr>
      <p:grpSpPr>
        <a:xfrm>
          <a:off x="0" y="0"/>
          <a:ext cx="0" cy="0"/>
          <a:chOff x="0" y="0"/>
          <a:chExt cx="0" cy="0"/>
        </a:xfrm>
      </p:grpSpPr>
      <p:sp>
        <p:nvSpPr>
          <p:cNvPr id="157" name="Google Shape;157;p31"/>
          <p:cNvSpPr/>
          <p:nvPr>
            <p:ph idx="2" type="pic"/>
          </p:nvPr>
        </p:nvSpPr>
        <p:spPr>
          <a:xfrm>
            <a:off x="356531" y="356531"/>
            <a:ext cx="1843800" cy="2045700"/>
          </a:xfrm>
          <a:prstGeom prst="rect">
            <a:avLst/>
          </a:prstGeom>
          <a:noFill/>
          <a:ln>
            <a:noFill/>
          </a:ln>
        </p:spPr>
      </p:sp>
      <p:sp>
        <p:nvSpPr>
          <p:cNvPr id="158" name="Google Shape;158;p31"/>
          <p:cNvSpPr/>
          <p:nvPr>
            <p:ph idx="3" type="pic"/>
          </p:nvPr>
        </p:nvSpPr>
        <p:spPr>
          <a:xfrm>
            <a:off x="4743281" y="356531"/>
            <a:ext cx="1843800" cy="2045700"/>
          </a:xfrm>
          <a:prstGeom prst="rect">
            <a:avLst/>
          </a:prstGeom>
          <a:noFill/>
          <a:ln>
            <a:noFill/>
          </a:ln>
        </p:spPr>
      </p:sp>
      <p:sp>
        <p:nvSpPr>
          <p:cNvPr id="159" name="Google Shape;159;p31"/>
          <p:cNvSpPr/>
          <p:nvPr>
            <p:ph idx="4" type="pic"/>
          </p:nvPr>
        </p:nvSpPr>
        <p:spPr>
          <a:xfrm>
            <a:off x="356531" y="2744691"/>
            <a:ext cx="1843800" cy="2045700"/>
          </a:xfrm>
          <a:prstGeom prst="rect">
            <a:avLst/>
          </a:prstGeom>
          <a:noFill/>
          <a:ln>
            <a:noFill/>
          </a:ln>
        </p:spPr>
      </p:sp>
      <p:sp>
        <p:nvSpPr>
          <p:cNvPr id="160" name="Google Shape;160;p31"/>
          <p:cNvSpPr/>
          <p:nvPr>
            <p:ph idx="5" type="pic"/>
          </p:nvPr>
        </p:nvSpPr>
        <p:spPr>
          <a:xfrm>
            <a:off x="4743281" y="2744691"/>
            <a:ext cx="1843800" cy="2045700"/>
          </a:xfrm>
          <a:prstGeom prst="rect">
            <a:avLst/>
          </a:prstGeom>
          <a:noFill/>
          <a:ln>
            <a:noFill/>
          </a:ln>
        </p:spPr>
      </p:sp>
      <p:sp>
        <p:nvSpPr>
          <p:cNvPr id="161" name="Google Shape;161;p31"/>
          <p:cNvSpPr/>
          <p:nvPr>
            <p:ph idx="6" type="pic"/>
          </p:nvPr>
        </p:nvSpPr>
        <p:spPr>
          <a:xfrm>
            <a:off x="2549906" y="356531"/>
            <a:ext cx="1843800" cy="2045700"/>
          </a:xfrm>
          <a:prstGeom prst="rect">
            <a:avLst/>
          </a:prstGeom>
          <a:noFill/>
          <a:ln>
            <a:noFill/>
          </a:ln>
        </p:spPr>
      </p:sp>
      <p:sp>
        <p:nvSpPr>
          <p:cNvPr id="162" name="Google Shape;162;p31"/>
          <p:cNvSpPr/>
          <p:nvPr>
            <p:ph idx="7" type="pic"/>
          </p:nvPr>
        </p:nvSpPr>
        <p:spPr>
          <a:xfrm>
            <a:off x="2549906" y="2744691"/>
            <a:ext cx="1843800" cy="2045700"/>
          </a:xfrm>
          <a:prstGeom prst="rect">
            <a:avLst/>
          </a:prstGeom>
          <a:noFill/>
          <a:ln>
            <a:noFill/>
          </a:ln>
        </p:spPr>
      </p:sp>
      <p:sp>
        <p:nvSpPr>
          <p:cNvPr id="163" name="Google Shape;163;p31"/>
          <p:cNvSpPr/>
          <p:nvPr>
            <p:ph idx="8" type="pic"/>
          </p:nvPr>
        </p:nvSpPr>
        <p:spPr>
          <a:xfrm>
            <a:off x="6936656" y="356531"/>
            <a:ext cx="1843800" cy="2045700"/>
          </a:xfrm>
          <a:prstGeom prst="rect">
            <a:avLst/>
          </a:prstGeom>
          <a:noFill/>
          <a:ln>
            <a:noFill/>
          </a:ln>
        </p:spPr>
      </p:sp>
      <p:sp>
        <p:nvSpPr>
          <p:cNvPr id="164" name="Google Shape;164;p31"/>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70">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3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Content - Data and 2 images - V2 / Dark bg">
  <p:cSld name="TITLE_AND_BODY_1_2_1_1_1_2_1_1_5_2_1">
    <p:bg>
      <p:bgPr>
        <a:solidFill>
          <a:schemeClr val="dk1"/>
        </a:solidFill>
      </p:bgPr>
    </p:bg>
    <p:spTree>
      <p:nvGrpSpPr>
        <p:cNvPr id="6018" name="Shape 6018"/>
        <p:cNvGrpSpPr/>
        <p:nvPr/>
      </p:nvGrpSpPr>
      <p:grpSpPr>
        <a:xfrm>
          <a:off x="0" y="0"/>
          <a:ext cx="0" cy="0"/>
          <a:chOff x="0" y="0"/>
          <a:chExt cx="0" cy="0"/>
        </a:xfrm>
      </p:grpSpPr>
      <p:sp>
        <p:nvSpPr>
          <p:cNvPr id="6019" name="Google Shape;6019;p304"/>
          <p:cNvSpPr/>
          <p:nvPr/>
        </p:nvSpPr>
        <p:spPr>
          <a:xfrm>
            <a:off x="1928813" y="347531"/>
            <a:ext cx="5286300" cy="44601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020" name="Google Shape;6020;p304"/>
          <p:cNvSpPr txBox="1"/>
          <p:nvPr>
            <p:ph type="title"/>
          </p:nvPr>
        </p:nvSpPr>
        <p:spPr>
          <a:xfrm>
            <a:off x="2212228" y="2571750"/>
            <a:ext cx="4719600" cy="2229000"/>
          </a:xfrm>
          <a:prstGeom prst="rect">
            <a:avLst/>
          </a:prstGeom>
        </p:spPr>
        <p:txBody>
          <a:bodyPr anchorCtr="0" anchor="t" bIns="0" lIns="0" spcFirstLastPara="1" rIns="0" wrap="square" tIns="0">
            <a:normAutofit/>
          </a:bodyPr>
          <a:lstStyle>
            <a:lvl1pPr indent="-120650" lvl="0" marL="0" marR="0" algn="l">
              <a:lnSpc>
                <a:spcPct val="115000"/>
              </a:lnSpc>
              <a:spcBef>
                <a:spcPts val="0"/>
              </a:spcBef>
              <a:spcAft>
                <a:spcPts val="0"/>
              </a:spcAft>
              <a:buClr>
                <a:schemeClr val="accent4"/>
              </a:buClr>
              <a:buSzPts val="1900"/>
              <a:buFont typeface="Inter"/>
              <a:buNone/>
              <a:defRPr sz="1900">
                <a:solidFill>
                  <a:schemeClr val="accent4"/>
                </a:solidFill>
                <a:latin typeface="Inter"/>
                <a:ea typeface="Inter"/>
                <a:cs typeface="Inter"/>
                <a:sym typeface="Inter"/>
              </a:defRPr>
            </a:lvl1pPr>
            <a:lvl2pPr lvl="1">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nSpc>
                <a:spcPct val="115000"/>
              </a:lnSpc>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6021" name="Google Shape;6021;p304"/>
          <p:cNvSpPr txBox="1"/>
          <p:nvPr>
            <p:ph idx="2" type="title"/>
          </p:nvPr>
        </p:nvSpPr>
        <p:spPr>
          <a:xfrm>
            <a:off x="2212228" y="426309"/>
            <a:ext cx="4719600" cy="2061900"/>
          </a:xfrm>
          <a:prstGeom prst="rect">
            <a:avLst/>
          </a:prstGeom>
        </p:spPr>
        <p:txBody>
          <a:bodyPr anchorCtr="0" anchor="b" bIns="0" lIns="0" spcFirstLastPara="1" rIns="0" wrap="square" tIns="0">
            <a:normAutofit/>
          </a:bodyPr>
          <a:lstStyle>
            <a:lvl1pPr indent="-355600" lvl="0" marL="0" marR="0" algn="l">
              <a:lnSpc>
                <a:spcPct val="80000"/>
              </a:lnSpc>
              <a:spcBef>
                <a:spcPts val="0"/>
              </a:spcBef>
              <a:spcAft>
                <a:spcPts val="0"/>
              </a:spcAft>
              <a:buSzPts val="5600"/>
              <a:buFont typeface="Inter SemiBold"/>
              <a:buNone/>
              <a:defRPr sz="5600"/>
            </a:lvl1pPr>
            <a:lvl2pPr lvl="1">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5600"/>
              <a:buFont typeface="Inter"/>
              <a:buNone/>
              <a:defRPr sz="5600">
                <a:solidFill>
                  <a:schemeClr val="dk2"/>
                </a:solidFill>
                <a:latin typeface="Inter"/>
                <a:ea typeface="Inter"/>
                <a:cs typeface="Inter"/>
                <a:sym typeface="Inter"/>
              </a:defRPr>
            </a:lvl9pPr>
          </a:lstStyle>
          <a:p/>
        </p:txBody>
      </p:sp>
      <p:sp>
        <p:nvSpPr>
          <p:cNvPr id="6022" name="Google Shape;6022;p304"/>
          <p:cNvSpPr/>
          <p:nvPr>
            <p:ph idx="3" type="pic"/>
          </p:nvPr>
        </p:nvSpPr>
        <p:spPr>
          <a:xfrm>
            <a:off x="0" y="347531"/>
            <a:ext cx="1404000" cy="4453200"/>
          </a:xfrm>
          <a:prstGeom prst="rect">
            <a:avLst/>
          </a:prstGeom>
          <a:noFill/>
          <a:ln>
            <a:noFill/>
          </a:ln>
        </p:spPr>
      </p:sp>
      <p:sp>
        <p:nvSpPr>
          <p:cNvPr id="6023" name="Google Shape;6023;p304"/>
          <p:cNvSpPr/>
          <p:nvPr>
            <p:ph idx="4" type="pic"/>
          </p:nvPr>
        </p:nvSpPr>
        <p:spPr>
          <a:xfrm>
            <a:off x="7743825" y="347531"/>
            <a:ext cx="1404000" cy="445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1">
  <p:cSld name="TITLE_AND_BODY_1_2_1_1_1_2_1_1_5_1">
    <p:bg>
      <p:bgPr>
        <a:solidFill>
          <a:schemeClr val="lt1"/>
        </a:solidFill>
      </p:bgPr>
    </p:bg>
    <p:spTree>
      <p:nvGrpSpPr>
        <p:cNvPr id="6024" name="Shape 6024"/>
        <p:cNvGrpSpPr/>
        <p:nvPr/>
      </p:nvGrpSpPr>
      <p:grpSpPr>
        <a:xfrm>
          <a:off x="0" y="0"/>
          <a:ext cx="0" cy="0"/>
          <a:chOff x="0" y="0"/>
          <a:chExt cx="0" cy="0"/>
        </a:xfrm>
      </p:grpSpPr>
      <p:sp>
        <p:nvSpPr>
          <p:cNvPr id="6025" name="Google Shape;6025;p305"/>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026" name="Google Shape;6026;p305"/>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027" name="Google Shape;6027;p305"/>
          <p:cNvSpPr/>
          <p:nvPr>
            <p:ph idx="3" type="pic"/>
          </p:nvPr>
        </p:nvSpPr>
        <p:spPr>
          <a:xfrm>
            <a:off x="5124403" y="356531"/>
            <a:ext cx="3663000" cy="2045700"/>
          </a:xfrm>
          <a:prstGeom prst="rect">
            <a:avLst/>
          </a:prstGeom>
          <a:noFill/>
          <a:ln>
            <a:noFill/>
          </a:ln>
        </p:spPr>
      </p:sp>
      <p:sp>
        <p:nvSpPr>
          <p:cNvPr id="6028" name="Google Shape;6028;p305"/>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multiple images">
  <p:cSld name="TITLE_AND_BODY_1_2_1_1_1_2_1_1_4">
    <p:bg>
      <p:bgPr>
        <a:solidFill>
          <a:schemeClr val="lt1"/>
        </a:solidFill>
      </p:bgPr>
    </p:bg>
    <p:spTree>
      <p:nvGrpSpPr>
        <p:cNvPr id="6029" name="Shape 6029"/>
        <p:cNvGrpSpPr/>
        <p:nvPr/>
      </p:nvGrpSpPr>
      <p:grpSpPr>
        <a:xfrm>
          <a:off x="0" y="0"/>
          <a:ext cx="0" cy="0"/>
          <a:chOff x="0" y="0"/>
          <a:chExt cx="0" cy="0"/>
        </a:xfrm>
      </p:grpSpPr>
      <p:sp>
        <p:nvSpPr>
          <p:cNvPr id="6030" name="Google Shape;6030;p306"/>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031" name="Google Shape;6031;p306"/>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032" name="Google Shape;6032;p306"/>
          <p:cNvSpPr/>
          <p:nvPr>
            <p:ph idx="3" type="pic"/>
          </p:nvPr>
        </p:nvSpPr>
        <p:spPr>
          <a:xfrm>
            <a:off x="4743281" y="356531"/>
            <a:ext cx="1843800" cy="2045700"/>
          </a:xfrm>
          <a:prstGeom prst="rect">
            <a:avLst/>
          </a:prstGeom>
          <a:noFill/>
          <a:ln>
            <a:noFill/>
          </a:ln>
        </p:spPr>
      </p:sp>
      <p:sp>
        <p:nvSpPr>
          <p:cNvPr id="6033" name="Google Shape;6033;p306"/>
          <p:cNvSpPr/>
          <p:nvPr>
            <p:ph idx="4" type="pic"/>
          </p:nvPr>
        </p:nvSpPr>
        <p:spPr>
          <a:xfrm>
            <a:off x="4743281" y="2744691"/>
            <a:ext cx="1843800" cy="2045700"/>
          </a:xfrm>
          <a:prstGeom prst="rect">
            <a:avLst/>
          </a:prstGeom>
          <a:noFill/>
          <a:ln>
            <a:noFill/>
          </a:ln>
        </p:spPr>
      </p:sp>
      <p:sp>
        <p:nvSpPr>
          <p:cNvPr id="6034" name="Google Shape;6034;p306"/>
          <p:cNvSpPr/>
          <p:nvPr>
            <p:ph idx="5" type="pic"/>
          </p:nvPr>
        </p:nvSpPr>
        <p:spPr>
          <a:xfrm>
            <a:off x="6936656" y="356531"/>
            <a:ext cx="1843800" cy="2045700"/>
          </a:xfrm>
          <a:prstGeom prst="rect">
            <a:avLst/>
          </a:prstGeom>
          <a:noFill/>
          <a:ln>
            <a:noFill/>
          </a:ln>
        </p:spPr>
      </p:sp>
      <p:sp>
        <p:nvSpPr>
          <p:cNvPr id="6035" name="Google Shape;6035;p306"/>
          <p:cNvSpPr/>
          <p:nvPr>
            <p:ph idx="6"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image 1 / Dark bg">
  <p:cSld name="TITLE_AND_BODY_1_2_1_1_1_2_1_1_3">
    <p:bg>
      <p:bgPr>
        <a:solidFill>
          <a:schemeClr val="dk1"/>
        </a:solidFill>
      </p:bgPr>
    </p:bg>
    <p:spTree>
      <p:nvGrpSpPr>
        <p:cNvPr id="6036" name="Shape 6036"/>
        <p:cNvGrpSpPr/>
        <p:nvPr/>
      </p:nvGrpSpPr>
      <p:grpSpPr>
        <a:xfrm>
          <a:off x="0" y="0"/>
          <a:ext cx="0" cy="0"/>
          <a:chOff x="0" y="0"/>
          <a:chExt cx="0" cy="0"/>
        </a:xfrm>
      </p:grpSpPr>
      <p:sp>
        <p:nvSpPr>
          <p:cNvPr id="6037" name="Google Shape;6037;p307"/>
          <p:cNvSpPr/>
          <p:nvPr>
            <p:ph idx="2" type="pic"/>
          </p:nvPr>
        </p:nvSpPr>
        <p:spPr>
          <a:xfrm>
            <a:off x="5124403" y="-4144"/>
            <a:ext cx="4033800" cy="4804800"/>
          </a:xfrm>
          <a:prstGeom prst="rect">
            <a:avLst/>
          </a:prstGeom>
          <a:noFill/>
          <a:ln>
            <a:noFill/>
          </a:ln>
        </p:spPr>
      </p:sp>
      <p:sp>
        <p:nvSpPr>
          <p:cNvPr id="6038" name="Google Shape;6038;p307"/>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6039" name="Google Shape;6039;p307"/>
          <p:cNvSpPr txBox="1"/>
          <p:nvPr>
            <p:ph idx="3"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2 images / Dark bg">
  <p:cSld name="TITLE_AND_BODY_1_2_1_1_1_2_1_1_3_2">
    <p:bg>
      <p:bgPr>
        <a:solidFill>
          <a:schemeClr val="dk1"/>
        </a:solidFill>
      </p:bgPr>
    </p:bg>
    <p:spTree>
      <p:nvGrpSpPr>
        <p:cNvPr id="6040" name="Shape 6040"/>
        <p:cNvGrpSpPr/>
        <p:nvPr/>
      </p:nvGrpSpPr>
      <p:grpSpPr>
        <a:xfrm>
          <a:off x="0" y="0"/>
          <a:ext cx="0" cy="0"/>
          <a:chOff x="0" y="0"/>
          <a:chExt cx="0" cy="0"/>
        </a:xfrm>
      </p:grpSpPr>
      <p:sp>
        <p:nvSpPr>
          <p:cNvPr id="6041" name="Google Shape;6041;p308"/>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6042" name="Google Shape;6042;p308"/>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043" name="Google Shape;6043;p308"/>
          <p:cNvSpPr/>
          <p:nvPr>
            <p:ph idx="3" type="pic"/>
          </p:nvPr>
        </p:nvSpPr>
        <p:spPr>
          <a:xfrm>
            <a:off x="5124403" y="356531"/>
            <a:ext cx="3663000" cy="2045700"/>
          </a:xfrm>
          <a:prstGeom prst="rect">
            <a:avLst/>
          </a:prstGeom>
          <a:noFill/>
          <a:ln>
            <a:noFill/>
          </a:ln>
        </p:spPr>
      </p:sp>
      <p:sp>
        <p:nvSpPr>
          <p:cNvPr id="6044" name="Google Shape;6044;p308"/>
          <p:cNvSpPr/>
          <p:nvPr>
            <p:ph idx="4" type="pic"/>
          </p:nvPr>
        </p:nvSpPr>
        <p:spPr>
          <a:xfrm>
            <a:off x="5124403" y="2744691"/>
            <a:ext cx="36630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6 - Content - Title and multiple images / Dark bg">
  <p:cSld name="TITLE_AND_BODY_1_2_1_1_1_2_1_1_3_1">
    <p:bg>
      <p:bgPr>
        <a:solidFill>
          <a:schemeClr val="dk1"/>
        </a:solidFill>
      </p:bgPr>
    </p:bg>
    <p:spTree>
      <p:nvGrpSpPr>
        <p:cNvPr id="6045" name="Shape 6045"/>
        <p:cNvGrpSpPr/>
        <p:nvPr/>
      </p:nvGrpSpPr>
      <p:grpSpPr>
        <a:xfrm>
          <a:off x="0" y="0"/>
          <a:ext cx="0" cy="0"/>
          <a:chOff x="0" y="0"/>
          <a:chExt cx="0" cy="0"/>
        </a:xfrm>
      </p:grpSpPr>
      <p:sp>
        <p:nvSpPr>
          <p:cNvPr id="6046" name="Google Shape;6046;p309"/>
          <p:cNvSpPr txBox="1"/>
          <p:nvPr>
            <p:ph type="title"/>
          </p:nvPr>
        </p:nvSpPr>
        <p:spPr>
          <a:xfrm>
            <a:off x="344044"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6047" name="Google Shape;6047;p309"/>
          <p:cNvSpPr txBox="1"/>
          <p:nvPr>
            <p:ph idx="2" type="title"/>
          </p:nvPr>
        </p:nvSpPr>
        <p:spPr>
          <a:xfrm>
            <a:off x="344044"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048" name="Google Shape;6048;p309"/>
          <p:cNvSpPr/>
          <p:nvPr>
            <p:ph idx="3" type="pic"/>
          </p:nvPr>
        </p:nvSpPr>
        <p:spPr>
          <a:xfrm>
            <a:off x="4743281" y="356531"/>
            <a:ext cx="1843800" cy="2045700"/>
          </a:xfrm>
          <a:prstGeom prst="rect">
            <a:avLst/>
          </a:prstGeom>
          <a:noFill/>
          <a:ln>
            <a:noFill/>
          </a:ln>
        </p:spPr>
      </p:sp>
      <p:sp>
        <p:nvSpPr>
          <p:cNvPr id="6049" name="Google Shape;6049;p309"/>
          <p:cNvSpPr/>
          <p:nvPr>
            <p:ph idx="4" type="pic"/>
          </p:nvPr>
        </p:nvSpPr>
        <p:spPr>
          <a:xfrm>
            <a:off x="4743281" y="2744691"/>
            <a:ext cx="1843800" cy="2045700"/>
          </a:xfrm>
          <a:prstGeom prst="rect">
            <a:avLst/>
          </a:prstGeom>
          <a:noFill/>
          <a:ln>
            <a:noFill/>
          </a:ln>
        </p:spPr>
      </p:sp>
      <p:sp>
        <p:nvSpPr>
          <p:cNvPr id="6050" name="Google Shape;6050;p309"/>
          <p:cNvSpPr/>
          <p:nvPr>
            <p:ph idx="5" type="pic"/>
          </p:nvPr>
        </p:nvSpPr>
        <p:spPr>
          <a:xfrm>
            <a:off x="6936656" y="356531"/>
            <a:ext cx="1843800" cy="2045700"/>
          </a:xfrm>
          <a:prstGeom prst="rect">
            <a:avLst/>
          </a:prstGeom>
          <a:noFill/>
          <a:ln>
            <a:noFill/>
          </a:ln>
        </p:spPr>
      </p:sp>
      <p:sp>
        <p:nvSpPr>
          <p:cNvPr id="6051" name="Google Shape;6051;p309"/>
          <p:cNvSpPr/>
          <p:nvPr>
            <p:ph idx="6"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p:cSld name="TITLE_AND_BODY_1_2_1_1_1_2_1_1_2">
    <p:bg>
      <p:bgPr>
        <a:solidFill>
          <a:schemeClr val="lt1"/>
        </a:solidFill>
      </p:bgPr>
    </p:bg>
    <p:spTree>
      <p:nvGrpSpPr>
        <p:cNvPr id="6052" name="Shape 6052"/>
        <p:cNvGrpSpPr/>
        <p:nvPr/>
      </p:nvGrpSpPr>
      <p:grpSpPr>
        <a:xfrm>
          <a:off x="0" y="0"/>
          <a:ext cx="0" cy="0"/>
          <a:chOff x="0" y="0"/>
          <a:chExt cx="0" cy="0"/>
        </a:xfrm>
      </p:grpSpPr>
      <p:sp>
        <p:nvSpPr>
          <p:cNvPr id="6053" name="Google Shape;6053;p310"/>
          <p:cNvSpPr/>
          <p:nvPr>
            <p:ph idx="2" type="pic"/>
          </p:nvPr>
        </p:nvSpPr>
        <p:spPr>
          <a:xfrm>
            <a:off x="0" y="-4144"/>
            <a:ext cx="4043400" cy="4804800"/>
          </a:xfrm>
          <a:prstGeom prst="rect">
            <a:avLst/>
          </a:prstGeom>
          <a:noFill/>
          <a:ln>
            <a:noFill/>
          </a:ln>
        </p:spPr>
      </p:sp>
      <p:sp>
        <p:nvSpPr>
          <p:cNvPr id="6054" name="Google Shape;6054;p310"/>
          <p:cNvSpPr txBox="1"/>
          <p:nvPr>
            <p:ph type="title"/>
          </p:nvPr>
        </p:nvSpPr>
        <p:spPr>
          <a:xfrm>
            <a:off x="4572563"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055" name="Google Shape;6055;p310"/>
          <p:cNvSpPr txBox="1"/>
          <p:nvPr>
            <p:ph idx="3" type="title"/>
          </p:nvPr>
        </p:nvSpPr>
        <p:spPr>
          <a:xfrm>
            <a:off x="4572563"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7 - Content - Title and image 2 / Dark bg">
  <p:cSld name="TITLE_AND_BODY_1_2_1_1_1_2_1_1_2_1">
    <p:bg>
      <p:bgPr>
        <a:solidFill>
          <a:schemeClr val="dk1"/>
        </a:solidFill>
      </p:bgPr>
    </p:bg>
    <p:spTree>
      <p:nvGrpSpPr>
        <p:cNvPr id="6056" name="Shape 6056"/>
        <p:cNvGrpSpPr/>
        <p:nvPr/>
      </p:nvGrpSpPr>
      <p:grpSpPr>
        <a:xfrm>
          <a:off x="0" y="0"/>
          <a:ext cx="0" cy="0"/>
          <a:chOff x="0" y="0"/>
          <a:chExt cx="0" cy="0"/>
        </a:xfrm>
      </p:grpSpPr>
      <p:sp>
        <p:nvSpPr>
          <p:cNvPr id="6057" name="Google Shape;6057;p311"/>
          <p:cNvSpPr/>
          <p:nvPr>
            <p:ph idx="2" type="pic"/>
          </p:nvPr>
        </p:nvSpPr>
        <p:spPr>
          <a:xfrm>
            <a:off x="0" y="-4144"/>
            <a:ext cx="4043400" cy="4804800"/>
          </a:xfrm>
          <a:prstGeom prst="rect">
            <a:avLst/>
          </a:prstGeom>
          <a:noFill/>
          <a:ln>
            <a:noFill/>
          </a:ln>
        </p:spPr>
      </p:sp>
      <p:sp>
        <p:nvSpPr>
          <p:cNvPr id="6058" name="Google Shape;6058;p311"/>
          <p:cNvSpPr txBox="1"/>
          <p:nvPr>
            <p:ph type="title"/>
          </p:nvPr>
        </p:nvSpPr>
        <p:spPr>
          <a:xfrm>
            <a:off x="4572563" y="2014538"/>
            <a:ext cx="4227900" cy="2786100"/>
          </a:xfrm>
          <a:prstGeom prst="rect">
            <a:avLst/>
          </a:prstGeom>
        </p:spPr>
        <p:txBody>
          <a:bodyPr anchorCtr="0" anchor="t" bIns="0" lIns="0" spcFirstLastPara="1" rIns="0" wrap="square" tIns="0">
            <a:normAutofit/>
          </a:bodyPr>
          <a:lstStyle>
            <a:lvl1pPr lv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6059" name="Google Shape;6059;p311"/>
          <p:cNvSpPr txBox="1"/>
          <p:nvPr>
            <p:ph idx="3" type="title"/>
          </p:nvPr>
        </p:nvSpPr>
        <p:spPr>
          <a:xfrm>
            <a:off x="4572563" y="13716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8 - Content - Title, text and image 1">
  <p:cSld name="TITLE_AND_BODY_1_2_1_1_1_2_1_1_1">
    <p:bg>
      <p:bgPr>
        <a:solidFill>
          <a:schemeClr val="lt1"/>
        </a:solidFill>
      </p:bgPr>
    </p:bg>
    <p:spTree>
      <p:nvGrpSpPr>
        <p:cNvPr id="6060" name="Shape 6060"/>
        <p:cNvGrpSpPr/>
        <p:nvPr/>
      </p:nvGrpSpPr>
      <p:grpSpPr>
        <a:xfrm>
          <a:off x="0" y="0"/>
          <a:ext cx="0" cy="0"/>
          <a:chOff x="0" y="0"/>
          <a:chExt cx="0" cy="0"/>
        </a:xfrm>
      </p:grpSpPr>
      <p:sp>
        <p:nvSpPr>
          <p:cNvPr id="6061" name="Google Shape;6061;p312"/>
          <p:cNvSpPr/>
          <p:nvPr>
            <p:ph idx="2" type="pic"/>
          </p:nvPr>
        </p:nvSpPr>
        <p:spPr>
          <a:xfrm>
            <a:off x="5124403" y="-4144"/>
            <a:ext cx="4033800" cy="4804800"/>
          </a:xfrm>
          <a:prstGeom prst="rect">
            <a:avLst/>
          </a:prstGeom>
          <a:noFill/>
          <a:ln>
            <a:noFill/>
          </a:ln>
        </p:spPr>
      </p:sp>
      <p:sp>
        <p:nvSpPr>
          <p:cNvPr id="6062" name="Google Shape;6062;p312"/>
          <p:cNvSpPr txBox="1"/>
          <p:nvPr>
            <p:ph type="title"/>
          </p:nvPr>
        </p:nvSpPr>
        <p:spPr>
          <a:xfrm>
            <a:off x="344044" y="985838"/>
            <a:ext cx="4227900" cy="15858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063" name="Google Shape;6063;p312"/>
          <p:cNvSpPr txBox="1"/>
          <p:nvPr>
            <p:ph idx="3" type="title"/>
          </p:nvPr>
        </p:nvSpPr>
        <p:spPr>
          <a:xfrm>
            <a:off x="344044"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064" name="Google Shape;6064;p312"/>
          <p:cNvSpPr txBox="1"/>
          <p:nvPr>
            <p:ph idx="4" type="title"/>
          </p:nvPr>
        </p:nvSpPr>
        <p:spPr>
          <a:xfrm>
            <a:off x="343463" y="2571750"/>
            <a:ext cx="4227900" cy="22290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0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9 - Content - Title, text and image 2">
  <p:cSld name="TITLE_AND_BODY_1_2_1_1_1_2_1_1_1_2">
    <p:bg>
      <p:bgPr>
        <a:solidFill>
          <a:schemeClr val="lt1"/>
        </a:solidFill>
      </p:bgPr>
    </p:bg>
    <p:spTree>
      <p:nvGrpSpPr>
        <p:cNvPr id="6065" name="Shape 6065"/>
        <p:cNvGrpSpPr/>
        <p:nvPr/>
      </p:nvGrpSpPr>
      <p:grpSpPr>
        <a:xfrm>
          <a:off x="0" y="0"/>
          <a:ext cx="0" cy="0"/>
          <a:chOff x="0" y="0"/>
          <a:chExt cx="0" cy="0"/>
        </a:xfrm>
      </p:grpSpPr>
      <p:sp>
        <p:nvSpPr>
          <p:cNvPr id="6066" name="Google Shape;6066;p313"/>
          <p:cNvSpPr/>
          <p:nvPr>
            <p:ph idx="2" type="pic"/>
          </p:nvPr>
        </p:nvSpPr>
        <p:spPr>
          <a:xfrm>
            <a:off x="0" y="-4144"/>
            <a:ext cx="4043400" cy="4804800"/>
          </a:xfrm>
          <a:prstGeom prst="rect">
            <a:avLst/>
          </a:prstGeom>
          <a:noFill/>
          <a:ln>
            <a:noFill/>
          </a:ln>
        </p:spPr>
      </p:sp>
      <p:sp>
        <p:nvSpPr>
          <p:cNvPr id="6067" name="Google Shape;6067;p313"/>
          <p:cNvSpPr txBox="1"/>
          <p:nvPr>
            <p:ph type="title"/>
          </p:nvPr>
        </p:nvSpPr>
        <p:spPr>
          <a:xfrm>
            <a:off x="4572853" y="985838"/>
            <a:ext cx="4227900" cy="15858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068" name="Google Shape;6068;p313"/>
          <p:cNvSpPr txBox="1"/>
          <p:nvPr>
            <p:ph idx="3" type="title"/>
          </p:nvPr>
        </p:nvSpPr>
        <p:spPr>
          <a:xfrm>
            <a:off x="4572853" y="342900"/>
            <a:ext cx="42279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069" name="Google Shape;6069;p313"/>
          <p:cNvSpPr txBox="1"/>
          <p:nvPr>
            <p:ph idx="4" type="title"/>
          </p:nvPr>
        </p:nvSpPr>
        <p:spPr>
          <a:xfrm>
            <a:off x="4572272" y="2571750"/>
            <a:ext cx="4227900" cy="2229000"/>
          </a:xfrm>
          <a:prstGeom prst="rect">
            <a:avLst/>
          </a:prstGeom>
        </p:spPr>
        <p:txBody>
          <a:bodyPr anchorCtr="0" anchor="t" bIns="0" lIns="0" spcFirstLastPara="1" rIns="0" wrap="square" tIns="0">
            <a:sp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 Dark bg">
  <p:cSld name="TITLE_AND_BODY_1_2_1_1_1_2_1_1_1_1_1_2_2_1">
    <p:bg>
      <p:bgPr>
        <a:solidFill>
          <a:schemeClr val="dk1"/>
        </a:solidFill>
      </p:bgPr>
    </p:bg>
    <p:spTree>
      <p:nvGrpSpPr>
        <p:cNvPr id="165" name="Shape 165"/>
        <p:cNvGrpSpPr/>
        <p:nvPr/>
      </p:nvGrpSpPr>
      <p:grpSpPr>
        <a:xfrm>
          <a:off x="0" y="0"/>
          <a:ext cx="0" cy="0"/>
          <a:chOff x="0" y="0"/>
          <a:chExt cx="0" cy="0"/>
        </a:xfrm>
      </p:grpSpPr>
      <p:sp>
        <p:nvSpPr>
          <p:cNvPr id="166" name="Google Shape;166;p32"/>
          <p:cNvSpPr/>
          <p:nvPr>
            <p:ph idx="2" type="pic"/>
          </p:nvPr>
        </p:nvSpPr>
        <p:spPr>
          <a:xfrm>
            <a:off x="356531" y="356531"/>
            <a:ext cx="1843800" cy="2045700"/>
          </a:xfrm>
          <a:prstGeom prst="rect">
            <a:avLst/>
          </a:prstGeom>
          <a:noFill/>
          <a:ln>
            <a:noFill/>
          </a:ln>
        </p:spPr>
      </p:sp>
      <p:sp>
        <p:nvSpPr>
          <p:cNvPr id="167" name="Google Shape;167;p32"/>
          <p:cNvSpPr/>
          <p:nvPr>
            <p:ph idx="3" type="pic"/>
          </p:nvPr>
        </p:nvSpPr>
        <p:spPr>
          <a:xfrm>
            <a:off x="4743281" y="356531"/>
            <a:ext cx="1843800" cy="2045700"/>
          </a:xfrm>
          <a:prstGeom prst="rect">
            <a:avLst/>
          </a:prstGeom>
          <a:noFill/>
          <a:ln>
            <a:noFill/>
          </a:ln>
        </p:spPr>
      </p:sp>
      <p:sp>
        <p:nvSpPr>
          <p:cNvPr id="168" name="Google Shape;168;p32"/>
          <p:cNvSpPr/>
          <p:nvPr>
            <p:ph idx="4" type="pic"/>
          </p:nvPr>
        </p:nvSpPr>
        <p:spPr>
          <a:xfrm>
            <a:off x="356531" y="2744691"/>
            <a:ext cx="1843800" cy="2045700"/>
          </a:xfrm>
          <a:prstGeom prst="rect">
            <a:avLst/>
          </a:prstGeom>
          <a:noFill/>
          <a:ln>
            <a:noFill/>
          </a:ln>
        </p:spPr>
      </p:sp>
      <p:sp>
        <p:nvSpPr>
          <p:cNvPr id="169" name="Google Shape;169;p32"/>
          <p:cNvSpPr/>
          <p:nvPr>
            <p:ph idx="5" type="pic"/>
          </p:nvPr>
        </p:nvSpPr>
        <p:spPr>
          <a:xfrm>
            <a:off x="4743281" y="2744691"/>
            <a:ext cx="1843800" cy="2045700"/>
          </a:xfrm>
          <a:prstGeom prst="rect">
            <a:avLst/>
          </a:prstGeom>
          <a:noFill/>
          <a:ln>
            <a:noFill/>
          </a:ln>
        </p:spPr>
      </p:sp>
      <p:sp>
        <p:nvSpPr>
          <p:cNvPr id="170" name="Google Shape;170;p32"/>
          <p:cNvSpPr/>
          <p:nvPr>
            <p:ph idx="6" type="pic"/>
          </p:nvPr>
        </p:nvSpPr>
        <p:spPr>
          <a:xfrm>
            <a:off x="2549906" y="356531"/>
            <a:ext cx="1843800" cy="2045700"/>
          </a:xfrm>
          <a:prstGeom prst="rect">
            <a:avLst/>
          </a:prstGeom>
          <a:noFill/>
          <a:ln>
            <a:noFill/>
          </a:ln>
        </p:spPr>
      </p:sp>
      <p:sp>
        <p:nvSpPr>
          <p:cNvPr id="171" name="Google Shape;171;p32"/>
          <p:cNvSpPr/>
          <p:nvPr>
            <p:ph idx="7" type="pic"/>
          </p:nvPr>
        </p:nvSpPr>
        <p:spPr>
          <a:xfrm>
            <a:off x="2549906" y="2744691"/>
            <a:ext cx="1843800" cy="2045700"/>
          </a:xfrm>
          <a:prstGeom prst="rect">
            <a:avLst/>
          </a:prstGeom>
          <a:noFill/>
          <a:ln>
            <a:noFill/>
          </a:ln>
        </p:spPr>
      </p:sp>
      <p:sp>
        <p:nvSpPr>
          <p:cNvPr id="172" name="Google Shape;172;p32"/>
          <p:cNvSpPr/>
          <p:nvPr>
            <p:ph idx="8" type="pic"/>
          </p:nvPr>
        </p:nvSpPr>
        <p:spPr>
          <a:xfrm>
            <a:off x="6936656" y="356531"/>
            <a:ext cx="1843800" cy="2045700"/>
          </a:xfrm>
          <a:prstGeom prst="rect">
            <a:avLst/>
          </a:prstGeom>
          <a:noFill/>
          <a:ln>
            <a:noFill/>
          </a:ln>
        </p:spPr>
      </p:sp>
      <p:sp>
        <p:nvSpPr>
          <p:cNvPr id="173" name="Google Shape;173;p32"/>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70">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31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p:cSld name="TITLE_AND_BODY_1_2_1_1_1_2_1_1_1_1">
    <p:bg>
      <p:bgPr>
        <a:solidFill>
          <a:schemeClr val="lt1"/>
        </a:solidFill>
      </p:bgPr>
    </p:bg>
    <p:spTree>
      <p:nvGrpSpPr>
        <p:cNvPr id="6070" name="Shape 6070"/>
        <p:cNvGrpSpPr/>
        <p:nvPr/>
      </p:nvGrpSpPr>
      <p:grpSpPr>
        <a:xfrm>
          <a:off x="0" y="0"/>
          <a:ext cx="0" cy="0"/>
          <a:chOff x="0" y="0"/>
          <a:chExt cx="0" cy="0"/>
        </a:xfrm>
      </p:grpSpPr>
      <p:sp>
        <p:nvSpPr>
          <p:cNvPr id="6071" name="Google Shape;6071;p314"/>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1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p:cSld name="TITLE_AND_BODY_1_2_1_1_1_2_1_1_1_1_1">
    <p:bg>
      <p:bgPr>
        <a:solidFill>
          <a:schemeClr val="lt1"/>
        </a:solidFill>
      </p:bgPr>
    </p:bg>
    <p:spTree>
      <p:nvGrpSpPr>
        <p:cNvPr id="6072" name="Shape 6072"/>
        <p:cNvGrpSpPr/>
        <p:nvPr/>
      </p:nvGrpSpPr>
      <p:grpSpPr>
        <a:xfrm>
          <a:off x="0" y="0"/>
          <a:ext cx="0" cy="0"/>
          <a:chOff x="0" y="0"/>
          <a:chExt cx="0" cy="0"/>
        </a:xfrm>
      </p:grpSpPr>
      <p:sp>
        <p:nvSpPr>
          <p:cNvPr id="6073" name="Google Shape;6073;p315"/>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1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p:cSld name="TITLE_AND_BODY_1_2_1_1_1_2_1_1_1_1_1_3">
    <p:bg>
      <p:bgPr>
        <a:solidFill>
          <a:schemeClr val="lt1"/>
        </a:solidFill>
      </p:bgPr>
    </p:bg>
    <p:spTree>
      <p:nvGrpSpPr>
        <p:cNvPr id="6074" name="Shape 6074"/>
        <p:cNvGrpSpPr/>
        <p:nvPr/>
      </p:nvGrpSpPr>
      <p:grpSpPr>
        <a:xfrm>
          <a:off x="0" y="0"/>
          <a:ext cx="0" cy="0"/>
          <a:chOff x="0" y="0"/>
          <a:chExt cx="0" cy="0"/>
        </a:xfrm>
      </p:grpSpPr>
      <p:sp>
        <p:nvSpPr>
          <p:cNvPr id="6075" name="Google Shape;6075;p316"/>
          <p:cNvSpPr/>
          <p:nvPr>
            <p:ph idx="2" type="pic"/>
          </p:nvPr>
        </p:nvSpPr>
        <p:spPr>
          <a:xfrm>
            <a:off x="1928813" y="341053"/>
            <a:ext cx="6872400" cy="4459500"/>
          </a:xfrm>
          <a:prstGeom prst="rect">
            <a:avLst/>
          </a:prstGeom>
          <a:noFill/>
          <a:ln>
            <a:noFill/>
          </a:ln>
        </p:spPr>
      </p:sp>
      <p:sp>
        <p:nvSpPr>
          <p:cNvPr id="6076" name="Google Shape;6076;p316"/>
          <p:cNvSpPr/>
          <p:nvPr/>
        </p:nvSpPr>
        <p:spPr>
          <a:xfrm>
            <a:off x="6686550" y="343709"/>
            <a:ext cx="2114700" cy="1107600"/>
          </a:xfrm>
          <a:prstGeom prst="rect">
            <a:avLst/>
          </a:prstGeom>
          <a:solidFill>
            <a:schemeClr val="dk1"/>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077" name="Google Shape;6077;p316"/>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
        <p:nvSpPr>
          <p:cNvPr id="6078" name="Google Shape;6078;p316"/>
          <p:cNvSpPr/>
          <p:nvPr>
            <p:ph idx="3" type="pic"/>
          </p:nvPr>
        </p:nvSpPr>
        <p:spPr>
          <a:xfrm>
            <a:off x="6875100" y="445050"/>
            <a:ext cx="1737600" cy="910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1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p:cSld name="TITLE_AND_BODY_1_2_1_1_1_2_1_1_1_1_1_2">
    <p:bg>
      <p:bgPr>
        <a:solidFill>
          <a:schemeClr val="lt1"/>
        </a:solidFill>
      </p:bgPr>
    </p:bg>
    <p:spTree>
      <p:nvGrpSpPr>
        <p:cNvPr id="6079" name="Shape 6079"/>
        <p:cNvGrpSpPr/>
        <p:nvPr/>
      </p:nvGrpSpPr>
      <p:grpSpPr>
        <a:xfrm>
          <a:off x="0" y="0"/>
          <a:ext cx="0" cy="0"/>
          <a:chOff x="0" y="0"/>
          <a:chExt cx="0" cy="0"/>
        </a:xfrm>
      </p:grpSpPr>
      <p:sp>
        <p:nvSpPr>
          <p:cNvPr id="6080" name="Google Shape;6080;p317"/>
          <p:cNvSpPr/>
          <p:nvPr>
            <p:ph idx="2" type="pic"/>
          </p:nvPr>
        </p:nvSpPr>
        <p:spPr>
          <a:xfrm>
            <a:off x="356531" y="356531"/>
            <a:ext cx="4044300" cy="2045700"/>
          </a:xfrm>
          <a:prstGeom prst="rect">
            <a:avLst/>
          </a:prstGeom>
          <a:noFill/>
          <a:ln>
            <a:noFill/>
          </a:ln>
        </p:spPr>
      </p:sp>
      <p:sp>
        <p:nvSpPr>
          <p:cNvPr id="6081" name="Google Shape;6081;p317"/>
          <p:cNvSpPr/>
          <p:nvPr>
            <p:ph idx="3" type="pic"/>
          </p:nvPr>
        </p:nvSpPr>
        <p:spPr>
          <a:xfrm>
            <a:off x="4743281" y="356531"/>
            <a:ext cx="4044300" cy="2045700"/>
          </a:xfrm>
          <a:prstGeom prst="rect">
            <a:avLst/>
          </a:prstGeom>
          <a:noFill/>
          <a:ln>
            <a:noFill/>
          </a:ln>
        </p:spPr>
      </p:sp>
      <p:sp>
        <p:nvSpPr>
          <p:cNvPr id="6082" name="Google Shape;6082;p317"/>
          <p:cNvSpPr/>
          <p:nvPr>
            <p:ph idx="4" type="pic"/>
          </p:nvPr>
        </p:nvSpPr>
        <p:spPr>
          <a:xfrm>
            <a:off x="356531" y="2744691"/>
            <a:ext cx="4044300" cy="2045700"/>
          </a:xfrm>
          <a:prstGeom prst="rect">
            <a:avLst/>
          </a:prstGeom>
          <a:noFill/>
          <a:ln>
            <a:noFill/>
          </a:ln>
        </p:spPr>
      </p:sp>
      <p:sp>
        <p:nvSpPr>
          <p:cNvPr id="6083" name="Google Shape;6083;p317"/>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31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p:cSld name="TITLE_AND_BODY_1_2_1_1_1_2_1_1_1_1_1_2_2">
    <p:bg>
      <p:bgPr>
        <a:solidFill>
          <a:schemeClr val="lt1"/>
        </a:solidFill>
      </p:bgPr>
    </p:bg>
    <p:spTree>
      <p:nvGrpSpPr>
        <p:cNvPr id="6084" name="Shape 6084"/>
        <p:cNvGrpSpPr/>
        <p:nvPr/>
      </p:nvGrpSpPr>
      <p:grpSpPr>
        <a:xfrm>
          <a:off x="0" y="0"/>
          <a:ext cx="0" cy="0"/>
          <a:chOff x="0" y="0"/>
          <a:chExt cx="0" cy="0"/>
        </a:xfrm>
      </p:grpSpPr>
      <p:sp>
        <p:nvSpPr>
          <p:cNvPr id="6085" name="Google Shape;6085;p318"/>
          <p:cNvSpPr/>
          <p:nvPr>
            <p:ph idx="2" type="pic"/>
          </p:nvPr>
        </p:nvSpPr>
        <p:spPr>
          <a:xfrm>
            <a:off x="356531" y="356531"/>
            <a:ext cx="1843800" cy="2045700"/>
          </a:xfrm>
          <a:prstGeom prst="rect">
            <a:avLst/>
          </a:prstGeom>
          <a:noFill/>
          <a:ln>
            <a:noFill/>
          </a:ln>
        </p:spPr>
      </p:sp>
      <p:sp>
        <p:nvSpPr>
          <p:cNvPr id="6086" name="Google Shape;6086;p318"/>
          <p:cNvSpPr/>
          <p:nvPr>
            <p:ph idx="3" type="pic"/>
          </p:nvPr>
        </p:nvSpPr>
        <p:spPr>
          <a:xfrm>
            <a:off x="4743281" y="356531"/>
            <a:ext cx="1843800" cy="2045700"/>
          </a:xfrm>
          <a:prstGeom prst="rect">
            <a:avLst/>
          </a:prstGeom>
          <a:noFill/>
          <a:ln>
            <a:noFill/>
          </a:ln>
        </p:spPr>
      </p:sp>
      <p:sp>
        <p:nvSpPr>
          <p:cNvPr id="6087" name="Google Shape;6087;p318"/>
          <p:cNvSpPr/>
          <p:nvPr>
            <p:ph idx="4" type="pic"/>
          </p:nvPr>
        </p:nvSpPr>
        <p:spPr>
          <a:xfrm>
            <a:off x="356531" y="2744691"/>
            <a:ext cx="1843800" cy="2045700"/>
          </a:xfrm>
          <a:prstGeom prst="rect">
            <a:avLst/>
          </a:prstGeom>
          <a:noFill/>
          <a:ln>
            <a:noFill/>
          </a:ln>
        </p:spPr>
      </p:sp>
      <p:sp>
        <p:nvSpPr>
          <p:cNvPr id="6088" name="Google Shape;6088;p318"/>
          <p:cNvSpPr/>
          <p:nvPr>
            <p:ph idx="5" type="pic"/>
          </p:nvPr>
        </p:nvSpPr>
        <p:spPr>
          <a:xfrm>
            <a:off x="4743281" y="2744691"/>
            <a:ext cx="1843800" cy="2045700"/>
          </a:xfrm>
          <a:prstGeom prst="rect">
            <a:avLst/>
          </a:prstGeom>
          <a:noFill/>
          <a:ln>
            <a:noFill/>
          </a:ln>
        </p:spPr>
      </p:sp>
      <p:sp>
        <p:nvSpPr>
          <p:cNvPr id="6089" name="Google Shape;6089;p318"/>
          <p:cNvSpPr/>
          <p:nvPr>
            <p:ph idx="6" type="pic"/>
          </p:nvPr>
        </p:nvSpPr>
        <p:spPr>
          <a:xfrm>
            <a:off x="2549906" y="356531"/>
            <a:ext cx="1843800" cy="2045700"/>
          </a:xfrm>
          <a:prstGeom prst="rect">
            <a:avLst/>
          </a:prstGeom>
          <a:noFill/>
          <a:ln>
            <a:noFill/>
          </a:ln>
        </p:spPr>
      </p:sp>
      <p:sp>
        <p:nvSpPr>
          <p:cNvPr id="6090" name="Google Shape;6090;p318"/>
          <p:cNvSpPr/>
          <p:nvPr>
            <p:ph idx="7" type="pic"/>
          </p:nvPr>
        </p:nvSpPr>
        <p:spPr>
          <a:xfrm>
            <a:off x="2549906" y="2744691"/>
            <a:ext cx="1843800" cy="2045700"/>
          </a:xfrm>
          <a:prstGeom prst="rect">
            <a:avLst/>
          </a:prstGeom>
          <a:noFill/>
          <a:ln>
            <a:noFill/>
          </a:ln>
        </p:spPr>
      </p:sp>
      <p:sp>
        <p:nvSpPr>
          <p:cNvPr id="6091" name="Google Shape;6091;p318"/>
          <p:cNvSpPr/>
          <p:nvPr>
            <p:ph idx="8" type="pic"/>
          </p:nvPr>
        </p:nvSpPr>
        <p:spPr>
          <a:xfrm>
            <a:off x="6936656" y="356531"/>
            <a:ext cx="1843800" cy="2045700"/>
          </a:xfrm>
          <a:prstGeom prst="rect">
            <a:avLst/>
          </a:prstGeom>
          <a:noFill/>
          <a:ln>
            <a:noFill/>
          </a:ln>
        </p:spPr>
      </p:sp>
      <p:sp>
        <p:nvSpPr>
          <p:cNvPr id="6092" name="Google Shape;6092;p318"/>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70">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31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1 / Dark bg">
  <p:cSld name="TITLE_AND_BODY_1_2_1_1_1_2_1_1_1_1_1_2_2_1">
    <p:bg>
      <p:bgPr>
        <a:solidFill>
          <a:schemeClr val="dk1"/>
        </a:solidFill>
      </p:bgPr>
    </p:bg>
    <p:spTree>
      <p:nvGrpSpPr>
        <p:cNvPr id="6093" name="Shape 6093"/>
        <p:cNvGrpSpPr/>
        <p:nvPr/>
      </p:nvGrpSpPr>
      <p:grpSpPr>
        <a:xfrm>
          <a:off x="0" y="0"/>
          <a:ext cx="0" cy="0"/>
          <a:chOff x="0" y="0"/>
          <a:chExt cx="0" cy="0"/>
        </a:xfrm>
      </p:grpSpPr>
      <p:sp>
        <p:nvSpPr>
          <p:cNvPr id="6094" name="Google Shape;6094;p319"/>
          <p:cNvSpPr/>
          <p:nvPr>
            <p:ph idx="2" type="pic"/>
          </p:nvPr>
        </p:nvSpPr>
        <p:spPr>
          <a:xfrm>
            <a:off x="356531" y="356531"/>
            <a:ext cx="1843800" cy="2045700"/>
          </a:xfrm>
          <a:prstGeom prst="rect">
            <a:avLst/>
          </a:prstGeom>
          <a:noFill/>
          <a:ln>
            <a:noFill/>
          </a:ln>
        </p:spPr>
      </p:sp>
      <p:sp>
        <p:nvSpPr>
          <p:cNvPr id="6095" name="Google Shape;6095;p319"/>
          <p:cNvSpPr/>
          <p:nvPr>
            <p:ph idx="3" type="pic"/>
          </p:nvPr>
        </p:nvSpPr>
        <p:spPr>
          <a:xfrm>
            <a:off x="4743281" y="356531"/>
            <a:ext cx="1843800" cy="2045700"/>
          </a:xfrm>
          <a:prstGeom prst="rect">
            <a:avLst/>
          </a:prstGeom>
          <a:noFill/>
          <a:ln>
            <a:noFill/>
          </a:ln>
        </p:spPr>
      </p:sp>
      <p:sp>
        <p:nvSpPr>
          <p:cNvPr id="6096" name="Google Shape;6096;p319"/>
          <p:cNvSpPr/>
          <p:nvPr>
            <p:ph idx="4" type="pic"/>
          </p:nvPr>
        </p:nvSpPr>
        <p:spPr>
          <a:xfrm>
            <a:off x="356531" y="2744691"/>
            <a:ext cx="1843800" cy="2045700"/>
          </a:xfrm>
          <a:prstGeom prst="rect">
            <a:avLst/>
          </a:prstGeom>
          <a:noFill/>
          <a:ln>
            <a:noFill/>
          </a:ln>
        </p:spPr>
      </p:sp>
      <p:sp>
        <p:nvSpPr>
          <p:cNvPr id="6097" name="Google Shape;6097;p319"/>
          <p:cNvSpPr/>
          <p:nvPr>
            <p:ph idx="5" type="pic"/>
          </p:nvPr>
        </p:nvSpPr>
        <p:spPr>
          <a:xfrm>
            <a:off x="4743281" y="2744691"/>
            <a:ext cx="1843800" cy="2045700"/>
          </a:xfrm>
          <a:prstGeom prst="rect">
            <a:avLst/>
          </a:prstGeom>
          <a:noFill/>
          <a:ln>
            <a:noFill/>
          </a:ln>
        </p:spPr>
      </p:sp>
      <p:sp>
        <p:nvSpPr>
          <p:cNvPr id="6098" name="Google Shape;6098;p319"/>
          <p:cNvSpPr/>
          <p:nvPr>
            <p:ph idx="6" type="pic"/>
          </p:nvPr>
        </p:nvSpPr>
        <p:spPr>
          <a:xfrm>
            <a:off x="2549906" y="356531"/>
            <a:ext cx="1843800" cy="2045700"/>
          </a:xfrm>
          <a:prstGeom prst="rect">
            <a:avLst/>
          </a:prstGeom>
          <a:noFill/>
          <a:ln>
            <a:noFill/>
          </a:ln>
        </p:spPr>
      </p:sp>
      <p:sp>
        <p:nvSpPr>
          <p:cNvPr id="6099" name="Google Shape;6099;p319"/>
          <p:cNvSpPr/>
          <p:nvPr>
            <p:ph idx="7" type="pic"/>
          </p:nvPr>
        </p:nvSpPr>
        <p:spPr>
          <a:xfrm>
            <a:off x="2549906" y="2744691"/>
            <a:ext cx="1843800" cy="2045700"/>
          </a:xfrm>
          <a:prstGeom prst="rect">
            <a:avLst/>
          </a:prstGeom>
          <a:noFill/>
          <a:ln>
            <a:noFill/>
          </a:ln>
        </p:spPr>
      </p:sp>
      <p:sp>
        <p:nvSpPr>
          <p:cNvPr id="6100" name="Google Shape;6100;p319"/>
          <p:cNvSpPr/>
          <p:nvPr>
            <p:ph idx="8" type="pic"/>
          </p:nvPr>
        </p:nvSpPr>
        <p:spPr>
          <a:xfrm>
            <a:off x="6936656" y="356531"/>
            <a:ext cx="1843800" cy="2045700"/>
          </a:xfrm>
          <a:prstGeom prst="rect">
            <a:avLst/>
          </a:prstGeom>
          <a:noFill/>
          <a:ln>
            <a:noFill/>
          </a:ln>
        </p:spPr>
      </p:sp>
      <p:sp>
        <p:nvSpPr>
          <p:cNvPr id="6101" name="Google Shape;6101;p319"/>
          <p:cNvSpPr/>
          <p:nvPr>
            <p:ph idx="9" type="pic"/>
          </p:nvPr>
        </p:nvSpPr>
        <p:spPr>
          <a:xfrm>
            <a:off x="6936656" y="2744691"/>
            <a:ext cx="18438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guide id="9" pos="1494">
          <p15:clr>
            <a:srgbClr val="E46962"/>
          </p15:clr>
        </p15:guide>
        <p15:guide id="10" pos="1386">
          <p15:clr>
            <a:srgbClr val="E46962"/>
          </p15:clr>
        </p15:guide>
        <p15:guide id="11" pos="1602">
          <p15:clr>
            <a:srgbClr val="E46962"/>
          </p15:clr>
        </p15:guide>
        <p15:guide id="12" pos="4154">
          <p15:clr>
            <a:srgbClr val="E46962"/>
          </p15:clr>
        </p15:guide>
        <p15:guide id="13" pos="4370">
          <p15:clr>
            <a:srgbClr val="E46962"/>
          </p15:clr>
        </p15:guide>
        <p15:guide id="14" orient="horz" pos="761">
          <p15:clr>
            <a:srgbClr val="E46962"/>
          </p15:clr>
        </p15:guide>
        <p15:guide id="15" orient="horz" pos="977">
          <p15:clr>
            <a:srgbClr val="E46962"/>
          </p15:clr>
        </p15:guide>
        <p15:guide id="16" orient="horz" pos="2265">
          <p15:clr>
            <a:srgbClr val="E46962"/>
          </p15:clr>
        </p15:guide>
        <p15:guide id="17" orient="horz" pos="2481">
          <p15:clr>
            <a:srgbClr val="E46962"/>
          </p15:clr>
        </p15:guide>
      </p15:sldGuideLst>
    </p:ext>
  </p:extLst>
</p:sldLayout>
</file>

<file path=ppt/slideLayouts/slideLayout31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 Dark bg">
  <p:cSld name="TITLE_AND_BODY_1_2_1_1_1_2_1_1_1_1_1_2_1">
    <p:bg>
      <p:bgPr>
        <a:solidFill>
          <a:schemeClr val="dk1"/>
        </a:solidFill>
      </p:bgPr>
    </p:bg>
    <p:spTree>
      <p:nvGrpSpPr>
        <p:cNvPr id="6102" name="Shape 6102"/>
        <p:cNvGrpSpPr/>
        <p:nvPr/>
      </p:nvGrpSpPr>
      <p:grpSpPr>
        <a:xfrm>
          <a:off x="0" y="0"/>
          <a:ext cx="0" cy="0"/>
          <a:chOff x="0" y="0"/>
          <a:chExt cx="0" cy="0"/>
        </a:xfrm>
      </p:grpSpPr>
      <p:sp>
        <p:nvSpPr>
          <p:cNvPr id="6103" name="Google Shape;6103;p320"/>
          <p:cNvSpPr/>
          <p:nvPr>
            <p:ph idx="2" type="pic"/>
          </p:nvPr>
        </p:nvSpPr>
        <p:spPr>
          <a:xfrm>
            <a:off x="356531" y="356531"/>
            <a:ext cx="4044300" cy="2045700"/>
          </a:xfrm>
          <a:prstGeom prst="rect">
            <a:avLst/>
          </a:prstGeom>
          <a:noFill/>
          <a:ln>
            <a:noFill/>
          </a:ln>
        </p:spPr>
      </p:sp>
      <p:sp>
        <p:nvSpPr>
          <p:cNvPr id="6104" name="Google Shape;6104;p320"/>
          <p:cNvSpPr/>
          <p:nvPr>
            <p:ph idx="3" type="pic"/>
          </p:nvPr>
        </p:nvSpPr>
        <p:spPr>
          <a:xfrm>
            <a:off x="4743281" y="356531"/>
            <a:ext cx="4044300" cy="2045700"/>
          </a:xfrm>
          <a:prstGeom prst="rect">
            <a:avLst/>
          </a:prstGeom>
          <a:noFill/>
          <a:ln>
            <a:noFill/>
          </a:ln>
        </p:spPr>
      </p:sp>
      <p:sp>
        <p:nvSpPr>
          <p:cNvPr id="6105" name="Google Shape;6105;p320"/>
          <p:cNvSpPr/>
          <p:nvPr>
            <p:ph idx="4" type="pic"/>
          </p:nvPr>
        </p:nvSpPr>
        <p:spPr>
          <a:xfrm>
            <a:off x="356531" y="2744691"/>
            <a:ext cx="4044300" cy="2045700"/>
          </a:xfrm>
          <a:prstGeom prst="rect">
            <a:avLst/>
          </a:prstGeom>
          <a:noFill/>
          <a:ln>
            <a:noFill/>
          </a:ln>
        </p:spPr>
      </p:sp>
      <p:sp>
        <p:nvSpPr>
          <p:cNvPr id="6106" name="Google Shape;6106;p320"/>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31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 Dark bg">
  <p:cSld name="TITLE_AND_BODY_1_2_1_1_1_2_1_1_1_1_1_1">
    <p:bg>
      <p:bgPr>
        <a:solidFill>
          <a:schemeClr val="dk1"/>
        </a:solidFill>
      </p:bgPr>
    </p:bg>
    <p:spTree>
      <p:nvGrpSpPr>
        <p:cNvPr id="6107" name="Shape 6107"/>
        <p:cNvGrpSpPr/>
        <p:nvPr/>
      </p:nvGrpSpPr>
      <p:grpSpPr>
        <a:xfrm>
          <a:off x="0" y="0"/>
          <a:ext cx="0" cy="0"/>
          <a:chOff x="0" y="0"/>
          <a:chExt cx="0" cy="0"/>
        </a:xfrm>
      </p:grpSpPr>
      <p:sp>
        <p:nvSpPr>
          <p:cNvPr id="6108" name="Google Shape;6108;p321"/>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1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 Dark bg">
  <p:cSld name="TITLE_AND_BODY_1_2_1_1_1_2_1_1_1_1_1_1_1">
    <p:bg>
      <p:bgPr>
        <a:solidFill>
          <a:schemeClr val="dk1"/>
        </a:solidFill>
      </p:bgPr>
    </p:bg>
    <p:spTree>
      <p:nvGrpSpPr>
        <p:cNvPr id="6109" name="Shape 6109"/>
        <p:cNvGrpSpPr/>
        <p:nvPr/>
      </p:nvGrpSpPr>
      <p:grpSpPr>
        <a:xfrm>
          <a:off x="0" y="0"/>
          <a:ext cx="0" cy="0"/>
          <a:chOff x="0" y="0"/>
          <a:chExt cx="0" cy="0"/>
        </a:xfrm>
      </p:grpSpPr>
      <p:sp>
        <p:nvSpPr>
          <p:cNvPr id="6110" name="Google Shape;6110;p322"/>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1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 Dark bg">
  <p:cSld name="TITLE_AND_BODY_1_2_1_1_1_2_1_1_1_1_1_1_1_2">
    <p:bg>
      <p:bgPr>
        <a:solidFill>
          <a:schemeClr val="dk1"/>
        </a:solidFill>
      </p:bgPr>
    </p:bg>
    <p:spTree>
      <p:nvGrpSpPr>
        <p:cNvPr id="6111" name="Shape 6111"/>
        <p:cNvGrpSpPr/>
        <p:nvPr/>
      </p:nvGrpSpPr>
      <p:grpSpPr>
        <a:xfrm>
          <a:off x="0" y="0"/>
          <a:ext cx="0" cy="0"/>
          <a:chOff x="0" y="0"/>
          <a:chExt cx="0" cy="0"/>
        </a:xfrm>
      </p:grpSpPr>
      <p:sp>
        <p:nvSpPr>
          <p:cNvPr id="6112" name="Google Shape;6112;p323"/>
          <p:cNvSpPr/>
          <p:nvPr>
            <p:ph idx="2" type="pic"/>
          </p:nvPr>
        </p:nvSpPr>
        <p:spPr>
          <a:xfrm>
            <a:off x="1928813" y="341053"/>
            <a:ext cx="6872400" cy="4459500"/>
          </a:xfrm>
          <a:prstGeom prst="rect">
            <a:avLst/>
          </a:prstGeom>
          <a:noFill/>
          <a:ln>
            <a:noFill/>
          </a:ln>
        </p:spPr>
      </p:sp>
      <p:sp>
        <p:nvSpPr>
          <p:cNvPr id="6113" name="Google Shape;6113;p323"/>
          <p:cNvSpPr/>
          <p:nvPr/>
        </p:nvSpPr>
        <p:spPr>
          <a:xfrm>
            <a:off x="6686550" y="349688"/>
            <a:ext cx="2114700" cy="1107600"/>
          </a:xfrm>
          <a:prstGeom prst="rect">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114" name="Google Shape;6114;p323"/>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Multiple images / Dark bg">
  <p:cSld name="TITLE_AND_BODY_1_2_1_1_1_2_1_1_1_1_1_2_1">
    <p:bg>
      <p:bgPr>
        <a:solidFill>
          <a:schemeClr val="dk1"/>
        </a:solidFill>
      </p:bgPr>
    </p:bg>
    <p:spTree>
      <p:nvGrpSpPr>
        <p:cNvPr id="174" name="Shape 174"/>
        <p:cNvGrpSpPr/>
        <p:nvPr/>
      </p:nvGrpSpPr>
      <p:grpSpPr>
        <a:xfrm>
          <a:off x="0" y="0"/>
          <a:ext cx="0" cy="0"/>
          <a:chOff x="0" y="0"/>
          <a:chExt cx="0" cy="0"/>
        </a:xfrm>
      </p:grpSpPr>
      <p:sp>
        <p:nvSpPr>
          <p:cNvPr id="175" name="Google Shape;175;p33"/>
          <p:cNvSpPr/>
          <p:nvPr>
            <p:ph idx="2" type="pic"/>
          </p:nvPr>
        </p:nvSpPr>
        <p:spPr>
          <a:xfrm>
            <a:off x="356531" y="356531"/>
            <a:ext cx="4044300" cy="2045700"/>
          </a:xfrm>
          <a:prstGeom prst="rect">
            <a:avLst/>
          </a:prstGeom>
          <a:noFill/>
          <a:ln>
            <a:noFill/>
          </a:ln>
        </p:spPr>
      </p:sp>
      <p:sp>
        <p:nvSpPr>
          <p:cNvPr id="176" name="Google Shape;176;p33"/>
          <p:cNvSpPr/>
          <p:nvPr>
            <p:ph idx="3" type="pic"/>
          </p:nvPr>
        </p:nvSpPr>
        <p:spPr>
          <a:xfrm>
            <a:off x="4743281" y="356531"/>
            <a:ext cx="4044300" cy="2045700"/>
          </a:xfrm>
          <a:prstGeom prst="rect">
            <a:avLst/>
          </a:prstGeom>
          <a:noFill/>
          <a:ln>
            <a:noFill/>
          </a:ln>
        </p:spPr>
      </p:sp>
      <p:sp>
        <p:nvSpPr>
          <p:cNvPr id="177" name="Google Shape;177;p33"/>
          <p:cNvSpPr/>
          <p:nvPr>
            <p:ph idx="4" type="pic"/>
          </p:nvPr>
        </p:nvSpPr>
        <p:spPr>
          <a:xfrm>
            <a:off x="356531" y="2744691"/>
            <a:ext cx="4044300" cy="2045700"/>
          </a:xfrm>
          <a:prstGeom prst="rect">
            <a:avLst/>
          </a:prstGeom>
          <a:noFill/>
          <a:ln>
            <a:noFill/>
          </a:ln>
        </p:spPr>
      </p:sp>
      <p:sp>
        <p:nvSpPr>
          <p:cNvPr id="178" name="Google Shape;178;p33"/>
          <p:cNvSpPr/>
          <p:nvPr>
            <p:ph idx="5" type="pic"/>
          </p:nvPr>
        </p:nvSpPr>
        <p:spPr>
          <a:xfrm>
            <a:off x="4743281" y="2744691"/>
            <a:ext cx="4044300" cy="2045700"/>
          </a:xfrm>
          <a:prstGeom prst="rect">
            <a:avLst/>
          </a:prstGeom>
          <a:noFill/>
          <a:ln>
            <a:noFill/>
          </a:ln>
        </p:spPr>
      </p:sp>
    </p:spTree>
  </p:cSld>
  <p:clrMapOvr>
    <a:masterClrMapping/>
  </p:clrMapOvr>
  <p:extLst>
    <p:ext uri="{DCECCB84-F9BA-43D5-87BE-67443E8EF086}">
      <p15:sldGuideLst>
        <p15:guide id="1" orient="horz" pos="216">
          <p15:clr>
            <a:srgbClr val="E46962"/>
          </p15:clr>
        </p15:guide>
        <p15:guide id="2" pos="216">
          <p15:clr>
            <a:srgbClr val="E46962"/>
          </p15:clr>
        </p15:guide>
        <p15:guide id="3" pos="2772">
          <p15:clr>
            <a:srgbClr val="E46962"/>
          </p15:clr>
        </p15:guide>
        <p15:guide id="4" pos="2988">
          <p15:clr>
            <a:srgbClr val="E46962"/>
          </p15:clr>
        </p15:guide>
        <p15:guide id="5" orient="horz" pos="3022">
          <p15:clr>
            <a:srgbClr val="E46962"/>
          </p15:clr>
        </p15:guide>
        <p15:guide id="6" pos="5544">
          <p15:clr>
            <a:srgbClr val="E46962"/>
          </p15:clr>
        </p15:guide>
        <p15:guide id="7" orient="horz" pos="1513">
          <p15:clr>
            <a:srgbClr val="E46962"/>
          </p15:clr>
        </p15:guide>
        <p15:guide id="8" orient="horz" pos="1729">
          <p15:clr>
            <a:srgbClr val="E46962"/>
          </p15:clr>
        </p15:guide>
      </p15:sldGuideLst>
    </p:ext>
  </p:extLst>
</p:sldLayout>
</file>

<file path=ppt/slideLayouts/slideLayout32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p:cSld name="TITLE_AND_BODY_1_2_1_1_1_2_1_1_1_1_1_1_1_1">
    <p:bg>
      <p:bgPr>
        <a:solidFill>
          <a:schemeClr val="lt1"/>
        </a:solidFill>
      </p:bgPr>
    </p:bg>
    <p:spTree>
      <p:nvGrpSpPr>
        <p:cNvPr id="6115" name="Shape 6115"/>
        <p:cNvGrpSpPr/>
        <p:nvPr/>
      </p:nvGrpSpPr>
      <p:grpSpPr>
        <a:xfrm>
          <a:off x="0" y="0"/>
          <a:ext cx="0" cy="0"/>
          <a:chOff x="0" y="0"/>
          <a:chExt cx="0" cy="0"/>
        </a:xfrm>
      </p:grpSpPr>
      <p:sp>
        <p:nvSpPr>
          <p:cNvPr id="6116" name="Google Shape;6116;p324"/>
          <p:cNvSpPr txBox="1"/>
          <p:nvPr>
            <p:ph type="title"/>
          </p:nvPr>
        </p:nvSpPr>
        <p:spPr>
          <a:xfrm>
            <a:off x="344044" y="985838"/>
            <a:ext cx="8457000" cy="15858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117" name="Google Shape;6117;p324"/>
          <p:cNvSpPr txBox="1"/>
          <p:nvPr>
            <p:ph idx="2" type="title"/>
          </p:nvPr>
        </p:nvSpPr>
        <p:spPr>
          <a:xfrm>
            <a:off x="344044" y="342900"/>
            <a:ext cx="63426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18" name="Google Shape;6118;p324"/>
          <p:cNvSpPr txBox="1"/>
          <p:nvPr>
            <p:ph idx="3" type="title"/>
          </p:nvPr>
        </p:nvSpPr>
        <p:spPr>
          <a:xfrm>
            <a:off x="344044"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6119" name="Google Shape;6119;p324"/>
          <p:cNvSpPr txBox="1"/>
          <p:nvPr>
            <p:ph idx="4" type="title"/>
          </p:nvPr>
        </p:nvSpPr>
        <p:spPr>
          <a:xfrm>
            <a:off x="3253050"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6120" name="Google Shape;6120;p324"/>
          <p:cNvSpPr txBox="1"/>
          <p:nvPr>
            <p:ph idx="5" type="title"/>
          </p:nvPr>
        </p:nvSpPr>
        <p:spPr>
          <a:xfrm>
            <a:off x="6162056"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 Dark">
  <p:cSld name="TITLE_AND_BODY_1_2_1_1_1_2_1_1_1_1_1_1_1_1_3">
    <p:bg>
      <p:bgPr>
        <a:solidFill>
          <a:schemeClr val="dk1"/>
        </a:solidFill>
      </p:bgPr>
    </p:bg>
    <p:spTree>
      <p:nvGrpSpPr>
        <p:cNvPr id="6121" name="Shape 6121"/>
        <p:cNvGrpSpPr/>
        <p:nvPr/>
      </p:nvGrpSpPr>
      <p:grpSpPr>
        <a:xfrm>
          <a:off x="0" y="0"/>
          <a:ext cx="0" cy="0"/>
          <a:chOff x="0" y="0"/>
          <a:chExt cx="0" cy="0"/>
        </a:xfrm>
      </p:grpSpPr>
      <p:sp>
        <p:nvSpPr>
          <p:cNvPr id="6122" name="Google Shape;6122;p325"/>
          <p:cNvSpPr txBox="1"/>
          <p:nvPr>
            <p:ph type="title"/>
          </p:nvPr>
        </p:nvSpPr>
        <p:spPr>
          <a:xfrm>
            <a:off x="344044" y="985838"/>
            <a:ext cx="8457000" cy="15858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6123" name="Google Shape;6123;p325"/>
          <p:cNvSpPr txBox="1"/>
          <p:nvPr>
            <p:ph idx="2" type="title"/>
          </p:nvPr>
        </p:nvSpPr>
        <p:spPr>
          <a:xfrm>
            <a:off x="344044" y="342900"/>
            <a:ext cx="63426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24" name="Google Shape;6124;p325"/>
          <p:cNvSpPr txBox="1"/>
          <p:nvPr>
            <p:ph idx="3" type="title"/>
          </p:nvPr>
        </p:nvSpPr>
        <p:spPr>
          <a:xfrm>
            <a:off x="344044"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6125" name="Google Shape;6125;p325"/>
          <p:cNvSpPr txBox="1"/>
          <p:nvPr>
            <p:ph idx="4" type="title"/>
          </p:nvPr>
        </p:nvSpPr>
        <p:spPr>
          <a:xfrm>
            <a:off x="3253050"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6126" name="Google Shape;6126;p325"/>
          <p:cNvSpPr txBox="1"/>
          <p:nvPr>
            <p:ph idx="5" type="title"/>
          </p:nvPr>
        </p:nvSpPr>
        <p:spPr>
          <a:xfrm>
            <a:off x="6162056" y="3128963"/>
            <a:ext cx="2642100" cy="1285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p:cSld name="TITLE_AND_BODY_1_2_1_1_1_2_1_1_1_1_1_1_1_1_2">
    <p:bg>
      <p:bgPr>
        <a:solidFill>
          <a:schemeClr val="lt1"/>
        </a:solidFill>
      </p:bgPr>
    </p:bg>
    <p:spTree>
      <p:nvGrpSpPr>
        <p:cNvPr id="6127" name="Shape 6127"/>
        <p:cNvGrpSpPr/>
        <p:nvPr/>
      </p:nvGrpSpPr>
      <p:grpSpPr>
        <a:xfrm>
          <a:off x="0" y="0"/>
          <a:ext cx="0" cy="0"/>
          <a:chOff x="0" y="0"/>
          <a:chExt cx="0" cy="0"/>
        </a:xfrm>
      </p:grpSpPr>
      <p:sp>
        <p:nvSpPr>
          <p:cNvPr id="6128" name="Google Shape;6128;p326"/>
          <p:cNvSpPr txBox="1"/>
          <p:nvPr>
            <p:ph type="title"/>
          </p:nvPr>
        </p:nvSpPr>
        <p:spPr>
          <a:xfrm>
            <a:off x="344044" y="985838"/>
            <a:ext cx="6342600" cy="15858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129" name="Google Shape;6129;p326"/>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30" name="Google Shape;6130;p326"/>
          <p:cNvSpPr txBox="1"/>
          <p:nvPr>
            <p:ph idx="3" type="title"/>
          </p:nvPr>
        </p:nvSpPr>
        <p:spPr>
          <a:xfrm>
            <a:off x="344044"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6131" name="Google Shape;6131;p326"/>
          <p:cNvSpPr txBox="1"/>
          <p:nvPr>
            <p:ph idx="4" type="title"/>
          </p:nvPr>
        </p:nvSpPr>
        <p:spPr>
          <a:xfrm>
            <a:off x="4824788"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 Dark">
  <p:cSld name="TITLE_AND_BODY_1_2_1_1_1_2_1_1_1_1_1_1_1_1_2_2">
    <p:bg>
      <p:bgPr>
        <a:solidFill>
          <a:schemeClr val="dk1"/>
        </a:solidFill>
      </p:bgPr>
    </p:bg>
    <p:spTree>
      <p:nvGrpSpPr>
        <p:cNvPr id="6132" name="Shape 6132"/>
        <p:cNvGrpSpPr/>
        <p:nvPr/>
      </p:nvGrpSpPr>
      <p:grpSpPr>
        <a:xfrm>
          <a:off x="0" y="0"/>
          <a:ext cx="0" cy="0"/>
          <a:chOff x="0" y="0"/>
          <a:chExt cx="0" cy="0"/>
        </a:xfrm>
      </p:grpSpPr>
      <p:sp>
        <p:nvSpPr>
          <p:cNvPr id="6133" name="Google Shape;6133;p327"/>
          <p:cNvSpPr txBox="1"/>
          <p:nvPr>
            <p:ph type="title"/>
          </p:nvPr>
        </p:nvSpPr>
        <p:spPr>
          <a:xfrm>
            <a:off x="344044" y="985838"/>
            <a:ext cx="6342600" cy="15858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6134" name="Google Shape;6134;p327"/>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35" name="Google Shape;6135;p327"/>
          <p:cNvSpPr txBox="1"/>
          <p:nvPr>
            <p:ph idx="3" type="title"/>
          </p:nvPr>
        </p:nvSpPr>
        <p:spPr>
          <a:xfrm>
            <a:off x="344044"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6136" name="Google Shape;6136;p327"/>
          <p:cNvSpPr txBox="1"/>
          <p:nvPr>
            <p:ph idx="4" type="title"/>
          </p:nvPr>
        </p:nvSpPr>
        <p:spPr>
          <a:xfrm>
            <a:off x="4824788" y="3128963"/>
            <a:ext cx="3976200" cy="16716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p:cSld name="TITLE_AND_BODY_1_2_1_1_1_2_1_1_1_1_1_1_1_1_2_1">
    <p:bg>
      <p:bgPr>
        <a:solidFill>
          <a:schemeClr val="lt1"/>
        </a:solidFill>
      </p:bgPr>
    </p:bg>
    <p:spTree>
      <p:nvGrpSpPr>
        <p:cNvPr id="6137" name="Shape 6137"/>
        <p:cNvGrpSpPr/>
        <p:nvPr/>
      </p:nvGrpSpPr>
      <p:grpSpPr>
        <a:xfrm>
          <a:off x="0" y="0"/>
          <a:ext cx="0" cy="0"/>
          <a:chOff x="0" y="0"/>
          <a:chExt cx="0" cy="0"/>
        </a:xfrm>
      </p:grpSpPr>
      <p:sp>
        <p:nvSpPr>
          <p:cNvPr id="6138" name="Google Shape;6138;p328"/>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6139" name="Google Shape;6139;p328"/>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40" name="Google Shape;6140;p328"/>
          <p:cNvSpPr txBox="1"/>
          <p:nvPr>
            <p:ph idx="3" type="title"/>
          </p:nvPr>
        </p:nvSpPr>
        <p:spPr>
          <a:xfrm>
            <a:off x="344044"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6141" name="Google Shape;6141;p328"/>
          <p:cNvSpPr txBox="1"/>
          <p:nvPr>
            <p:ph idx="4" type="title"/>
          </p:nvPr>
        </p:nvSpPr>
        <p:spPr>
          <a:xfrm>
            <a:off x="4824788"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6142" name="Google Shape;6142;p328"/>
          <p:cNvSpPr txBox="1"/>
          <p:nvPr>
            <p:ph idx="5" type="title"/>
          </p:nvPr>
        </p:nvSpPr>
        <p:spPr>
          <a:xfrm>
            <a:off x="344044"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6143" name="Google Shape;6143;p328"/>
          <p:cNvSpPr txBox="1"/>
          <p:nvPr>
            <p:ph idx="6" type="title"/>
          </p:nvPr>
        </p:nvSpPr>
        <p:spPr>
          <a:xfrm>
            <a:off x="4824788"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 Dark">
  <p:cSld name="TITLE_AND_BODY_1_2_1_1_1_2_1_1_1_1_1_1_1_1_2_1_1">
    <p:bg>
      <p:bgPr>
        <a:solidFill>
          <a:schemeClr val="dk1"/>
        </a:solidFill>
      </p:bgPr>
    </p:bg>
    <p:spTree>
      <p:nvGrpSpPr>
        <p:cNvPr id="6144" name="Shape 6144"/>
        <p:cNvGrpSpPr/>
        <p:nvPr/>
      </p:nvGrpSpPr>
      <p:grpSpPr>
        <a:xfrm>
          <a:off x="0" y="0"/>
          <a:ext cx="0" cy="0"/>
          <a:chOff x="0" y="0"/>
          <a:chExt cx="0" cy="0"/>
        </a:xfrm>
      </p:grpSpPr>
      <p:sp>
        <p:nvSpPr>
          <p:cNvPr id="6145" name="Google Shape;6145;p329"/>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SzPts val="1900"/>
              <a:buFont typeface="Inter SemiBold"/>
              <a:buNone/>
              <a:defRPr sz="1900">
                <a:latin typeface="Inter SemiBold"/>
                <a:ea typeface="Inter SemiBold"/>
                <a:cs typeface="Inter SemiBold"/>
                <a:sym typeface="Inter SemiBold"/>
              </a:defRPr>
            </a:lvl1pPr>
            <a:lvl2pPr lvl="1">
              <a:spcBef>
                <a:spcPts val="0"/>
              </a:spcBef>
              <a:spcAft>
                <a:spcPts val="0"/>
              </a:spcAft>
              <a:buSzPts val="1900"/>
              <a:buFont typeface="Inter"/>
              <a:buNone/>
              <a:defRPr sz="1900">
                <a:latin typeface="Inter"/>
                <a:ea typeface="Inter"/>
                <a:cs typeface="Inter"/>
                <a:sym typeface="Inter"/>
              </a:defRPr>
            </a:lvl2pPr>
            <a:lvl3pPr lvl="2">
              <a:spcBef>
                <a:spcPts val="0"/>
              </a:spcBef>
              <a:spcAft>
                <a:spcPts val="0"/>
              </a:spcAft>
              <a:buSzPts val="1900"/>
              <a:buFont typeface="Inter"/>
              <a:buNone/>
              <a:defRPr sz="1900">
                <a:latin typeface="Inter"/>
                <a:ea typeface="Inter"/>
                <a:cs typeface="Inter"/>
                <a:sym typeface="Inter"/>
              </a:defRPr>
            </a:lvl3pPr>
            <a:lvl4pPr lvl="3">
              <a:spcBef>
                <a:spcPts val="0"/>
              </a:spcBef>
              <a:spcAft>
                <a:spcPts val="0"/>
              </a:spcAft>
              <a:buSzPts val="1900"/>
              <a:buFont typeface="Inter"/>
              <a:buNone/>
              <a:defRPr sz="1900">
                <a:latin typeface="Inter"/>
                <a:ea typeface="Inter"/>
                <a:cs typeface="Inter"/>
                <a:sym typeface="Inter"/>
              </a:defRPr>
            </a:lvl4pPr>
            <a:lvl5pPr lvl="4">
              <a:spcBef>
                <a:spcPts val="0"/>
              </a:spcBef>
              <a:spcAft>
                <a:spcPts val="0"/>
              </a:spcAft>
              <a:buSzPts val="1900"/>
              <a:buFont typeface="Inter"/>
              <a:buNone/>
              <a:defRPr sz="1900">
                <a:latin typeface="Inter"/>
                <a:ea typeface="Inter"/>
                <a:cs typeface="Inter"/>
                <a:sym typeface="Inter"/>
              </a:defRPr>
            </a:lvl5pPr>
            <a:lvl6pPr lvl="5">
              <a:spcBef>
                <a:spcPts val="0"/>
              </a:spcBef>
              <a:spcAft>
                <a:spcPts val="0"/>
              </a:spcAft>
              <a:buSzPts val="1900"/>
              <a:buFont typeface="Inter"/>
              <a:buNone/>
              <a:defRPr sz="1900">
                <a:latin typeface="Inter"/>
                <a:ea typeface="Inter"/>
                <a:cs typeface="Inter"/>
                <a:sym typeface="Inter"/>
              </a:defRPr>
            </a:lvl6pPr>
            <a:lvl7pPr lvl="6">
              <a:spcBef>
                <a:spcPts val="0"/>
              </a:spcBef>
              <a:spcAft>
                <a:spcPts val="0"/>
              </a:spcAft>
              <a:buSzPts val="1900"/>
              <a:buFont typeface="Inter"/>
              <a:buNone/>
              <a:defRPr sz="1900">
                <a:latin typeface="Inter"/>
                <a:ea typeface="Inter"/>
                <a:cs typeface="Inter"/>
                <a:sym typeface="Inter"/>
              </a:defRPr>
            </a:lvl7pPr>
            <a:lvl8pPr lvl="7">
              <a:spcBef>
                <a:spcPts val="0"/>
              </a:spcBef>
              <a:spcAft>
                <a:spcPts val="0"/>
              </a:spcAft>
              <a:buSzPts val="1900"/>
              <a:buFont typeface="Inter"/>
              <a:buNone/>
              <a:defRPr sz="1900">
                <a:latin typeface="Inter"/>
                <a:ea typeface="Inter"/>
                <a:cs typeface="Inter"/>
                <a:sym typeface="Inter"/>
              </a:defRPr>
            </a:lvl8pPr>
            <a:lvl9pPr lvl="8">
              <a:spcBef>
                <a:spcPts val="0"/>
              </a:spcBef>
              <a:spcAft>
                <a:spcPts val="0"/>
              </a:spcAft>
              <a:buSzPts val="1900"/>
              <a:buFont typeface="Inter"/>
              <a:buNone/>
              <a:defRPr sz="1900">
                <a:latin typeface="Inter"/>
                <a:ea typeface="Inter"/>
                <a:cs typeface="Inter"/>
                <a:sym typeface="Inter"/>
              </a:defRPr>
            </a:lvl9pPr>
          </a:lstStyle>
          <a:p/>
        </p:txBody>
      </p:sp>
      <p:sp>
        <p:nvSpPr>
          <p:cNvPr id="6146" name="Google Shape;6146;p329"/>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47" name="Google Shape;6147;p329"/>
          <p:cNvSpPr txBox="1"/>
          <p:nvPr>
            <p:ph idx="3" type="title"/>
          </p:nvPr>
        </p:nvSpPr>
        <p:spPr>
          <a:xfrm>
            <a:off x="344044"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6148" name="Google Shape;6148;p329"/>
          <p:cNvSpPr txBox="1"/>
          <p:nvPr>
            <p:ph idx="4" type="title"/>
          </p:nvPr>
        </p:nvSpPr>
        <p:spPr>
          <a:xfrm>
            <a:off x="4824788" y="340537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6149" name="Google Shape;6149;p329"/>
          <p:cNvSpPr txBox="1"/>
          <p:nvPr>
            <p:ph idx="5" type="title"/>
          </p:nvPr>
        </p:nvSpPr>
        <p:spPr>
          <a:xfrm>
            <a:off x="344044"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6150" name="Google Shape;6150;p329"/>
          <p:cNvSpPr txBox="1"/>
          <p:nvPr>
            <p:ph idx="6" type="title"/>
          </p:nvPr>
        </p:nvSpPr>
        <p:spPr>
          <a:xfrm>
            <a:off x="4824788" y="1457325"/>
            <a:ext cx="3976200" cy="1395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SzPts val="1100"/>
              <a:buFont typeface="Inter"/>
              <a:buNone/>
              <a:defRPr sz="1100">
                <a:latin typeface="Inter"/>
                <a:ea typeface="Inter"/>
                <a:cs typeface="Inter"/>
                <a:sym typeface="Inter"/>
              </a:defRPr>
            </a:lvl1pPr>
            <a:lvl2pPr lvl="1">
              <a:lnSpc>
                <a:spcPct val="150000"/>
              </a:lnSpc>
              <a:spcBef>
                <a:spcPts val="0"/>
              </a:spcBef>
              <a:spcAft>
                <a:spcPts val="0"/>
              </a:spcAft>
              <a:buSzPts val="1100"/>
              <a:buFont typeface="Inter"/>
              <a:buNone/>
              <a:defRPr sz="1100">
                <a:latin typeface="Inter"/>
                <a:ea typeface="Inter"/>
                <a:cs typeface="Inter"/>
                <a:sym typeface="Inter"/>
              </a:defRPr>
            </a:lvl2pPr>
            <a:lvl3pPr lvl="2">
              <a:lnSpc>
                <a:spcPct val="150000"/>
              </a:lnSpc>
              <a:spcBef>
                <a:spcPts val="0"/>
              </a:spcBef>
              <a:spcAft>
                <a:spcPts val="0"/>
              </a:spcAft>
              <a:buSzPts val="1100"/>
              <a:buFont typeface="Inter"/>
              <a:buNone/>
              <a:defRPr sz="1100">
                <a:latin typeface="Inter"/>
                <a:ea typeface="Inter"/>
                <a:cs typeface="Inter"/>
                <a:sym typeface="Inter"/>
              </a:defRPr>
            </a:lvl3pPr>
            <a:lvl4pPr lvl="3">
              <a:lnSpc>
                <a:spcPct val="150000"/>
              </a:lnSpc>
              <a:spcBef>
                <a:spcPts val="0"/>
              </a:spcBef>
              <a:spcAft>
                <a:spcPts val="0"/>
              </a:spcAft>
              <a:buSzPts val="1100"/>
              <a:buFont typeface="Inter"/>
              <a:buNone/>
              <a:defRPr sz="1100">
                <a:latin typeface="Inter"/>
                <a:ea typeface="Inter"/>
                <a:cs typeface="Inter"/>
                <a:sym typeface="Inter"/>
              </a:defRPr>
            </a:lvl4pPr>
            <a:lvl5pPr lvl="4">
              <a:lnSpc>
                <a:spcPct val="150000"/>
              </a:lnSpc>
              <a:spcBef>
                <a:spcPts val="0"/>
              </a:spcBef>
              <a:spcAft>
                <a:spcPts val="0"/>
              </a:spcAft>
              <a:buSzPts val="1100"/>
              <a:buFont typeface="Inter"/>
              <a:buNone/>
              <a:defRPr sz="1100">
                <a:latin typeface="Inter"/>
                <a:ea typeface="Inter"/>
                <a:cs typeface="Inter"/>
                <a:sym typeface="Inter"/>
              </a:defRPr>
            </a:lvl5pPr>
            <a:lvl6pPr lvl="5">
              <a:lnSpc>
                <a:spcPct val="150000"/>
              </a:lnSpc>
              <a:spcBef>
                <a:spcPts val="0"/>
              </a:spcBef>
              <a:spcAft>
                <a:spcPts val="0"/>
              </a:spcAft>
              <a:buSzPts val="1100"/>
              <a:buFont typeface="Inter"/>
              <a:buNone/>
              <a:defRPr sz="1100">
                <a:latin typeface="Inter"/>
                <a:ea typeface="Inter"/>
                <a:cs typeface="Inter"/>
                <a:sym typeface="Inter"/>
              </a:defRPr>
            </a:lvl6pPr>
            <a:lvl7pPr lvl="6">
              <a:lnSpc>
                <a:spcPct val="150000"/>
              </a:lnSpc>
              <a:spcBef>
                <a:spcPts val="0"/>
              </a:spcBef>
              <a:spcAft>
                <a:spcPts val="0"/>
              </a:spcAft>
              <a:buSzPts val="1100"/>
              <a:buFont typeface="Inter"/>
              <a:buNone/>
              <a:defRPr sz="1100">
                <a:latin typeface="Inter"/>
                <a:ea typeface="Inter"/>
                <a:cs typeface="Inter"/>
                <a:sym typeface="Inter"/>
              </a:defRPr>
            </a:lvl7pPr>
            <a:lvl8pPr lvl="7">
              <a:lnSpc>
                <a:spcPct val="150000"/>
              </a:lnSpc>
              <a:spcBef>
                <a:spcPts val="0"/>
              </a:spcBef>
              <a:spcAft>
                <a:spcPts val="0"/>
              </a:spcAft>
              <a:buSzPts val="1100"/>
              <a:buFont typeface="Inter"/>
              <a:buNone/>
              <a:defRPr sz="1100">
                <a:latin typeface="Inter"/>
                <a:ea typeface="Inter"/>
                <a:cs typeface="Inter"/>
                <a:sym typeface="Inter"/>
              </a:defRPr>
            </a:lvl8pPr>
            <a:lvl9pPr lvl="8">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p:cSld name="TITLE_AND_BODY_1_2_1_1_1_2_1_1_1_1_1_1_1_1_1">
    <p:bg>
      <p:bgPr>
        <a:solidFill>
          <a:schemeClr val="lt1"/>
        </a:solidFill>
      </p:bgPr>
    </p:bg>
    <p:spTree>
      <p:nvGrpSpPr>
        <p:cNvPr id="6151" name="Shape 6151"/>
        <p:cNvGrpSpPr/>
        <p:nvPr/>
      </p:nvGrpSpPr>
      <p:grpSpPr>
        <a:xfrm>
          <a:off x="0" y="0"/>
          <a:ext cx="0" cy="0"/>
          <a:chOff x="0" y="0"/>
          <a:chExt cx="0" cy="0"/>
        </a:xfrm>
      </p:grpSpPr>
      <p:sp>
        <p:nvSpPr>
          <p:cNvPr id="6152" name="Google Shape;6152;p330"/>
          <p:cNvSpPr txBox="1"/>
          <p:nvPr>
            <p:ph type="title"/>
          </p:nvPr>
        </p:nvSpPr>
        <p:spPr>
          <a:xfrm>
            <a:off x="344044" y="985838"/>
            <a:ext cx="8457000" cy="10287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153" name="Google Shape;6153;p330"/>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54" name="Google Shape;6154;p330"/>
          <p:cNvSpPr txBox="1"/>
          <p:nvPr>
            <p:ph idx="3" type="title"/>
          </p:nvPr>
        </p:nvSpPr>
        <p:spPr>
          <a:xfrm>
            <a:off x="344044"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155" name="Google Shape;6155;p330"/>
          <p:cNvSpPr txBox="1"/>
          <p:nvPr>
            <p:ph idx="4" type="title"/>
          </p:nvPr>
        </p:nvSpPr>
        <p:spPr>
          <a:xfrm>
            <a:off x="3253050"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156" name="Google Shape;6156;p330"/>
          <p:cNvSpPr txBox="1"/>
          <p:nvPr>
            <p:ph idx="5" type="title"/>
          </p:nvPr>
        </p:nvSpPr>
        <p:spPr>
          <a:xfrm>
            <a:off x="6162056"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157" name="Google Shape;6157;p330"/>
          <p:cNvSpPr txBox="1"/>
          <p:nvPr>
            <p:ph idx="6" type="title"/>
          </p:nvPr>
        </p:nvSpPr>
        <p:spPr>
          <a:xfrm>
            <a:off x="344044"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158" name="Google Shape;6158;p330"/>
          <p:cNvSpPr txBox="1"/>
          <p:nvPr>
            <p:ph idx="7" type="title"/>
          </p:nvPr>
        </p:nvSpPr>
        <p:spPr>
          <a:xfrm>
            <a:off x="3253050"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159" name="Google Shape;6159;p330"/>
          <p:cNvSpPr txBox="1"/>
          <p:nvPr>
            <p:ph idx="8" type="title"/>
          </p:nvPr>
        </p:nvSpPr>
        <p:spPr>
          <a:xfrm>
            <a:off x="6162056"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 Dark">
  <p:cSld name="TITLE_AND_BODY_1_2_1_1_1_2_1_1_1_1_1_1_1_1_1_3">
    <p:bg>
      <p:bgPr>
        <a:solidFill>
          <a:schemeClr val="dk1"/>
        </a:solidFill>
      </p:bgPr>
    </p:bg>
    <p:spTree>
      <p:nvGrpSpPr>
        <p:cNvPr id="6160" name="Shape 6160"/>
        <p:cNvGrpSpPr/>
        <p:nvPr/>
      </p:nvGrpSpPr>
      <p:grpSpPr>
        <a:xfrm>
          <a:off x="0" y="0"/>
          <a:ext cx="0" cy="0"/>
          <a:chOff x="0" y="0"/>
          <a:chExt cx="0" cy="0"/>
        </a:xfrm>
      </p:grpSpPr>
      <p:sp>
        <p:nvSpPr>
          <p:cNvPr id="6161" name="Google Shape;6161;p331"/>
          <p:cNvSpPr txBox="1"/>
          <p:nvPr>
            <p:ph type="title"/>
          </p:nvPr>
        </p:nvSpPr>
        <p:spPr>
          <a:xfrm>
            <a:off x="344044" y="985838"/>
            <a:ext cx="8457000" cy="10287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6162" name="Google Shape;6162;p331"/>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63" name="Google Shape;6163;p331"/>
          <p:cNvSpPr txBox="1"/>
          <p:nvPr>
            <p:ph idx="3" type="title"/>
          </p:nvPr>
        </p:nvSpPr>
        <p:spPr>
          <a:xfrm>
            <a:off x="344044"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164" name="Google Shape;6164;p331"/>
          <p:cNvSpPr txBox="1"/>
          <p:nvPr>
            <p:ph idx="4" type="title"/>
          </p:nvPr>
        </p:nvSpPr>
        <p:spPr>
          <a:xfrm>
            <a:off x="3253050"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165" name="Google Shape;6165;p331"/>
          <p:cNvSpPr txBox="1"/>
          <p:nvPr>
            <p:ph idx="5" type="title"/>
          </p:nvPr>
        </p:nvSpPr>
        <p:spPr>
          <a:xfrm>
            <a:off x="6162056" y="2014538"/>
            <a:ext cx="26421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166" name="Google Shape;6166;p331"/>
          <p:cNvSpPr txBox="1"/>
          <p:nvPr>
            <p:ph idx="6" type="title"/>
          </p:nvPr>
        </p:nvSpPr>
        <p:spPr>
          <a:xfrm>
            <a:off x="344044"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167" name="Google Shape;6167;p331"/>
          <p:cNvSpPr txBox="1"/>
          <p:nvPr>
            <p:ph idx="7" type="title"/>
          </p:nvPr>
        </p:nvSpPr>
        <p:spPr>
          <a:xfrm>
            <a:off x="3253050"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168" name="Google Shape;6168;p331"/>
          <p:cNvSpPr txBox="1"/>
          <p:nvPr>
            <p:ph idx="8" type="title"/>
          </p:nvPr>
        </p:nvSpPr>
        <p:spPr>
          <a:xfrm>
            <a:off x="6162056" y="3271838"/>
            <a:ext cx="26421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p:cSld name="TITLE_AND_BODY_1_2_1_1_1_2_1_1_1_1_1_1_1_1_1_2">
    <p:bg>
      <p:bgPr>
        <a:solidFill>
          <a:schemeClr val="lt1"/>
        </a:solidFill>
      </p:bgPr>
    </p:bg>
    <p:spTree>
      <p:nvGrpSpPr>
        <p:cNvPr id="6169" name="Shape 6169"/>
        <p:cNvGrpSpPr/>
        <p:nvPr/>
      </p:nvGrpSpPr>
      <p:grpSpPr>
        <a:xfrm>
          <a:off x="0" y="0"/>
          <a:ext cx="0" cy="0"/>
          <a:chOff x="0" y="0"/>
          <a:chExt cx="0" cy="0"/>
        </a:xfrm>
      </p:grpSpPr>
      <p:sp>
        <p:nvSpPr>
          <p:cNvPr id="6170" name="Google Shape;6170;p332"/>
          <p:cNvSpPr txBox="1"/>
          <p:nvPr>
            <p:ph type="title"/>
          </p:nvPr>
        </p:nvSpPr>
        <p:spPr>
          <a:xfrm>
            <a:off x="344044" y="985838"/>
            <a:ext cx="6342600" cy="10287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171" name="Google Shape;6171;p332"/>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72" name="Google Shape;6172;p332"/>
          <p:cNvSpPr txBox="1"/>
          <p:nvPr>
            <p:ph idx="3" type="title"/>
          </p:nvPr>
        </p:nvSpPr>
        <p:spPr>
          <a:xfrm>
            <a:off x="344044"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173" name="Google Shape;6173;p332"/>
          <p:cNvSpPr txBox="1"/>
          <p:nvPr>
            <p:ph idx="4" type="title"/>
          </p:nvPr>
        </p:nvSpPr>
        <p:spPr>
          <a:xfrm>
            <a:off x="4851638"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174" name="Google Shape;6174;p332"/>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175" name="Google Shape;6175;p332"/>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2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 Dark">
  <p:cSld name="TITLE_AND_BODY_1_2_1_1_1_2_1_1_1_1_1_1_1_1_1_2_3">
    <p:bg>
      <p:bgPr>
        <a:solidFill>
          <a:schemeClr val="dk1"/>
        </a:solidFill>
      </p:bgPr>
    </p:bg>
    <p:spTree>
      <p:nvGrpSpPr>
        <p:cNvPr id="6176" name="Shape 6176"/>
        <p:cNvGrpSpPr/>
        <p:nvPr/>
      </p:nvGrpSpPr>
      <p:grpSpPr>
        <a:xfrm>
          <a:off x="0" y="0"/>
          <a:ext cx="0" cy="0"/>
          <a:chOff x="0" y="0"/>
          <a:chExt cx="0" cy="0"/>
        </a:xfrm>
      </p:grpSpPr>
      <p:sp>
        <p:nvSpPr>
          <p:cNvPr id="6177" name="Google Shape;6177;p333"/>
          <p:cNvSpPr txBox="1"/>
          <p:nvPr>
            <p:ph type="title"/>
          </p:nvPr>
        </p:nvSpPr>
        <p:spPr>
          <a:xfrm>
            <a:off x="344044" y="985838"/>
            <a:ext cx="6342600" cy="10287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6178" name="Google Shape;6178;p333"/>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79" name="Google Shape;6179;p333"/>
          <p:cNvSpPr txBox="1"/>
          <p:nvPr>
            <p:ph idx="3" type="title"/>
          </p:nvPr>
        </p:nvSpPr>
        <p:spPr>
          <a:xfrm>
            <a:off x="344044"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180" name="Google Shape;6180;p333"/>
          <p:cNvSpPr txBox="1"/>
          <p:nvPr>
            <p:ph idx="4" type="title"/>
          </p:nvPr>
        </p:nvSpPr>
        <p:spPr>
          <a:xfrm>
            <a:off x="4851638" y="2014538"/>
            <a:ext cx="3952500" cy="11145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181" name="Google Shape;6181;p333"/>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182" name="Google Shape;6182;p333"/>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0 - Just image - Centered / Dark bg">
  <p:cSld name="TITLE_AND_BODY_1_2_1_1_1_2_1_1_1_1_1_1">
    <p:bg>
      <p:bgPr>
        <a:solidFill>
          <a:schemeClr val="dk1"/>
        </a:solidFill>
      </p:bgPr>
    </p:bg>
    <p:spTree>
      <p:nvGrpSpPr>
        <p:cNvPr id="179" name="Shape 179"/>
        <p:cNvGrpSpPr/>
        <p:nvPr/>
      </p:nvGrpSpPr>
      <p:grpSpPr>
        <a:xfrm>
          <a:off x="0" y="0"/>
          <a:ext cx="0" cy="0"/>
          <a:chOff x="0" y="0"/>
          <a:chExt cx="0" cy="0"/>
        </a:xfrm>
      </p:grpSpPr>
      <p:sp>
        <p:nvSpPr>
          <p:cNvPr id="180" name="Google Shape;180;p34"/>
          <p:cNvSpPr/>
          <p:nvPr>
            <p:ph idx="2" type="pic"/>
          </p:nvPr>
        </p:nvSpPr>
        <p:spPr>
          <a:xfrm>
            <a:off x="875681" y="900113"/>
            <a:ext cx="7396800" cy="3343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p:cSld name="TITLE_AND_BODY_1_2_1_1_1_2_1_1_1_1_1_1_1_1_1_2_2">
    <p:bg>
      <p:bgPr>
        <a:solidFill>
          <a:schemeClr val="lt1"/>
        </a:solidFill>
      </p:bgPr>
    </p:bg>
    <p:spTree>
      <p:nvGrpSpPr>
        <p:cNvPr id="6183" name="Shape 6183"/>
        <p:cNvGrpSpPr/>
        <p:nvPr/>
      </p:nvGrpSpPr>
      <p:grpSpPr>
        <a:xfrm>
          <a:off x="0" y="0"/>
          <a:ext cx="0" cy="0"/>
          <a:chOff x="0" y="0"/>
          <a:chExt cx="0" cy="0"/>
        </a:xfrm>
      </p:grpSpPr>
      <p:sp>
        <p:nvSpPr>
          <p:cNvPr id="6184" name="Google Shape;6184;p334"/>
          <p:cNvSpPr txBox="1"/>
          <p:nvPr>
            <p:ph type="title"/>
          </p:nvPr>
        </p:nvSpPr>
        <p:spPr>
          <a:xfrm>
            <a:off x="344044" y="343003"/>
            <a:ext cx="8457000" cy="10287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185" name="Google Shape;6185;p334"/>
          <p:cNvSpPr txBox="1"/>
          <p:nvPr>
            <p:ph idx="2" type="title"/>
          </p:nvPr>
        </p:nvSpPr>
        <p:spPr>
          <a:xfrm>
            <a:off x="344044"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
        <p:nvSpPr>
          <p:cNvPr id="6186" name="Google Shape;6186;p334"/>
          <p:cNvSpPr txBox="1"/>
          <p:nvPr>
            <p:ph idx="3"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6187" name="Google Shape;6187;p334"/>
          <p:cNvSpPr txBox="1"/>
          <p:nvPr>
            <p:ph idx="4"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6188" name="Google Shape;6188;p334"/>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6189" name="Google Shape;6189;p334"/>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6190" name="Google Shape;6190;p334"/>
          <p:cNvSpPr txBox="1"/>
          <p:nvPr>
            <p:ph idx="7" type="title"/>
          </p:nvPr>
        </p:nvSpPr>
        <p:spPr>
          <a:xfrm>
            <a:off x="4851638"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 Dark">
  <p:cSld name="TITLE_AND_BODY_1_2_1_1_1_2_1_1_1_1_1_1_1_1_1_2_2_3">
    <p:bg>
      <p:bgPr>
        <a:solidFill>
          <a:schemeClr val="dk1"/>
        </a:solidFill>
      </p:bgPr>
    </p:bg>
    <p:spTree>
      <p:nvGrpSpPr>
        <p:cNvPr id="6191" name="Shape 6191"/>
        <p:cNvGrpSpPr/>
        <p:nvPr/>
      </p:nvGrpSpPr>
      <p:grpSpPr>
        <a:xfrm>
          <a:off x="0" y="0"/>
          <a:ext cx="0" cy="0"/>
          <a:chOff x="0" y="0"/>
          <a:chExt cx="0" cy="0"/>
        </a:xfrm>
      </p:grpSpPr>
      <p:sp>
        <p:nvSpPr>
          <p:cNvPr id="6192" name="Google Shape;6192;p335"/>
          <p:cNvSpPr txBox="1"/>
          <p:nvPr>
            <p:ph type="title"/>
          </p:nvPr>
        </p:nvSpPr>
        <p:spPr>
          <a:xfrm>
            <a:off x="344044" y="343003"/>
            <a:ext cx="8457000" cy="10287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6193" name="Google Shape;6193;p335"/>
          <p:cNvSpPr txBox="1"/>
          <p:nvPr>
            <p:ph idx="2" type="title"/>
          </p:nvPr>
        </p:nvSpPr>
        <p:spPr>
          <a:xfrm>
            <a:off x="344044"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
        <p:nvSpPr>
          <p:cNvPr id="6194" name="Google Shape;6194;p335"/>
          <p:cNvSpPr txBox="1"/>
          <p:nvPr>
            <p:ph idx="3"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1100"/>
              <a:buFont typeface="Inter SemiBold"/>
              <a:buNone/>
              <a:defRPr sz="1100">
                <a:latin typeface="Inter SemiBold"/>
                <a:ea typeface="Inter SemiBold"/>
                <a:cs typeface="Inter SemiBold"/>
                <a:sym typeface="Inter SemiBold"/>
              </a:defRPr>
            </a:lvl1pPr>
            <a:lvl2pPr lvl="1">
              <a:spcBef>
                <a:spcPts val="0"/>
              </a:spcBef>
              <a:spcAft>
                <a:spcPts val="0"/>
              </a:spcAft>
              <a:buSzPts val="1100"/>
              <a:buFont typeface="Inter SemiBold"/>
              <a:buNone/>
              <a:defRPr sz="1100">
                <a:latin typeface="Inter SemiBold"/>
                <a:ea typeface="Inter SemiBold"/>
                <a:cs typeface="Inter SemiBold"/>
                <a:sym typeface="Inter SemiBold"/>
              </a:defRPr>
            </a:lvl2pPr>
            <a:lvl3pPr lvl="2">
              <a:spcBef>
                <a:spcPts val="0"/>
              </a:spcBef>
              <a:spcAft>
                <a:spcPts val="0"/>
              </a:spcAft>
              <a:buSzPts val="1100"/>
              <a:buFont typeface="Inter SemiBold"/>
              <a:buNone/>
              <a:defRPr sz="1100">
                <a:latin typeface="Inter SemiBold"/>
                <a:ea typeface="Inter SemiBold"/>
                <a:cs typeface="Inter SemiBold"/>
                <a:sym typeface="Inter SemiBold"/>
              </a:defRPr>
            </a:lvl3pPr>
            <a:lvl4pPr lvl="3">
              <a:spcBef>
                <a:spcPts val="0"/>
              </a:spcBef>
              <a:spcAft>
                <a:spcPts val="0"/>
              </a:spcAft>
              <a:buSzPts val="1100"/>
              <a:buFont typeface="Inter SemiBold"/>
              <a:buNone/>
              <a:defRPr sz="1100">
                <a:latin typeface="Inter SemiBold"/>
                <a:ea typeface="Inter SemiBold"/>
                <a:cs typeface="Inter SemiBold"/>
                <a:sym typeface="Inter SemiBold"/>
              </a:defRPr>
            </a:lvl4pPr>
            <a:lvl5pPr lvl="4">
              <a:spcBef>
                <a:spcPts val="0"/>
              </a:spcBef>
              <a:spcAft>
                <a:spcPts val="0"/>
              </a:spcAft>
              <a:buSzPts val="1100"/>
              <a:buFont typeface="Inter SemiBold"/>
              <a:buNone/>
              <a:defRPr sz="1100">
                <a:latin typeface="Inter SemiBold"/>
                <a:ea typeface="Inter SemiBold"/>
                <a:cs typeface="Inter SemiBold"/>
                <a:sym typeface="Inter SemiBold"/>
              </a:defRPr>
            </a:lvl5pPr>
            <a:lvl6pPr lvl="5">
              <a:spcBef>
                <a:spcPts val="0"/>
              </a:spcBef>
              <a:spcAft>
                <a:spcPts val="0"/>
              </a:spcAft>
              <a:buSzPts val="1100"/>
              <a:buFont typeface="Inter SemiBold"/>
              <a:buNone/>
              <a:defRPr sz="1100">
                <a:latin typeface="Inter SemiBold"/>
                <a:ea typeface="Inter SemiBold"/>
                <a:cs typeface="Inter SemiBold"/>
                <a:sym typeface="Inter SemiBold"/>
              </a:defRPr>
            </a:lvl6pPr>
            <a:lvl7pPr lvl="6">
              <a:spcBef>
                <a:spcPts val="0"/>
              </a:spcBef>
              <a:spcAft>
                <a:spcPts val="0"/>
              </a:spcAft>
              <a:buSzPts val="1100"/>
              <a:buFont typeface="Inter SemiBold"/>
              <a:buNone/>
              <a:defRPr sz="1100">
                <a:latin typeface="Inter SemiBold"/>
                <a:ea typeface="Inter SemiBold"/>
                <a:cs typeface="Inter SemiBold"/>
                <a:sym typeface="Inter SemiBold"/>
              </a:defRPr>
            </a:lvl7pPr>
            <a:lvl8pPr lvl="7">
              <a:spcBef>
                <a:spcPts val="0"/>
              </a:spcBef>
              <a:spcAft>
                <a:spcPts val="0"/>
              </a:spcAft>
              <a:buSzPts val="1100"/>
              <a:buFont typeface="Inter SemiBold"/>
              <a:buNone/>
              <a:defRPr sz="1100">
                <a:latin typeface="Inter SemiBold"/>
                <a:ea typeface="Inter SemiBold"/>
                <a:cs typeface="Inter SemiBold"/>
                <a:sym typeface="Inter SemiBold"/>
              </a:defRPr>
            </a:lvl8pPr>
            <a:lvl9pPr lvl="8">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6195" name="Google Shape;6195;p335"/>
          <p:cNvSpPr txBox="1"/>
          <p:nvPr>
            <p:ph idx="4"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1100"/>
              <a:buFont typeface="Inter SemiBold"/>
              <a:buNone/>
              <a:defRPr sz="1100">
                <a:latin typeface="Inter SemiBold"/>
                <a:ea typeface="Inter SemiBold"/>
                <a:cs typeface="Inter SemiBold"/>
                <a:sym typeface="Inter SemiBold"/>
              </a:defRPr>
            </a:lvl1pPr>
            <a:lvl2pPr lvl="1">
              <a:spcBef>
                <a:spcPts val="0"/>
              </a:spcBef>
              <a:spcAft>
                <a:spcPts val="0"/>
              </a:spcAft>
              <a:buSzPts val="1100"/>
              <a:buFont typeface="Inter SemiBold"/>
              <a:buNone/>
              <a:defRPr sz="1100">
                <a:latin typeface="Inter SemiBold"/>
                <a:ea typeface="Inter SemiBold"/>
                <a:cs typeface="Inter SemiBold"/>
                <a:sym typeface="Inter SemiBold"/>
              </a:defRPr>
            </a:lvl2pPr>
            <a:lvl3pPr lvl="2">
              <a:spcBef>
                <a:spcPts val="0"/>
              </a:spcBef>
              <a:spcAft>
                <a:spcPts val="0"/>
              </a:spcAft>
              <a:buSzPts val="1100"/>
              <a:buFont typeface="Inter SemiBold"/>
              <a:buNone/>
              <a:defRPr sz="1100">
                <a:latin typeface="Inter SemiBold"/>
                <a:ea typeface="Inter SemiBold"/>
                <a:cs typeface="Inter SemiBold"/>
                <a:sym typeface="Inter SemiBold"/>
              </a:defRPr>
            </a:lvl3pPr>
            <a:lvl4pPr lvl="3">
              <a:spcBef>
                <a:spcPts val="0"/>
              </a:spcBef>
              <a:spcAft>
                <a:spcPts val="0"/>
              </a:spcAft>
              <a:buSzPts val="1100"/>
              <a:buFont typeface="Inter SemiBold"/>
              <a:buNone/>
              <a:defRPr sz="1100">
                <a:latin typeface="Inter SemiBold"/>
                <a:ea typeface="Inter SemiBold"/>
                <a:cs typeface="Inter SemiBold"/>
                <a:sym typeface="Inter SemiBold"/>
              </a:defRPr>
            </a:lvl4pPr>
            <a:lvl5pPr lvl="4">
              <a:spcBef>
                <a:spcPts val="0"/>
              </a:spcBef>
              <a:spcAft>
                <a:spcPts val="0"/>
              </a:spcAft>
              <a:buSzPts val="1100"/>
              <a:buFont typeface="Inter SemiBold"/>
              <a:buNone/>
              <a:defRPr sz="1100">
                <a:latin typeface="Inter SemiBold"/>
                <a:ea typeface="Inter SemiBold"/>
                <a:cs typeface="Inter SemiBold"/>
                <a:sym typeface="Inter SemiBold"/>
              </a:defRPr>
            </a:lvl5pPr>
            <a:lvl6pPr lvl="5">
              <a:spcBef>
                <a:spcPts val="0"/>
              </a:spcBef>
              <a:spcAft>
                <a:spcPts val="0"/>
              </a:spcAft>
              <a:buSzPts val="1100"/>
              <a:buFont typeface="Inter SemiBold"/>
              <a:buNone/>
              <a:defRPr sz="1100">
                <a:latin typeface="Inter SemiBold"/>
                <a:ea typeface="Inter SemiBold"/>
                <a:cs typeface="Inter SemiBold"/>
                <a:sym typeface="Inter SemiBold"/>
              </a:defRPr>
            </a:lvl6pPr>
            <a:lvl7pPr lvl="6">
              <a:spcBef>
                <a:spcPts val="0"/>
              </a:spcBef>
              <a:spcAft>
                <a:spcPts val="0"/>
              </a:spcAft>
              <a:buSzPts val="1100"/>
              <a:buFont typeface="Inter SemiBold"/>
              <a:buNone/>
              <a:defRPr sz="1100">
                <a:latin typeface="Inter SemiBold"/>
                <a:ea typeface="Inter SemiBold"/>
                <a:cs typeface="Inter SemiBold"/>
                <a:sym typeface="Inter SemiBold"/>
              </a:defRPr>
            </a:lvl7pPr>
            <a:lvl8pPr lvl="7">
              <a:spcBef>
                <a:spcPts val="0"/>
              </a:spcBef>
              <a:spcAft>
                <a:spcPts val="0"/>
              </a:spcAft>
              <a:buSzPts val="1100"/>
              <a:buFont typeface="Inter SemiBold"/>
              <a:buNone/>
              <a:defRPr sz="1100">
                <a:latin typeface="Inter SemiBold"/>
                <a:ea typeface="Inter SemiBold"/>
                <a:cs typeface="Inter SemiBold"/>
                <a:sym typeface="Inter SemiBold"/>
              </a:defRPr>
            </a:lvl8pPr>
            <a:lvl9pPr lvl="8">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6196" name="Google Shape;6196;p335"/>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6197" name="Google Shape;6197;p335"/>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6198" name="Google Shape;6198;p335"/>
          <p:cNvSpPr txBox="1"/>
          <p:nvPr>
            <p:ph idx="7" type="title"/>
          </p:nvPr>
        </p:nvSpPr>
        <p:spPr>
          <a:xfrm>
            <a:off x="4851638" y="2228953"/>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p:cSld name="TITLE_AND_BODY_1_2_1_1_1_2_1_1_1_1_1_1_1_1_1_2_2_2">
    <p:bg>
      <p:bgPr>
        <a:solidFill>
          <a:schemeClr val="lt1"/>
        </a:solidFill>
      </p:bgPr>
    </p:bg>
    <p:spTree>
      <p:nvGrpSpPr>
        <p:cNvPr id="6199" name="Shape 6199"/>
        <p:cNvGrpSpPr/>
        <p:nvPr/>
      </p:nvGrpSpPr>
      <p:grpSpPr>
        <a:xfrm>
          <a:off x="0" y="0"/>
          <a:ext cx="0" cy="0"/>
          <a:chOff x="0" y="0"/>
          <a:chExt cx="0" cy="0"/>
        </a:xfrm>
      </p:grpSpPr>
      <p:sp>
        <p:nvSpPr>
          <p:cNvPr id="6200" name="Google Shape;6200;p336"/>
          <p:cNvSpPr txBox="1"/>
          <p:nvPr>
            <p:ph type="title"/>
          </p:nvPr>
        </p:nvSpPr>
        <p:spPr>
          <a:xfrm>
            <a:off x="344044" y="343003"/>
            <a:ext cx="8457000" cy="340500"/>
          </a:xfrm>
          <a:prstGeom prst="rect">
            <a:avLst/>
          </a:prstGeom>
        </p:spPr>
        <p:txBody>
          <a:bodyPr anchorCtr="0" anchor="t" bIns="0" lIns="0" spcFirstLastPara="1" rIns="0" wrap="square" tIns="0">
            <a:normAutofit/>
          </a:bodyPr>
          <a:lstStyle>
            <a:lvl1pPr lvl="0" algn="l">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6201" name="Google Shape;6201;p336"/>
          <p:cNvSpPr txBox="1"/>
          <p:nvPr>
            <p:ph idx="2"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6202" name="Google Shape;6202;p336"/>
          <p:cNvSpPr txBox="1"/>
          <p:nvPr>
            <p:ph idx="3"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6203" name="Google Shape;6203;p336"/>
          <p:cNvSpPr txBox="1"/>
          <p:nvPr>
            <p:ph idx="4"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
        <p:nvSpPr>
          <p:cNvPr id="6204" name="Google Shape;6204;p336"/>
          <p:cNvSpPr txBox="1"/>
          <p:nvPr>
            <p:ph idx="5"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 Dark">
  <p:cSld name="TITLE_AND_BODY_1_2_1_1_1_2_1_1_1_1_1_1_1_1_1_2_2_2_1">
    <p:bg>
      <p:bgPr>
        <a:solidFill>
          <a:schemeClr val="dk1"/>
        </a:solidFill>
      </p:bgPr>
    </p:bg>
    <p:spTree>
      <p:nvGrpSpPr>
        <p:cNvPr id="6205" name="Shape 6205"/>
        <p:cNvGrpSpPr/>
        <p:nvPr/>
      </p:nvGrpSpPr>
      <p:grpSpPr>
        <a:xfrm>
          <a:off x="0" y="0"/>
          <a:ext cx="0" cy="0"/>
          <a:chOff x="0" y="0"/>
          <a:chExt cx="0" cy="0"/>
        </a:xfrm>
      </p:grpSpPr>
      <p:sp>
        <p:nvSpPr>
          <p:cNvPr id="6206" name="Google Shape;6206;p337"/>
          <p:cNvSpPr txBox="1"/>
          <p:nvPr>
            <p:ph type="title"/>
          </p:nvPr>
        </p:nvSpPr>
        <p:spPr>
          <a:xfrm>
            <a:off x="344044" y="343003"/>
            <a:ext cx="8457000" cy="340500"/>
          </a:xfrm>
          <a:prstGeom prst="rect">
            <a:avLst/>
          </a:prstGeom>
        </p:spPr>
        <p:txBody>
          <a:bodyPr anchorCtr="0" anchor="t" bIns="0" lIns="0" spcFirstLastPara="1" rIns="0" wrap="square" tIns="0">
            <a:normAutofit/>
          </a:bodyPr>
          <a:lstStyle>
            <a:lvl1pPr lvl="0" algn="l">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6207" name="Google Shape;6207;p337"/>
          <p:cNvSpPr txBox="1"/>
          <p:nvPr>
            <p:ph idx="2" type="title"/>
          </p:nvPr>
        </p:nvSpPr>
        <p:spPr>
          <a:xfrm>
            <a:off x="344044"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SemiBold"/>
              <a:buNone/>
              <a:defRPr sz="3800">
                <a:latin typeface="Inter SemiBold"/>
                <a:ea typeface="Inter SemiBold"/>
                <a:cs typeface="Inter SemiBold"/>
                <a:sym typeface="Inter SemiBold"/>
              </a:defRPr>
            </a:lvl2pPr>
            <a:lvl3pPr lvl="2">
              <a:spcBef>
                <a:spcPts val="0"/>
              </a:spcBef>
              <a:spcAft>
                <a:spcPts val="0"/>
              </a:spcAft>
              <a:buSzPts val="3800"/>
              <a:buFont typeface="Inter SemiBold"/>
              <a:buNone/>
              <a:defRPr sz="3800">
                <a:latin typeface="Inter SemiBold"/>
                <a:ea typeface="Inter SemiBold"/>
                <a:cs typeface="Inter SemiBold"/>
                <a:sym typeface="Inter SemiBold"/>
              </a:defRPr>
            </a:lvl3pPr>
            <a:lvl4pPr lvl="3">
              <a:spcBef>
                <a:spcPts val="0"/>
              </a:spcBef>
              <a:spcAft>
                <a:spcPts val="0"/>
              </a:spcAft>
              <a:buSzPts val="3800"/>
              <a:buFont typeface="Inter SemiBold"/>
              <a:buNone/>
              <a:defRPr sz="3800">
                <a:latin typeface="Inter SemiBold"/>
                <a:ea typeface="Inter SemiBold"/>
                <a:cs typeface="Inter SemiBold"/>
                <a:sym typeface="Inter SemiBold"/>
              </a:defRPr>
            </a:lvl4pPr>
            <a:lvl5pPr lvl="4">
              <a:spcBef>
                <a:spcPts val="0"/>
              </a:spcBef>
              <a:spcAft>
                <a:spcPts val="0"/>
              </a:spcAft>
              <a:buSzPts val="3800"/>
              <a:buFont typeface="Inter SemiBold"/>
              <a:buNone/>
              <a:defRPr sz="3800">
                <a:latin typeface="Inter SemiBold"/>
                <a:ea typeface="Inter SemiBold"/>
                <a:cs typeface="Inter SemiBold"/>
                <a:sym typeface="Inter SemiBold"/>
              </a:defRPr>
            </a:lvl5pPr>
            <a:lvl6pPr lvl="5">
              <a:spcBef>
                <a:spcPts val="0"/>
              </a:spcBef>
              <a:spcAft>
                <a:spcPts val="0"/>
              </a:spcAft>
              <a:buSzPts val="3800"/>
              <a:buFont typeface="Inter SemiBold"/>
              <a:buNone/>
              <a:defRPr sz="3800">
                <a:latin typeface="Inter SemiBold"/>
                <a:ea typeface="Inter SemiBold"/>
                <a:cs typeface="Inter SemiBold"/>
                <a:sym typeface="Inter SemiBold"/>
              </a:defRPr>
            </a:lvl6pPr>
            <a:lvl7pPr lvl="6">
              <a:spcBef>
                <a:spcPts val="0"/>
              </a:spcBef>
              <a:spcAft>
                <a:spcPts val="0"/>
              </a:spcAft>
              <a:buSzPts val="3800"/>
              <a:buFont typeface="Inter SemiBold"/>
              <a:buNone/>
              <a:defRPr sz="3800">
                <a:latin typeface="Inter SemiBold"/>
                <a:ea typeface="Inter SemiBold"/>
                <a:cs typeface="Inter SemiBold"/>
                <a:sym typeface="Inter SemiBold"/>
              </a:defRPr>
            </a:lvl7pPr>
            <a:lvl8pPr lvl="7">
              <a:spcBef>
                <a:spcPts val="0"/>
              </a:spcBef>
              <a:spcAft>
                <a:spcPts val="0"/>
              </a:spcAft>
              <a:buSzPts val="3800"/>
              <a:buFont typeface="Inter SemiBold"/>
              <a:buNone/>
              <a:defRPr sz="3800">
                <a:latin typeface="Inter SemiBold"/>
                <a:ea typeface="Inter SemiBold"/>
                <a:cs typeface="Inter SemiBold"/>
                <a:sym typeface="Inter SemiBold"/>
              </a:defRPr>
            </a:lvl8pPr>
            <a:lvl9pPr lvl="8">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6208" name="Google Shape;6208;p337"/>
          <p:cNvSpPr txBox="1"/>
          <p:nvPr>
            <p:ph idx="3" type="title"/>
          </p:nvPr>
        </p:nvSpPr>
        <p:spPr>
          <a:xfrm>
            <a:off x="4851638" y="2287575"/>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a:spcBef>
                <a:spcPts val="0"/>
              </a:spcBef>
              <a:spcAft>
                <a:spcPts val="0"/>
              </a:spcAft>
              <a:buSzPts val="3800"/>
              <a:buFont typeface="Inter SemiBold"/>
              <a:buNone/>
              <a:defRPr sz="3800">
                <a:latin typeface="Inter SemiBold"/>
                <a:ea typeface="Inter SemiBold"/>
                <a:cs typeface="Inter SemiBold"/>
                <a:sym typeface="Inter SemiBold"/>
              </a:defRPr>
            </a:lvl2pPr>
            <a:lvl3pPr lvl="2">
              <a:spcBef>
                <a:spcPts val="0"/>
              </a:spcBef>
              <a:spcAft>
                <a:spcPts val="0"/>
              </a:spcAft>
              <a:buSzPts val="3800"/>
              <a:buFont typeface="Inter SemiBold"/>
              <a:buNone/>
              <a:defRPr sz="3800">
                <a:latin typeface="Inter SemiBold"/>
                <a:ea typeface="Inter SemiBold"/>
                <a:cs typeface="Inter SemiBold"/>
                <a:sym typeface="Inter SemiBold"/>
              </a:defRPr>
            </a:lvl3pPr>
            <a:lvl4pPr lvl="3">
              <a:spcBef>
                <a:spcPts val="0"/>
              </a:spcBef>
              <a:spcAft>
                <a:spcPts val="0"/>
              </a:spcAft>
              <a:buSzPts val="3800"/>
              <a:buFont typeface="Inter SemiBold"/>
              <a:buNone/>
              <a:defRPr sz="3800">
                <a:latin typeface="Inter SemiBold"/>
                <a:ea typeface="Inter SemiBold"/>
                <a:cs typeface="Inter SemiBold"/>
                <a:sym typeface="Inter SemiBold"/>
              </a:defRPr>
            </a:lvl4pPr>
            <a:lvl5pPr lvl="4">
              <a:spcBef>
                <a:spcPts val="0"/>
              </a:spcBef>
              <a:spcAft>
                <a:spcPts val="0"/>
              </a:spcAft>
              <a:buSzPts val="3800"/>
              <a:buFont typeface="Inter SemiBold"/>
              <a:buNone/>
              <a:defRPr sz="3800">
                <a:latin typeface="Inter SemiBold"/>
                <a:ea typeface="Inter SemiBold"/>
                <a:cs typeface="Inter SemiBold"/>
                <a:sym typeface="Inter SemiBold"/>
              </a:defRPr>
            </a:lvl5pPr>
            <a:lvl6pPr lvl="5">
              <a:spcBef>
                <a:spcPts val="0"/>
              </a:spcBef>
              <a:spcAft>
                <a:spcPts val="0"/>
              </a:spcAft>
              <a:buSzPts val="3800"/>
              <a:buFont typeface="Inter SemiBold"/>
              <a:buNone/>
              <a:defRPr sz="3800">
                <a:latin typeface="Inter SemiBold"/>
                <a:ea typeface="Inter SemiBold"/>
                <a:cs typeface="Inter SemiBold"/>
                <a:sym typeface="Inter SemiBold"/>
              </a:defRPr>
            </a:lvl6pPr>
            <a:lvl7pPr lvl="6">
              <a:spcBef>
                <a:spcPts val="0"/>
              </a:spcBef>
              <a:spcAft>
                <a:spcPts val="0"/>
              </a:spcAft>
              <a:buSzPts val="3800"/>
              <a:buFont typeface="Inter SemiBold"/>
              <a:buNone/>
              <a:defRPr sz="3800">
                <a:latin typeface="Inter SemiBold"/>
                <a:ea typeface="Inter SemiBold"/>
                <a:cs typeface="Inter SemiBold"/>
                <a:sym typeface="Inter SemiBold"/>
              </a:defRPr>
            </a:lvl7pPr>
            <a:lvl8pPr lvl="7">
              <a:spcBef>
                <a:spcPts val="0"/>
              </a:spcBef>
              <a:spcAft>
                <a:spcPts val="0"/>
              </a:spcAft>
              <a:buSzPts val="3800"/>
              <a:buFont typeface="Inter SemiBold"/>
              <a:buNone/>
              <a:defRPr sz="3800">
                <a:latin typeface="Inter SemiBold"/>
                <a:ea typeface="Inter SemiBold"/>
                <a:cs typeface="Inter SemiBold"/>
                <a:sym typeface="Inter SemiBold"/>
              </a:defRPr>
            </a:lvl8pPr>
            <a:lvl9pPr lvl="8">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6209" name="Google Shape;6209;p337"/>
          <p:cNvSpPr txBox="1"/>
          <p:nvPr>
            <p:ph idx="4"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6210" name="Google Shape;6210;p337"/>
          <p:cNvSpPr txBox="1"/>
          <p:nvPr>
            <p:ph idx="5"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p:cSld name="TITLE_AND_BODY_1_2_1_1_1_2_1_1_1_1_1_1_1_1_1_2_2_1">
    <p:bg>
      <p:bgPr>
        <a:solidFill>
          <a:schemeClr val="lt1"/>
        </a:solidFill>
      </p:bgPr>
    </p:bg>
    <p:spTree>
      <p:nvGrpSpPr>
        <p:cNvPr id="6211" name="Shape 6211"/>
        <p:cNvGrpSpPr/>
        <p:nvPr/>
      </p:nvGrpSpPr>
      <p:grpSpPr>
        <a:xfrm>
          <a:off x="0" y="0"/>
          <a:ext cx="0" cy="0"/>
          <a:chOff x="0" y="0"/>
          <a:chExt cx="0" cy="0"/>
        </a:xfrm>
      </p:grpSpPr>
      <p:sp>
        <p:nvSpPr>
          <p:cNvPr id="6212" name="Google Shape;6212;p338"/>
          <p:cNvSpPr txBox="1"/>
          <p:nvPr>
            <p:ph type="title"/>
          </p:nvPr>
        </p:nvSpPr>
        <p:spPr>
          <a:xfrm>
            <a:off x="344044"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
        <p:nvSpPr>
          <p:cNvPr id="6213" name="Google Shape;6213;p338"/>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6214" name="Google Shape;6214;p338"/>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6215" name="Google Shape;6215;p338"/>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216" name="Google Shape;6216;p338"/>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217" name="Google Shape;6217;p338"/>
          <p:cNvSpPr txBox="1"/>
          <p:nvPr>
            <p:ph idx="6" type="title"/>
          </p:nvPr>
        </p:nvSpPr>
        <p:spPr>
          <a:xfrm>
            <a:off x="4851638"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Dark">
  <p:cSld name="TITLE_AND_BODY_1_2_1_1_1_2_1_1_1_1_1_1_1_1_1_2_2_1_2">
    <p:bg>
      <p:bgPr>
        <a:solidFill>
          <a:schemeClr val="dk1"/>
        </a:solidFill>
      </p:bgPr>
    </p:bg>
    <p:spTree>
      <p:nvGrpSpPr>
        <p:cNvPr id="6218" name="Shape 6218"/>
        <p:cNvGrpSpPr/>
        <p:nvPr/>
      </p:nvGrpSpPr>
      <p:grpSpPr>
        <a:xfrm>
          <a:off x="0" y="0"/>
          <a:ext cx="0" cy="0"/>
          <a:chOff x="0" y="0"/>
          <a:chExt cx="0" cy="0"/>
        </a:xfrm>
      </p:grpSpPr>
      <p:sp>
        <p:nvSpPr>
          <p:cNvPr id="6219" name="Google Shape;6219;p339"/>
          <p:cNvSpPr txBox="1"/>
          <p:nvPr>
            <p:ph type="title"/>
          </p:nvPr>
        </p:nvSpPr>
        <p:spPr>
          <a:xfrm>
            <a:off x="344044"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
        <p:nvSpPr>
          <p:cNvPr id="6220" name="Google Shape;6220;p339"/>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6221" name="Google Shape;6221;p339"/>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6222" name="Google Shape;6222;p339"/>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223" name="Google Shape;6223;p339"/>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224" name="Google Shape;6224;p339"/>
          <p:cNvSpPr txBox="1"/>
          <p:nvPr>
            <p:ph idx="6" type="title"/>
          </p:nvPr>
        </p:nvSpPr>
        <p:spPr>
          <a:xfrm>
            <a:off x="4851638" y="1600303"/>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p:cSld name="TITLE_AND_BODY_1_2_1_1_1_2_1_1_1_1_1_1_1_1_1_2_2_1_1">
    <p:bg>
      <p:bgPr>
        <a:solidFill>
          <a:schemeClr val="lt1"/>
        </a:solidFill>
      </p:bgPr>
    </p:bg>
    <p:spTree>
      <p:nvGrpSpPr>
        <p:cNvPr id="6225" name="Shape 6225"/>
        <p:cNvGrpSpPr/>
        <p:nvPr/>
      </p:nvGrpSpPr>
      <p:grpSpPr>
        <a:xfrm>
          <a:off x="0" y="0"/>
          <a:ext cx="0" cy="0"/>
          <a:chOff x="0" y="0"/>
          <a:chExt cx="0" cy="0"/>
        </a:xfrm>
      </p:grpSpPr>
      <p:sp>
        <p:nvSpPr>
          <p:cNvPr id="6226" name="Google Shape;6226;p340"/>
          <p:cNvSpPr txBox="1"/>
          <p:nvPr>
            <p:ph type="title"/>
          </p:nvPr>
        </p:nvSpPr>
        <p:spPr>
          <a:xfrm>
            <a:off x="344044"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6227" name="Google Shape;6227;p340"/>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6228" name="Google Shape;6228;p340"/>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6229" name="Google Shape;6229;p340"/>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230" name="Google Shape;6230;p340"/>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231" name="Google Shape;6231;p340"/>
          <p:cNvSpPr txBox="1"/>
          <p:nvPr>
            <p:ph idx="6" type="title"/>
          </p:nvPr>
        </p:nvSpPr>
        <p:spPr>
          <a:xfrm>
            <a:off x="4851638"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 Dark">
  <p:cSld name="TITLE_AND_BODY_1_2_1_1_1_2_1_1_1_1_1_1_1_1_1_2_2_1_1_1">
    <p:bg>
      <p:bgPr>
        <a:solidFill>
          <a:schemeClr val="dk1"/>
        </a:solidFill>
      </p:bgPr>
    </p:bg>
    <p:spTree>
      <p:nvGrpSpPr>
        <p:cNvPr id="6232" name="Shape 6232"/>
        <p:cNvGrpSpPr/>
        <p:nvPr/>
      </p:nvGrpSpPr>
      <p:grpSpPr>
        <a:xfrm>
          <a:off x="0" y="0"/>
          <a:ext cx="0" cy="0"/>
          <a:chOff x="0" y="0"/>
          <a:chExt cx="0" cy="0"/>
        </a:xfrm>
      </p:grpSpPr>
      <p:sp>
        <p:nvSpPr>
          <p:cNvPr id="6233" name="Google Shape;6233;p341"/>
          <p:cNvSpPr txBox="1"/>
          <p:nvPr>
            <p:ph type="title"/>
          </p:nvPr>
        </p:nvSpPr>
        <p:spPr>
          <a:xfrm>
            <a:off x="344044"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6234" name="Google Shape;6234;p341"/>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6235" name="Google Shape;6235;p341"/>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SemiBold"/>
              <a:buNone/>
              <a:defRPr sz="3000">
                <a:latin typeface="Inter SemiBold"/>
                <a:ea typeface="Inter SemiBold"/>
                <a:cs typeface="Inter SemiBold"/>
                <a:sym typeface="Inter SemiBold"/>
              </a:defRPr>
            </a:lvl2pPr>
            <a:lvl3pPr lvl="2">
              <a:spcBef>
                <a:spcPts val="0"/>
              </a:spcBef>
              <a:spcAft>
                <a:spcPts val="0"/>
              </a:spcAft>
              <a:buSzPts val="3000"/>
              <a:buFont typeface="Inter SemiBold"/>
              <a:buNone/>
              <a:defRPr sz="3000">
                <a:latin typeface="Inter SemiBold"/>
                <a:ea typeface="Inter SemiBold"/>
                <a:cs typeface="Inter SemiBold"/>
                <a:sym typeface="Inter SemiBold"/>
              </a:defRPr>
            </a:lvl3pPr>
            <a:lvl4pPr lvl="3">
              <a:spcBef>
                <a:spcPts val="0"/>
              </a:spcBef>
              <a:spcAft>
                <a:spcPts val="0"/>
              </a:spcAft>
              <a:buSzPts val="3000"/>
              <a:buFont typeface="Inter SemiBold"/>
              <a:buNone/>
              <a:defRPr sz="3000">
                <a:latin typeface="Inter SemiBold"/>
                <a:ea typeface="Inter SemiBold"/>
                <a:cs typeface="Inter SemiBold"/>
                <a:sym typeface="Inter SemiBold"/>
              </a:defRPr>
            </a:lvl4pPr>
            <a:lvl5pPr lvl="4">
              <a:spcBef>
                <a:spcPts val="0"/>
              </a:spcBef>
              <a:spcAft>
                <a:spcPts val="0"/>
              </a:spcAft>
              <a:buSzPts val="3000"/>
              <a:buFont typeface="Inter SemiBold"/>
              <a:buNone/>
              <a:defRPr sz="3000">
                <a:latin typeface="Inter SemiBold"/>
                <a:ea typeface="Inter SemiBold"/>
                <a:cs typeface="Inter SemiBold"/>
                <a:sym typeface="Inter SemiBold"/>
              </a:defRPr>
            </a:lvl5pPr>
            <a:lvl6pPr lvl="5">
              <a:spcBef>
                <a:spcPts val="0"/>
              </a:spcBef>
              <a:spcAft>
                <a:spcPts val="0"/>
              </a:spcAft>
              <a:buSzPts val="3000"/>
              <a:buFont typeface="Inter SemiBold"/>
              <a:buNone/>
              <a:defRPr sz="3000">
                <a:latin typeface="Inter SemiBold"/>
                <a:ea typeface="Inter SemiBold"/>
                <a:cs typeface="Inter SemiBold"/>
                <a:sym typeface="Inter SemiBold"/>
              </a:defRPr>
            </a:lvl6pPr>
            <a:lvl7pPr lvl="6">
              <a:spcBef>
                <a:spcPts val="0"/>
              </a:spcBef>
              <a:spcAft>
                <a:spcPts val="0"/>
              </a:spcAft>
              <a:buSzPts val="3000"/>
              <a:buFont typeface="Inter SemiBold"/>
              <a:buNone/>
              <a:defRPr sz="3000">
                <a:latin typeface="Inter SemiBold"/>
                <a:ea typeface="Inter SemiBold"/>
                <a:cs typeface="Inter SemiBold"/>
                <a:sym typeface="Inter SemiBold"/>
              </a:defRPr>
            </a:lvl7pPr>
            <a:lvl8pPr lvl="7">
              <a:spcBef>
                <a:spcPts val="0"/>
              </a:spcBef>
              <a:spcAft>
                <a:spcPts val="0"/>
              </a:spcAft>
              <a:buSzPts val="3000"/>
              <a:buFont typeface="Inter SemiBold"/>
              <a:buNone/>
              <a:defRPr sz="3000">
                <a:latin typeface="Inter SemiBold"/>
                <a:ea typeface="Inter SemiBold"/>
                <a:cs typeface="Inter SemiBold"/>
                <a:sym typeface="Inter SemiBold"/>
              </a:defRPr>
            </a:lvl8pPr>
            <a:lvl9pPr lvl="8">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6236" name="Google Shape;6236;p341"/>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237" name="Google Shape;6237;p341"/>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238" name="Google Shape;6238;p341"/>
          <p:cNvSpPr txBox="1"/>
          <p:nvPr>
            <p:ph idx="6" type="title"/>
          </p:nvPr>
        </p:nvSpPr>
        <p:spPr>
          <a:xfrm>
            <a:off x="4851638" y="1571728"/>
            <a:ext cx="3952500" cy="557100"/>
          </a:xfrm>
          <a:prstGeom prst="rect">
            <a:avLst/>
          </a:prstGeom>
        </p:spPr>
        <p:txBody>
          <a:bodyPr anchorCtr="0" anchor="b" bIns="0" lIns="0" spcFirstLastPara="1" rIns="0" wrap="square" tIns="0">
            <a:normAutofit/>
          </a:bodyPr>
          <a:lstStyle>
            <a:lvl1pPr lv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p:cSld name="TITLE_AND_BODY_1_2_1_1_1_2_1_1_1_1_1_1_1_1_1_2_1">
    <p:bg>
      <p:bgPr>
        <a:solidFill>
          <a:schemeClr val="lt1"/>
        </a:solidFill>
      </p:bgPr>
    </p:bg>
    <p:spTree>
      <p:nvGrpSpPr>
        <p:cNvPr id="6239" name="Shape 6239"/>
        <p:cNvGrpSpPr/>
        <p:nvPr/>
      </p:nvGrpSpPr>
      <p:grpSpPr>
        <a:xfrm>
          <a:off x="0" y="0"/>
          <a:ext cx="0" cy="0"/>
          <a:chOff x="0" y="0"/>
          <a:chExt cx="0" cy="0"/>
        </a:xfrm>
      </p:grpSpPr>
      <p:sp>
        <p:nvSpPr>
          <p:cNvPr id="6240" name="Google Shape;6240;p342"/>
          <p:cNvSpPr txBox="1"/>
          <p:nvPr>
            <p:ph type="title"/>
          </p:nvPr>
        </p:nvSpPr>
        <p:spPr>
          <a:xfrm>
            <a:off x="344044"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241" name="Google Shape;6241;p342"/>
          <p:cNvSpPr txBox="1"/>
          <p:nvPr>
            <p:ph idx="2" type="title"/>
          </p:nvPr>
        </p:nvSpPr>
        <p:spPr>
          <a:xfrm>
            <a:off x="4851638"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242" name="Google Shape;6242;p342"/>
          <p:cNvSpPr txBox="1"/>
          <p:nvPr>
            <p:ph idx="3"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243" name="Google Shape;6243;p342"/>
          <p:cNvSpPr txBox="1"/>
          <p:nvPr>
            <p:ph idx="4"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244" name="Google Shape;6244;p342"/>
          <p:cNvSpPr txBox="1"/>
          <p:nvPr>
            <p:ph idx="5" type="title"/>
          </p:nvPr>
        </p:nvSpPr>
        <p:spPr>
          <a:xfrm>
            <a:off x="344044"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245" name="Google Shape;6245;p342"/>
          <p:cNvSpPr txBox="1"/>
          <p:nvPr>
            <p:ph idx="6" type="title"/>
          </p:nvPr>
        </p:nvSpPr>
        <p:spPr>
          <a:xfrm>
            <a:off x="4851638"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6246" name="Google Shape;6246;p342"/>
          <p:cNvSpPr txBox="1"/>
          <p:nvPr>
            <p:ph idx="7" type="title"/>
          </p:nvPr>
        </p:nvSpPr>
        <p:spPr>
          <a:xfrm>
            <a:off x="344044"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6247" name="Google Shape;6247;p342"/>
          <p:cNvSpPr txBox="1"/>
          <p:nvPr>
            <p:ph idx="8" type="title"/>
          </p:nvPr>
        </p:nvSpPr>
        <p:spPr>
          <a:xfrm>
            <a:off x="4851638"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 Dark">
  <p:cSld name="TITLE_AND_BODY_1_2_1_1_1_2_1_1_1_1_1_1_1_1_1_2_1_2">
    <p:bg>
      <p:bgPr>
        <a:solidFill>
          <a:schemeClr val="dk1"/>
        </a:solidFill>
      </p:bgPr>
    </p:bg>
    <p:spTree>
      <p:nvGrpSpPr>
        <p:cNvPr id="6248" name="Shape 6248"/>
        <p:cNvGrpSpPr/>
        <p:nvPr/>
      </p:nvGrpSpPr>
      <p:grpSpPr>
        <a:xfrm>
          <a:off x="0" y="0"/>
          <a:ext cx="0" cy="0"/>
          <a:chOff x="0" y="0"/>
          <a:chExt cx="0" cy="0"/>
        </a:xfrm>
      </p:grpSpPr>
      <p:sp>
        <p:nvSpPr>
          <p:cNvPr id="6249" name="Google Shape;6249;p343"/>
          <p:cNvSpPr txBox="1"/>
          <p:nvPr>
            <p:ph type="title"/>
          </p:nvPr>
        </p:nvSpPr>
        <p:spPr>
          <a:xfrm>
            <a:off x="344044"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250" name="Google Shape;6250;p343"/>
          <p:cNvSpPr txBox="1"/>
          <p:nvPr>
            <p:ph idx="2" type="title"/>
          </p:nvPr>
        </p:nvSpPr>
        <p:spPr>
          <a:xfrm>
            <a:off x="4851638" y="257175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251" name="Google Shape;6251;p343"/>
          <p:cNvSpPr txBox="1"/>
          <p:nvPr>
            <p:ph idx="3" type="title"/>
          </p:nvPr>
        </p:nvSpPr>
        <p:spPr>
          <a:xfrm>
            <a:off x="344044"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252" name="Google Shape;6252;p343"/>
          <p:cNvSpPr txBox="1"/>
          <p:nvPr>
            <p:ph idx="4" type="title"/>
          </p:nvPr>
        </p:nvSpPr>
        <p:spPr>
          <a:xfrm>
            <a:off x="4851638" y="327183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253" name="Google Shape;6253;p343"/>
          <p:cNvSpPr txBox="1"/>
          <p:nvPr>
            <p:ph idx="5" type="title"/>
          </p:nvPr>
        </p:nvSpPr>
        <p:spPr>
          <a:xfrm>
            <a:off x="344044"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254" name="Google Shape;6254;p343"/>
          <p:cNvSpPr txBox="1"/>
          <p:nvPr>
            <p:ph idx="6" type="title"/>
          </p:nvPr>
        </p:nvSpPr>
        <p:spPr>
          <a:xfrm>
            <a:off x="4851638" y="342900"/>
            <a:ext cx="3952500" cy="557100"/>
          </a:xfrm>
          <a:prstGeom prst="rect">
            <a:avLst/>
          </a:prstGeom>
        </p:spPr>
        <p:txBody>
          <a:bodyPr anchorCtr="0" anchor="b" bIns="0" lIns="0" spcFirstLastPara="1" rIns="0" wrap="square" tIns="0">
            <a:normAutofit/>
          </a:bodyPr>
          <a:lstStyle>
            <a:lvl1pPr lv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a:spcBef>
                <a:spcPts val="0"/>
              </a:spcBef>
              <a:spcAft>
                <a:spcPts val="0"/>
              </a:spcAft>
              <a:buSzPts val="1500"/>
              <a:buFont typeface="Inter SemiBold"/>
              <a:buNone/>
              <a:defRPr sz="1500">
                <a:latin typeface="Inter SemiBold"/>
                <a:ea typeface="Inter SemiBold"/>
                <a:cs typeface="Inter SemiBold"/>
                <a:sym typeface="Inter SemiBold"/>
              </a:defRPr>
            </a:lvl2pPr>
            <a:lvl3pPr lvl="2">
              <a:spcBef>
                <a:spcPts val="0"/>
              </a:spcBef>
              <a:spcAft>
                <a:spcPts val="0"/>
              </a:spcAft>
              <a:buSzPts val="1500"/>
              <a:buFont typeface="Inter SemiBold"/>
              <a:buNone/>
              <a:defRPr sz="1500">
                <a:latin typeface="Inter SemiBold"/>
                <a:ea typeface="Inter SemiBold"/>
                <a:cs typeface="Inter SemiBold"/>
                <a:sym typeface="Inter SemiBold"/>
              </a:defRPr>
            </a:lvl3pPr>
            <a:lvl4pPr lvl="3">
              <a:spcBef>
                <a:spcPts val="0"/>
              </a:spcBef>
              <a:spcAft>
                <a:spcPts val="0"/>
              </a:spcAft>
              <a:buSzPts val="1500"/>
              <a:buFont typeface="Inter SemiBold"/>
              <a:buNone/>
              <a:defRPr sz="1500">
                <a:latin typeface="Inter SemiBold"/>
                <a:ea typeface="Inter SemiBold"/>
                <a:cs typeface="Inter SemiBold"/>
                <a:sym typeface="Inter SemiBold"/>
              </a:defRPr>
            </a:lvl4pPr>
            <a:lvl5pPr lvl="4">
              <a:spcBef>
                <a:spcPts val="0"/>
              </a:spcBef>
              <a:spcAft>
                <a:spcPts val="0"/>
              </a:spcAft>
              <a:buSzPts val="1500"/>
              <a:buFont typeface="Inter SemiBold"/>
              <a:buNone/>
              <a:defRPr sz="1500">
                <a:latin typeface="Inter SemiBold"/>
                <a:ea typeface="Inter SemiBold"/>
                <a:cs typeface="Inter SemiBold"/>
                <a:sym typeface="Inter SemiBold"/>
              </a:defRPr>
            </a:lvl5pPr>
            <a:lvl6pPr lvl="5">
              <a:spcBef>
                <a:spcPts val="0"/>
              </a:spcBef>
              <a:spcAft>
                <a:spcPts val="0"/>
              </a:spcAft>
              <a:buSzPts val="1500"/>
              <a:buFont typeface="Inter SemiBold"/>
              <a:buNone/>
              <a:defRPr sz="1500">
                <a:latin typeface="Inter SemiBold"/>
                <a:ea typeface="Inter SemiBold"/>
                <a:cs typeface="Inter SemiBold"/>
                <a:sym typeface="Inter SemiBold"/>
              </a:defRPr>
            </a:lvl6pPr>
            <a:lvl7pPr lvl="6">
              <a:spcBef>
                <a:spcPts val="0"/>
              </a:spcBef>
              <a:spcAft>
                <a:spcPts val="0"/>
              </a:spcAft>
              <a:buSzPts val="1500"/>
              <a:buFont typeface="Inter SemiBold"/>
              <a:buNone/>
              <a:defRPr sz="1500">
                <a:latin typeface="Inter SemiBold"/>
                <a:ea typeface="Inter SemiBold"/>
                <a:cs typeface="Inter SemiBold"/>
                <a:sym typeface="Inter SemiBold"/>
              </a:defRPr>
            </a:lvl7pPr>
            <a:lvl8pPr lvl="7">
              <a:spcBef>
                <a:spcPts val="0"/>
              </a:spcBef>
              <a:spcAft>
                <a:spcPts val="0"/>
              </a:spcAft>
              <a:buSzPts val="1500"/>
              <a:buFont typeface="Inter SemiBold"/>
              <a:buNone/>
              <a:defRPr sz="1500">
                <a:latin typeface="Inter SemiBold"/>
                <a:ea typeface="Inter SemiBold"/>
                <a:cs typeface="Inter SemiBold"/>
                <a:sym typeface="Inter SemiBold"/>
              </a:defRPr>
            </a:lvl8pPr>
            <a:lvl9pPr lvl="8">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6255" name="Google Shape;6255;p343"/>
          <p:cNvSpPr txBox="1"/>
          <p:nvPr>
            <p:ph idx="7" type="title"/>
          </p:nvPr>
        </p:nvSpPr>
        <p:spPr>
          <a:xfrm>
            <a:off x="344044"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6256" name="Google Shape;6256;p343"/>
          <p:cNvSpPr txBox="1"/>
          <p:nvPr>
            <p:ph idx="8" type="title"/>
          </p:nvPr>
        </p:nvSpPr>
        <p:spPr>
          <a:xfrm>
            <a:off x="4851638" y="1042988"/>
            <a:ext cx="3952500" cy="15288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Just image - Full screen / Dark bg">
  <p:cSld name="TITLE_AND_BODY_1_2_1_1_1_2_1_1_1_1_1_1_1">
    <p:bg>
      <p:bgPr>
        <a:solidFill>
          <a:schemeClr val="dk1"/>
        </a:solidFill>
      </p:bgPr>
    </p:bg>
    <p:spTree>
      <p:nvGrpSpPr>
        <p:cNvPr id="181" name="Shape 181"/>
        <p:cNvGrpSpPr/>
        <p:nvPr/>
      </p:nvGrpSpPr>
      <p:grpSpPr>
        <a:xfrm>
          <a:off x="0" y="0"/>
          <a:ext cx="0" cy="0"/>
          <a:chOff x="0" y="0"/>
          <a:chExt cx="0" cy="0"/>
        </a:xfrm>
      </p:grpSpPr>
      <p:sp>
        <p:nvSpPr>
          <p:cNvPr id="182" name="Google Shape;182;p35"/>
          <p:cNvSpPr/>
          <p:nvPr>
            <p:ph idx="2" type="pic"/>
          </p:nvPr>
        </p:nvSpPr>
        <p:spPr>
          <a:xfrm>
            <a:off x="342900" y="341053"/>
            <a:ext cx="8458200" cy="44595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Quarters)">
  <p:cSld name="TITLE_AND_BODY_1_2_1_1_1_2_1_1_1_1_1_1_1_1_1_2_1_1">
    <p:bg>
      <p:bgPr>
        <a:solidFill>
          <a:schemeClr val="lt1"/>
        </a:solidFill>
      </p:bgPr>
    </p:bg>
    <p:spTree>
      <p:nvGrpSpPr>
        <p:cNvPr id="6257" name="Shape 6257"/>
        <p:cNvGrpSpPr/>
        <p:nvPr/>
      </p:nvGrpSpPr>
      <p:grpSpPr>
        <a:xfrm>
          <a:off x="0" y="0"/>
          <a:ext cx="0" cy="0"/>
          <a:chOff x="0" y="0"/>
          <a:chExt cx="0" cy="0"/>
        </a:xfrm>
      </p:grpSpPr>
      <p:cxnSp>
        <p:nvCxnSpPr>
          <p:cNvPr id="6258" name="Google Shape;6258;p344"/>
          <p:cNvCxnSpPr/>
          <p:nvPr/>
        </p:nvCxnSpPr>
        <p:spPr>
          <a:xfrm>
            <a:off x="339888" y="1458621"/>
            <a:ext cx="0" cy="3040200"/>
          </a:xfrm>
          <a:prstGeom prst="straightConnector1">
            <a:avLst/>
          </a:prstGeom>
          <a:noFill/>
          <a:ln cap="flat" cmpd="sng" w="7150">
            <a:solidFill>
              <a:srgbClr val="DEE1E6"/>
            </a:solidFill>
            <a:prstDash val="solid"/>
            <a:round/>
            <a:headEnd len="med" w="med" type="none"/>
            <a:tailEnd len="med" w="med" type="none"/>
          </a:ln>
        </p:spPr>
      </p:cxnSp>
      <p:cxnSp>
        <p:nvCxnSpPr>
          <p:cNvPr id="6259" name="Google Shape;6259;p344"/>
          <p:cNvCxnSpPr/>
          <p:nvPr/>
        </p:nvCxnSpPr>
        <p:spPr>
          <a:xfrm>
            <a:off x="4571997" y="1458621"/>
            <a:ext cx="0" cy="3040200"/>
          </a:xfrm>
          <a:prstGeom prst="straightConnector1">
            <a:avLst/>
          </a:prstGeom>
          <a:noFill/>
          <a:ln cap="flat" cmpd="sng" w="7150">
            <a:solidFill>
              <a:srgbClr val="DEE1E6"/>
            </a:solidFill>
            <a:prstDash val="solid"/>
            <a:round/>
            <a:headEnd len="med" w="med" type="none"/>
            <a:tailEnd len="med" w="med" type="none"/>
          </a:ln>
        </p:spPr>
      </p:cxnSp>
      <p:cxnSp>
        <p:nvCxnSpPr>
          <p:cNvPr id="6260" name="Google Shape;6260;p344"/>
          <p:cNvCxnSpPr/>
          <p:nvPr/>
        </p:nvCxnSpPr>
        <p:spPr>
          <a:xfrm>
            <a:off x="2457449" y="1458621"/>
            <a:ext cx="0" cy="3040200"/>
          </a:xfrm>
          <a:prstGeom prst="straightConnector1">
            <a:avLst/>
          </a:prstGeom>
          <a:noFill/>
          <a:ln cap="flat" cmpd="sng" w="7150">
            <a:solidFill>
              <a:srgbClr val="DEE1E6"/>
            </a:solidFill>
            <a:prstDash val="solid"/>
            <a:round/>
            <a:headEnd len="med" w="med" type="none"/>
            <a:tailEnd len="med" w="med" type="none"/>
          </a:ln>
        </p:spPr>
      </p:cxnSp>
      <p:cxnSp>
        <p:nvCxnSpPr>
          <p:cNvPr id="6261" name="Google Shape;6261;p344"/>
          <p:cNvCxnSpPr/>
          <p:nvPr/>
        </p:nvCxnSpPr>
        <p:spPr>
          <a:xfrm>
            <a:off x="6686546" y="1458621"/>
            <a:ext cx="0" cy="3040200"/>
          </a:xfrm>
          <a:prstGeom prst="straightConnector1">
            <a:avLst/>
          </a:prstGeom>
          <a:noFill/>
          <a:ln cap="flat" cmpd="sng" w="7150">
            <a:solidFill>
              <a:srgbClr val="DEE1E6"/>
            </a:solidFill>
            <a:prstDash val="solid"/>
            <a:round/>
            <a:headEnd len="med" w="med" type="none"/>
            <a:tailEnd len="med" w="med" type="none"/>
          </a:ln>
        </p:spPr>
      </p:cxnSp>
      <p:sp>
        <p:nvSpPr>
          <p:cNvPr id="6262" name="Google Shape;6262;p344"/>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6263" name="Google Shape;6263;p344"/>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264" name="Google Shape;6264;p344"/>
          <p:cNvSpPr txBox="1"/>
          <p:nvPr>
            <p:ph idx="3" type="title"/>
          </p:nvPr>
        </p:nvSpPr>
        <p:spPr>
          <a:xfrm>
            <a:off x="344044"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6265" name="Google Shape;6265;p344"/>
          <p:cNvSpPr txBox="1"/>
          <p:nvPr>
            <p:ph idx="4" type="title"/>
          </p:nvPr>
        </p:nvSpPr>
        <p:spPr>
          <a:xfrm>
            <a:off x="2458013"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6266" name="Google Shape;6266;p344"/>
          <p:cNvSpPr txBox="1"/>
          <p:nvPr>
            <p:ph idx="5" type="title"/>
          </p:nvPr>
        </p:nvSpPr>
        <p:spPr>
          <a:xfrm>
            <a:off x="4571981"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6267" name="Google Shape;6267;p344"/>
          <p:cNvSpPr txBox="1"/>
          <p:nvPr>
            <p:ph idx="6" type="title"/>
          </p:nvPr>
        </p:nvSpPr>
        <p:spPr>
          <a:xfrm>
            <a:off x="6685950" y="1250156"/>
            <a:ext cx="21135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Weeks)">
  <p:cSld name="TITLE_AND_BODY_1_2_1_1_1_2_1_1_1_1_1_1_1_1_1_2_1_1_1">
    <p:bg>
      <p:bgPr>
        <a:solidFill>
          <a:schemeClr val="lt1"/>
        </a:solidFill>
      </p:bgPr>
    </p:bg>
    <p:spTree>
      <p:nvGrpSpPr>
        <p:cNvPr id="6268" name="Shape 6268"/>
        <p:cNvGrpSpPr/>
        <p:nvPr/>
      </p:nvGrpSpPr>
      <p:grpSpPr>
        <a:xfrm>
          <a:off x="0" y="0"/>
          <a:ext cx="0" cy="0"/>
          <a:chOff x="0" y="0"/>
          <a:chExt cx="0" cy="0"/>
        </a:xfrm>
      </p:grpSpPr>
      <p:cxnSp>
        <p:nvCxnSpPr>
          <p:cNvPr id="6269" name="Google Shape;6269;p345"/>
          <p:cNvCxnSpPr/>
          <p:nvPr/>
        </p:nvCxnSpPr>
        <p:spPr>
          <a:xfrm>
            <a:off x="339888" y="1458621"/>
            <a:ext cx="0" cy="3040200"/>
          </a:xfrm>
          <a:prstGeom prst="straightConnector1">
            <a:avLst/>
          </a:prstGeom>
          <a:noFill/>
          <a:ln cap="flat" cmpd="sng" w="7150">
            <a:solidFill>
              <a:srgbClr val="DEE1E6"/>
            </a:solidFill>
            <a:prstDash val="solid"/>
            <a:round/>
            <a:headEnd len="med" w="med" type="none"/>
            <a:tailEnd len="med" w="med" type="none"/>
          </a:ln>
        </p:spPr>
      </p:cxnSp>
      <p:cxnSp>
        <p:nvCxnSpPr>
          <p:cNvPr id="6270" name="Google Shape;6270;p345"/>
          <p:cNvCxnSpPr/>
          <p:nvPr/>
        </p:nvCxnSpPr>
        <p:spPr>
          <a:xfrm>
            <a:off x="4571997" y="1458621"/>
            <a:ext cx="0" cy="3040200"/>
          </a:xfrm>
          <a:prstGeom prst="straightConnector1">
            <a:avLst/>
          </a:prstGeom>
          <a:noFill/>
          <a:ln cap="flat" cmpd="sng" w="7150">
            <a:solidFill>
              <a:srgbClr val="DEE1E6"/>
            </a:solidFill>
            <a:prstDash val="solid"/>
            <a:round/>
            <a:headEnd len="med" w="med" type="none"/>
            <a:tailEnd len="med" w="med" type="none"/>
          </a:ln>
        </p:spPr>
      </p:cxnSp>
      <p:cxnSp>
        <p:nvCxnSpPr>
          <p:cNvPr id="6271" name="Google Shape;6271;p345"/>
          <p:cNvCxnSpPr/>
          <p:nvPr/>
        </p:nvCxnSpPr>
        <p:spPr>
          <a:xfrm>
            <a:off x="2457449" y="1458621"/>
            <a:ext cx="0" cy="3040200"/>
          </a:xfrm>
          <a:prstGeom prst="straightConnector1">
            <a:avLst/>
          </a:prstGeom>
          <a:noFill/>
          <a:ln cap="flat" cmpd="sng" w="7150">
            <a:solidFill>
              <a:srgbClr val="DEE1E6"/>
            </a:solidFill>
            <a:prstDash val="solid"/>
            <a:round/>
            <a:headEnd len="med" w="med" type="none"/>
            <a:tailEnd len="med" w="med" type="none"/>
          </a:ln>
        </p:spPr>
      </p:cxnSp>
      <p:cxnSp>
        <p:nvCxnSpPr>
          <p:cNvPr id="6272" name="Google Shape;6272;p345"/>
          <p:cNvCxnSpPr/>
          <p:nvPr/>
        </p:nvCxnSpPr>
        <p:spPr>
          <a:xfrm>
            <a:off x="6686546" y="1458621"/>
            <a:ext cx="0" cy="3040200"/>
          </a:xfrm>
          <a:prstGeom prst="straightConnector1">
            <a:avLst/>
          </a:prstGeom>
          <a:noFill/>
          <a:ln cap="flat" cmpd="sng" w="7150">
            <a:solidFill>
              <a:srgbClr val="DEE1E6"/>
            </a:solidFill>
            <a:prstDash val="solid"/>
            <a:round/>
            <a:headEnd len="med" w="med" type="none"/>
            <a:tailEnd len="med" w="med" type="none"/>
          </a:ln>
        </p:spPr>
      </p:cxnSp>
      <p:sp>
        <p:nvSpPr>
          <p:cNvPr id="6273" name="Google Shape;6273;p345"/>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6274" name="Google Shape;6274;p345"/>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275" name="Google Shape;6275;p345"/>
          <p:cNvSpPr txBox="1"/>
          <p:nvPr>
            <p:ph idx="3" type="title"/>
          </p:nvPr>
        </p:nvSpPr>
        <p:spPr>
          <a:xfrm>
            <a:off x="344044"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6276" name="Google Shape;6276;p345"/>
          <p:cNvSpPr txBox="1"/>
          <p:nvPr>
            <p:ph idx="4" type="title"/>
          </p:nvPr>
        </p:nvSpPr>
        <p:spPr>
          <a:xfrm>
            <a:off x="2458013"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6277" name="Google Shape;6277;p345"/>
          <p:cNvSpPr txBox="1"/>
          <p:nvPr>
            <p:ph idx="5" type="title"/>
          </p:nvPr>
        </p:nvSpPr>
        <p:spPr>
          <a:xfrm>
            <a:off x="4571981"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6278" name="Google Shape;6278;p345"/>
          <p:cNvSpPr txBox="1"/>
          <p:nvPr>
            <p:ph idx="6" type="title"/>
          </p:nvPr>
        </p:nvSpPr>
        <p:spPr>
          <a:xfrm>
            <a:off x="6685950"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6279" name="Google Shape;6279;p345"/>
          <p:cNvCxnSpPr/>
          <p:nvPr/>
        </p:nvCxnSpPr>
        <p:spPr>
          <a:xfrm>
            <a:off x="1400753" y="1458621"/>
            <a:ext cx="0" cy="3040200"/>
          </a:xfrm>
          <a:prstGeom prst="straightConnector1">
            <a:avLst/>
          </a:prstGeom>
          <a:noFill/>
          <a:ln cap="flat" cmpd="sng" w="7150">
            <a:solidFill>
              <a:srgbClr val="DEE1E6"/>
            </a:solidFill>
            <a:prstDash val="solid"/>
            <a:round/>
            <a:headEnd len="med" w="med" type="none"/>
            <a:tailEnd len="med" w="med" type="none"/>
          </a:ln>
        </p:spPr>
      </p:cxnSp>
      <p:sp>
        <p:nvSpPr>
          <p:cNvPr id="6280" name="Google Shape;6280;p345"/>
          <p:cNvSpPr txBox="1"/>
          <p:nvPr>
            <p:ph idx="7" type="title"/>
          </p:nvPr>
        </p:nvSpPr>
        <p:spPr>
          <a:xfrm>
            <a:off x="1400738"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6281" name="Google Shape;6281;p345"/>
          <p:cNvCxnSpPr/>
          <p:nvPr/>
        </p:nvCxnSpPr>
        <p:spPr>
          <a:xfrm>
            <a:off x="3514724" y="1458621"/>
            <a:ext cx="0" cy="3040200"/>
          </a:xfrm>
          <a:prstGeom prst="straightConnector1">
            <a:avLst/>
          </a:prstGeom>
          <a:noFill/>
          <a:ln cap="flat" cmpd="sng" w="7150">
            <a:solidFill>
              <a:srgbClr val="DEE1E6"/>
            </a:solidFill>
            <a:prstDash val="solid"/>
            <a:round/>
            <a:headEnd len="med" w="med" type="none"/>
            <a:tailEnd len="med" w="med" type="none"/>
          </a:ln>
        </p:spPr>
      </p:cxnSp>
      <p:sp>
        <p:nvSpPr>
          <p:cNvPr id="6282" name="Google Shape;6282;p345"/>
          <p:cNvSpPr txBox="1"/>
          <p:nvPr>
            <p:ph idx="8" type="title"/>
          </p:nvPr>
        </p:nvSpPr>
        <p:spPr>
          <a:xfrm>
            <a:off x="3514997"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6283" name="Google Shape;6283;p345"/>
          <p:cNvCxnSpPr/>
          <p:nvPr/>
        </p:nvCxnSpPr>
        <p:spPr>
          <a:xfrm>
            <a:off x="5628691" y="1458621"/>
            <a:ext cx="0" cy="3040200"/>
          </a:xfrm>
          <a:prstGeom prst="straightConnector1">
            <a:avLst/>
          </a:prstGeom>
          <a:noFill/>
          <a:ln cap="flat" cmpd="sng" w="7150">
            <a:solidFill>
              <a:srgbClr val="DEE1E6"/>
            </a:solidFill>
            <a:prstDash val="solid"/>
            <a:round/>
            <a:headEnd len="med" w="med" type="none"/>
            <a:tailEnd len="med" w="med" type="none"/>
          </a:ln>
        </p:spPr>
      </p:cxnSp>
      <p:sp>
        <p:nvSpPr>
          <p:cNvPr id="6284" name="Google Shape;6284;p345"/>
          <p:cNvSpPr txBox="1"/>
          <p:nvPr>
            <p:ph idx="9" type="title"/>
          </p:nvPr>
        </p:nvSpPr>
        <p:spPr>
          <a:xfrm>
            <a:off x="5629256"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6285" name="Google Shape;6285;p345"/>
          <p:cNvCxnSpPr/>
          <p:nvPr/>
        </p:nvCxnSpPr>
        <p:spPr>
          <a:xfrm>
            <a:off x="7742658" y="1458621"/>
            <a:ext cx="0" cy="3040200"/>
          </a:xfrm>
          <a:prstGeom prst="straightConnector1">
            <a:avLst/>
          </a:prstGeom>
          <a:noFill/>
          <a:ln cap="flat" cmpd="sng" w="7150">
            <a:solidFill>
              <a:srgbClr val="DEE1E6"/>
            </a:solidFill>
            <a:prstDash val="solid"/>
            <a:round/>
            <a:headEnd len="med" w="med" type="none"/>
            <a:tailEnd len="med" w="med" type="none"/>
          </a:ln>
        </p:spPr>
      </p:cxnSp>
      <p:sp>
        <p:nvSpPr>
          <p:cNvPr id="6286" name="Google Shape;6286;p345"/>
          <p:cNvSpPr txBox="1"/>
          <p:nvPr>
            <p:ph idx="13" type="title"/>
          </p:nvPr>
        </p:nvSpPr>
        <p:spPr>
          <a:xfrm>
            <a:off x="7743516" y="1250156"/>
            <a:ext cx="1056000" cy="207300"/>
          </a:xfrm>
          <a:prstGeom prst="rect">
            <a:avLst/>
          </a:prstGeom>
        </p:spPr>
        <p:txBody>
          <a:bodyPr anchorCtr="0" anchor="t" bIns="0" lIns="0" spcFirstLastPara="1" rIns="0" wrap="square" tIns="0">
            <a:normAutofit/>
          </a:bodyPr>
          <a:lstStyle>
            <a:lvl1pPr lv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Horizontal)">
  <p:cSld name="TITLE_AND_BODY_1_2_1_1_1_2_1_1_1_1_1_1_1_1_1_2_1_1_1_1">
    <p:bg>
      <p:bgPr>
        <a:solidFill>
          <a:schemeClr val="lt1"/>
        </a:solidFill>
      </p:bgPr>
    </p:bg>
    <p:spTree>
      <p:nvGrpSpPr>
        <p:cNvPr id="6287" name="Shape 6287"/>
        <p:cNvGrpSpPr/>
        <p:nvPr/>
      </p:nvGrpSpPr>
      <p:grpSpPr>
        <a:xfrm>
          <a:off x="0" y="0"/>
          <a:ext cx="0" cy="0"/>
          <a:chOff x="0" y="0"/>
          <a:chExt cx="0" cy="0"/>
        </a:xfrm>
      </p:grpSpPr>
      <p:cxnSp>
        <p:nvCxnSpPr>
          <p:cNvPr id="6288" name="Google Shape;6288;p346"/>
          <p:cNvCxnSpPr/>
          <p:nvPr/>
        </p:nvCxnSpPr>
        <p:spPr>
          <a:xfrm>
            <a:off x="0" y="2794031"/>
            <a:ext cx="7826700" cy="0"/>
          </a:xfrm>
          <a:prstGeom prst="straightConnector1">
            <a:avLst/>
          </a:prstGeom>
          <a:noFill/>
          <a:ln cap="flat" cmpd="sng" w="10725">
            <a:solidFill>
              <a:schemeClr val="accent4"/>
            </a:solidFill>
            <a:prstDash val="solid"/>
            <a:round/>
            <a:headEnd len="med" w="med" type="none"/>
            <a:tailEnd len="med" w="med" type="none"/>
          </a:ln>
        </p:spPr>
      </p:cxnSp>
      <p:sp>
        <p:nvSpPr>
          <p:cNvPr id="6289" name="Google Shape;6289;p346"/>
          <p:cNvSpPr txBox="1"/>
          <p:nvPr>
            <p:ph type="title"/>
          </p:nvPr>
        </p:nvSpPr>
        <p:spPr>
          <a:xfrm>
            <a:off x="344044" y="671513"/>
            <a:ext cx="8457000" cy="4716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290" name="Google Shape;6290;p346"/>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291" name="Google Shape;6291;p346"/>
          <p:cNvSpPr txBox="1"/>
          <p:nvPr>
            <p:ph idx="3" type="title"/>
          </p:nvPr>
        </p:nvSpPr>
        <p:spPr>
          <a:xfrm>
            <a:off x="344044"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6292" name="Google Shape;6292;p346"/>
          <p:cNvSpPr/>
          <p:nvPr/>
        </p:nvSpPr>
        <p:spPr>
          <a:xfrm>
            <a:off x="796575"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293" name="Google Shape;6293;p346"/>
          <p:cNvSpPr txBox="1"/>
          <p:nvPr>
            <p:ph idx="4" type="title"/>
          </p:nvPr>
        </p:nvSpPr>
        <p:spPr>
          <a:xfrm>
            <a:off x="344044"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6294" name="Google Shape;6294;p346"/>
          <p:cNvSpPr txBox="1"/>
          <p:nvPr>
            <p:ph idx="5" type="title"/>
          </p:nvPr>
        </p:nvSpPr>
        <p:spPr>
          <a:xfrm>
            <a:off x="344044"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6295" name="Google Shape;6295;p346"/>
          <p:cNvCxnSpPr>
            <a:stCxn id="6292" idx="4"/>
            <a:endCxn id="6291" idx="0"/>
          </p:cNvCxnSpPr>
          <p:nvPr/>
        </p:nvCxnSpPr>
        <p:spPr>
          <a:xfrm>
            <a:off x="872175" y="2869688"/>
            <a:ext cx="0" cy="239700"/>
          </a:xfrm>
          <a:prstGeom prst="straightConnector1">
            <a:avLst/>
          </a:prstGeom>
          <a:noFill/>
          <a:ln cap="flat" cmpd="sng" w="10725">
            <a:solidFill>
              <a:schemeClr val="accent4"/>
            </a:solidFill>
            <a:prstDash val="solid"/>
            <a:round/>
            <a:headEnd len="med" w="med" type="none"/>
            <a:tailEnd len="med" w="med" type="none"/>
          </a:ln>
        </p:spPr>
      </p:cxnSp>
      <p:cxnSp>
        <p:nvCxnSpPr>
          <p:cNvPr id="6296" name="Google Shape;6296;p346"/>
          <p:cNvCxnSpPr/>
          <p:nvPr/>
        </p:nvCxnSpPr>
        <p:spPr>
          <a:xfrm>
            <a:off x="7790784" y="2794031"/>
            <a:ext cx="1353300" cy="0"/>
          </a:xfrm>
          <a:prstGeom prst="straightConnector1">
            <a:avLst/>
          </a:prstGeom>
          <a:noFill/>
          <a:ln cap="flat" cmpd="sng" w="10725">
            <a:solidFill>
              <a:schemeClr val="accent4"/>
            </a:solidFill>
            <a:prstDash val="dash"/>
            <a:round/>
            <a:headEnd len="med" w="med" type="none"/>
            <a:tailEnd len="med" w="med" type="none"/>
          </a:ln>
        </p:spPr>
      </p:cxnSp>
      <p:sp>
        <p:nvSpPr>
          <p:cNvPr id="6297" name="Google Shape;6297;p346"/>
          <p:cNvSpPr txBox="1"/>
          <p:nvPr>
            <p:ph idx="6" type="title"/>
          </p:nvPr>
        </p:nvSpPr>
        <p:spPr>
          <a:xfrm>
            <a:off x="1929375"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6298" name="Google Shape;6298;p346"/>
          <p:cNvSpPr/>
          <p:nvPr/>
        </p:nvSpPr>
        <p:spPr>
          <a:xfrm>
            <a:off x="2381906"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299" name="Google Shape;6299;p346"/>
          <p:cNvSpPr txBox="1"/>
          <p:nvPr>
            <p:ph idx="7" type="title"/>
          </p:nvPr>
        </p:nvSpPr>
        <p:spPr>
          <a:xfrm>
            <a:off x="1929375"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6300" name="Google Shape;6300;p346"/>
          <p:cNvSpPr txBox="1"/>
          <p:nvPr>
            <p:ph idx="8" type="title"/>
          </p:nvPr>
        </p:nvSpPr>
        <p:spPr>
          <a:xfrm>
            <a:off x="1929375"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6301" name="Google Shape;6301;p346"/>
          <p:cNvCxnSpPr>
            <a:stCxn id="6298" idx="4"/>
            <a:endCxn id="6297" idx="0"/>
          </p:cNvCxnSpPr>
          <p:nvPr/>
        </p:nvCxnSpPr>
        <p:spPr>
          <a:xfrm>
            <a:off x="2457506" y="2869688"/>
            <a:ext cx="0" cy="239700"/>
          </a:xfrm>
          <a:prstGeom prst="straightConnector1">
            <a:avLst/>
          </a:prstGeom>
          <a:noFill/>
          <a:ln cap="flat" cmpd="sng" w="10725">
            <a:solidFill>
              <a:schemeClr val="accent4"/>
            </a:solidFill>
            <a:prstDash val="solid"/>
            <a:round/>
            <a:headEnd len="med" w="med" type="none"/>
            <a:tailEnd len="med" w="med" type="none"/>
          </a:ln>
        </p:spPr>
      </p:cxnSp>
      <p:sp>
        <p:nvSpPr>
          <p:cNvPr id="6302" name="Google Shape;6302;p346"/>
          <p:cNvSpPr txBox="1"/>
          <p:nvPr>
            <p:ph idx="9" type="title"/>
          </p:nvPr>
        </p:nvSpPr>
        <p:spPr>
          <a:xfrm>
            <a:off x="3514706"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6303" name="Google Shape;6303;p346"/>
          <p:cNvSpPr/>
          <p:nvPr/>
        </p:nvSpPr>
        <p:spPr>
          <a:xfrm>
            <a:off x="3967238"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304" name="Google Shape;6304;p346"/>
          <p:cNvSpPr txBox="1"/>
          <p:nvPr>
            <p:ph idx="13" type="title"/>
          </p:nvPr>
        </p:nvSpPr>
        <p:spPr>
          <a:xfrm>
            <a:off x="3514706"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6305" name="Google Shape;6305;p346"/>
          <p:cNvSpPr txBox="1"/>
          <p:nvPr>
            <p:ph idx="14" type="title"/>
          </p:nvPr>
        </p:nvSpPr>
        <p:spPr>
          <a:xfrm>
            <a:off x="3514706"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6306" name="Google Shape;6306;p346"/>
          <p:cNvCxnSpPr>
            <a:stCxn id="6303" idx="4"/>
            <a:endCxn id="6302" idx="0"/>
          </p:cNvCxnSpPr>
          <p:nvPr/>
        </p:nvCxnSpPr>
        <p:spPr>
          <a:xfrm>
            <a:off x="4042838" y="2869688"/>
            <a:ext cx="0" cy="239700"/>
          </a:xfrm>
          <a:prstGeom prst="straightConnector1">
            <a:avLst/>
          </a:prstGeom>
          <a:noFill/>
          <a:ln cap="flat" cmpd="sng" w="10725">
            <a:solidFill>
              <a:schemeClr val="accent4"/>
            </a:solidFill>
            <a:prstDash val="solid"/>
            <a:round/>
            <a:headEnd len="med" w="med" type="none"/>
            <a:tailEnd len="med" w="med" type="none"/>
          </a:ln>
        </p:spPr>
      </p:cxnSp>
      <p:sp>
        <p:nvSpPr>
          <p:cNvPr id="6307" name="Google Shape;6307;p346"/>
          <p:cNvSpPr txBox="1"/>
          <p:nvPr>
            <p:ph idx="15" type="title"/>
          </p:nvPr>
        </p:nvSpPr>
        <p:spPr>
          <a:xfrm>
            <a:off x="5124403"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6308" name="Google Shape;6308;p346"/>
          <p:cNvSpPr/>
          <p:nvPr/>
        </p:nvSpPr>
        <p:spPr>
          <a:xfrm>
            <a:off x="5576934"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309" name="Google Shape;6309;p346"/>
          <p:cNvSpPr txBox="1"/>
          <p:nvPr>
            <p:ph idx="16" type="title"/>
          </p:nvPr>
        </p:nvSpPr>
        <p:spPr>
          <a:xfrm>
            <a:off x="5124403"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6310" name="Google Shape;6310;p346"/>
          <p:cNvSpPr txBox="1"/>
          <p:nvPr>
            <p:ph idx="17" type="title"/>
          </p:nvPr>
        </p:nvSpPr>
        <p:spPr>
          <a:xfrm>
            <a:off x="5124403"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6311" name="Google Shape;6311;p346"/>
          <p:cNvCxnSpPr>
            <a:stCxn id="6308" idx="4"/>
            <a:endCxn id="6307" idx="0"/>
          </p:cNvCxnSpPr>
          <p:nvPr/>
        </p:nvCxnSpPr>
        <p:spPr>
          <a:xfrm>
            <a:off x="5652534" y="2869688"/>
            <a:ext cx="0" cy="239700"/>
          </a:xfrm>
          <a:prstGeom prst="straightConnector1">
            <a:avLst/>
          </a:prstGeom>
          <a:noFill/>
          <a:ln cap="flat" cmpd="sng" w="10725">
            <a:solidFill>
              <a:schemeClr val="accent4"/>
            </a:solidFill>
            <a:prstDash val="solid"/>
            <a:round/>
            <a:headEnd len="med" w="med" type="none"/>
            <a:tailEnd len="med" w="med" type="none"/>
          </a:ln>
        </p:spPr>
      </p:cxnSp>
      <p:sp>
        <p:nvSpPr>
          <p:cNvPr id="6312" name="Google Shape;6312;p346"/>
          <p:cNvSpPr txBox="1"/>
          <p:nvPr>
            <p:ph idx="18" type="title"/>
          </p:nvPr>
        </p:nvSpPr>
        <p:spPr>
          <a:xfrm>
            <a:off x="6685369" y="3109406"/>
            <a:ext cx="1056000" cy="3462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6313" name="Google Shape;6313;p346"/>
          <p:cNvSpPr/>
          <p:nvPr/>
        </p:nvSpPr>
        <p:spPr>
          <a:xfrm>
            <a:off x="7137900" y="2718488"/>
            <a:ext cx="151200" cy="1512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314" name="Google Shape;6314;p346"/>
          <p:cNvSpPr txBox="1"/>
          <p:nvPr>
            <p:ph idx="19" type="title"/>
          </p:nvPr>
        </p:nvSpPr>
        <p:spPr>
          <a:xfrm>
            <a:off x="6685369" y="3455456"/>
            <a:ext cx="1056000" cy="6213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6315" name="Google Shape;6315;p346"/>
          <p:cNvSpPr txBox="1"/>
          <p:nvPr>
            <p:ph idx="20" type="title"/>
          </p:nvPr>
        </p:nvSpPr>
        <p:spPr>
          <a:xfrm>
            <a:off x="6685369" y="2328863"/>
            <a:ext cx="1056000" cy="3462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6316" name="Google Shape;6316;p346"/>
          <p:cNvCxnSpPr>
            <a:stCxn id="6313" idx="4"/>
            <a:endCxn id="6312" idx="0"/>
          </p:cNvCxnSpPr>
          <p:nvPr/>
        </p:nvCxnSpPr>
        <p:spPr>
          <a:xfrm>
            <a:off x="7213500" y="2869688"/>
            <a:ext cx="0" cy="239700"/>
          </a:xfrm>
          <a:prstGeom prst="straightConnector1">
            <a:avLst/>
          </a:prstGeom>
          <a:noFill/>
          <a:ln cap="flat" cmpd="sng" w="10725">
            <a:solidFill>
              <a:schemeClr val="accent4"/>
            </a:solidFill>
            <a:prstDash val="solid"/>
            <a:round/>
            <a:headEnd len="med" w="med" type="none"/>
            <a:tailEnd len="med" w="med" type="none"/>
          </a:ln>
        </p:spPr>
      </p:cxn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tradicional">
  <p:cSld name="TITLE_AND_BODY_1_2_1_1_1_2_1_1_1_1_1_1_1_1_1_2_1_1_1_1_1">
    <p:bg>
      <p:bgPr>
        <a:solidFill>
          <a:schemeClr val="lt1"/>
        </a:solidFill>
      </p:bgPr>
    </p:bg>
    <p:spTree>
      <p:nvGrpSpPr>
        <p:cNvPr id="6317" name="Shape 6317"/>
        <p:cNvGrpSpPr/>
        <p:nvPr/>
      </p:nvGrpSpPr>
      <p:grpSpPr>
        <a:xfrm>
          <a:off x="0" y="0"/>
          <a:ext cx="0" cy="0"/>
          <a:chOff x="0" y="0"/>
          <a:chExt cx="0" cy="0"/>
        </a:xfrm>
      </p:grpSpPr>
      <p:sp>
        <p:nvSpPr>
          <p:cNvPr id="6318" name="Google Shape;6318;p347"/>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6319" name="Google Shape;6319;p347"/>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Digital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6320" name="Google Shape;6320;p347"/>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321" name="Google Shape;6321;p347"/>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322" name="Google Shape;6322;p347"/>
          <p:cNvSpPr txBox="1"/>
          <p:nvPr/>
        </p:nvSpPr>
        <p:spPr>
          <a:xfrm>
            <a:off x="3662270"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6323" name="Google Shape;6323;p347"/>
          <p:cNvSpPr txBox="1"/>
          <p:nvPr/>
        </p:nvSpPr>
        <p:spPr>
          <a:xfrm>
            <a:off x="4919533"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6324" name="Google Shape;6324;p347"/>
          <p:cNvSpPr txBox="1"/>
          <p:nvPr/>
        </p:nvSpPr>
        <p:spPr>
          <a:xfrm>
            <a:off x="6133385"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6325" name="Google Shape;6325;p347"/>
          <p:cNvSpPr txBox="1"/>
          <p:nvPr/>
        </p:nvSpPr>
        <p:spPr>
          <a:xfrm>
            <a:off x="6017545" y="1855641"/>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6326" name="Google Shape;6326;p347"/>
          <p:cNvSpPr/>
          <p:nvPr/>
        </p:nvSpPr>
        <p:spPr>
          <a:xfrm>
            <a:off x="3864211" y="3636647"/>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6327" name="Google Shape;6327;p347"/>
          <p:cNvSpPr/>
          <p:nvPr/>
        </p:nvSpPr>
        <p:spPr>
          <a:xfrm>
            <a:off x="4555664" y="3636647"/>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6328" name="Google Shape;6328;p347"/>
          <p:cNvSpPr/>
          <p:nvPr/>
        </p:nvSpPr>
        <p:spPr>
          <a:xfrm>
            <a:off x="5417452" y="3636647"/>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6329" name="Google Shape;6329;p347"/>
          <p:cNvCxnSpPr>
            <a:stCxn id="6330" idx="4"/>
            <a:endCxn id="6331" idx="0"/>
          </p:cNvCxnSpPr>
          <p:nvPr/>
        </p:nvCxnSpPr>
        <p:spPr>
          <a:xfrm>
            <a:off x="1473099" y="2261541"/>
            <a:ext cx="0" cy="851100"/>
          </a:xfrm>
          <a:prstGeom prst="straightConnector1">
            <a:avLst/>
          </a:prstGeom>
          <a:noFill/>
          <a:ln cap="flat" cmpd="sng" w="7150">
            <a:solidFill>
              <a:schemeClr val="accent3"/>
            </a:solidFill>
            <a:prstDash val="dot"/>
            <a:round/>
            <a:headEnd len="med" w="med" type="none"/>
            <a:tailEnd len="med" w="med" type="none"/>
          </a:ln>
        </p:spPr>
      </p:cxnSp>
      <p:cxnSp>
        <p:nvCxnSpPr>
          <p:cNvPr id="6332" name="Google Shape;6332;p347"/>
          <p:cNvCxnSpPr>
            <a:stCxn id="6330" idx="6"/>
            <a:endCxn id="6333" idx="2"/>
          </p:cNvCxnSpPr>
          <p:nvPr/>
        </p:nvCxnSpPr>
        <p:spPr>
          <a:xfrm>
            <a:off x="1595499" y="2139141"/>
            <a:ext cx="4648200" cy="0"/>
          </a:xfrm>
          <a:prstGeom prst="straightConnector1">
            <a:avLst/>
          </a:prstGeom>
          <a:noFill/>
          <a:ln cap="flat" cmpd="sng" w="7150">
            <a:solidFill>
              <a:schemeClr val="accent3"/>
            </a:solidFill>
            <a:prstDash val="dot"/>
            <a:round/>
            <a:headEnd len="med" w="med" type="none"/>
            <a:tailEnd len="med" w="med" type="none"/>
          </a:ln>
        </p:spPr>
      </p:cxnSp>
      <p:cxnSp>
        <p:nvCxnSpPr>
          <p:cNvPr id="6334" name="Google Shape;6334;p347"/>
          <p:cNvCxnSpPr>
            <a:stCxn id="6331" idx="6"/>
            <a:endCxn id="6335" idx="2"/>
          </p:cNvCxnSpPr>
          <p:nvPr/>
        </p:nvCxnSpPr>
        <p:spPr>
          <a:xfrm>
            <a:off x="1595499" y="3234958"/>
            <a:ext cx="2177100" cy="0"/>
          </a:xfrm>
          <a:prstGeom prst="straightConnector1">
            <a:avLst/>
          </a:prstGeom>
          <a:noFill/>
          <a:ln cap="flat" cmpd="sng" w="7150">
            <a:solidFill>
              <a:schemeClr val="accent3"/>
            </a:solidFill>
            <a:prstDash val="dot"/>
            <a:round/>
            <a:headEnd len="med" w="med" type="none"/>
            <a:tailEnd len="med" w="med" type="none"/>
          </a:ln>
        </p:spPr>
      </p:cxnSp>
      <p:cxnSp>
        <p:nvCxnSpPr>
          <p:cNvPr id="6336" name="Google Shape;6336;p347"/>
          <p:cNvCxnSpPr>
            <a:stCxn id="6335" idx="6"/>
            <a:endCxn id="6337" idx="2"/>
          </p:cNvCxnSpPr>
          <p:nvPr/>
        </p:nvCxnSpPr>
        <p:spPr>
          <a:xfrm>
            <a:off x="4017311" y="3234958"/>
            <a:ext cx="1012500" cy="0"/>
          </a:xfrm>
          <a:prstGeom prst="straightConnector1">
            <a:avLst/>
          </a:prstGeom>
          <a:noFill/>
          <a:ln cap="flat" cmpd="sng" w="7150">
            <a:solidFill>
              <a:schemeClr val="accent3"/>
            </a:solidFill>
            <a:prstDash val="dot"/>
            <a:round/>
            <a:headEnd len="med" w="med" type="none"/>
            <a:tailEnd len="med" w="med" type="none"/>
          </a:ln>
        </p:spPr>
      </p:cxnSp>
      <p:cxnSp>
        <p:nvCxnSpPr>
          <p:cNvPr id="6338" name="Google Shape;6338;p347"/>
          <p:cNvCxnSpPr>
            <a:stCxn id="6337" idx="6"/>
            <a:endCxn id="6339" idx="2"/>
          </p:cNvCxnSpPr>
          <p:nvPr/>
        </p:nvCxnSpPr>
        <p:spPr>
          <a:xfrm>
            <a:off x="5274574" y="3234958"/>
            <a:ext cx="969000" cy="0"/>
          </a:xfrm>
          <a:prstGeom prst="straightConnector1">
            <a:avLst/>
          </a:prstGeom>
          <a:noFill/>
          <a:ln cap="flat" cmpd="sng" w="7150">
            <a:solidFill>
              <a:schemeClr val="accent3"/>
            </a:solidFill>
            <a:prstDash val="dot"/>
            <a:round/>
            <a:headEnd len="med" w="med" type="none"/>
            <a:tailEnd len="med" w="med" type="none"/>
          </a:ln>
        </p:spPr>
      </p:cxnSp>
      <p:sp>
        <p:nvSpPr>
          <p:cNvPr id="6340" name="Google Shape;6340;p347"/>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6341" name="Google Shape;6341;p347"/>
          <p:cNvCxnSpPr>
            <a:stCxn id="6339" idx="6"/>
            <a:endCxn id="6342" idx="2"/>
          </p:cNvCxnSpPr>
          <p:nvPr/>
        </p:nvCxnSpPr>
        <p:spPr>
          <a:xfrm>
            <a:off x="6488427" y="3234958"/>
            <a:ext cx="969000" cy="0"/>
          </a:xfrm>
          <a:prstGeom prst="straightConnector1">
            <a:avLst/>
          </a:prstGeom>
          <a:noFill/>
          <a:ln cap="flat" cmpd="sng" w="7150">
            <a:solidFill>
              <a:schemeClr val="accent3"/>
            </a:solidFill>
            <a:prstDash val="dot"/>
            <a:round/>
            <a:headEnd len="med" w="med" type="none"/>
            <a:tailEnd len="med" w="med" type="none"/>
          </a:ln>
        </p:spPr>
      </p:cxnSp>
      <p:cxnSp>
        <p:nvCxnSpPr>
          <p:cNvPr id="6343" name="Google Shape;6343;p347"/>
          <p:cNvCxnSpPr>
            <a:stCxn id="6327" idx="0"/>
          </p:cNvCxnSpPr>
          <p:nvPr/>
        </p:nvCxnSpPr>
        <p:spPr>
          <a:xfrm rot="10800000">
            <a:off x="4826564" y="3240347"/>
            <a:ext cx="0" cy="396300"/>
          </a:xfrm>
          <a:prstGeom prst="straightConnector1">
            <a:avLst/>
          </a:prstGeom>
          <a:noFill/>
          <a:ln cap="flat" cmpd="sng" w="7150">
            <a:solidFill>
              <a:schemeClr val="accent3"/>
            </a:solidFill>
            <a:prstDash val="dot"/>
            <a:round/>
            <a:headEnd len="med" w="med" type="none"/>
            <a:tailEnd len="med" w="med" type="none"/>
          </a:ln>
        </p:spPr>
      </p:cxnSp>
      <p:cxnSp>
        <p:nvCxnSpPr>
          <p:cNvPr id="6344" name="Google Shape;6344;p347"/>
          <p:cNvCxnSpPr>
            <a:stCxn id="6328" idx="0"/>
          </p:cNvCxnSpPr>
          <p:nvPr/>
        </p:nvCxnSpPr>
        <p:spPr>
          <a:xfrm rot="10800000">
            <a:off x="5789002" y="3244247"/>
            <a:ext cx="0" cy="392400"/>
          </a:xfrm>
          <a:prstGeom prst="straightConnector1">
            <a:avLst/>
          </a:prstGeom>
          <a:noFill/>
          <a:ln cap="flat" cmpd="sng" w="7150">
            <a:solidFill>
              <a:schemeClr val="accent3"/>
            </a:solidFill>
            <a:prstDash val="dot"/>
            <a:round/>
            <a:headEnd len="med" w="med" type="none"/>
            <a:tailEnd len="med" w="med" type="none"/>
          </a:ln>
        </p:spPr>
      </p:cxnSp>
      <p:cxnSp>
        <p:nvCxnSpPr>
          <p:cNvPr id="6345" name="Google Shape;6345;p347"/>
          <p:cNvCxnSpPr>
            <a:stCxn id="6339" idx="0"/>
            <a:endCxn id="6333" idx="4"/>
          </p:cNvCxnSpPr>
          <p:nvPr/>
        </p:nvCxnSpPr>
        <p:spPr>
          <a:xfrm rot="10800000">
            <a:off x="6366027" y="2261458"/>
            <a:ext cx="0" cy="851100"/>
          </a:xfrm>
          <a:prstGeom prst="straightConnector1">
            <a:avLst/>
          </a:prstGeom>
          <a:noFill/>
          <a:ln cap="flat" cmpd="sng" w="7150">
            <a:solidFill>
              <a:schemeClr val="accent3"/>
            </a:solidFill>
            <a:prstDash val="dot"/>
            <a:round/>
            <a:headEnd len="med" w="med" type="none"/>
            <a:tailEnd len="med" w="med" type="none"/>
          </a:ln>
        </p:spPr>
      </p:cxnSp>
      <p:cxnSp>
        <p:nvCxnSpPr>
          <p:cNvPr id="6346" name="Google Shape;6346;p347"/>
          <p:cNvCxnSpPr>
            <a:stCxn id="6326" idx="0"/>
          </p:cNvCxnSpPr>
          <p:nvPr/>
        </p:nvCxnSpPr>
        <p:spPr>
          <a:xfrm rot="10800000">
            <a:off x="4187911" y="3236147"/>
            <a:ext cx="0" cy="400500"/>
          </a:xfrm>
          <a:prstGeom prst="straightConnector1">
            <a:avLst/>
          </a:prstGeom>
          <a:noFill/>
          <a:ln cap="flat" cmpd="sng" w="7150">
            <a:solidFill>
              <a:schemeClr val="accent3"/>
            </a:solidFill>
            <a:prstDash val="dot"/>
            <a:round/>
            <a:headEnd len="med" w="med" type="none"/>
            <a:tailEnd len="med" w="med" type="none"/>
          </a:ln>
        </p:spPr>
      </p:cxnSp>
      <p:sp>
        <p:nvSpPr>
          <p:cNvPr id="6347" name="Google Shape;6347;p347"/>
          <p:cNvSpPr/>
          <p:nvPr>
            <p:ph idx="2" type="pic"/>
          </p:nvPr>
        </p:nvSpPr>
        <p:spPr>
          <a:xfrm>
            <a:off x="2485231" y="2974986"/>
            <a:ext cx="519900" cy="519900"/>
          </a:xfrm>
          <a:prstGeom prst="ellipse">
            <a:avLst/>
          </a:prstGeom>
          <a:noFill/>
          <a:ln cap="flat" cmpd="sng" w="7150">
            <a:solidFill>
              <a:schemeClr val="dk1"/>
            </a:solidFill>
            <a:prstDash val="solid"/>
            <a:round/>
            <a:headEnd len="sm" w="sm" type="none"/>
            <a:tailEnd len="sm" w="sm" type="none"/>
          </a:ln>
        </p:spPr>
      </p:sp>
      <p:sp>
        <p:nvSpPr>
          <p:cNvPr id="6348" name="Google Shape;6348;p347"/>
          <p:cNvSpPr/>
          <p:nvPr/>
        </p:nvSpPr>
        <p:spPr>
          <a:xfrm>
            <a:off x="1348519" y="201240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49" name="Google Shape;6349;p347"/>
          <p:cNvPicPr preferRelativeResize="0"/>
          <p:nvPr/>
        </p:nvPicPr>
        <p:blipFill>
          <a:blip r:embed="rId2">
            <a:alphaModFix/>
          </a:blip>
          <a:stretch>
            <a:fillRect/>
          </a:stretch>
        </p:blipFill>
        <p:spPr>
          <a:xfrm>
            <a:off x="1440947" y="2090766"/>
            <a:ext cx="64294" cy="85725"/>
          </a:xfrm>
          <a:prstGeom prst="rect">
            <a:avLst/>
          </a:prstGeom>
          <a:noFill/>
          <a:ln>
            <a:noFill/>
          </a:ln>
        </p:spPr>
      </p:pic>
      <p:sp>
        <p:nvSpPr>
          <p:cNvPr id="6350" name="Google Shape;6350;p347"/>
          <p:cNvSpPr/>
          <p:nvPr/>
        </p:nvSpPr>
        <p:spPr>
          <a:xfrm>
            <a:off x="1348519" y="3110363"/>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51" name="Google Shape;6351;p347"/>
          <p:cNvPicPr preferRelativeResize="0"/>
          <p:nvPr/>
        </p:nvPicPr>
        <p:blipFill>
          <a:blip r:embed="rId3">
            <a:alphaModFix/>
          </a:blip>
          <a:stretch>
            <a:fillRect/>
          </a:stretch>
        </p:blipFill>
        <p:spPr>
          <a:xfrm>
            <a:off x="1437375" y="3192818"/>
            <a:ext cx="71438" cy="71438"/>
          </a:xfrm>
          <a:prstGeom prst="rect">
            <a:avLst/>
          </a:prstGeom>
          <a:noFill/>
          <a:ln>
            <a:noFill/>
          </a:ln>
        </p:spPr>
      </p:pic>
      <p:sp>
        <p:nvSpPr>
          <p:cNvPr id="6352" name="Google Shape;6352;p347"/>
          <p:cNvSpPr/>
          <p:nvPr/>
        </p:nvSpPr>
        <p:spPr>
          <a:xfrm>
            <a:off x="3770316"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53" name="Google Shape;6353;p347"/>
          <p:cNvPicPr preferRelativeResize="0"/>
          <p:nvPr/>
        </p:nvPicPr>
        <p:blipFill>
          <a:blip r:embed="rId4">
            <a:alphaModFix/>
          </a:blip>
          <a:stretch>
            <a:fillRect/>
          </a:stretch>
        </p:blipFill>
        <p:spPr>
          <a:xfrm>
            <a:off x="3852038" y="3185672"/>
            <a:ext cx="85725" cy="85725"/>
          </a:xfrm>
          <a:prstGeom prst="rect">
            <a:avLst/>
          </a:prstGeom>
          <a:noFill/>
          <a:ln>
            <a:noFill/>
          </a:ln>
        </p:spPr>
      </p:pic>
      <p:sp>
        <p:nvSpPr>
          <p:cNvPr id="6354" name="Google Shape;6354;p347"/>
          <p:cNvSpPr/>
          <p:nvPr/>
        </p:nvSpPr>
        <p:spPr>
          <a:xfrm>
            <a:off x="5027302"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55" name="Google Shape;6355;p347"/>
          <p:cNvPicPr preferRelativeResize="0"/>
          <p:nvPr/>
        </p:nvPicPr>
        <p:blipFill>
          <a:blip r:embed="rId5">
            <a:alphaModFix/>
          </a:blip>
          <a:stretch>
            <a:fillRect/>
          </a:stretch>
        </p:blipFill>
        <p:spPr>
          <a:xfrm>
            <a:off x="5112900" y="3195666"/>
            <a:ext cx="78581" cy="78581"/>
          </a:xfrm>
          <a:prstGeom prst="rect">
            <a:avLst/>
          </a:prstGeom>
          <a:noFill/>
          <a:ln>
            <a:noFill/>
          </a:ln>
        </p:spPr>
      </p:pic>
      <p:sp>
        <p:nvSpPr>
          <p:cNvPr id="6356" name="Google Shape;6356;p347"/>
          <p:cNvSpPr/>
          <p:nvPr/>
        </p:nvSpPr>
        <p:spPr>
          <a:xfrm>
            <a:off x="6242386"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57" name="Google Shape;6357;p347"/>
          <p:cNvPicPr preferRelativeResize="0"/>
          <p:nvPr/>
        </p:nvPicPr>
        <p:blipFill>
          <a:blip r:embed="rId6">
            <a:alphaModFix/>
          </a:blip>
          <a:stretch>
            <a:fillRect/>
          </a:stretch>
        </p:blipFill>
        <p:spPr>
          <a:xfrm>
            <a:off x="6333891" y="3197967"/>
            <a:ext cx="64294" cy="85725"/>
          </a:xfrm>
          <a:prstGeom prst="rect">
            <a:avLst/>
          </a:prstGeom>
          <a:solidFill>
            <a:schemeClr val="lt1"/>
          </a:solidFill>
          <a:ln>
            <a:noFill/>
          </a:ln>
        </p:spPr>
      </p:pic>
      <p:sp>
        <p:nvSpPr>
          <p:cNvPr id="6358" name="Google Shape;6358;p347"/>
          <p:cNvSpPr/>
          <p:nvPr/>
        </p:nvSpPr>
        <p:spPr>
          <a:xfrm>
            <a:off x="6242386" y="201454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59" name="Google Shape;6359;p347"/>
          <p:cNvPicPr preferRelativeResize="0"/>
          <p:nvPr/>
        </p:nvPicPr>
        <p:blipFill>
          <a:blip r:embed="rId7">
            <a:alphaModFix/>
          </a:blip>
          <a:stretch>
            <a:fillRect/>
          </a:stretch>
        </p:blipFill>
        <p:spPr>
          <a:xfrm>
            <a:off x="6333928" y="2099850"/>
            <a:ext cx="71438" cy="78581"/>
          </a:xfrm>
          <a:prstGeom prst="rect">
            <a:avLst/>
          </a:prstGeom>
          <a:noFill/>
          <a:ln>
            <a:noFill/>
          </a:ln>
        </p:spPr>
      </p:pic>
      <p:sp>
        <p:nvSpPr>
          <p:cNvPr id="6360" name="Google Shape;6360;p347"/>
          <p:cNvSpPr/>
          <p:nvPr/>
        </p:nvSpPr>
        <p:spPr>
          <a:xfrm>
            <a:off x="7456411"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61" name="Google Shape;6361;p347"/>
          <p:cNvPicPr preferRelativeResize="0"/>
          <p:nvPr/>
        </p:nvPicPr>
        <p:blipFill>
          <a:blip r:embed="rId8">
            <a:alphaModFix/>
          </a:blip>
          <a:stretch>
            <a:fillRect/>
          </a:stretch>
        </p:blipFill>
        <p:spPr>
          <a:xfrm>
            <a:off x="7547747" y="3199238"/>
            <a:ext cx="71438" cy="71438"/>
          </a:xfrm>
          <a:prstGeom prst="rect">
            <a:avLst/>
          </a:prstGeom>
          <a:solidFill>
            <a:schemeClr val="lt1"/>
          </a:solid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Adyen">
  <p:cSld name="TITLE_AND_BODY_1_2_1_1_1_2_1_1_1_1_1_1_1_1_1_2_1_1_1_1_1_1">
    <p:bg>
      <p:bgPr>
        <a:solidFill>
          <a:schemeClr val="lt1"/>
        </a:solidFill>
      </p:bgPr>
    </p:bg>
    <p:spTree>
      <p:nvGrpSpPr>
        <p:cNvPr id="6362" name="Shape 6362"/>
        <p:cNvGrpSpPr/>
        <p:nvPr/>
      </p:nvGrpSpPr>
      <p:grpSpPr>
        <a:xfrm>
          <a:off x="0" y="0"/>
          <a:ext cx="0" cy="0"/>
          <a:chOff x="0" y="0"/>
          <a:chExt cx="0" cy="0"/>
        </a:xfrm>
      </p:grpSpPr>
      <p:sp>
        <p:nvSpPr>
          <p:cNvPr id="6363" name="Google Shape;6363;p348"/>
          <p:cNvSpPr/>
          <p:nvPr/>
        </p:nvSpPr>
        <p:spPr>
          <a:xfrm>
            <a:off x="1348519" y="3110409"/>
            <a:ext cx="63570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364" name="Google Shape;6364;p348"/>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6365" name="Google Shape;6365;p348"/>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Digital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6366" name="Google Shape;6366;p348"/>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367" name="Google Shape;6367;p348"/>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368" name="Google Shape;6368;p348"/>
          <p:cNvSpPr txBox="1"/>
          <p:nvPr/>
        </p:nvSpPr>
        <p:spPr>
          <a:xfrm>
            <a:off x="6017545" y="1855641"/>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6369" name="Google Shape;6369;p348"/>
          <p:cNvCxnSpPr>
            <a:stCxn id="6370" idx="4"/>
            <a:endCxn id="6371" idx="0"/>
          </p:cNvCxnSpPr>
          <p:nvPr/>
        </p:nvCxnSpPr>
        <p:spPr>
          <a:xfrm>
            <a:off x="1473099" y="2261541"/>
            <a:ext cx="0" cy="851100"/>
          </a:xfrm>
          <a:prstGeom prst="straightConnector1">
            <a:avLst/>
          </a:prstGeom>
          <a:noFill/>
          <a:ln cap="flat" cmpd="sng" w="7150">
            <a:solidFill>
              <a:schemeClr val="accent3"/>
            </a:solidFill>
            <a:prstDash val="dot"/>
            <a:round/>
            <a:headEnd len="med" w="med" type="none"/>
            <a:tailEnd len="med" w="med" type="none"/>
          </a:ln>
        </p:spPr>
      </p:cxnSp>
      <p:cxnSp>
        <p:nvCxnSpPr>
          <p:cNvPr id="6372" name="Google Shape;6372;p348"/>
          <p:cNvCxnSpPr>
            <a:stCxn id="6370" idx="6"/>
            <a:endCxn id="6373" idx="2"/>
          </p:cNvCxnSpPr>
          <p:nvPr/>
        </p:nvCxnSpPr>
        <p:spPr>
          <a:xfrm>
            <a:off x="1595499" y="2139141"/>
            <a:ext cx="4648200" cy="0"/>
          </a:xfrm>
          <a:prstGeom prst="straightConnector1">
            <a:avLst/>
          </a:prstGeom>
          <a:noFill/>
          <a:ln cap="flat" cmpd="sng" w="7150">
            <a:solidFill>
              <a:schemeClr val="accent3"/>
            </a:solidFill>
            <a:prstDash val="dot"/>
            <a:round/>
            <a:headEnd len="med" w="med" type="none"/>
            <a:tailEnd len="med" w="med" type="none"/>
          </a:ln>
        </p:spPr>
      </p:cxnSp>
      <p:sp>
        <p:nvSpPr>
          <p:cNvPr id="6374" name="Google Shape;6374;p348"/>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6375" name="Google Shape;6375;p348"/>
          <p:cNvCxnSpPr>
            <a:stCxn id="6376" idx="0"/>
            <a:endCxn id="6373" idx="4"/>
          </p:cNvCxnSpPr>
          <p:nvPr/>
        </p:nvCxnSpPr>
        <p:spPr>
          <a:xfrm rot="10800000">
            <a:off x="6366027" y="2261458"/>
            <a:ext cx="0" cy="851100"/>
          </a:xfrm>
          <a:prstGeom prst="straightConnector1">
            <a:avLst/>
          </a:prstGeom>
          <a:noFill/>
          <a:ln cap="flat" cmpd="sng" w="7150">
            <a:solidFill>
              <a:schemeClr val="accent3"/>
            </a:solidFill>
            <a:prstDash val="dot"/>
            <a:round/>
            <a:headEnd len="med" w="med" type="none"/>
            <a:tailEnd len="med" w="med" type="none"/>
          </a:ln>
        </p:spPr>
      </p:cxnSp>
      <p:sp>
        <p:nvSpPr>
          <p:cNvPr id="6377" name="Google Shape;6377;p348"/>
          <p:cNvSpPr/>
          <p:nvPr>
            <p:ph idx="2" type="pic"/>
          </p:nvPr>
        </p:nvSpPr>
        <p:spPr>
          <a:xfrm>
            <a:off x="2485231" y="2974986"/>
            <a:ext cx="519900" cy="519900"/>
          </a:xfrm>
          <a:prstGeom prst="ellipse">
            <a:avLst/>
          </a:prstGeom>
          <a:noFill/>
          <a:ln cap="flat" cmpd="sng" w="7150">
            <a:solidFill>
              <a:schemeClr val="dk1"/>
            </a:solidFill>
            <a:prstDash val="solid"/>
            <a:round/>
            <a:headEnd len="sm" w="sm" type="none"/>
            <a:tailEnd len="sm" w="sm" type="none"/>
          </a:ln>
        </p:spPr>
      </p:sp>
      <p:sp>
        <p:nvSpPr>
          <p:cNvPr id="6378" name="Google Shape;6378;p348"/>
          <p:cNvSpPr/>
          <p:nvPr/>
        </p:nvSpPr>
        <p:spPr>
          <a:xfrm>
            <a:off x="1348519" y="201240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79" name="Google Shape;6379;p348"/>
          <p:cNvPicPr preferRelativeResize="0"/>
          <p:nvPr/>
        </p:nvPicPr>
        <p:blipFill>
          <a:blip r:embed="rId2">
            <a:alphaModFix/>
          </a:blip>
          <a:stretch>
            <a:fillRect/>
          </a:stretch>
        </p:blipFill>
        <p:spPr>
          <a:xfrm>
            <a:off x="1440947" y="2090766"/>
            <a:ext cx="64294" cy="85725"/>
          </a:xfrm>
          <a:prstGeom prst="rect">
            <a:avLst/>
          </a:prstGeom>
          <a:noFill/>
          <a:ln>
            <a:noFill/>
          </a:ln>
        </p:spPr>
      </p:pic>
      <p:sp>
        <p:nvSpPr>
          <p:cNvPr id="6380" name="Google Shape;6380;p348"/>
          <p:cNvSpPr/>
          <p:nvPr/>
        </p:nvSpPr>
        <p:spPr>
          <a:xfrm>
            <a:off x="1348519" y="3110363"/>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81" name="Google Shape;6381;p348"/>
          <p:cNvPicPr preferRelativeResize="0"/>
          <p:nvPr/>
        </p:nvPicPr>
        <p:blipFill>
          <a:blip r:embed="rId3">
            <a:alphaModFix/>
          </a:blip>
          <a:stretch>
            <a:fillRect/>
          </a:stretch>
        </p:blipFill>
        <p:spPr>
          <a:xfrm>
            <a:off x="1437375" y="3192818"/>
            <a:ext cx="71438" cy="71438"/>
          </a:xfrm>
          <a:prstGeom prst="rect">
            <a:avLst/>
          </a:prstGeom>
          <a:noFill/>
          <a:ln>
            <a:noFill/>
          </a:ln>
        </p:spPr>
      </p:pic>
      <p:sp>
        <p:nvSpPr>
          <p:cNvPr id="6382" name="Google Shape;6382;p348"/>
          <p:cNvSpPr/>
          <p:nvPr/>
        </p:nvSpPr>
        <p:spPr>
          <a:xfrm>
            <a:off x="6242386" y="201454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83" name="Google Shape;6383;p348"/>
          <p:cNvPicPr preferRelativeResize="0"/>
          <p:nvPr/>
        </p:nvPicPr>
        <p:blipFill>
          <a:blip r:embed="rId4">
            <a:alphaModFix/>
          </a:blip>
          <a:stretch>
            <a:fillRect/>
          </a:stretch>
        </p:blipFill>
        <p:spPr>
          <a:xfrm>
            <a:off x="6333928" y="2099850"/>
            <a:ext cx="71438" cy="78581"/>
          </a:xfrm>
          <a:prstGeom prst="rect">
            <a:avLst/>
          </a:prstGeom>
          <a:noFill/>
          <a:ln>
            <a:noFill/>
          </a:ln>
        </p:spPr>
      </p:pic>
      <p:sp>
        <p:nvSpPr>
          <p:cNvPr id="6384" name="Google Shape;6384;p348"/>
          <p:cNvSpPr/>
          <p:nvPr/>
        </p:nvSpPr>
        <p:spPr>
          <a:xfrm>
            <a:off x="7456411" y="311036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85" name="Google Shape;6385;p348"/>
          <p:cNvPicPr preferRelativeResize="0"/>
          <p:nvPr/>
        </p:nvPicPr>
        <p:blipFill>
          <a:blip r:embed="rId5">
            <a:alphaModFix/>
          </a:blip>
          <a:stretch>
            <a:fillRect/>
          </a:stretch>
        </p:blipFill>
        <p:spPr>
          <a:xfrm>
            <a:off x="7547747" y="3199238"/>
            <a:ext cx="71438" cy="71438"/>
          </a:xfrm>
          <a:prstGeom prst="rect">
            <a:avLst/>
          </a:prstGeom>
          <a:solidFill>
            <a:schemeClr val="lt1"/>
          </a:solidFill>
          <a:ln>
            <a:noFill/>
          </a:ln>
        </p:spPr>
      </p:pic>
      <p:sp>
        <p:nvSpPr>
          <p:cNvPr id="6386" name="Google Shape;6386;p348"/>
          <p:cNvSpPr/>
          <p:nvPr/>
        </p:nvSpPr>
        <p:spPr>
          <a:xfrm>
            <a:off x="4336294" y="3173662"/>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6387" name="Google Shape;6387;p348"/>
          <p:cNvSpPr txBox="1"/>
          <p:nvPr/>
        </p:nvSpPr>
        <p:spPr>
          <a:xfrm>
            <a:off x="3164754" y="3424172"/>
            <a:ext cx="381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Gateway</a:t>
            </a:r>
            <a:endParaRPr sz="500">
              <a:solidFill>
                <a:schemeClr val="dk1"/>
              </a:solidFill>
              <a:latin typeface="Inter"/>
              <a:ea typeface="Inter"/>
              <a:cs typeface="Inter"/>
              <a:sym typeface="Inter"/>
            </a:endParaRPr>
          </a:p>
        </p:txBody>
      </p:sp>
      <p:sp>
        <p:nvSpPr>
          <p:cNvPr id="6388" name="Google Shape;6388;p348"/>
          <p:cNvSpPr txBox="1"/>
          <p:nvPr/>
        </p:nvSpPr>
        <p:spPr>
          <a:xfrm>
            <a:off x="5250239" y="34241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Processor</a:t>
            </a:r>
            <a:endParaRPr sz="500">
              <a:solidFill>
                <a:schemeClr val="dk1"/>
              </a:solidFill>
              <a:latin typeface="Inter"/>
              <a:ea typeface="Inter"/>
              <a:cs typeface="Inter"/>
              <a:sym typeface="Inter"/>
            </a:endParaRPr>
          </a:p>
        </p:txBody>
      </p:sp>
      <p:sp>
        <p:nvSpPr>
          <p:cNvPr id="6389" name="Google Shape;6389;p348"/>
          <p:cNvSpPr txBox="1"/>
          <p:nvPr/>
        </p:nvSpPr>
        <p:spPr>
          <a:xfrm>
            <a:off x="6822436" y="34241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Acquirer</a:t>
            </a:r>
            <a:endParaRPr sz="500">
              <a:solidFill>
                <a:schemeClr val="dk1"/>
              </a:solidFill>
              <a:latin typeface="Inter"/>
              <a:ea typeface="Inter"/>
              <a:cs typeface="Inter"/>
              <a:sym typeface="Inter"/>
            </a:endParaRPr>
          </a:p>
        </p:txBody>
      </p:sp>
      <p:sp>
        <p:nvSpPr>
          <p:cNvPr id="6390" name="Google Shape;6390;p348"/>
          <p:cNvSpPr txBox="1"/>
          <p:nvPr/>
        </p:nvSpPr>
        <p:spPr>
          <a:xfrm>
            <a:off x="3686703" y="3424172"/>
            <a:ext cx="69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Risk management</a:t>
            </a:r>
            <a:endParaRPr sz="500">
              <a:solidFill>
                <a:schemeClr val="dk1"/>
              </a:solidFill>
              <a:latin typeface="Inter"/>
              <a:ea typeface="Inter"/>
              <a:cs typeface="Inter"/>
              <a:sym typeface="Inter"/>
            </a:endParaRPr>
          </a:p>
        </p:txBody>
      </p:sp>
      <p:sp>
        <p:nvSpPr>
          <p:cNvPr id="6391" name="Google Shape;6391;p348"/>
          <p:cNvSpPr txBox="1"/>
          <p:nvPr/>
        </p:nvSpPr>
        <p:spPr>
          <a:xfrm>
            <a:off x="4524215" y="3424172"/>
            <a:ext cx="585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Authentication</a:t>
            </a:r>
            <a:endParaRPr sz="500">
              <a:solidFill>
                <a:schemeClr val="dk1"/>
              </a:solidFill>
              <a:latin typeface="Inter"/>
              <a:ea typeface="Inter"/>
              <a:cs typeface="Inter"/>
              <a:sym typeface="Inter"/>
            </a:endParaRPr>
          </a:p>
        </p:txBody>
      </p:sp>
      <p:sp>
        <p:nvSpPr>
          <p:cNvPr id="6392" name="Google Shape;6392;p348"/>
          <p:cNvSpPr txBox="1"/>
          <p:nvPr/>
        </p:nvSpPr>
        <p:spPr>
          <a:xfrm>
            <a:off x="5856000" y="3424172"/>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 rate optimization</a:t>
            </a:r>
            <a:endParaRPr sz="500">
              <a:solidFill>
                <a:schemeClr val="dk1"/>
              </a:solidFill>
              <a:latin typeface="Inter"/>
              <a:ea typeface="Inter"/>
              <a:cs typeface="Inter"/>
              <a:sym typeface="Inter"/>
            </a:endParaRPr>
          </a:p>
        </p:txBody>
      </p:sp>
      <p:pic>
        <p:nvPicPr>
          <p:cNvPr id="6393" name="Google Shape;6393;p348"/>
          <p:cNvPicPr preferRelativeResize="0"/>
          <p:nvPr/>
        </p:nvPicPr>
        <p:blipFill>
          <a:blip r:embed="rId6">
            <a:alphaModFix/>
          </a:blip>
          <a:stretch>
            <a:fillRect/>
          </a:stretch>
        </p:blipFill>
        <p:spPr>
          <a:xfrm>
            <a:off x="3087884" y="3456347"/>
            <a:ext cx="85725" cy="85725"/>
          </a:xfrm>
          <a:prstGeom prst="rect">
            <a:avLst/>
          </a:prstGeom>
          <a:noFill/>
          <a:ln>
            <a:noFill/>
          </a:ln>
        </p:spPr>
      </p:pic>
      <p:pic>
        <p:nvPicPr>
          <p:cNvPr id="6394" name="Google Shape;6394;p348"/>
          <p:cNvPicPr preferRelativeResize="0"/>
          <p:nvPr/>
        </p:nvPicPr>
        <p:blipFill>
          <a:blip r:embed="rId7">
            <a:alphaModFix/>
          </a:blip>
          <a:stretch>
            <a:fillRect/>
          </a:stretch>
        </p:blipFill>
        <p:spPr>
          <a:xfrm>
            <a:off x="3622413" y="3459919"/>
            <a:ext cx="64294" cy="78581"/>
          </a:xfrm>
          <a:prstGeom prst="rect">
            <a:avLst/>
          </a:prstGeom>
          <a:noFill/>
          <a:ln>
            <a:noFill/>
          </a:ln>
        </p:spPr>
      </p:pic>
      <p:pic>
        <p:nvPicPr>
          <p:cNvPr id="6395" name="Google Shape;6395;p348"/>
          <p:cNvPicPr preferRelativeResize="0"/>
          <p:nvPr/>
        </p:nvPicPr>
        <p:blipFill>
          <a:blip r:embed="rId8">
            <a:alphaModFix/>
          </a:blip>
          <a:stretch>
            <a:fillRect/>
          </a:stretch>
        </p:blipFill>
        <p:spPr>
          <a:xfrm>
            <a:off x="4446940" y="3459919"/>
            <a:ext cx="78581" cy="78581"/>
          </a:xfrm>
          <a:prstGeom prst="rect">
            <a:avLst/>
          </a:prstGeom>
          <a:noFill/>
          <a:ln>
            <a:noFill/>
          </a:ln>
        </p:spPr>
      </p:pic>
      <p:pic>
        <p:nvPicPr>
          <p:cNvPr id="6396" name="Google Shape;6396;p348"/>
          <p:cNvPicPr preferRelativeResize="0"/>
          <p:nvPr/>
        </p:nvPicPr>
        <p:blipFill>
          <a:blip r:embed="rId9">
            <a:alphaModFix/>
          </a:blip>
          <a:stretch>
            <a:fillRect/>
          </a:stretch>
        </p:blipFill>
        <p:spPr>
          <a:xfrm>
            <a:off x="5181454" y="3459919"/>
            <a:ext cx="78581" cy="78581"/>
          </a:xfrm>
          <a:prstGeom prst="rect">
            <a:avLst/>
          </a:prstGeom>
          <a:noFill/>
          <a:ln>
            <a:noFill/>
          </a:ln>
        </p:spPr>
      </p:pic>
      <p:pic>
        <p:nvPicPr>
          <p:cNvPr id="6397" name="Google Shape;6397;p348"/>
          <p:cNvPicPr preferRelativeResize="0"/>
          <p:nvPr/>
        </p:nvPicPr>
        <p:blipFill>
          <a:blip r:embed="rId10">
            <a:alphaModFix/>
          </a:blip>
          <a:stretch>
            <a:fillRect/>
          </a:stretch>
        </p:blipFill>
        <p:spPr>
          <a:xfrm>
            <a:off x="5789524" y="3463491"/>
            <a:ext cx="71438" cy="71438"/>
          </a:xfrm>
          <a:prstGeom prst="rect">
            <a:avLst/>
          </a:prstGeom>
          <a:noFill/>
          <a:ln>
            <a:noFill/>
          </a:ln>
        </p:spPr>
      </p:pic>
      <p:pic>
        <p:nvPicPr>
          <p:cNvPr id="6398" name="Google Shape;6398;p348"/>
          <p:cNvPicPr preferRelativeResize="0"/>
          <p:nvPr/>
        </p:nvPicPr>
        <p:blipFill>
          <a:blip r:embed="rId11">
            <a:alphaModFix/>
          </a:blip>
          <a:stretch>
            <a:fillRect/>
          </a:stretch>
        </p:blipFill>
        <p:spPr>
          <a:xfrm>
            <a:off x="6760036" y="3456347"/>
            <a:ext cx="64294" cy="85725"/>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traditional">
  <p:cSld name="TITLE_AND_BODY_1_2_1_1_1_2_1_1_1_1_1_1_1_1_1_2_1_1_1_1_1_1_1">
    <p:bg>
      <p:bgPr>
        <a:solidFill>
          <a:schemeClr val="lt1"/>
        </a:solidFill>
      </p:bgPr>
    </p:bg>
    <p:spTree>
      <p:nvGrpSpPr>
        <p:cNvPr id="6399" name="Shape 6399"/>
        <p:cNvGrpSpPr/>
        <p:nvPr/>
      </p:nvGrpSpPr>
      <p:grpSpPr>
        <a:xfrm>
          <a:off x="0" y="0"/>
          <a:ext cx="0" cy="0"/>
          <a:chOff x="0" y="0"/>
          <a:chExt cx="0" cy="0"/>
        </a:xfrm>
      </p:grpSpPr>
      <p:sp>
        <p:nvSpPr>
          <p:cNvPr id="6400" name="Google Shape;6400;p349"/>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6401" name="Google Shape;6401;p349"/>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Omnichannel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6402" name="Google Shape;6402;p349"/>
          <p:cNvSpPr txBox="1"/>
          <p:nvPr/>
        </p:nvSpPr>
        <p:spPr>
          <a:xfrm>
            <a:off x="847125"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403" name="Google Shape;6403;p349"/>
          <p:cNvSpPr txBox="1"/>
          <p:nvPr/>
        </p:nvSpPr>
        <p:spPr>
          <a:xfrm>
            <a:off x="805238" y="258541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404" name="Google Shape;6404;p349"/>
          <p:cNvSpPr txBox="1"/>
          <p:nvPr/>
        </p:nvSpPr>
        <p:spPr>
          <a:xfrm>
            <a:off x="3227050"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6405" name="Google Shape;6405;p349"/>
          <p:cNvSpPr txBox="1"/>
          <p:nvPr/>
        </p:nvSpPr>
        <p:spPr>
          <a:xfrm>
            <a:off x="4484312"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6406" name="Google Shape;6406;p349"/>
          <p:cNvSpPr txBox="1"/>
          <p:nvPr/>
        </p:nvSpPr>
        <p:spPr>
          <a:xfrm>
            <a:off x="5698165"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6407" name="Google Shape;6407;p349"/>
          <p:cNvSpPr txBox="1"/>
          <p:nvPr/>
        </p:nvSpPr>
        <p:spPr>
          <a:xfrm>
            <a:off x="5582325"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6408" name="Google Shape;6408;p349"/>
          <p:cNvSpPr/>
          <p:nvPr/>
        </p:nvSpPr>
        <p:spPr>
          <a:xfrm>
            <a:off x="3428991"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6409" name="Google Shape;6409;p349"/>
          <p:cNvSpPr/>
          <p:nvPr/>
        </p:nvSpPr>
        <p:spPr>
          <a:xfrm>
            <a:off x="4120444"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6410" name="Google Shape;6410;p349"/>
          <p:cNvSpPr/>
          <p:nvPr/>
        </p:nvSpPr>
        <p:spPr>
          <a:xfrm>
            <a:off x="4982231"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6411" name="Google Shape;6411;p349"/>
          <p:cNvCxnSpPr>
            <a:stCxn id="6412" idx="4"/>
            <a:endCxn id="6413" idx="0"/>
          </p:cNvCxnSpPr>
          <p:nvPr/>
        </p:nvCxnSpPr>
        <p:spPr>
          <a:xfrm>
            <a:off x="1037948" y="2004534"/>
            <a:ext cx="0" cy="322200"/>
          </a:xfrm>
          <a:prstGeom prst="straightConnector1">
            <a:avLst/>
          </a:prstGeom>
          <a:noFill/>
          <a:ln cap="flat" cmpd="sng" w="7150">
            <a:solidFill>
              <a:schemeClr val="accent3"/>
            </a:solidFill>
            <a:prstDash val="dot"/>
            <a:round/>
            <a:headEnd len="med" w="med" type="none"/>
            <a:tailEnd len="med" w="med" type="none"/>
          </a:ln>
        </p:spPr>
      </p:cxnSp>
      <p:cxnSp>
        <p:nvCxnSpPr>
          <p:cNvPr id="6414" name="Google Shape;6414;p349"/>
          <p:cNvCxnSpPr>
            <a:stCxn id="6412" idx="6"/>
            <a:endCxn id="6415" idx="2"/>
          </p:cNvCxnSpPr>
          <p:nvPr/>
        </p:nvCxnSpPr>
        <p:spPr>
          <a:xfrm>
            <a:off x="1162598" y="1879884"/>
            <a:ext cx="4644600" cy="2100"/>
          </a:xfrm>
          <a:prstGeom prst="straightConnector1">
            <a:avLst/>
          </a:prstGeom>
          <a:noFill/>
          <a:ln cap="flat" cmpd="sng" w="7150">
            <a:solidFill>
              <a:schemeClr val="accent3"/>
            </a:solidFill>
            <a:prstDash val="dot"/>
            <a:round/>
            <a:headEnd len="med" w="med" type="none"/>
            <a:tailEnd len="med" w="med" type="none"/>
          </a:ln>
        </p:spPr>
      </p:cxnSp>
      <p:cxnSp>
        <p:nvCxnSpPr>
          <p:cNvPr id="6416" name="Google Shape;6416;p349"/>
          <p:cNvCxnSpPr>
            <a:stCxn id="6413" idx="6"/>
            <a:endCxn id="6417" idx="2"/>
          </p:cNvCxnSpPr>
          <p:nvPr/>
        </p:nvCxnSpPr>
        <p:spPr>
          <a:xfrm>
            <a:off x="1162598" y="2451328"/>
            <a:ext cx="887400" cy="498000"/>
          </a:xfrm>
          <a:prstGeom prst="straightConnector1">
            <a:avLst/>
          </a:prstGeom>
          <a:noFill/>
          <a:ln cap="flat" cmpd="sng" w="7150">
            <a:solidFill>
              <a:schemeClr val="accent3"/>
            </a:solidFill>
            <a:prstDash val="dot"/>
            <a:round/>
            <a:headEnd len="med" w="med" type="none"/>
            <a:tailEnd len="med" w="med" type="none"/>
          </a:ln>
        </p:spPr>
      </p:cxnSp>
      <p:cxnSp>
        <p:nvCxnSpPr>
          <p:cNvPr id="6418" name="Google Shape;6418;p349"/>
          <p:cNvCxnSpPr>
            <a:stCxn id="6419" idx="6"/>
            <a:endCxn id="6420" idx="2"/>
          </p:cNvCxnSpPr>
          <p:nvPr/>
        </p:nvCxnSpPr>
        <p:spPr>
          <a:xfrm>
            <a:off x="3584395" y="2446927"/>
            <a:ext cx="1007700" cy="0"/>
          </a:xfrm>
          <a:prstGeom prst="straightConnector1">
            <a:avLst/>
          </a:prstGeom>
          <a:noFill/>
          <a:ln cap="flat" cmpd="sng" w="7150">
            <a:solidFill>
              <a:schemeClr val="accent3"/>
            </a:solidFill>
            <a:prstDash val="dot"/>
            <a:round/>
            <a:headEnd len="med" w="med" type="none"/>
            <a:tailEnd len="med" w="med" type="none"/>
          </a:ln>
        </p:spPr>
      </p:cxnSp>
      <p:cxnSp>
        <p:nvCxnSpPr>
          <p:cNvPr id="6421" name="Google Shape;6421;p349"/>
          <p:cNvCxnSpPr>
            <a:stCxn id="6420" idx="6"/>
            <a:endCxn id="6422" idx="2"/>
          </p:cNvCxnSpPr>
          <p:nvPr/>
        </p:nvCxnSpPr>
        <p:spPr>
          <a:xfrm>
            <a:off x="4841381" y="2446927"/>
            <a:ext cx="965700" cy="0"/>
          </a:xfrm>
          <a:prstGeom prst="straightConnector1">
            <a:avLst/>
          </a:prstGeom>
          <a:noFill/>
          <a:ln cap="flat" cmpd="sng" w="7150">
            <a:solidFill>
              <a:schemeClr val="accent3"/>
            </a:solidFill>
            <a:prstDash val="dot"/>
            <a:round/>
            <a:headEnd len="med" w="med" type="none"/>
            <a:tailEnd len="med" w="med" type="none"/>
          </a:ln>
        </p:spPr>
      </p:cxnSp>
      <p:sp>
        <p:nvSpPr>
          <p:cNvPr id="6423" name="Google Shape;6423;p349"/>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6424" name="Google Shape;6424;p349"/>
          <p:cNvCxnSpPr>
            <a:stCxn id="6425" idx="6"/>
            <a:endCxn id="6426" idx="2"/>
          </p:cNvCxnSpPr>
          <p:nvPr/>
        </p:nvCxnSpPr>
        <p:spPr>
          <a:xfrm>
            <a:off x="6965363" y="2446927"/>
            <a:ext cx="456000" cy="502200"/>
          </a:xfrm>
          <a:prstGeom prst="straightConnector1">
            <a:avLst/>
          </a:prstGeom>
          <a:noFill/>
          <a:ln cap="flat" cmpd="sng" w="7150">
            <a:solidFill>
              <a:schemeClr val="accent3"/>
            </a:solidFill>
            <a:prstDash val="dot"/>
            <a:round/>
            <a:headEnd len="med" w="med" type="none"/>
            <a:tailEnd len="med" w="med" type="none"/>
          </a:ln>
        </p:spPr>
      </p:cxnSp>
      <p:cxnSp>
        <p:nvCxnSpPr>
          <p:cNvPr id="6427" name="Google Shape;6427;p349"/>
          <p:cNvCxnSpPr>
            <a:stCxn id="6409" idx="2"/>
          </p:cNvCxnSpPr>
          <p:nvPr/>
        </p:nvCxnSpPr>
        <p:spPr>
          <a:xfrm>
            <a:off x="4391344" y="2299815"/>
            <a:ext cx="0" cy="140700"/>
          </a:xfrm>
          <a:prstGeom prst="straightConnector1">
            <a:avLst/>
          </a:prstGeom>
          <a:noFill/>
          <a:ln cap="flat" cmpd="sng" w="7150">
            <a:solidFill>
              <a:schemeClr val="accent3"/>
            </a:solidFill>
            <a:prstDash val="dot"/>
            <a:round/>
            <a:headEnd len="med" w="med" type="none"/>
            <a:tailEnd len="med" w="med" type="none"/>
          </a:ln>
        </p:spPr>
      </p:cxnSp>
      <p:cxnSp>
        <p:nvCxnSpPr>
          <p:cNvPr id="6428" name="Google Shape;6428;p349"/>
          <p:cNvCxnSpPr>
            <a:stCxn id="6410" idx="2"/>
          </p:cNvCxnSpPr>
          <p:nvPr/>
        </p:nvCxnSpPr>
        <p:spPr>
          <a:xfrm>
            <a:off x="5353781" y="2299815"/>
            <a:ext cx="0" cy="137700"/>
          </a:xfrm>
          <a:prstGeom prst="straightConnector1">
            <a:avLst/>
          </a:prstGeom>
          <a:noFill/>
          <a:ln cap="flat" cmpd="sng" w="7150">
            <a:solidFill>
              <a:schemeClr val="accent3"/>
            </a:solidFill>
            <a:prstDash val="dot"/>
            <a:round/>
            <a:headEnd len="med" w="med" type="none"/>
            <a:tailEnd len="med" w="med" type="none"/>
          </a:ln>
        </p:spPr>
      </p:cxnSp>
      <p:cxnSp>
        <p:nvCxnSpPr>
          <p:cNvPr id="6429" name="Google Shape;6429;p349"/>
          <p:cNvCxnSpPr>
            <a:stCxn id="6422" idx="0"/>
            <a:endCxn id="6415" idx="4"/>
          </p:cNvCxnSpPr>
          <p:nvPr/>
        </p:nvCxnSpPr>
        <p:spPr>
          <a:xfrm rot="10800000">
            <a:off x="5931816" y="2006677"/>
            <a:ext cx="0" cy="315600"/>
          </a:xfrm>
          <a:prstGeom prst="straightConnector1">
            <a:avLst/>
          </a:prstGeom>
          <a:noFill/>
          <a:ln cap="flat" cmpd="sng" w="7150">
            <a:solidFill>
              <a:schemeClr val="accent3"/>
            </a:solidFill>
            <a:prstDash val="dot"/>
            <a:round/>
            <a:headEnd len="med" w="med" type="none"/>
            <a:tailEnd len="med" w="med" type="none"/>
          </a:ln>
        </p:spPr>
      </p:cxnSp>
      <p:cxnSp>
        <p:nvCxnSpPr>
          <p:cNvPr id="6430" name="Google Shape;6430;p349"/>
          <p:cNvCxnSpPr>
            <a:stCxn id="6408" idx="2"/>
          </p:cNvCxnSpPr>
          <p:nvPr/>
        </p:nvCxnSpPr>
        <p:spPr>
          <a:xfrm>
            <a:off x="3752691" y="2299815"/>
            <a:ext cx="0" cy="143400"/>
          </a:xfrm>
          <a:prstGeom prst="straightConnector1">
            <a:avLst/>
          </a:prstGeom>
          <a:noFill/>
          <a:ln cap="flat" cmpd="sng" w="7150">
            <a:solidFill>
              <a:schemeClr val="accent3"/>
            </a:solidFill>
            <a:prstDash val="dot"/>
            <a:round/>
            <a:headEnd len="med" w="med" type="none"/>
            <a:tailEnd len="med" w="med" type="none"/>
          </a:ln>
        </p:spPr>
      </p:cxnSp>
      <p:sp>
        <p:nvSpPr>
          <p:cNvPr id="6417" name="Google Shape;6417;p349"/>
          <p:cNvSpPr/>
          <p:nvPr>
            <p:ph idx="2" type="pic"/>
          </p:nvPr>
        </p:nvSpPr>
        <p:spPr>
          <a:xfrm>
            <a:off x="2050010" y="2689236"/>
            <a:ext cx="519900" cy="519900"/>
          </a:xfrm>
          <a:prstGeom prst="ellipse">
            <a:avLst/>
          </a:prstGeom>
          <a:noFill/>
          <a:ln cap="flat" cmpd="sng" w="7150">
            <a:solidFill>
              <a:schemeClr val="dk1"/>
            </a:solidFill>
            <a:prstDash val="solid"/>
            <a:round/>
            <a:headEnd len="sm" w="sm" type="none"/>
            <a:tailEnd len="sm" w="sm" type="none"/>
          </a:ln>
        </p:spPr>
      </p:sp>
      <p:sp>
        <p:nvSpPr>
          <p:cNvPr id="6412" name="Google Shape;6412;p349"/>
          <p:cNvSpPr/>
          <p:nvPr/>
        </p:nvSpPr>
        <p:spPr>
          <a:xfrm>
            <a:off x="913298" y="1755234"/>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31" name="Google Shape;6431;p349"/>
          <p:cNvPicPr preferRelativeResize="0"/>
          <p:nvPr/>
        </p:nvPicPr>
        <p:blipFill>
          <a:blip r:embed="rId2">
            <a:alphaModFix/>
          </a:blip>
          <a:stretch>
            <a:fillRect/>
          </a:stretch>
        </p:blipFill>
        <p:spPr>
          <a:xfrm>
            <a:off x="1005727" y="1833591"/>
            <a:ext cx="64294" cy="85725"/>
          </a:xfrm>
          <a:prstGeom prst="rect">
            <a:avLst/>
          </a:prstGeom>
          <a:noFill/>
          <a:ln>
            <a:noFill/>
          </a:ln>
        </p:spPr>
      </p:pic>
      <p:sp>
        <p:nvSpPr>
          <p:cNvPr id="6413" name="Google Shape;6413;p349"/>
          <p:cNvSpPr/>
          <p:nvPr/>
        </p:nvSpPr>
        <p:spPr>
          <a:xfrm>
            <a:off x="913298" y="2326678"/>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32" name="Google Shape;6432;p349"/>
          <p:cNvPicPr preferRelativeResize="0"/>
          <p:nvPr/>
        </p:nvPicPr>
        <p:blipFill>
          <a:blip r:embed="rId3">
            <a:alphaModFix/>
          </a:blip>
          <a:stretch>
            <a:fillRect/>
          </a:stretch>
        </p:blipFill>
        <p:spPr>
          <a:xfrm>
            <a:off x="1002155" y="2409133"/>
            <a:ext cx="71438" cy="71438"/>
          </a:xfrm>
          <a:prstGeom prst="rect">
            <a:avLst/>
          </a:prstGeom>
          <a:noFill/>
          <a:ln>
            <a:noFill/>
          </a:ln>
        </p:spPr>
      </p:pic>
      <p:sp>
        <p:nvSpPr>
          <p:cNvPr id="6419" name="Google Shape;6419;p349"/>
          <p:cNvSpPr/>
          <p:nvPr/>
        </p:nvSpPr>
        <p:spPr>
          <a:xfrm>
            <a:off x="3335095" y="232227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33" name="Google Shape;6433;p349"/>
          <p:cNvPicPr preferRelativeResize="0"/>
          <p:nvPr/>
        </p:nvPicPr>
        <p:blipFill>
          <a:blip r:embed="rId4">
            <a:alphaModFix/>
          </a:blip>
          <a:stretch>
            <a:fillRect/>
          </a:stretch>
        </p:blipFill>
        <p:spPr>
          <a:xfrm>
            <a:off x="3416817" y="2397587"/>
            <a:ext cx="85725" cy="85725"/>
          </a:xfrm>
          <a:prstGeom prst="rect">
            <a:avLst/>
          </a:prstGeom>
          <a:noFill/>
          <a:ln>
            <a:noFill/>
          </a:ln>
        </p:spPr>
      </p:pic>
      <p:sp>
        <p:nvSpPr>
          <p:cNvPr id="6420" name="Google Shape;6420;p349"/>
          <p:cNvSpPr/>
          <p:nvPr/>
        </p:nvSpPr>
        <p:spPr>
          <a:xfrm>
            <a:off x="4592081" y="232227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34" name="Google Shape;6434;p349"/>
          <p:cNvPicPr preferRelativeResize="0"/>
          <p:nvPr/>
        </p:nvPicPr>
        <p:blipFill>
          <a:blip r:embed="rId5">
            <a:alphaModFix/>
          </a:blip>
          <a:stretch>
            <a:fillRect/>
          </a:stretch>
        </p:blipFill>
        <p:spPr>
          <a:xfrm>
            <a:off x="4677680" y="2407580"/>
            <a:ext cx="78581" cy="78581"/>
          </a:xfrm>
          <a:prstGeom prst="rect">
            <a:avLst/>
          </a:prstGeom>
          <a:noFill/>
          <a:ln>
            <a:noFill/>
          </a:ln>
        </p:spPr>
      </p:pic>
      <p:sp>
        <p:nvSpPr>
          <p:cNvPr id="6422" name="Google Shape;6422;p349"/>
          <p:cNvSpPr/>
          <p:nvPr/>
        </p:nvSpPr>
        <p:spPr>
          <a:xfrm>
            <a:off x="5807166" y="232227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35" name="Google Shape;6435;p349"/>
          <p:cNvPicPr preferRelativeResize="0"/>
          <p:nvPr/>
        </p:nvPicPr>
        <p:blipFill>
          <a:blip r:embed="rId6">
            <a:alphaModFix/>
          </a:blip>
          <a:stretch>
            <a:fillRect/>
          </a:stretch>
        </p:blipFill>
        <p:spPr>
          <a:xfrm>
            <a:off x="5899613" y="2409882"/>
            <a:ext cx="64294" cy="85725"/>
          </a:xfrm>
          <a:prstGeom prst="rect">
            <a:avLst/>
          </a:prstGeom>
          <a:solidFill>
            <a:schemeClr val="lt1"/>
          </a:solidFill>
          <a:ln>
            <a:noFill/>
          </a:ln>
        </p:spPr>
      </p:pic>
      <p:sp>
        <p:nvSpPr>
          <p:cNvPr id="6415" name="Google Shape;6415;p349"/>
          <p:cNvSpPr/>
          <p:nvPr/>
        </p:nvSpPr>
        <p:spPr>
          <a:xfrm>
            <a:off x="5807166" y="1757372"/>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36" name="Google Shape;6436;p349"/>
          <p:cNvPicPr preferRelativeResize="0"/>
          <p:nvPr/>
        </p:nvPicPr>
        <p:blipFill>
          <a:blip r:embed="rId7">
            <a:alphaModFix/>
          </a:blip>
          <a:stretch>
            <a:fillRect/>
          </a:stretch>
        </p:blipFill>
        <p:spPr>
          <a:xfrm>
            <a:off x="5898708" y="1842675"/>
            <a:ext cx="71438" cy="78581"/>
          </a:xfrm>
          <a:prstGeom prst="rect">
            <a:avLst/>
          </a:prstGeom>
          <a:noFill/>
          <a:ln>
            <a:noFill/>
          </a:ln>
        </p:spPr>
      </p:pic>
      <p:sp>
        <p:nvSpPr>
          <p:cNvPr id="6426" name="Google Shape;6426;p349"/>
          <p:cNvSpPr/>
          <p:nvPr/>
        </p:nvSpPr>
        <p:spPr>
          <a:xfrm>
            <a:off x="7421241"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37" name="Google Shape;6437;p349"/>
          <p:cNvPicPr preferRelativeResize="0"/>
          <p:nvPr/>
        </p:nvPicPr>
        <p:blipFill>
          <a:blip r:embed="rId8">
            <a:alphaModFix/>
          </a:blip>
          <a:stretch>
            <a:fillRect/>
          </a:stretch>
        </p:blipFill>
        <p:spPr>
          <a:xfrm>
            <a:off x="7512577" y="2913488"/>
            <a:ext cx="71438" cy="71438"/>
          </a:xfrm>
          <a:prstGeom prst="rect">
            <a:avLst/>
          </a:prstGeom>
          <a:solidFill>
            <a:schemeClr val="lt1"/>
          </a:solidFill>
          <a:ln>
            <a:noFill/>
          </a:ln>
        </p:spPr>
      </p:pic>
      <p:cxnSp>
        <p:nvCxnSpPr>
          <p:cNvPr id="6438" name="Google Shape;6438;p349"/>
          <p:cNvCxnSpPr>
            <a:stCxn id="6417" idx="6"/>
            <a:endCxn id="6419" idx="2"/>
          </p:cNvCxnSpPr>
          <p:nvPr/>
        </p:nvCxnSpPr>
        <p:spPr>
          <a:xfrm flipH="1" rot="10800000">
            <a:off x="2569910" y="2446986"/>
            <a:ext cx="765300" cy="502200"/>
          </a:xfrm>
          <a:prstGeom prst="straightConnector1">
            <a:avLst/>
          </a:prstGeom>
          <a:noFill/>
          <a:ln cap="flat" cmpd="sng" w="7150">
            <a:solidFill>
              <a:schemeClr val="accent3"/>
            </a:solidFill>
            <a:prstDash val="dot"/>
            <a:round/>
            <a:headEnd len="med" w="med" type="none"/>
            <a:tailEnd len="med" w="med" type="none"/>
          </a:ln>
        </p:spPr>
      </p:cxnSp>
      <p:sp>
        <p:nvSpPr>
          <p:cNvPr id="6425" name="Google Shape;6425;p349"/>
          <p:cNvSpPr/>
          <p:nvPr/>
        </p:nvSpPr>
        <p:spPr>
          <a:xfrm>
            <a:off x="6716063" y="232227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439" name="Google Shape;6439;p349"/>
          <p:cNvSpPr txBox="1"/>
          <p:nvPr/>
        </p:nvSpPr>
        <p:spPr>
          <a:xfrm>
            <a:off x="6525071" y="2581013"/>
            <a:ext cx="6312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Reconciliation</a:t>
            </a:r>
            <a:endParaRPr b="1" sz="600">
              <a:solidFill>
                <a:schemeClr val="dk1"/>
              </a:solidFill>
              <a:latin typeface="Inter"/>
              <a:ea typeface="Inter"/>
              <a:cs typeface="Inter"/>
              <a:sym typeface="Inter"/>
            </a:endParaRPr>
          </a:p>
        </p:txBody>
      </p:sp>
      <p:cxnSp>
        <p:nvCxnSpPr>
          <p:cNvPr id="6440" name="Google Shape;6440;p349"/>
          <p:cNvCxnSpPr>
            <a:stCxn id="6422" idx="6"/>
            <a:endCxn id="6425" idx="2"/>
          </p:cNvCxnSpPr>
          <p:nvPr/>
        </p:nvCxnSpPr>
        <p:spPr>
          <a:xfrm>
            <a:off x="6056466" y="2446927"/>
            <a:ext cx="659700" cy="0"/>
          </a:xfrm>
          <a:prstGeom prst="straightConnector1">
            <a:avLst/>
          </a:prstGeom>
          <a:noFill/>
          <a:ln cap="flat" cmpd="sng" w="7150">
            <a:solidFill>
              <a:schemeClr val="accent3"/>
            </a:solidFill>
            <a:prstDash val="dot"/>
            <a:round/>
            <a:headEnd len="med" w="med" type="none"/>
            <a:tailEnd len="med" w="med" type="none"/>
          </a:ln>
        </p:spPr>
      </p:cxnSp>
      <p:sp>
        <p:nvSpPr>
          <p:cNvPr id="6441" name="Google Shape;6441;p349"/>
          <p:cNvSpPr txBox="1"/>
          <p:nvPr/>
        </p:nvSpPr>
        <p:spPr>
          <a:xfrm>
            <a:off x="805238" y="3173643"/>
            <a:ext cx="465300" cy="150000"/>
          </a:xfrm>
          <a:prstGeom prst="rect">
            <a:avLst/>
          </a:prstGeom>
          <a:noFill/>
          <a:ln>
            <a:noFill/>
          </a:ln>
        </p:spPr>
        <p:txBody>
          <a:bodyPr anchorCtr="0" anchor="b"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In-person</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442" name="Google Shape;6442;p349"/>
          <p:cNvSpPr/>
          <p:nvPr/>
        </p:nvSpPr>
        <p:spPr>
          <a:xfrm>
            <a:off x="913298" y="3338897"/>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43" name="Google Shape;6443;p349"/>
          <p:cNvPicPr preferRelativeResize="0"/>
          <p:nvPr/>
        </p:nvPicPr>
        <p:blipFill>
          <a:blip r:embed="rId3">
            <a:alphaModFix/>
          </a:blip>
          <a:stretch>
            <a:fillRect/>
          </a:stretch>
        </p:blipFill>
        <p:spPr>
          <a:xfrm>
            <a:off x="1002155" y="3421352"/>
            <a:ext cx="71438" cy="71438"/>
          </a:xfrm>
          <a:prstGeom prst="rect">
            <a:avLst/>
          </a:prstGeom>
          <a:noFill/>
          <a:ln>
            <a:noFill/>
          </a:ln>
        </p:spPr>
      </p:pic>
      <p:cxnSp>
        <p:nvCxnSpPr>
          <p:cNvPr id="6444" name="Google Shape;6444;p349"/>
          <p:cNvCxnSpPr>
            <a:stCxn id="6442" idx="4"/>
            <a:endCxn id="6445" idx="0"/>
          </p:cNvCxnSpPr>
          <p:nvPr/>
        </p:nvCxnSpPr>
        <p:spPr>
          <a:xfrm>
            <a:off x="1037948" y="3588197"/>
            <a:ext cx="0" cy="340500"/>
          </a:xfrm>
          <a:prstGeom prst="straightConnector1">
            <a:avLst/>
          </a:prstGeom>
          <a:noFill/>
          <a:ln cap="flat" cmpd="sng" w="7150">
            <a:solidFill>
              <a:schemeClr val="accent3"/>
            </a:solidFill>
            <a:prstDash val="dot"/>
            <a:round/>
            <a:headEnd len="med" w="med" type="none"/>
            <a:tailEnd len="med" w="med" type="none"/>
          </a:ln>
        </p:spPr>
      </p:cxnSp>
      <p:sp>
        <p:nvSpPr>
          <p:cNvPr id="6446" name="Google Shape;6446;p349"/>
          <p:cNvSpPr txBox="1"/>
          <p:nvPr/>
        </p:nvSpPr>
        <p:spPr>
          <a:xfrm>
            <a:off x="847125" y="419618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445" name="Google Shape;6445;p349"/>
          <p:cNvSpPr/>
          <p:nvPr/>
        </p:nvSpPr>
        <p:spPr>
          <a:xfrm>
            <a:off x="913298"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47" name="Google Shape;6447;p349"/>
          <p:cNvPicPr preferRelativeResize="0"/>
          <p:nvPr/>
        </p:nvPicPr>
        <p:blipFill>
          <a:blip r:embed="rId2">
            <a:alphaModFix/>
          </a:blip>
          <a:stretch>
            <a:fillRect/>
          </a:stretch>
        </p:blipFill>
        <p:spPr>
          <a:xfrm>
            <a:off x="1005727" y="4006988"/>
            <a:ext cx="64294" cy="85725"/>
          </a:xfrm>
          <a:prstGeom prst="rect">
            <a:avLst/>
          </a:prstGeom>
          <a:noFill/>
          <a:ln>
            <a:noFill/>
          </a:ln>
        </p:spPr>
      </p:pic>
      <p:sp>
        <p:nvSpPr>
          <p:cNvPr id="6448" name="Google Shape;6448;p349"/>
          <p:cNvSpPr/>
          <p:nvPr/>
        </p:nvSpPr>
        <p:spPr>
          <a:xfrm>
            <a:off x="5807166"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49" name="Google Shape;6449;p349"/>
          <p:cNvPicPr preferRelativeResize="0"/>
          <p:nvPr/>
        </p:nvPicPr>
        <p:blipFill>
          <a:blip r:embed="rId7">
            <a:alphaModFix/>
          </a:blip>
          <a:stretch>
            <a:fillRect/>
          </a:stretch>
        </p:blipFill>
        <p:spPr>
          <a:xfrm>
            <a:off x="5898708" y="4013934"/>
            <a:ext cx="71438" cy="78581"/>
          </a:xfrm>
          <a:prstGeom prst="rect">
            <a:avLst/>
          </a:prstGeom>
          <a:noFill/>
          <a:ln>
            <a:noFill/>
          </a:ln>
        </p:spPr>
      </p:pic>
      <p:sp>
        <p:nvSpPr>
          <p:cNvPr id="6450" name="Google Shape;6450;p349"/>
          <p:cNvSpPr txBox="1"/>
          <p:nvPr/>
        </p:nvSpPr>
        <p:spPr>
          <a:xfrm>
            <a:off x="5582325" y="4210163"/>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6451" name="Google Shape;6451;p349"/>
          <p:cNvCxnSpPr>
            <a:stCxn id="6417" idx="6"/>
            <a:endCxn id="6452" idx="2"/>
          </p:cNvCxnSpPr>
          <p:nvPr/>
        </p:nvCxnSpPr>
        <p:spPr>
          <a:xfrm>
            <a:off x="2569910" y="2949186"/>
            <a:ext cx="765300" cy="514500"/>
          </a:xfrm>
          <a:prstGeom prst="straightConnector1">
            <a:avLst/>
          </a:prstGeom>
          <a:noFill/>
          <a:ln cap="flat" cmpd="sng" w="7150">
            <a:solidFill>
              <a:schemeClr val="accent3"/>
            </a:solidFill>
            <a:prstDash val="dot"/>
            <a:round/>
            <a:headEnd len="med" w="med" type="none"/>
            <a:tailEnd len="med" w="med" type="none"/>
          </a:ln>
        </p:spPr>
      </p:cxnSp>
      <p:sp>
        <p:nvSpPr>
          <p:cNvPr id="6452" name="Google Shape;6452;p349"/>
          <p:cNvSpPr/>
          <p:nvPr/>
        </p:nvSpPr>
        <p:spPr>
          <a:xfrm>
            <a:off x="3335095"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6453" name="Google Shape;6453;p349"/>
          <p:cNvCxnSpPr>
            <a:stCxn id="6417" idx="2"/>
            <a:endCxn id="6442" idx="6"/>
          </p:cNvCxnSpPr>
          <p:nvPr/>
        </p:nvCxnSpPr>
        <p:spPr>
          <a:xfrm flipH="1">
            <a:off x="1162610" y="2949186"/>
            <a:ext cx="887400" cy="514500"/>
          </a:xfrm>
          <a:prstGeom prst="straightConnector1">
            <a:avLst/>
          </a:prstGeom>
          <a:noFill/>
          <a:ln cap="flat" cmpd="sng" w="7150">
            <a:solidFill>
              <a:schemeClr val="accent3"/>
            </a:solidFill>
            <a:prstDash val="dot"/>
            <a:round/>
            <a:headEnd len="med" w="med" type="none"/>
            <a:tailEnd len="med" w="med" type="none"/>
          </a:ln>
        </p:spPr>
      </p:cxnSp>
      <p:sp>
        <p:nvSpPr>
          <p:cNvPr id="6454" name="Google Shape;6454;p349"/>
          <p:cNvSpPr txBox="1"/>
          <p:nvPr/>
        </p:nvSpPr>
        <p:spPr>
          <a:xfrm>
            <a:off x="3188742"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 system</a:t>
            </a:r>
            <a:endParaRPr b="1" sz="600">
              <a:solidFill>
                <a:schemeClr val="dk1"/>
              </a:solidFill>
              <a:latin typeface="Inter"/>
              <a:ea typeface="Inter"/>
              <a:cs typeface="Inter"/>
              <a:sym typeface="Inter"/>
            </a:endParaRPr>
          </a:p>
        </p:txBody>
      </p:sp>
      <p:sp>
        <p:nvSpPr>
          <p:cNvPr id="6455" name="Google Shape;6455;p349"/>
          <p:cNvSpPr/>
          <p:nvPr/>
        </p:nvSpPr>
        <p:spPr>
          <a:xfrm>
            <a:off x="4121194"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456" name="Google Shape;6456;p349"/>
          <p:cNvSpPr txBox="1"/>
          <p:nvPr/>
        </p:nvSpPr>
        <p:spPr>
          <a:xfrm>
            <a:off x="3974840"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Terminal</a:t>
            </a:r>
            <a:endParaRPr b="1" sz="600">
              <a:solidFill>
                <a:schemeClr val="dk1"/>
              </a:solidFill>
              <a:latin typeface="Inter"/>
              <a:ea typeface="Inter"/>
              <a:cs typeface="Inter"/>
              <a:sym typeface="Inter"/>
            </a:endParaRPr>
          </a:p>
        </p:txBody>
      </p:sp>
      <p:sp>
        <p:nvSpPr>
          <p:cNvPr id="6457" name="Google Shape;6457;p349"/>
          <p:cNvSpPr/>
          <p:nvPr/>
        </p:nvSpPr>
        <p:spPr>
          <a:xfrm>
            <a:off x="4907288"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458" name="Google Shape;6458;p349"/>
          <p:cNvSpPr txBox="1"/>
          <p:nvPr/>
        </p:nvSpPr>
        <p:spPr>
          <a:xfrm>
            <a:off x="4760934"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6459" name="Google Shape;6459;p349"/>
          <p:cNvSpPr/>
          <p:nvPr/>
        </p:nvSpPr>
        <p:spPr>
          <a:xfrm>
            <a:off x="5807166"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460" name="Google Shape;6460;p349"/>
          <p:cNvSpPr txBox="1"/>
          <p:nvPr/>
        </p:nvSpPr>
        <p:spPr>
          <a:xfrm>
            <a:off x="5698165" y="318200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6461" name="Google Shape;6461;p349"/>
          <p:cNvSpPr/>
          <p:nvPr/>
        </p:nvSpPr>
        <p:spPr>
          <a:xfrm>
            <a:off x="6716063" y="333247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462" name="Google Shape;6462;p349"/>
          <p:cNvSpPr txBox="1"/>
          <p:nvPr/>
        </p:nvSpPr>
        <p:spPr>
          <a:xfrm>
            <a:off x="6525071" y="3190425"/>
            <a:ext cx="6312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Reconciliation</a:t>
            </a:r>
            <a:endParaRPr b="1" sz="600">
              <a:solidFill>
                <a:schemeClr val="dk1"/>
              </a:solidFill>
              <a:latin typeface="Inter"/>
              <a:ea typeface="Inter"/>
              <a:cs typeface="Inter"/>
              <a:sym typeface="Inter"/>
            </a:endParaRPr>
          </a:p>
        </p:txBody>
      </p:sp>
      <p:pic>
        <p:nvPicPr>
          <p:cNvPr id="6463" name="Google Shape;6463;p349"/>
          <p:cNvPicPr preferRelativeResize="0"/>
          <p:nvPr/>
        </p:nvPicPr>
        <p:blipFill>
          <a:blip r:embed="rId5">
            <a:alphaModFix/>
          </a:blip>
          <a:stretch>
            <a:fillRect/>
          </a:stretch>
        </p:blipFill>
        <p:spPr>
          <a:xfrm>
            <a:off x="4993893" y="3424196"/>
            <a:ext cx="78581" cy="78581"/>
          </a:xfrm>
          <a:prstGeom prst="rect">
            <a:avLst/>
          </a:prstGeom>
          <a:noFill/>
          <a:ln>
            <a:noFill/>
          </a:ln>
        </p:spPr>
      </p:pic>
      <p:pic>
        <p:nvPicPr>
          <p:cNvPr id="6464" name="Google Shape;6464;p349"/>
          <p:cNvPicPr preferRelativeResize="0"/>
          <p:nvPr/>
        </p:nvPicPr>
        <p:blipFill>
          <a:blip r:embed="rId6">
            <a:alphaModFix/>
          </a:blip>
          <a:stretch>
            <a:fillRect/>
          </a:stretch>
        </p:blipFill>
        <p:spPr>
          <a:xfrm>
            <a:off x="5899613" y="3427763"/>
            <a:ext cx="64294" cy="85725"/>
          </a:xfrm>
          <a:prstGeom prst="rect">
            <a:avLst/>
          </a:prstGeom>
          <a:solidFill>
            <a:schemeClr val="lt1"/>
          </a:solidFill>
          <a:ln>
            <a:noFill/>
          </a:ln>
        </p:spPr>
      </p:pic>
      <p:cxnSp>
        <p:nvCxnSpPr>
          <p:cNvPr id="6465" name="Google Shape;6465;p349"/>
          <p:cNvCxnSpPr>
            <a:stCxn id="6452" idx="6"/>
            <a:endCxn id="6455" idx="2"/>
          </p:cNvCxnSpPr>
          <p:nvPr/>
        </p:nvCxnSpPr>
        <p:spPr>
          <a:xfrm>
            <a:off x="3584395" y="3463547"/>
            <a:ext cx="536700" cy="0"/>
          </a:xfrm>
          <a:prstGeom prst="straightConnector1">
            <a:avLst/>
          </a:prstGeom>
          <a:noFill/>
          <a:ln cap="flat" cmpd="sng" w="7150">
            <a:solidFill>
              <a:schemeClr val="accent3"/>
            </a:solidFill>
            <a:prstDash val="dot"/>
            <a:round/>
            <a:headEnd len="med" w="med" type="none"/>
            <a:tailEnd len="med" w="med" type="none"/>
          </a:ln>
        </p:spPr>
      </p:cxnSp>
      <p:cxnSp>
        <p:nvCxnSpPr>
          <p:cNvPr id="6466" name="Google Shape;6466;p349"/>
          <p:cNvCxnSpPr>
            <a:stCxn id="6455" idx="6"/>
            <a:endCxn id="6457" idx="2"/>
          </p:cNvCxnSpPr>
          <p:nvPr/>
        </p:nvCxnSpPr>
        <p:spPr>
          <a:xfrm>
            <a:off x="4370494" y="3463547"/>
            <a:ext cx="536700" cy="0"/>
          </a:xfrm>
          <a:prstGeom prst="straightConnector1">
            <a:avLst/>
          </a:prstGeom>
          <a:noFill/>
          <a:ln cap="flat" cmpd="sng" w="7150">
            <a:solidFill>
              <a:schemeClr val="accent3"/>
            </a:solidFill>
            <a:prstDash val="dot"/>
            <a:round/>
            <a:headEnd len="med" w="med" type="none"/>
            <a:tailEnd len="med" w="med" type="none"/>
          </a:ln>
        </p:spPr>
      </p:cxnSp>
      <p:cxnSp>
        <p:nvCxnSpPr>
          <p:cNvPr id="6467" name="Google Shape;6467;p349"/>
          <p:cNvCxnSpPr>
            <a:stCxn id="6457" idx="6"/>
            <a:endCxn id="6459" idx="2"/>
          </p:cNvCxnSpPr>
          <p:nvPr/>
        </p:nvCxnSpPr>
        <p:spPr>
          <a:xfrm>
            <a:off x="5156588" y="3463547"/>
            <a:ext cx="650700" cy="0"/>
          </a:xfrm>
          <a:prstGeom prst="straightConnector1">
            <a:avLst/>
          </a:prstGeom>
          <a:noFill/>
          <a:ln cap="flat" cmpd="sng" w="7150">
            <a:solidFill>
              <a:schemeClr val="accent3"/>
            </a:solidFill>
            <a:prstDash val="dot"/>
            <a:round/>
            <a:headEnd len="med" w="med" type="none"/>
            <a:tailEnd len="med" w="med" type="none"/>
          </a:ln>
        </p:spPr>
      </p:cxnSp>
      <p:cxnSp>
        <p:nvCxnSpPr>
          <p:cNvPr id="6468" name="Google Shape;6468;p349"/>
          <p:cNvCxnSpPr>
            <a:stCxn id="6459" idx="6"/>
            <a:endCxn id="6461" idx="2"/>
          </p:cNvCxnSpPr>
          <p:nvPr/>
        </p:nvCxnSpPr>
        <p:spPr>
          <a:xfrm flipH="1" rot="10800000">
            <a:off x="6056466" y="3457247"/>
            <a:ext cx="659700" cy="6300"/>
          </a:xfrm>
          <a:prstGeom prst="straightConnector1">
            <a:avLst/>
          </a:prstGeom>
          <a:noFill/>
          <a:ln cap="flat" cmpd="sng" w="7150">
            <a:solidFill>
              <a:schemeClr val="accent3"/>
            </a:solidFill>
            <a:prstDash val="dot"/>
            <a:round/>
            <a:headEnd len="med" w="med" type="none"/>
            <a:tailEnd len="med" w="med" type="none"/>
          </a:ln>
        </p:spPr>
      </p:cxnSp>
      <p:cxnSp>
        <p:nvCxnSpPr>
          <p:cNvPr id="6469" name="Google Shape;6469;p349"/>
          <p:cNvCxnSpPr>
            <a:stCxn id="6461" idx="6"/>
            <a:endCxn id="6426" idx="2"/>
          </p:cNvCxnSpPr>
          <p:nvPr/>
        </p:nvCxnSpPr>
        <p:spPr>
          <a:xfrm flipH="1" rot="10800000">
            <a:off x="6965363" y="2949221"/>
            <a:ext cx="456000" cy="507900"/>
          </a:xfrm>
          <a:prstGeom prst="straightConnector1">
            <a:avLst/>
          </a:prstGeom>
          <a:noFill/>
          <a:ln cap="flat" cmpd="sng" w="7150">
            <a:solidFill>
              <a:schemeClr val="accent3"/>
            </a:solidFill>
            <a:prstDash val="dot"/>
            <a:round/>
            <a:headEnd len="med" w="med" type="none"/>
            <a:tailEnd len="med" w="med" type="none"/>
          </a:ln>
        </p:spPr>
      </p:cxnSp>
      <p:sp>
        <p:nvSpPr>
          <p:cNvPr id="6470" name="Google Shape;6470;p349"/>
          <p:cNvSpPr/>
          <p:nvPr/>
        </p:nvSpPr>
        <p:spPr>
          <a:xfrm>
            <a:off x="3467025"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certification</a:t>
            </a:r>
            <a:endParaRPr sz="500">
              <a:latin typeface="Inter"/>
              <a:ea typeface="Inter"/>
              <a:cs typeface="Inter"/>
              <a:sym typeface="Inter"/>
            </a:endParaRPr>
          </a:p>
        </p:txBody>
      </p:sp>
      <p:cxnSp>
        <p:nvCxnSpPr>
          <p:cNvPr id="6471" name="Google Shape;6471;p349"/>
          <p:cNvCxnSpPr/>
          <p:nvPr/>
        </p:nvCxnSpPr>
        <p:spPr>
          <a:xfrm>
            <a:off x="3851141" y="3484459"/>
            <a:ext cx="0" cy="143400"/>
          </a:xfrm>
          <a:prstGeom prst="straightConnector1">
            <a:avLst/>
          </a:prstGeom>
          <a:noFill/>
          <a:ln cap="flat" cmpd="sng" w="7150">
            <a:solidFill>
              <a:schemeClr val="accent3"/>
            </a:solidFill>
            <a:prstDash val="dot"/>
            <a:round/>
            <a:headEnd len="med" w="med" type="none"/>
            <a:tailEnd len="med" w="med" type="none"/>
          </a:ln>
        </p:spPr>
      </p:cxnSp>
      <p:sp>
        <p:nvSpPr>
          <p:cNvPr id="6472" name="Google Shape;6472;p349"/>
          <p:cNvSpPr/>
          <p:nvPr/>
        </p:nvSpPr>
        <p:spPr>
          <a:xfrm>
            <a:off x="4367916"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fleet</a:t>
            </a:r>
            <a:endParaRPr sz="500">
              <a:latin typeface="Inter"/>
              <a:ea typeface="Inter"/>
              <a:cs typeface="Inter"/>
              <a:sym typeface="Inter"/>
            </a:endParaRPr>
          </a:p>
          <a:p>
            <a:pPr indent="0" lvl="0" marL="0" rtl="0" algn="ctr">
              <a:spcBef>
                <a:spcPts val="0"/>
              </a:spcBef>
              <a:spcAft>
                <a:spcPts val="0"/>
              </a:spcAft>
              <a:buNone/>
            </a:pPr>
            <a:r>
              <a:rPr lang="en" sz="500">
                <a:latin typeface="Inter"/>
                <a:ea typeface="Inter"/>
                <a:cs typeface="Inter"/>
                <a:sym typeface="Inter"/>
              </a:rPr>
              <a:t>management</a:t>
            </a:r>
            <a:endParaRPr sz="500">
              <a:latin typeface="Inter"/>
              <a:ea typeface="Inter"/>
              <a:cs typeface="Inter"/>
              <a:sym typeface="Inter"/>
            </a:endParaRPr>
          </a:p>
        </p:txBody>
      </p:sp>
      <p:cxnSp>
        <p:nvCxnSpPr>
          <p:cNvPr id="6473" name="Google Shape;6473;p349"/>
          <p:cNvCxnSpPr/>
          <p:nvPr/>
        </p:nvCxnSpPr>
        <p:spPr>
          <a:xfrm>
            <a:off x="4638857" y="3484459"/>
            <a:ext cx="0" cy="143400"/>
          </a:xfrm>
          <a:prstGeom prst="straightConnector1">
            <a:avLst/>
          </a:prstGeom>
          <a:noFill/>
          <a:ln cap="flat" cmpd="sng" w="7150">
            <a:solidFill>
              <a:schemeClr val="accent3"/>
            </a:solidFill>
            <a:prstDash val="dot"/>
            <a:round/>
            <a:headEnd len="med" w="med" type="none"/>
            <a:tailEnd len="med" w="med" type="none"/>
          </a:ln>
        </p:spPr>
      </p:cxnSp>
      <p:cxnSp>
        <p:nvCxnSpPr>
          <p:cNvPr id="6474" name="Google Shape;6474;p349"/>
          <p:cNvCxnSpPr>
            <a:stCxn id="6445" idx="6"/>
            <a:endCxn id="6448" idx="2"/>
          </p:cNvCxnSpPr>
          <p:nvPr/>
        </p:nvCxnSpPr>
        <p:spPr>
          <a:xfrm>
            <a:off x="1162598" y="4053281"/>
            <a:ext cx="4644600" cy="0"/>
          </a:xfrm>
          <a:prstGeom prst="straightConnector1">
            <a:avLst/>
          </a:prstGeom>
          <a:noFill/>
          <a:ln cap="flat" cmpd="sng" w="7150">
            <a:solidFill>
              <a:schemeClr val="accent3"/>
            </a:solidFill>
            <a:prstDash val="dot"/>
            <a:round/>
            <a:headEnd len="med" w="med" type="none"/>
            <a:tailEnd len="med" w="med" type="none"/>
          </a:ln>
        </p:spPr>
      </p:cxnSp>
      <p:cxnSp>
        <p:nvCxnSpPr>
          <p:cNvPr id="6475" name="Google Shape;6475;p349"/>
          <p:cNvCxnSpPr>
            <a:stCxn id="6459" idx="4"/>
            <a:endCxn id="6448" idx="0"/>
          </p:cNvCxnSpPr>
          <p:nvPr/>
        </p:nvCxnSpPr>
        <p:spPr>
          <a:xfrm>
            <a:off x="5931816" y="3588197"/>
            <a:ext cx="0" cy="340500"/>
          </a:xfrm>
          <a:prstGeom prst="straightConnector1">
            <a:avLst/>
          </a:prstGeom>
          <a:noFill/>
          <a:ln cap="flat" cmpd="sng" w="7150">
            <a:solidFill>
              <a:schemeClr val="accent3"/>
            </a:solidFill>
            <a:prstDash val="dot"/>
            <a:round/>
            <a:headEnd len="med" w="med" type="none"/>
            <a:tailEnd len="med" w="med" type="none"/>
          </a:ln>
        </p:spPr>
      </p:cxnSp>
      <p:pic>
        <p:nvPicPr>
          <p:cNvPr id="6476" name="Google Shape;6476;p349"/>
          <p:cNvPicPr preferRelativeResize="0"/>
          <p:nvPr/>
        </p:nvPicPr>
        <p:blipFill>
          <a:blip r:embed="rId9">
            <a:alphaModFix/>
          </a:blip>
          <a:stretch>
            <a:fillRect/>
          </a:stretch>
        </p:blipFill>
        <p:spPr>
          <a:xfrm>
            <a:off x="3416827" y="3430134"/>
            <a:ext cx="85725" cy="78581"/>
          </a:xfrm>
          <a:prstGeom prst="rect">
            <a:avLst/>
          </a:prstGeom>
          <a:noFill/>
          <a:ln>
            <a:noFill/>
          </a:ln>
        </p:spPr>
      </p:pic>
      <p:pic>
        <p:nvPicPr>
          <p:cNvPr id="6477" name="Google Shape;6477;p349"/>
          <p:cNvPicPr preferRelativeResize="0"/>
          <p:nvPr/>
        </p:nvPicPr>
        <p:blipFill>
          <a:blip r:embed="rId10">
            <a:alphaModFix/>
          </a:blip>
          <a:stretch>
            <a:fillRect/>
          </a:stretch>
        </p:blipFill>
        <p:spPr>
          <a:xfrm>
            <a:off x="4220813" y="3414206"/>
            <a:ext cx="50006" cy="85725"/>
          </a:xfrm>
          <a:prstGeom prst="rect">
            <a:avLst/>
          </a:prstGeom>
          <a:noFill/>
          <a:ln>
            <a:noFill/>
          </a:ln>
        </p:spPr>
      </p:pic>
      <p:pic>
        <p:nvPicPr>
          <p:cNvPr id="6478" name="Google Shape;6478;p349"/>
          <p:cNvPicPr preferRelativeResize="0"/>
          <p:nvPr/>
        </p:nvPicPr>
        <p:blipFill>
          <a:blip r:embed="rId11">
            <a:alphaModFix/>
          </a:blip>
          <a:stretch>
            <a:fillRect/>
          </a:stretch>
        </p:blipFill>
        <p:spPr>
          <a:xfrm>
            <a:off x="6804938" y="2417025"/>
            <a:ext cx="71438" cy="71438"/>
          </a:xfrm>
          <a:prstGeom prst="rect">
            <a:avLst/>
          </a:prstGeom>
          <a:noFill/>
          <a:ln>
            <a:noFill/>
          </a:ln>
        </p:spPr>
      </p:pic>
      <p:pic>
        <p:nvPicPr>
          <p:cNvPr id="6479" name="Google Shape;6479;p349"/>
          <p:cNvPicPr preferRelativeResize="0"/>
          <p:nvPr/>
        </p:nvPicPr>
        <p:blipFill>
          <a:blip r:embed="rId11">
            <a:alphaModFix/>
          </a:blip>
          <a:stretch>
            <a:fillRect/>
          </a:stretch>
        </p:blipFill>
        <p:spPr>
          <a:xfrm>
            <a:off x="6804938" y="3421350"/>
            <a:ext cx="71438" cy="71438"/>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Adyen">
  <p:cSld name="TITLE_AND_BODY_1_2_1_1_1_2_1_1_1_1_1_1_1_1_1_2_1_1_1_1_1_1_1_1">
    <p:bg>
      <p:bgPr>
        <a:solidFill>
          <a:schemeClr val="lt1"/>
        </a:solidFill>
      </p:bgPr>
    </p:bg>
    <p:spTree>
      <p:nvGrpSpPr>
        <p:cNvPr id="6480" name="Shape 6480"/>
        <p:cNvGrpSpPr/>
        <p:nvPr/>
      </p:nvGrpSpPr>
      <p:grpSpPr>
        <a:xfrm>
          <a:off x="0" y="0"/>
          <a:ext cx="0" cy="0"/>
          <a:chOff x="0" y="0"/>
          <a:chExt cx="0" cy="0"/>
        </a:xfrm>
      </p:grpSpPr>
      <p:sp>
        <p:nvSpPr>
          <p:cNvPr id="6481" name="Google Shape;6481;p350"/>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6482" name="Google Shape;6482;p350"/>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Unified Commerce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6483" name="Google Shape;6483;p350"/>
          <p:cNvSpPr/>
          <p:nvPr/>
        </p:nvSpPr>
        <p:spPr>
          <a:xfrm>
            <a:off x="914644" y="2824613"/>
            <a:ext cx="67557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484" name="Google Shape;6484;p350"/>
          <p:cNvSpPr txBox="1"/>
          <p:nvPr/>
        </p:nvSpPr>
        <p:spPr>
          <a:xfrm>
            <a:off x="848471" y="1599140"/>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485" name="Google Shape;6485;p350"/>
          <p:cNvSpPr txBox="1"/>
          <p:nvPr/>
        </p:nvSpPr>
        <p:spPr>
          <a:xfrm>
            <a:off x="806584" y="308334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486" name="Google Shape;6486;p350"/>
          <p:cNvSpPr txBox="1"/>
          <p:nvPr/>
        </p:nvSpPr>
        <p:spPr>
          <a:xfrm>
            <a:off x="5583671" y="1599140"/>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6487" name="Google Shape;6487;p350"/>
          <p:cNvCxnSpPr/>
          <p:nvPr/>
        </p:nvCxnSpPr>
        <p:spPr>
          <a:xfrm>
            <a:off x="1039225" y="2005040"/>
            <a:ext cx="0" cy="851100"/>
          </a:xfrm>
          <a:prstGeom prst="straightConnector1">
            <a:avLst/>
          </a:prstGeom>
          <a:noFill/>
          <a:ln cap="flat" cmpd="sng" w="7150">
            <a:solidFill>
              <a:schemeClr val="accent3"/>
            </a:solidFill>
            <a:prstDash val="dot"/>
            <a:round/>
            <a:headEnd len="med" w="med" type="none"/>
            <a:tailEnd len="med" w="med" type="none"/>
          </a:ln>
        </p:spPr>
      </p:cxnSp>
      <p:cxnSp>
        <p:nvCxnSpPr>
          <p:cNvPr id="6488" name="Google Shape;6488;p350"/>
          <p:cNvCxnSpPr/>
          <p:nvPr/>
        </p:nvCxnSpPr>
        <p:spPr>
          <a:xfrm>
            <a:off x="1161625" y="1882640"/>
            <a:ext cx="4648200" cy="0"/>
          </a:xfrm>
          <a:prstGeom prst="straightConnector1">
            <a:avLst/>
          </a:prstGeom>
          <a:noFill/>
          <a:ln cap="flat" cmpd="sng" w="7150">
            <a:solidFill>
              <a:schemeClr val="accent3"/>
            </a:solidFill>
            <a:prstDash val="dot"/>
            <a:round/>
            <a:headEnd len="med" w="med" type="none"/>
            <a:tailEnd len="med" w="med" type="none"/>
          </a:ln>
        </p:spPr>
      </p:cxnSp>
      <p:cxnSp>
        <p:nvCxnSpPr>
          <p:cNvPr id="6489" name="Google Shape;6489;p350"/>
          <p:cNvCxnSpPr/>
          <p:nvPr/>
        </p:nvCxnSpPr>
        <p:spPr>
          <a:xfrm rot="10800000">
            <a:off x="5932153" y="2005031"/>
            <a:ext cx="0" cy="815700"/>
          </a:xfrm>
          <a:prstGeom prst="straightConnector1">
            <a:avLst/>
          </a:prstGeom>
          <a:noFill/>
          <a:ln cap="flat" cmpd="sng" w="7150">
            <a:solidFill>
              <a:schemeClr val="accent3"/>
            </a:solidFill>
            <a:prstDash val="dot"/>
            <a:round/>
            <a:headEnd len="med" w="med" type="none"/>
            <a:tailEnd len="med" w="med" type="none"/>
          </a:ln>
        </p:spPr>
      </p:cxnSp>
      <p:sp>
        <p:nvSpPr>
          <p:cNvPr id="6490" name="Google Shape;6490;p350"/>
          <p:cNvSpPr/>
          <p:nvPr/>
        </p:nvSpPr>
        <p:spPr>
          <a:xfrm>
            <a:off x="914645" y="175590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91" name="Google Shape;6491;p350"/>
          <p:cNvPicPr preferRelativeResize="0"/>
          <p:nvPr/>
        </p:nvPicPr>
        <p:blipFill>
          <a:blip r:embed="rId2">
            <a:alphaModFix/>
          </a:blip>
          <a:stretch>
            <a:fillRect/>
          </a:stretch>
        </p:blipFill>
        <p:spPr>
          <a:xfrm>
            <a:off x="1007073" y="1834265"/>
            <a:ext cx="64294" cy="85725"/>
          </a:xfrm>
          <a:prstGeom prst="rect">
            <a:avLst/>
          </a:prstGeom>
          <a:noFill/>
          <a:ln>
            <a:noFill/>
          </a:ln>
        </p:spPr>
      </p:pic>
      <p:sp>
        <p:nvSpPr>
          <p:cNvPr id="6492" name="Google Shape;6492;p350"/>
          <p:cNvSpPr/>
          <p:nvPr/>
        </p:nvSpPr>
        <p:spPr>
          <a:xfrm>
            <a:off x="914645" y="2824612"/>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93" name="Google Shape;6493;p350"/>
          <p:cNvPicPr preferRelativeResize="0"/>
          <p:nvPr/>
        </p:nvPicPr>
        <p:blipFill>
          <a:blip r:embed="rId3">
            <a:alphaModFix/>
          </a:blip>
          <a:stretch>
            <a:fillRect/>
          </a:stretch>
        </p:blipFill>
        <p:spPr>
          <a:xfrm>
            <a:off x="1003501" y="2907067"/>
            <a:ext cx="71438" cy="71438"/>
          </a:xfrm>
          <a:prstGeom prst="rect">
            <a:avLst/>
          </a:prstGeom>
          <a:noFill/>
          <a:ln>
            <a:noFill/>
          </a:ln>
        </p:spPr>
      </p:pic>
      <p:sp>
        <p:nvSpPr>
          <p:cNvPr id="6494" name="Google Shape;6494;p350"/>
          <p:cNvSpPr/>
          <p:nvPr/>
        </p:nvSpPr>
        <p:spPr>
          <a:xfrm>
            <a:off x="5808512" y="175804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95" name="Google Shape;6495;p350"/>
          <p:cNvPicPr preferRelativeResize="0"/>
          <p:nvPr/>
        </p:nvPicPr>
        <p:blipFill>
          <a:blip r:embed="rId4">
            <a:alphaModFix/>
          </a:blip>
          <a:stretch>
            <a:fillRect/>
          </a:stretch>
        </p:blipFill>
        <p:spPr>
          <a:xfrm>
            <a:off x="5900054" y="1843350"/>
            <a:ext cx="71438" cy="78581"/>
          </a:xfrm>
          <a:prstGeom prst="rect">
            <a:avLst/>
          </a:prstGeom>
          <a:noFill/>
          <a:ln>
            <a:noFill/>
          </a:ln>
        </p:spPr>
      </p:pic>
      <p:sp>
        <p:nvSpPr>
          <p:cNvPr id="6496" name="Google Shape;6496;p350"/>
          <p:cNvSpPr/>
          <p:nvPr/>
        </p:nvSpPr>
        <p:spPr>
          <a:xfrm>
            <a:off x="4101769" y="2893303"/>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6497" name="Google Shape;6497;p350"/>
          <p:cNvSpPr txBox="1"/>
          <p:nvPr/>
        </p:nvSpPr>
        <p:spPr>
          <a:xfrm>
            <a:off x="2730882" y="3167672"/>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Gateway</a:t>
            </a:r>
            <a:endParaRPr sz="500">
              <a:solidFill>
                <a:schemeClr val="dk1"/>
              </a:solidFill>
              <a:latin typeface="Inter"/>
              <a:ea typeface="Inter"/>
              <a:cs typeface="Inter"/>
              <a:sym typeface="Inter"/>
            </a:endParaRPr>
          </a:p>
        </p:txBody>
      </p:sp>
      <p:sp>
        <p:nvSpPr>
          <p:cNvPr id="6498" name="Google Shape;6498;p350"/>
          <p:cNvSpPr txBox="1"/>
          <p:nvPr/>
        </p:nvSpPr>
        <p:spPr>
          <a:xfrm>
            <a:off x="5599067" y="31676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Processor</a:t>
            </a:r>
            <a:endParaRPr sz="500">
              <a:solidFill>
                <a:schemeClr val="dk1"/>
              </a:solidFill>
              <a:latin typeface="Inter"/>
              <a:ea typeface="Inter"/>
              <a:cs typeface="Inter"/>
              <a:sym typeface="Inter"/>
            </a:endParaRPr>
          </a:p>
        </p:txBody>
      </p:sp>
      <p:sp>
        <p:nvSpPr>
          <p:cNvPr id="6499" name="Google Shape;6499;p350"/>
          <p:cNvSpPr txBox="1"/>
          <p:nvPr/>
        </p:nvSpPr>
        <p:spPr>
          <a:xfrm>
            <a:off x="6600962" y="3378307"/>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Acquirer</a:t>
            </a:r>
            <a:endParaRPr sz="500">
              <a:solidFill>
                <a:schemeClr val="dk1"/>
              </a:solidFill>
              <a:latin typeface="Inter"/>
              <a:ea typeface="Inter"/>
              <a:cs typeface="Inter"/>
              <a:sym typeface="Inter"/>
            </a:endParaRPr>
          </a:p>
        </p:txBody>
      </p:sp>
      <p:sp>
        <p:nvSpPr>
          <p:cNvPr id="6500" name="Google Shape;6500;p350"/>
          <p:cNvSpPr txBox="1"/>
          <p:nvPr/>
        </p:nvSpPr>
        <p:spPr>
          <a:xfrm>
            <a:off x="3664033" y="3167672"/>
            <a:ext cx="69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Risk management</a:t>
            </a:r>
            <a:endParaRPr sz="500">
              <a:solidFill>
                <a:schemeClr val="dk1"/>
              </a:solidFill>
              <a:latin typeface="Inter"/>
              <a:ea typeface="Inter"/>
              <a:cs typeface="Inter"/>
              <a:sym typeface="Inter"/>
            </a:endParaRPr>
          </a:p>
        </p:txBody>
      </p:sp>
      <p:sp>
        <p:nvSpPr>
          <p:cNvPr id="6501" name="Google Shape;6501;p350"/>
          <p:cNvSpPr txBox="1"/>
          <p:nvPr/>
        </p:nvSpPr>
        <p:spPr>
          <a:xfrm>
            <a:off x="4665923" y="3167672"/>
            <a:ext cx="585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Authentication</a:t>
            </a:r>
            <a:endParaRPr sz="500">
              <a:solidFill>
                <a:schemeClr val="dk1"/>
              </a:solidFill>
              <a:latin typeface="Inter"/>
              <a:ea typeface="Inter"/>
              <a:cs typeface="Inter"/>
              <a:sym typeface="Inter"/>
            </a:endParaRPr>
          </a:p>
        </p:txBody>
      </p:sp>
      <p:sp>
        <p:nvSpPr>
          <p:cNvPr id="6502" name="Google Shape;6502;p350"/>
          <p:cNvSpPr txBox="1"/>
          <p:nvPr/>
        </p:nvSpPr>
        <p:spPr>
          <a:xfrm>
            <a:off x="6595266" y="3167672"/>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 rate optimization</a:t>
            </a:r>
            <a:endParaRPr sz="500">
              <a:solidFill>
                <a:schemeClr val="dk1"/>
              </a:solidFill>
              <a:latin typeface="Inter"/>
              <a:ea typeface="Inter"/>
              <a:cs typeface="Inter"/>
              <a:sym typeface="Inter"/>
            </a:endParaRPr>
          </a:p>
        </p:txBody>
      </p:sp>
      <p:pic>
        <p:nvPicPr>
          <p:cNvPr id="6503" name="Google Shape;6503;p350"/>
          <p:cNvPicPr preferRelativeResize="0"/>
          <p:nvPr/>
        </p:nvPicPr>
        <p:blipFill>
          <a:blip r:embed="rId5">
            <a:alphaModFix/>
          </a:blip>
          <a:stretch>
            <a:fillRect/>
          </a:stretch>
        </p:blipFill>
        <p:spPr>
          <a:xfrm>
            <a:off x="2654010" y="3199847"/>
            <a:ext cx="85725" cy="85725"/>
          </a:xfrm>
          <a:prstGeom prst="rect">
            <a:avLst/>
          </a:prstGeom>
          <a:noFill/>
          <a:ln>
            <a:noFill/>
          </a:ln>
        </p:spPr>
      </p:pic>
      <p:pic>
        <p:nvPicPr>
          <p:cNvPr id="6504" name="Google Shape;6504;p350"/>
          <p:cNvPicPr preferRelativeResize="0"/>
          <p:nvPr/>
        </p:nvPicPr>
        <p:blipFill>
          <a:blip r:embed="rId6">
            <a:alphaModFix/>
          </a:blip>
          <a:stretch>
            <a:fillRect/>
          </a:stretch>
        </p:blipFill>
        <p:spPr>
          <a:xfrm>
            <a:off x="3605158" y="3203419"/>
            <a:ext cx="64294" cy="78581"/>
          </a:xfrm>
          <a:prstGeom prst="rect">
            <a:avLst/>
          </a:prstGeom>
          <a:noFill/>
          <a:ln>
            <a:noFill/>
          </a:ln>
        </p:spPr>
      </p:pic>
      <p:pic>
        <p:nvPicPr>
          <p:cNvPr id="6505" name="Google Shape;6505;p350"/>
          <p:cNvPicPr preferRelativeResize="0"/>
          <p:nvPr/>
        </p:nvPicPr>
        <p:blipFill>
          <a:blip r:embed="rId7">
            <a:alphaModFix/>
          </a:blip>
          <a:stretch>
            <a:fillRect/>
          </a:stretch>
        </p:blipFill>
        <p:spPr>
          <a:xfrm>
            <a:off x="4594972" y="3203419"/>
            <a:ext cx="78581" cy="78581"/>
          </a:xfrm>
          <a:prstGeom prst="rect">
            <a:avLst/>
          </a:prstGeom>
          <a:noFill/>
          <a:ln>
            <a:noFill/>
          </a:ln>
        </p:spPr>
      </p:pic>
      <p:pic>
        <p:nvPicPr>
          <p:cNvPr id="6506" name="Google Shape;6506;p350"/>
          <p:cNvPicPr preferRelativeResize="0"/>
          <p:nvPr/>
        </p:nvPicPr>
        <p:blipFill>
          <a:blip r:embed="rId8">
            <a:alphaModFix/>
          </a:blip>
          <a:stretch>
            <a:fillRect/>
          </a:stretch>
        </p:blipFill>
        <p:spPr>
          <a:xfrm>
            <a:off x="5520483" y="3203419"/>
            <a:ext cx="78581" cy="78581"/>
          </a:xfrm>
          <a:prstGeom prst="rect">
            <a:avLst/>
          </a:prstGeom>
          <a:noFill/>
          <a:ln>
            <a:noFill/>
          </a:ln>
        </p:spPr>
      </p:pic>
      <p:pic>
        <p:nvPicPr>
          <p:cNvPr id="6507" name="Google Shape;6507;p350"/>
          <p:cNvPicPr preferRelativeResize="0"/>
          <p:nvPr/>
        </p:nvPicPr>
        <p:blipFill>
          <a:blip r:embed="rId9">
            <a:alphaModFix/>
          </a:blip>
          <a:stretch>
            <a:fillRect/>
          </a:stretch>
        </p:blipFill>
        <p:spPr>
          <a:xfrm>
            <a:off x="6528790" y="3206991"/>
            <a:ext cx="71438" cy="71438"/>
          </a:xfrm>
          <a:prstGeom prst="rect">
            <a:avLst/>
          </a:prstGeom>
          <a:noFill/>
          <a:ln>
            <a:noFill/>
          </a:ln>
        </p:spPr>
      </p:pic>
      <p:pic>
        <p:nvPicPr>
          <p:cNvPr id="6508" name="Google Shape;6508;p350"/>
          <p:cNvPicPr preferRelativeResize="0"/>
          <p:nvPr/>
        </p:nvPicPr>
        <p:blipFill>
          <a:blip r:embed="rId10">
            <a:alphaModFix/>
          </a:blip>
          <a:stretch>
            <a:fillRect/>
          </a:stretch>
        </p:blipFill>
        <p:spPr>
          <a:xfrm>
            <a:off x="6538562" y="3410482"/>
            <a:ext cx="64294" cy="85725"/>
          </a:xfrm>
          <a:prstGeom prst="rect">
            <a:avLst/>
          </a:prstGeom>
          <a:noFill/>
          <a:ln>
            <a:noFill/>
          </a:ln>
        </p:spPr>
      </p:pic>
      <p:sp>
        <p:nvSpPr>
          <p:cNvPr id="6509" name="Google Shape;6509;p350"/>
          <p:cNvSpPr/>
          <p:nvPr>
            <p:ph idx="2" type="pic"/>
          </p:nvPr>
        </p:nvSpPr>
        <p:spPr>
          <a:xfrm>
            <a:off x="2050010" y="2689236"/>
            <a:ext cx="519900" cy="519900"/>
          </a:xfrm>
          <a:prstGeom prst="ellipse">
            <a:avLst/>
          </a:prstGeom>
          <a:noFill/>
          <a:ln cap="flat" cmpd="sng" w="7150">
            <a:solidFill>
              <a:schemeClr val="dk1"/>
            </a:solidFill>
            <a:prstDash val="solid"/>
            <a:round/>
            <a:headEnd len="sm" w="sm" type="none"/>
            <a:tailEnd len="sm" w="sm" type="none"/>
          </a:ln>
        </p:spPr>
      </p:sp>
      <p:sp>
        <p:nvSpPr>
          <p:cNvPr id="6510" name="Google Shape;6510;p350"/>
          <p:cNvSpPr/>
          <p:nvPr/>
        </p:nvSpPr>
        <p:spPr>
          <a:xfrm>
            <a:off x="7421241"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11" name="Google Shape;6511;p350"/>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pic>
        <p:nvPicPr>
          <p:cNvPr id="6512" name="Google Shape;6512;p350"/>
          <p:cNvPicPr preferRelativeResize="0"/>
          <p:nvPr/>
        </p:nvPicPr>
        <p:blipFill>
          <a:blip r:embed="rId11">
            <a:alphaModFix/>
          </a:blip>
          <a:stretch>
            <a:fillRect/>
          </a:stretch>
        </p:blipFill>
        <p:spPr>
          <a:xfrm>
            <a:off x="7512577" y="2913488"/>
            <a:ext cx="71438" cy="71438"/>
          </a:xfrm>
          <a:prstGeom prst="rect">
            <a:avLst/>
          </a:prstGeom>
          <a:solidFill>
            <a:schemeClr val="lt1"/>
          </a:solidFill>
          <a:ln>
            <a:noFill/>
          </a:ln>
        </p:spPr>
      </p:pic>
      <p:sp>
        <p:nvSpPr>
          <p:cNvPr id="6513" name="Google Shape;6513;p350"/>
          <p:cNvSpPr txBox="1"/>
          <p:nvPr/>
        </p:nvSpPr>
        <p:spPr>
          <a:xfrm>
            <a:off x="2730881" y="3378307"/>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Terminal certification</a:t>
            </a:r>
            <a:endParaRPr sz="500">
              <a:solidFill>
                <a:schemeClr val="dk1"/>
              </a:solidFill>
              <a:latin typeface="Inter"/>
              <a:ea typeface="Inter"/>
              <a:cs typeface="Inter"/>
              <a:sym typeface="Inter"/>
            </a:endParaRPr>
          </a:p>
        </p:txBody>
      </p:sp>
      <p:sp>
        <p:nvSpPr>
          <p:cNvPr id="6514" name="Google Shape;6514;p350"/>
          <p:cNvSpPr txBox="1"/>
          <p:nvPr/>
        </p:nvSpPr>
        <p:spPr>
          <a:xfrm>
            <a:off x="3664033" y="3378307"/>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Terminal fleet management</a:t>
            </a:r>
            <a:endParaRPr sz="500">
              <a:solidFill>
                <a:schemeClr val="dk1"/>
              </a:solidFill>
              <a:latin typeface="Inter"/>
              <a:ea typeface="Inter"/>
              <a:cs typeface="Inter"/>
              <a:sym typeface="Inter"/>
            </a:endParaRPr>
          </a:p>
        </p:txBody>
      </p:sp>
      <p:sp>
        <p:nvSpPr>
          <p:cNvPr id="6515" name="Google Shape;6515;p350"/>
          <p:cNvSpPr txBox="1"/>
          <p:nvPr/>
        </p:nvSpPr>
        <p:spPr>
          <a:xfrm>
            <a:off x="4665922" y="3378307"/>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Reconciliation</a:t>
            </a:r>
            <a:endParaRPr sz="500">
              <a:solidFill>
                <a:schemeClr val="dk1"/>
              </a:solidFill>
              <a:latin typeface="Inter"/>
              <a:ea typeface="Inter"/>
              <a:cs typeface="Inter"/>
              <a:sym typeface="Inter"/>
            </a:endParaRPr>
          </a:p>
        </p:txBody>
      </p:sp>
      <p:sp>
        <p:nvSpPr>
          <p:cNvPr id="6516" name="Google Shape;6516;p350"/>
          <p:cNvSpPr txBox="1"/>
          <p:nvPr/>
        </p:nvSpPr>
        <p:spPr>
          <a:xfrm>
            <a:off x="5599073" y="3378307"/>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In-person payments hardware and software</a:t>
            </a:r>
            <a:endParaRPr sz="500">
              <a:solidFill>
                <a:schemeClr val="dk1"/>
              </a:solidFill>
              <a:latin typeface="Inter"/>
              <a:ea typeface="Inter"/>
              <a:cs typeface="Inter"/>
              <a:sym typeface="Inter"/>
            </a:endParaRPr>
          </a:p>
        </p:txBody>
      </p:sp>
      <p:pic>
        <p:nvPicPr>
          <p:cNvPr id="6517" name="Google Shape;6517;p350"/>
          <p:cNvPicPr preferRelativeResize="0"/>
          <p:nvPr/>
        </p:nvPicPr>
        <p:blipFill>
          <a:blip r:embed="rId12">
            <a:alphaModFix/>
          </a:blip>
          <a:stretch>
            <a:fillRect/>
          </a:stretch>
        </p:blipFill>
        <p:spPr>
          <a:xfrm>
            <a:off x="5534775" y="3410482"/>
            <a:ext cx="50006" cy="85725"/>
          </a:xfrm>
          <a:prstGeom prst="rect">
            <a:avLst/>
          </a:prstGeom>
          <a:noFill/>
          <a:ln>
            <a:noFill/>
          </a:ln>
        </p:spPr>
      </p:pic>
      <p:pic>
        <p:nvPicPr>
          <p:cNvPr id="6518" name="Google Shape;6518;p350"/>
          <p:cNvPicPr preferRelativeResize="0"/>
          <p:nvPr/>
        </p:nvPicPr>
        <p:blipFill>
          <a:blip r:embed="rId13">
            <a:alphaModFix/>
          </a:blip>
          <a:stretch>
            <a:fillRect/>
          </a:stretch>
        </p:blipFill>
        <p:spPr>
          <a:xfrm>
            <a:off x="4598541" y="3417626"/>
            <a:ext cx="71438" cy="71438"/>
          </a:xfrm>
          <a:prstGeom prst="rect">
            <a:avLst/>
          </a:prstGeom>
          <a:noFill/>
          <a:ln>
            <a:noFill/>
          </a:ln>
        </p:spPr>
      </p:pic>
      <p:pic>
        <p:nvPicPr>
          <p:cNvPr id="6519" name="Google Shape;6519;p350"/>
          <p:cNvPicPr preferRelativeResize="0"/>
          <p:nvPr/>
        </p:nvPicPr>
        <p:blipFill>
          <a:blip r:embed="rId14">
            <a:alphaModFix/>
          </a:blip>
          <a:stretch>
            <a:fillRect/>
          </a:stretch>
        </p:blipFill>
        <p:spPr>
          <a:xfrm>
            <a:off x="3605156" y="3417626"/>
            <a:ext cx="71438" cy="71438"/>
          </a:xfrm>
          <a:prstGeom prst="rect">
            <a:avLst/>
          </a:prstGeom>
          <a:noFill/>
          <a:ln>
            <a:noFill/>
          </a:ln>
        </p:spPr>
      </p:pic>
      <p:pic>
        <p:nvPicPr>
          <p:cNvPr id="6520" name="Google Shape;6520;p350"/>
          <p:cNvPicPr preferRelativeResize="0"/>
          <p:nvPr/>
        </p:nvPicPr>
        <p:blipFill>
          <a:blip r:embed="rId15">
            <a:alphaModFix/>
          </a:blip>
          <a:stretch>
            <a:fillRect/>
          </a:stretch>
        </p:blipFill>
        <p:spPr>
          <a:xfrm>
            <a:off x="2658516" y="3417626"/>
            <a:ext cx="71438" cy="71438"/>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traditional">
  <p:cSld name="TITLE_AND_BODY_1_2_1_1_1_2_1_1_1_1_1_1_1_1_1_2_1_1_1_1_1_1_1_1_1">
    <p:bg>
      <p:bgPr>
        <a:solidFill>
          <a:schemeClr val="lt1"/>
        </a:solidFill>
      </p:bgPr>
    </p:bg>
    <p:spTree>
      <p:nvGrpSpPr>
        <p:cNvPr id="6521" name="Shape 6521"/>
        <p:cNvGrpSpPr/>
        <p:nvPr/>
      </p:nvGrpSpPr>
      <p:grpSpPr>
        <a:xfrm>
          <a:off x="0" y="0"/>
          <a:ext cx="0" cy="0"/>
          <a:chOff x="0" y="0"/>
          <a:chExt cx="0" cy="0"/>
        </a:xfrm>
      </p:grpSpPr>
      <p:sp>
        <p:nvSpPr>
          <p:cNvPr id="6522" name="Google Shape;6522;p351"/>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6523" name="Google Shape;6523;p351"/>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Platforms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6524" name="Google Shape;6524;p351"/>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525" name="Google Shape;6525;p351"/>
          <p:cNvSpPr txBox="1"/>
          <p:nvPr/>
        </p:nvSpPr>
        <p:spPr>
          <a:xfrm>
            <a:off x="587616" y="258541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526" name="Google Shape;6526;p351"/>
          <p:cNvSpPr txBox="1"/>
          <p:nvPr/>
        </p:nvSpPr>
        <p:spPr>
          <a:xfrm>
            <a:off x="2437928"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6527" name="Google Shape;6527;p351"/>
          <p:cNvSpPr txBox="1"/>
          <p:nvPr/>
        </p:nvSpPr>
        <p:spPr>
          <a:xfrm>
            <a:off x="3695190"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6528" name="Google Shape;6528;p351"/>
          <p:cNvSpPr txBox="1"/>
          <p:nvPr/>
        </p:nvSpPr>
        <p:spPr>
          <a:xfrm>
            <a:off x="4823318"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6529" name="Google Shape;6529;p351"/>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6530" name="Google Shape;6530;p351"/>
          <p:cNvSpPr/>
          <p:nvPr/>
        </p:nvSpPr>
        <p:spPr>
          <a:xfrm>
            <a:off x="2639869"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6531" name="Google Shape;6531;p351"/>
          <p:cNvSpPr/>
          <p:nvPr/>
        </p:nvSpPr>
        <p:spPr>
          <a:xfrm>
            <a:off x="3331322"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6532" name="Google Shape;6532;p351"/>
          <p:cNvSpPr/>
          <p:nvPr/>
        </p:nvSpPr>
        <p:spPr>
          <a:xfrm>
            <a:off x="4122584"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6533" name="Google Shape;6533;p351"/>
          <p:cNvCxnSpPr>
            <a:stCxn id="6534" idx="4"/>
            <a:endCxn id="6535" idx="0"/>
          </p:cNvCxnSpPr>
          <p:nvPr/>
        </p:nvCxnSpPr>
        <p:spPr>
          <a:xfrm>
            <a:off x="820327" y="2004534"/>
            <a:ext cx="0" cy="322200"/>
          </a:xfrm>
          <a:prstGeom prst="straightConnector1">
            <a:avLst/>
          </a:prstGeom>
          <a:noFill/>
          <a:ln cap="flat" cmpd="sng" w="7150">
            <a:solidFill>
              <a:schemeClr val="accent3"/>
            </a:solidFill>
            <a:prstDash val="dot"/>
            <a:round/>
            <a:headEnd len="med" w="med" type="none"/>
            <a:tailEnd len="med" w="med" type="none"/>
          </a:ln>
        </p:spPr>
      </p:cxnSp>
      <p:cxnSp>
        <p:nvCxnSpPr>
          <p:cNvPr id="6536" name="Google Shape;6536;p351"/>
          <p:cNvCxnSpPr>
            <a:stCxn id="6534" idx="6"/>
            <a:endCxn id="6537" idx="2"/>
          </p:cNvCxnSpPr>
          <p:nvPr/>
        </p:nvCxnSpPr>
        <p:spPr>
          <a:xfrm>
            <a:off x="944977" y="1879884"/>
            <a:ext cx="3990900" cy="2100"/>
          </a:xfrm>
          <a:prstGeom prst="straightConnector1">
            <a:avLst/>
          </a:prstGeom>
          <a:noFill/>
          <a:ln cap="flat" cmpd="sng" w="7150">
            <a:solidFill>
              <a:schemeClr val="accent3"/>
            </a:solidFill>
            <a:prstDash val="dot"/>
            <a:round/>
            <a:headEnd len="med" w="med" type="none"/>
            <a:tailEnd len="med" w="med" type="none"/>
          </a:ln>
        </p:spPr>
      </p:cxnSp>
      <p:cxnSp>
        <p:nvCxnSpPr>
          <p:cNvPr id="6538" name="Google Shape;6538;p351"/>
          <p:cNvCxnSpPr>
            <a:stCxn id="6535" idx="6"/>
            <a:endCxn id="6539" idx="2"/>
          </p:cNvCxnSpPr>
          <p:nvPr/>
        </p:nvCxnSpPr>
        <p:spPr>
          <a:xfrm>
            <a:off x="944977" y="2451328"/>
            <a:ext cx="609300" cy="498000"/>
          </a:xfrm>
          <a:prstGeom prst="straightConnector1">
            <a:avLst/>
          </a:prstGeom>
          <a:noFill/>
          <a:ln cap="flat" cmpd="sng" w="7150">
            <a:solidFill>
              <a:schemeClr val="accent3"/>
            </a:solidFill>
            <a:prstDash val="dot"/>
            <a:round/>
            <a:headEnd len="med" w="med" type="none"/>
            <a:tailEnd len="med" w="med" type="none"/>
          </a:ln>
        </p:spPr>
      </p:cxnSp>
      <p:cxnSp>
        <p:nvCxnSpPr>
          <p:cNvPr id="6540" name="Google Shape;6540;p351"/>
          <p:cNvCxnSpPr>
            <a:stCxn id="6541" idx="6"/>
            <a:endCxn id="6542" idx="2"/>
          </p:cNvCxnSpPr>
          <p:nvPr/>
        </p:nvCxnSpPr>
        <p:spPr>
          <a:xfrm>
            <a:off x="2795273" y="2446927"/>
            <a:ext cx="1007700" cy="0"/>
          </a:xfrm>
          <a:prstGeom prst="straightConnector1">
            <a:avLst/>
          </a:prstGeom>
          <a:noFill/>
          <a:ln cap="flat" cmpd="sng" w="7150">
            <a:solidFill>
              <a:schemeClr val="accent3"/>
            </a:solidFill>
            <a:prstDash val="dot"/>
            <a:round/>
            <a:headEnd len="med" w="med" type="none"/>
            <a:tailEnd len="med" w="med" type="none"/>
          </a:ln>
        </p:spPr>
      </p:cxnSp>
      <p:cxnSp>
        <p:nvCxnSpPr>
          <p:cNvPr id="6543" name="Google Shape;6543;p351"/>
          <p:cNvCxnSpPr>
            <a:stCxn id="6542" idx="6"/>
            <a:endCxn id="6544" idx="2"/>
          </p:cNvCxnSpPr>
          <p:nvPr/>
        </p:nvCxnSpPr>
        <p:spPr>
          <a:xfrm>
            <a:off x="4052259" y="2446927"/>
            <a:ext cx="880200" cy="0"/>
          </a:xfrm>
          <a:prstGeom prst="straightConnector1">
            <a:avLst/>
          </a:prstGeom>
          <a:noFill/>
          <a:ln cap="flat" cmpd="sng" w="7150">
            <a:solidFill>
              <a:schemeClr val="accent3"/>
            </a:solidFill>
            <a:prstDash val="dot"/>
            <a:round/>
            <a:headEnd len="med" w="med" type="none"/>
            <a:tailEnd len="med" w="med" type="none"/>
          </a:ln>
        </p:spPr>
      </p:cxnSp>
      <p:sp>
        <p:nvSpPr>
          <p:cNvPr id="6545" name="Google Shape;6545;p351"/>
          <p:cNvSpPr txBox="1"/>
          <p:nvPr/>
        </p:nvSpPr>
        <p:spPr>
          <a:xfrm>
            <a:off x="6387961" y="2868394"/>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Split payment</a:t>
            </a:r>
            <a:endParaRPr b="1" sz="600">
              <a:solidFill>
                <a:schemeClr val="dk1"/>
              </a:solidFill>
              <a:latin typeface="Inter"/>
              <a:ea typeface="Inter"/>
              <a:cs typeface="Inter"/>
              <a:sym typeface="Inter"/>
            </a:endParaRPr>
          </a:p>
        </p:txBody>
      </p:sp>
      <p:cxnSp>
        <p:nvCxnSpPr>
          <p:cNvPr id="6546" name="Google Shape;6546;p351"/>
          <p:cNvCxnSpPr>
            <a:stCxn id="6531" idx="2"/>
          </p:cNvCxnSpPr>
          <p:nvPr/>
        </p:nvCxnSpPr>
        <p:spPr>
          <a:xfrm>
            <a:off x="3602222" y="2299815"/>
            <a:ext cx="0" cy="140700"/>
          </a:xfrm>
          <a:prstGeom prst="straightConnector1">
            <a:avLst/>
          </a:prstGeom>
          <a:noFill/>
          <a:ln cap="flat" cmpd="sng" w="7150">
            <a:solidFill>
              <a:schemeClr val="accent3"/>
            </a:solidFill>
            <a:prstDash val="dot"/>
            <a:round/>
            <a:headEnd len="med" w="med" type="none"/>
            <a:tailEnd len="med" w="med" type="none"/>
          </a:ln>
        </p:spPr>
      </p:cxnSp>
      <p:cxnSp>
        <p:nvCxnSpPr>
          <p:cNvPr id="6547" name="Google Shape;6547;p351"/>
          <p:cNvCxnSpPr>
            <a:stCxn id="6532" idx="2"/>
          </p:cNvCxnSpPr>
          <p:nvPr/>
        </p:nvCxnSpPr>
        <p:spPr>
          <a:xfrm>
            <a:off x="4494134" y="2299815"/>
            <a:ext cx="0" cy="137700"/>
          </a:xfrm>
          <a:prstGeom prst="straightConnector1">
            <a:avLst/>
          </a:prstGeom>
          <a:noFill/>
          <a:ln cap="flat" cmpd="sng" w="7150">
            <a:solidFill>
              <a:schemeClr val="accent3"/>
            </a:solidFill>
            <a:prstDash val="dot"/>
            <a:round/>
            <a:headEnd len="med" w="med" type="none"/>
            <a:tailEnd len="med" w="med" type="none"/>
          </a:ln>
        </p:spPr>
      </p:cxnSp>
      <p:cxnSp>
        <p:nvCxnSpPr>
          <p:cNvPr id="6548" name="Google Shape;6548;p351"/>
          <p:cNvCxnSpPr>
            <a:stCxn id="6544" idx="0"/>
            <a:endCxn id="6537" idx="4"/>
          </p:cNvCxnSpPr>
          <p:nvPr/>
        </p:nvCxnSpPr>
        <p:spPr>
          <a:xfrm flipH="1" rot="10800000">
            <a:off x="5056969" y="2006677"/>
            <a:ext cx="3600" cy="315600"/>
          </a:xfrm>
          <a:prstGeom prst="straightConnector1">
            <a:avLst/>
          </a:prstGeom>
          <a:noFill/>
          <a:ln cap="flat" cmpd="sng" w="7150">
            <a:solidFill>
              <a:schemeClr val="accent3"/>
            </a:solidFill>
            <a:prstDash val="dot"/>
            <a:round/>
            <a:headEnd len="med" w="med" type="none"/>
            <a:tailEnd len="med" w="med" type="none"/>
          </a:ln>
        </p:spPr>
      </p:cxnSp>
      <p:cxnSp>
        <p:nvCxnSpPr>
          <p:cNvPr id="6549" name="Google Shape;6549;p351"/>
          <p:cNvCxnSpPr>
            <a:stCxn id="6530" idx="2"/>
          </p:cNvCxnSpPr>
          <p:nvPr/>
        </p:nvCxnSpPr>
        <p:spPr>
          <a:xfrm>
            <a:off x="2963569" y="2299815"/>
            <a:ext cx="0" cy="143400"/>
          </a:xfrm>
          <a:prstGeom prst="straightConnector1">
            <a:avLst/>
          </a:prstGeom>
          <a:noFill/>
          <a:ln cap="flat" cmpd="sng" w="7150">
            <a:solidFill>
              <a:schemeClr val="accent3"/>
            </a:solidFill>
            <a:prstDash val="dot"/>
            <a:round/>
            <a:headEnd len="med" w="med" type="none"/>
            <a:tailEnd len="med" w="med" type="none"/>
          </a:ln>
        </p:spPr>
      </p:cxnSp>
      <p:sp>
        <p:nvSpPr>
          <p:cNvPr id="6539" name="Google Shape;6539;p351"/>
          <p:cNvSpPr/>
          <p:nvPr>
            <p:ph idx="2" type="pic"/>
          </p:nvPr>
        </p:nvSpPr>
        <p:spPr>
          <a:xfrm>
            <a:off x="1554238" y="2689236"/>
            <a:ext cx="519900" cy="519900"/>
          </a:xfrm>
          <a:prstGeom prst="ellipse">
            <a:avLst/>
          </a:prstGeom>
          <a:noFill/>
          <a:ln cap="flat" cmpd="sng" w="7150">
            <a:solidFill>
              <a:schemeClr val="dk1"/>
            </a:solidFill>
            <a:prstDash val="solid"/>
            <a:round/>
            <a:headEnd len="sm" w="sm" type="none"/>
            <a:tailEnd len="sm" w="sm" type="none"/>
          </a:ln>
        </p:spPr>
      </p:sp>
      <p:sp>
        <p:nvSpPr>
          <p:cNvPr id="6534" name="Google Shape;6534;p351"/>
          <p:cNvSpPr/>
          <p:nvPr/>
        </p:nvSpPr>
        <p:spPr>
          <a:xfrm>
            <a:off x="695677" y="1755234"/>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50" name="Google Shape;6550;p351"/>
          <p:cNvPicPr preferRelativeResize="0"/>
          <p:nvPr/>
        </p:nvPicPr>
        <p:blipFill>
          <a:blip r:embed="rId2">
            <a:alphaModFix/>
          </a:blip>
          <a:stretch>
            <a:fillRect/>
          </a:stretch>
        </p:blipFill>
        <p:spPr>
          <a:xfrm>
            <a:off x="788105" y="1833591"/>
            <a:ext cx="64294" cy="85725"/>
          </a:xfrm>
          <a:prstGeom prst="rect">
            <a:avLst/>
          </a:prstGeom>
          <a:noFill/>
          <a:ln>
            <a:noFill/>
          </a:ln>
        </p:spPr>
      </p:pic>
      <p:sp>
        <p:nvSpPr>
          <p:cNvPr id="6535" name="Google Shape;6535;p351"/>
          <p:cNvSpPr/>
          <p:nvPr/>
        </p:nvSpPr>
        <p:spPr>
          <a:xfrm>
            <a:off x="695677" y="2326678"/>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51" name="Google Shape;6551;p351"/>
          <p:cNvPicPr preferRelativeResize="0"/>
          <p:nvPr/>
        </p:nvPicPr>
        <p:blipFill>
          <a:blip r:embed="rId3">
            <a:alphaModFix/>
          </a:blip>
          <a:stretch>
            <a:fillRect/>
          </a:stretch>
        </p:blipFill>
        <p:spPr>
          <a:xfrm>
            <a:off x="784533" y="2409133"/>
            <a:ext cx="71438" cy="71438"/>
          </a:xfrm>
          <a:prstGeom prst="rect">
            <a:avLst/>
          </a:prstGeom>
          <a:noFill/>
          <a:ln>
            <a:noFill/>
          </a:ln>
        </p:spPr>
      </p:pic>
      <p:sp>
        <p:nvSpPr>
          <p:cNvPr id="6541" name="Google Shape;6541;p351"/>
          <p:cNvSpPr/>
          <p:nvPr/>
        </p:nvSpPr>
        <p:spPr>
          <a:xfrm>
            <a:off x="2545973" y="232227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52" name="Google Shape;6552;p351"/>
          <p:cNvPicPr preferRelativeResize="0"/>
          <p:nvPr/>
        </p:nvPicPr>
        <p:blipFill>
          <a:blip r:embed="rId4">
            <a:alphaModFix/>
          </a:blip>
          <a:stretch>
            <a:fillRect/>
          </a:stretch>
        </p:blipFill>
        <p:spPr>
          <a:xfrm>
            <a:off x="2627695" y="2397587"/>
            <a:ext cx="85725" cy="85725"/>
          </a:xfrm>
          <a:prstGeom prst="rect">
            <a:avLst/>
          </a:prstGeom>
          <a:noFill/>
          <a:ln>
            <a:noFill/>
          </a:ln>
        </p:spPr>
      </p:pic>
      <p:sp>
        <p:nvSpPr>
          <p:cNvPr id="6542" name="Google Shape;6542;p351"/>
          <p:cNvSpPr/>
          <p:nvPr/>
        </p:nvSpPr>
        <p:spPr>
          <a:xfrm>
            <a:off x="3802959" y="232227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53" name="Google Shape;6553;p351"/>
          <p:cNvPicPr preferRelativeResize="0"/>
          <p:nvPr/>
        </p:nvPicPr>
        <p:blipFill>
          <a:blip r:embed="rId5">
            <a:alphaModFix/>
          </a:blip>
          <a:stretch>
            <a:fillRect/>
          </a:stretch>
        </p:blipFill>
        <p:spPr>
          <a:xfrm>
            <a:off x="3888558" y="2407580"/>
            <a:ext cx="78581" cy="78581"/>
          </a:xfrm>
          <a:prstGeom prst="rect">
            <a:avLst/>
          </a:prstGeom>
          <a:noFill/>
          <a:ln>
            <a:noFill/>
          </a:ln>
        </p:spPr>
      </p:pic>
      <p:sp>
        <p:nvSpPr>
          <p:cNvPr id="6544" name="Google Shape;6544;p351"/>
          <p:cNvSpPr/>
          <p:nvPr/>
        </p:nvSpPr>
        <p:spPr>
          <a:xfrm>
            <a:off x="4932319" y="232227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54" name="Google Shape;6554;p351"/>
          <p:cNvPicPr preferRelativeResize="0"/>
          <p:nvPr/>
        </p:nvPicPr>
        <p:blipFill>
          <a:blip r:embed="rId6">
            <a:alphaModFix/>
          </a:blip>
          <a:stretch>
            <a:fillRect/>
          </a:stretch>
        </p:blipFill>
        <p:spPr>
          <a:xfrm>
            <a:off x="5024766" y="2409882"/>
            <a:ext cx="64294" cy="85725"/>
          </a:xfrm>
          <a:prstGeom prst="rect">
            <a:avLst/>
          </a:prstGeom>
          <a:solidFill>
            <a:schemeClr val="lt1"/>
          </a:solidFill>
          <a:ln>
            <a:noFill/>
          </a:ln>
        </p:spPr>
      </p:pic>
      <p:sp>
        <p:nvSpPr>
          <p:cNvPr id="6537" name="Google Shape;6537;p351"/>
          <p:cNvSpPr/>
          <p:nvPr/>
        </p:nvSpPr>
        <p:spPr>
          <a:xfrm>
            <a:off x="4935900" y="1757372"/>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55" name="Google Shape;6555;p351"/>
          <p:cNvPicPr preferRelativeResize="0"/>
          <p:nvPr/>
        </p:nvPicPr>
        <p:blipFill>
          <a:blip r:embed="rId7">
            <a:alphaModFix/>
          </a:blip>
          <a:stretch>
            <a:fillRect/>
          </a:stretch>
        </p:blipFill>
        <p:spPr>
          <a:xfrm>
            <a:off x="5027442" y="1842675"/>
            <a:ext cx="71438" cy="78581"/>
          </a:xfrm>
          <a:prstGeom prst="rect">
            <a:avLst/>
          </a:prstGeom>
          <a:noFill/>
          <a:ln>
            <a:noFill/>
          </a:ln>
        </p:spPr>
      </p:pic>
      <p:sp>
        <p:nvSpPr>
          <p:cNvPr id="6556" name="Google Shape;6556;p351"/>
          <p:cNvSpPr/>
          <p:nvPr/>
        </p:nvSpPr>
        <p:spPr>
          <a:xfrm>
            <a:off x="6117769"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6557" name="Google Shape;6557;p351"/>
          <p:cNvCxnSpPr>
            <a:stCxn id="6539" idx="6"/>
            <a:endCxn id="6541" idx="2"/>
          </p:cNvCxnSpPr>
          <p:nvPr/>
        </p:nvCxnSpPr>
        <p:spPr>
          <a:xfrm flipH="1" rot="10800000">
            <a:off x="2074138" y="2446986"/>
            <a:ext cx="471900" cy="502200"/>
          </a:xfrm>
          <a:prstGeom prst="straightConnector1">
            <a:avLst/>
          </a:prstGeom>
          <a:noFill/>
          <a:ln cap="flat" cmpd="sng" w="7150">
            <a:solidFill>
              <a:schemeClr val="accent3"/>
            </a:solidFill>
            <a:prstDash val="dot"/>
            <a:round/>
            <a:headEnd len="med" w="med" type="none"/>
            <a:tailEnd len="med" w="med" type="none"/>
          </a:ln>
        </p:spPr>
      </p:cxnSp>
      <p:sp>
        <p:nvSpPr>
          <p:cNvPr id="6558" name="Google Shape;6558;p351"/>
          <p:cNvSpPr txBox="1"/>
          <p:nvPr/>
        </p:nvSpPr>
        <p:spPr>
          <a:xfrm>
            <a:off x="587616" y="3173643"/>
            <a:ext cx="465300" cy="150000"/>
          </a:xfrm>
          <a:prstGeom prst="rect">
            <a:avLst/>
          </a:prstGeom>
          <a:noFill/>
          <a:ln>
            <a:noFill/>
          </a:ln>
        </p:spPr>
        <p:txBody>
          <a:bodyPr anchorCtr="0" anchor="b"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In-person</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559" name="Google Shape;6559;p351"/>
          <p:cNvSpPr/>
          <p:nvPr/>
        </p:nvSpPr>
        <p:spPr>
          <a:xfrm>
            <a:off x="695677" y="3338897"/>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60" name="Google Shape;6560;p351"/>
          <p:cNvPicPr preferRelativeResize="0"/>
          <p:nvPr/>
        </p:nvPicPr>
        <p:blipFill>
          <a:blip r:embed="rId3">
            <a:alphaModFix/>
          </a:blip>
          <a:stretch>
            <a:fillRect/>
          </a:stretch>
        </p:blipFill>
        <p:spPr>
          <a:xfrm>
            <a:off x="784533" y="3421352"/>
            <a:ext cx="71438" cy="71438"/>
          </a:xfrm>
          <a:prstGeom prst="rect">
            <a:avLst/>
          </a:prstGeom>
          <a:noFill/>
          <a:ln>
            <a:noFill/>
          </a:ln>
        </p:spPr>
      </p:pic>
      <p:cxnSp>
        <p:nvCxnSpPr>
          <p:cNvPr id="6561" name="Google Shape;6561;p351"/>
          <p:cNvCxnSpPr>
            <a:stCxn id="6559" idx="4"/>
            <a:endCxn id="6562" idx="0"/>
          </p:cNvCxnSpPr>
          <p:nvPr/>
        </p:nvCxnSpPr>
        <p:spPr>
          <a:xfrm>
            <a:off x="820327" y="3588197"/>
            <a:ext cx="0" cy="340500"/>
          </a:xfrm>
          <a:prstGeom prst="straightConnector1">
            <a:avLst/>
          </a:prstGeom>
          <a:noFill/>
          <a:ln cap="flat" cmpd="sng" w="7150">
            <a:solidFill>
              <a:schemeClr val="accent3"/>
            </a:solidFill>
            <a:prstDash val="dot"/>
            <a:round/>
            <a:headEnd len="med" w="med" type="none"/>
            <a:tailEnd len="med" w="med" type="none"/>
          </a:ln>
        </p:spPr>
      </p:cxnSp>
      <p:sp>
        <p:nvSpPr>
          <p:cNvPr id="6563" name="Google Shape;6563;p351"/>
          <p:cNvSpPr txBox="1"/>
          <p:nvPr/>
        </p:nvSpPr>
        <p:spPr>
          <a:xfrm>
            <a:off x="629503" y="419618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562" name="Google Shape;6562;p351"/>
          <p:cNvSpPr/>
          <p:nvPr/>
        </p:nvSpPr>
        <p:spPr>
          <a:xfrm>
            <a:off x="695677"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64" name="Google Shape;6564;p351"/>
          <p:cNvPicPr preferRelativeResize="0"/>
          <p:nvPr/>
        </p:nvPicPr>
        <p:blipFill>
          <a:blip r:embed="rId2">
            <a:alphaModFix/>
          </a:blip>
          <a:stretch>
            <a:fillRect/>
          </a:stretch>
        </p:blipFill>
        <p:spPr>
          <a:xfrm>
            <a:off x="788105" y="4006988"/>
            <a:ext cx="64294" cy="85725"/>
          </a:xfrm>
          <a:prstGeom prst="rect">
            <a:avLst/>
          </a:prstGeom>
          <a:noFill/>
          <a:ln>
            <a:noFill/>
          </a:ln>
        </p:spPr>
      </p:pic>
      <p:sp>
        <p:nvSpPr>
          <p:cNvPr id="6565" name="Google Shape;6565;p351"/>
          <p:cNvSpPr/>
          <p:nvPr/>
        </p:nvSpPr>
        <p:spPr>
          <a:xfrm>
            <a:off x="4932319" y="39286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566" name="Google Shape;6566;p351"/>
          <p:cNvPicPr preferRelativeResize="0"/>
          <p:nvPr/>
        </p:nvPicPr>
        <p:blipFill>
          <a:blip r:embed="rId7">
            <a:alphaModFix/>
          </a:blip>
          <a:stretch>
            <a:fillRect/>
          </a:stretch>
        </p:blipFill>
        <p:spPr>
          <a:xfrm>
            <a:off x="5023861" y="4013934"/>
            <a:ext cx="71438" cy="78581"/>
          </a:xfrm>
          <a:prstGeom prst="rect">
            <a:avLst/>
          </a:prstGeom>
          <a:noFill/>
          <a:ln>
            <a:noFill/>
          </a:ln>
        </p:spPr>
      </p:pic>
      <p:sp>
        <p:nvSpPr>
          <p:cNvPr id="6567" name="Google Shape;6567;p351"/>
          <p:cNvSpPr txBox="1"/>
          <p:nvPr/>
        </p:nvSpPr>
        <p:spPr>
          <a:xfrm>
            <a:off x="4707478" y="4210163"/>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6568" name="Google Shape;6568;p351"/>
          <p:cNvCxnSpPr>
            <a:stCxn id="6539" idx="6"/>
            <a:endCxn id="6569" idx="2"/>
          </p:cNvCxnSpPr>
          <p:nvPr/>
        </p:nvCxnSpPr>
        <p:spPr>
          <a:xfrm>
            <a:off x="2074138" y="2949186"/>
            <a:ext cx="471900" cy="514500"/>
          </a:xfrm>
          <a:prstGeom prst="straightConnector1">
            <a:avLst/>
          </a:prstGeom>
          <a:noFill/>
          <a:ln cap="flat" cmpd="sng" w="7150">
            <a:solidFill>
              <a:schemeClr val="accent3"/>
            </a:solidFill>
            <a:prstDash val="dot"/>
            <a:round/>
            <a:headEnd len="med" w="med" type="none"/>
            <a:tailEnd len="med" w="med" type="none"/>
          </a:ln>
        </p:spPr>
      </p:cxnSp>
      <p:sp>
        <p:nvSpPr>
          <p:cNvPr id="6569" name="Google Shape;6569;p351"/>
          <p:cNvSpPr/>
          <p:nvPr/>
        </p:nvSpPr>
        <p:spPr>
          <a:xfrm>
            <a:off x="2545973"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6570" name="Google Shape;6570;p351"/>
          <p:cNvCxnSpPr>
            <a:stCxn id="6539" idx="2"/>
            <a:endCxn id="6559" idx="6"/>
          </p:cNvCxnSpPr>
          <p:nvPr/>
        </p:nvCxnSpPr>
        <p:spPr>
          <a:xfrm flipH="1">
            <a:off x="944938" y="2949186"/>
            <a:ext cx="609300" cy="514500"/>
          </a:xfrm>
          <a:prstGeom prst="straightConnector1">
            <a:avLst/>
          </a:prstGeom>
          <a:noFill/>
          <a:ln cap="flat" cmpd="sng" w="7150">
            <a:solidFill>
              <a:schemeClr val="accent3"/>
            </a:solidFill>
            <a:prstDash val="dot"/>
            <a:round/>
            <a:headEnd len="med" w="med" type="none"/>
            <a:tailEnd len="med" w="med" type="none"/>
          </a:ln>
        </p:spPr>
      </p:cxnSp>
      <p:sp>
        <p:nvSpPr>
          <p:cNvPr id="6571" name="Google Shape;6571;p351"/>
          <p:cNvSpPr txBox="1"/>
          <p:nvPr/>
        </p:nvSpPr>
        <p:spPr>
          <a:xfrm>
            <a:off x="2399620"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 system</a:t>
            </a:r>
            <a:endParaRPr b="1" sz="600">
              <a:solidFill>
                <a:schemeClr val="dk1"/>
              </a:solidFill>
              <a:latin typeface="Inter"/>
              <a:ea typeface="Inter"/>
              <a:cs typeface="Inter"/>
              <a:sym typeface="Inter"/>
            </a:endParaRPr>
          </a:p>
        </p:txBody>
      </p:sp>
      <p:sp>
        <p:nvSpPr>
          <p:cNvPr id="6572" name="Google Shape;6572;p351"/>
          <p:cNvSpPr/>
          <p:nvPr/>
        </p:nvSpPr>
        <p:spPr>
          <a:xfrm>
            <a:off x="3332072"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73" name="Google Shape;6573;p351"/>
          <p:cNvSpPr txBox="1"/>
          <p:nvPr/>
        </p:nvSpPr>
        <p:spPr>
          <a:xfrm>
            <a:off x="3185718"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Terminal</a:t>
            </a:r>
            <a:endParaRPr b="1" sz="600">
              <a:solidFill>
                <a:schemeClr val="dk1"/>
              </a:solidFill>
              <a:latin typeface="Inter"/>
              <a:ea typeface="Inter"/>
              <a:cs typeface="Inter"/>
              <a:sym typeface="Inter"/>
            </a:endParaRPr>
          </a:p>
        </p:txBody>
      </p:sp>
      <p:sp>
        <p:nvSpPr>
          <p:cNvPr id="6574" name="Google Shape;6574;p351"/>
          <p:cNvSpPr/>
          <p:nvPr/>
        </p:nvSpPr>
        <p:spPr>
          <a:xfrm>
            <a:off x="4118166"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75" name="Google Shape;6575;p351"/>
          <p:cNvSpPr txBox="1"/>
          <p:nvPr/>
        </p:nvSpPr>
        <p:spPr>
          <a:xfrm>
            <a:off x="3971812"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6576" name="Google Shape;6576;p351"/>
          <p:cNvSpPr/>
          <p:nvPr/>
        </p:nvSpPr>
        <p:spPr>
          <a:xfrm>
            <a:off x="4932319" y="3338897"/>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77" name="Google Shape;6577;p351"/>
          <p:cNvSpPr txBox="1"/>
          <p:nvPr/>
        </p:nvSpPr>
        <p:spPr>
          <a:xfrm>
            <a:off x="4823318" y="318200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pic>
        <p:nvPicPr>
          <p:cNvPr id="6578" name="Google Shape;6578;p351"/>
          <p:cNvPicPr preferRelativeResize="0"/>
          <p:nvPr/>
        </p:nvPicPr>
        <p:blipFill>
          <a:blip r:embed="rId5">
            <a:alphaModFix/>
          </a:blip>
          <a:stretch>
            <a:fillRect/>
          </a:stretch>
        </p:blipFill>
        <p:spPr>
          <a:xfrm>
            <a:off x="4204771" y="3424196"/>
            <a:ext cx="78581" cy="78581"/>
          </a:xfrm>
          <a:prstGeom prst="rect">
            <a:avLst/>
          </a:prstGeom>
          <a:noFill/>
          <a:ln>
            <a:noFill/>
          </a:ln>
        </p:spPr>
      </p:pic>
      <p:pic>
        <p:nvPicPr>
          <p:cNvPr id="6579" name="Google Shape;6579;p351"/>
          <p:cNvPicPr preferRelativeResize="0"/>
          <p:nvPr/>
        </p:nvPicPr>
        <p:blipFill>
          <a:blip r:embed="rId6">
            <a:alphaModFix/>
          </a:blip>
          <a:stretch>
            <a:fillRect/>
          </a:stretch>
        </p:blipFill>
        <p:spPr>
          <a:xfrm>
            <a:off x="5024766" y="3427763"/>
            <a:ext cx="64294" cy="85725"/>
          </a:xfrm>
          <a:prstGeom prst="rect">
            <a:avLst/>
          </a:prstGeom>
          <a:solidFill>
            <a:schemeClr val="lt1"/>
          </a:solidFill>
          <a:ln>
            <a:noFill/>
          </a:ln>
        </p:spPr>
      </p:pic>
      <p:cxnSp>
        <p:nvCxnSpPr>
          <p:cNvPr id="6580" name="Google Shape;6580;p351"/>
          <p:cNvCxnSpPr>
            <a:stCxn id="6569" idx="6"/>
            <a:endCxn id="6572" idx="2"/>
          </p:cNvCxnSpPr>
          <p:nvPr/>
        </p:nvCxnSpPr>
        <p:spPr>
          <a:xfrm>
            <a:off x="2795273" y="3463547"/>
            <a:ext cx="536700" cy="0"/>
          </a:xfrm>
          <a:prstGeom prst="straightConnector1">
            <a:avLst/>
          </a:prstGeom>
          <a:noFill/>
          <a:ln cap="flat" cmpd="sng" w="7150">
            <a:solidFill>
              <a:schemeClr val="accent3"/>
            </a:solidFill>
            <a:prstDash val="dot"/>
            <a:round/>
            <a:headEnd len="med" w="med" type="none"/>
            <a:tailEnd len="med" w="med" type="none"/>
          </a:ln>
        </p:spPr>
      </p:cxnSp>
      <p:cxnSp>
        <p:nvCxnSpPr>
          <p:cNvPr id="6581" name="Google Shape;6581;p351"/>
          <p:cNvCxnSpPr>
            <a:stCxn id="6572" idx="6"/>
            <a:endCxn id="6574" idx="2"/>
          </p:cNvCxnSpPr>
          <p:nvPr/>
        </p:nvCxnSpPr>
        <p:spPr>
          <a:xfrm>
            <a:off x="3581372" y="3463547"/>
            <a:ext cx="536700" cy="0"/>
          </a:xfrm>
          <a:prstGeom prst="straightConnector1">
            <a:avLst/>
          </a:prstGeom>
          <a:noFill/>
          <a:ln cap="flat" cmpd="sng" w="7150">
            <a:solidFill>
              <a:schemeClr val="accent3"/>
            </a:solidFill>
            <a:prstDash val="dot"/>
            <a:round/>
            <a:headEnd len="med" w="med" type="none"/>
            <a:tailEnd len="med" w="med" type="none"/>
          </a:ln>
        </p:spPr>
      </p:cxnSp>
      <p:cxnSp>
        <p:nvCxnSpPr>
          <p:cNvPr id="6582" name="Google Shape;6582;p351"/>
          <p:cNvCxnSpPr>
            <a:stCxn id="6574" idx="6"/>
            <a:endCxn id="6576" idx="2"/>
          </p:cNvCxnSpPr>
          <p:nvPr/>
        </p:nvCxnSpPr>
        <p:spPr>
          <a:xfrm>
            <a:off x="4367466" y="3463547"/>
            <a:ext cx="564900" cy="0"/>
          </a:xfrm>
          <a:prstGeom prst="straightConnector1">
            <a:avLst/>
          </a:prstGeom>
          <a:noFill/>
          <a:ln cap="flat" cmpd="sng" w="7150">
            <a:solidFill>
              <a:schemeClr val="accent3"/>
            </a:solidFill>
            <a:prstDash val="dot"/>
            <a:round/>
            <a:headEnd len="med" w="med" type="none"/>
            <a:tailEnd len="med" w="med" type="none"/>
          </a:ln>
        </p:spPr>
      </p:cxnSp>
      <p:sp>
        <p:nvSpPr>
          <p:cNvPr id="6583" name="Google Shape;6583;p351"/>
          <p:cNvSpPr/>
          <p:nvPr/>
        </p:nvSpPr>
        <p:spPr>
          <a:xfrm>
            <a:off x="2677903"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certification</a:t>
            </a:r>
            <a:endParaRPr sz="500">
              <a:latin typeface="Inter"/>
              <a:ea typeface="Inter"/>
              <a:cs typeface="Inter"/>
              <a:sym typeface="Inter"/>
            </a:endParaRPr>
          </a:p>
        </p:txBody>
      </p:sp>
      <p:cxnSp>
        <p:nvCxnSpPr>
          <p:cNvPr id="6584" name="Google Shape;6584;p351"/>
          <p:cNvCxnSpPr>
            <a:endCxn id="6583" idx="0"/>
          </p:cNvCxnSpPr>
          <p:nvPr/>
        </p:nvCxnSpPr>
        <p:spPr>
          <a:xfrm>
            <a:off x="3062053" y="3457810"/>
            <a:ext cx="0" cy="174300"/>
          </a:xfrm>
          <a:prstGeom prst="straightConnector1">
            <a:avLst/>
          </a:prstGeom>
          <a:noFill/>
          <a:ln cap="flat" cmpd="sng" w="7150">
            <a:solidFill>
              <a:schemeClr val="accent3"/>
            </a:solidFill>
            <a:prstDash val="dot"/>
            <a:round/>
            <a:headEnd len="med" w="med" type="none"/>
            <a:tailEnd len="med" w="med" type="none"/>
          </a:ln>
        </p:spPr>
      </p:cxnSp>
      <p:sp>
        <p:nvSpPr>
          <p:cNvPr id="6585" name="Google Shape;6585;p351"/>
          <p:cNvSpPr/>
          <p:nvPr/>
        </p:nvSpPr>
        <p:spPr>
          <a:xfrm>
            <a:off x="3578794"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fleet</a:t>
            </a:r>
            <a:endParaRPr sz="500">
              <a:latin typeface="Inter"/>
              <a:ea typeface="Inter"/>
              <a:cs typeface="Inter"/>
              <a:sym typeface="Inter"/>
            </a:endParaRPr>
          </a:p>
          <a:p>
            <a:pPr indent="0" lvl="0" marL="0" rtl="0" algn="ctr">
              <a:spcBef>
                <a:spcPts val="0"/>
              </a:spcBef>
              <a:spcAft>
                <a:spcPts val="0"/>
              </a:spcAft>
              <a:buNone/>
            </a:pPr>
            <a:r>
              <a:rPr lang="en" sz="500">
                <a:latin typeface="Inter"/>
                <a:ea typeface="Inter"/>
                <a:cs typeface="Inter"/>
                <a:sym typeface="Inter"/>
              </a:rPr>
              <a:t>management</a:t>
            </a:r>
            <a:endParaRPr sz="500">
              <a:latin typeface="Inter"/>
              <a:ea typeface="Inter"/>
              <a:cs typeface="Inter"/>
              <a:sym typeface="Inter"/>
            </a:endParaRPr>
          </a:p>
        </p:txBody>
      </p:sp>
      <p:cxnSp>
        <p:nvCxnSpPr>
          <p:cNvPr id="6586" name="Google Shape;6586;p351"/>
          <p:cNvCxnSpPr/>
          <p:nvPr/>
        </p:nvCxnSpPr>
        <p:spPr>
          <a:xfrm>
            <a:off x="3842774" y="3484459"/>
            <a:ext cx="0" cy="143400"/>
          </a:xfrm>
          <a:prstGeom prst="straightConnector1">
            <a:avLst/>
          </a:prstGeom>
          <a:noFill/>
          <a:ln cap="flat" cmpd="sng" w="7150">
            <a:solidFill>
              <a:schemeClr val="accent3"/>
            </a:solidFill>
            <a:prstDash val="dot"/>
            <a:round/>
            <a:headEnd len="med" w="med" type="none"/>
            <a:tailEnd len="med" w="med" type="none"/>
          </a:ln>
        </p:spPr>
      </p:cxnSp>
      <p:cxnSp>
        <p:nvCxnSpPr>
          <p:cNvPr id="6587" name="Google Shape;6587;p351"/>
          <p:cNvCxnSpPr>
            <a:stCxn id="6562" idx="6"/>
            <a:endCxn id="6565" idx="2"/>
          </p:cNvCxnSpPr>
          <p:nvPr/>
        </p:nvCxnSpPr>
        <p:spPr>
          <a:xfrm>
            <a:off x="944977" y="4053281"/>
            <a:ext cx="3987300" cy="0"/>
          </a:xfrm>
          <a:prstGeom prst="straightConnector1">
            <a:avLst/>
          </a:prstGeom>
          <a:noFill/>
          <a:ln cap="flat" cmpd="sng" w="7150">
            <a:solidFill>
              <a:schemeClr val="accent3"/>
            </a:solidFill>
            <a:prstDash val="dot"/>
            <a:round/>
            <a:headEnd len="med" w="med" type="none"/>
            <a:tailEnd len="med" w="med" type="none"/>
          </a:ln>
        </p:spPr>
      </p:cxnSp>
      <p:cxnSp>
        <p:nvCxnSpPr>
          <p:cNvPr id="6588" name="Google Shape;6588;p351"/>
          <p:cNvCxnSpPr>
            <a:stCxn id="6576" idx="4"/>
            <a:endCxn id="6565" idx="0"/>
          </p:cNvCxnSpPr>
          <p:nvPr/>
        </p:nvCxnSpPr>
        <p:spPr>
          <a:xfrm>
            <a:off x="5056969" y="3588197"/>
            <a:ext cx="0" cy="340500"/>
          </a:xfrm>
          <a:prstGeom prst="straightConnector1">
            <a:avLst/>
          </a:prstGeom>
          <a:noFill/>
          <a:ln cap="flat" cmpd="sng" w="7150">
            <a:solidFill>
              <a:schemeClr val="accent3"/>
            </a:solidFill>
            <a:prstDash val="dot"/>
            <a:round/>
            <a:headEnd len="med" w="med" type="none"/>
            <a:tailEnd len="med" w="med" type="none"/>
          </a:ln>
        </p:spPr>
      </p:cxnSp>
      <p:pic>
        <p:nvPicPr>
          <p:cNvPr id="6589" name="Google Shape;6589;p351"/>
          <p:cNvPicPr preferRelativeResize="0"/>
          <p:nvPr/>
        </p:nvPicPr>
        <p:blipFill>
          <a:blip r:embed="rId8">
            <a:alphaModFix/>
          </a:blip>
          <a:stretch>
            <a:fillRect/>
          </a:stretch>
        </p:blipFill>
        <p:spPr>
          <a:xfrm>
            <a:off x="2627705" y="3430134"/>
            <a:ext cx="85725" cy="78581"/>
          </a:xfrm>
          <a:prstGeom prst="rect">
            <a:avLst/>
          </a:prstGeom>
          <a:noFill/>
          <a:ln>
            <a:noFill/>
          </a:ln>
        </p:spPr>
      </p:pic>
      <p:pic>
        <p:nvPicPr>
          <p:cNvPr id="6590" name="Google Shape;6590;p351"/>
          <p:cNvPicPr preferRelativeResize="0"/>
          <p:nvPr/>
        </p:nvPicPr>
        <p:blipFill>
          <a:blip r:embed="rId9">
            <a:alphaModFix/>
          </a:blip>
          <a:stretch>
            <a:fillRect/>
          </a:stretch>
        </p:blipFill>
        <p:spPr>
          <a:xfrm>
            <a:off x="3431691" y="3414206"/>
            <a:ext cx="50006" cy="85725"/>
          </a:xfrm>
          <a:prstGeom prst="rect">
            <a:avLst/>
          </a:prstGeom>
          <a:noFill/>
          <a:ln>
            <a:noFill/>
          </a:ln>
        </p:spPr>
      </p:pic>
      <p:sp>
        <p:nvSpPr>
          <p:cNvPr id="6591" name="Google Shape;6591;p351"/>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rtl="0" algn="r">
              <a:spcBef>
                <a:spcPts val="0"/>
              </a:spcBef>
              <a:spcAft>
                <a:spcPts val="0"/>
              </a:spcAft>
              <a:buNone/>
            </a:pPr>
            <a:r>
              <a:rPr b="1" lang="en" sz="600">
                <a:solidFill>
                  <a:schemeClr val="dk1"/>
                </a:solidFill>
                <a:latin typeface="Inter"/>
                <a:ea typeface="Inter"/>
                <a:cs typeface="Inter"/>
                <a:sym typeface="Inter"/>
              </a:rPr>
              <a:t>Ledger</a:t>
            </a:r>
            <a:endParaRPr b="1" sz="600">
              <a:solidFill>
                <a:schemeClr val="dk1"/>
              </a:solidFill>
              <a:latin typeface="Inter"/>
              <a:ea typeface="Inter"/>
              <a:cs typeface="Inter"/>
              <a:sym typeface="Inter"/>
            </a:endParaRPr>
          </a:p>
        </p:txBody>
      </p:sp>
      <p:cxnSp>
        <p:nvCxnSpPr>
          <p:cNvPr id="6592" name="Google Shape;6592;p351"/>
          <p:cNvCxnSpPr>
            <a:stCxn id="6544" idx="6"/>
            <a:endCxn id="6591" idx="1"/>
          </p:cNvCxnSpPr>
          <p:nvPr/>
        </p:nvCxnSpPr>
        <p:spPr>
          <a:xfrm>
            <a:off x="5181619" y="2446927"/>
            <a:ext cx="569700" cy="502200"/>
          </a:xfrm>
          <a:prstGeom prst="straightConnector1">
            <a:avLst/>
          </a:prstGeom>
          <a:noFill/>
          <a:ln cap="flat" cmpd="sng" w="7150">
            <a:solidFill>
              <a:schemeClr val="accent3"/>
            </a:solidFill>
            <a:prstDash val="dot"/>
            <a:round/>
            <a:headEnd len="med" w="med" type="none"/>
            <a:tailEnd len="med" w="med" type="none"/>
          </a:ln>
        </p:spPr>
      </p:cxnSp>
      <p:cxnSp>
        <p:nvCxnSpPr>
          <p:cNvPr id="6593" name="Google Shape;6593;p351"/>
          <p:cNvCxnSpPr>
            <a:stCxn id="6576" idx="6"/>
            <a:endCxn id="6591" idx="1"/>
          </p:cNvCxnSpPr>
          <p:nvPr/>
        </p:nvCxnSpPr>
        <p:spPr>
          <a:xfrm flipH="1" rot="10800000">
            <a:off x="5181619" y="2949347"/>
            <a:ext cx="569700" cy="514200"/>
          </a:xfrm>
          <a:prstGeom prst="straightConnector1">
            <a:avLst/>
          </a:prstGeom>
          <a:noFill/>
          <a:ln cap="flat" cmpd="sng" w="7150">
            <a:solidFill>
              <a:schemeClr val="accent3"/>
            </a:solidFill>
            <a:prstDash val="dot"/>
            <a:round/>
            <a:headEnd len="med" w="med" type="none"/>
            <a:tailEnd len="med" w="med" type="none"/>
          </a:ln>
        </p:spPr>
      </p:cxnSp>
      <p:sp>
        <p:nvSpPr>
          <p:cNvPr id="6594" name="Google Shape;6594;p351"/>
          <p:cNvSpPr/>
          <p:nvPr/>
        </p:nvSpPr>
        <p:spPr>
          <a:xfrm>
            <a:off x="2077532" y="2863560"/>
            <a:ext cx="171300" cy="1713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95" name="Google Shape;6595;p351"/>
          <p:cNvSpPr/>
          <p:nvPr>
            <p:ph idx="3" type="pic"/>
          </p:nvPr>
        </p:nvSpPr>
        <p:spPr>
          <a:xfrm>
            <a:off x="7035295" y="1621976"/>
            <a:ext cx="519900" cy="519900"/>
          </a:xfrm>
          <a:prstGeom prst="ellipse">
            <a:avLst/>
          </a:prstGeom>
          <a:noFill/>
          <a:ln cap="flat" cmpd="sng" w="7150">
            <a:solidFill>
              <a:schemeClr val="dk1"/>
            </a:solidFill>
            <a:prstDash val="solid"/>
            <a:round/>
            <a:headEnd len="sm" w="sm" type="none"/>
            <a:tailEnd len="sm" w="sm" type="none"/>
          </a:ln>
        </p:spPr>
      </p:sp>
      <p:sp>
        <p:nvSpPr>
          <p:cNvPr id="6596" name="Google Shape;6596;p351"/>
          <p:cNvSpPr/>
          <p:nvPr/>
        </p:nvSpPr>
        <p:spPr>
          <a:xfrm>
            <a:off x="7170685"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97" name="Google Shape;6597;p351"/>
          <p:cNvSpPr/>
          <p:nvPr/>
        </p:nvSpPr>
        <p:spPr>
          <a:xfrm>
            <a:off x="7170685" y="244715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98" name="Google Shape;6598;p351"/>
          <p:cNvSpPr/>
          <p:nvPr/>
        </p:nvSpPr>
        <p:spPr>
          <a:xfrm>
            <a:off x="7170685" y="320206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99" name="Google Shape;6599;p351"/>
          <p:cNvSpPr/>
          <p:nvPr/>
        </p:nvSpPr>
        <p:spPr>
          <a:xfrm>
            <a:off x="7526204" y="2824613"/>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600" name="Google Shape;6600;p351"/>
          <p:cNvSpPr/>
          <p:nvPr/>
        </p:nvSpPr>
        <p:spPr>
          <a:xfrm>
            <a:off x="7526204" y="2447156"/>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601" name="Google Shape;6601;p351"/>
          <p:cNvSpPr/>
          <p:nvPr/>
        </p:nvSpPr>
        <p:spPr>
          <a:xfrm>
            <a:off x="7526204" y="3202069"/>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602" name="Google Shape;6602;p351"/>
          <p:cNvSpPr/>
          <p:nvPr/>
        </p:nvSpPr>
        <p:spPr>
          <a:xfrm>
            <a:off x="7170685" y="3804038"/>
            <a:ext cx="249300" cy="2493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603" name="Google Shape;6603;p351"/>
          <p:cNvSpPr/>
          <p:nvPr/>
        </p:nvSpPr>
        <p:spPr>
          <a:xfrm>
            <a:off x="7170685" y="4195088"/>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6604" name="Google Shape;6604;p351"/>
          <p:cNvCxnSpPr>
            <a:stCxn id="6556" idx="7"/>
            <a:endCxn id="6595" idx="3"/>
          </p:cNvCxnSpPr>
          <p:nvPr/>
        </p:nvCxnSpPr>
        <p:spPr>
          <a:xfrm flipH="1" rot="10800000">
            <a:off x="6330560" y="2065822"/>
            <a:ext cx="780900" cy="795300"/>
          </a:xfrm>
          <a:prstGeom prst="straightConnector1">
            <a:avLst/>
          </a:prstGeom>
          <a:noFill/>
          <a:ln cap="flat" cmpd="sng" w="7150">
            <a:solidFill>
              <a:schemeClr val="accent3"/>
            </a:solidFill>
            <a:prstDash val="dot"/>
            <a:round/>
            <a:headEnd len="med" w="med" type="none"/>
            <a:tailEnd len="med" w="med" type="none"/>
          </a:ln>
        </p:spPr>
      </p:cxnSp>
      <p:cxnSp>
        <p:nvCxnSpPr>
          <p:cNvPr id="6605" name="Google Shape;6605;p351"/>
          <p:cNvCxnSpPr>
            <a:stCxn id="6556" idx="5"/>
            <a:endCxn id="6602" idx="1"/>
          </p:cNvCxnSpPr>
          <p:nvPr/>
        </p:nvCxnSpPr>
        <p:spPr>
          <a:xfrm>
            <a:off x="6330560" y="3037403"/>
            <a:ext cx="876600" cy="803100"/>
          </a:xfrm>
          <a:prstGeom prst="straightConnector1">
            <a:avLst/>
          </a:prstGeom>
          <a:noFill/>
          <a:ln cap="flat" cmpd="sng" w="7150">
            <a:solidFill>
              <a:schemeClr val="accent3"/>
            </a:solidFill>
            <a:prstDash val="dot"/>
            <a:round/>
            <a:headEnd len="med" w="med" type="none"/>
            <a:tailEnd len="med" w="med" type="none"/>
          </a:ln>
        </p:spPr>
      </p:cxnSp>
      <p:cxnSp>
        <p:nvCxnSpPr>
          <p:cNvPr id="6606" name="Google Shape;6606;p351"/>
          <p:cNvCxnSpPr>
            <a:stCxn id="6595" idx="4"/>
            <a:endCxn id="6597" idx="0"/>
          </p:cNvCxnSpPr>
          <p:nvPr/>
        </p:nvCxnSpPr>
        <p:spPr>
          <a:xfrm>
            <a:off x="7295245" y="2141876"/>
            <a:ext cx="0" cy="305400"/>
          </a:xfrm>
          <a:prstGeom prst="straightConnector1">
            <a:avLst/>
          </a:prstGeom>
          <a:noFill/>
          <a:ln cap="flat" cmpd="sng" w="7150">
            <a:solidFill>
              <a:schemeClr val="accent3"/>
            </a:solidFill>
            <a:prstDash val="dot"/>
            <a:round/>
            <a:headEnd len="med" w="med" type="none"/>
            <a:tailEnd len="med" w="med" type="none"/>
          </a:ln>
        </p:spPr>
      </p:cxnSp>
      <p:cxnSp>
        <p:nvCxnSpPr>
          <p:cNvPr id="6607" name="Google Shape;6607;p351"/>
          <p:cNvCxnSpPr>
            <a:stCxn id="6597" idx="4"/>
            <a:endCxn id="6596" idx="0"/>
          </p:cNvCxnSpPr>
          <p:nvPr/>
        </p:nvCxnSpPr>
        <p:spPr>
          <a:xfrm>
            <a:off x="7295335" y="2696456"/>
            <a:ext cx="0" cy="128100"/>
          </a:xfrm>
          <a:prstGeom prst="straightConnector1">
            <a:avLst/>
          </a:prstGeom>
          <a:noFill/>
          <a:ln cap="flat" cmpd="sng" w="7150">
            <a:solidFill>
              <a:schemeClr val="accent3"/>
            </a:solidFill>
            <a:prstDash val="dot"/>
            <a:round/>
            <a:headEnd len="med" w="med" type="none"/>
            <a:tailEnd len="med" w="med" type="none"/>
          </a:ln>
        </p:spPr>
      </p:cxnSp>
      <p:cxnSp>
        <p:nvCxnSpPr>
          <p:cNvPr id="6608" name="Google Shape;6608;p351"/>
          <p:cNvCxnSpPr>
            <a:endCxn id="6598" idx="0"/>
          </p:cNvCxnSpPr>
          <p:nvPr/>
        </p:nvCxnSpPr>
        <p:spPr>
          <a:xfrm>
            <a:off x="7295335" y="3073669"/>
            <a:ext cx="0" cy="128400"/>
          </a:xfrm>
          <a:prstGeom prst="straightConnector1">
            <a:avLst/>
          </a:prstGeom>
          <a:noFill/>
          <a:ln cap="flat" cmpd="sng" w="7150">
            <a:solidFill>
              <a:schemeClr val="accent3"/>
            </a:solidFill>
            <a:prstDash val="dot"/>
            <a:round/>
            <a:headEnd len="med" w="med" type="none"/>
            <a:tailEnd len="med" w="med" type="none"/>
          </a:ln>
        </p:spPr>
      </p:cxnSp>
      <p:cxnSp>
        <p:nvCxnSpPr>
          <p:cNvPr id="6609" name="Google Shape;6609;p351"/>
          <p:cNvCxnSpPr>
            <a:stCxn id="6598" idx="4"/>
            <a:endCxn id="6602" idx="0"/>
          </p:cNvCxnSpPr>
          <p:nvPr/>
        </p:nvCxnSpPr>
        <p:spPr>
          <a:xfrm>
            <a:off x="7295335" y="3451369"/>
            <a:ext cx="0" cy="352800"/>
          </a:xfrm>
          <a:prstGeom prst="straightConnector1">
            <a:avLst/>
          </a:prstGeom>
          <a:noFill/>
          <a:ln cap="flat" cmpd="sng" w="7150">
            <a:solidFill>
              <a:schemeClr val="accent3"/>
            </a:solidFill>
            <a:prstDash val="dot"/>
            <a:round/>
            <a:headEnd len="med" w="med" type="none"/>
            <a:tailEnd len="med" w="med" type="none"/>
          </a:ln>
        </p:spPr>
      </p:cxnSp>
      <p:cxnSp>
        <p:nvCxnSpPr>
          <p:cNvPr id="6610" name="Google Shape;6610;p351"/>
          <p:cNvCxnSpPr>
            <a:endCxn id="6603" idx="0"/>
          </p:cNvCxnSpPr>
          <p:nvPr/>
        </p:nvCxnSpPr>
        <p:spPr>
          <a:xfrm>
            <a:off x="7295335" y="4053188"/>
            <a:ext cx="0" cy="141900"/>
          </a:xfrm>
          <a:prstGeom prst="straightConnector1">
            <a:avLst/>
          </a:prstGeom>
          <a:noFill/>
          <a:ln cap="flat" cmpd="sng" w="7150">
            <a:solidFill>
              <a:schemeClr val="accent3"/>
            </a:solidFill>
            <a:prstDash val="dot"/>
            <a:round/>
            <a:headEnd len="med" w="med" type="none"/>
            <a:tailEnd len="med" w="med" type="none"/>
          </a:ln>
        </p:spPr>
      </p:cxnSp>
      <p:cxnSp>
        <p:nvCxnSpPr>
          <p:cNvPr id="6611" name="Google Shape;6611;p351"/>
          <p:cNvCxnSpPr>
            <a:stCxn id="6597" idx="6"/>
            <a:endCxn id="6600" idx="2"/>
          </p:cNvCxnSpPr>
          <p:nvPr/>
        </p:nvCxnSpPr>
        <p:spPr>
          <a:xfrm>
            <a:off x="7419985" y="2571806"/>
            <a:ext cx="106200" cy="0"/>
          </a:xfrm>
          <a:prstGeom prst="straightConnector1">
            <a:avLst/>
          </a:prstGeom>
          <a:noFill/>
          <a:ln cap="flat" cmpd="sng" w="7150">
            <a:solidFill>
              <a:schemeClr val="accent3"/>
            </a:solidFill>
            <a:prstDash val="dot"/>
            <a:round/>
            <a:headEnd len="med" w="med" type="none"/>
            <a:tailEnd len="med" w="med" type="none"/>
          </a:ln>
        </p:spPr>
      </p:cxnSp>
      <p:cxnSp>
        <p:nvCxnSpPr>
          <p:cNvPr id="6612" name="Google Shape;6612;p351"/>
          <p:cNvCxnSpPr>
            <a:stCxn id="6599" idx="2"/>
            <a:endCxn id="6596" idx="6"/>
          </p:cNvCxnSpPr>
          <p:nvPr/>
        </p:nvCxnSpPr>
        <p:spPr>
          <a:xfrm rot="10800000">
            <a:off x="7420004" y="2949263"/>
            <a:ext cx="106200" cy="0"/>
          </a:xfrm>
          <a:prstGeom prst="straightConnector1">
            <a:avLst/>
          </a:prstGeom>
          <a:noFill/>
          <a:ln cap="flat" cmpd="sng" w="7150">
            <a:solidFill>
              <a:schemeClr val="accent3"/>
            </a:solidFill>
            <a:prstDash val="dot"/>
            <a:round/>
            <a:headEnd len="med" w="med" type="none"/>
            <a:tailEnd len="med" w="med" type="none"/>
          </a:ln>
        </p:spPr>
      </p:cxnSp>
      <p:cxnSp>
        <p:nvCxnSpPr>
          <p:cNvPr id="6613" name="Google Shape;6613;p351"/>
          <p:cNvCxnSpPr>
            <a:stCxn id="6598" idx="6"/>
            <a:endCxn id="6601" idx="2"/>
          </p:cNvCxnSpPr>
          <p:nvPr/>
        </p:nvCxnSpPr>
        <p:spPr>
          <a:xfrm>
            <a:off x="7419985" y="3326719"/>
            <a:ext cx="106200" cy="0"/>
          </a:xfrm>
          <a:prstGeom prst="straightConnector1">
            <a:avLst/>
          </a:prstGeom>
          <a:noFill/>
          <a:ln cap="flat" cmpd="sng" w="7150">
            <a:solidFill>
              <a:schemeClr val="accent3"/>
            </a:solidFill>
            <a:prstDash val="dot"/>
            <a:round/>
            <a:headEnd len="med" w="med" type="none"/>
            <a:tailEnd len="med" w="med" type="none"/>
          </a:ln>
        </p:spPr>
      </p:cxnSp>
      <p:sp>
        <p:nvSpPr>
          <p:cNvPr id="6614" name="Google Shape;6614;p351"/>
          <p:cNvSpPr txBox="1"/>
          <p:nvPr/>
        </p:nvSpPr>
        <p:spPr>
          <a:xfrm>
            <a:off x="6946753" y="444425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KYC</a:t>
            </a:r>
            <a:endParaRPr b="1" sz="600">
              <a:solidFill>
                <a:schemeClr val="dk1"/>
              </a:solidFill>
              <a:latin typeface="Inter"/>
              <a:ea typeface="Inter"/>
              <a:cs typeface="Inter"/>
              <a:sym typeface="Inter"/>
            </a:endParaRPr>
          </a:p>
        </p:txBody>
      </p:sp>
      <p:sp>
        <p:nvSpPr>
          <p:cNvPr id="6615" name="Google Shape;6615;p351"/>
          <p:cNvSpPr txBox="1"/>
          <p:nvPr/>
        </p:nvSpPr>
        <p:spPr>
          <a:xfrm>
            <a:off x="7419886" y="3847800"/>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Platform user</a:t>
            </a:r>
            <a:endParaRPr b="1" sz="600">
              <a:solidFill>
                <a:schemeClr val="dk1"/>
              </a:solidFill>
              <a:latin typeface="Inter"/>
              <a:ea typeface="Inter"/>
              <a:cs typeface="Inter"/>
              <a:sym typeface="Inter"/>
            </a:endParaRPr>
          </a:p>
        </p:txBody>
      </p:sp>
      <p:sp>
        <p:nvSpPr>
          <p:cNvPr id="6616" name="Google Shape;6616;p351"/>
          <p:cNvSpPr txBox="1"/>
          <p:nvPr/>
        </p:nvSpPr>
        <p:spPr>
          <a:xfrm>
            <a:off x="7775405" y="3251344"/>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Card issuing</a:t>
            </a:r>
            <a:endParaRPr b="1" sz="600">
              <a:solidFill>
                <a:schemeClr val="dk1"/>
              </a:solidFill>
              <a:latin typeface="Inter"/>
              <a:ea typeface="Inter"/>
              <a:cs typeface="Inter"/>
              <a:sym typeface="Inter"/>
            </a:endParaRPr>
          </a:p>
        </p:txBody>
      </p:sp>
      <p:sp>
        <p:nvSpPr>
          <p:cNvPr id="6617" name="Google Shape;6617;p351"/>
          <p:cNvSpPr txBox="1"/>
          <p:nvPr/>
        </p:nvSpPr>
        <p:spPr>
          <a:xfrm>
            <a:off x="7775410" y="2868375"/>
            <a:ext cx="7809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 financing</a:t>
            </a:r>
            <a:endParaRPr b="1" sz="600">
              <a:solidFill>
                <a:schemeClr val="dk1"/>
              </a:solidFill>
              <a:latin typeface="Inter"/>
              <a:ea typeface="Inter"/>
              <a:cs typeface="Inter"/>
              <a:sym typeface="Inter"/>
            </a:endParaRPr>
          </a:p>
        </p:txBody>
      </p:sp>
      <p:sp>
        <p:nvSpPr>
          <p:cNvPr id="6618" name="Google Shape;6618;p351"/>
          <p:cNvSpPr txBox="1"/>
          <p:nvPr/>
        </p:nvSpPr>
        <p:spPr>
          <a:xfrm>
            <a:off x="7775410" y="2485406"/>
            <a:ext cx="7809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Bank accounts</a:t>
            </a:r>
            <a:endParaRPr b="1" sz="600">
              <a:solidFill>
                <a:schemeClr val="dk1"/>
              </a:solidFill>
              <a:latin typeface="Inter"/>
              <a:ea typeface="Inter"/>
              <a:cs typeface="Inter"/>
              <a:sym typeface="Inter"/>
            </a:endParaRPr>
          </a:p>
        </p:txBody>
      </p:sp>
      <p:pic>
        <p:nvPicPr>
          <p:cNvPr id="6619" name="Google Shape;6619;p351"/>
          <p:cNvPicPr preferRelativeResize="0"/>
          <p:nvPr/>
        </p:nvPicPr>
        <p:blipFill>
          <a:blip r:embed="rId10">
            <a:alphaModFix/>
          </a:blip>
          <a:stretch>
            <a:fillRect/>
          </a:stretch>
        </p:blipFill>
        <p:spPr>
          <a:xfrm>
            <a:off x="7615073" y="2530519"/>
            <a:ext cx="71438" cy="71438"/>
          </a:xfrm>
          <a:prstGeom prst="rect">
            <a:avLst/>
          </a:prstGeom>
          <a:solidFill>
            <a:schemeClr val="lt1"/>
          </a:solidFill>
          <a:ln>
            <a:noFill/>
          </a:ln>
        </p:spPr>
      </p:pic>
      <p:pic>
        <p:nvPicPr>
          <p:cNvPr id="6620" name="Google Shape;6620;p351"/>
          <p:cNvPicPr preferRelativeResize="0"/>
          <p:nvPr/>
        </p:nvPicPr>
        <p:blipFill>
          <a:blip r:embed="rId11">
            <a:alphaModFix/>
          </a:blip>
          <a:stretch>
            <a:fillRect/>
          </a:stretch>
        </p:blipFill>
        <p:spPr>
          <a:xfrm>
            <a:off x="7242122" y="3875484"/>
            <a:ext cx="106312" cy="106312"/>
          </a:xfrm>
          <a:prstGeom prst="rect">
            <a:avLst/>
          </a:prstGeom>
          <a:solidFill>
            <a:schemeClr val="lt1"/>
          </a:solidFill>
          <a:ln>
            <a:noFill/>
          </a:ln>
        </p:spPr>
      </p:pic>
      <p:pic>
        <p:nvPicPr>
          <p:cNvPr id="6621" name="Google Shape;6621;p351"/>
          <p:cNvPicPr preferRelativeResize="0"/>
          <p:nvPr/>
        </p:nvPicPr>
        <p:blipFill>
          <a:blip r:embed="rId11">
            <a:alphaModFix/>
          </a:blip>
          <a:stretch>
            <a:fillRect/>
          </a:stretch>
        </p:blipFill>
        <p:spPr>
          <a:xfrm>
            <a:off x="2123911" y="2909911"/>
            <a:ext cx="78581" cy="78581"/>
          </a:xfrm>
          <a:prstGeom prst="rect">
            <a:avLst/>
          </a:prstGeom>
          <a:noFill/>
          <a:ln>
            <a:noFill/>
          </a:ln>
        </p:spPr>
      </p:pic>
      <p:pic>
        <p:nvPicPr>
          <p:cNvPr id="6622" name="Google Shape;6622;p351"/>
          <p:cNvPicPr preferRelativeResize="0"/>
          <p:nvPr/>
        </p:nvPicPr>
        <p:blipFill>
          <a:blip r:embed="rId12">
            <a:alphaModFix/>
          </a:blip>
          <a:stretch>
            <a:fillRect/>
          </a:stretch>
        </p:blipFill>
        <p:spPr>
          <a:xfrm>
            <a:off x="7618659" y="2917059"/>
            <a:ext cx="64294" cy="64294"/>
          </a:xfrm>
          <a:prstGeom prst="rect">
            <a:avLst/>
          </a:prstGeom>
          <a:noFill/>
          <a:ln>
            <a:noFill/>
          </a:ln>
        </p:spPr>
      </p:pic>
      <p:pic>
        <p:nvPicPr>
          <p:cNvPr id="6623" name="Google Shape;6623;p351"/>
          <p:cNvPicPr preferRelativeResize="0"/>
          <p:nvPr/>
        </p:nvPicPr>
        <p:blipFill>
          <a:blip r:embed="rId13">
            <a:alphaModFix/>
          </a:blip>
          <a:stretch>
            <a:fillRect/>
          </a:stretch>
        </p:blipFill>
        <p:spPr>
          <a:xfrm>
            <a:off x="7607934" y="3296456"/>
            <a:ext cx="85725" cy="71438"/>
          </a:xfrm>
          <a:prstGeom prst="rect">
            <a:avLst/>
          </a:prstGeom>
          <a:noFill/>
          <a:ln>
            <a:noFill/>
          </a:ln>
        </p:spPr>
      </p:pic>
      <p:pic>
        <p:nvPicPr>
          <p:cNvPr id="6624" name="Google Shape;6624;p351"/>
          <p:cNvPicPr preferRelativeResize="0"/>
          <p:nvPr/>
        </p:nvPicPr>
        <p:blipFill>
          <a:blip r:embed="rId14">
            <a:alphaModFix/>
          </a:blip>
          <a:stretch>
            <a:fillRect/>
          </a:stretch>
        </p:blipFill>
        <p:spPr>
          <a:xfrm>
            <a:off x="7259541" y="2536036"/>
            <a:ext cx="71438" cy="71438"/>
          </a:xfrm>
          <a:prstGeom prst="rect">
            <a:avLst/>
          </a:prstGeom>
          <a:noFill/>
          <a:ln>
            <a:noFill/>
          </a:ln>
        </p:spPr>
      </p:pic>
      <p:pic>
        <p:nvPicPr>
          <p:cNvPr id="6625" name="Google Shape;6625;p351"/>
          <p:cNvPicPr preferRelativeResize="0"/>
          <p:nvPr/>
        </p:nvPicPr>
        <p:blipFill>
          <a:blip r:embed="rId14">
            <a:alphaModFix/>
          </a:blip>
          <a:stretch>
            <a:fillRect/>
          </a:stretch>
        </p:blipFill>
        <p:spPr>
          <a:xfrm>
            <a:off x="7259541" y="2913483"/>
            <a:ext cx="71438" cy="71438"/>
          </a:xfrm>
          <a:prstGeom prst="rect">
            <a:avLst/>
          </a:prstGeom>
          <a:noFill/>
          <a:ln>
            <a:noFill/>
          </a:ln>
        </p:spPr>
      </p:pic>
      <p:pic>
        <p:nvPicPr>
          <p:cNvPr id="6626" name="Google Shape;6626;p351"/>
          <p:cNvPicPr preferRelativeResize="0"/>
          <p:nvPr/>
        </p:nvPicPr>
        <p:blipFill>
          <a:blip r:embed="rId14">
            <a:alphaModFix/>
          </a:blip>
          <a:stretch>
            <a:fillRect/>
          </a:stretch>
        </p:blipFill>
        <p:spPr>
          <a:xfrm>
            <a:off x="7259541" y="3290939"/>
            <a:ext cx="71438" cy="71438"/>
          </a:xfrm>
          <a:prstGeom prst="rect">
            <a:avLst/>
          </a:prstGeom>
          <a:noFill/>
          <a:ln>
            <a:noFill/>
          </a:ln>
        </p:spPr>
      </p:pic>
      <p:pic>
        <p:nvPicPr>
          <p:cNvPr id="6627" name="Google Shape;6627;p351"/>
          <p:cNvPicPr preferRelativeResize="0"/>
          <p:nvPr/>
        </p:nvPicPr>
        <p:blipFill>
          <a:blip r:embed="rId15">
            <a:alphaModFix/>
          </a:blip>
          <a:stretch>
            <a:fillRect/>
          </a:stretch>
        </p:blipFill>
        <p:spPr>
          <a:xfrm>
            <a:off x="6199308" y="2913488"/>
            <a:ext cx="78581" cy="71438"/>
          </a:xfrm>
          <a:prstGeom prst="rect">
            <a:avLst/>
          </a:prstGeom>
          <a:noFill/>
          <a:ln>
            <a:noFill/>
          </a:ln>
        </p:spPr>
      </p:pic>
      <p:pic>
        <p:nvPicPr>
          <p:cNvPr id="6628" name="Google Shape;6628;p351"/>
          <p:cNvPicPr preferRelativeResize="0"/>
          <p:nvPr/>
        </p:nvPicPr>
        <p:blipFill>
          <a:blip r:embed="rId14">
            <a:alphaModFix/>
          </a:blip>
          <a:stretch>
            <a:fillRect/>
          </a:stretch>
        </p:blipFill>
        <p:spPr>
          <a:xfrm>
            <a:off x="7259541" y="4283948"/>
            <a:ext cx="71438" cy="71438"/>
          </a:xfrm>
          <a:prstGeom prst="rect">
            <a:avLst/>
          </a:prstGeom>
          <a:noFill/>
          <a:ln>
            <a:noFill/>
          </a:ln>
        </p:spPr>
      </p:pic>
      <p:sp>
        <p:nvSpPr>
          <p:cNvPr id="6629" name="Google Shape;6629;p351"/>
          <p:cNvSpPr txBox="1"/>
          <p:nvPr/>
        </p:nvSpPr>
        <p:spPr>
          <a:xfrm>
            <a:off x="1646930" y="2874169"/>
            <a:ext cx="338100" cy="146100"/>
          </a:xfrm>
          <a:prstGeom prst="rect">
            <a:avLst/>
          </a:prstGeom>
          <a:noFill/>
          <a:ln>
            <a:noFill/>
          </a:ln>
        </p:spPr>
        <p:txBody>
          <a:bodyPr anchorCtr="0" anchor="t" bIns="34275" lIns="34275" spcFirstLastPara="1" rIns="34275" wrap="square" tIns="34275">
            <a:spAutoFit/>
          </a:bodyPr>
          <a:lstStyle/>
          <a:p>
            <a:pPr indent="0" lvl="0" marL="0" rtl="0" algn="ctr">
              <a:spcBef>
                <a:spcPts val="0"/>
              </a:spcBef>
              <a:spcAft>
                <a:spcPts val="0"/>
              </a:spcAft>
              <a:buNone/>
            </a:pPr>
            <a:r>
              <a:rPr lang="en" sz="500">
                <a:solidFill>
                  <a:schemeClr val="dk2"/>
                </a:solidFill>
                <a:latin typeface="Inter"/>
                <a:ea typeface="Inter"/>
                <a:cs typeface="Inter"/>
                <a:sym typeface="Inter"/>
              </a:rPr>
              <a:t>Logo</a:t>
            </a:r>
            <a:endParaRPr sz="500">
              <a:solidFill>
                <a:schemeClr val="dk2"/>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Adyen">
  <p:cSld name="TITLE_AND_BODY_1_2_1_1_1_2_1_1_1_1_1_1_1_1_1_2_1_1_1_1_1_1_1_1_1_1">
    <p:bg>
      <p:bgPr>
        <a:solidFill>
          <a:schemeClr val="lt1"/>
        </a:solidFill>
      </p:bgPr>
    </p:bg>
    <p:spTree>
      <p:nvGrpSpPr>
        <p:cNvPr id="6630" name="Shape 6630"/>
        <p:cNvGrpSpPr/>
        <p:nvPr/>
      </p:nvGrpSpPr>
      <p:grpSpPr>
        <a:xfrm>
          <a:off x="0" y="0"/>
          <a:ext cx="0" cy="0"/>
          <a:chOff x="0" y="0"/>
          <a:chExt cx="0" cy="0"/>
        </a:xfrm>
      </p:grpSpPr>
      <p:sp>
        <p:nvSpPr>
          <p:cNvPr id="6631" name="Google Shape;6631;p352"/>
          <p:cNvSpPr/>
          <p:nvPr/>
        </p:nvSpPr>
        <p:spPr>
          <a:xfrm>
            <a:off x="5790563" y="1964531"/>
            <a:ext cx="249300" cy="1359900"/>
          </a:xfrm>
          <a:prstGeom prst="roundRect">
            <a:avLst>
              <a:gd fmla="val 50000" name="adj"/>
            </a:avLst>
          </a:prstGeom>
          <a:noFill/>
          <a:ln cap="flat" cmpd="sng" w="1072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632" name="Google Shape;6632;p352"/>
          <p:cNvSpPr/>
          <p:nvPr/>
        </p:nvSpPr>
        <p:spPr>
          <a:xfrm>
            <a:off x="6899925" y="2868375"/>
            <a:ext cx="519900" cy="2055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633" name="Google Shape;6633;p352"/>
          <p:cNvSpPr/>
          <p:nvPr/>
        </p:nvSpPr>
        <p:spPr>
          <a:xfrm>
            <a:off x="820275" y="2824613"/>
            <a:ext cx="6244200" cy="249300"/>
          </a:xfrm>
          <a:prstGeom prst="roundRect">
            <a:avLst>
              <a:gd fmla="val 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6634" name="Google Shape;6634;p352"/>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6635" name="Google Shape;6635;p352"/>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Platforms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6636" name="Google Shape;6636;p352"/>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637" name="Google Shape;6637;p352"/>
          <p:cNvSpPr txBox="1"/>
          <p:nvPr/>
        </p:nvSpPr>
        <p:spPr>
          <a:xfrm>
            <a:off x="198909" y="2874165"/>
            <a:ext cx="465300" cy="150000"/>
          </a:xfrm>
          <a:prstGeom prst="rect">
            <a:avLst/>
          </a:prstGeom>
          <a:noFill/>
          <a:ln>
            <a:noFill/>
          </a:ln>
        </p:spPr>
        <p:txBody>
          <a:bodyPr anchorCtr="0" anchor="t" bIns="34275" lIns="34275" spcFirstLastPara="1" rIns="34275" wrap="square" tIns="34275">
            <a:noAutofit/>
          </a:bodyPr>
          <a:lstStyle/>
          <a:p>
            <a:pPr indent="0" lvl="0" marL="0" rtl="0" algn="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638" name="Google Shape;6638;p352"/>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6639" name="Google Shape;6639;p352"/>
          <p:cNvCxnSpPr>
            <a:stCxn id="6640" idx="4"/>
            <a:endCxn id="6641" idx="0"/>
          </p:cNvCxnSpPr>
          <p:nvPr/>
        </p:nvCxnSpPr>
        <p:spPr>
          <a:xfrm>
            <a:off x="820327" y="2004534"/>
            <a:ext cx="0" cy="821700"/>
          </a:xfrm>
          <a:prstGeom prst="straightConnector1">
            <a:avLst/>
          </a:prstGeom>
          <a:noFill/>
          <a:ln cap="flat" cmpd="sng" w="7150">
            <a:solidFill>
              <a:schemeClr val="accent3"/>
            </a:solidFill>
            <a:prstDash val="dot"/>
            <a:round/>
            <a:headEnd len="med" w="med" type="none"/>
            <a:tailEnd len="med" w="med" type="none"/>
          </a:ln>
        </p:spPr>
      </p:cxnSp>
      <p:cxnSp>
        <p:nvCxnSpPr>
          <p:cNvPr id="6642" name="Google Shape;6642;p352"/>
          <p:cNvCxnSpPr>
            <a:stCxn id="6640" idx="6"/>
            <a:endCxn id="6643" idx="2"/>
          </p:cNvCxnSpPr>
          <p:nvPr/>
        </p:nvCxnSpPr>
        <p:spPr>
          <a:xfrm>
            <a:off x="944977" y="1879884"/>
            <a:ext cx="3990900" cy="2100"/>
          </a:xfrm>
          <a:prstGeom prst="straightConnector1">
            <a:avLst/>
          </a:prstGeom>
          <a:noFill/>
          <a:ln cap="flat" cmpd="sng" w="7150">
            <a:solidFill>
              <a:schemeClr val="accent3"/>
            </a:solidFill>
            <a:prstDash val="dot"/>
            <a:round/>
            <a:headEnd len="med" w="med" type="none"/>
            <a:tailEnd len="med" w="med" type="none"/>
          </a:ln>
        </p:spPr>
      </p:cxnSp>
      <p:cxnSp>
        <p:nvCxnSpPr>
          <p:cNvPr id="6644" name="Google Shape;6644;p352"/>
          <p:cNvCxnSpPr>
            <a:endCxn id="6643" idx="4"/>
          </p:cNvCxnSpPr>
          <p:nvPr/>
        </p:nvCxnSpPr>
        <p:spPr>
          <a:xfrm rot="10800000">
            <a:off x="5060550" y="2006672"/>
            <a:ext cx="0" cy="814200"/>
          </a:xfrm>
          <a:prstGeom prst="straightConnector1">
            <a:avLst/>
          </a:prstGeom>
          <a:noFill/>
          <a:ln cap="flat" cmpd="sng" w="7150">
            <a:solidFill>
              <a:schemeClr val="accent3"/>
            </a:solidFill>
            <a:prstDash val="dot"/>
            <a:round/>
            <a:headEnd len="med" w="med" type="none"/>
            <a:tailEnd len="med" w="med" type="none"/>
          </a:ln>
        </p:spPr>
      </p:cxnSp>
      <p:sp>
        <p:nvSpPr>
          <p:cNvPr id="6645" name="Google Shape;6645;p352"/>
          <p:cNvSpPr/>
          <p:nvPr>
            <p:ph idx="2" type="pic"/>
          </p:nvPr>
        </p:nvSpPr>
        <p:spPr>
          <a:xfrm>
            <a:off x="1554238" y="2689236"/>
            <a:ext cx="519900" cy="519900"/>
          </a:xfrm>
          <a:prstGeom prst="ellipse">
            <a:avLst/>
          </a:prstGeom>
          <a:noFill/>
          <a:ln cap="flat" cmpd="sng" w="7150">
            <a:solidFill>
              <a:schemeClr val="dk1"/>
            </a:solidFill>
            <a:prstDash val="solid"/>
            <a:round/>
            <a:headEnd len="sm" w="sm" type="none"/>
            <a:tailEnd len="sm" w="sm" type="none"/>
          </a:ln>
        </p:spPr>
      </p:sp>
      <p:sp>
        <p:nvSpPr>
          <p:cNvPr id="6640" name="Google Shape;6640;p352"/>
          <p:cNvSpPr/>
          <p:nvPr/>
        </p:nvSpPr>
        <p:spPr>
          <a:xfrm>
            <a:off x="695677" y="1755234"/>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646" name="Google Shape;6646;p352"/>
          <p:cNvPicPr preferRelativeResize="0"/>
          <p:nvPr/>
        </p:nvPicPr>
        <p:blipFill>
          <a:blip r:embed="rId2">
            <a:alphaModFix/>
          </a:blip>
          <a:stretch>
            <a:fillRect/>
          </a:stretch>
        </p:blipFill>
        <p:spPr>
          <a:xfrm>
            <a:off x="788105" y="1833591"/>
            <a:ext cx="64294" cy="85725"/>
          </a:xfrm>
          <a:prstGeom prst="rect">
            <a:avLst/>
          </a:prstGeom>
          <a:noFill/>
          <a:ln>
            <a:noFill/>
          </a:ln>
        </p:spPr>
      </p:pic>
      <p:sp>
        <p:nvSpPr>
          <p:cNvPr id="6643" name="Google Shape;6643;p352"/>
          <p:cNvSpPr/>
          <p:nvPr/>
        </p:nvSpPr>
        <p:spPr>
          <a:xfrm>
            <a:off x="4935900" y="1757372"/>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647" name="Google Shape;6647;p352"/>
          <p:cNvPicPr preferRelativeResize="0"/>
          <p:nvPr/>
        </p:nvPicPr>
        <p:blipFill>
          <a:blip r:embed="rId3">
            <a:alphaModFix/>
          </a:blip>
          <a:stretch>
            <a:fillRect/>
          </a:stretch>
        </p:blipFill>
        <p:spPr>
          <a:xfrm>
            <a:off x="5027442" y="1842675"/>
            <a:ext cx="71438" cy="78581"/>
          </a:xfrm>
          <a:prstGeom prst="rect">
            <a:avLst/>
          </a:prstGeom>
          <a:noFill/>
          <a:ln>
            <a:noFill/>
          </a:ln>
        </p:spPr>
      </p:pic>
      <p:sp>
        <p:nvSpPr>
          <p:cNvPr id="6641" name="Google Shape;6641;p352"/>
          <p:cNvSpPr/>
          <p:nvPr/>
        </p:nvSpPr>
        <p:spPr>
          <a:xfrm>
            <a:off x="695677" y="2826365"/>
            <a:ext cx="249300" cy="249300"/>
          </a:xfrm>
          <a:prstGeom prst="ellipse">
            <a:avLst/>
          </a:prstGeom>
          <a:solidFill>
            <a:schemeClr val="lt1"/>
          </a:solidFill>
          <a:ln cap="flat" cmpd="sng" w="71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648" name="Google Shape;6648;p352"/>
          <p:cNvPicPr preferRelativeResize="0"/>
          <p:nvPr/>
        </p:nvPicPr>
        <p:blipFill>
          <a:blip r:embed="rId4">
            <a:alphaModFix/>
          </a:blip>
          <a:stretch>
            <a:fillRect/>
          </a:stretch>
        </p:blipFill>
        <p:spPr>
          <a:xfrm>
            <a:off x="784552" y="2915240"/>
            <a:ext cx="71438" cy="71438"/>
          </a:xfrm>
          <a:prstGeom prst="rect">
            <a:avLst/>
          </a:prstGeom>
          <a:noFill/>
          <a:ln>
            <a:noFill/>
          </a:ln>
        </p:spPr>
      </p:pic>
      <p:sp>
        <p:nvSpPr>
          <p:cNvPr id="6649" name="Google Shape;6649;p352"/>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rtl="0" algn="r">
              <a:spcBef>
                <a:spcPts val="0"/>
              </a:spcBef>
              <a:spcAft>
                <a:spcPts val="0"/>
              </a:spcAft>
              <a:buNone/>
            </a:pPr>
            <a:r>
              <a:rPr b="1" lang="en" sz="600">
                <a:solidFill>
                  <a:schemeClr val="lt1"/>
                </a:solidFill>
                <a:latin typeface="Inter"/>
                <a:ea typeface="Inter"/>
                <a:cs typeface="Inter"/>
                <a:sym typeface="Inter"/>
              </a:rPr>
              <a:t>Ledger</a:t>
            </a:r>
            <a:endParaRPr b="1" sz="600">
              <a:solidFill>
                <a:schemeClr val="lt1"/>
              </a:solidFill>
              <a:latin typeface="Inter"/>
              <a:ea typeface="Inter"/>
              <a:cs typeface="Inter"/>
              <a:sym typeface="Inter"/>
            </a:endParaRPr>
          </a:p>
        </p:txBody>
      </p:sp>
      <p:sp>
        <p:nvSpPr>
          <p:cNvPr id="6650" name="Google Shape;6650;p352"/>
          <p:cNvSpPr/>
          <p:nvPr>
            <p:ph idx="3" type="pic"/>
          </p:nvPr>
        </p:nvSpPr>
        <p:spPr>
          <a:xfrm>
            <a:off x="7035295" y="2051773"/>
            <a:ext cx="519900" cy="519900"/>
          </a:xfrm>
          <a:prstGeom prst="ellipse">
            <a:avLst/>
          </a:prstGeom>
          <a:noFill/>
          <a:ln cap="flat" cmpd="sng" w="7150">
            <a:solidFill>
              <a:schemeClr val="dk1"/>
            </a:solidFill>
            <a:prstDash val="solid"/>
            <a:round/>
            <a:headEnd len="sm" w="sm" type="none"/>
            <a:tailEnd len="sm" w="sm" type="none"/>
          </a:ln>
        </p:spPr>
      </p:sp>
      <p:sp>
        <p:nvSpPr>
          <p:cNvPr id="6651" name="Google Shape;6651;p352"/>
          <p:cNvSpPr/>
          <p:nvPr/>
        </p:nvSpPr>
        <p:spPr>
          <a:xfrm>
            <a:off x="7214484" y="2868413"/>
            <a:ext cx="205500" cy="2055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652" name="Google Shape;6652;p352"/>
          <p:cNvSpPr txBox="1"/>
          <p:nvPr/>
        </p:nvSpPr>
        <p:spPr>
          <a:xfrm>
            <a:off x="7419886" y="2868375"/>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Platform user</a:t>
            </a:r>
            <a:endParaRPr b="1" sz="600">
              <a:solidFill>
                <a:schemeClr val="dk1"/>
              </a:solidFill>
              <a:latin typeface="Inter"/>
              <a:ea typeface="Inter"/>
              <a:cs typeface="Inter"/>
              <a:sym typeface="Inter"/>
            </a:endParaRPr>
          </a:p>
        </p:txBody>
      </p:sp>
      <p:pic>
        <p:nvPicPr>
          <p:cNvPr id="6653" name="Google Shape;6653;p352"/>
          <p:cNvPicPr preferRelativeResize="0"/>
          <p:nvPr/>
        </p:nvPicPr>
        <p:blipFill>
          <a:blip r:embed="rId5">
            <a:alphaModFix/>
          </a:blip>
          <a:stretch>
            <a:fillRect/>
          </a:stretch>
        </p:blipFill>
        <p:spPr>
          <a:xfrm>
            <a:off x="7274334" y="2928225"/>
            <a:ext cx="85725" cy="85725"/>
          </a:xfrm>
          <a:prstGeom prst="rect">
            <a:avLst/>
          </a:prstGeom>
          <a:solidFill>
            <a:schemeClr val="lt1"/>
          </a:solidFill>
          <a:ln>
            <a:noFill/>
          </a:ln>
        </p:spPr>
      </p:pic>
      <p:sp>
        <p:nvSpPr>
          <p:cNvPr id="6654" name="Google Shape;6654;p352"/>
          <p:cNvSpPr/>
          <p:nvPr/>
        </p:nvSpPr>
        <p:spPr>
          <a:xfrm>
            <a:off x="3751687" y="2887864"/>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6655" name="Google Shape;6655;p352"/>
          <p:cNvSpPr/>
          <p:nvPr/>
        </p:nvSpPr>
        <p:spPr>
          <a:xfrm rot="5400000">
            <a:off x="6776053" y="2316219"/>
            <a:ext cx="531000" cy="531000"/>
          </a:xfrm>
          <a:prstGeom prst="arc">
            <a:avLst>
              <a:gd fmla="val 16200000" name="adj1"/>
              <a:gd fmla="val 0" name="adj2"/>
            </a:avLst>
          </a:prstGeom>
          <a:noFill/>
          <a:ln cap="flat" cmpd="sng" w="4287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grpSp>
        <p:nvGrpSpPr>
          <p:cNvPr id="6656" name="Google Shape;6656;p352"/>
          <p:cNvGrpSpPr/>
          <p:nvPr/>
        </p:nvGrpSpPr>
        <p:grpSpPr>
          <a:xfrm>
            <a:off x="5883009" y="2028338"/>
            <a:ext cx="950195" cy="161663"/>
            <a:chOff x="15688025" y="5408900"/>
            <a:chExt cx="2533852" cy="431100"/>
          </a:xfrm>
        </p:grpSpPr>
        <p:pic>
          <p:nvPicPr>
            <p:cNvPr id="6657" name="Google Shape;6657;p352"/>
            <p:cNvPicPr preferRelativeResize="0"/>
            <p:nvPr/>
          </p:nvPicPr>
          <p:blipFill>
            <a:blip r:embed="rId6">
              <a:alphaModFix/>
            </a:blip>
            <a:stretch>
              <a:fillRect/>
            </a:stretch>
          </p:blipFill>
          <p:spPr>
            <a:xfrm>
              <a:off x="15688025" y="5538725"/>
              <a:ext cx="171450" cy="171450"/>
            </a:xfrm>
            <a:prstGeom prst="rect">
              <a:avLst/>
            </a:prstGeom>
            <a:noFill/>
            <a:ln>
              <a:noFill/>
            </a:ln>
          </p:spPr>
        </p:pic>
        <p:sp>
          <p:nvSpPr>
            <p:cNvPr id="6658" name="Google Shape;6658;p352"/>
            <p:cNvSpPr txBox="1"/>
            <p:nvPr/>
          </p:nvSpPr>
          <p:spPr>
            <a:xfrm>
              <a:off x="16139277" y="540890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Capital</a:t>
              </a:r>
              <a:endParaRPr b="1" sz="600">
                <a:solidFill>
                  <a:schemeClr val="dk1"/>
                </a:solidFill>
                <a:latin typeface="Inter"/>
                <a:ea typeface="Inter"/>
                <a:cs typeface="Inter"/>
                <a:sym typeface="Inter"/>
              </a:endParaRPr>
            </a:p>
          </p:txBody>
        </p:sp>
      </p:grpSp>
      <p:grpSp>
        <p:nvGrpSpPr>
          <p:cNvPr id="6659" name="Google Shape;6659;p352"/>
          <p:cNvGrpSpPr/>
          <p:nvPr/>
        </p:nvGrpSpPr>
        <p:grpSpPr>
          <a:xfrm>
            <a:off x="5882550" y="2426475"/>
            <a:ext cx="950654" cy="161663"/>
            <a:chOff x="15686800" y="6470600"/>
            <a:chExt cx="2535077" cy="431100"/>
          </a:xfrm>
        </p:grpSpPr>
        <p:sp>
          <p:nvSpPr>
            <p:cNvPr id="6660" name="Google Shape;6660;p352"/>
            <p:cNvSpPr txBox="1"/>
            <p:nvPr/>
          </p:nvSpPr>
          <p:spPr>
            <a:xfrm>
              <a:off x="16139277" y="647060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pic>
          <p:nvPicPr>
            <p:cNvPr id="6661" name="Google Shape;6661;p352"/>
            <p:cNvPicPr preferRelativeResize="0"/>
            <p:nvPr/>
          </p:nvPicPr>
          <p:blipFill>
            <a:blip r:embed="rId7">
              <a:alphaModFix/>
            </a:blip>
            <a:stretch>
              <a:fillRect/>
            </a:stretch>
          </p:blipFill>
          <p:spPr>
            <a:xfrm>
              <a:off x="15686800" y="6584363"/>
              <a:ext cx="190500" cy="190500"/>
            </a:xfrm>
            <a:prstGeom prst="rect">
              <a:avLst/>
            </a:prstGeom>
            <a:solidFill>
              <a:schemeClr val="lt1"/>
            </a:solidFill>
            <a:ln>
              <a:noFill/>
            </a:ln>
          </p:spPr>
        </p:pic>
      </p:grpSp>
      <p:grpSp>
        <p:nvGrpSpPr>
          <p:cNvPr id="6662" name="Google Shape;6662;p352"/>
          <p:cNvGrpSpPr/>
          <p:nvPr/>
        </p:nvGrpSpPr>
        <p:grpSpPr>
          <a:xfrm>
            <a:off x="5875411" y="2227406"/>
            <a:ext cx="957793" cy="161663"/>
            <a:chOff x="15667763" y="5939750"/>
            <a:chExt cx="2554115" cy="431100"/>
          </a:xfrm>
        </p:grpSpPr>
        <p:sp>
          <p:nvSpPr>
            <p:cNvPr id="6663" name="Google Shape;6663;p352"/>
            <p:cNvSpPr txBox="1"/>
            <p:nvPr/>
          </p:nvSpPr>
          <p:spPr>
            <a:xfrm>
              <a:off x="16139277" y="59397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Issuing</a:t>
              </a:r>
              <a:endParaRPr b="1" sz="600">
                <a:solidFill>
                  <a:schemeClr val="dk1"/>
                </a:solidFill>
                <a:latin typeface="Inter"/>
                <a:ea typeface="Inter"/>
                <a:cs typeface="Inter"/>
                <a:sym typeface="Inter"/>
              </a:endParaRPr>
            </a:p>
          </p:txBody>
        </p:sp>
        <p:pic>
          <p:nvPicPr>
            <p:cNvPr id="6664" name="Google Shape;6664;p352"/>
            <p:cNvPicPr preferRelativeResize="0"/>
            <p:nvPr/>
          </p:nvPicPr>
          <p:blipFill>
            <a:blip r:embed="rId8">
              <a:alphaModFix/>
            </a:blip>
            <a:stretch>
              <a:fillRect/>
            </a:stretch>
          </p:blipFill>
          <p:spPr>
            <a:xfrm>
              <a:off x="15667763" y="6060050"/>
              <a:ext cx="228600" cy="190500"/>
            </a:xfrm>
            <a:prstGeom prst="rect">
              <a:avLst/>
            </a:prstGeom>
            <a:noFill/>
            <a:ln>
              <a:noFill/>
            </a:ln>
          </p:spPr>
        </p:pic>
      </p:grpSp>
      <p:grpSp>
        <p:nvGrpSpPr>
          <p:cNvPr id="6665" name="Google Shape;6665;p352"/>
          <p:cNvGrpSpPr/>
          <p:nvPr/>
        </p:nvGrpSpPr>
        <p:grpSpPr>
          <a:xfrm>
            <a:off x="5882555" y="2625544"/>
            <a:ext cx="950649" cy="161663"/>
            <a:chOff x="15686813" y="7001450"/>
            <a:chExt cx="2535065" cy="431100"/>
          </a:xfrm>
        </p:grpSpPr>
        <p:sp>
          <p:nvSpPr>
            <p:cNvPr id="6666" name="Google Shape;6666;p352"/>
            <p:cNvSpPr txBox="1"/>
            <p:nvPr/>
          </p:nvSpPr>
          <p:spPr>
            <a:xfrm>
              <a:off x="16139277" y="70014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2"/>
                  </a:solidFill>
                  <a:latin typeface="Inter"/>
                  <a:ea typeface="Inter"/>
                  <a:cs typeface="Inter"/>
                  <a:sym typeface="Inter"/>
                </a:rPr>
                <a:t>User account</a:t>
              </a:r>
              <a:endParaRPr b="1" sz="600">
                <a:solidFill>
                  <a:schemeClr val="dk2"/>
                </a:solidFill>
                <a:latin typeface="Inter"/>
                <a:ea typeface="Inter"/>
                <a:cs typeface="Inter"/>
                <a:sym typeface="Inter"/>
              </a:endParaRPr>
            </a:p>
          </p:txBody>
        </p:sp>
        <p:pic>
          <p:nvPicPr>
            <p:cNvPr id="6667" name="Google Shape;6667;p352"/>
            <p:cNvPicPr preferRelativeResize="0"/>
            <p:nvPr/>
          </p:nvPicPr>
          <p:blipFill>
            <a:blip r:embed="rId9">
              <a:alphaModFix/>
            </a:blip>
            <a:stretch>
              <a:fillRect/>
            </a:stretch>
          </p:blipFill>
          <p:spPr>
            <a:xfrm>
              <a:off x="15686813" y="7116713"/>
              <a:ext cx="190500" cy="190500"/>
            </a:xfrm>
            <a:prstGeom prst="rect">
              <a:avLst/>
            </a:prstGeom>
            <a:noFill/>
            <a:ln>
              <a:noFill/>
            </a:ln>
          </p:spPr>
        </p:pic>
      </p:grpSp>
      <p:grpSp>
        <p:nvGrpSpPr>
          <p:cNvPr id="6668" name="Google Shape;6668;p352"/>
          <p:cNvGrpSpPr/>
          <p:nvPr/>
        </p:nvGrpSpPr>
        <p:grpSpPr>
          <a:xfrm>
            <a:off x="5884538" y="3111206"/>
            <a:ext cx="948666" cy="161663"/>
            <a:chOff x="15692100" y="8296550"/>
            <a:chExt cx="2529777" cy="431100"/>
          </a:xfrm>
        </p:grpSpPr>
        <p:sp>
          <p:nvSpPr>
            <p:cNvPr id="6669" name="Google Shape;6669;p352"/>
            <p:cNvSpPr txBox="1"/>
            <p:nvPr/>
          </p:nvSpPr>
          <p:spPr>
            <a:xfrm>
              <a:off x="16139277" y="82965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KYC</a:t>
              </a:r>
              <a:endParaRPr b="1" sz="600">
                <a:solidFill>
                  <a:schemeClr val="dk1"/>
                </a:solidFill>
                <a:latin typeface="Inter"/>
                <a:ea typeface="Inter"/>
                <a:cs typeface="Inter"/>
                <a:sym typeface="Inter"/>
              </a:endParaRPr>
            </a:p>
          </p:txBody>
        </p:sp>
        <p:pic>
          <p:nvPicPr>
            <p:cNvPr id="6670" name="Google Shape;6670;p352"/>
            <p:cNvPicPr preferRelativeResize="0"/>
            <p:nvPr/>
          </p:nvPicPr>
          <p:blipFill>
            <a:blip r:embed="rId10">
              <a:alphaModFix/>
            </a:blip>
            <a:stretch>
              <a:fillRect/>
            </a:stretch>
          </p:blipFill>
          <p:spPr>
            <a:xfrm>
              <a:off x="15692100" y="8421863"/>
              <a:ext cx="190500" cy="190500"/>
            </a:xfrm>
            <a:prstGeom prst="rect">
              <a:avLst/>
            </a:prstGeom>
            <a:noFill/>
            <a:ln>
              <a:noFill/>
            </a:ln>
          </p:spPr>
        </p:pic>
      </p:grpSp>
      <p:sp>
        <p:nvSpPr>
          <p:cNvPr id="6671" name="Google Shape;6671;p352"/>
          <p:cNvSpPr/>
          <p:nvPr/>
        </p:nvSpPr>
        <p:spPr>
          <a:xfrm>
            <a:off x="2545973" y="2302931"/>
            <a:ext cx="249300" cy="249300"/>
          </a:xfrm>
          <a:prstGeom prst="ellipse">
            <a:avLst/>
          </a:prstGeom>
          <a:solidFill>
            <a:schemeClr val="lt1"/>
          </a:solidFill>
          <a:ln cap="flat" cmpd="sng" w="71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672" name="Google Shape;6672;p352"/>
          <p:cNvSpPr txBox="1"/>
          <p:nvPr/>
        </p:nvSpPr>
        <p:spPr>
          <a:xfrm>
            <a:off x="2136333" y="2154459"/>
            <a:ext cx="10686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POS/Commerce system</a:t>
            </a:r>
            <a:endParaRPr b="1" sz="600">
              <a:solidFill>
                <a:schemeClr val="dk1"/>
              </a:solidFill>
              <a:latin typeface="Inter"/>
              <a:ea typeface="Inter"/>
              <a:cs typeface="Inter"/>
              <a:sym typeface="Inter"/>
            </a:endParaRPr>
          </a:p>
        </p:txBody>
      </p:sp>
      <p:pic>
        <p:nvPicPr>
          <p:cNvPr id="6673" name="Google Shape;6673;p352"/>
          <p:cNvPicPr preferRelativeResize="0"/>
          <p:nvPr/>
        </p:nvPicPr>
        <p:blipFill>
          <a:blip r:embed="rId11">
            <a:alphaModFix/>
          </a:blip>
          <a:stretch>
            <a:fillRect/>
          </a:stretch>
        </p:blipFill>
        <p:spPr>
          <a:xfrm>
            <a:off x="2627705" y="2394169"/>
            <a:ext cx="85725" cy="78581"/>
          </a:xfrm>
          <a:prstGeom prst="rect">
            <a:avLst/>
          </a:prstGeom>
          <a:noFill/>
          <a:ln>
            <a:noFill/>
          </a:ln>
        </p:spPr>
      </p:pic>
      <p:cxnSp>
        <p:nvCxnSpPr>
          <p:cNvPr id="6674" name="Google Shape;6674;p352"/>
          <p:cNvCxnSpPr>
            <a:stCxn id="6671" idx="4"/>
          </p:cNvCxnSpPr>
          <p:nvPr/>
        </p:nvCxnSpPr>
        <p:spPr>
          <a:xfrm>
            <a:off x="2670623" y="2552231"/>
            <a:ext cx="0" cy="284700"/>
          </a:xfrm>
          <a:prstGeom prst="straightConnector1">
            <a:avLst/>
          </a:prstGeom>
          <a:noFill/>
          <a:ln cap="flat" cmpd="sng" w="7150">
            <a:solidFill>
              <a:schemeClr val="accent3"/>
            </a:solidFill>
            <a:prstDash val="dot"/>
            <a:round/>
            <a:headEnd len="med" w="med" type="none"/>
            <a:tailEnd len="med" w="med" type="none"/>
          </a:ln>
        </p:spPr>
      </p:cxnSp>
      <p:grpSp>
        <p:nvGrpSpPr>
          <p:cNvPr id="6675" name="Google Shape;6675;p352"/>
          <p:cNvGrpSpPr/>
          <p:nvPr/>
        </p:nvGrpSpPr>
        <p:grpSpPr>
          <a:xfrm>
            <a:off x="944869" y="3600450"/>
            <a:ext cx="2254341" cy="992409"/>
            <a:chOff x="2519650" y="9601200"/>
            <a:chExt cx="6011575" cy="2646425"/>
          </a:xfrm>
        </p:grpSpPr>
        <p:sp>
          <p:nvSpPr>
            <p:cNvPr id="6676" name="Google Shape;6676;p352"/>
            <p:cNvSpPr txBox="1"/>
            <p:nvPr/>
          </p:nvSpPr>
          <p:spPr>
            <a:xfrm>
              <a:off x="2519650" y="10164725"/>
              <a:ext cx="3000000" cy="20829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Gateway </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Processor</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Acquirer</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Risk management</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Authentication</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Auth rate optimisation</a:t>
              </a:r>
              <a:endParaRPr sz="500">
                <a:solidFill>
                  <a:srgbClr val="000E21"/>
                </a:solidFill>
                <a:latin typeface="Inter"/>
                <a:ea typeface="Inter"/>
                <a:cs typeface="Inter"/>
                <a:sym typeface="Inter"/>
              </a:endParaRPr>
            </a:p>
          </p:txBody>
        </p:sp>
        <p:sp>
          <p:nvSpPr>
            <p:cNvPr id="6677" name="Google Shape;6677;p352"/>
            <p:cNvSpPr txBox="1"/>
            <p:nvPr/>
          </p:nvSpPr>
          <p:spPr>
            <a:xfrm>
              <a:off x="5531225" y="10164725"/>
              <a:ext cx="3000000" cy="16419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In-person payments hardware and software</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Terminal certification</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Terminal fleet manager</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Reconciliation</a:t>
              </a:r>
              <a:endParaRPr sz="500">
                <a:solidFill>
                  <a:srgbClr val="000E21"/>
                </a:solidFill>
                <a:latin typeface="Inter"/>
                <a:ea typeface="Inter"/>
                <a:cs typeface="Inter"/>
                <a:sym typeface="Inter"/>
              </a:endParaRPr>
            </a:p>
          </p:txBody>
        </p:sp>
        <p:sp>
          <p:nvSpPr>
            <p:cNvPr id="6678" name="Google Shape;6678;p352"/>
            <p:cNvSpPr txBox="1"/>
            <p:nvPr/>
          </p:nvSpPr>
          <p:spPr>
            <a:xfrm>
              <a:off x="2519650"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Funds in</a:t>
              </a:r>
              <a:endParaRPr sz="500">
                <a:solidFill>
                  <a:srgbClr val="000E21"/>
                </a:solidFill>
                <a:latin typeface="Inter"/>
                <a:ea typeface="Inter"/>
                <a:cs typeface="Inter"/>
                <a:sym typeface="Inter"/>
              </a:endParaRPr>
            </a:p>
          </p:txBody>
        </p:sp>
        <p:pic>
          <p:nvPicPr>
            <p:cNvPr id="6679" name="Google Shape;6679;p352"/>
            <p:cNvPicPr preferRelativeResize="0"/>
            <p:nvPr/>
          </p:nvPicPr>
          <p:blipFill>
            <a:blip r:embed="rId12">
              <a:alphaModFix/>
            </a:blip>
            <a:stretch>
              <a:fillRect/>
            </a:stretch>
          </p:blipFill>
          <p:spPr>
            <a:xfrm>
              <a:off x="2608296" y="9601200"/>
              <a:ext cx="190500" cy="228600"/>
            </a:xfrm>
            <a:prstGeom prst="rect">
              <a:avLst/>
            </a:prstGeom>
            <a:noFill/>
            <a:ln>
              <a:noFill/>
            </a:ln>
          </p:spPr>
        </p:pic>
      </p:grpSp>
      <p:grpSp>
        <p:nvGrpSpPr>
          <p:cNvPr id="6680" name="Google Shape;6680;p352"/>
          <p:cNvGrpSpPr/>
          <p:nvPr/>
        </p:nvGrpSpPr>
        <p:grpSpPr>
          <a:xfrm>
            <a:off x="3461159" y="3609788"/>
            <a:ext cx="1125002" cy="602147"/>
            <a:chOff x="9229758" y="9626100"/>
            <a:chExt cx="3000004" cy="1605725"/>
          </a:xfrm>
        </p:grpSpPr>
        <p:sp>
          <p:nvSpPr>
            <p:cNvPr id="6681" name="Google Shape;6681;p352"/>
            <p:cNvSpPr txBox="1"/>
            <p:nvPr/>
          </p:nvSpPr>
          <p:spPr>
            <a:xfrm>
              <a:off x="9229758" y="10164725"/>
              <a:ext cx="3000000" cy="10671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Onboarding</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KYC</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Ledgering</a:t>
              </a:r>
              <a:endParaRPr sz="500">
                <a:solidFill>
                  <a:srgbClr val="000E21"/>
                </a:solidFill>
                <a:latin typeface="Inter"/>
                <a:ea typeface="Inter"/>
                <a:cs typeface="Inter"/>
                <a:sym typeface="Inter"/>
              </a:endParaRPr>
            </a:p>
          </p:txBody>
        </p:sp>
        <p:sp>
          <p:nvSpPr>
            <p:cNvPr id="6682" name="Google Shape;6682;p352"/>
            <p:cNvSpPr txBox="1"/>
            <p:nvPr/>
          </p:nvSpPr>
          <p:spPr>
            <a:xfrm>
              <a:off x="9229763"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Customer Management</a:t>
              </a:r>
              <a:endParaRPr b="1" sz="500">
                <a:solidFill>
                  <a:srgbClr val="000E21"/>
                </a:solidFill>
                <a:latin typeface="Inter"/>
                <a:ea typeface="Inter"/>
                <a:cs typeface="Inter"/>
                <a:sym typeface="Inter"/>
              </a:endParaRPr>
            </a:p>
          </p:txBody>
        </p:sp>
        <p:pic>
          <p:nvPicPr>
            <p:cNvPr id="6683" name="Google Shape;6683;p352"/>
            <p:cNvPicPr preferRelativeResize="0"/>
            <p:nvPr/>
          </p:nvPicPr>
          <p:blipFill>
            <a:blip r:embed="rId13">
              <a:alphaModFix/>
            </a:blip>
            <a:stretch>
              <a:fillRect/>
            </a:stretch>
          </p:blipFill>
          <p:spPr>
            <a:xfrm>
              <a:off x="9326100" y="9626100"/>
              <a:ext cx="209550" cy="209550"/>
            </a:xfrm>
            <a:prstGeom prst="rect">
              <a:avLst/>
            </a:prstGeom>
            <a:noFill/>
            <a:ln>
              <a:noFill/>
            </a:ln>
          </p:spPr>
        </p:pic>
      </p:grpSp>
      <p:grpSp>
        <p:nvGrpSpPr>
          <p:cNvPr id="6684" name="Google Shape;6684;p352"/>
          <p:cNvGrpSpPr/>
          <p:nvPr/>
        </p:nvGrpSpPr>
        <p:grpSpPr>
          <a:xfrm>
            <a:off x="4848108" y="3606216"/>
            <a:ext cx="1125002" cy="478706"/>
            <a:chOff x="12928288" y="9616575"/>
            <a:chExt cx="3000004" cy="1276550"/>
          </a:xfrm>
        </p:grpSpPr>
        <p:sp>
          <p:nvSpPr>
            <p:cNvPr id="6685" name="Google Shape;6685;p352"/>
            <p:cNvSpPr txBox="1"/>
            <p:nvPr/>
          </p:nvSpPr>
          <p:spPr>
            <a:xfrm>
              <a:off x="12928292" y="10164725"/>
              <a:ext cx="3000000" cy="7284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Split payment</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Payout Services</a:t>
              </a:r>
              <a:endParaRPr sz="500">
                <a:solidFill>
                  <a:srgbClr val="000E21"/>
                </a:solidFill>
                <a:latin typeface="Inter"/>
                <a:ea typeface="Inter"/>
                <a:cs typeface="Inter"/>
                <a:sym typeface="Inter"/>
              </a:endParaRPr>
            </a:p>
          </p:txBody>
        </p:sp>
        <p:sp>
          <p:nvSpPr>
            <p:cNvPr id="6686" name="Google Shape;6686;p352"/>
            <p:cNvSpPr txBox="1"/>
            <p:nvPr/>
          </p:nvSpPr>
          <p:spPr>
            <a:xfrm>
              <a:off x="12928288"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Funds out</a:t>
              </a:r>
              <a:endParaRPr b="1" sz="500">
                <a:solidFill>
                  <a:srgbClr val="000E21"/>
                </a:solidFill>
                <a:latin typeface="Inter"/>
                <a:ea typeface="Inter"/>
                <a:cs typeface="Inter"/>
                <a:sym typeface="Inter"/>
              </a:endParaRPr>
            </a:p>
          </p:txBody>
        </p:sp>
        <p:pic>
          <p:nvPicPr>
            <p:cNvPr id="6687" name="Google Shape;6687;p352"/>
            <p:cNvPicPr preferRelativeResize="0"/>
            <p:nvPr/>
          </p:nvPicPr>
          <p:blipFill>
            <a:blip r:embed="rId14">
              <a:alphaModFix/>
            </a:blip>
            <a:stretch>
              <a:fillRect/>
            </a:stretch>
          </p:blipFill>
          <p:spPr>
            <a:xfrm>
              <a:off x="12985988" y="9616575"/>
              <a:ext cx="190500" cy="228600"/>
            </a:xfrm>
            <a:prstGeom prst="rect">
              <a:avLst/>
            </a:prstGeom>
            <a:noFill/>
            <a:ln>
              <a:noFill/>
            </a:ln>
          </p:spPr>
        </p:pic>
      </p:grpSp>
      <p:grpSp>
        <p:nvGrpSpPr>
          <p:cNvPr id="6688" name="Google Shape;6688;p352"/>
          <p:cNvGrpSpPr/>
          <p:nvPr/>
        </p:nvGrpSpPr>
        <p:grpSpPr>
          <a:xfrm>
            <a:off x="6235059" y="3622688"/>
            <a:ext cx="1125000" cy="589247"/>
            <a:chOff x="16626825" y="9660500"/>
            <a:chExt cx="3000000" cy="1571325"/>
          </a:xfrm>
        </p:grpSpPr>
        <p:sp>
          <p:nvSpPr>
            <p:cNvPr id="6689" name="Google Shape;6689;p352"/>
            <p:cNvSpPr txBox="1"/>
            <p:nvPr/>
          </p:nvSpPr>
          <p:spPr>
            <a:xfrm>
              <a:off x="16626825" y="10164725"/>
              <a:ext cx="3000000" cy="10671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Accounts</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Capital</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Card Issuing</a:t>
              </a:r>
              <a:endParaRPr sz="500">
                <a:solidFill>
                  <a:srgbClr val="000E21"/>
                </a:solidFill>
                <a:latin typeface="Inter"/>
                <a:ea typeface="Inter"/>
                <a:cs typeface="Inter"/>
                <a:sym typeface="Inter"/>
              </a:endParaRPr>
            </a:p>
          </p:txBody>
        </p:sp>
        <p:sp>
          <p:nvSpPr>
            <p:cNvPr id="6690" name="Google Shape;6690;p352"/>
            <p:cNvSpPr txBox="1"/>
            <p:nvPr/>
          </p:nvSpPr>
          <p:spPr>
            <a:xfrm>
              <a:off x="16626825"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Embedded Financial Products</a:t>
              </a:r>
              <a:endParaRPr b="1" sz="500">
                <a:solidFill>
                  <a:srgbClr val="000E21"/>
                </a:solidFill>
                <a:latin typeface="Inter"/>
                <a:ea typeface="Inter"/>
                <a:cs typeface="Inter"/>
                <a:sym typeface="Inter"/>
              </a:endParaRPr>
            </a:p>
          </p:txBody>
        </p:sp>
        <p:pic>
          <p:nvPicPr>
            <p:cNvPr id="6691" name="Google Shape;6691;p352"/>
            <p:cNvPicPr preferRelativeResize="0"/>
            <p:nvPr/>
          </p:nvPicPr>
          <p:blipFill>
            <a:blip r:embed="rId15">
              <a:alphaModFix/>
            </a:blip>
            <a:stretch>
              <a:fillRect/>
            </a:stretch>
          </p:blipFill>
          <p:spPr>
            <a:xfrm>
              <a:off x="16679400" y="9660500"/>
              <a:ext cx="209550" cy="209550"/>
            </a:xfrm>
            <a:prstGeom prst="rect">
              <a:avLst/>
            </a:prstGeom>
            <a:noFill/>
            <a:ln>
              <a:noFill/>
            </a:ln>
          </p:spPr>
        </p:pic>
      </p:grpSp>
      <p:sp>
        <p:nvSpPr>
          <p:cNvPr id="6692" name="Google Shape;6692;p352"/>
          <p:cNvSpPr/>
          <p:nvPr/>
        </p:nvSpPr>
        <p:spPr>
          <a:xfrm>
            <a:off x="2077532" y="2863560"/>
            <a:ext cx="171300" cy="171300"/>
          </a:xfrm>
          <a:prstGeom prst="ellipse">
            <a:avLst/>
          </a:prstGeom>
          <a:solidFill>
            <a:schemeClr val="lt1"/>
          </a:solidFill>
          <a:ln cap="flat" cmpd="sng" w="71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693" name="Google Shape;6693;p352"/>
          <p:cNvPicPr preferRelativeResize="0"/>
          <p:nvPr/>
        </p:nvPicPr>
        <p:blipFill>
          <a:blip r:embed="rId5">
            <a:alphaModFix/>
          </a:blip>
          <a:stretch>
            <a:fillRect/>
          </a:stretch>
        </p:blipFill>
        <p:spPr>
          <a:xfrm>
            <a:off x="2123911" y="2909911"/>
            <a:ext cx="78581" cy="78581"/>
          </a:xfrm>
          <a:prstGeom prst="rect">
            <a:avLst/>
          </a:prstGeom>
          <a:noFill/>
          <a:ln>
            <a:noFill/>
          </a:ln>
        </p:spPr>
      </p:pic>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Grey bg">
  <p:cSld name="TITLE_AND_BODY_1_2_1_1_1_2_1_1_1_1_1_1_1_1_1_1">
    <p:bg>
      <p:bgPr>
        <a:solidFill>
          <a:schemeClr val="lt2"/>
        </a:solidFill>
      </p:bgPr>
    </p:bg>
    <p:spTree>
      <p:nvGrpSpPr>
        <p:cNvPr id="6694" name="Shape 6694"/>
        <p:cNvGrpSpPr/>
        <p:nvPr/>
      </p:nvGrpSpPr>
      <p:grpSpPr>
        <a:xfrm>
          <a:off x="0" y="0"/>
          <a:ext cx="0" cy="0"/>
          <a:chOff x="0" y="0"/>
          <a:chExt cx="0" cy="0"/>
        </a:xfrm>
      </p:grpSpPr>
      <p:sp>
        <p:nvSpPr>
          <p:cNvPr id="6695" name="Google Shape;6695;p353"/>
          <p:cNvSpPr txBox="1"/>
          <p:nvPr>
            <p:ph type="title"/>
          </p:nvPr>
        </p:nvSpPr>
        <p:spPr>
          <a:xfrm>
            <a:off x="1400175" y="900113"/>
            <a:ext cx="6344700" cy="1945200"/>
          </a:xfrm>
          <a:prstGeom prst="rect">
            <a:avLst/>
          </a:prstGeom>
        </p:spPr>
        <p:txBody>
          <a:bodyPr anchorCtr="0" anchor="b" bIns="0" lIns="0" spcFirstLastPara="1" rIns="0" wrap="square" tIns="0">
            <a:normAutofit/>
          </a:bodyPr>
          <a:lstStyle>
            <a:lvl1pPr lvl="0" algn="ctr">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6696" name="Google Shape;6696;p353"/>
          <p:cNvSpPr txBox="1"/>
          <p:nvPr>
            <p:ph idx="2" type="title"/>
          </p:nvPr>
        </p:nvSpPr>
        <p:spPr>
          <a:xfrm>
            <a:off x="1400194" y="3006754"/>
            <a:ext cx="6344700" cy="557100"/>
          </a:xfrm>
          <a:prstGeom prst="rect">
            <a:avLst/>
          </a:prstGeom>
        </p:spPr>
        <p:txBody>
          <a:bodyPr anchorCtr="0" anchor="t" bIns="0" lIns="0" spcFirstLastPara="1" rIns="0" wrap="square" tIns="0">
            <a:normAutofit/>
          </a:bodyPr>
          <a:lstStyle>
            <a:lvl1pPr lvl="0" algn="ctr">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1 - Image + Logo - Full screen / Dark bg">
  <p:cSld name="TITLE_AND_BODY_1_2_1_1_1_2_1_1_1_1_1_1_1_2">
    <p:bg>
      <p:bgPr>
        <a:solidFill>
          <a:schemeClr val="dk1"/>
        </a:solidFill>
      </p:bgPr>
    </p:bg>
    <p:spTree>
      <p:nvGrpSpPr>
        <p:cNvPr id="183" name="Shape 183"/>
        <p:cNvGrpSpPr/>
        <p:nvPr/>
      </p:nvGrpSpPr>
      <p:grpSpPr>
        <a:xfrm>
          <a:off x="0" y="0"/>
          <a:ext cx="0" cy="0"/>
          <a:chOff x="0" y="0"/>
          <a:chExt cx="0" cy="0"/>
        </a:xfrm>
      </p:grpSpPr>
      <p:sp>
        <p:nvSpPr>
          <p:cNvPr id="184" name="Google Shape;184;p36"/>
          <p:cNvSpPr/>
          <p:nvPr>
            <p:ph idx="2" type="pic"/>
          </p:nvPr>
        </p:nvSpPr>
        <p:spPr>
          <a:xfrm>
            <a:off x="1928813" y="341053"/>
            <a:ext cx="6872400" cy="4459500"/>
          </a:xfrm>
          <a:prstGeom prst="rect">
            <a:avLst/>
          </a:prstGeom>
          <a:noFill/>
          <a:ln>
            <a:noFill/>
          </a:ln>
        </p:spPr>
      </p:sp>
      <p:sp>
        <p:nvSpPr>
          <p:cNvPr id="185" name="Google Shape;185;p36"/>
          <p:cNvSpPr/>
          <p:nvPr/>
        </p:nvSpPr>
        <p:spPr>
          <a:xfrm>
            <a:off x="6686550" y="349688"/>
            <a:ext cx="2114700" cy="1107600"/>
          </a:xfrm>
          <a:prstGeom prst="rect">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186" name="Google Shape;186;p36"/>
          <p:cNvSpPr/>
          <p:nvPr/>
        </p:nvSpPr>
        <p:spPr>
          <a:xfrm>
            <a:off x="342900" y="4509023"/>
            <a:ext cx="1146358" cy="36866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rgbClr val="0ABF53"/>
          </a:solid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Dark bg">
  <p:cSld name="TITLE_AND_BODY_1_2_1_1_1_2_1_1_1_1_1_1_1_1_1_1_1">
    <p:bg>
      <p:bgPr>
        <a:solidFill>
          <a:schemeClr val="dk1"/>
        </a:solidFill>
      </p:bgPr>
    </p:bg>
    <p:spTree>
      <p:nvGrpSpPr>
        <p:cNvPr id="6697" name="Shape 6697"/>
        <p:cNvGrpSpPr/>
        <p:nvPr/>
      </p:nvGrpSpPr>
      <p:grpSpPr>
        <a:xfrm>
          <a:off x="0" y="0"/>
          <a:ext cx="0" cy="0"/>
          <a:chOff x="0" y="0"/>
          <a:chExt cx="0" cy="0"/>
        </a:xfrm>
      </p:grpSpPr>
      <p:sp>
        <p:nvSpPr>
          <p:cNvPr id="6698" name="Google Shape;6698;p354"/>
          <p:cNvSpPr txBox="1"/>
          <p:nvPr>
            <p:ph type="title"/>
          </p:nvPr>
        </p:nvSpPr>
        <p:spPr>
          <a:xfrm>
            <a:off x="1400175" y="900113"/>
            <a:ext cx="6344700" cy="1945200"/>
          </a:xfrm>
          <a:prstGeom prst="rect">
            <a:avLst/>
          </a:prstGeom>
        </p:spPr>
        <p:txBody>
          <a:bodyPr anchorCtr="0" anchor="b" bIns="0" lIns="0" spcFirstLastPara="1" rIns="0" wrap="square" tIns="0">
            <a:normAutofit/>
          </a:bodyPr>
          <a:lstStyle>
            <a:lvl1pPr lvl="0" algn="ctr">
              <a:spcBef>
                <a:spcPts val="0"/>
              </a:spcBef>
              <a:spcAft>
                <a:spcPts val="0"/>
              </a:spcAft>
              <a:buClr>
                <a:schemeClr val="lt1"/>
              </a:buClr>
              <a:buSzPts val="1900"/>
              <a:buFont typeface="Inter SemiBold"/>
              <a:buNone/>
              <a:defRPr sz="1900">
                <a:solidFill>
                  <a:schemeClr val="lt1"/>
                </a:solidFill>
                <a:latin typeface="Inter SemiBold"/>
                <a:ea typeface="Inter SemiBold"/>
                <a:cs typeface="Inter SemiBold"/>
                <a:sym typeface="Inter SemiBold"/>
              </a:defRPr>
            </a:lvl1pPr>
            <a:lvl2pPr lvl="1"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2pPr>
            <a:lvl3pPr lvl="2"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3pPr>
            <a:lvl4pPr lvl="3"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4pPr>
            <a:lvl5pPr lvl="4"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5pPr>
            <a:lvl6pPr lvl="5"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6pPr>
            <a:lvl7pPr lvl="6"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7pPr>
            <a:lvl8pPr lvl="7"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8pPr>
            <a:lvl9pPr lvl="8"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9pPr>
          </a:lstStyle>
          <a:p/>
        </p:txBody>
      </p:sp>
      <p:sp>
        <p:nvSpPr>
          <p:cNvPr id="6699" name="Google Shape;6699;p354"/>
          <p:cNvSpPr txBox="1"/>
          <p:nvPr>
            <p:ph idx="2" type="title"/>
          </p:nvPr>
        </p:nvSpPr>
        <p:spPr>
          <a:xfrm>
            <a:off x="1400194" y="3006754"/>
            <a:ext cx="6344700" cy="557100"/>
          </a:xfrm>
          <a:prstGeom prst="rect">
            <a:avLst/>
          </a:prstGeom>
        </p:spPr>
        <p:txBody>
          <a:bodyPr anchorCtr="0" anchor="t" bIns="0" lIns="0" spcFirstLastPara="1" rIns="0" wrap="square" tIns="0">
            <a:normAutofit/>
          </a:bodyPr>
          <a:lstStyle>
            <a:lvl1pPr lvl="0" algn="ctr">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Image">
  <p:cSld name="TITLE_AND_BODY_1_2_1_1_1_2_1_1_2_2">
    <p:bg>
      <p:bgPr>
        <a:solidFill>
          <a:schemeClr val="lt1"/>
        </a:solidFill>
      </p:bgPr>
    </p:bg>
    <p:spTree>
      <p:nvGrpSpPr>
        <p:cNvPr id="6700" name="Shape 6700"/>
        <p:cNvGrpSpPr/>
        <p:nvPr/>
      </p:nvGrpSpPr>
      <p:grpSpPr>
        <a:xfrm>
          <a:off x="0" y="0"/>
          <a:ext cx="0" cy="0"/>
          <a:chOff x="0" y="0"/>
          <a:chExt cx="0" cy="0"/>
        </a:xfrm>
      </p:grpSpPr>
      <p:sp>
        <p:nvSpPr>
          <p:cNvPr id="6701" name="Google Shape;6701;p355"/>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02" name="Google Shape;6702;p355"/>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703" name="Google Shape;6703;p355"/>
          <p:cNvSpPr/>
          <p:nvPr>
            <p:ph idx="2" type="pic"/>
          </p:nvPr>
        </p:nvSpPr>
        <p:spPr>
          <a:xfrm>
            <a:off x="341475" y="348591"/>
            <a:ext cx="3971700" cy="4452000"/>
          </a:xfrm>
          <a:prstGeom prst="rect">
            <a:avLst/>
          </a:prstGeom>
          <a:noFill/>
          <a:ln>
            <a:noFill/>
          </a:ln>
        </p:spPr>
      </p:sp>
      <p:sp>
        <p:nvSpPr>
          <p:cNvPr id="6704" name="Google Shape;6704;p355"/>
          <p:cNvSpPr txBox="1"/>
          <p:nvPr>
            <p:ph idx="3"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None/>
              <a:defRPr sz="1100">
                <a:solidFill>
                  <a:schemeClr val="dk1"/>
                </a:solidFill>
              </a:defRPr>
            </a:lvl1pPr>
            <a:lvl2pPr lvl="1">
              <a:spcBef>
                <a:spcPts val="0"/>
              </a:spcBef>
              <a:spcAft>
                <a:spcPts val="0"/>
              </a:spcAft>
              <a:buClr>
                <a:schemeClr val="dk1"/>
              </a:buClr>
              <a:buSzPts val="1100"/>
              <a:buNone/>
              <a:defRPr sz="1100">
                <a:solidFill>
                  <a:schemeClr val="dk1"/>
                </a:solidFill>
              </a:defRPr>
            </a:lvl2pPr>
            <a:lvl3pPr lvl="2">
              <a:spcBef>
                <a:spcPts val="0"/>
              </a:spcBef>
              <a:spcAft>
                <a:spcPts val="0"/>
              </a:spcAft>
              <a:buClr>
                <a:schemeClr val="dk1"/>
              </a:buClr>
              <a:buSzPts val="1100"/>
              <a:buNone/>
              <a:defRPr sz="1100">
                <a:solidFill>
                  <a:schemeClr val="dk1"/>
                </a:solidFill>
              </a:defRPr>
            </a:lvl3pPr>
            <a:lvl4pPr lvl="3">
              <a:spcBef>
                <a:spcPts val="0"/>
              </a:spcBef>
              <a:spcAft>
                <a:spcPts val="0"/>
              </a:spcAft>
              <a:buClr>
                <a:schemeClr val="dk1"/>
              </a:buClr>
              <a:buSzPts val="1100"/>
              <a:buNone/>
              <a:defRPr sz="1100">
                <a:solidFill>
                  <a:schemeClr val="dk1"/>
                </a:solidFill>
              </a:defRPr>
            </a:lvl4pPr>
            <a:lvl5pPr lvl="4">
              <a:spcBef>
                <a:spcPts val="0"/>
              </a:spcBef>
              <a:spcAft>
                <a:spcPts val="0"/>
              </a:spcAft>
              <a:buClr>
                <a:schemeClr val="dk1"/>
              </a:buClr>
              <a:buSzPts val="1100"/>
              <a:buNone/>
              <a:defRPr sz="1100">
                <a:solidFill>
                  <a:schemeClr val="dk1"/>
                </a:solidFill>
              </a:defRPr>
            </a:lvl5pPr>
            <a:lvl6pPr lvl="5">
              <a:spcBef>
                <a:spcPts val="0"/>
              </a:spcBef>
              <a:spcAft>
                <a:spcPts val="0"/>
              </a:spcAft>
              <a:buClr>
                <a:schemeClr val="dk1"/>
              </a:buClr>
              <a:buSzPts val="1100"/>
              <a:buNone/>
              <a:defRPr sz="1100">
                <a:solidFill>
                  <a:schemeClr val="dk1"/>
                </a:solidFill>
              </a:defRPr>
            </a:lvl6pPr>
            <a:lvl7pPr lvl="6">
              <a:spcBef>
                <a:spcPts val="0"/>
              </a:spcBef>
              <a:spcAft>
                <a:spcPts val="0"/>
              </a:spcAft>
              <a:buClr>
                <a:schemeClr val="dk1"/>
              </a:buClr>
              <a:buSzPts val="1100"/>
              <a:buNone/>
              <a:defRPr sz="1100">
                <a:solidFill>
                  <a:schemeClr val="dk1"/>
                </a:solidFill>
              </a:defRPr>
            </a:lvl7pPr>
            <a:lvl8pPr lvl="7">
              <a:spcBef>
                <a:spcPts val="0"/>
              </a:spcBef>
              <a:spcAft>
                <a:spcPts val="0"/>
              </a:spcAft>
              <a:buClr>
                <a:schemeClr val="dk1"/>
              </a:buClr>
              <a:buSzPts val="1100"/>
              <a:buNone/>
              <a:defRPr sz="1100">
                <a:solidFill>
                  <a:schemeClr val="dk1"/>
                </a:solidFill>
              </a:defRPr>
            </a:lvl8pPr>
            <a:lvl9pPr lvl="8">
              <a:spcBef>
                <a:spcPts val="0"/>
              </a:spcBef>
              <a:spcAft>
                <a:spcPts val="0"/>
              </a:spcAft>
              <a:buClr>
                <a:schemeClr val="dk1"/>
              </a:buClr>
              <a:buSzPts val="1100"/>
              <a:buNone/>
              <a:defRPr sz="1100">
                <a:solidFill>
                  <a:schemeClr val="dk1"/>
                </a:solidFill>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Logo">
  <p:cSld name="TITLE_AND_BODY_1_2_1_1_1_2_1_1_2_2_2">
    <p:bg>
      <p:bgPr>
        <a:solidFill>
          <a:schemeClr val="lt1"/>
        </a:solidFill>
      </p:bgPr>
    </p:bg>
    <p:spTree>
      <p:nvGrpSpPr>
        <p:cNvPr id="6705" name="Shape 6705"/>
        <p:cNvGrpSpPr/>
        <p:nvPr/>
      </p:nvGrpSpPr>
      <p:grpSpPr>
        <a:xfrm>
          <a:off x="0" y="0"/>
          <a:ext cx="0" cy="0"/>
          <a:chOff x="0" y="0"/>
          <a:chExt cx="0" cy="0"/>
        </a:xfrm>
      </p:grpSpPr>
      <p:sp>
        <p:nvSpPr>
          <p:cNvPr id="6706" name="Google Shape;6706;p356"/>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07" name="Google Shape;6707;p356"/>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708" name="Google Shape;6708;p356"/>
          <p:cNvSpPr txBox="1"/>
          <p:nvPr>
            <p:ph idx="2"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None/>
              <a:defRPr sz="1100">
                <a:solidFill>
                  <a:schemeClr val="dk1"/>
                </a:solidFill>
              </a:defRPr>
            </a:lvl1pPr>
            <a:lvl2pPr lvl="1">
              <a:spcBef>
                <a:spcPts val="0"/>
              </a:spcBef>
              <a:spcAft>
                <a:spcPts val="0"/>
              </a:spcAft>
              <a:buClr>
                <a:schemeClr val="dk1"/>
              </a:buClr>
              <a:buSzPts val="1100"/>
              <a:buNone/>
              <a:defRPr sz="1100">
                <a:solidFill>
                  <a:schemeClr val="dk1"/>
                </a:solidFill>
              </a:defRPr>
            </a:lvl2pPr>
            <a:lvl3pPr lvl="2">
              <a:spcBef>
                <a:spcPts val="0"/>
              </a:spcBef>
              <a:spcAft>
                <a:spcPts val="0"/>
              </a:spcAft>
              <a:buClr>
                <a:schemeClr val="dk1"/>
              </a:buClr>
              <a:buSzPts val="1100"/>
              <a:buNone/>
              <a:defRPr sz="1100">
                <a:solidFill>
                  <a:schemeClr val="dk1"/>
                </a:solidFill>
              </a:defRPr>
            </a:lvl3pPr>
            <a:lvl4pPr lvl="3">
              <a:spcBef>
                <a:spcPts val="0"/>
              </a:spcBef>
              <a:spcAft>
                <a:spcPts val="0"/>
              </a:spcAft>
              <a:buClr>
                <a:schemeClr val="dk1"/>
              </a:buClr>
              <a:buSzPts val="1100"/>
              <a:buNone/>
              <a:defRPr sz="1100">
                <a:solidFill>
                  <a:schemeClr val="dk1"/>
                </a:solidFill>
              </a:defRPr>
            </a:lvl4pPr>
            <a:lvl5pPr lvl="4">
              <a:spcBef>
                <a:spcPts val="0"/>
              </a:spcBef>
              <a:spcAft>
                <a:spcPts val="0"/>
              </a:spcAft>
              <a:buClr>
                <a:schemeClr val="dk1"/>
              </a:buClr>
              <a:buSzPts val="1100"/>
              <a:buNone/>
              <a:defRPr sz="1100">
                <a:solidFill>
                  <a:schemeClr val="dk1"/>
                </a:solidFill>
              </a:defRPr>
            </a:lvl5pPr>
            <a:lvl6pPr lvl="5">
              <a:spcBef>
                <a:spcPts val="0"/>
              </a:spcBef>
              <a:spcAft>
                <a:spcPts val="0"/>
              </a:spcAft>
              <a:buClr>
                <a:schemeClr val="dk1"/>
              </a:buClr>
              <a:buSzPts val="1100"/>
              <a:buNone/>
              <a:defRPr sz="1100">
                <a:solidFill>
                  <a:schemeClr val="dk1"/>
                </a:solidFill>
              </a:defRPr>
            </a:lvl6pPr>
            <a:lvl7pPr lvl="6">
              <a:spcBef>
                <a:spcPts val="0"/>
              </a:spcBef>
              <a:spcAft>
                <a:spcPts val="0"/>
              </a:spcAft>
              <a:buClr>
                <a:schemeClr val="dk1"/>
              </a:buClr>
              <a:buSzPts val="1100"/>
              <a:buNone/>
              <a:defRPr sz="1100">
                <a:solidFill>
                  <a:schemeClr val="dk1"/>
                </a:solidFill>
              </a:defRPr>
            </a:lvl7pPr>
            <a:lvl8pPr lvl="7">
              <a:spcBef>
                <a:spcPts val="0"/>
              </a:spcBef>
              <a:spcAft>
                <a:spcPts val="0"/>
              </a:spcAft>
              <a:buClr>
                <a:schemeClr val="dk1"/>
              </a:buClr>
              <a:buSzPts val="1100"/>
              <a:buNone/>
              <a:defRPr sz="1100">
                <a:solidFill>
                  <a:schemeClr val="dk1"/>
                </a:solidFill>
              </a:defRPr>
            </a:lvl8pPr>
            <a:lvl9pPr lvl="8">
              <a:spcBef>
                <a:spcPts val="0"/>
              </a:spcBef>
              <a:spcAft>
                <a:spcPts val="0"/>
              </a:spcAft>
              <a:buClr>
                <a:schemeClr val="dk1"/>
              </a:buClr>
              <a:buSzPts val="1100"/>
              <a:buNone/>
              <a:defRPr sz="1100">
                <a:solidFill>
                  <a:schemeClr val="dk1"/>
                </a:solidFill>
              </a:defRPr>
            </a:lvl9pPr>
          </a:lstStyle>
          <a:p/>
        </p:txBody>
      </p:sp>
      <p:sp>
        <p:nvSpPr>
          <p:cNvPr id="6709" name="Google Shape;6709;p356"/>
          <p:cNvSpPr/>
          <p:nvPr/>
        </p:nvSpPr>
        <p:spPr>
          <a:xfrm>
            <a:off x="342900"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10" name="Google Shape;6710;p356"/>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Image">
  <p:cSld name="TITLE_AND_BODY_1_2_1_1_1_2_1_1_2_2_1">
    <p:bg>
      <p:bgPr>
        <a:solidFill>
          <a:schemeClr val="dk1"/>
        </a:solidFill>
      </p:bgPr>
    </p:bg>
    <p:spTree>
      <p:nvGrpSpPr>
        <p:cNvPr id="6711" name="Shape 6711"/>
        <p:cNvGrpSpPr/>
        <p:nvPr/>
      </p:nvGrpSpPr>
      <p:grpSpPr>
        <a:xfrm>
          <a:off x="0" y="0"/>
          <a:ext cx="0" cy="0"/>
          <a:chOff x="0" y="0"/>
          <a:chExt cx="0" cy="0"/>
        </a:xfrm>
      </p:grpSpPr>
      <p:sp>
        <p:nvSpPr>
          <p:cNvPr id="6712" name="Google Shape;6712;p357"/>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13" name="Google Shape;6713;p357"/>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a:buNone/>
              <a:defRPr sz="3000">
                <a:latin typeface="Inter"/>
                <a:ea typeface="Inter"/>
                <a:cs typeface="Inter"/>
                <a:sym typeface="Inter"/>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6714" name="Google Shape;6714;p357"/>
          <p:cNvSpPr/>
          <p:nvPr>
            <p:ph idx="2" type="pic"/>
          </p:nvPr>
        </p:nvSpPr>
        <p:spPr>
          <a:xfrm>
            <a:off x="341475" y="348591"/>
            <a:ext cx="3971700" cy="4452000"/>
          </a:xfrm>
          <a:prstGeom prst="rect">
            <a:avLst/>
          </a:prstGeom>
          <a:noFill/>
          <a:ln>
            <a:noFill/>
          </a:ln>
        </p:spPr>
      </p:sp>
      <p:sp>
        <p:nvSpPr>
          <p:cNvPr id="6715" name="Google Shape;6715;p357"/>
          <p:cNvSpPr txBox="1"/>
          <p:nvPr>
            <p:ph idx="3"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SzPts val="1100"/>
              <a:buNone/>
              <a:defRPr sz="1100"/>
            </a:lvl1pPr>
            <a:lvl2pPr lvl="1">
              <a:spcBef>
                <a:spcPts val="0"/>
              </a:spcBef>
              <a:spcAft>
                <a:spcPts val="0"/>
              </a:spcAft>
              <a:buSzPts val="1100"/>
              <a:buNone/>
              <a:defRPr sz="1100"/>
            </a:lvl2pPr>
            <a:lvl3pPr lvl="2">
              <a:spcBef>
                <a:spcPts val="0"/>
              </a:spcBef>
              <a:spcAft>
                <a:spcPts val="0"/>
              </a:spcAft>
              <a:buSzPts val="1100"/>
              <a:buNone/>
              <a:defRPr sz="1100"/>
            </a:lvl3pPr>
            <a:lvl4pPr lvl="3">
              <a:spcBef>
                <a:spcPts val="0"/>
              </a:spcBef>
              <a:spcAft>
                <a:spcPts val="0"/>
              </a:spcAft>
              <a:buSzPts val="1100"/>
              <a:buNone/>
              <a:defRPr sz="1100"/>
            </a:lvl4pPr>
            <a:lvl5pPr lvl="4">
              <a:spcBef>
                <a:spcPts val="0"/>
              </a:spcBef>
              <a:spcAft>
                <a:spcPts val="0"/>
              </a:spcAft>
              <a:buSzPts val="1100"/>
              <a:buNone/>
              <a:defRPr sz="1100"/>
            </a:lvl5pPr>
            <a:lvl6pPr lvl="5">
              <a:spcBef>
                <a:spcPts val="0"/>
              </a:spcBef>
              <a:spcAft>
                <a:spcPts val="0"/>
              </a:spcAft>
              <a:buSzPts val="1100"/>
              <a:buNone/>
              <a:defRPr sz="1100"/>
            </a:lvl6pPr>
            <a:lvl7pPr lvl="6">
              <a:spcBef>
                <a:spcPts val="0"/>
              </a:spcBef>
              <a:spcAft>
                <a:spcPts val="0"/>
              </a:spcAft>
              <a:buSzPts val="1100"/>
              <a:buNone/>
              <a:defRPr sz="1100"/>
            </a:lvl7pPr>
            <a:lvl8pPr lvl="7">
              <a:spcBef>
                <a:spcPts val="0"/>
              </a:spcBef>
              <a:spcAft>
                <a:spcPts val="0"/>
              </a:spcAft>
              <a:buSzPts val="1100"/>
              <a:buNone/>
              <a:defRPr sz="1100"/>
            </a:lvl8pPr>
            <a:lvl9pPr lvl="8">
              <a:spcBef>
                <a:spcPts val="0"/>
              </a:spcBef>
              <a:spcAft>
                <a:spcPts val="0"/>
              </a:spcAft>
              <a:buSzPts val="1100"/>
              <a:buNone/>
              <a:defRPr sz="1100"/>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Logo">
  <p:cSld name="TITLE_AND_BODY_1_2_1_1_1_2_1_1_2_2_1_1">
    <p:bg>
      <p:bgPr>
        <a:solidFill>
          <a:schemeClr val="dk1"/>
        </a:solidFill>
      </p:bgPr>
    </p:bg>
    <p:spTree>
      <p:nvGrpSpPr>
        <p:cNvPr id="6716" name="Shape 6716"/>
        <p:cNvGrpSpPr/>
        <p:nvPr/>
      </p:nvGrpSpPr>
      <p:grpSpPr>
        <a:xfrm>
          <a:off x="0" y="0"/>
          <a:ext cx="0" cy="0"/>
          <a:chOff x="0" y="0"/>
          <a:chExt cx="0" cy="0"/>
        </a:xfrm>
      </p:grpSpPr>
      <p:sp>
        <p:nvSpPr>
          <p:cNvPr id="6717" name="Google Shape;6717;p358"/>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18" name="Google Shape;6718;p358"/>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SzPts val="3000"/>
              <a:buFont typeface="Inter"/>
              <a:buNone/>
              <a:defRPr sz="3000">
                <a:latin typeface="Inter"/>
                <a:ea typeface="Inter"/>
                <a:cs typeface="Inter"/>
                <a:sym typeface="Inter"/>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6719" name="Google Shape;6719;p358"/>
          <p:cNvSpPr txBox="1"/>
          <p:nvPr>
            <p:ph idx="2"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SzPts val="1100"/>
              <a:buNone/>
              <a:defRPr sz="1100"/>
            </a:lvl1pPr>
            <a:lvl2pPr lvl="1">
              <a:spcBef>
                <a:spcPts val="0"/>
              </a:spcBef>
              <a:spcAft>
                <a:spcPts val="0"/>
              </a:spcAft>
              <a:buSzPts val="1100"/>
              <a:buNone/>
              <a:defRPr sz="1100"/>
            </a:lvl2pPr>
            <a:lvl3pPr lvl="2">
              <a:spcBef>
                <a:spcPts val="0"/>
              </a:spcBef>
              <a:spcAft>
                <a:spcPts val="0"/>
              </a:spcAft>
              <a:buSzPts val="1100"/>
              <a:buNone/>
              <a:defRPr sz="1100"/>
            </a:lvl3pPr>
            <a:lvl4pPr lvl="3">
              <a:spcBef>
                <a:spcPts val="0"/>
              </a:spcBef>
              <a:spcAft>
                <a:spcPts val="0"/>
              </a:spcAft>
              <a:buSzPts val="1100"/>
              <a:buNone/>
              <a:defRPr sz="1100"/>
            </a:lvl4pPr>
            <a:lvl5pPr lvl="4">
              <a:spcBef>
                <a:spcPts val="0"/>
              </a:spcBef>
              <a:spcAft>
                <a:spcPts val="0"/>
              </a:spcAft>
              <a:buSzPts val="1100"/>
              <a:buNone/>
              <a:defRPr sz="1100"/>
            </a:lvl5pPr>
            <a:lvl6pPr lvl="5">
              <a:spcBef>
                <a:spcPts val="0"/>
              </a:spcBef>
              <a:spcAft>
                <a:spcPts val="0"/>
              </a:spcAft>
              <a:buSzPts val="1100"/>
              <a:buNone/>
              <a:defRPr sz="1100"/>
            </a:lvl6pPr>
            <a:lvl7pPr lvl="6">
              <a:spcBef>
                <a:spcPts val="0"/>
              </a:spcBef>
              <a:spcAft>
                <a:spcPts val="0"/>
              </a:spcAft>
              <a:buSzPts val="1100"/>
              <a:buNone/>
              <a:defRPr sz="1100"/>
            </a:lvl7pPr>
            <a:lvl8pPr lvl="7">
              <a:spcBef>
                <a:spcPts val="0"/>
              </a:spcBef>
              <a:spcAft>
                <a:spcPts val="0"/>
              </a:spcAft>
              <a:buSzPts val="1100"/>
              <a:buNone/>
              <a:defRPr sz="1100"/>
            </a:lvl8pPr>
            <a:lvl9pPr lvl="8">
              <a:spcBef>
                <a:spcPts val="0"/>
              </a:spcBef>
              <a:spcAft>
                <a:spcPts val="0"/>
              </a:spcAft>
              <a:buSzPts val="1100"/>
              <a:buNone/>
              <a:defRPr sz="1100"/>
            </a:lvl9pPr>
          </a:lstStyle>
          <a:p/>
        </p:txBody>
      </p:sp>
      <p:sp>
        <p:nvSpPr>
          <p:cNvPr id="6720" name="Google Shape;6720;p358"/>
          <p:cNvSpPr/>
          <p:nvPr/>
        </p:nvSpPr>
        <p:spPr>
          <a:xfrm>
            <a:off x="342900"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21" name="Google Shape;6721;p358"/>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p:cSld name="TITLE_AND_BODY_1_2_1_1_1_2_1_1_2_2_1_1_1">
    <p:bg>
      <p:bgPr>
        <a:solidFill>
          <a:schemeClr val="lt1"/>
        </a:solidFill>
      </p:bgPr>
    </p:bg>
    <p:spTree>
      <p:nvGrpSpPr>
        <p:cNvPr id="6722" name="Shape 6722"/>
        <p:cNvGrpSpPr/>
        <p:nvPr/>
      </p:nvGrpSpPr>
      <p:grpSpPr>
        <a:xfrm>
          <a:off x="0" y="0"/>
          <a:ext cx="0" cy="0"/>
          <a:chOff x="0" y="0"/>
          <a:chExt cx="0" cy="0"/>
        </a:xfrm>
      </p:grpSpPr>
      <p:grpSp>
        <p:nvGrpSpPr>
          <p:cNvPr id="6723" name="Google Shape;6723;p359"/>
          <p:cNvGrpSpPr/>
          <p:nvPr/>
        </p:nvGrpSpPr>
        <p:grpSpPr>
          <a:xfrm>
            <a:off x="2457498" y="1238817"/>
            <a:ext cx="6343738" cy="3683578"/>
            <a:chOff x="2943720" y="1186560"/>
            <a:chExt cx="5437800" cy="3157533"/>
          </a:xfrm>
        </p:grpSpPr>
        <p:sp>
          <p:nvSpPr>
            <p:cNvPr id="6724" name="Google Shape;6724;p359"/>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25" name="Google Shape;6725;p359"/>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DEE1E6"/>
            </a:solidFill>
            <a:ln>
              <a:noFill/>
            </a:ln>
          </p:spPr>
        </p:sp>
        <p:sp>
          <p:nvSpPr>
            <p:cNvPr id="6726" name="Google Shape;6726;p359"/>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DEE1E6"/>
            </a:solidFill>
            <a:ln>
              <a:noFill/>
            </a:ln>
          </p:spPr>
        </p:sp>
        <p:sp>
          <p:nvSpPr>
            <p:cNvPr id="6727" name="Google Shape;6727;p359"/>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rgbClr val="DEE1E6"/>
            </a:solidFill>
            <a:ln>
              <a:noFill/>
            </a:ln>
          </p:spPr>
        </p:sp>
        <p:sp>
          <p:nvSpPr>
            <p:cNvPr id="6728" name="Google Shape;6728;p359"/>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29" name="Google Shape;6729;p359"/>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rgbClr val="DEE1E6"/>
            </a:solidFill>
            <a:ln>
              <a:noFill/>
            </a:ln>
          </p:spPr>
        </p:sp>
        <p:sp>
          <p:nvSpPr>
            <p:cNvPr id="6730" name="Google Shape;6730;p359"/>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31" name="Google Shape;6731;p359"/>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32" name="Google Shape;6732;p359"/>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rgbClr val="DEE1E6"/>
            </a:solidFill>
            <a:ln>
              <a:noFill/>
            </a:ln>
          </p:spPr>
        </p:sp>
        <p:sp>
          <p:nvSpPr>
            <p:cNvPr id="6733" name="Google Shape;6733;p359"/>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rgbClr val="DEE1E6"/>
            </a:solidFill>
            <a:ln>
              <a:noFill/>
            </a:ln>
          </p:spPr>
        </p:sp>
        <p:sp>
          <p:nvSpPr>
            <p:cNvPr id="6734" name="Google Shape;6734;p359"/>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rgbClr val="DEE1E6"/>
            </a:solidFill>
            <a:ln>
              <a:noFill/>
            </a:ln>
          </p:spPr>
        </p:sp>
        <p:sp>
          <p:nvSpPr>
            <p:cNvPr id="6735" name="Google Shape;6735;p359"/>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rgbClr val="DEE1E6"/>
            </a:solidFill>
            <a:ln>
              <a:noFill/>
            </a:ln>
          </p:spPr>
        </p:sp>
        <p:sp>
          <p:nvSpPr>
            <p:cNvPr id="6736" name="Google Shape;6736;p359"/>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rgbClr val="DEE1E6"/>
            </a:solidFill>
            <a:ln>
              <a:noFill/>
            </a:ln>
          </p:spPr>
        </p:sp>
        <p:sp>
          <p:nvSpPr>
            <p:cNvPr id="6737" name="Google Shape;6737;p359"/>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rgbClr val="DEE1E6"/>
            </a:solidFill>
            <a:ln>
              <a:noFill/>
            </a:ln>
          </p:spPr>
        </p:sp>
        <p:sp>
          <p:nvSpPr>
            <p:cNvPr id="6738" name="Google Shape;6738;p359"/>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rgbClr val="DEE1E6"/>
            </a:solidFill>
            <a:ln>
              <a:noFill/>
            </a:ln>
          </p:spPr>
        </p:sp>
        <p:sp>
          <p:nvSpPr>
            <p:cNvPr id="6739" name="Google Shape;6739;p359"/>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rgbClr val="DEE1E6"/>
            </a:solidFill>
            <a:ln>
              <a:noFill/>
            </a:ln>
          </p:spPr>
        </p:sp>
        <p:sp>
          <p:nvSpPr>
            <p:cNvPr id="6740" name="Google Shape;6740;p359"/>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41" name="Google Shape;6741;p359"/>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DEE1E6"/>
            </a:solidFill>
            <a:ln>
              <a:noFill/>
            </a:ln>
          </p:spPr>
        </p:sp>
        <p:sp>
          <p:nvSpPr>
            <p:cNvPr id="6742" name="Google Shape;6742;p359"/>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43" name="Google Shape;6743;p359"/>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44" name="Google Shape;6744;p359"/>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45" name="Google Shape;6745;p359"/>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rgbClr val="DEE1E6"/>
            </a:solidFill>
            <a:ln>
              <a:noFill/>
            </a:ln>
          </p:spPr>
        </p:sp>
        <p:sp>
          <p:nvSpPr>
            <p:cNvPr id="6746" name="Google Shape;6746;p359"/>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rgbClr val="DEE1E6"/>
            </a:solidFill>
            <a:ln>
              <a:noFill/>
            </a:ln>
          </p:spPr>
        </p:sp>
        <p:sp>
          <p:nvSpPr>
            <p:cNvPr id="6747" name="Google Shape;6747;p359"/>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rgbClr val="DEE1E6"/>
            </a:solidFill>
            <a:ln>
              <a:noFill/>
            </a:ln>
          </p:spPr>
        </p:sp>
        <p:sp>
          <p:nvSpPr>
            <p:cNvPr id="6748" name="Google Shape;6748;p359"/>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rgbClr val="DEE1E6"/>
            </a:solidFill>
            <a:ln>
              <a:noFill/>
            </a:ln>
          </p:spPr>
        </p:sp>
        <p:sp>
          <p:nvSpPr>
            <p:cNvPr id="6749" name="Google Shape;6749;p359"/>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rgbClr val="DEE1E6"/>
            </a:solidFill>
            <a:ln>
              <a:noFill/>
            </a:ln>
          </p:spPr>
        </p:sp>
        <p:sp>
          <p:nvSpPr>
            <p:cNvPr id="6750" name="Google Shape;6750;p359"/>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rgbClr val="DEE1E6"/>
            </a:solidFill>
            <a:ln>
              <a:noFill/>
            </a:ln>
          </p:spPr>
        </p:sp>
        <p:sp>
          <p:nvSpPr>
            <p:cNvPr id="6751" name="Google Shape;6751;p359"/>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52" name="Google Shape;6752;p359"/>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rgbClr val="DEE1E6"/>
            </a:solidFill>
            <a:ln>
              <a:noFill/>
            </a:ln>
          </p:spPr>
        </p:sp>
        <p:sp>
          <p:nvSpPr>
            <p:cNvPr id="6753" name="Google Shape;6753;p359"/>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rgbClr val="DEE1E6"/>
            </a:solidFill>
            <a:ln>
              <a:noFill/>
            </a:ln>
          </p:spPr>
        </p:sp>
        <p:sp>
          <p:nvSpPr>
            <p:cNvPr id="6754" name="Google Shape;6754;p359"/>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rgbClr val="DEE1E6"/>
            </a:solidFill>
            <a:ln>
              <a:noFill/>
            </a:ln>
          </p:spPr>
        </p:sp>
        <p:sp>
          <p:nvSpPr>
            <p:cNvPr id="6755" name="Google Shape;6755;p359"/>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56" name="Google Shape;6756;p359"/>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rgbClr val="DEE1E6"/>
            </a:solidFill>
            <a:ln>
              <a:noFill/>
            </a:ln>
          </p:spPr>
        </p:sp>
        <p:sp>
          <p:nvSpPr>
            <p:cNvPr id="6757" name="Google Shape;6757;p359"/>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rgbClr val="DEE1E6"/>
            </a:solidFill>
            <a:ln>
              <a:noFill/>
            </a:ln>
          </p:spPr>
        </p:sp>
        <p:sp>
          <p:nvSpPr>
            <p:cNvPr id="6758" name="Google Shape;6758;p359"/>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rgbClr val="DEE1E6"/>
            </a:solidFill>
            <a:ln>
              <a:noFill/>
            </a:ln>
          </p:spPr>
        </p:sp>
        <p:sp>
          <p:nvSpPr>
            <p:cNvPr id="6759" name="Google Shape;6759;p359"/>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rgbClr val="DEE1E6"/>
            </a:solidFill>
            <a:ln>
              <a:noFill/>
            </a:ln>
          </p:spPr>
        </p:sp>
        <p:sp>
          <p:nvSpPr>
            <p:cNvPr id="6760" name="Google Shape;6760;p359"/>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rgbClr val="DEE1E6"/>
            </a:solidFill>
            <a:ln>
              <a:noFill/>
            </a:ln>
          </p:spPr>
        </p:sp>
        <p:sp>
          <p:nvSpPr>
            <p:cNvPr id="6761" name="Google Shape;6761;p359"/>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62" name="Google Shape;6762;p359"/>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63" name="Google Shape;6763;p359"/>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DEE1E6"/>
            </a:solidFill>
            <a:ln>
              <a:noFill/>
            </a:ln>
          </p:spPr>
        </p:sp>
        <p:sp>
          <p:nvSpPr>
            <p:cNvPr id="6764" name="Google Shape;6764;p359"/>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65" name="Google Shape;6765;p359"/>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DEE1E6"/>
            </a:solidFill>
            <a:ln>
              <a:noFill/>
            </a:ln>
          </p:spPr>
        </p:sp>
        <p:sp>
          <p:nvSpPr>
            <p:cNvPr id="6766" name="Google Shape;6766;p359"/>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DEE1E6"/>
            </a:solidFill>
            <a:ln>
              <a:noFill/>
            </a:ln>
          </p:spPr>
        </p:sp>
        <p:sp>
          <p:nvSpPr>
            <p:cNvPr id="6767" name="Google Shape;6767;p359"/>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DEE1E6"/>
            </a:solidFill>
            <a:ln>
              <a:noFill/>
            </a:ln>
          </p:spPr>
        </p:sp>
        <p:sp>
          <p:nvSpPr>
            <p:cNvPr id="6768" name="Google Shape;6768;p359"/>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DEE1E6"/>
            </a:solidFill>
            <a:ln>
              <a:noFill/>
            </a:ln>
          </p:spPr>
        </p:sp>
        <p:sp>
          <p:nvSpPr>
            <p:cNvPr id="6769" name="Google Shape;6769;p359"/>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DEE1E6"/>
            </a:solidFill>
            <a:ln>
              <a:noFill/>
            </a:ln>
          </p:spPr>
        </p:sp>
        <p:sp>
          <p:nvSpPr>
            <p:cNvPr id="6770" name="Google Shape;6770;p359"/>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DEE1E6"/>
            </a:solidFill>
            <a:ln>
              <a:noFill/>
            </a:ln>
          </p:spPr>
        </p:sp>
        <p:sp>
          <p:nvSpPr>
            <p:cNvPr id="6771" name="Google Shape;6771;p359"/>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DEE1E6"/>
            </a:solidFill>
            <a:ln>
              <a:noFill/>
            </a:ln>
          </p:spPr>
        </p:sp>
        <p:sp>
          <p:nvSpPr>
            <p:cNvPr id="6772" name="Google Shape;6772;p359"/>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DEE1E6"/>
            </a:solidFill>
            <a:ln>
              <a:noFill/>
            </a:ln>
          </p:spPr>
        </p:sp>
        <p:sp>
          <p:nvSpPr>
            <p:cNvPr id="6773" name="Google Shape;6773;p359"/>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DEE1E6"/>
            </a:solidFill>
            <a:ln>
              <a:noFill/>
            </a:ln>
          </p:spPr>
        </p:sp>
        <p:sp>
          <p:nvSpPr>
            <p:cNvPr id="6774" name="Google Shape;6774;p359"/>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DEE1E6"/>
            </a:solidFill>
            <a:ln>
              <a:noFill/>
            </a:ln>
          </p:spPr>
        </p:sp>
        <p:sp>
          <p:nvSpPr>
            <p:cNvPr id="6775" name="Google Shape;6775;p359"/>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DEE1E6"/>
            </a:solidFill>
            <a:ln>
              <a:noFill/>
            </a:ln>
          </p:spPr>
        </p:sp>
        <p:sp>
          <p:nvSpPr>
            <p:cNvPr id="6776" name="Google Shape;6776;p359"/>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DEE1E6"/>
            </a:solidFill>
            <a:ln>
              <a:noFill/>
            </a:ln>
          </p:spPr>
        </p:sp>
        <p:sp>
          <p:nvSpPr>
            <p:cNvPr id="6777" name="Google Shape;6777;p359"/>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DEE1E6"/>
            </a:solidFill>
            <a:ln>
              <a:noFill/>
            </a:ln>
          </p:spPr>
        </p:sp>
        <p:sp>
          <p:nvSpPr>
            <p:cNvPr id="6778" name="Google Shape;6778;p359"/>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DEE1E6"/>
            </a:solidFill>
            <a:ln>
              <a:noFill/>
            </a:ln>
          </p:spPr>
        </p:sp>
        <p:sp>
          <p:nvSpPr>
            <p:cNvPr id="6779" name="Google Shape;6779;p359"/>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80" name="Google Shape;6780;p359"/>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DEE1E6"/>
            </a:solidFill>
            <a:ln>
              <a:noFill/>
            </a:ln>
          </p:spPr>
        </p:sp>
        <p:sp>
          <p:nvSpPr>
            <p:cNvPr id="6781" name="Google Shape;6781;p359"/>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DEE1E6"/>
            </a:solidFill>
            <a:ln>
              <a:noFill/>
            </a:ln>
          </p:spPr>
        </p:sp>
        <p:sp>
          <p:nvSpPr>
            <p:cNvPr id="6782" name="Google Shape;6782;p359"/>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DEE1E6"/>
            </a:solidFill>
            <a:ln>
              <a:noFill/>
            </a:ln>
          </p:spPr>
        </p:sp>
        <p:sp>
          <p:nvSpPr>
            <p:cNvPr id="6783" name="Google Shape;6783;p359"/>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DEE1E6"/>
            </a:solidFill>
            <a:ln>
              <a:noFill/>
            </a:ln>
          </p:spPr>
        </p:sp>
        <p:sp>
          <p:nvSpPr>
            <p:cNvPr id="6784" name="Google Shape;6784;p359"/>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DEE1E6"/>
            </a:solidFill>
            <a:ln>
              <a:noFill/>
            </a:ln>
          </p:spPr>
        </p:sp>
        <p:sp>
          <p:nvSpPr>
            <p:cNvPr id="6785" name="Google Shape;6785;p359"/>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DEE1E6"/>
            </a:solidFill>
            <a:ln>
              <a:noFill/>
            </a:ln>
          </p:spPr>
        </p:sp>
        <p:sp>
          <p:nvSpPr>
            <p:cNvPr id="6786" name="Google Shape;6786;p359"/>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DEE1E6"/>
            </a:solidFill>
            <a:ln>
              <a:noFill/>
            </a:ln>
          </p:spPr>
        </p:sp>
        <p:sp>
          <p:nvSpPr>
            <p:cNvPr id="6787" name="Google Shape;6787;p359"/>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DEE1E6"/>
            </a:solidFill>
            <a:ln>
              <a:noFill/>
            </a:ln>
          </p:spPr>
        </p:sp>
        <p:sp>
          <p:nvSpPr>
            <p:cNvPr id="6788" name="Google Shape;6788;p359"/>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DEE1E6"/>
            </a:solidFill>
            <a:ln>
              <a:noFill/>
            </a:ln>
          </p:spPr>
        </p:sp>
        <p:sp>
          <p:nvSpPr>
            <p:cNvPr id="6789" name="Google Shape;6789;p359"/>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DEE1E6"/>
            </a:solidFill>
            <a:ln>
              <a:noFill/>
            </a:ln>
          </p:spPr>
        </p:sp>
        <p:sp>
          <p:nvSpPr>
            <p:cNvPr id="6790" name="Google Shape;6790;p359"/>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DEE1E6"/>
            </a:solidFill>
            <a:ln>
              <a:noFill/>
            </a:ln>
          </p:spPr>
        </p:sp>
        <p:sp>
          <p:nvSpPr>
            <p:cNvPr id="6791" name="Google Shape;6791;p359"/>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DEE1E6"/>
            </a:solidFill>
            <a:ln>
              <a:noFill/>
            </a:ln>
          </p:spPr>
        </p:sp>
        <p:sp>
          <p:nvSpPr>
            <p:cNvPr id="6792" name="Google Shape;6792;p359"/>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DEE1E6"/>
            </a:solidFill>
            <a:ln>
              <a:noFill/>
            </a:ln>
          </p:spPr>
        </p:sp>
        <p:sp>
          <p:nvSpPr>
            <p:cNvPr id="6793" name="Google Shape;6793;p359"/>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94" name="Google Shape;6794;p359"/>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DEE1E6"/>
            </a:solidFill>
            <a:ln>
              <a:noFill/>
            </a:ln>
          </p:spPr>
        </p:sp>
        <p:sp>
          <p:nvSpPr>
            <p:cNvPr id="6795" name="Google Shape;6795;p359"/>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rgbClr val="DEE1E6"/>
            </a:solidFill>
            <a:ln>
              <a:noFill/>
            </a:ln>
          </p:spPr>
        </p:sp>
        <p:sp>
          <p:nvSpPr>
            <p:cNvPr id="6796" name="Google Shape;6796;p359"/>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DEE1E6"/>
            </a:solidFill>
            <a:ln>
              <a:noFill/>
            </a:ln>
          </p:spPr>
        </p:sp>
        <p:sp>
          <p:nvSpPr>
            <p:cNvPr id="6797" name="Google Shape;6797;p359"/>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798" name="Google Shape;6798;p359"/>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DEE1E6"/>
            </a:solidFill>
            <a:ln>
              <a:noFill/>
            </a:ln>
          </p:spPr>
        </p:sp>
        <p:sp>
          <p:nvSpPr>
            <p:cNvPr id="6799" name="Google Shape;6799;p359"/>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00" name="Google Shape;6800;p359"/>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rgbClr val="DEE1E6"/>
            </a:solidFill>
            <a:ln>
              <a:noFill/>
            </a:ln>
          </p:spPr>
        </p:sp>
        <p:sp>
          <p:nvSpPr>
            <p:cNvPr id="6801" name="Google Shape;6801;p359"/>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rgbClr val="DEE1E6"/>
            </a:solidFill>
            <a:ln>
              <a:noFill/>
            </a:ln>
          </p:spPr>
        </p:sp>
        <p:sp>
          <p:nvSpPr>
            <p:cNvPr id="6802" name="Google Shape;6802;p359"/>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rgbClr val="DEE1E6"/>
            </a:solidFill>
            <a:ln>
              <a:noFill/>
            </a:ln>
          </p:spPr>
        </p:sp>
        <p:sp>
          <p:nvSpPr>
            <p:cNvPr id="6803" name="Google Shape;6803;p359"/>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rgbClr val="DEE1E6"/>
            </a:solidFill>
            <a:ln>
              <a:noFill/>
            </a:ln>
          </p:spPr>
        </p:sp>
        <p:sp>
          <p:nvSpPr>
            <p:cNvPr id="6804" name="Google Shape;6804;p359"/>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rgbClr val="DEE1E6"/>
            </a:solidFill>
            <a:ln>
              <a:noFill/>
            </a:ln>
          </p:spPr>
        </p:sp>
        <p:sp>
          <p:nvSpPr>
            <p:cNvPr id="6805" name="Google Shape;6805;p359"/>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rgbClr val="DEE1E6"/>
            </a:solidFill>
            <a:ln>
              <a:noFill/>
            </a:ln>
          </p:spPr>
        </p:sp>
        <p:sp>
          <p:nvSpPr>
            <p:cNvPr id="6806" name="Google Shape;6806;p359"/>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rgbClr val="DEE1E6"/>
            </a:solidFill>
            <a:ln>
              <a:noFill/>
            </a:ln>
          </p:spPr>
        </p:sp>
        <p:sp>
          <p:nvSpPr>
            <p:cNvPr id="6807" name="Google Shape;6807;p359"/>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rgbClr val="DEE1E6"/>
            </a:solidFill>
            <a:ln>
              <a:noFill/>
            </a:ln>
          </p:spPr>
        </p:sp>
        <p:sp>
          <p:nvSpPr>
            <p:cNvPr id="6808" name="Google Shape;6808;p359"/>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rgbClr val="DEE1E6"/>
            </a:solidFill>
            <a:ln>
              <a:noFill/>
            </a:ln>
          </p:spPr>
        </p:sp>
        <p:sp>
          <p:nvSpPr>
            <p:cNvPr id="6809" name="Google Shape;6809;p359"/>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rgbClr val="DEE1E6"/>
            </a:solidFill>
            <a:ln>
              <a:noFill/>
            </a:ln>
          </p:spPr>
        </p:sp>
        <p:sp>
          <p:nvSpPr>
            <p:cNvPr id="6810" name="Google Shape;6810;p359"/>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rgbClr val="DEE1E6"/>
            </a:solidFill>
            <a:ln>
              <a:noFill/>
            </a:ln>
          </p:spPr>
        </p:sp>
        <p:sp>
          <p:nvSpPr>
            <p:cNvPr id="6811" name="Google Shape;6811;p359"/>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rgbClr val="DEE1E6"/>
            </a:solidFill>
            <a:ln>
              <a:noFill/>
            </a:ln>
          </p:spPr>
        </p:sp>
        <p:sp>
          <p:nvSpPr>
            <p:cNvPr id="6812" name="Google Shape;6812;p359"/>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rgbClr val="DEE1E6"/>
            </a:solidFill>
            <a:ln>
              <a:noFill/>
            </a:ln>
          </p:spPr>
        </p:sp>
        <p:sp>
          <p:nvSpPr>
            <p:cNvPr id="6813" name="Google Shape;6813;p359"/>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rgbClr val="DEE1E6"/>
            </a:solidFill>
            <a:ln>
              <a:noFill/>
            </a:ln>
          </p:spPr>
        </p:sp>
        <p:sp>
          <p:nvSpPr>
            <p:cNvPr id="6814" name="Google Shape;6814;p359"/>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rgbClr val="DEE1E6"/>
            </a:solidFill>
            <a:ln>
              <a:noFill/>
            </a:ln>
          </p:spPr>
        </p:sp>
        <p:sp>
          <p:nvSpPr>
            <p:cNvPr id="6815" name="Google Shape;6815;p359"/>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rgbClr val="DEE1E6"/>
            </a:solidFill>
            <a:ln>
              <a:noFill/>
            </a:ln>
          </p:spPr>
        </p:sp>
        <p:sp>
          <p:nvSpPr>
            <p:cNvPr id="6816" name="Google Shape;6816;p359"/>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rgbClr val="DEE1E6"/>
            </a:solidFill>
            <a:ln>
              <a:noFill/>
            </a:ln>
          </p:spPr>
        </p:sp>
        <p:sp>
          <p:nvSpPr>
            <p:cNvPr id="6817" name="Google Shape;6817;p359"/>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18" name="Google Shape;6818;p359"/>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19" name="Google Shape;6819;p359"/>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rgbClr val="DEE1E6"/>
            </a:solidFill>
            <a:ln>
              <a:noFill/>
            </a:ln>
          </p:spPr>
        </p:sp>
        <p:sp>
          <p:nvSpPr>
            <p:cNvPr id="6820" name="Google Shape;6820;p359"/>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rgbClr val="DEE1E6"/>
            </a:solidFill>
            <a:ln>
              <a:noFill/>
            </a:ln>
          </p:spPr>
        </p:sp>
        <p:sp>
          <p:nvSpPr>
            <p:cNvPr id="6821" name="Google Shape;6821;p359"/>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rgbClr val="DEE1E6"/>
            </a:solidFill>
            <a:ln>
              <a:noFill/>
            </a:ln>
          </p:spPr>
        </p:sp>
        <p:sp>
          <p:nvSpPr>
            <p:cNvPr id="6822" name="Google Shape;6822;p359"/>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DEE1E6"/>
            </a:solidFill>
            <a:ln>
              <a:noFill/>
            </a:ln>
          </p:spPr>
        </p:sp>
        <p:sp>
          <p:nvSpPr>
            <p:cNvPr id="6823" name="Google Shape;6823;p359"/>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DEE1E6"/>
            </a:solidFill>
            <a:ln>
              <a:noFill/>
            </a:ln>
          </p:spPr>
        </p:sp>
        <p:sp>
          <p:nvSpPr>
            <p:cNvPr id="6824" name="Google Shape;6824;p359"/>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DEE1E6"/>
            </a:solidFill>
            <a:ln>
              <a:noFill/>
            </a:ln>
          </p:spPr>
        </p:sp>
        <p:sp>
          <p:nvSpPr>
            <p:cNvPr id="6825" name="Google Shape;6825;p359"/>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DEE1E6"/>
            </a:solidFill>
            <a:ln>
              <a:noFill/>
            </a:ln>
          </p:spPr>
        </p:sp>
        <p:sp>
          <p:nvSpPr>
            <p:cNvPr id="6826" name="Google Shape;6826;p359"/>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DEE1E6"/>
            </a:solidFill>
            <a:ln>
              <a:noFill/>
            </a:ln>
          </p:spPr>
        </p:sp>
        <p:sp>
          <p:nvSpPr>
            <p:cNvPr id="6827" name="Google Shape;6827;p359"/>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DEE1E6"/>
            </a:solidFill>
            <a:ln>
              <a:noFill/>
            </a:ln>
          </p:spPr>
        </p:sp>
        <p:sp>
          <p:nvSpPr>
            <p:cNvPr id="6828" name="Google Shape;6828;p359"/>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DEE1E6"/>
            </a:solidFill>
            <a:ln>
              <a:noFill/>
            </a:ln>
          </p:spPr>
        </p:sp>
        <p:sp>
          <p:nvSpPr>
            <p:cNvPr id="6829" name="Google Shape;6829;p359"/>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DEE1E6"/>
            </a:solidFill>
            <a:ln>
              <a:noFill/>
            </a:ln>
          </p:spPr>
        </p:sp>
        <p:sp>
          <p:nvSpPr>
            <p:cNvPr id="6830" name="Google Shape;6830;p359"/>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DEE1E6"/>
            </a:solidFill>
            <a:ln>
              <a:noFill/>
            </a:ln>
          </p:spPr>
        </p:sp>
        <p:sp>
          <p:nvSpPr>
            <p:cNvPr id="6831" name="Google Shape;6831;p359"/>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DEE1E6"/>
            </a:solidFill>
            <a:ln>
              <a:noFill/>
            </a:ln>
          </p:spPr>
        </p:sp>
        <p:sp>
          <p:nvSpPr>
            <p:cNvPr id="6832" name="Google Shape;6832;p359"/>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DEE1E6"/>
            </a:solidFill>
            <a:ln>
              <a:noFill/>
            </a:ln>
          </p:spPr>
        </p:sp>
        <p:sp>
          <p:nvSpPr>
            <p:cNvPr id="6833" name="Google Shape;6833;p359"/>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DEE1E6"/>
            </a:solidFill>
            <a:ln>
              <a:noFill/>
            </a:ln>
          </p:spPr>
        </p:sp>
        <p:sp>
          <p:nvSpPr>
            <p:cNvPr id="6834" name="Google Shape;6834;p359"/>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DEE1E6"/>
            </a:solidFill>
            <a:ln>
              <a:noFill/>
            </a:ln>
          </p:spPr>
        </p:sp>
        <p:sp>
          <p:nvSpPr>
            <p:cNvPr id="6835" name="Google Shape;6835;p359"/>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DEE1E6"/>
            </a:solidFill>
            <a:ln>
              <a:noFill/>
            </a:ln>
          </p:spPr>
        </p:sp>
        <p:sp>
          <p:nvSpPr>
            <p:cNvPr id="6836" name="Google Shape;6836;p359"/>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DEE1E6"/>
            </a:solidFill>
            <a:ln>
              <a:noFill/>
            </a:ln>
          </p:spPr>
        </p:sp>
        <p:sp>
          <p:nvSpPr>
            <p:cNvPr id="6837" name="Google Shape;6837;p359"/>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DEE1E6"/>
            </a:solidFill>
            <a:ln>
              <a:noFill/>
            </a:ln>
          </p:spPr>
        </p:sp>
        <p:sp>
          <p:nvSpPr>
            <p:cNvPr id="6838" name="Google Shape;6838;p359"/>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DEE1E6"/>
            </a:solidFill>
            <a:ln>
              <a:noFill/>
            </a:ln>
          </p:spPr>
        </p:sp>
        <p:sp>
          <p:nvSpPr>
            <p:cNvPr id="6839" name="Google Shape;6839;p359"/>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DEE1E6"/>
            </a:solidFill>
            <a:ln>
              <a:noFill/>
            </a:ln>
          </p:spPr>
        </p:sp>
        <p:sp>
          <p:nvSpPr>
            <p:cNvPr id="6840" name="Google Shape;6840;p359"/>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DEE1E6"/>
            </a:solidFill>
            <a:ln>
              <a:noFill/>
            </a:ln>
          </p:spPr>
        </p:sp>
        <p:sp>
          <p:nvSpPr>
            <p:cNvPr id="6841" name="Google Shape;6841;p359"/>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DEE1E6"/>
            </a:solidFill>
            <a:ln>
              <a:noFill/>
            </a:ln>
          </p:spPr>
        </p:sp>
        <p:sp>
          <p:nvSpPr>
            <p:cNvPr id="6842" name="Google Shape;6842;p359"/>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DEE1E6"/>
            </a:solidFill>
            <a:ln>
              <a:noFill/>
            </a:ln>
          </p:spPr>
        </p:sp>
        <p:sp>
          <p:nvSpPr>
            <p:cNvPr id="6843" name="Google Shape;6843;p359"/>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DEE1E6"/>
            </a:solidFill>
            <a:ln>
              <a:noFill/>
            </a:ln>
          </p:spPr>
        </p:sp>
        <p:sp>
          <p:nvSpPr>
            <p:cNvPr id="6844" name="Google Shape;6844;p359"/>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DEE1E6"/>
            </a:solidFill>
            <a:ln>
              <a:noFill/>
            </a:ln>
          </p:spPr>
        </p:sp>
        <p:sp>
          <p:nvSpPr>
            <p:cNvPr id="6845" name="Google Shape;6845;p359"/>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DEE1E6"/>
            </a:solidFill>
            <a:ln>
              <a:noFill/>
            </a:ln>
          </p:spPr>
        </p:sp>
        <p:sp>
          <p:nvSpPr>
            <p:cNvPr id="6846" name="Google Shape;6846;p359"/>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DEE1E6"/>
            </a:solidFill>
            <a:ln>
              <a:noFill/>
            </a:ln>
          </p:spPr>
        </p:sp>
        <p:sp>
          <p:nvSpPr>
            <p:cNvPr id="6847" name="Google Shape;6847;p359"/>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DEE1E6"/>
            </a:solidFill>
            <a:ln>
              <a:noFill/>
            </a:ln>
          </p:spPr>
        </p:sp>
        <p:sp>
          <p:nvSpPr>
            <p:cNvPr id="6848" name="Google Shape;6848;p359"/>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DEE1E6"/>
            </a:solidFill>
            <a:ln>
              <a:noFill/>
            </a:ln>
          </p:spPr>
        </p:sp>
        <p:sp>
          <p:nvSpPr>
            <p:cNvPr id="6849" name="Google Shape;6849;p359"/>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DEE1E6"/>
            </a:solidFill>
            <a:ln>
              <a:noFill/>
            </a:ln>
          </p:spPr>
        </p:sp>
        <p:sp>
          <p:nvSpPr>
            <p:cNvPr id="6850" name="Google Shape;6850;p359"/>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DEE1E6"/>
            </a:solidFill>
            <a:ln>
              <a:noFill/>
            </a:ln>
          </p:spPr>
        </p:sp>
        <p:sp>
          <p:nvSpPr>
            <p:cNvPr id="6851" name="Google Shape;6851;p359"/>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DEE1E6"/>
            </a:solidFill>
            <a:ln>
              <a:noFill/>
            </a:ln>
          </p:spPr>
        </p:sp>
        <p:sp>
          <p:nvSpPr>
            <p:cNvPr id="6852" name="Google Shape;6852;p359"/>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DEE1E6"/>
            </a:solidFill>
            <a:ln>
              <a:noFill/>
            </a:ln>
          </p:spPr>
        </p:sp>
        <p:sp>
          <p:nvSpPr>
            <p:cNvPr id="6853" name="Google Shape;6853;p359"/>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DEE1E6"/>
            </a:solidFill>
            <a:ln>
              <a:noFill/>
            </a:ln>
          </p:spPr>
        </p:sp>
        <p:sp>
          <p:nvSpPr>
            <p:cNvPr id="6854" name="Google Shape;6854;p359"/>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DEE1E6"/>
            </a:solidFill>
            <a:ln>
              <a:noFill/>
            </a:ln>
          </p:spPr>
        </p:sp>
        <p:sp>
          <p:nvSpPr>
            <p:cNvPr id="6855" name="Google Shape;6855;p359"/>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DEE1E6"/>
            </a:solidFill>
            <a:ln>
              <a:noFill/>
            </a:ln>
          </p:spPr>
        </p:sp>
        <p:sp>
          <p:nvSpPr>
            <p:cNvPr id="6856" name="Google Shape;6856;p359"/>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DEE1E6"/>
            </a:solidFill>
            <a:ln>
              <a:noFill/>
            </a:ln>
          </p:spPr>
        </p:sp>
        <p:sp>
          <p:nvSpPr>
            <p:cNvPr id="6857" name="Google Shape;6857;p359"/>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DEE1E6"/>
            </a:solidFill>
            <a:ln>
              <a:noFill/>
            </a:ln>
          </p:spPr>
        </p:sp>
        <p:sp>
          <p:nvSpPr>
            <p:cNvPr id="6858" name="Google Shape;6858;p359"/>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DEE1E6"/>
            </a:solidFill>
            <a:ln>
              <a:noFill/>
            </a:ln>
          </p:spPr>
        </p:sp>
        <p:sp>
          <p:nvSpPr>
            <p:cNvPr id="6859" name="Google Shape;6859;p359"/>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DEE1E6"/>
            </a:solidFill>
            <a:ln>
              <a:noFill/>
            </a:ln>
          </p:spPr>
        </p:sp>
        <p:sp>
          <p:nvSpPr>
            <p:cNvPr id="6860" name="Google Shape;6860;p359"/>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DEE1E6"/>
            </a:solidFill>
            <a:ln>
              <a:noFill/>
            </a:ln>
          </p:spPr>
        </p:sp>
        <p:sp>
          <p:nvSpPr>
            <p:cNvPr id="6861" name="Google Shape;6861;p359"/>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DEE1E6"/>
            </a:solidFill>
            <a:ln>
              <a:noFill/>
            </a:ln>
          </p:spPr>
        </p:sp>
        <p:sp>
          <p:nvSpPr>
            <p:cNvPr id="6862" name="Google Shape;6862;p359"/>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DEE1E6"/>
            </a:solidFill>
            <a:ln>
              <a:noFill/>
            </a:ln>
          </p:spPr>
        </p:sp>
        <p:sp>
          <p:nvSpPr>
            <p:cNvPr id="6863" name="Google Shape;6863;p359"/>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DEE1E6"/>
            </a:solidFill>
            <a:ln>
              <a:noFill/>
            </a:ln>
          </p:spPr>
        </p:sp>
        <p:sp>
          <p:nvSpPr>
            <p:cNvPr id="6864" name="Google Shape;6864;p359"/>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DEE1E6"/>
            </a:solidFill>
            <a:ln>
              <a:noFill/>
            </a:ln>
          </p:spPr>
        </p:sp>
        <p:sp>
          <p:nvSpPr>
            <p:cNvPr id="6865" name="Google Shape;6865;p359"/>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DEE1E6"/>
            </a:solidFill>
            <a:ln>
              <a:noFill/>
            </a:ln>
          </p:spPr>
        </p:sp>
        <p:sp>
          <p:nvSpPr>
            <p:cNvPr id="6866" name="Google Shape;6866;p359"/>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DEE1E6"/>
            </a:solidFill>
            <a:ln>
              <a:noFill/>
            </a:ln>
          </p:spPr>
        </p:sp>
        <p:sp>
          <p:nvSpPr>
            <p:cNvPr id="6867" name="Google Shape;6867;p359"/>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DEE1E6"/>
            </a:solidFill>
            <a:ln>
              <a:noFill/>
            </a:ln>
          </p:spPr>
        </p:sp>
        <p:sp>
          <p:nvSpPr>
            <p:cNvPr id="6868" name="Google Shape;6868;p359"/>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DEE1E6"/>
            </a:solidFill>
            <a:ln>
              <a:noFill/>
            </a:ln>
          </p:spPr>
        </p:sp>
        <p:sp>
          <p:nvSpPr>
            <p:cNvPr id="6869" name="Google Shape;6869;p359"/>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DEE1E6"/>
            </a:solidFill>
            <a:ln>
              <a:noFill/>
            </a:ln>
          </p:spPr>
        </p:sp>
        <p:sp>
          <p:nvSpPr>
            <p:cNvPr id="6870" name="Google Shape;6870;p359"/>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rgbClr val="DEE1E6"/>
            </a:solidFill>
            <a:ln>
              <a:noFill/>
            </a:ln>
          </p:spPr>
        </p:sp>
        <p:sp>
          <p:nvSpPr>
            <p:cNvPr id="6871" name="Google Shape;6871;p359"/>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rgbClr val="DEE1E6"/>
            </a:solidFill>
            <a:ln>
              <a:noFill/>
            </a:ln>
          </p:spPr>
        </p:sp>
        <p:sp>
          <p:nvSpPr>
            <p:cNvPr id="6872" name="Google Shape;6872;p359"/>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rgbClr val="DEE1E6"/>
            </a:solidFill>
            <a:ln>
              <a:noFill/>
            </a:ln>
          </p:spPr>
        </p:sp>
        <p:sp>
          <p:nvSpPr>
            <p:cNvPr id="6873" name="Google Shape;6873;p359"/>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rgbClr val="DEE1E6"/>
            </a:solidFill>
            <a:ln>
              <a:noFill/>
            </a:ln>
          </p:spPr>
        </p:sp>
        <p:sp>
          <p:nvSpPr>
            <p:cNvPr id="6874" name="Google Shape;6874;p359"/>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DEE1E6"/>
            </a:solidFill>
            <a:ln>
              <a:noFill/>
            </a:ln>
          </p:spPr>
        </p:sp>
        <p:sp>
          <p:nvSpPr>
            <p:cNvPr id="6875" name="Google Shape;6875;p359"/>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DEE1E6"/>
            </a:solidFill>
            <a:ln>
              <a:noFill/>
            </a:ln>
          </p:spPr>
        </p:sp>
        <p:sp>
          <p:nvSpPr>
            <p:cNvPr id="6876" name="Google Shape;6876;p359"/>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DEE1E6"/>
            </a:solidFill>
            <a:ln>
              <a:noFill/>
            </a:ln>
          </p:spPr>
        </p:sp>
        <p:sp>
          <p:nvSpPr>
            <p:cNvPr id="6877" name="Google Shape;6877;p359"/>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DEE1E6"/>
            </a:solidFill>
            <a:ln>
              <a:noFill/>
            </a:ln>
          </p:spPr>
        </p:sp>
        <p:sp>
          <p:nvSpPr>
            <p:cNvPr id="6878" name="Google Shape;6878;p359"/>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DEE1E6"/>
            </a:solidFill>
            <a:ln>
              <a:noFill/>
            </a:ln>
          </p:spPr>
        </p:sp>
        <p:sp>
          <p:nvSpPr>
            <p:cNvPr id="6879" name="Google Shape;6879;p359"/>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80" name="Google Shape;6880;p359"/>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DEE1E6"/>
            </a:solidFill>
            <a:ln>
              <a:noFill/>
            </a:ln>
          </p:spPr>
        </p:sp>
        <p:sp>
          <p:nvSpPr>
            <p:cNvPr id="6881" name="Google Shape;6881;p359"/>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DEE1E6"/>
            </a:solidFill>
            <a:ln>
              <a:noFill/>
            </a:ln>
          </p:spPr>
        </p:sp>
        <p:sp>
          <p:nvSpPr>
            <p:cNvPr id="6882" name="Google Shape;6882;p359"/>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DEE1E6"/>
            </a:solidFill>
            <a:ln>
              <a:noFill/>
            </a:ln>
          </p:spPr>
        </p:sp>
        <p:sp>
          <p:nvSpPr>
            <p:cNvPr id="6883" name="Google Shape;6883;p359"/>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DEE1E6"/>
            </a:solidFill>
            <a:ln>
              <a:noFill/>
            </a:ln>
          </p:spPr>
        </p:sp>
        <p:sp>
          <p:nvSpPr>
            <p:cNvPr id="6884" name="Google Shape;6884;p359"/>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DEE1E6"/>
            </a:solidFill>
            <a:ln>
              <a:noFill/>
            </a:ln>
          </p:spPr>
        </p:sp>
        <p:sp>
          <p:nvSpPr>
            <p:cNvPr id="6885" name="Google Shape;6885;p359"/>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DEE1E6"/>
            </a:solidFill>
            <a:ln>
              <a:noFill/>
            </a:ln>
          </p:spPr>
        </p:sp>
        <p:sp>
          <p:nvSpPr>
            <p:cNvPr id="6886" name="Google Shape;6886;p359"/>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DEE1E6"/>
            </a:solidFill>
            <a:ln>
              <a:noFill/>
            </a:ln>
          </p:spPr>
        </p:sp>
        <p:sp>
          <p:nvSpPr>
            <p:cNvPr id="6887" name="Google Shape;6887;p359"/>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88" name="Google Shape;6888;p359"/>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89" name="Google Shape;6889;p359"/>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DEE1E6"/>
            </a:solidFill>
            <a:ln>
              <a:noFill/>
            </a:ln>
          </p:spPr>
        </p:sp>
        <p:sp>
          <p:nvSpPr>
            <p:cNvPr id="6890" name="Google Shape;6890;p359"/>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DEE1E6"/>
            </a:solidFill>
            <a:ln>
              <a:noFill/>
            </a:ln>
          </p:spPr>
        </p:sp>
        <p:sp>
          <p:nvSpPr>
            <p:cNvPr id="6891" name="Google Shape;6891;p359"/>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DEE1E6"/>
            </a:solidFill>
            <a:ln>
              <a:noFill/>
            </a:ln>
          </p:spPr>
        </p:sp>
        <p:sp>
          <p:nvSpPr>
            <p:cNvPr id="6892" name="Google Shape;6892;p359"/>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DEE1E6"/>
            </a:solidFill>
            <a:ln>
              <a:noFill/>
            </a:ln>
          </p:spPr>
        </p:sp>
        <p:sp>
          <p:nvSpPr>
            <p:cNvPr id="6893" name="Google Shape;6893;p359"/>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94" name="Google Shape;6894;p359"/>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895" name="Google Shape;6895;p359"/>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DEE1E6"/>
            </a:solidFill>
            <a:ln>
              <a:noFill/>
            </a:ln>
          </p:spPr>
        </p:sp>
        <p:sp>
          <p:nvSpPr>
            <p:cNvPr id="6896" name="Google Shape;6896;p359"/>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DEE1E6"/>
            </a:solidFill>
            <a:ln>
              <a:noFill/>
            </a:ln>
          </p:spPr>
        </p:sp>
        <p:sp>
          <p:nvSpPr>
            <p:cNvPr id="6897" name="Google Shape;6897;p359"/>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DEE1E6"/>
            </a:solidFill>
            <a:ln>
              <a:noFill/>
            </a:ln>
          </p:spPr>
        </p:sp>
        <p:sp>
          <p:nvSpPr>
            <p:cNvPr id="6898" name="Google Shape;6898;p359"/>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DEE1E6"/>
            </a:solidFill>
            <a:ln>
              <a:noFill/>
            </a:ln>
          </p:spPr>
        </p:sp>
        <p:sp>
          <p:nvSpPr>
            <p:cNvPr id="6899" name="Google Shape;6899;p359"/>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6900" name="Google Shape;6900;p359"/>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6901" name="Google Shape;6901;p359"/>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6902" name="Google Shape;6902;p359"/>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DEE1E6"/>
            </a:solidFill>
            <a:ln>
              <a:noFill/>
            </a:ln>
          </p:spPr>
        </p:sp>
        <p:sp>
          <p:nvSpPr>
            <p:cNvPr id="6903" name="Google Shape;6903;p359"/>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04" name="Google Shape;6904;p359"/>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DEE1E6"/>
            </a:solidFill>
            <a:ln>
              <a:noFill/>
            </a:ln>
          </p:spPr>
        </p:sp>
        <p:sp>
          <p:nvSpPr>
            <p:cNvPr id="6905" name="Google Shape;6905;p359"/>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DEE1E6"/>
            </a:solidFill>
            <a:ln>
              <a:noFill/>
            </a:ln>
          </p:spPr>
        </p:sp>
        <p:sp>
          <p:nvSpPr>
            <p:cNvPr id="6906" name="Google Shape;6906;p359"/>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DEE1E6"/>
            </a:solidFill>
            <a:ln>
              <a:noFill/>
            </a:ln>
          </p:spPr>
        </p:sp>
        <p:sp>
          <p:nvSpPr>
            <p:cNvPr id="6907" name="Google Shape;6907;p359"/>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08" name="Google Shape;6908;p359"/>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DEE1E6"/>
            </a:solidFill>
            <a:ln>
              <a:noFill/>
            </a:ln>
          </p:spPr>
        </p:sp>
        <p:sp>
          <p:nvSpPr>
            <p:cNvPr id="6909" name="Google Shape;6909;p359"/>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DEE1E6"/>
            </a:solidFill>
            <a:ln>
              <a:noFill/>
            </a:ln>
          </p:spPr>
        </p:sp>
        <p:sp>
          <p:nvSpPr>
            <p:cNvPr id="6910" name="Google Shape;6910;p359"/>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DEE1E6"/>
            </a:solidFill>
            <a:ln>
              <a:noFill/>
            </a:ln>
          </p:spPr>
        </p:sp>
        <p:sp>
          <p:nvSpPr>
            <p:cNvPr id="6911" name="Google Shape;6911;p359"/>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DEE1E6"/>
            </a:solidFill>
            <a:ln>
              <a:noFill/>
            </a:ln>
          </p:spPr>
        </p:sp>
        <p:sp>
          <p:nvSpPr>
            <p:cNvPr id="6912" name="Google Shape;6912;p359"/>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DEE1E6"/>
            </a:solidFill>
            <a:ln>
              <a:noFill/>
            </a:ln>
          </p:spPr>
        </p:sp>
        <p:sp>
          <p:nvSpPr>
            <p:cNvPr id="6913" name="Google Shape;6913;p359"/>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DEE1E6"/>
            </a:solidFill>
            <a:ln>
              <a:noFill/>
            </a:ln>
          </p:spPr>
        </p:sp>
        <p:sp>
          <p:nvSpPr>
            <p:cNvPr id="6914" name="Google Shape;6914;p359"/>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DEE1E6"/>
            </a:solidFill>
            <a:ln>
              <a:noFill/>
            </a:ln>
          </p:spPr>
        </p:sp>
        <p:sp>
          <p:nvSpPr>
            <p:cNvPr id="6915" name="Google Shape;6915;p359"/>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16" name="Google Shape;6916;p359"/>
            <p:cNvSpPr/>
            <p:nvPr/>
          </p:nvSpPr>
          <p:spPr>
            <a:xfrm>
              <a:off x="4575960" y="2920320"/>
              <a:ext cx="2160" cy="2520"/>
            </a:xfrm>
            <a:custGeom>
              <a:rect b="b" l="l" r="r" t="t"/>
              <a:pathLst>
                <a:path extrusionOk="0" h="154" w="124">
                  <a:moveTo>
                    <a:pt x="62" y="0"/>
                  </a:moveTo>
                  <a:lnTo>
                    <a:pt x="1" y="154"/>
                  </a:lnTo>
                  <a:lnTo>
                    <a:pt x="124" y="154"/>
                  </a:lnTo>
                  <a:close/>
                </a:path>
              </a:pathLst>
            </a:custGeom>
            <a:solidFill>
              <a:srgbClr val="DEE1E6"/>
            </a:solidFill>
            <a:ln>
              <a:noFill/>
            </a:ln>
          </p:spPr>
        </p:sp>
        <p:sp>
          <p:nvSpPr>
            <p:cNvPr id="6917" name="Google Shape;6917;p359"/>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DEE1E6"/>
            </a:solidFill>
            <a:ln>
              <a:noFill/>
            </a:ln>
          </p:spPr>
        </p:sp>
        <p:sp>
          <p:nvSpPr>
            <p:cNvPr id="6918" name="Google Shape;6918;p359"/>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rgbClr val="DEE1E6"/>
            </a:solidFill>
            <a:ln>
              <a:noFill/>
            </a:ln>
          </p:spPr>
        </p:sp>
        <p:sp>
          <p:nvSpPr>
            <p:cNvPr id="6919" name="Google Shape;6919;p359"/>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DEE1E6"/>
            </a:solidFill>
            <a:ln>
              <a:noFill/>
            </a:ln>
          </p:spPr>
        </p:sp>
        <p:sp>
          <p:nvSpPr>
            <p:cNvPr id="6920" name="Google Shape;6920;p359"/>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rgbClr val="DEE1E6"/>
            </a:solidFill>
            <a:ln>
              <a:noFill/>
            </a:ln>
          </p:spPr>
        </p:sp>
        <p:sp>
          <p:nvSpPr>
            <p:cNvPr id="6921" name="Google Shape;6921;p359"/>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22" name="Google Shape;6922;p359"/>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DEE1E6"/>
            </a:solidFill>
            <a:ln>
              <a:noFill/>
            </a:ln>
          </p:spPr>
        </p:sp>
        <p:sp>
          <p:nvSpPr>
            <p:cNvPr id="6923" name="Google Shape;6923;p359"/>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grpSp>
      <p:sp>
        <p:nvSpPr>
          <p:cNvPr id="6924" name="Google Shape;6924;p359"/>
          <p:cNvSpPr txBox="1"/>
          <p:nvPr>
            <p:ph type="title"/>
          </p:nvPr>
        </p:nvSpPr>
        <p:spPr>
          <a:xfrm>
            <a:off x="344044" y="671513"/>
            <a:ext cx="26421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6925" name="Google Shape;6925;p359"/>
          <p:cNvSpPr txBox="1"/>
          <p:nvPr>
            <p:ph idx="2" type="title"/>
          </p:nvPr>
        </p:nvSpPr>
        <p:spPr>
          <a:xfrm>
            <a:off x="344044" y="342900"/>
            <a:ext cx="26421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 Dark bg">
  <p:cSld name="TITLE_AND_BODY_1_2_1_1_1_2_1_1_2_2_1_1_1_4">
    <p:bg>
      <p:bgPr>
        <a:solidFill>
          <a:schemeClr val="dk1"/>
        </a:solidFill>
      </p:bgPr>
    </p:bg>
    <p:spTree>
      <p:nvGrpSpPr>
        <p:cNvPr id="6926" name="Shape 6926"/>
        <p:cNvGrpSpPr/>
        <p:nvPr/>
      </p:nvGrpSpPr>
      <p:grpSpPr>
        <a:xfrm>
          <a:off x="0" y="0"/>
          <a:ext cx="0" cy="0"/>
          <a:chOff x="0" y="0"/>
          <a:chExt cx="0" cy="0"/>
        </a:xfrm>
      </p:grpSpPr>
      <p:grpSp>
        <p:nvGrpSpPr>
          <p:cNvPr id="6927" name="Google Shape;6927;p360"/>
          <p:cNvGrpSpPr/>
          <p:nvPr/>
        </p:nvGrpSpPr>
        <p:grpSpPr>
          <a:xfrm>
            <a:off x="2457498" y="1238817"/>
            <a:ext cx="6343738" cy="3683578"/>
            <a:chOff x="2943720" y="1186560"/>
            <a:chExt cx="5437800" cy="3157533"/>
          </a:xfrm>
        </p:grpSpPr>
        <p:sp>
          <p:nvSpPr>
            <p:cNvPr id="6928" name="Google Shape;6928;p360"/>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29" name="Google Shape;6929;p360"/>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6930" name="Google Shape;6930;p360"/>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6931" name="Google Shape;6931;p360"/>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chemeClr val="accent3"/>
            </a:solidFill>
            <a:ln>
              <a:noFill/>
            </a:ln>
          </p:spPr>
        </p:sp>
        <p:sp>
          <p:nvSpPr>
            <p:cNvPr id="6932" name="Google Shape;6932;p360"/>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33" name="Google Shape;6933;p360"/>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chemeClr val="accent3"/>
            </a:solidFill>
            <a:ln>
              <a:noFill/>
            </a:ln>
          </p:spPr>
        </p:sp>
        <p:sp>
          <p:nvSpPr>
            <p:cNvPr id="6934" name="Google Shape;6934;p360"/>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35" name="Google Shape;6935;p360"/>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36" name="Google Shape;6936;p360"/>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chemeClr val="accent3"/>
            </a:solidFill>
            <a:ln>
              <a:noFill/>
            </a:ln>
          </p:spPr>
        </p:sp>
        <p:sp>
          <p:nvSpPr>
            <p:cNvPr id="6937" name="Google Shape;6937;p360"/>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chemeClr val="accent3"/>
            </a:solidFill>
            <a:ln>
              <a:noFill/>
            </a:ln>
          </p:spPr>
        </p:sp>
        <p:sp>
          <p:nvSpPr>
            <p:cNvPr id="6938" name="Google Shape;6938;p360"/>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chemeClr val="accent3"/>
            </a:solidFill>
            <a:ln>
              <a:noFill/>
            </a:ln>
          </p:spPr>
        </p:sp>
        <p:sp>
          <p:nvSpPr>
            <p:cNvPr id="6939" name="Google Shape;6939;p360"/>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chemeClr val="accent3"/>
            </a:solidFill>
            <a:ln>
              <a:noFill/>
            </a:ln>
          </p:spPr>
        </p:sp>
        <p:sp>
          <p:nvSpPr>
            <p:cNvPr id="6940" name="Google Shape;6940;p360"/>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chemeClr val="accent3"/>
            </a:solidFill>
            <a:ln>
              <a:noFill/>
            </a:ln>
          </p:spPr>
        </p:sp>
        <p:sp>
          <p:nvSpPr>
            <p:cNvPr id="6941" name="Google Shape;6941;p360"/>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chemeClr val="accent3"/>
            </a:solidFill>
            <a:ln>
              <a:noFill/>
            </a:ln>
          </p:spPr>
        </p:sp>
        <p:sp>
          <p:nvSpPr>
            <p:cNvPr id="6942" name="Google Shape;6942;p360"/>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chemeClr val="accent3"/>
            </a:solidFill>
            <a:ln>
              <a:noFill/>
            </a:ln>
          </p:spPr>
        </p:sp>
        <p:sp>
          <p:nvSpPr>
            <p:cNvPr id="6943" name="Google Shape;6943;p360"/>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chemeClr val="accent3"/>
            </a:solidFill>
            <a:ln>
              <a:noFill/>
            </a:ln>
          </p:spPr>
        </p:sp>
        <p:sp>
          <p:nvSpPr>
            <p:cNvPr id="6944" name="Google Shape;6944;p360"/>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45" name="Google Shape;6945;p360"/>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6946" name="Google Shape;6946;p360"/>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47" name="Google Shape;6947;p360"/>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48" name="Google Shape;6948;p360"/>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49" name="Google Shape;6949;p360"/>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chemeClr val="accent3"/>
            </a:solidFill>
            <a:ln>
              <a:noFill/>
            </a:ln>
          </p:spPr>
        </p:sp>
        <p:sp>
          <p:nvSpPr>
            <p:cNvPr id="6950" name="Google Shape;6950;p360"/>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chemeClr val="accent3"/>
            </a:solidFill>
            <a:ln>
              <a:noFill/>
            </a:ln>
          </p:spPr>
        </p:sp>
        <p:sp>
          <p:nvSpPr>
            <p:cNvPr id="6951" name="Google Shape;6951;p360"/>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chemeClr val="accent3"/>
            </a:solidFill>
            <a:ln>
              <a:noFill/>
            </a:ln>
          </p:spPr>
        </p:sp>
        <p:sp>
          <p:nvSpPr>
            <p:cNvPr id="6952" name="Google Shape;6952;p360"/>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chemeClr val="accent3"/>
            </a:solidFill>
            <a:ln>
              <a:noFill/>
            </a:ln>
          </p:spPr>
        </p:sp>
        <p:sp>
          <p:nvSpPr>
            <p:cNvPr id="6953" name="Google Shape;6953;p360"/>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chemeClr val="accent3"/>
            </a:solidFill>
            <a:ln>
              <a:noFill/>
            </a:ln>
          </p:spPr>
        </p:sp>
        <p:sp>
          <p:nvSpPr>
            <p:cNvPr id="6954" name="Google Shape;6954;p360"/>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chemeClr val="accent3"/>
            </a:solidFill>
            <a:ln>
              <a:noFill/>
            </a:ln>
          </p:spPr>
        </p:sp>
        <p:sp>
          <p:nvSpPr>
            <p:cNvPr id="6955" name="Google Shape;6955;p360"/>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56" name="Google Shape;6956;p360"/>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chemeClr val="accent3"/>
            </a:solidFill>
            <a:ln>
              <a:noFill/>
            </a:ln>
          </p:spPr>
        </p:sp>
        <p:sp>
          <p:nvSpPr>
            <p:cNvPr id="6957" name="Google Shape;6957;p360"/>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chemeClr val="accent3"/>
            </a:solidFill>
            <a:ln>
              <a:noFill/>
            </a:ln>
          </p:spPr>
        </p:sp>
        <p:sp>
          <p:nvSpPr>
            <p:cNvPr id="6958" name="Google Shape;6958;p360"/>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chemeClr val="accent3"/>
            </a:solidFill>
            <a:ln>
              <a:noFill/>
            </a:ln>
          </p:spPr>
        </p:sp>
        <p:sp>
          <p:nvSpPr>
            <p:cNvPr id="6959" name="Google Shape;6959;p360"/>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60" name="Google Shape;6960;p360"/>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chemeClr val="accent3"/>
            </a:solidFill>
            <a:ln>
              <a:noFill/>
            </a:ln>
          </p:spPr>
        </p:sp>
        <p:sp>
          <p:nvSpPr>
            <p:cNvPr id="6961" name="Google Shape;6961;p360"/>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chemeClr val="accent3"/>
            </a:solidFill>
            <a:ln>
              <a:noFill/>
            </a:ln>
          </p:spPr>
        </p:sp>
        <p:sp>
          <p:nvSpPr>
            <p:cNvPr id="6962" name="Google Shape;6962;p360"/>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chemeClr val="accent3"/>
            </a:solidFill>
            <a:ln>
              <a:noFill/>
            </a:ln>
          </p:spPr>
        </p:sp>
        <p:sp>
          <p:nvSpPr>
            <p:cNvPr id="6963" name="Google Shape;6963;p360"/>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chemeClr val="accent3"/>
            </a:solidFill>
            <a:ln>
              <a:noFill/>
            </a:ln>
          </p:spPr>
        </p:sp>
        <p:sp>
          <p:nvSpPr>
            <p:cNvPr id="6964" name="Google Shape;6964;p360"/>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chemeClr val="accent3"/>
            </a:solidFill>
            <a:ln>
              <a:noFill/>
            </a:ln>
          </p:spPr>
        </p:sp>
        <p:sp>
          <p:nvSpPr>
            <p:cNvPr id="6965" name="Google Shape;6965;p360"/>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66" name="Google Shape;6966;p360"/>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67" name="Google Shape;6967;p360"/>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6968" name="Google Shape;6968;p360"/>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69" name="Google Shape;6969;p360"/>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6970" name="Google Shape;6970;p360"/>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6971" name="Google Shape;6971;p360"/>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6972" name="Google Shape;6972;p360"/>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6973" name="Google Shape;6973;p360"/>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6974" name="Google Shape;6974;p360"/>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6975" name="Google Shape;6975;p360"/>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6976" name="Google Shape;6976;p360"/>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6977" name="Google Shape;6977;p360"/>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6978" name="Google Shape;6978;p360"/>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6979" name="Google Shape;6979;p360"/>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6980" name="Google Shape;6980;p360"/>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6981" name="Google Shape;6981;p360"/>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6982" name="Google Shape;6982;p360"/>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6983" name="Google Shape;6983;p360"/>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84" name="Google Shape;6984;p360"/>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6985" name="Google Shape;6985;p360"/>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6986" name="Google Shape;6986;p360"/>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6987" name="Google Shape;6987;p360"/>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6988" name="Google Shape;6988;p360"/>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6989" name="Google Shape;6989;p360"/>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6990" name="Google Shape;6990;p360"/>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6991" name="Google Shape;6991;p360"/>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6992" name="Google Shape;6992;p360"/>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6993" name="Google Shape;6993;p360"/>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6994" name="Google Shape;6994;p360"/>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6995" name="Google Shape;6995;p360"/>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6996" name="Google Shape;6996;p360"/>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dk2"/>
            </a:solidFill>
            <a:ln>
              <a:noFill/>
            </a:ln>
          </p:spPr>
        </p:sp>
        <p:sp>
          <p:nvSpPr>
            <p:cNvPr id="6997" name="Google Shape;6997;p360"/>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dk2"/>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6998" name="Google Shape;6998;p360"/>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6999" name="Google Shape;6999;p360"/>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7000" name="Google Shape;7000;p360"/>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7001" name="Google Shape;7001;p360"/>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02" name="Google Shape;7002;p360"/>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7003" name="Google Shape;7003;p360"/>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04" name="Google Shape;7004;p360"/>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chemeClr val="accent3"/>
            </a:solidFill>
            <a:ln>
              <a:noFill/>
            </a:ln>
          </p:spPr>
        </p:sp>
        <p:sp>
          <p:nvSpPr>
            <p:cNvPr id="7005" name="Google Shape;7005;p360"/>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chemeClr val="accent3"/>
            </a:solidFill>
            <a:ln>
              <a:noFill/>
            </a:ln>
          </p:spPr>
        </p:sp>
        <p:sp>
          <p:nvSpPr>
            <p:cNvPr id="7006" name="Google Shape;7006;p360"/>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chemeClr val="accent3"/>
            </a:solidFill>
            <a:ln>
              <a:noFill/>
            </a:ln>
          </p:spPr>
        </p:sp>
        <p:sp>
          <p:nvSpPr>
            <p:cNvPr id="7007" name="Google Shape;7007;p360"/>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chemeClr val="accent3"/>
            </a:solidFill>
            <a:ln>
              <a:noFill/>
            </a:ln>
          </p:spPr>
        </p:sp>
        <p:sp>
          <p:nvSpPr>
            <p:cNvPr id="7008" name="Google Shape;7008;p360"/>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chemeClr val="accent3"/>
            </a:solidFill>
            <a:ln>
              <a:noFill/>
            </a:ln>
          </p:spPr>
        </p:sp>
        <p:sp>
          <p:nvSpPr>
            <p:cNvPr id="7009" name="Google Shape;7009;p360"/>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chemeClr val="accent3"/>
            </a:solidFill>
            <a:ln>
              <a:noFill/>
            </a:ln>
          </p:spPr>
        </p:sp>
        <p:sp>
          <p:nvSpPr>
            <p:cNvPr id="7010" name="Google Shape;7010;p360"/>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chemeClr val="accent3"/>
            </a:solidFill>
            <a:ln>
              <a:noFill/>
            </a:ln>
          </p:spPr>
        </p:sp>
        <p:sp>
          <p:nvSpPr>
            <p:cNvPr id="7011" name="Google Shape;7011;p360"/>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chemeClr val="accent3"/>
            </a:solidFill>
            <a:ln>
              <a:noFill/>
            </a:ln>
          </p:spPr>
        </p:sp>
        <p:sp>
          <p:nvSpPr>
            <p:cNvPr id="7012" name="Google Shape;7012;p360"/>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chemeClr val="accent3"/>
            </a:solidFill>
            <a:ln>
              <a:noFill/>
            </a:ln>
          </p:spPr>
        </p:sp>
        <p:sp>
          <p:nvSpPr>
            <p:cNvPr id="7013" name="Google Shape;7013;p360"/>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chemeClr val="accent3"/>
            </a:solidFill>
            <a:ln>
              <a:noFill/>
            </a:ln>
          </p:spPr>
        </p:sp>
        <p:sp>
          <p:nvSpPr>
            <p:cNvPr id="7014" name="Google Shape;7014;p360"/>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chemeClr val="accent3"/>
            </a:solidFill>
            <a:ln>
              <a:noFill/>
            </a:ln>
          </p:spPr>
        </p:sp>
        <p:sp>
          <p:nvSpPr>
            <p:cNvPr id="7015" name="Google Shape;7015;p360"/>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chemeClr val="accent3"/>
            </a:solidFill>
            <a:ln>
              <a:noFill/>
            </a:ln>
          </p:spPr>
        </p:sp>
        <p:sp>
          <p:nvSpPr>
            <p:cNvPr id="7016" name="Google Shape;7016;p360"/>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chemeClr val="accent3"/>
            </a:solidFill>
            <a:ln>
              <a:noFill/>
            </a:ln>
          </p:spPr>
        </p:sp>
        <p:sp>
          <p:nvSpPr>
            <p:cNvPr id="7017" name="Google Shape;7017;p360"/>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chemeClr val="accent3"/>
            </a:solidFill>
            <a:ln>
              <a:noFill/>
            </a:ln>
          </p:spPr>
        </p:sp>
        <p:sp>
          <p:nvSpPr>
            <p:cNvPr id="7018" name="Google Shape;7018;p360"/>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chemeClr val="accent3"/>
            </a:solidFill>
            <a:ln>
              <a:noFill/>
            </a:ln>
          </p:spPr>
        </p:sp>
        <p:sp>
          <p:nvSpPr>
            <p:cNvPr id="7019" name="Google Shape;7019;p360"/>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chemeClr val="accent3"/>
            </a:solidFill>
            <a:ln>
              <a:noFill/>
            </a:ln>
          </p:spPr>
        </p:sp>
        <p:sp>
          <p:nvSpPr>
            <p:cNvPr id="7020" name="Google Shape;7020;p360"/>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chemeClr val="accent3"/>
            </a:solidFill>
            <a:ln>
              <a:noFill/>
            </a:ln>
          </p:spPr>
        </p:sp>
        <p:sp>
          <p:nvSpPr>
            <p:cNvPr id="7021" name="Google Shape;7021;p360"/>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22" name="Google Shape;7022;p360"/>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23" name="Google Shape;7023;p360"/>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chemeClr val="accent3"/>
            </a:solidFill>
            <a:ln>
              <a:noFill/>
            </a:ln>
          </p:spPr>
        </p:sp>
        <p:sp>
          <p:nvSpPr>
            <p:cNvPr id="7024" name="Google Shape;7024;p360"/>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chemeClr val="accent3"/>
            </a:solidFill>
            <a:ln>
              <a:noFill/>
            </a:ln>
          </p:spPr>
        </p:sp>
        <p:sp>
          <p:nvSpPr>
            <p:cNvPr id="7025" name="Google Shape;7025;p360"/>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chemeClr val="accent3"/>
            </a:solidFill>
            <a:ln>
              <a:noFill/>
            </a:ln>
          </p:spPr>
        </p:sp>
        <p:sp>
          <p:nvSpPr>
            <p:cNvPr id="7026" name="Google Shape;7026;p360"/>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7027" name="Google Shape;7027;p360"/>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7028" name="Google Shape;7028;p360"/>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7029" name="Google Shape;7029;p360"/>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7030" name="Google Shape;7030;p360"/>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7031" name="Google Shape;7031;p360"/>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7032" name="Google Shape;7032;p360"/>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7033" name="Google Shape;7033;p360"/>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7034" name="Google Shape;7034;p360"/>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7035" name="Google Shape;7035;p360"/>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7036" name="Google Shape;7036;p360"/>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7037" name="Google Shape;7037;p360"/>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7038" name="Google Shape;7038;p360"/>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7039" name="Google Shape;7039;p360"/>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7040" name="Google Shape;7040;p360"/>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7041" name="Google Shape;7041;p360"/>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7042" name="Google Shape;7042;p360"/>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7043" name="Google Shape;7043;p360"/>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7044" name="Google Shape;7044;p360"/>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7045" name="Google Shape;7045;p360"/>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7046" name="Google Shape;7046;p360"/>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7047" name="Google Shape;7047;p360"/>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7048" name="Google Shape;7048;p360"/>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7049" name="Google Shape;7049;p360"/>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7050" name="Google Shape;7050;p360"/>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7051" name="Google Shape;7051;p360"/>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7052" name="Google Shape;7052;p360"/>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7053" name="Google Shape;7053;p360"/>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7054" name="Google Shape;7054;p360"/>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7055" name="Google Shape;7055;p360"/>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sp>
          <p:nvSpPr>
            <p:cNvPr id="7056" name="Google Shape;7056;p360"/>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7057" name="Google Shape;7057;p360"/>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7058" name="Google Shape;7058;p360"/>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7059" name="Google Shape;7059;p360"/>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7060" name="Google Shape;7060;p360"/>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7061" name="Google Shape;7061;p360"/>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7062" name="Google Shape;7062;p360"/>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7063" name="Google Shape;7063;p360"/>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7064" name="Google Shape;7064;p360"/>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7065" name="Google Shape;7065;p360"/>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7066" name="Google Shape;7066;p360"/>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7067" name="Google Shape;7067;p360"/>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7068" name="Google Shape;7068;p360"/>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7069" name="Google Shape;7069;p360"/>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7070" name="Google Shape;7070;p360"/>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7071" name="Google Shape;7071;p360"/>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7072" name="Google Shape;7072;p360"/>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7073" name="Google Shape;7073;p360"/>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7074" name="Google Shape;7074;p360"/>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chemeClr val="accent3"/>
            </a:solidFill>
            <a:ln>
              <a:noFill/>
            </a:ln>
          </p:spPr>
        </p:sp>
        <p:sp>
          <p:nvSpPr>
            <p:cNvPr id="7075" name="Google Shape;7075;p360"/>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chemeClr val="accent3"/>
            </a:solidFill>
            <a:ln>
              <a:noFill/>
            </a:ln>
          </p:spPr>
        </p:sp>
        <p:sp>
          <p:nvSpPr>
            <p:cNvPr id="7076" name="Google Shape;7076;p360"/>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chemeClr val="accent3"/>
            </a:solidFill>
            <a:ln>
              <a:noFill/>
            </a:ln>
          </p:spPr>
        </p:sp>
        <p:sp>
          <p:nvSpPr>
            <p:cNvPr id="7077" name="Google Shape;7077;p360"/>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chemeClr val="accent3"/>
            </a:solidFill>
            <a:ln>
              <a:noFill/>
            </a:ln>
          </p:spPr>
        </p:sp>
        <p:sp>
          <p:nvSpPr>
            <p:cNvPr id="7078" name="Google Shape;7078;p360"/>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7079" name="Google Shape;7079;p360"/>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7080" name="Google Shape;7080;p360"/>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7081" name="Google Shape;7081;p360"/>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7082" name="Google Shape;7082;p360"/>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7083" name="Google Shape;7083;p360"/>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84" name="Google Shape;7084;p360"/>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sp>
          <p:nvSpPr>
            <p:cNvPr id="7085" name="Google Shape;7085;p360"/>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sp>
          <p:nvSpPr>
            <p:cNvPr id="7086" name="Google Shape;7086;p360"/>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7087" name="Google Shape;7087;p360"/>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7088" name="Google Shape;7088;p360"/>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7089" name="Google Shape;7089;p360"/>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7090" name="Google Shape;7090;p360"/>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7091" name="Google Shape;7091;p360"/>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92" name="Google Shape;7092;p360"/>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93" name="Google Shape;7093;p360"/>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7094" name="Google Shape;7094;p360"/>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7095" name="Google Shape;7095;p360"/>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7096" name="Google Shape;7096;p360"/>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7097" name="Google Shape;7097;p360"/>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dk2"/>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98" name="Google Shape;7098;p360"/>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099" name="Google Shape;7099;p360"/>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7100" name="Google Shape;7100;p360"/>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7101" name="Google Shape;7101;p360"/>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7102" name="Google Shape;7102;p360"/>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7103" name="Google Shape;7103;p360"/>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7104" name="Google Shape;7104;p360"/>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7105" name="Google Shape;7105;p360"/>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7106" name="Google Shape;7106;p360"/>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sp>
          <p:nvSpPr>
            <p:cNvPr id="7107" name="Google Shape;7107;p360"/>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108" name="Google Shape;7108;p360"/>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7109" name="Google Shape;7109;p360"/>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7110" name="Google Shape;7110;p360"/>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7111" name="Google Shape;7111;p360"/>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112" name="Google Shape;7112;p360"/>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7113" name="Google Shape;7113;p360"/>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7114" name="Google Shape;7114;p360"/>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7115" name="Google Shape;7115;p360"/>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7116" name="Google Shape;7116;p360"/>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7117" name="Google Shape;7117;p360"/>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7118" name="Google Shape;7118;p360"/>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7119" name="Google Shape;7119;p360"/>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120" name="Google Shape;7120;p360"/>
            <p:cNvSpPr/>
            <p:nvPr/>
          </p:nvSpPr>
          <p:spPr>
            <a:xfrm>
              <a:off x="4575960" y="2920320"/>
              <a:ext cx="2160" cy="2520"/>
            </a:xfrm>
            <a:custGeom>
              <a:rect b="b" l="l" r="r" t="t"/>
              <a:pathLst>
                <a:path extrusionOk="0" h="154" w="124">
                  <a:moveTo>
                    <a:pt x="62" y="0"/>
                  </a:moveTo>
                  <a:lnTo>
                    <a:pt x="1" y="154"/>
                  </a:lnTo>
                  <a:lnTo>
                    <a:pt x="124" y="154"/>
                  </a:lnTo>
                  <a:close/>
                </a:path>
              </a:pathLst>
            </a:custGeom>
            <a:solidFill>
              <a:schemeClr val="accent3"/>
            </a:solidFill>
            <a:ln>
              <a:noFill/>
            </a:ln>
          </p:spPr>
        </p:sp>
        <p:sp>
          <p:nvSpPr>
            <p:cNvPr id="7121" name="Google Shape;7121;p360"/>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7122" name="Google Shape;7122;p360"/>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7123" name="Google Shape;7123;p360"/>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7124" name="Google Shape;7124;p360"/>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7125" name="Google Shape;7125;p360"/>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126" name="Google Shape;7126;p360"/>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sp>
          <p:nvSpPr>
            <p:cNvPr id="7127" name="Google Shape;7127;p360"/>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grpSp>
      <p:sp>
        <p:nvSpPr>
          <p:cNvPr id="7128" name="Google Shape;7128;p360"/>
          <p:cNvSpPr txBox="1"/>
          <p:nvPr>
            <p:ph type="title"/>
          </p:nvPr>
        </p:nvSpPr>
        <p:spPr>
          <a:xfrm>
            <a:off x="344044" y="671513"/>
            <a:ext cx="26421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7129" name="Google Shape;7129;p360"/>
          <p:cNvSpPr txBox="1"/>
          <p:nvPr>
            <p:ph idx="2" type="title"/>
          </p:nvPr>
        </p:nvSpPr>
        <p:spPr>
          <a:xfrm>
            <a:off x="344044" y="342900"/>
            <a:ext cx="26421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p:cSld name="TITLE_AND_BODY_1_2_1_1_1_2_1_1_2_2_1_1_1_3">
    <p:bg>
      <p:bgPr>
        <a:solidFill>
          <a:schemeClr val="lt1"/>
        </a:solidFill>
      </p:bgPr>
    </p:bg>
    <p:spTree>
      <p:nvGrpSpPr>
        <p:cNvPr id="7130" name="Shape 7130"/>
        <p:cNvGrpSpPr/>
        <p:nvPr/>
      </p:nvGrpSpPr>
      <p:grpSpPr>
        <a:xfrm>
          <a:off x="0" y="0"/>
          <a:ext cx="0" cy="0"/>
          <a:chOff x="0" y="0"/>
          <a:chExt cx="0" cy="0"/>
        </a:xfrm>
      </p:grpSpPr>
      <p:sp>
        <p:nvSpPr>
          <p:cNvPr id="7131" name="Google Shape;7131;p361"/>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132" name="Google Shape;7132;p361"/>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133" name="Google Shape;7133;p361"/>
          <p:cNvGrpSpPr/>
          <p:nvPr/>
        </p:nvGrpSpPr>
        <p:grpSpPr>
          <a:xfrm>
            <a:off x="4572595" y="827505"/>
            <a:ext cx="3170722" cy="3488522"/>
            <a:chOff x="4794480" y="957240"/>
            <a:chExt cx="3135603" cy="3449883"/>
          </a:xfrm>
        </p:grpSpPr>
        <p:sp>
          <p:nvSpPr>
            <p:cNvPr id="7134" name="Google Shape;7134;p361"/>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DEE1E6"/>
            </a:solidFill>
            <a:ln>
              <a:noFill/>
            </a:ln>
          </p:spPr>
        </p:sp>
        <p:sp>
          <p:nvSpPr>
            <p:cNvPr id="7135" name="Google Shape;7135;p361"/>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DEE1E6"/>
            </a:solidFill>
            <a:ln>
              <a:noFill/>
            </a:ln>
          </p:spPr>
        </p:sp>
        <p:sp>
          <p:nvSpPr>
            <p:cNvPr id="7136" name="Google Shape;7136;p361"/>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DEE1E6"/>
            </a:solidFill>
            <a:ln>
              <a:noFill/>
            </a:ln>
          </p:spPr>
        </p:sp>
        <p:sp>
          <p:nvSpPr>
            <p:cNvPr id="7137" name="Google Shape;7137;p361"/>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DEE1E6"/>
            </a:solidFill>
            <a:ln>
              <a:noFill/>
            </a:ln>
          </p:spPr>
        </p:sp>
        <p:sp>
          <p:nvSpPr>
            <p:cNvPr id="7138" name="Google Shape;7138;p361"/>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DEE1E6"/>
            </a:solidFill>
            <a:ln>
              <a:noFill/>
            </a:ln>
          </p:spPr>
        </p:sp>
        <p:sp>
          <p:nvSpPr>
            <p:cNvPr id="7139" name="Google Shape;7139;p361"/>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DEE1E6"/>
            </a:solidFill>
            <a:ln>
              <a:noFill/>
            </a:ln>
          </p:spPr>
        </p:sp>
        <p:sp>
          <p:nvSpPr>
            <p:cNvPr id="7140" name="Google Shape;7140;p361"/>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DEE1E6"/>
            </a:solidFill>
            <a:ln>
              <a:noFill/>
            </a:ln>
          </p:spPr>
        </p:sp>
        <p:sp>
          <p:nvSpPr>
            <p:cNvPr id="7141" name="Google Shape;7141;p361"/>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DEE1E6"/>
            </a:solidFill>
            <a:ln>
              <a:noFill/>
            </a:ln>
          </p:spPr>
        </p:sp>
        <p:sp>
          <p:nvSpPr>
            <p:cNvPr id="7142" name="Google Shape;7142;p361"/>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DEE1E6"/>
            </a:solidFill>
            <a:ln>
              <a:noFill/>
            </a:ln>
          </p:spPr>
        </p:sp>
        <p:sp>
          <p:nvSpPr>
            <p:cNvPr id="7143" name="Google Shape;7143;p361"/>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DEE1E6"/>
            </a:solidFill>
            <a:ln>
              <a:noFill/>
            </a:ln>
          </p:spPr>
        </p:sp>
        <p:sp>
          <p:nvSpPr>
            <p:cNvPr id="7144" name="Google Shape;7144;p361"/>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DEE1E6"/>
            </a:solidFill>
            <a:ln>
              <a:noFill/>
            </a:ln>
          </p:spPr>
        </p:sp>
        <p:sp>
          <p:nvSpPr>
            <p:cNvPr id="7145" name="Google Shape;7145;p361"/>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DEE1E6"/>
            </a:solidFill>
            <a:ln>
              <a:noFill/>
            </a:ln>
          </p:spPr>
        </p:sp>
        <p:sp>
          <p:nvSpPr>
            <p:cNvPr id="7146" name="Google Shape;7146;p361"/>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DEE1E6"/>
            </a:solidFill>
            <a:ln>
              <a:noFill/>
            </a:ln>
          </p:spPr>
        </p:sp>
        <p:sp>
          <p:nvSpPr>
            <p:cNvPr id="7147" name="Google Shape;7147;p361"/>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DEE1E6"/>
            </a:solidFill>
            <a:ln>
              <a:noFill/>
            </a:ln>
          </p:spPr>
        </p:sp>
        <p:sp>
          <p:nvSpPr>
            <p:cNvPr id="7148" name="Google Shape;7148;p361"/>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DEE1E6"/>
            </a:solidFill>
            <a:ln>
              <a:noFill/>
            </a:ln>
          </p:spPr>
        </p:sp>
        <p:sp>
          <p:nvSpPr>
            <p:cNvPr id="7149" name="Google Shape;7149;p361"/>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DEE1E6"/>
            </a:solidFill>
            <a:ln>
              <a:noFill/>
            </a:ln>
          </p:spPr>
        </p:sp>
        <p:sp>
          <p:nvSpPr>
            <p:cNvPr id="7150" name="Google Shape;7150;p361"/>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DEE1E6"/>
            </a:solidFill>
            <a:ln>
              <a:noFill/>
            </a:ln>
          </p:spPr>
        </p:sp>
        <p:sp>
          <p:nvSpPr>
            <p:cNvPr id="7151" name="Google Shape;7151;p361"/>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DEE1E6"/>
            </a:solidFill>
            <a:ln>
              <a:noFill/>
            </a:ln>
          </p:spPr>
        </p:sp>
        <p:sp>
          <p:nvSpPr>
            <p:cNvPr id="7152" name="Google Shape;7152;p361"/>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DEE1E6"/>
            </a:solidFill>
            <a:ln>
              <a:noFill/>
            </a:ln>
          </p:spPr>
        </p:sp>
        <p:sp>
          <p:nvSpPr>
            <p:cNvPr id="7153" name="Google Shape;7153;p361"/>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DEE1E6"/>
            </a:solidFill>
            <a:ln>
              <a:noFill/>
            </a:ln>
          </p:spPr>
        </p:sp>
        <p:sp>
          <p:nvSpPr>
            <p:cNvPr id="7154" name="Google Shape;7154;p361"/>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DEE1E6"/>
            </a:solidFill>
            <a:ln>
              <a:noFill/>
            </a:ln>
          </p:spPr>
        </p:sp>
        <p:sp>
          <p:nvSpPr>
            <p:cNvPr id="7155" name="Google Shape;7155;p361"/>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DEE1E6"/>
            </a:solidFill>
            <a:ln>
              <a:noFill/>
            </a:ln>
          </p:spPr>
        </p:sp>
        <p:sp>
          <p:nvSpPr>
            <p:cNvPr id="7156" name="Google Shape;7156;p361"/>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DEE1E6"/>
            </a:solidFill>
            <a:ln>
              <a:noFill/>
            </a:ln>
          </p:spPr>
        </p:sp>
        <p:sp>
          <p:nvSpPr>
            <p:cNvPr id="7157" name="Google Shape;7157;p361"/>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DEE1E6"/>
            </a:solidFill>
            <a:ln>
              <a:noFill/>
            </a:ln>
          </p:spPr>
        </p:sp>
        <p:sp>
          <p:nvSpPr>
            <p:cNvPr id="7158" name="Google Shape;7158;p361"/>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DEE1E6"/>
            </a:solidFill>
            <a:ln>
              <a:noFill/>
            </a:ln>
          </p:spPr>
        </p:sp>
        <p:sp>
          <p:nvSpPr>
            <p:cNvPr id="7159" name="Google Shape;7159;p361"/>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DEE1E6"/>
            </a:solidFill>
            <a:ln>
              <a:noFill/>
            </a:ln>
          </p:spPr>
        </p:sp>
        <p:sp>
          <p:nvSpPr>
            <p:cNvPr id="7160" name="Google Shape;7160;p361"/>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DEE1E6"/>
            </a:solidFill>
            <a:ln>
              <a:noFill/>
            </a:ln>
          </p:spPr>
        </p:sp>
        <p:sp>
          <p:nvSpPr>
            <p:cNvPr id="7161" name="Google Shape;7161;p361"/>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DEE1E6"/>
            </a:solidFill>
            <a:ln>
              <a:noFill/>
            </a:ln>
          </p:spPr>
        </p:sp>
        <p:sp>
          <p:nvSpPr>
            <p:cNvPr id="7162" name="Google Shape;7162;p361"/>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DEE1E6"/>
            </a:solidFill>
            <a:ln>
              <a:noFill/>
            </a:ln>
          </p:spPr>
        </p:sp>
        <p:sp>
          <p:nvSpPr>
            <p:cNvPr id="7163" name="Google Shape;7163;p361"/>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DEE1E6"/>
            </a:solidFill>
            <a:ln>
              <a:noFill/>
            </a:ln>
          </p:spPr>
        </p:sp>
        <p:sp>
          <p:nvSpPr>
            <p:cNvPr id="7164" name="Google Shape;7164;p361"/>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DEE1E6"/>
            </a:solidFill>
            <a:ln>
              <a:noFill/>
            </a:ln>
          </p:spPr>
        </p:sp>
        <p:sp>
          <p:nvSpPr>
            <p:cNvPr id="7165" name="Google Shape;7165;p361"/>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DEE1E6"/>
            </a:solidFill>
            <a:ln>
              <a:noFill/>
            </a:ln>
          </p:spPr>
        </p:sp>
        <p:sp>
          <p:nvSpPr>
            <p:cNvPr id="7166" name="Google Shape;7166;p361"/>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DEE1E6"/>
            </a:solidFill>
            <a:ln>
              <a:noFill/>
            </a:ln>
          </p:spPr>
        </p:sp>
        <p:sp>
          <p:nvSpPr>
            <p:cNvPr id="7167" name="Google Shape;7167;p361"/>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DEE1E6"/>
            </a:solidFill>
            <a:ln>
              <a:noFill/>
            </a:ln>
          </p:spPr>
        </p:sp>
        <p:sp>
          <p:nvSpPr>
            <p:cNvPr id="7168" name="Google Shape;7168;p361"/>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DEE1E6"/>
            </a:solidFill>
            <a:ln>
              <a:noFill/>
            </a:ln>
          </p:spPr>
        </p:sp>
        <p:sp>
          <p:nvSpPr>
            <p:cNvPr id="7169" name="Google Shape;7169;p361"/>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DEE1E6"/>
            </a:solidFill>
            <a:ln>
              <a:noFill/>
            </a:ln>
          </p:spPr>
        </p:sp>
        <p:sp>
          <p:nvSpPr>
            <p:cNvPr id="7170" name="Google Shape;7170;p361"/>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DEE1E6"/>
            </a:solidFill>
            <a:ln>
              <a:noFill/>
            </a:ln>
          </p:spPr>
        </p:sp>
        <p:sp>
          <p:nvSpPr>
            <p:cNvPr id="7171" name="Google Shape;7171;p361"/>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DEE1E6"/>
            </a:solidFill>
            <a:ln>
              <a:noFill/>
            </a:ln>
          </p:spPr>
        </p:sp>
        <p:sp>
          <p:nvSpPr>
            <p:cNvPr id="7172" name="Google Shape;7172;p361"/>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DEE1E6"/>
            </a:solidFill>
            <a:ln>
              <a:noFill/>
            </a:ln>
          </p:spPr>
        </p:sp>
        <p:sp>
          <p:nvSpPr>
            <p:cNvPr id="7173" name="Google Shape;7173;p361"/>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DEE1E6"/>
            </a:solidFill>
            <a:ln>
              <a:noFill/>
            </a:ln>
          </p:spPr>
        </p:sp>
        <p:sp>
          <p:nvSpPr>
            <p:cNvPr id="7174" name="Google Shape;7174;p361"/>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DEE1E6"/>
            </a:solidFill>
            <a:ln>
              <a:noFill/>
            </a:ln>
          </p:spPr>
        </p:sp>
        <p:sp>
          <p:nvSpPr>
            <p:cNvPr id="7175" name="Google Shape;7175;p361"/>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DEE1E6"/>
            </a:solidFill>
            <a:ln>
              <a:noFill/>
            </a:ln>
          </p:spPr>
        </p:sp>
        <p:sp>
          <p:nvSpPr>
            <p:cNvPr id="7176" name="Google Shape;7176;p361"/>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DEE1E6"/>
            </a:solidFill>
            <a:ln>
              <a:noFill/>
            </a:ln>
          </p:spPr>
        </p:sp>
        <p:sp>
          <p:nvSpPr>
            <p:cNvPr id="7177" name="Google Shape;7177;p361"/>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DEE1E6"/>
            </a:solidFill>
            <a:ln>
              <a:noFill/>
            </a:ln>
          </p:spPr>
        </p:sp>
        <p:sp>
          <p:nvSpPr>
            <p:cNvPr id="7178" name="Google Shape;7178;p361"/>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DEE1E6"/>
            </a:solidFill>
            <a:ln>
              <a:noFill/>
            </a:ln>
          </p:spPr>
        </p:sp>
        <p:sp>
          <p:nvSpPr>
            <p:cNvPr id="7179" name="Google Shape;7179;p361"/>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DEE1E6"/>
            </a:solidFill>
            <a:ln>
              <a:noFill/>
            </a:ln>
          </p:spPr>
        </p:sp>
        <p:sp>
          <p:nvSpPr>
            <p:cNvPr id="7180" name="Google Shape;7180;p361"/>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DEE1E6"/>
            </a:solidFill>
            <a:ln>
              <a:noFill/>
            </a:ln>
          </p:spPr>
        </p:sp>
        <p:sp>
          <p:nvSpPr>
            <p:cNvPr id="7181" name="Google Shape;7181;p361"/>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DEE1E6"/>
            </a:solidFill>
            <a:ln>
              <a:noFill/>
            </a:ln>
          </p:spPr>
        </p:sp>
        <p:sp>
          <p:nvSpPr>
            <p:cNvPr id="7182" name="Google Shape;7182;p361"/>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DEE1E6"/>
            </a:solidFill>
            <a:ln>
              <a:noFill/>
            </a:ln>
          </p:spPr>
        </p:sp>
        <p:sp>
          <p:nvSpPr>
            <p:cNvPr id="7183" name="Google Shape;7183;p361"/>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DEE1E6"/>
            </a:solidFill>
            <a:ln>
              <a:noFill/>
            </a:ln>
          </p:spPr>
        </p:sp>
        <p:sp>
          <p:nvSpPr>
            <p:cNvPr id="7184" name="Google Shape;7184;p361"/>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DEE1E6"/>
            </a:solidFill>
            <a:ln>
              <a:noFill/>
            </a:ln>
          </p:spPr>
        </p:sp>
        <p:sp>
          <p:nvSpPr>
            <p:cNvPr id="7185" name="Google Shape;7185;p361"/>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DEE1E6"/>
            </a:solidFill>
            <a:ln>
              <a:noFill/>
            </a:ln>
          </p:spPr>
        </p:sp>
        <p:sp>
          <p:nvSpPr>
            <p:cNvPr id="7186" name="Google Shape;7186;p361"/>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DEE1E6"/>
            </a:solidFill>
            <a:ln>
              <a:noFill/>
            </a:ln>
          </p:spPr>
        </p:sp>
        <p:sp>
          <p:nvSpPr>
            <p:cNvPr id="7187" name="Google Shape;7187;p361"/>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DEE1E6"/>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 Dark bg">
  <p:cSld name="TITLE_AND_BODY_1_2_1_1_1_2_1_1_2_2_1_1_1_3_2">
    <p:bg>
      <p:bgPr>
        <a:solidFill>
          <a:schemeClr val="dk1"/>
        </a:solidFill>
      </p:bgPr>
    </p:bg>
    <p:spTree>
      <p:nvGrpSpPr>
        <p:cNvPr id="7188" name="Shape 7188"/>
        <p:cNvGrpSpPr/>
        <p:nvPr/>
      </p:nvGrpSpPr>
      <p:grpSpPr>
        <a:xfrm>
          <a:off x="0" y="0"/>
          <a:ext cx="0" cy="0"/>
          <a:chOff x="0" y="0"/>
          <a:chExt cx="0" cy="0"/>
        </a:xfrm>
      </p:grpSpPr>
      <p:sp>
        <p:nvSpPr>
          <p:cNvPr id="7189" name="Google Shape;7189;p362"/>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7190" name="Google Shape;7190;p362"/>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191" name="Google Shape;7191;p362"/>
          <p:cNvGrpSpPr/>
          <p:nvPr/>
        </p:nvGrpSpPr>
        <p:grpSpPr>
          <a:xfrm>
            <a:off x="4572595" y="827505"/>
            <a:ext cx="3170722" cy="3488522"/>
            <a:chOff x="4794480" y="957240"/>
            <a:chExt cx="3135603" cy="3449883"/>
          </a:xfrm>
        </p:grpSpPr>
        <p:sp>
          <p:nvSpPr>
            <p:cNvPr id="7192" name="Google Shape;7192;p362"/>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7193" name="Google Shape;7193;p362"/>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7194" name="Google Shape;7194;p362"/>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7195" name="Google Shape;7195;p362"/>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7196" name="Google Shape;7196;p362"/>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7197" name="Google Shape;7197;p362"/>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7198" name="Google Shape;7198;p362"/>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7199" name="Google Shape;7199;p362"/>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7200" name="Google Shape;7200;p362"/>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7201" name="Google Shape;7201;p362"/>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7202" name="Google Shape;7202;p362"/>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7203" name="Google Shape;7203;p362"/>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7204" name="Google Shape;7204;p362"/>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7205" name="Google Shape;7205;p362"/>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7206" name="Google Shape;7206;p362"/>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7207" name="Google Shape;7207;p362"/>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7208" name="Google Shape;7208;p362"/>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7209" name="Google Shape;7209;p362"/>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7210" name="Google Shape;7210;p362"/>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7211" name="Google Shape;7211;p362"/>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7212" name="Google Shape;7212;p362"/>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7213" name="Google Shape;7213;p362"/>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7214" name="Google Shape;7214;p362"/>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7215" name="Google Shape;7215;p362"/>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7216" name="Google Shape;7216;p362"/>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7217" name="Google Shape;7217;p362"/>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7218" name="Google Shape;7218;p362"/>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7219" name="Google Shape;7219;p362"/>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7220" name="Google Shape;7220;p362"/>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7221" name="Google Shape;7221;p362"/>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7222" name="Google Shape;7222;p362"/>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7223" name="Google Shape;7223;p362"/>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7224" name="Google Shape;7224;p362"/>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7225" name="Google Shape;7225;p362"/>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7226" name="Google Shape;7226;p362"/>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7227" name="Google Shape;7227;p362"/>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7228" name="Google Shape;7228;p362"/>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7229" name="Google Shape;7229;p362"/>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7230" name="Google Shape;7230;p362"/>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7231" name="Google Shape;7231;p362"/>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7232" name="Google Shape;7232;p362"/>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7233" name="Google Shape;7233;p362"/>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7234" name="Google Shape;7234;p362"/>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7235" name="Google Shape;7235;p362"/>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7236" name="Google Shape;7236;p362"/>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7237" name="Google Shape;7237;p362"/>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7238" name="Google Shape;7238;p362"/>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7239" name="Google Shape;7239;p362"/>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7240" name="Google Shape;7240;p362"/>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7241" name="Google Shape;7241;p362"/>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7242" name="Google Shape;7242;p362"/>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7243" name="Google Shape;7243;p362"/>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7244" name="Google Shape;7244;p362"/>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7245" name="Google Shape;7245;p362"/>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p:cSld name="TITLE_AND_BODY_1_2_1_1_1_2_1_1_2_2_1_1_1_3_1">
    <p:bg>
      <p:bgPr>
        <a:solidFill>
          <a:schemeClr val="lt1"/>
        </a:solidFill>
      </p:bgPr>
    </p:bg>
    <p:spTree>
      <p:nvGrpSpPr>
        <p:cNvPr id="7246" name="Shape 7246"/>
        <p:cNvGrpSpPr/>
        <p:nvPr/>
      </p:nvGrpSpPr>
      <p:grpSpPr>
        <a:xfrm>
          <a:off x="0" y="0"/>
          <a:ext cx="0" cy="0"/>
          <a:chOff x="0" y="0"/>
          <a:chExt cx="0" cy="0"/>
        </a:xfrm>
      </p:grpSpPr>
      <p:sp>
        <p:nvSpPr>
          <p:cNvPr id="7247" name="Google Shape;7247;p363"/>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248" name="Google Shape;7248;p363"/>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249" name="Google Shape;7249;p363"/>
          <p:cNvGrpSpPr/>
          <p:nvPr/>
        </p:nvGrpSpPr>
        <p:grpSpPr>
          <a:xfrm>
            <a:off x="4089132" y="621476"/>
            <a:ext cx="4182979" cy="3900346"/>
            <a:chOff x="4525200" y="964080"/>
            <a:chExt cx="3686743" cy="3437640"/>
          </a:xfrm>
        </p:grpSpPr>
        <p:sp>
          <p:nvSpPr>
            <p:cNvPr id="7250" name="Google Shape;7250;p363"/>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51" name="Google Shape;7251;p363"/>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52" name="Google Shape;7252;p363"/>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DEE1E6"/>
            </a:solidFill>
            <a:ln>
              <a:noFill/>
            </a:ln>
          </p:spPr>
        </p:sp>
        <p:sp>
          <p:nvSpPr>
            <p:cNvPr id="7253" name="Google Shape;7253;p363"/>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54" name="Google Shape;7254;p363"/>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DEE1E6"/>
            </a:solidFill>
            <a:ln>
              <a:noFill/>
            </a:ln>
          </p:spPr>
        </p:sp>
        <p:sp>
          <p:nvSpPr>
            <p:cNvPr id="7255" name="Google Shape;7255;p363"/>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DEE1E6"/>
            </a:solidFill>
            <a:ln>
              <a:noFill/>
            </a:ln>
          </p:spPr>
        </p:sp>
        <p:sp>
          <p:nvSpPr>
            <p:cNvPr id="7256" name="Google Shape;7256;p363"/>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DEE1E6"/>
            </a:solidFill>
            <a:ln>
              <a:noFill/>
            </a:ln>
          </p:spPr>
        </p:sp>
        <p:sp>
          <p:nvSpPr>
            <p:cNvPr id="7257" name="Google Shape;7257;p363"/>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DEE1E6"/>
            </a:solidFill>
            <a:ln>
              <a:noFill/>
            </a:ln>
          </p:spPr>
        </p:sp>
        <p:sp>
          <p:nvSpPr>
            <p:cNvPr id="7258" name="Google Shape;7258;p363"/>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DEE1E6"/>
            </a:solidFill>
            <a:ln>
              <a:noFill/>
            </a:ln>
          </p:spPr>
        </p:sp>
        <p:sp>
          <p:nvSpPr>
            <p:cNvPr id="7259" name="Google Shape;7259;p363"/>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DEE1E6"/>
            </a:solidFill>
            <a:ln>
              <a:noFill/>
            </a:ln>
          </p:spPr>
        </p:sp>
        <p:sp>
          <p:nvSpPr>
            <p:cNvPr id="7260" name="Google Shape;7260;p363"/>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DEE1E6"/>
            </a:solidFill>
            <a:ln>
              <a:noFill/>
            </a:ln>
          </p:spPr>
        </p:sp>
        <p:sp>
          <p:nvSpPr>
            <p:cNvPr id="7261" name="Google Shape;7261;p363"/>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DEE1E6"/>
            </a:solidFill>
            <a:ln>
              <a:noFill/>
            </a:ln>
          </p:spPr>
        </p:sp>
        <p:sp>
          <p:nvSpPr>
            <p:cNvPr id="7262" name="Google Shape;7262;p363"/>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DEE1E6"/>
            </a:solidFill>
            <a:ln>
              <a:noFill/>
            </a:ln>
          </p:spPr>
        </p:sp>
        <p:sp>
          <p:nvSpPr>
            <p:cNvPr id="7263" name="Google Shape;7263;p363"/>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DEE1E6"/>
            </a:solidFill>
            <a:ln>
              <a:noFill/>
            </a:ln>
          </p:spPr>
        </p:sp>
        <p:sp>
          <p:nvSpPr>
            <p:cNvPr id="7264" name="Google Shape;7264;p363"/>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DEE1E6"/>
            </a:solidFill>
            <a:ln>
              <a:noFill/>
            </a:ln>
          </p:spPr>
        </p:sp>
        <p:sp>
          <p:nvSpPr>
            <p:cNvPr id="7265" name="Google Shape;7265;p363"/>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DEE1E6"/>
            </a:solidFill>
            <a:ln>
              <a:noFill/>
            </a:ln>
          </p:spPr>
        </p:sp>
        <p:sp>
          <p:nvSpPr>
            <p:cNvPr id="7266" name="Google Shape;7266;p363"/>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DEE1E6"/>
            </a:solidFill>
            <a:ln>
              <a:noFill/>
            </a:ln>
          </p:spPr>
        </p:sp>
        <p:sp>
          <p:nvSpPr>
            <p:cNvPr id="7267" name="Google Shape;7267;p363"/>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DEE1E6"/>
            </a:solidFill>
            <a:ln>
              <a:noFill/>
            </a:ln>
          </p:spPr>
        </p:sp>
        <p:sp>
          <p:nvSpPr>
            <p:cNvPr id="7268" name="Google Shape;7268;p363"/>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69" name="Google Shape;7269;p363"/>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DEE1E6"/>
            </a:solidFill>
            <a:ln>
              <a:noFill/>
            </a:ln>
          </p:spPr>
        </p:sp>
        <p:sp>
          <p:nvSpPr>
            <p:cNvPr id="7270" name="Google Shape;7270;p363"/>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DEE1E6"/>
            </a:solidFill>
            <a:ln>
              <a:noFill/>
            </a:ln>
          </p:spPr>
        </p:sp>
        <p:sp>
          <p:nvSpPr>
            <p:cNvPr id="7271" name="Google Shape;7271;p363"/>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DEE1E6"/>
            </a:solidFill>
            <a:ln>
              <a:noFill/>
            </a:ln>
          </p:spPr>
        </p:sp>
        <p:sp>
          <p:nvSpPr>
            <p:cNvPr id="7272" name="Google Shape;7272;p363"/>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DEE1E6"/>
            </a:solidFill>
            <a:ln>
              <a:noFill/>
            </a:ln>
          </p:spPr>
        </p:sp>
        <p:sp>
          <p:nvSpPr>
            <p:cNvPr id="7273" name="Google Shape;7273;p363"/>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DEE1E6"/>
            </a:solidFill>
            <a:ln>
              <a:noFill/>
            </a:ln>
          </p:spPr>
        </p:sp>
        <p:sp>
          <p:nvSpPr>
            <p:cNvPr id="7274" name="Google Shape;7274;p363"/>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DEE1E6"/>
            </a:solidFill>
            <a:ln>
              <a:noFill/>
            </a:ln>
          </p:spPr>
        </p:sp>
        <p:sp>
          <p:nvSpPr>
            <p:cNvPr id="7275" name="Google Shape;7275;p363"/>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DEE1E6"/>
            </a:solidFill>
            <a:ln>
              <a:noFill/>
            </a:ln>
          </p:spPr>
        </p:sp>
        <p:sp>
          <p:nvSpPr>
            <p:cNvPr id="7276" name="Google Shape;7276;p363"/>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DEE1E6"/>
            </a:solidFill>
            <a:ln>
              <a:noFill/>
            </a:ln>
          </p:spPr>
        </p:sp>
        <p:sp>
          <p:nvSpPr>
            <p:cNvPr id="7277" name="Google Shape;7277;p363"/>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DEE1E6"/>
            </a:solidFill>
            <a:ln>
              <a:noFill/>
            </a:ln>
          </p:spPr>
        </p:sp>
        <p:sp>
          <p:nvSpPr>
            <p:cNvPr id="7278" name="Google Shape;7278;p363"/>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DEE1E6"/>
            </a:solidFill>
            <a:ln>
              <a:noFill/>
            </a:ln>
          </p:spPr>
        </p:sp>
        <p:sp>
          <p:nvSpPr>
            <p:cNvPr id="7279" name="Google Shape;7279;p363"/>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DEE1E6"/>
            </a:solidFill>
            <a:ln>
              <a:noFill/>
            </a:ln>
          </p:spPr>
        </p:sp>
        <p:sp>
          <p:nvSpPr>
            <p:cNvPr id="7280" name="Google Shape;7280;p363"/>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DEE1E6"/>
            </a:solidFill>
            <a:ln>
              <a:noFill/>
            </a:ln>
          </p:spPr>
        </p:sp>
        <p:sp>
          <p:nvSpPr>
            <p:cNvPr id="7281" name="Google Shape;7281;p363"/>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DEE1E6"/>
            </a:solidFill>
            <a:ln>
              <a:noFill/>
            </a:ln>
          </p:spPr>
        </p:sp>
        <p:sp>
          <p:nvSpPr>
            <p:cNvPr id="7282" name="Google Shape;7282;p363"/>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83" name="Google Shape;7283;p363"/>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DEE1E6"/>
            </a:solidFill>
            <a:ln>
              <a:noFill/>
            </a:ln>
          </p:spPr>
        </p:sp>
        <p:sp>
          <p:nvSpPr>
            <p:cNvPr id="7284" name="Google Shape;7284;p363"/>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rgbClr val="DEE1E6"/>
            </a:solidFill>
            <a:ln>
              <a:noFill/>
            </a:ln>
          </p:spPr>
        </p:sp>
        <p:sp>
          <p:nvSpPr>
            <p:cNvPr id="7285" name="Google Shape;7285;p363"/>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DEE1E6"/>
            </a:solidFill>
            <a:ln>
              <a:noFill/>
            </a:ln>
          </p:spPr>
        </p:sp>
        <p:sp>
          <p:nvSpPr>
            <p:cNvPr id="7286" name="Google Shape;7286;p363"/>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87" name="Google Shape;7287;p363"/>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DEE1E6"/>
            </a:solidFill>
            <a:ln>
              <a:noFill/>
            </a:ln>
          </p:spPr>
        </p:sp>
        <p:sp>
          <p:nvSpPr>
            <p:cNvPr id="7288" name="Google Shape;7288;p363"/>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89" name="Google Shape;7289;p363"/>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DEE1E6"/>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p:cSld name="TITLE_AND_BODY_1_2_1_1_1_2_1_1_1_1_1_1_1_1">
    <p:bg>
      <p:bgPr>
        <a:solidFill>
          <a:schemeClr val="lt1"/>
        </a:solidFill>
      </p:bgPr>
    </p:bg>
    <p:spTree>
      <p:nvGrpSpPr>
        <p:cNvPr id="187" name="Shape 187"/>
        <p:cNvGrpSpPr/>
        <p:nvPr/>
      </p:nvGrpSpPr>
      <p:grpSpPr>
        <a:xfrm>
          <a:off x="0" y="0"/>
          <a:ext cx="0" cy="0"/>
          <a:chOff x="0" y="0"/>
          <a:chExt cx="0" cy="0"/>
        </a:xfrm>
      </p:grpSpPr>
      <p:sp>
        <p:nvSpPr>
          <p:cNvPr id="188" name="Google Shape;188;p37"/>
          <p:cNvSpPr txBox="1"/>
          <p:nvPr>
            <p:ph type="title"/>
          </p:nvPr>
        </p:nvSpPr>
        <p:spPr>
          <a:xfrm>
            <a:off x="344044" y="985838"/>
            <a:ext cx="8457000" cy="1585800"/>
          </a:xfrm>
          <a:prstGeom prst="rect">
            <a:avLst/>
          </a:prstGeom>
        </p:spPr>
        <p:txBody>
          <a:bodyPr anchorCtr="0" anchor="t" bIns="0" lIns="0" spcFirstLastPara="1" rIns="0" wrap="square" tIns="0">
            <a:sp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89" name="Google Shape;189;p37"/>
          <p:cNvSpPr txBox="1"/>
          <p:nvPr>
            <p:ph idx="2" type="title"/>
          </p:nvPr>
        </p:nvSpPr>
        <p:spPr>
          <a:xfrm>
            <a:off x="344044" y="342900"/>
            <a:ext cx="63426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90" name="Google Shape;190;p37"/>
          <p:cNvSpPr txBox="1"/>
          <p:nvPr>
            <p:ph idx="3" type="title"/>
          </p:nvPr>
        </p:nvSpPr>
        <p:spPr>
          <a:xfrm>
            <a:off x="344044" y="3128963"/>
            <a:ext cx="2642100" cy="1285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191" name="Google Shape;191;p37"/>
          <p:cNvSpPr txBox="1"/>
          <p:nvPr>
            <p:ph idx="4" type="title"/>
          </p:nvPr>
        </p:nvSpPr>
        <p:spPr>
          <a:xfrm>
            <a:off x="3253050" y="3128963"/>
            <a:ext cx="2642100" cy="1285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192" name="Google Shape;192;p37"/>
          <p:cNvSpPr txBox="1"/>
          <p:nvPr>
            <p:ph idx="5" type="title"/>
          </p:nvPr>
        </p:nvSpPr>
        <p:spPr>
          <a:xfrm>
            <a:off x="6162056" y="3128963"/>
            <a:ext cx="2642100" cy="1285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 Dark bg">
  <p:cSld name="TITLE_AND_BODY_1_2_1_1_1_2_1_1_2_2_1_1_1_3_1_2">
    <p:bg>
      <p:bgPr>
        <a:solidFill>
          <a:schemeClr val="dk1"/>
        </a:solidFill>
      </p:bgPr>
    </p:bg>
    <p:spTree>
      <p:nvGrpSpPr>
        <p:cNvPr id="7290" name="Shape 7290"/>
        <p:cNvGrpSpPr/>
        <p:nvPr/>
      </p:nvGrpSpPr>
      <p:grpSpPr>
        <a:xfrm>
          <a:off x="0" y="0"/>
          <a:ext cx="0" cy="0"/>
          <a:chOff x="0" y="0"/>
          <a:chExt cx="0" cy="0"/>
        </a:xfrm>
      </p:grpSpPr>
      <p:sp>
        <p:nvSpPr>
          <p:cNvPr id="7291" name="Google Shape;7291;p364"/>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7292" name="Google Shape;7292;p364"/>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293" name="Google Shape;7293;p364"/>
          <p:cNvGrpSpPr/>
          <p:nvPr/>
        </p:nvGrpSpPr>
        <p:grpSpPr>
          <a:xfrm>
            <a:off x="4089132" y="621476"/>
            <a:ext cx="4182979" cy="3900346"/>
            <a:chOff x="4525200" y="964080"/>
            <a:chExt cx="3686743" cy="3437640"/>
          </a:xfrm>
        </p:grpSpPr>
        <p:sp>
          <p:nvSpPr>
            <p:cNvPr id="7294" name="Google Shape;7294;p364"/>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95" name="Google Shape;7295;p364"/>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96" name="Google Shape;7296;p364"/>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7297" name="Google Shape;7297;p364"/>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298" name="Google Shape;7298;p364"/>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7299" name="Google Shape;7299;p364"/>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7300" name="Google Shape;7300;p364"/>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7301" name="Google Shape;7301;p364"/>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7302" name="Google Shape;7302;p364"/>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7303" name="Google Shape;7303;p364"/>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7304" name="Google Shape;7304;p364"/>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7305" name="Google Shape;7305;p364"/>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7306" name="Google Shape;7306;p364"/>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7307" name="Google Shape;7307;p364"/>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7308" name="Google Shape;7308;p364"/>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7309" name="Google Shape;7309;p364"/>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7310" name="Google Shape;7310;p364"/>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7311" name="Google Shape;7311;p364"/>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7312" name="Google Shape;7312;p364"/>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313" name="Google Shape;7313;p364"/>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7314" name="Google Shape;7314;p364"/>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7315" name="Google Shape;7315;p364"/>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7316" name="Google Shape;7316;p364"/>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7317" name="Google Shape;7317;p364"/>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7318" name="Google Shape;7318;p364"/>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7319" name="Google Shape;7319;p364"/>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7320" name="Google Shape;7320;p364"/>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7321" name="Google Shape;7321;p364"/>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7322" name="Google Shape;7322;p364"/>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7323" name="Google Shape;7323;p364"/>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7324" name="Google Shape;7324;p364"/>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7325" name="Google Shape;7325;p364"/>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accent3"/>
            </a:solidFill>
            <a:ln>
              <a:noFill/>
            </a:ln>
          </p:spPr>
        </p:sp>
        <p:sp>
          <p:nvSpPr>
            <p:cNvPr id="7326" name="Google Shape;7326;p364"/>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327" name="Google Shape;7327;p364"/>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7328" name="Google Shape;7328;p364"/>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7329" name="Google Shape;7329;p364"/>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7330" name="Google Shape;7330;p364"/>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331" name="Google Shape;7331;p364"/>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7332" name="Google Shape;7332;p364"/>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333" name="Google Shape;7333;p364"/>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p:cSld name="TITLE_AND_BODY_1_2_1_1_1_2_1_1_2_2_1_1_1_3_1_1">
    <p:bg>
      <p:bgPr>
        <a:solidFill>
          <a:schemeClr val="lt1"/>
        </a:solidFill>
      </p:bgPr>
    </p:bg>
    <p:spTree>
      <p:nvGrpSpPr>
        <p:cNvPr id="7334" name="Shape 7334"/>
        <p:cNvGrpSpPr/>
        <p:nvPr/>
      </p:nvGrpSpPr>
      <p:grpSpPr>
        <a:xfrm>
          <a:off x="0" y="0"/>
          <a:ext cx="0" cy="0"/>
          <a:chOff x="0" y="0"/>
          <a:chExt cx="0" cy="0"/>
        </a:xfrm>
      </p:grpSpPr>
      <p:sp>
        <p:nvSpPr>
          <p:cNvPr id="7335" name="Google Shape;7335;p365"/>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336" name="Google Shape;7336;p365"/>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337" name="Google Shape;7337;p365"/>
          <p:cNvGrpSpPr/>
          <p:nvPr/>
        </p:nvGrpSpPr>
        <p:grpSpPr>
          <a:xfrm>
            <a:off x="4361809" y="528101"/>
            <a:ext cx="3910555" cy="4087260"/>
            <a:chOff x="4687200" y="990720"/>
            <a:chExt cx="3283146" cy="3431500"/>
          </a:xfrm>
        </p:grpSpPr>
        <p:sp>
          <p:nvSpPr>
            <p:cNvPr id="7338" name="Google Shape;7338;p365"/>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339" name="Google Shape;7339;p365"/>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rgbClr val="DEE1E6"/>
            </a:solidFill>
            <a:ln>
              <a:noFill/>
            </a:ln>
          </p:spPr>
        </p:sp>
        <p:sp>
          <p:nvSpPr>
            <p:cNvPr id="7340" name="Google Shape;7340;p365"/>
            <p:cNvSpPr/>
            <p:nvPr/>
          </p:nvSpPr>
          <p:spPr>
            <a:xfrm>
              <a:off x="5436000" y="2853360"/>
              <a:ext cx="36359" cy="5040"/>
            </a:xfrm>
            <a:custGeom>
              <a:rect b="b" l="l" r="r" t="t"/>
              <a:pathLst>
                <a:path extrusionOk="0" h="231" w="1614">
                  <a:moveTo>
                    <a:pt x="1614" y="202"/>
                  </a:moveTo>
                  <a:lnTo>
                    <a:pt x="1326" y="1"/>
                  </a:lnTo>
                  <a:lnTo>
                    <a:pt x="1" y="231"/>
                  </a:lnTo>
                  <a:close/>
                </a:path>
              </a:pathLst>
            </a:custGeom>
            <a:solidFill>
              <a:srgbClr val="DEE1E6"/>
            </a:solidFill>
            <a:ln>
              <a:noFill/>
            </a:ln>
          </p:spPr>
        </p:sp>
        <p:sp>
          <p:nvSpPr>
            <p:cNvPr id="7341" name="Google Shape;7341;p365"/>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rgbClr val="DEE1E6"/>
            </a:solidFill>
            <a:ln>
              <a:noFill/>
            </a:ln>
          </p:spPr>
        </p:sp>
        <p:sp>
          <p:nvSpPr>
            <p:cNvPr id="7342" name="Google Shape;7342;p365"/>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rgbClr val="DEE1E6"/>
            </a:solidFill>
            <a:ln>
              <a:noFill/>
            </a:ln>
          </p:spPr>
        </p:sp>
        <p:sp>
          <p:nvSpPr>
            <p:cNvPr id="7343" name="Google Shape;7343;p365"/>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rgbClr val="DEE1E6"/>
            </a:solidFill>
            <a:ln>
              <a:noFill/>
            </a:ln>
          </p:spPr>
        </p:sp>
        <p:sp>
          <p:nvSpPr>
            <p:cNvPr id="7344" name="Google Shape;7344;p365"/>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rgbClr val="DEE1E6"/>
            </a:solidFill>
            <a:ln>
              <a:noFill/>
            </a:ln>
          </p:spPr>
        </p:sp>
        <p:sp>
          <p:nvSpPr>
            <p:cNvPr id="7345" name="Google Shape;7345;p365"/>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rgbClr val="DEE1E6"/>
            </a:solidFill>
            <a:ln>
              <a:noFill/>
            </a:ln>
          </p:spPr>
        </p:sp>
        <p:sp>
          <p:nvSpPr>
            <p:cNvPr id="7346" name="Google Shape;7346;p365"/>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rgbClr val="DEE1E6"/>
            </a:solidFill>
            <a:ln>
              <a:noFill/>
            </a:ln>
          </p:spPr>
        </p:sp>
        <p:sp>
          <p:nvSpPr>
            <p:cNvPr id="7347" name="Google Shape;7347;p365"/>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rgbClr val="DEE1E6"/>
            </a:solidFill>
            <a:ln>
              <a:noFill/>
            </a:ln>
          </p:spPr>
        </p:sp>
        <p:sp>
          <p:nvSpPr>
            <p:cNvPr id="7348" name="Google Shape;7348;p365"/>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rgbClr val="DEE1E6"/>
            </a:solidFill>
            <a:ln>
              <a:noFill/>
            </a:ln>
          </p:spPr>
        </p:sp>
        <p:sp>
          <p:nvSpPr>
            <p:cNvPr id="7349" name="Google Shape;7349;p365"/>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rgbClr val="DEE1E6"/>
            </a:solidFill>
            <a:ln>
              <a:noFill/>
            </a:ln>
          </p:spPr>
        </p:sp>
        <p:sp>
          <p:nvSpPr>
            <p:cNvPr id="7350" name="Google Shape;7350;p365"/>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rgbClr val="DEE1E6"/>
            </a:solidFill>
            <a:ln>
              <a:noFill/>
            </a:ln>
          </p:spPr>
        </p:sp>
        <p:sp>
          <p:nvSpPr>
            <p:cNvPr id="7351" name="Google Shape;7351;p365"/>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rgbClr val="DEE1E6"/>
            </a:solidFill>
            <a:ln>
              <a:noFill/>
            </a:ln>
          </p:spPr>
        </p:sp>
        <p:sp>
          <p:nvSpPr>
            <p:cNvPr id="7352" name="Google Shape;7352;p365"/>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rgbClr val="DEE1E6"/>
            </a:solidFill>
            <a:ln>
              <a:noFill/>
            </a:ln>
          </p:spPr>
        </p:sp>
        <p:sp>
          <p:nvSpPr>
            <p:cNvPr id="7353" name="Google Shape;7353;p365"/>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rgbClr val="DEE1E6"/>
            </a:solidFill>
            <a:ln>
              <a:noFill/>
            </a:ln>
          </p:spPr>
        </p:sp>
        <p:sp>
          <p:nvSpPr>
            <p:cNvPr id="7354" name="Google Shape;7354;p365"/>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rgbClr val="DEE1E6"/>
            </a:solidFill>
            <a:ln>
              <a:noFill/>
            </a:ln>
          </p:spPr>
        </p:sp>
        <p:sp>
          <p:nvSpPr>
            <p:cNvPr id="7355" name="Google Shape;7355;p365"/>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rgbClr val="DEE1E6"/>
            </a:solidFill>
            <a:ln>
              <a:noFill/>
            </a:ln>
          </p:spPr>
        </p:sp>
        <p:sp>
          <p:nvSpPr>
            <p:cNvPr id="7356" name="Google Shape;7356;p365"/>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rgbClr val="DEE1E6"/>
            </a:solidFill>
            <a:ln>
              <a:noFill/>
            </a:ln>
          </p:spPr>
        </p:sp>
        <p:sp>
          <p:nvSpPr>
            <p:cNvPr id="7357" name="Google Shape;7357;p365"/>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rgbClr val="DEE1E6"/>
            </a:solidFill>
            <a:ln>
              <a:noFill/>
            </a:ln>
          </p:spPr>
        </p:sp>
        <p:sp>
          <p:nvSpPr>
            <p:cNvPr id="7358" name="Google Shape;7358;p365"/>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rgbClr val="DEE1E6"/>
            </a:solidFill>
            <a:ln>
              <a:noFill/>
            </a:ln>
          </p:spPr>
        </p:sp>
        <p:sp>
          <p:nvSpPr>
            <p:cNvPr id="7359" name="Google Shape;7359;p365"/>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rgbClr val="DEE1E6"/>
            </a:solidFill>
            <a:ln>
              <a:noFill/>
            </a:ln>
          </p:spPr>
        </p:sp>
        <p:sp>
          <p:nvSpPr>
            <p:cNvPr id="7360" name="Google Shape;7360;p365"/>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rgbClr val="DEE1E6"/>
            </a:solidFill>
            <a:ln>
              <a:noFill/>
            </a:ln>
          </p:spPr>
        </p:sp>
        <p:sp>
          <p:nvSpPr>
            <p:cNvPr id="7361" name="Google Shape;7361;p365"/>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362" name="Google Shape;7362;p365"/>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rgbClr val="DEE1E6"/>
            </a:solidFill>
            <a:ln>
              <a:noFill/>
            </a:ln>
          </p:spPr>
        </p:sp>
        <p:sp>
          <p:nvSpPr>
            <p:cNvPr id="7363" name="Google Shape;7363;p365"/>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rgbClr val="DEE1E6"/>
            </a:solidFill>
            <a:ln>
              <a:noFill/>
            </a:ln>
          </p:spPr>
        </p:sp>
        <p:sp>
          <p:nvSpPr>
            <p:cNvPr id="7364" name="Google Shape;7364;p365"/>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rgbClr val="DEE1E6"/>
            </a:solidFill>
            <a:ln>
              <a:noFill/>
            </a:ln>
          </p:spPr>
        </p:sp>
        <p:sp>
          <p:nvSpPr>
            <p:cNvPr id="7365" name="Google Shape;7365;p365"/>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rgbClr val="DEE1E6"/>
            </a:solidFill>
            <a:ln>
              <a:noFill/>
            </a:ln>
          </p:spPr>
        </p:sp>
        <p:sp>
          <p:nvSpPr>
            <p:cNvPr id="7366" name="Google Shape;7366;p365"/>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rgbClr val="DEE1E6"/>
            </a:solidFill>
            <a:ln>
              <a:noFill/>
            </a:ln>
          </p:spPr>
        </p:sp>
        <p:sp>
          <p:nvSpPr>
            <p:cNvPr id="7367" name="Google Shape;7367;p365"/>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rgbClr val="DEE1E6"/>
            </a:solidFill>
            <a:ln>
              <a:noFill/>
            </a:ln>
          </p:spPr>
        </p:sp>
        <p:sp>
          <p:nvSpPr>
            <p:cNvPr id="7368" name="Google Shape;7368;p365"/>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rgbClr val="DEE1E6"/>
            </a:solidFill>
            <a:ln>
              <a:noFill/>
            </a:ln>
          </p:spPr>
        </p:sp>
        <p:sp>
          <p:nvSpPr>
            <p:cNvPr id="7369" name="Google Shape;7369;p365"/>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rgbClr val="DEE1E6"/>
            </a:solidFill>
            <a:ln>
              <a:noFill/>
            </a:ln>
          </p:spPr>
        </p:sp>
        <p:sp>
          <p:nvSpPr>
            <p:cNvPr id="7370" name="Google Shape;7370;p365"/>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rgbClr val="DEE1E6"/>
            </a:solidFill>
            <a:ln>
              <a:noFill/>
            </a:ln>
          </p:spPr>
        </p:sp>
        <p:sp>
          <p:nvSpPr>
            <p:cNvPr id="7371" name="Google Shape;7371;p365"/>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rgbClr val="DEE1E6"/>
            </a:solidFill>
            <a:ln>
              <a:noFill/>
            </a:ln>
          </p:spPr>
        </p:sp>
        <p:sp>
          <p:nvSpPr>
            <p:cNvPr id="7372" name="Google Shape;7372;p365"/>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rgbClr val="DEE1E6"/>
            </a:solidFill>
            <a:ln>
              <a:noFill/>
            </a:ln>
          </p:spPr>
        </p:sp>
        <p:sp>
          <p:nvSpPr>
            <p:cNvPr id="7373" name="Google Shape;7373;p365"/>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rgbClr val="DEE1E6"/>
            </a:solidFill>
            <a:ln>
              <a:noFill/>
            </a:ln>
          </p:spPr>
        </p:sp>
        <p:sp>
          <p:nvSpPr>
            <p:cNvPr id="7374" name="Google Shape;7374;p365"/>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rgbClr val="DEE1E6"/>
            </a:solidFill>
            <a:ln>
              <a:noFill/>
            </a:ln>
          </p:spPr>
        </p:sp>
        <p:sp>
          <p:nvSpPr>
            <p:cNvPr id="7375" name="Google Shape;7375;p365"/>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rgbClr val="DEE1E6"/>
            </a:solidFill>
            <a:ln>
              <a:noFill/>
            </a:ln>
          </p:spPr>
        </p:sp>
        <p:sp>
          <p:nvSpPr>
            <p:cNvPr id="7376" name="Google Shape;7376;p365"/>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rgbClr val="DEE1E6"/>
            </a:solidFill>
            <a:ln>
              <a:noFill/>
            </a:ln>
          </p:spPr>
        </p:sp>
        <p:sp>
          <p:nvSpPr>
            <p:cNvPr id="7377" name="Google Shape;7377;p365"/>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rgbClr val="DEE1E6"/>
            </a:solidFill>
            <a:ln>
              <a:noFill/>
            </a:ln>
          </p:spPr>
        </p:sp>
        <p:sp>
          <p:nvSpPr>
            <p:cNvPr id="7378" name="Google Shape;7378;p365"/>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rgbClr val="DEE1E6"/>
            </a:solidFill>
            <a:ln>
              <a:noFill/>
            </a:ln>
          </p:spPr>
        </p:sp>
        <p:sp>
          <p:nvSpPr>
            <p:cNvPr id="7379" name="Google Shape;7379;p365"/>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rgbClr val="DEE1E6"/>
            </a:solidFill>
            <a:ln>
              <a:noFill/>
            </a:ln>
          </p:spPr>
        </p:sp>
        <p:sp>
          <p:nvSpPr>
            <p:cNvPr id="7380" name="Google Shape;7380;p365"/>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rgbClr val="DEE1E6"/>
            </a:solidFill>
            <a:ln>
              <a:noFill/>
            </a:ln>
          </p:spPr>
        </p:sp>
        <p:sp>
          <p:nvSpPr>
            <p:cNvPr id="7381" name="Google Shape;7381;p365"/>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rgbClr val="DEE1E6"/>
            </a:solidFill>
            <a:ln>
              <a:noFill/>
            </a:ln>
          </p:spPr>
        </p:sp>
        <p:sp>
          <p:nvSpPr>
            <p:cNvPr id="7382" name="Google Shape;7382;p365"/>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rgbClr val="DEE1E6"/>
            </a:solidFill>
            <a:ln>
              <a:noFill/>
            </a:ln>
          </p:spPr>
        </p:sp>
        <p:sp>
          <p:nvSpPr>
            <p:cNvPr id="7383" name="Google Shape;7383;p365"/>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rgbClr val="DEE1E6"/>
            </a:solidFill>
            <a:ln>
              <a:noFill/>
            </a:ln>
          </p:spPr>
        </p:sp>
        <p:sp>
          <p:nvSpPr>
            <p:cNvPr id="7384" name="Google Shape;7384;p365"/>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rgbClr val="DEE1E6"/>
            </a:solidFill>
            <a:ln>
              <a:noFill/>
            </a:ln>
          </p:spPr>
        </p:sp>
        <p:sp>
          <p:nvSpPr>
            <p:cNvPr id="7385" name="Google Shape;7385;p365"/>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rgbClr val="DEE1E6"/>
            </a:solidFill>
            <a:ln>
              <a:noFill/>
            </a:ln>
          </p:spPr>
        </p:sp>
        <p:sp>
          <p:nvSpPr>
            <p:cNvPr id="7386" name="Google Shape;7386;p365"/>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rgbClr val="DEE1E6"/>
            </a:solidFill>
            <a:ln>
              <a:noFill/>
            </a:ln>
          </p:spPr>
        </p:sp>
        <p:sp>
          <p:nvSpPr>
            <p:cNvPr id="7387" name="Google Shape;7387;p365"/>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rgbClr val="DEE1E6"/>
            </a:solidFill>
            <a:ln>
              <a:noFill/>
            </a:ln>
          </p:spPr>
        </p:sp>
        <p:sp>
          <p:nvSpPr>
            <p:cNvPr id="7388" name="Google Shape;7388;p365"/>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rgbClr val="DEE1E6"/>
            </a:solidFill>
            <a:ln>
              <a:noFill/>
            </a:ln>
          </p:spPr>
        </p:sp>
        <p:sp>
          <p:nvSpPr>
            <p:cNvPr id="7389" name="Google Shape;7389;p365"/>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390" name="Google Shape;7390;p365"/>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rgbClr val="DEE1E6"/>
            </a:solidFill>
            <a:ln>
              <a:noFill/>
            </a:ln>
          </p:spPr>
        </p:sp>
        <p:sp>
          <p:nvSpPr>
            <p:cNvPr id="7391" name="Google Shape;7391;p365"/>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rgbClr val="DEE1E6"/>
            </a:solidFill>
            <a:ln>
              <a:noFill/>
            </a:ln>
          </p:spPr>
        </p:sp>
        <p:sp>
          <p:nvSpPr>
            <p:cNvPr id="7392" name="Google Shape;7392;p365"/>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rgbClr val="DEE1E6"/>
            </a:solidFill>
            <a:ln>
              <a:noFill/>
            </a:ln>
          </p:spPr>
        </p:sp>
        <p:sp>
          <p:nvSpPr>
            <p:cNvPr id="7393" name="Google Shape;7393;p365"/>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rgbClr val="DEE1E6"/>
            </a:solidFill>
            <a:ln>
              <a:noFill/>
            </a:ln>
          </p:spPr>
        </p:sp>
        <p:sp>
          <p:nvSpPr>
            <p:cNvPr id="7394" name="Google Shape;7394;p365"/>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rgbClr val="DEE1E6"/>
            </a:solidFill>
            <a:ln>
              <a:noFill/>
            </a:ln>
          </p:spPr>
        </p:sp>
        <p:sp>
          <p:nvSpPr>
            <p:cNvPr id="7395" name="Google Shape;7395;p365"/>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rgbClr val="DEE1E6"/>
            </a:solidFill>
            <a:ln>
              <a:noFill/>
            </a:ln>
          </p:spPr>
        </p:sp>
        <p:sp>
          <p:nvSpPr>
            <p:cNvPr id="7396" name="Google Shape;7396;p365"/>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rgbClr val="DEE1E6"/>
            </a:solidFill>
            <a:ln>
              <a:noFill/>
            </a:ln>
          </p:spPr>
        </p:sp>
        <p:sp>
          <p:nvSpPr>
            <p:cNvPr id="7397" name="Google Shape;7397;p365"/>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rgbClr val="DEE1E6"/>
            </a:solidFill>
            <a:ln>
              <a:noFill/>
            </a:ln>
          </p:spPr>
        </p:sp>
        <p:sp>
          <p:nvSpPr>
            <p:cNvPr id="7398" name="Google Shape;7398;p365"/>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rgbClr val="DEE1E6"/>
            </a:solidFill>
            <a:ln>
              <a:noFill/>
            </a:ln>
          </p:spPr>
        </p:sp>
        <p:sp>
          <p:nvSpPr>
            <p:cNvPr id="7399" name="Google Shape;7399;p365"/>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400" name="Google Shape;7400;p365"/>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rgbClr val="DEE1E6"/>
            </a:solidFill>
            <a:ln>
              <a:noFill/>
            </a:ln>
          </p:spPr>
        </p:sp>
        <p:sp>
          <p:nvSpPr>
            <p:cNvPr id="7401" name="Google Shape;7401;p365"/>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rgbClr val="DEE1E6"/>
            </a:solidFill>
            <a:ln>
              <a:noFill/>
            </a:ln>
          </p:spPr>
        </p:sp>
        <p:sp>
          <p:nvSpPr>
            <p:cNvPr id="7402" name="Google Shape;7402;p365"/>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rgbClr val="DEE1E6"/>
            </a:solidFill>
            <a:ln>
              <a:noFill/>
            </a:ln>
          </p:spPr>
        </p:sp>
        <p:sp>
          <p:nvSpPr>
            <p:cNvPr id="7403" name="Google Shape;7403;p365"/>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rgbClr val="DEE1E6"/>
            </a:solidFill>
            <a:ln>
              <a:noFill/>
            </a:ln>
          </p:spPr>
        </p:sp>
        <p:sp>
          <p:nvSpPr>
            <p:cNvPr id="7404" name="Google Shape;7404;p365"/>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rgbClr val="DEE1E6"/>
            </a:solidFill>
            <a:ln>
              <a:noFill/>
            </a:ln>
          </p:spPr>
        </p:sp>
        <p:sp>
          <p:nvSpPr>
            <p:cNvPr id="7405" name="Google Shape;7405;p365"/>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rgbClr val="DEE1E6"/>
            </a:solidFill>
            <a:ln>
              <a:noFill/>
            </a:ln>
          </p:spPr>
        </p:sp>
        <p:sp>
          <p:nvSpPr>
            <p:cNvPr id="7406" name="Google Shape;7406;p365"/>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rgbClr val="DEE1E6"/>
            </a:solidFill>
            <a:ln>
              <a:noFill/>
            </a:ln>
          </p:spPr>
        </p:sp>
        <p:sp>
          <p:nvSpPr>
            <p:cNvPr id="7407" name="Google Shape;7407;p365"/>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rgbClr val="DEE1E6"/>
            </a:solidFill>
            <a:ln>
              <a:noFill/>
            </a:ln>
          </p:spPr>
        </p:sp>
        <p:sp>
          <p:nvSpPr>
            <p:cNvPr id="7408" name="Google Shape;7408;p365"/>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rgbClr val="DEE1E6"/>
            </a:solidFill>
            <a:ln>
              <a:noFill/>
            </a:ln>
          </p:spPr>
        </p:sp>
        <p:sp>
          <p:nvSpPr>
            <p:cNvPr id="7409" name="Google Shape;7409;p365"/>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rgbClr val="DEE1E6"/>
            </a:solidFill>
            <a:ln>
              <a:noFill/>
            </a:ln>
          </p:spPr>
        </p:sp>
        <p:sp>
          <p:nvSpPr>
            <p:cNvPr id="7410" name="Google Shape;7410;p365"/>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rgbClr val="DEE1E6"/>
            </a:solidFill>
            <a:ln>
              <a:noFill/>
            </a:ln>
          </p:spPr>
        </p:sp>
        <p:sp>
          <p:nvSpPr>
            <p:cNvPr id="7411" name="Google Shape;7411;p365"/>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rgbClr val="DEE1E6"/>
            </a:solidFill>
            <a:ln>
              <a:noFill/>
            </a:ln>
          </p:spPr>
        </p:sp>
        <p:sp>
          <p:nvSpPr>
            <p:cNvPr id="7412" name="Google Shape;7412;p365"/>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rgbClr val="DEE1E6"/>
            </a:solidFill>
            <a:ln>
              <a:noFill/>
            </a:ln>
          </p:spPr>
        </p:sp>
        <p:sp>
          <p:nvSpPr>
            <p:cNvPr id="7413" name="Google Shape;7413;p365"/>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rgbClr val="DEE1E6"/>
            </a:solidFill>
            <a:ln>
              <a:noFill/>
            </a:ln>
          </p:spPr>
        </p:sp>
        <p:sp>
          <p:nvSpPr>
            <p:cNvPr id="7414" name="Google Shape;7414;p365"/>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rgbClr val="DEE1E6"/>
            </a:solidFill>
            <a:ln>
              <a:noFill/>
            </a:ln>
          </p:spPr>
        </p:sp>
        <p:sp>
          <p:nvSpPr>
            <p:cNvPr id="7415" name="Google Shape;7415;p365"/>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rgbClr val="DEE1E6"/>
            </a:solidFill>
            <a:ln>
              <a:noFill/>
            </a:ln>
          </p:spPr>
        </p:sp>
        <p:sp>
          <p:nvSpPr>
            <p:cNvPr id="7416" name="Google Shape;7416;p365"/>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rgbClr val="DEE1E6"/>
            </a:solidFill>
            <a:ln>
              <a:noFill/>
            </a:ln>
          </p:spPr>
        </p:sp>
        <p:sp>
          <p:nvSpPr>
            <p:cNvPr id="7417" name="Google Shape;7417;p365"/>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rgbClr val="DEE1E6"/>
            </a:solidFill>
            <a:ln>
              <a:noFill/>
            </a:ln>
          </p:spPr>
        </p:sp>
        <p:sp>
          <p:nvSpPr>
            <p:cNvPr id="7418" name="Google Shape;7418;p365"/>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rgbClr val="DEE1E6"/>
            </a:solidFill>
            <a:ln>
              <a:noFill/>
            </a:ln>
          </p:spPr>
        </p:sp>
        <p:sp>
          <p:nvSpPr>
            <p:cNvPr id="7419" name="Google Shape;7419;p365"/>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rgbClr val="DEE1E6"/>
            </a:solidFill>
            <a:ln>
              <a:noFill/>
            </a:ln>
          </p:spPr>
        </p:sp>
        <p:sp>
          <p:nvSpPr>
            <p:cNvPr id="7420" name="Google Shape;7420;p365"/>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rgbClr val="DEE1E6"/>
            </a:solidFill>
            <a:ln>
              <a:noFill/>
            </a:ln>
          </p:spPr>
        </p:sp>
        <p:sp>
          <p:nvSpPr>
            <p:cNvPr id="7421" name="Google Shape;7421;p365"/>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rgbClr val="DEE1E6"/>
            </a:solidFill>
            <a:ln>
              <a:noFill/>
            </a:ln>
          </p:spPr>
        </p:sp>
        <p:sp>
          <p:nvSpPr>
            <p:cNvPr id="7422" name="Google Shape;7422;p365"/>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rgbClr val="DEE1E6"/>
            </a:solidFill>
            <a:ln>
              <a:noFill/>
            </a:ln>
          </p:spPr>
        </p:sp>
        <p:sp>
          <p:nvSpPr>
            <p:cNvPr id="7423" name="Google Shape;7423;p365"/>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rgbClr val="DEE1E6"/>
            </a:solidFill>
            <a:ln>
              <a:noFill/>
            </a:ln>
          </p:spPr>
        </p:sp>
        <p:sp>
          <p:nvSpPr>
            <p:cNvPr id="7424" name="Google Shape;7424;p365"/>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rgbClr val="DEE1E6"/>
            </a:solidFill>
            <a:ln>
              <a:noFill/>
            </a:ln>
          </p:spPr>
        </p:sp>
        <p:sp>
          <p:nvSpPr>
            <p:cNvPr id="7425" name="Google Shape;7425;p365"/>
            <p:cNvSpPr/>
            <p:nvPr/>
          </p:nvSpPr>
          <p:spPr>
            <a:xfrm>
              <a:off x="7694640" y="2580480"/>
              <a:ext cx="2160" cy="2160"/>
            </a:xfrm>
            <a:custGeom>
              <a:rect b="b" l="l" r="r" t="t"/>
              <a:pathLst>
                <a:path extrusionOk="0" h="116" w="116">
                  <a:moveTo>
                    <a:pt x="1" y="1"/>
                  </a:moveTo>
                  <a:lnTo>
                    <a:pt x="30" y="116"/>
                  </a:lnTo>
                  <a:lnTo>
                    <a:pt x="116" y="1"/>
                  </a:lnTo>
                  <a:close/>
                </a:path>
              </a:pathLst>
            </a:custGeom>
            <a:solidFill>
              <a:srgbClr val="DEE1E6"/>
            </a:solidFill>
            <a:ln>
              <a:noFill/>
            </a:ln>
          </p:spPr>
        </p:sp>
        <p:sp>
          <p:nvSpPr>
            <p:cNvPr id="7426" name="Google Shape;7426;p365"/>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rgbClr val="DEE1E6"/>
            </a:solidFill>
            <a:ln>
              <a:noFill/>
            </a:ln>
          </p:spPr>
        </p:sp>
        <p:sp>
          <p:nvSpPr>
            <p:cNvPr id="7427" name="Google Shape;7427;p365"/>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rgbClr val="DEE1E6"/>
            </a:solidFill>
            <a:ln>
              <a:noFill/>
            </a:ln>
          </p:spPr>
        </p:sp>
        <p:sp>
          <p:nvSpPr>
            <p:cNvPr id="7428" name="Google Shape;7428;p365"/>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rgbClr val="DEE1E6"/>
            </a:solidFill>
            <a:ln>
              <a:noFill/>
            </a:ln>
          </p:spPr>
        </p:sp>
        <p:sp>
          <p:nvSpPr>
            <p:cNvPr id="7429" name="Google Shape;7429;p365"/>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rgbClr val="DEE1E6"/>
            </a:solidFill>
            <a:ln>
              <a:noFill/>
            </a:ln>
          </p:spPr>
        </p:sp>
        <p:sp>
          <p:nvSpPr>
            <p:cNvPr id="7430" name="Google Shape;7430;p365"/>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rgbClr val="DEE1E6"/>
            </a:solidFill>
            <a:ln>
              <a:noFill/>
            </a:ln>
          </p:spPr>
        </p:sp>
        <p:sp>
          <p:nvSpPr>
            <p:cNvPr id="7431" name="Google Shape;7431;p365"/>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432" name="Google Shape;7432;p365"/>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rgbClr val="DEE1E6"/>
            </a:solidFill>
            <a:ln>
              <a:noFill/>
            </a:ln>
          </p:spPr>
        </p:sp>
        <p:sp>
          <p:nvSpPr>
            <p:cNvPr id="7433" name="Google Shape;7433;p365"/>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rgbClr val="DEE1E6"/>
            </a:solidFill>
            <a:ln>
              <a:noFill/>
            </a:ln>
          </p:spPr>
        </p:sp>
        <p:sp>
          <p:nvSpPr>
            <p:cNvPr id="7434" name="Google Shape;7434;p365"/>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rgbClr val="DEE1E6"/>
            </a:solidFill>
            <a:ln>
              <a:noFill/>
            </a:ln>
          </p:spPr>
        </p:sp>
        <p:sp>
          <p:nvSpPr>
            <p:cNvPr id="7435" name="Google Shape;7435;p365"/>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rgbClr val="DEE1E6"/>
            </a:solidFill>
            <a:ln>
              <a:noFill/>
            </a:ln>
          </p:spPr>
        </p:sp>
        <p:sp>
          <p:nvSpPr>
            <p:cNvPr id="7436" name="Google Shape;7436;p365"/>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rgbClr val="DEE1E6"/>
            </a:solidFill>
            <a:ln>
              <a:noFill/>
            </a:ln>
          </p:spPr>
        </p:sp>
        <p:sp>
          <p:nvSpPr>
            <p:cNvPr id="7437" name="Google Shape;7437;p365"/>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rgbClr val="DEE1E6"/>
            </a:solidFill>
            <a:ln>
              <a:noFill/>
            </a:ln>
          </p:spPr>
        </p:sp>
        <p:sp>
          <p:nvSpPr>
            <p:cNvPr id="7438" name="Google Shape;7438;p365"/>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rgbClr val="DEE1E6"/>
            </a:solidFill>
            <a:ln>
              <a:noFill/>
            </a:ln>
          </p:spPr>
        </p:sp>
        <p:sp>
          <p:nvSpPr>
            <p:cNvPr id="7439" name="Google Shape;7439;p365"/>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440" name="Google Shape;7440;p365"/>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441" name="Google Shape;7441;p365"/>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rgbClr val="DEE1E6"/>
            </a:solidFill>
            <a:ln>
              <a:noFill/>
            </a:ln>
          </p:spPr>
        </p:sp>
        <p:sp>
          <p:nvSpPr>
            <p:cNvPr id="7442" name="Google Shape;7442;p365"/>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rgbClr val="DEE1E6"/>
            </a:solidFill>
            <a:ln>
              <a:noFill/>
            </a:ln>
          </p:spPr>
        </p:sp>
        <p:sp>
          <p:nvSpPr>
            <p:cNvPr id="7443" name="Google Shape;7443;p365"/>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rgbClr val="DEE1E6"/>
            </a:solidFill>
            <a:ln>
              <a:noFill/>
            </a:ln>
          </p:spPr>
        </p:sp>
        <p:sp>
          <p:nvSpPr>
            <p:cNvPr id="7444" name="Google Shape;7444;p365"/>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rgbClr val="DEE1E6"/>
            </a:solidFill>
            <a:ln>
              <a:noFill/>
            </a:ln>
          </p:spPr>
        </p:sp>
        <p:sp>
          <p:nvSpPr>
            <p:cNvPr id="7445" name="Google Shape;7445;p365"/>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rgbClr val="DEE1E6"/>
            </a:solidFill>
            <a:ln>
              <a:noFill/>
            </a:ln>
          </p:spPr>
        </p:sp>
        <p:sp>
          <p:nvSpPr>
            <p:cNvPr id="7446" name="Google Shape;7446;p365"/>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rgbClr val="DEE1E6"/>
            </a:solidFill>
            <a:ln>
              <a:noFill/>
            </a:ln>
          </p:spPr>
        </p:sp>
        <p:sp>
          <p:nvSpPr>
            <p:cNvPr id="7447" name="Google Shape;7447;p365"/>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448" name="Google Shape;7448;p365"/>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rgbClr val="DEE1E6"/>
            </a:solidFill>
            <a:ln>
              <a:noFill/>
            </a:ln>
          </p:spPr>
        </p:sp>
        <p:sp>
          <p:nvSpPr>
            <p:cNvPr id="7449" name="Google Shape;7449;p365"/>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rgbClr val="DEE1E6"/>
            </a:solidFill>
            <a:ln>
              <a:noFill/>
            </a:ln>
          </p:spPr>
        </p:sp>
        <p:sp>
          <p:nvSpPr>
            <p:cNvPr id="7450" name="Google Shape;7450;p365"/>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rgbClr val="DEE1E6"/>
            </a:solidFill>
            <a:ln>
              <a:noFill/>
            </a:ln>
          </p:spPr>
        </p:sp>
        <p:sp>
          <p:nvSpPr>
            <p:cNvPr id="7451" name="Google Shape;7451;p365"/>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452" name="Google Shape;7452;p365"/>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rgbClr val="DEE1E6"/>
            </a:solidFill>
            <a:ln>
              <a:noFill/>
            </a:ln>
          </p:spPr>
        </p:sp>
        <p:sp>
          <p:nvSpPr>
            <p:cNvPr id="7453" name="Google Shape;7453;p365"/>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rgbClr val="DEE1E6"/>
            </a:solidFill>
            <a:ln>
              <a:noFill/>
            </a:ln>
          </p:spPr>
        </p:sp>
        <p:sp>
          <p:nvSpPr>
            <p:cNvPr id="7454" name="Google Shape;7454;p365"/>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rgbClr val="DEE1E6"/>
            </a:solidFill>
            <a:ln>
              <a:noFill/>
            </a:ln>
          </p:spPr>
        </p:sp>
        <p:sp>
          <p:nvSpPr>
            <p:cNvPr id="7455" name="Google Shape;7455;p365"/>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rgbClr val="DEE1E6"/>
            </a:solidFill>
            <a:ln>
              <a:noFill/>
            </a:ln>
          </p:spPr>
        </p:sp>
        <p:sp>
          <p:nvSpPr>
            <p:cNvPr id="7456" name="Google Shape;7456;p365"/>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rgbClr val="DEE1E6"/>
            </a:solidFill>
            <a:ln>
              <a:noFill/>
            </a:ln>
          </p:spPr>
        </p:sp>
        <p:sp>
          <p:nvSpPr>
            <p:cNvPr id="7457" name="Google Shape;7457;p365"/>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rgbClr val="DEE1E6"/>
            </a:solidFill>
            <a:ln>
              <a:noFill/>
            </a:ln>
          </p:spPr>
        </p:sp>
        <p:sp>
          <p:nvSpPr>
            <p:cNvPr id="7458" name="Google Shape;7458;p365"/>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rgbClr val="DEE1E6"/>
            </a:solidFill>
            <a:ln>
              <a:noFill/>
            </a:ln>
          </p:spPr>
        </p:sp>
        <p:sp>
          <p:nvSpPr>
            <p:cNvPr id="7459" name="Google Shape;7459;p365"/>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rgbClr val="DEE1E6"/>
            </a:solidFill>
            <a:ln>
              <a:noFill/>
            </a:ln>
          </p:spPr>
        </p:sp>
        <p:sp>
          <p:nvSpPr>
            <p:cNvPr id="7460" name="Google Shape;7460;p365"/>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rgbClr val="DEE1E6"/>
            </a:solidFill>
            <a:ln>
              <a:noFill/>
            </a:ln>
          </p:spPr>
        </p:sp>
        <p:sp>
          <p:nvSpPr>
            <p:cNvPr id="7461" name="Google Shape;7461;p365"/>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rgbClr val="DEE1E6"/>
            </a:solidFill>
            <a:ln>
              <a:noFill/>
            </a:ln>
          </p:spPr>
        </p:sp>
        <p:sp>
          <p:nvSpPr>
            <p:cNvPr id="7462" name="Google Shape;7462;p365"/>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rgbClr val="DEE1E6"/>
            </a:solidFill>
            <a:ln>
              <a:noFill/>
            </a:ln>
          </p:spPr>
        </p:sp>
        <p:sp>
          <p:nvSpPr>
            <p:cNvPr id="7463" name="Google Shape;7463;p365"/>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rgbClr val="DEE1E6"/>
            </a:solidFill>
            <a:ln>
              <a:noFill/>
            </a:ln>
          </p:spPr>
        </p:sp>
        <p:sp>
          <p:nvSpPr>
            <p:cNvPr id="7464" name="Google Shape;7464;p365"/>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rgbClr val="DEE1E6"/>
            </a:solidFill>
            <a:ln>
              <a:noFill/>
            </a:ln>
          </p:spPr>
        </p:sp>
        <p:sp>
          <p:nvSpPr>
            <p:cNvPr id="7465" name="Google Shape;7465;p365"/>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rgbClr val="DEE1E6"/>
            </a:solidFill>
            <a:ln>
              <a:noFill/>
            </a:ln>
          </p:spPr>
        </p:sp>
        <p:sp>
          <p:nvSpPr>
            <p:cNvPr id="7466" name="Google Shape;7466;p365"/>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rgbClr val="DEE1E6"/>
            </a:solidFill>
            <a:ln>
              <a:noFill/>
            </a:ln>
          </p:spPr>
        </p:sp>
        <p:sp>
          <p:nvSpPr>
            <p:cNvPr id="7467" name="Google Shape;7467;p365"/>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rgbClr val="DEE1E6"/>
            </a:solidFill>
            <a:ln>
              <a:noFill/>
            </a:ln>
          </p:spPr>
        </p:sp>
        <p:sp>
          <p:nvSpPr>
            <p:cNvPr id="7468" name="Google Shape;7468;p365"/>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rgbClr val="DEE1E6"/>
            </a:solidFill>
            <a:ln>
              <a:noFill/>
            </a:ln>
          </p:spPr>
        </p:sp>
        <p:sp>
          <p:nvSpPr>
            <p:cNvPr id="7469" name="Google Shape;7469;p365"/>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rgbClr val="DEE1E6"/>
            </a:solidFill>
            <a:ln>
              <a:noFill/>
            </a:ln>
          </p:spPr>
        </p:sp>
        <p:sp>
          <p:nvSpPr>
            <p:cNvPr id="7470" name="Google Shape;7470;p365"/>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rgbClr val="DEE1E6"/>
            </a:solidFill>
            <a:ln>
              <a:noFill/>
            </a:ln>
          </p:spPr>
        </p:sp>
        <p:sp>
          <p:nvSpPr>
            <p:cNvPr id="7471" name="Google Shape;7471;p365"/>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rgbClr val="DEE1E6"/>
            </a:solidFill>
            <a:ln>
              <a:noFill/>
            </a:ln>
          </p:spPr>
        </p:sp>
        <p:sp>
          <p:nvSpPr>
            <p:cNvPr id="7472" name="Google Shape;7472;p365"/>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rgbClr val="DEE1E6"/>
            </a:solidFill>
            <a:ln>
              <a:noFill/>
            </a:ln>
          </p:spPr>
        </p:sp>
        <p:sp>
          <p:nvSpPr>
            <p:cNvPr id="7473" name="Google Shape;7473;p365"/>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rgbClr val="DEE1E6"/>
            </a:solidFill>
            <a:ln>
              <a:noFill/>
            </a:ln>
          </p:spPr>
        </p:sp>
        <p:sp>
          <p:nvSpPr>
            <p:cNvPr id="7474" name="Google Shape;7474;p365"/>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rgbClr val="DEE1E6"/>
            </a:solidFill>
            <a:ln>
              <a:noFill/>
            </a:ln>
          </p:spPr>
        </p:sp>
        <p:sp>
          <p:nvSpPr>
            <p:cNvPr id="7475" name="Google Shape;7475;p365"/>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rgbClr val="DEE1E6"/>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 Dark bg">
  <p:cSld name="TITLE_AND_BODY_1_2_1_1_1_2_1_1_2_2_1_1_1_3_1_1_2">
    <p:bg>
      <p:bgPr>
        <a:solidFill>
          <a:schemeClr val="dk1"/>
        </a:solidFill>
      </p:bgPr>
    </p:bg>
    <p:spTree>
      <p:nvGrpSpPr>
        <p:cNvPr id="7476" name="Shape 7476"/>
        <p:cNvGrpSpPr/>
        <p:nvPr/>
      </p:nvGrpSpPr>
      <p:grpSpPr>
        <a:xfrm>
          <a:off x="0" y="0"/>
          <a:ext cx="0" cy="0"/>
          <a:chOff x="0" y="0"/>
          <a:chExt cx="0" cy="0"/>
        </a:xfrm>
      </p:grpSpPr>
      <p:sp>
        <p:nvSpPr>
          <p:cNvPr id="7477" name="Google Shape;7477;p366"/>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7478" name="Google Shape;7478;p366"/>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479" name="Google Shape;7479;p366"/>
          <p:cNvGrpSpPr/>
          <p:nvPr/>
        </p:nvGrpSpPr>
        <p:grpSpPr>
          <a:xfrm>
            <a:off x="4361809" y="528101"/>
            <a:ext cx="3910555" cy="4087260"/>
            <a:chOff x="4687200" y="990720"/>
            <a:chExt cx="3283146" cy="3431500"/>
          </a:xfrm>
        </p:grpSpPr>
        <p:sp>
          <p:nvSpPr>
            <p:cNvPr id="7480" name="Google Shape;7480;p366"/>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481" name="Google Shape;7481;p366"/>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chemeClr val="accent3"/>
            </a:solidFill>
            <a:ln>
              <a:noFill/>
            </a:ln>
          </p:spPr>
        </p:sp>
        <p:sp>
          <p:nvSpPr>
            <p:cNvPr id="7482" name="Google Shape;7482;p366"/>
            <p:cNvSpPr/>
            <p:nvPr/>
          </p:nvSpPr>
          <p:spPr>
            <a:xfrm>
              <a:off x="5436000" y="2853360"/>
              <a:ext cx="36359" cy="5040"/>
            </a:xfrm>
            <a:custGeom>
              <a:rect b="b" l="l" r="r" t="t"/>
              <a:pathLst>
                <a:path extrusionOk="0" h="231" w="1614">
                  <a:moveTo>
                    <a:pt x="1614" y="202"/>
                  </a:moveTo>
                  <a:lnTo>
                    <a:pt x="1326" y="1"/>
                  </a:lnTo>
                  <a:lnTo>
                    <a:pt x="1" y="231"/>
                  </a:lnTo>
                  <a:close/>
                </a:path>
              </a:pathLst>
            </a:custGeom>
            <a:solidFill>
              <a:schemeClr val="accent3"/>
            </a:solidFill>
            <a:ln>
              <a:noFill/>
            </a:ln>
          </p:spPr>
        </p:sp>
        <p:sp>
          <p:nvSpPr>
            <p:cNvPr id="7483" name="Google Shape;7483;p366"/>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chemeClr val="accent3"/>
            </a:solidFill>
            <a:ln>
              <a:noFill/>
            </a:ln>
          </p:spPr>
        </p:sp>
        <p:sp>
          <p:nvSpPr>
            <p:cNvPr id="7484" name="Google Shape;7484;p366"/>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chemeClr val="accent3"/>
            </a:solidFill>
            <a:ln>
              <a:noFill/>
            </a:ln>
          </p:spPr>
        </p:sp>
        <p:sp>
          <p:nvSpPr>
            <p:cNvPr id="7485" name="Google Shape;7485;p366"/>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chemeClr val="accent3"/>
            </a:solidFill>
            <a:ln>
              <a:noFill/>
            </a:ln>
          </p:spPr>
        </p:sp>
        <p:sp>
          <p:nvSpPr>
            <p:cNvPr id="7486" name="Google Shape;7486;p366"/>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chemeClr val="accent3"/>
            </a:solidFill>
            <a:ln>
              <a:noFill/>
            </a:ln>
          </p:spPr>
        </p:sp>
        <p:sp>
          <p:nvSpPr>
            <p:cNvPr id="7487" name="Google Shape;7487;p366"/>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chemeClr val="accent3"/>
            </a:solidFill>
            <a:ln>
              <a:noFill/>
            </a:ln>
          </p:spPr>
        </p:sp>
        <p:sp>
          <p:nvSpPr>
            <p:cNvPr id="7488" name="Google Shape;7488;p366"/>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chemeClr val="accent3"/>
            </a:solidFill>
            <a:ln>
              <a:noFill/>
            </a:ln>
          </p:spPr>
        </p:sp>
        <p:sp>
          <p:nvSpPr>
            <p:cNvPr id="7489" name="Google Shape;7489;p366"/>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chemeClr val="accent3"/>
            </a:solidFill>
            <a:ln>
              <a:noFill/>
            </a:ln>
          </p:spPr>
        </p:sp>
        <p:sp>
          <p:nvSpPr>
            <p:cNvPr id="7490" name="Google Shape;7490;p366"/>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chemeClr val="accent3"/>
            </a:solidFill>
            <a:ln>
              <a:noFill/>
            </a:ln>
          </p:spPr>
        </p:sp>
        <p:sp>
          <p:nvSpPr>
            <p:cNvPr id="7491" name="Google Shape;7491;p366"/>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chemeClr val="accent3"/>
            </a:solidFill>
            <a:ln>
              <a:noFill/>
            </a:ln>
          </p:spPr>
        </p:sp>
        <p:sp>
          <p:nvSpPr>
            <p:cNvPr id="7492" name="Google Shape;7492;p366"/>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chemeClr val="accent3"/>
            </a:solidFill>
            <a:ln>
              <a:noFill/>
            </a:ln>
          </p:spPr>
        </p:sp>
        <p:sp>
          <p:nvSpPr>
            <p:cNvPr id="7493" name="Google Shape;7493;p366"/>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chemeClr val="accent3"/>
            </a:solidFill>
            <a:ln>
              <a:noFill/>
            </a:ln>
          </p:spPr>
        </p:sp>
        <p:sp>
          <p:nvSpPr>
            <p:cNvPr id="7494" name="Google Shape;7494;p366"/>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chemeClr val="accent3"/>
            </a:solidFill>
            <a:ln>
              <a:noFill/>
            </a:ln>
          </p:spPr>
        </p:sp>
        <p:sp>
          <p:nvSpPr>
            <p:cNvPr id="7495" name="Google Shape;7495;p366"/>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chemeClr val="accent3"/>
            </a:solidFill>
            <a:ln>
              <a:noFill/>
            </a:ln>
          </p:spPr>
        </p:sp>
        <p:sp>
          <p:nvSpPr>
            <p:cNvPr id="7496" name="Google Shape;7496;p366"/>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chemeClr val="accent3"/>
            </a:solidFill>
            <a:ln>
              <a:noFill/>
            </a:ln>
          </p:spPr>
        </p:sp>
        <p:sp>
          <p:nvSpPr>
            <p:cNvPr id="7497" name="Google Shape;7497;p366"/>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chemeClr val="accent3"/>
            </a:solidFill>
            <a:ln>
              <a:noFill/>
            </a:ln>
          </p:spPr>
        </p:sp>
        <p:sp>
          <p:nvSpPr>
            <p:cNvPr id="7498" name="Google Shape;7498;p366"/>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chemeClr val="accent3"/>
            </a:solidFill>
            <a:ln>
              <a:noFill/>
            </a:ln>
          </p:spPr>
        </p:sp>
        <p:sp>
          <p:nvSpPr>
            <p:cNvPr id="7499" name="Google Shape;7499;p366"/>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chemeClr val="accent3"/>
            </a:solidFill>
            <a:ln>
              <a:noFill/>
            </a:ln>
          </p:spPr>
        </p:sp>
        <p:sp>
          <p:nvSpPr>
            <p:cNvPr id="7500" name="Google Shape;7500;p366"/>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chemeClr val="accent3"/>
            </a:solidFill>
            <a:ln>
              <a:noFill/>
            </a:ln>
          </p:spPr>
        </p:sp>
        <p:sp>
          <p:nvSpPr>
            <p:cNvPr id="7501" name="Google Shape;7501;p366"/>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chemeClr val="accent3"/>
            </a:solidFill>
            <a:ln>
              <a:noFill/>
            </a:ln>
          </p:spPr>
        </p:sp>
        <p:sp>
          <p:nvSpPr>
            <p:cNvPr id="7502" name="Google Shape;7502;p366"/>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chemeClr val="accent3"/>
            </a:solidFill>
            <a:ln>
              <a:noFill/>
            </a:ln>
          </p:spPr>
        </p:sp>
        <p:sp>
          <p:nvSpPr>
            <p:cNvPr id="7503" name="Google Shape;7503;p366"/>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04" name="Google Shape;7504;p366"/>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chemeClr val="accent3"/>
            </a:solidFill>
            <a:ln>
              <a:noFill/>
            </a:ln>
          </p:spPr>
        </p:sp>
        <p:sp>
          <p:nvSpPr>
            <p:cNvPr id="7505" name="Google Shape;7505;p366"/>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chemeClr val="accent3"/>
            </a:solidFill>
            <a:ln>
              <a:noFill/>
            </a:ln>
          </p:spPr>
        </p:sp>
        <p:sp>
          <p:nvSpPr>
            <p:cNvPr id="7506" name="Google Shape;7506;p366"/>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chemeClr val="accent3"/>
            </a:solidFill>
            <a:ln>
              <a:noFill/>
            </a:ln>
          </p:spPr>
        </p:sp>
        <p:sp>
          <p:nvSpPr>
            <p:cNvPr id="7507" name="Google Shape;7507;p366"/>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chemeClr val="accent3"/>
            </a:solidFill>
            <a:ln>
              <a:noFill/>
            </a:ln>
          </p:spPr>
        </p:sp>
        <p:sp>
          <p:nvSpPr>
            <p:cNvPr id="7508" name="Google Shape;7508;p366"/>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chemeClr val="accent3"/>
            </a:solidFill>
            <a:ln>
              <a:noFill/>
            </a:ln>
          </p:spPr>
        </p:sp>
        <p:sp>
          <p:nvSpPr>
            <p:cNvPr id="7509" name="Google Shape;7509;p366"/>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chemeClr val="accent3"/>
            </a:solidFill>
            <a:ln>
              <a:noFill/>
            </a:ln>
          </p:spPr>
        </p:sp>
        <p:sp>
          <p:nvSpPr>
            <p:cNvPr id="7510" name="Google Shape;7510;p366"/>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chemeClr val="accent3"/>
            </a:solidFill>
            <a:ln>
              <a:noFill/>
            </a:ln>
          </p:spPr>
        </p:sp>
        <p:sp>
          <p:nvSpPr>
            <p:cNvPr id="7511" name="Google Shape;7511;p366"/>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chemeClr val="accent3"/>
            </a:solidFill>
            <a:ln>
              <a:noFill/>
            </a:ln>
          </p:spPr>
        </p:sp>
        <p:sp>
          <p:nvSpPr>
            <p:cNvPr id="7512" name="Google Shape;7512;p366"/>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chemeClr val="accent3"/>
            </a:solidFill>
            <a:ln>
              <a:noFill/>
            </a:ln>
          </p:spPr>
        </p:sp>
        <p:sp>
          <p:nvSpPr>
            <p:cNvPr id="7513" name="Google Shape;7513;p366"/>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chemeClr val="accent3"/>
            </a:solidFill>
            <a:ln>
              <a:noFill/>
            </a:ln>
          </p:spPr>
        </p:sp>
        <p:sp>
          <p:nvSpPr>
            <p:cNvPr id="7514" name="Google Shape;7514;p366"/>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chemeClr val="accent3"/>
            </a:solidFill>
            <a:ln>
              <a:noFill/>
            </a:ln>
          </p:spPr>
        </p:sp>
        <p:sp>
          <p:nvSpPr>
            <p:cNvPr id="7515" name="Google Shape;7515;p366"/>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chemeClr val="accent3"/>
            </a:solidFill>
            <a:ln>
              <a:noFill/>
            </a:ln>
          </p:spPr>
        </p:sp>
        <p:sp>
          <p:nvSpPr>
            <p:cNvPr id="7516" name="Google Shape;7516;p366"/>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chemeClr val="accent3"/>
            </a:solidFill>
            <a:ln>
              <a:noFill/>
            </a:ln>
          </p:spPr>
        </p:sp>
        <p:sp>
          <p:nvSpPr>
            <p:cNvPr id="7517" name="Google Shape;7517;p366"/>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chemeClr val="accent3"/>
            </a:solidFill>
            <a:ln>
              <a:noFill/>
            </a:ln>
          </p:spPr>
        </p:sp>
        <p:sp>
          <p:nvSpPr>
            <p:cNvPr id="7518" name="Google Shape;7518;p366"/>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chemeClr val="accent3"/>
            </a:solidFill>
            <a:ln>
              <a:noFill/>
            </a:ln>
          </p:spPr>
        </p:sp>
        <p:sp>
          <p:nvSpPr>
            <p:cNvPr id="7519" name="Google Shape;7519;p366"/>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chemeClr val="accent3"/>
            </a:solidFill>
            <a:ln>
              <a:noFill/>
            </a:ln>
          </p:spPr>
        </p:sp>
        <p:sp>
          <p:nvSpPr>
            <p:cNvPr id="7520" name="Google Shape;7520;p366"/>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chemeClr val="accent3"/>
            </a:solidFill>
            <a:ln>
              <a:noFill/>
            </a:ln>
          </p:spPr>
        </p:sp>
        <p:sp>
          <p:nvSpPr>
            <p:cNvPr id="7521" name="Google Shape;7521;p366"/>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chemeClr val="accent3"/>
            </a:solidFill>
            <a:ln>
              <a:noFill/>
            </a:ln>
          </p:spPr>
        </p:sp>
        <p:sp>
          <p:nvSpPr>
            <p:cNvPr id="7522" name="Google Shape;7522;p366"/>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chemeClr val="accent3"/>
            </a:solidFill>
            <a:ln>
              <a:noFill/>
            </a:ln>
          </p:spPr>
        </p:sp>
        <p:sp>
          <p:nvSpPr>
            <p:cNvPr id="7523" name="Google Shape;7523;p366"/>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chemeClr val="accent3"/>
            </a:solidFill>
            <a:ln>
              <a:noFill/>
            </a:ln>
          </p:spPr>
        </p:sp>
        <p:sp>
          <p:nvSpPr>
            <p:cNvPr id="7524" name="Google Shape;7524;p366"/>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chemeClr val="accent3"/>
            </a:solidFill>
            <a:ln>
              <a:noFill/>
            </a:ln>
          </p:spPr>
        </p:sp>
        <p:sp>
          <p:nvSpPr>
            <p:cNvPr id="7525" name="Google Shape;7525;p366"/>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chemeClr val="accent3"/>
            </a:solidFill>
            <a:ln>
              <a:noFill/>
            </a:ln>
          </p:spPr>
        </p:sp>
        <p:sp>
          <p:nvSpPr>
            <p:cNvPr id="7526" name="Google Shape;7526;p366"/>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chemeClr val="accent3"/>
            </a:solidFill>
            <a:ln>
              <a:noFill/>
            </a:ln>
          </p:spPr>
        </p:sp>
        <p:sp>
          <p:nvSpPr>
            <p:cNvPr id="7527" name="Google Shape;7527;p366"/>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chemeClr val="accent3"/>
            </a:solidFill>
            <a:ln>
              <a:noFill/>
            </a:ln>
          </p:spPr>
        </p:sp>
        <p:sp>
          <p:nvSpPr>
            <p:cNvPr id="7528" name="Google Shape;7528;p366"/>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chemeClr val="accent3"/>
            </a:solidFill>
            <a:ln>
              <a:noFill/>
            </a:ln>
          </p:spPr>
        </p:sp>
        <p:sp>
          <p:nvSpPr>
            <p:cNvPr id="7529" name="Google Shape;7529;p366"/>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chemeClr val="accent3"/>
            </a:solidFill>
            <a:ln>
              <a:noFill/>
            </a:ln>
          </p:spPr>
        </p:sp>
        <p:sp>
          <p:nvSpPr>
            <p:cNvPr id="7530" name="Google Shape;7530;p366"/>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chemeClr val="accent3"/>
            </a:solidFill>
            <a:ln>
              <a:noFill/>
            </a:ln>
          </p:spPr>
        </p:sp>
        <p:sp>
          <p:nvSpPr>
            <p:cNvPr id="7531" name="Google Shape;7531;p366"/>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32" name="Google Shape;7532;p366"/>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chemeClr val="accent3"/>
            </a:solidFill>
            <a:ln>
              <a:noFill/>
            </a:ln>
          </p:spPr>
        </p:sp>
        <p:sp>
          <p:nvSpPr>
            <p:cNvPr id="7533" name="Google Shape;7533;p366"/>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chemeClr val="accent3"/>
            </a:solidFill>
            <a:ln>
              <a:noFill/>
            </a:ln>
          </p:spPr>
        </p:sp>
        <p:sp>
          <p:nvSpPr>
            <p:cNvPr id="7534" name="Google Shape;7534;p366"/>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chemeClr val="accent3"/>
            </a:solidFill>
            <a:ln>
              <a:noFill/>
            </a:ln>
          </p:spPr>
        </p:sp>
        <p:sp>
          <p:nvSpPr>
            <p:cNvPr id="7535" name="Google Shape;7535;p366"/>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chemeClr val="accent3"/>
            </a:solidFill>
            <a:ln>
              <a:noFill/>
            </a:ln>
          </p:spPr>
        </p:sp>
        <p:sp>
          <p:nvSpPr>
            <p:cNvPr id="7536" name="Google Shape;7536;p366"/>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chemeClr val="accent3"/>
            </a:solidFill>
            <a:ln>
              <a:noFill/>
            </a:ln>
          </p:spPr>
        </p:sp>
        <p:sp>
          <p:nvSpPr>
            <p:cNvPr id="7537" name="Google Shape;7537;p366"/>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chemeClr val="accent3"/>
            </a:solidFill>
            <a:ln>
              <a:noFill/>
            </a:ln>
          </p:spPr>
        </p:sp>
        <p:sp>
          <p:nvSpPr>
            <p:cNvPr id="7538" name="Google Shape;7538;p366"/>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chemeClr val="accent3"/>
            </a:solidFill>
            <a:ln>
              <a:noFill/>
            </a:ln>
          </p:spPr>
        </p:sp>
        <p:sp>
          <p:nvSpPr>
            <p:cNvPr id="7539" name="Google Shape;7539;p366"/>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chemeClr val="accent3"/>
            </a:solidFill>
            <a:ln>
              <a:noFill/>
            </a:ln>
          </p:spPr>
        </p:sp>
        <p:sp>
          <p:nvSpPr>
            <p:cNvPr id="7540" name="Google Shape;7540;p366"/>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chemeClr val="accent3"/>
            </a:solidFill>
            <a:ln>
              <a:noFill/>
            </a:ln>
          </p:spPr>
        </p:sp>
        <p:sp>
          <p:nvSpPr>
            <p:cNvPr id="7541" name="Google Shape;7541;p366"/>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42" name="Google Shape;7542;p366"/>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chemeClr val="accent3"/>
            </a:solidFill>
            <a:ln>
              <a:noFill/>
            </a:ln>
          </p:spPr>
        </p:sp>
        <p:sp>
          <p:nvSpPr>
            <p:cNvPr id="7543" name="Google Shape;7543;p366"/>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chemeClr val="accent3"/>
            </a:solidFill>
            <a:ln>
              <a:noFill/>
            </a:ln>
          </p:spPr>
        </p:sp>
        <p:sp>
          <p:nvSpPr>
            <p:cNvPr id="7544" name="Google Shape;7544;p366"/>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chemeClr val="accent3"/>
            </a:solidFill>
            <a:ln>
              <a:noFill/>
            </a:ln>
          </p:spPr>
        </p:sp>
        <p:sp>
          <p:nvSpPr>
            <p:cNvPr id="7545" name="Google Shape;7545;p366"/>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chemeClr val="accent3"/>
            </a:solidFill>
            <a:ln>
              <a:noFill/>
            </a:ln>
          </p:spPr>
        </p:sp>
        <p:sp>
          <p:nvSpPr>
            <p:cNvPr id="7546" name="Google Shape;7546;p366"/>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chemeClr val="accent3"/>
            </a:solidFill>
            <a:ln>
              <a:noFill/>
            </a:ln>
          </p:spPr>
        </p:sp>
        <p:sp>
          <p:nvSpPr>
            <p:cNvPr id="7547" name="Google Shape;7547;p366"/>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chemeClr val="accent3"/>
            </a:solidFill>
            <a:ln>
              <a:noFill/>
            </a:ln>
          </p:spPr>
        </p:sp>
        <p:sp>
          <p:nvSpPr>
            <p:cNvPr id="7548" name="Google Shape;7548;p366"/>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chemeClr val="accent3"/>
            </a:solidFill>
            <a:ln>
              <a:noFill/>
            </a:ln>
          </p:spPr>
        </p:sp>
        <p:sp>
          <p:nvSpPr>
            <p:cNvPr id="7549" name="Google Shape;7549;p366"/>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chemeClr val="accent3"/>
            </a:solidFill>
            <a:ln>
              <a:noFill/>
            </a:ln>
          </p:spPr>
        </p:sp>
        <p:sp>
          <p:nvSpPr>
            <p:cNvPr id="7550" name="Google Shape;7550;p366"/>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chemeClr val="accent3"/>
            </a:solidFill>
            <a:ln>
              <a:noFill/>
            </a:ln>
          </p:spPr>
        </p:sp>
        <p:sp>
          <p:nvSpPr>
            <p:cNvPr id="7551" name="Google Shape;7551;p366"/>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chemeClr val="accent3"/>
            </a:solidFill>
            <a:ln>
              <a:noFill/>
            </a:ln>
          </p:spPr>
        </p:sp>
        <p:sp>
          <p:nvSpPr>
            <p:cNvPr id="7552" name="Google Shape;7552;p366"/>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chemeClr val="accent3"/>
            </a:solidFill>
            <a:ln>
              <a:noFill/>
            </a:ln>
          </p:spPr>
        </p:sp>
        <p:sp>
          <p:nvSpPr>
            <p:cNvPr id="7553" name="Google Shape;7553;p366"/>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chemeClr val="accent3"/>
            </a:solidFill>
            <a:ln>
              <a:noFill/>
            </a:ln>
          </p:spPr>
        </p:sp>
        <p:sp>
          <p:nvSpPr>
            <p:cNvPr id="7554" name="Google Shape;7554;p366"/>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chemeClr val="accent3"/>
            </a:solidFill>
            <a:ln>
              <a:noFill/>
            </a:ln>
          </p:spPr>
        </p:sp>
        <p:sp>
          <p:nvSpPr>
            <p:cNvPr id="7555" name="Google Shape;7555;p366"/>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chemeClr val="accent3"/>
            </a:solidFill>
            <a:ln>
              <a:noFill/>
            </a:ln>
          </p:spPr>
        </p:sp>
        <p:sp>
          <p:nvSpPr>
            <p:cNvPr id="7556" name="Google Shape;7556;p366"/>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chemeClr val="accent3"/>
            </a:solidFill>
            <a:ln>
              <a:noFill/>
            </a:ln>
          </p:spPr>
        </p:sp>
        <p:sp>
          <p:nvSpPr>
            <p:cNvPr id="7557" name="Google Shape;7557;p366"/>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chemeClr val="accent3"/>
            </a:solidFill>
            <a:ln>
              <a:noFill/>
            </a:ln>
          </p:spPr>
        </p:sp>
        <p:sp>
          <p:nvSpPr>
            <p:cNvPr id="7558" name="Google Shape;7558;p366"/>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chemeClr val="accent3"/>
            </a:solidFill>
            <a:ln>
              <a:noFill/>
            </a:ln>
          </p:spPr>
        </p:sp>
        <p:sp>
          <p:nvSpPr>
            <p:cNvPr id="7559" name="Google Shape;7559;p366"/>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chemeClr val="accent3"/>
            </a:solidFill>
            <a:ln>
              <a:noFill/>
            </a:ln>
          </p:spPr>
        </p:sp>
        <p:sp>
          <p:nvSpPr>
            <p:cNvPr id="7560" name="Google Shape;7560;p366"/>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chemeClr val="accent3"/>
            </a:solidFill>
            <a:ln>
              <a:noFill/>
            </a:ln>
          </p:spPr>
        </p:sp>
        <p:sp>
          <p:nvSpPr>
            <p:cNvPr id="7561" name="Google Shape;7561;p366"/>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chemeClr val="accent3"/>
            </a:solidFill>
            <a:ln>
              <a:noFill/>
            </a:ln>
          </p:spPr>
        </p:sp>
        <p:sp>
          <p:nvSpPr>
            <p:cNvPr id="7562" name="Google Shape;7562;p366"/>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chemeClr val="accent3"/>
            </a:solidFill>
            <a:ln>
              <a:noFill/>
            </a:ln>
          </p:spPr>
        </p:sp>
        <p:sp>
          <p:nvSpPr>
            <p:cNvPr id="7563" name="Google Shape;7563;p366"/>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chemeClr val="accent3"/>
            </a:solidFill>
            <a:ln>
              <a:noFill/>
            </a:ln>
          </p:spPr>
        </p:sp>
        <p:sp>
          <p:nvSpPr>
            <p:cNvPr id="7564" name="Google Shape;7564;p366"/>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chemeClr val="accent3"/>
            </a:solidFill>
            <a:ln>
              <a:noFill/>
            </a:ln>
          </p:spPr>
        </p:sp>
        <p:sp>
          <p:nvSpPr>
            <p:cNvPr id="7565" name="Google Shape;7565;p366"/>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chemeClr val="accent3"/>
            </a:solidFill>
            <a:ln>
              <a:noFill/>
            </a:ln>
          </p:spPr>
        </p:sp>
        <p:sp>
          <p:nvSpPr>
            <p:cNvPr id="7566" name="Google Shape;7566;p366"/>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chemeClr val="accent3"/>
            </a:solidFill>
            <a:ln>
              <a:noFill/>
            </a:ln>
          </p:spPr>
        </p:sp>
        <p:sp>
          <p:nvSpPr>
            <p:cNvPr id="7567" name="Google Shape;7567;p366"/>
            <p:cNvSpPr/>
            <p:nvPr/>
          </p:nvSpPr>
          <p:spPr>
            <a:xfrm>
              <a:off x="7694640" y="2580480"/>
              <a:ext cx="2160" cy="2160"/>
            </a:xfrm>
            <a:custGeom>
              <a:rect b="b" l="l" r="r" t="t"/>
              <a:pathLst>
                <a:path extrusionOk="0" h="116" w="116">
                  <a:moveTo>
                    <a:pt x="1" y="1"/>
                  </a:moveTo>
                  <a:lnTo>
                    <a:pt x="30" y="116"/>
                  </a:lnTo>
                  <a:lnTo>
                    <a:pt x="116" y="1"/>
                  </a:lnTo>
                  <a:close/>
                </a:path>
              </a:pathLst>
            </a:custGeom>
            <a:solidFill>
              <a:schemeClr val="accent3"/>
            </a:solidFill>
            <a:ln>
              <a:noFill/>
            </a:ln>
          </p:spPr>
        </p:sp>
        <p:sp>
          <p:nvSpPr>
            <p:cNvPr id="7568" name="Google Shape;7568;p366"/>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chemeClr val="accent3"/>
            </a:solidFill>
            <a:ln>
              <a:noFill/>
            </a:ln>
          </p:spPr>
        </p:sp>
        <p:sp>
          <p:nvSpPr>
            <p:cNvPr id="7569" name="Google Shape;7569;p366"/>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chemeClr val="accent3"/>
            </a:solidFill>
            <a:ln>
              <a:noFill/>
            </a:ln>
          </p:spPr>
        </p:sp>
        <p:sp>
          <p:nvSpPr>
            <p:cNvPr id="7570" name="Google Shape;7570;p366"/>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chemeClr val="accent3"/>
            </a:solidFill>
            <a:ln>
              <a:noFill/>
            </a:ln>
          </p:spPr>
        </p:sp>
        <p:sp>
          <p:nvSpPr>
            <p:cNvPr id="7571" name="Google Shape;7571;p366"/>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chemeClr val="accent3"/>
            </a:solidFill>
            <a:ln>
              <a:noFill/>
            </a:ln>
          </p:spPr>
        </p:sp>
        <p:sp>
          <p:nvSpPr>
            <p:cNvPr id="7572" name="Google Shape;7572;p366"/>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chemeClr val="accent3"/>
            </a:solidFill>
            <a:ln>
              <a:noFill/>
            </a:ln>
          </p:spPr>
        </p:sp>
        <p:sp>
          <p:nvSpPr>
            <p:cNvPr id="7573" name="Google Shape;7573;p366"/>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74" name="Google Shape;7574;p366"/>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chemeClr val="accent3"/>
            </a:solidFill>
            <a:ln>
              <a:noFill/>
            </a:ln>
          </p:spPr>
        </p:sp>
        <p:sp>
          <p:nvSpPr>
            <p:cNvPr id="7575" name="Google Shape;7575;p366"/>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chemeClr val="accent3"/>
            </a:solidFill>
            <a:ln>
              <a:noFill/>
            </a:ln>
          </p:spPr>
        </p:sp>
        <p:sp>
          <p:nvSpPr>
            <p:cNvPr id="7576" name="Google Shape;7576;p366"/>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chemeClr val="accent3"/>
            </a:solidFill>
            <a:ln>
              <a:noFill/>
            </a:ln>
          </p:spPr>
        </p:sp>
        <p:sp>
          <p:nvSpPr>
            <p:cNvPr id="7577" name="Google Shape;7577;p366"/>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chemeClr val="accent3"/>
            </a:solidFill>
            <a:ln>
              <a:noFill/>
            </a:ln>
          </p:spPr>
        </p:sp>
        <p:sp>
          <p:nvSpPr>
            <p:cNvPr id="7578" name="Google Shape;7578;p366"/>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chemeClr val="accent3"/>
            </a:solidFill>
            <a:ln>
              <a:noFill/>
            </a:ln>
          </p:spPr>
        </p:sp>
        <p:sp>
          <p:nvSpPr>
            <p:cNvPr id="7579" name="Google Shape;7579;p366"/>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chemeClr val="accent3"/>
            </a:solidFill>
            <a:ln>
              <a:noFill/>
            </a:ln>
          </p:spPr>
        </p:sp>
        <p:sp>
          <p:nvSpPr>
            <p:cNvPr id="7580" name="Google Shape;7580;p366"/>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chemeClr val="accent3"/>
            </a:solidFill>
            <a:ln>
              <a:noFill/>
            </a:ln>
          </p:spPr>
        </p:sp>
        <p:sp>
          <p:nvSpPr>
            <p:cNvPr id="7581" name="Google Shape;7581;p366"/>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82" name="Google Shape;7582;p366"/>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83" name="Google Shape;7583;p366"/>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chemeClr val="accent3"/>
            </a:solidFill>
            <a:ln>
              <a:noFill/>
            </a:ln>
          </p:spPr>
        </p:sp>
        <p:sp>
          <p:nvSpPr>
            <p:cNvPr id="7584" name="Google Shape;7584;p366"/>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chemeClr val="accent3"/>
            </a:solidFill>
            <a:ln>
              <a:noFill/>
            </a:ln>
          </p:spPr>
        </p:sp>
        <p:sp>
          <p:nvSpPr>
            <p:cNvPr id="7585" name="Google Shape;7585;p366"/>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chemeClr val="accent3"/>
            </a:solidFill>
            <a:ln>
              <a:noFill/>
            </a:ln>
          </p:spPr>
        </p:sp>
        <p:sp>
          <p:nvSpPr>
            <p:cNvPr id="7586" name="Google Shape;7586;p366"/>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chemeClr val="accent3"/>
            </a:solidFill>
            <a:ln>
              <a:noFill/>
            </a:ln>
          </p:spPr>
        </p:sp>
        <p:sp>
          <p:nvSpPr>
            <p:cNvPr id="7587" name="Google Shape;7587;p366"/>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chemeClr val="accent3"/>
            </a:solidFill>
            <a:ln>
              <a:noFill/>
            </a:ln>
          </p:spPr>
        </p:sp>
        <p:sp>
          <p:nvSpPr>
            <p:cNvPr id="7588" name="Google Shape;7588;p366"/>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chemeClr val="accent3"/>
            </a:solidFill>
            <a:ln>
              <a:noFill/>
            </a:ln>
          </p:spPr>
        </p:sp>
        <p:sp>
          <p:nvSpPr>
            <p:cNvPr id="7589" name="Google Shape;7589;p366"/>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90" name="Google Shape;7590;p366"/>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chemeClr val="accent3"/>
            </a:solidFill>
            <a:ln>
              <a:noFill/>
            </a:ln>
          </p:spPr>
        </p:sp>
        <p:sp>
          <p:nvSpPr>
            <p:cNvPr id="7591" name="Google Shape;7591;p366"/>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chemeClr val="accent3"/>
            </a:solidFill>
            <a:ln>
              <a:noFill/>
            </a:ln>
          </p:spPr>
        </p:sp>
        <p:sp>
          <p:nvSpPr>
            <p:cNvPr id="7592" name="Google Shape;7592;p366"/>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chemeClr val="accent3"/>
            </a:solidFill>
            <a:ln>
              <a:noFill/>
            </a:ln>
          </p:spPr>
        </p:sp>
        <p:sp>
          <p:nvSpPr>
            <p:cNvPr id="7593" name="Google Shape;7593;p366"/>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594" name="Google Shape;7594;p366"/>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chemeClr val="accent3"/>
            </a:solidFill>
            <a:ln>
              <a:noFill/>
            </a:ln>
          </p:spPr>
        </p:sp>
        <p:sp>
          <p:nvSpPr>
            <p:cNvPr id="7595" name="Google Shape;7595;p366"/>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chemeClr val="accent3"/>
            </a:solidFill>
            <a:ln>
              <a:noFill/>
            </a:ln>
          </p:spPr>
        </p:sp>
        <p:sp>
          <p:nvSpPr>
            <p:cNvPr id="7596" name="Google Shape;7596;p366"/>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chemeClr val="accent3"/>
            </a:solidFill>
            <a:ln>
              <a:noFill/>
            </a:ln>
          </p:spPr>
        </p:sp>
        <p:sp>
          <p:nvSpPr>
            <p:cNvPr id="7597" name="Google Shape;7597;p366"/>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chemeClr val="accent3"/>
            </a:solidFill>
            <a:ln>
              <a:noFill/>
            </a:ln>
          </p:spPr>
        </p:sp>
        <p:sp>
          <p:nvSpPr>
            <p:cNvPr id="7598" name="Google Shape;7598;p366"/>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chemeClr val="accent3"/>
            </a:solidFill>
            <a:ln>
              <a:noFill/>
            </a:ln>
          </p:spPr>
        </p:sp>
        <p:sp>
          <p:nvSpPr>
            <p:cNvPr id="7599" name="Google Shape;7599;p366"/>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chemeClr val="accent3"/>
            </a:solidFill>
            <a:ln>
              <a:noFill/>
            </a:ln>
          </p:spPr>
        </p:sp>
        <p:sp>
          <p:nvSpPr>
            <p:cNvPr id="7600" name="Google Shape;7600;p366"/>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chemeClr val="accent3"/>
            </a:solidFill>
            <a:ln>
              <a:noFill/>
            </a:ln>
          </p:spPr>
        </p:sp>
        <p:sp>
          <p:nvSpPr>
            <p:cNvPr id="7601" name="Google Shape;7601;p366"/>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chemeClr val="accent3"/>
            </a:solidFill>
            <a:ln>
              <a:noFill/>
            </a:ln>
          </p:spPr>
        </p:sp>
        <p:sp>
          <p:nvSpPr>
            <p:cNvPr id="7602" name="Google Shape;7602;p366"/>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chemeClr val="accent3"/>
            </a:solidFill>
            <a:ln>
              <a:noFill/>
            </a:ln>
          </p:spPr>
        </p:sp>
        <p:sp>
          <p:nvSpPr>
            <p:cNvPr id="7603" name="Google Shape;7603;p366"/>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chemeClr val="accent3"/>
            </a:solidFill>
            <a:ln>
              <a:noFill/>
            </a:ln>
          </p:spPr>
        </p:sp>
        <p:sp>
          <p:nvSpPr>
            <p:cNvPr id="7604" name="Google Shape;7604;p366"/>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chemeClr val="accent3"/>
            </a:solidFill>
            <a:ln>
              <a:noFill/>
            </a:ln>
          </p:spPr>
        </p:sp>
        <p:sp>
          <p:nvSpPr>
            <p:cNvPr id="7605" name="Google Shape;7605;p366"/>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chemeClr val="accent3"/>
            </a:solidFill>
            <a:ln>
              <a:noFill/>
            </a:ln>
          </p:spPr>
        </p:sp>
        <p:sp>
          <p:nvSpPr>
            <p:cNvPr id="7606" name="Google Shape;7606;p366"/>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chemeClr val="accent3"/>
            </a:solidFill>
            <a:ln>
              <a:noFill/>
            </a:ln>
          </p:spPr>
        </p:sp>
        <p:sp>
          <p:nvSpPr>
            <p:cNvPr id="7607" name="Google Shape;7607;p366"/>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chemeClr val="accent3"/>
            </a:solidFill>
            <a:ln>
              <a:noFill/>
            </a:ln>
          </p:spPr>
        </p:sp>
        <p:sp>
          <p:nvSpPr>
            <p:cNvPr id="7608" name="Google Shape;7608;p366"/>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chemeClr val="accent3"/>
            </a:solidFill>
            <a:ln>
              <a:noFill/>
            </a:ln>
          </p:spPr>
        </p:sp>
        <p:sp>
          <p:nvSpPr>
            <p:cNvPr id="7609" name="Google Shape;7609;p366"/>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chemeClr val="accent3"/>
            </a:solidFill>
            <a:ln>
              <a:noFill/>
            </a:ln>
          </p:spPr>
        </p:sp>
        <p:sp>
          <p:nvSpPr>
            <p:cNvPr id="7610" name="Google Shape;7610;p366"/>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chemeClr val="accent3"/>
            </a:solidFill>
            <a:ln>
              <a:noFill/>
            </a:ln>
          </p:spPr>
        </p:sp>
        <p:sp>
          <p:nvSpPr>
            <p:cNvPr id="7611" name="Google Shape;7611;p366"/>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chemeClr val="accent3"/>
            </a:solidFill>
            <a:ln>
              <a:noFill/>
            </a:ln>
          </p:spPr>
        </p:sp>
        <p:sp>
          <p:nvSpPr>
            <p:cNvPr id="7612" name="Google Shape;7612;p366"/>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chemeClr val="accent3"/>
            </a:solidFill>
            <a:ln>
              <a:noFill/>
            </a:ln>
          </p:spPr>
        </p:sp>
        <p:sp>
          <p:nvSpPr>
            <p:cNvPr id="7613" name="Google Shape;7613;p366"/>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chemeClr val="accent3"/>
            </a:solidFill>
            <a:ln>
              <a:noFill/>
            </a:ln>
          </p:spPr>
        </p:sp>
        <p:sp>
          <p:nvSpPr>
            <p:cNvPr id="7614" name="Google Shape;7614;p366"/>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chemeClr val="accent3"/>
            </a:solidFill>
            <a:ln>
              <a:noFill/>
            </a:ln>
          </p:spPr>
        </p:sp>
        <p:sp>
          <p:nvSpPr>
            <p:cNvPr id="7615" name="Google Shape;7615;p366"/>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chemeClr val="accent3"/>
            </a:solidFill>
            <a:ln>
              <a:noFill/>
            </a:ln>
          </p:spPr>
        </p:sp>
        <p:sp>
          <p:nvSpPr>
            <p:cNvPr id="7616" name="Google Shape;7616;p366"/>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chemeClr val="accent3"/>
            </a:solidFill>
            <a:ln>
              <a:noFill/>
            </a:ln>
          </p:spPr>
        </p:sp>
        <p:sp>
          <p:nvSpPr>
            <p:cNvPr id="7617" name="Google Shape;7617;p366"/>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chemeClr val="accent3"/>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p:cSld name="TITLE_AND_BODY_1_2_1_1_1_2_1_1_2_2_1_1_1_3_1_1_1">
    <p:bg>
      <p:bgPr>
        <a:solidFill>
          <a:schemeClr val="lt1"/>
        </a:solidFill>
      </p:bgPr>
    </p:bg>
    <p:spTree>
      <p:nvGrpSpPr>
        <p:cNvPr id="7618" name="Shape 7618"/>
        <p:cNvGrpSpPr/>
        <p:nvPr/>
      </p:nvGrpSpPr>
      <p:grpSpPr>
        <a:xfrm>
          <a:off x="0" y="0"/>
          <a:ext cx="0" cy="0"/>
          <a:chOff x="0" y="0"/>
          <a:chExt cx="0" cy="0"/>
        </a:xfrm>
      </p:grpSpPr>
      <p:sp>
        <p:nvSpPr>
          <p:cNvPr id="7619" name="Google Shape;7619;p367"/>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620" name="Google Shape;7620;p367"/>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621" name="Google Shape;7621;p367"/>
          <p:cNvGrpSpPr/>
          <p:nvPr/>
        </p:nvGrpSpPr>
        <p:grpSpPr>
          <a:xfrm>
            <a:off x="3514802" y="656910"/>
            <a:ext cx="5286292" cy="3829741"/>
            <a:chOff x="4225320" y="1065960"/>
            <a:chExt cx="4156217" cy="3011039"/>
          </a:xfrm>
        </p:grpSpPr>
        <p:sp>
          <p:nvSpPr>
            <p:cNvPr id="7622" name="Google Shape;7622;p367"/>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23" name="Google Shape;7623;p367"/>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DEE1E6"/>
            </a:solidFill>
            <a:ln>
              <a:noFill/>
            </a:ln>
          </p:spPr>
        </p:sp>
        <p:sp>
          <p:nvSpPr>
            <p:cNvPr id="7624" name="Google Shape;7624;p367"/>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25" name="Google Shape;7625;p367"/>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26" name="Google Shape;7626;p367"/>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27" name="Google Shape;7627;p367"/>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7628" name="Google Shape;7628;p367"/>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7629" name="Google Shape;7629;p367"/>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7630" name="Google Shape;7630;p367"/>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DEE1E6"/>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 Dark bg">
  <p:cSld name="TITLE_AND_BODY_1_2_1_1_1_2_1_1_2_2_1_1_1_3_1_1_1_2">
    <p:bg>
      <p:bgPr>
        <a:solidFill>
          <a:schemeClr val="dk1"/>
        </a:solidFill>
      </p:bgPr>
    </p:bg>
    <p:spTree>
      <p:nvGrpSpPr>
        <p:cNvPr id="7631" name="Shape 7631"/>
        <p:cNvGrpSpPr/>
        <p:nvPr/>
      </p:nvGrpSpPr>
      <p:grpSpPr>
        <a:xfrm>
          <a:off x="0" y="0"/>
          <a:ext cx="0" cy="0"/>
          <a:chOff x="0" y="0"/>
          <a:chExt cx="0" cy="0"/>
        </a:xfrm>
      </p:grpSpPr>
      <p:sp>
        <p:nvSpPr>
          <p:cNvPr id="7632" name="Google Shape;7632;p368"/>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7633" name="Google Shape;7633;p368"/>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634" name="Google Shape;7634;p368"/>
          <p:cNvGrpSpPr/>
          <p:nvPr/>
        </p:nvGrpSpPr>
        <p:grpSpPr>
          <a:xfrm>
            <a:off x="3514802" y="656910"/>
            <a:ext cx="5286292" cy="3829741"/>
            <a:chOff x="4225320" y="1065960"/>
            <a:chExt cx="4156217" cy="3011039"/>
          </a:xfrm>
        </p:grpSpPr>
        <p:sp>
          <p:nvSpPr>
            <p:cNvPr id="7635" name="Google Shape;7635;p368"/>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36" name="Google Shape;7636;p368"/>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7637" name="Google Shape;7637;p368"/>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38" name="Google Shape;7638;p368"/>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39" name="Google Shape;7639;p368"/>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40" name="Google Shape;7640;p368"/>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7641" name="Google Shape;7641;p368"/>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7642" name="Google Shape;7642;p368"/>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7643" name="Google Shape;7643;p368"/>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p:cSld name="TITLE_AND_BODY_1_2_1_1_1_2_1_1_2_2_1_1_1_3_1_1_1_1">
    <p:bg>
      <p:bgPr>
        <a:solidFill>
          <a:schemeClr val="lt1"/>
        </a:solidFill>
      </p:bgPr>
    </p:bg>
    <p:spTree>
      <p:nvGrpSpPr>
        <p:cNvPr id="7644" name="Shape 7644"/>
        <p:cNvGrpSpPr/>
        <p:nvPr/>
      </p:nvGrpSpPr>
      <p:grpSpPr>
        <a:xfrm>
          <a:off x="0" y="0"/>
          <a:ext cx="0" cy="0"/>
          <a:chOff x="0" y="0"/>
          <a:chExt cx="0" cy="0"/>
        </a:xfrm>
      </p:grpSpPr>
      <p:sp>
        <p:nvSpPr>
          <p:cNvPr id="7645" name="Google Shape;7645;p369"/>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646" name="Google Shape;7646;p369"/>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647" name="Google Shape;7647;p369"/>
          <p:cNvGrpSpPr/>
          <p:nvPr/>
        </p:nvGrpSpPr>
        <p:grpSpPr>
          <a:xfrm>
            <a:off x="5282964" y="353940"/>
            <a:ext cx="2806857" cy="4446495"/>
            <a:chOff x="5324040" y="943920"/>
            <a:chExt cx="2187729" cy="3465702"/>
          </a:xfrm>
        </p:grpSpPr>
        <p:sp>
          <p:nvSpPr>
            <p:cNvPr id="7648" name="Google Shape;7648;p369"/>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DEE1E6"/>
            </a:solidFill>
            <a:ln>
              <a:noFill/>
            </a:ln>
          </p:spPr>
        </p:sp>
        <p:sp>
          <p:nvSpPr>
            <p:cNvPr id="7649" name="Google Shape;7649;p369"/>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DEE1E6"/>
            </a:solidFill>
            <a:ln>
              <a:noFill/>
            </a:ln>
          </p:spPr>
        </p:sp>
        <p:sp>
          <p:nvSpPr>
            <p:cNvPr id="7650" name="Google Shape;7650;p369"/>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DEE1E6"/>
            </a:solidFill>
            <a:ln>
              <a:noFill/>
            </a:ln>
          </p:spPr>
        </p:sp>
        <p:sp>
          <p:nvSpPr>
            <p:cNvPr id="7651" name="Google Shape;7651;p369"/>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DEE1E6"/>
            </a:solidFill>
            <a:ln>
              <a:noFill/>
            </a:ln>
          </p:spPr>
        </p:sp>
        <p:sp>
          <p:nvSpPr>
            <p:cNvPr id="7652" name="Google Shape;7652;p369"/>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DEE1E6"/>
            </a:solidFill>
            <a:ln>
              <a:noFill/>
            </a:ln>
          </p:spPr>
        </p:sp>
        <p:sp>
          <p:nvSpPr>
            <p:cNvPr id="7653" name="Google Shape;7653;p369"/>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DEE1E6"/>
            </a:solidFill>
            <a:ln>
              <a:noFill/>
            </a:ln>
          </p:spPr>
        </p:sp>
        <p:sp>
          <p:nvSpPr>
            <p:cNvPr id="7654" name="Google Shape;7654;p369"/>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DEE1E6"/>
            </a:solidFill>
            <a:ln>
              <a:noFill/>
            </a:ln>
          </p:spPr>
        </p:sp>
        <p:sp>
          <p:nvSpPr>
            <p:cNvPr id="7655" name="Google Shape;7655;p369"/>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DEE1E6"/>
            </a:solidFill>
            <a:ln>
              <a:noFill/>
            </a:ln>
          </p:spPr>
        </p:sp>
        <p:sp>
          <p:nvSpPr>
            <p:cNvPr id="7656" name="Google Shape;7656;p369"/>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57" name="Google Shape;7657;p369"/>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DEE1E6"/>
            </a:solidFill>
            <a:ln>
              <a:noFill/>
            </a:ln>
          </p:spPr>
        </p:sp>
        <p:sp>
          <p:nvSpPr>
            <p:cNvPr id="7658" name="Google Shape;7658;p369"/>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DEE1E6"/>
            </a:solidFill>
            <a:ln>
              <a:noFill/>
            </a:ln>
          </p:spPr>
        </p:sp>
        <p:sp>
          <p:nvSpPr>
            <p:cNvPr id="7659" name="Google Shape;7659;p369"/>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DEE1E6"/>
            </a:solidFill>
            <a:ln>
              <a:noFill/>
            </a:ln>
          </p:spPr>
        </p:sp>
        <p:sp>
          <p:nvSpPr>
            <p:cNvPr id="7660" name="Google Shape;7660;p369"/>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DEE1E6"/>
            </a:solidFill>
            <a:ln>
              <a:noFill/>
            </a:ln>
          </p:spPr>
        </p:sp>
        <p:sp>
          <p:nvSpPr>
            <p:cNvPr id="7661" name="Google Shape;7661;p369"/>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7662" name="Google Shape;7662;p369"/>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7663" name="Google Shape;7663;p369"/>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7664" name="Google Shape;7664;p369"/>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65" name="Google Shape;7665;p369"/>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DEE1E6"/>
            </a:solidFill>
            <a:ln>
              <a:noFill/>
            </a:ln>
          </p:spPr>
        </p:sp>
        <p:sp>
          <p:nvSpPr>
            <p:cNvPr id="7666" name="Google Shape;7666;p369"/>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DEE1E6"/>
            </a:solidFill>
            <a:ln>
              <a:noFill/>
            </a:ln>
          </p:spPr>
        </p:sp>
        <p:sp>
          <p:nvSpPr>
            <p:cNvPr id="7667" name="Google Shape;7667;p369"/>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DEE1E6"/>
            </a:solidFill>
            <a:ln>
              <a:noFill/>
            </a:ln>
          </p:spPr>
        </p:sp>
        <p:sp>
          <p:nvSpPr>
            <p:cNvPr id="7668" name="Google Shape;7668;p369"/>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69" name="Google Shape;7669;p369"/>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DEE1E6"/>
            </a:solidFill>
            <a:ln>
              <a:noFill/>
            </a:ln>
          </p:spPr>
        </p:sp>
        <p:sp>
          <p:nvSpPr>
            <p:cNvPr id="7670" name="Google Shape;7670;p369"/>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DEE1E6"/>
            </a:solidFill>
            <a:ln>
              <a:noFill/>
            </a:ln>
          </p:spPr>
        </p:sp>
        <p:sp>
          <p:nvSpPr>
            <p:cNvPr id="7671" name="Google Shape;7671;p369"/>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DEE1E6"/>
            </a:solidFill>
            <a:ln>
              <a:noFill/>
            </a:ln>
          </p:spPr>
        </p:sp>
        <p:sp>
          <p:nvSpPr>
            <p:cNvPr id="7672" name="Google Shape;7672;p369"/>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DEE1E6"/>
            </a:solidFill>
            <a:ln>
              <a:noFill/>
            </a:ln>
          </p:spPr>
        </p:sp>
        <p:sp>
          <p:nvSpPr>
            <p:cNvPr id="7673" name="Google Shape;7673;p369"/>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DEE1E6"/>
            </a:solidFill>
            <a:ln>
              <a:noFill/>
            </a:ln>
          </p:spPr>
        </p:sp>
        <p:sp>
          <p:nvSpPr>
            <p:cNvPr id="7674" name="Google Shape;7674;p369"/>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DEE1E6"/>
            </a:solidFill>
            <a:ln>
              <a:noFill/>
            </a:ln>
          </p:spPr>
        </p:sp>
        <p:sp>
          <p:nvSpPr>
            <p:cNvPr id="7675" name="Google Shape;7675;p369"/>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DEE1E6"/>
            </a:solidFill>
            <a:ln>
              <a:noFill/>
            </a:ln>
          </p:spPr>
        </p:sp>
        <p:sp>
          <p:nvSpPr>
            <p:cNvPr id="7676" name="Google Shape;7676;p369"/>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77" name="Google Shape;7677;p369"/>
            <p:cNvSpPr/>
            <p:nvPr/>
          </p:nvSpPr>
          <p:spPr>
            <a:xfrm>
              <a:off x="6430320" y="1349640"/>
              <a:ext cx="5040" cy="6480"/>
            </a:xfrm>
            <a:custGeom>
              <a:rect b="b" l="l" r="r" t="t"/>
              <a:pathLst>
                <a:path extrusionOk="0" h="154" w="124">
                  <a:moveTo>
                    <a:pt x="62" y="0"/>
                  </a:moveTo>
                  <a:lnTo>
                    <a:pt x="1" y="154"/>
                  </a:lnTo>
                  <a:lnTo>
                    <a:pt x="124" y="154"/>
                  </a:lnTo>
                  <a:close/>
                </a:path>
              </a:pathLst>
            </a:custGeom>
            <a:solidFill>
              <a:srgbClr val="DEE1E6"/>
            </a:solidFill>
            <a:ln>
              <a:noFill/>
            </a:ln>
          </p:spPr>
        </p:sp>
        <p:sp>
          <p:nvSpPr>
            <p:cNvPr id="7678" name="Google Shape;7678;p369"/>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DEE1E6"/>
            </a:solidFill>
            <a:ln>
              <a:noFill/>
            </a:ln>
          </p:spPr>
        </p:sp>
        <p:sp>
          <p:nvSpPr>
            <p:cNvPr id="7679" name="Google Shape;7679;p369"/>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rgbClr val="DEE1E6"/>
            </a:solidFill>
            <a:ln>
              <a:noFill/>
            </a:ln>
          </p:spPr>
        </p:sp>
        <p:sp>
          <p:nvSpPr>
            <p:cNvPr id="7680" name="Google Shape;7680;p369"/>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DEE1E6"/>
            </a:solidFill>
            <a:ln>
              <a:noFill/>
            </a:ln>
          </p:spPr>
        </p:sp>
        <p:sp>
          <p:nvSpPr>
            <p:cNvPr id="7681" name="Google Shape;7681;p369"/>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rgbClr val="DEE1E6"/>
            </a:solidFill>
            <a:ln>
              <a:noFill/>
            </a:ln>
          </p:spPr>
        </p:sp>
        <p:sp>
          <p:nvSpPr>
            <p:cNvPr id="7682" name="Google Shape;7682;p369"/>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83" name="Google Shape;7683;p369"/>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DEE1E6"/>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 Dark bg">
  <p:cSld name="TITLE_AND_BODY_1_2_1_1_1_2_1_1_2_2_1_1_1_3_1_1_1_1_2">
    <p:bg>
      <p:bgPr>
        <a:solidFill>
          <a:schemeClr val="dk1"/>
        </a:solidFill>
      </p:bgPr>
    </p:bg>
    <p:spTree>
      <p:nvGrpSpPr>
        <p:cNvPr id="7684" name="Shape 7684"/>
        <p:cNvGrpSpPr/>
        <p:nvPr/>
      </p:nvGrpSpPr>
      <p:grpSpPr>
        <a:xfrm>
          <a:off x="0" y="0"/>
          <a:ext cx="0" cy="0"/>
          <a:chOff x="0" y="0"/>
          <a:chExt cx="0" cy="0"/>
        </a:xfrm>
      </p:grpSpPr>
      <p:sp>
        <p:nvSpPr>
          <p:cNvPr id="7685" name="Google Shape;7685;p370"/>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7686" name="Google Shape;7686;p370"/>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687" name="Google Shape;7687;p370"/>
          <p:cNvGrpSpPr/>
          <p:nvPr/>
        </p:nvGrpSpPr>
        <p:grpSpPr>
          <a:xfrm>
            <a:off x="5282964" y="353940"/>
            <a:ext cx="2806857" cy="4446495"/>
            <a:chOff x="5324040" y="943920"/>
            <a:chExt cx="2187729" cy="3465702"/>
          </a:xfrm>
        </p:grpSpPr>
        <p:sp>
          <p:nvSpPr>
            <p:cNvPr id="7688" name="Google Shape;7688;p370"/>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7689" name="Google Shape;7689;p370"/>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7690" name="Google Shape;7690;p370"/>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7691" name="Google Shape;7691;p370"/>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7692" name="Google Shape;7692;p370"/>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7693" name="Google Shape;7693;p370"/>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7694" name="Google Shape;7694;p370"/>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7695" name="Google Shape;7695;p370"/>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7696" name="Google Shape;7696;p370"/>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697" name="Google Shape;7697;p370"/>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7698" name="Google Shape;7698;p370"/>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7699" name="Google Shape;7699;p370"/>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7700" name="Google Shape;7700;p370"/>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7701" name="Google Shape;7701;p370"/>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7702" name="Google Shape;7702;p370"/>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7703" name="Google Shape;7703;p370"/>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7704" name="Google Shape;7704;p370"/>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05" name="Google Shape;7705;p370"/>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7706" name="Google Shape;7706;p370"/>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7707" name="Google Shape;7707;p370"/>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7708" name="Google Shape;7708;p370"/>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09" name="Google Shape;7709;p370"/>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7710" name="Google Shape;7710;p370"/>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7711" name="Google Shape;7711;p370"/>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7712" name="Google Shape;7712;p370"/>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7713" name="Google Shape;7713;p370"/>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7714" name="Google Shape;7714;p370"/>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7715" name="Google Shape;7715;p370"/>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7716" name="Google Shape;7716;p370"/>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17" name="Google Shape;7717;p370"/>
            <p:cNvSpPr/>
            <p:nvPr/>
          </p:nvSpPr>
          <p:spPr>
            <a:xfrm>
              <a:off x="6430320" y="1349640"/>
              <a:ext cx="5040" cy="6480"/>
            </a:xfrm>
            <a:custGeom>
              <a:rect b="b" l="l" r="r" t="t"/>
              <a:pathLst>
                <a:path extrusionOk="0" h="154" w="124">
                  <a:moveTo>
                    <a:pt x="62" y="0"/>
                  </a:moveTo>
                  <a:lnTo>
                    <a:pt x="1" y="154"/>
                  </a:lnTo>
                  <a:lnTo>
                    <a:pt x="124" y="154"/>
                  </a:lnTo>
                  <a:close/>
                </a:path>
              </a:pathLst>
            </a:custGeom>
            <a:solidFill>
              <a:schemeClr val="accent3"/>
            </a:solidFill>
            <a:ln>
              <a:noFill/>
            </a:ln>
          </p:spPr>
        </p:sp>
        <p:sp>
          <p:nvSpPr>
            <p:cNvPr id="7718" name="Google Shape;7718;p370"/>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7719" name="Google Shape;7719;p370"/>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7720" name="Google Shape;7720;p370"/>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7721" name="Google Shape;7721;p370"/>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7722" name="Google Shape;7722;p370"/>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23" name="Google Shape;7723;p370"/>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p:cSld name="TITLE_AND_BODY_1_2_1_1_1_2_1_1_2_2_1_1_1_3_1_1_1_1_1">
    <p:bg>
      <p:bgPr>
        <a:solidFill>
          <a:schemeClr val="lt1"/>
        </a:solidFill>
      </p:bgPr>
    </p:bg>
    <p:spTree>
      <p:nvGrpSpPr>
        <p:cNvPr id="7724" name="Shape 7724"/>
        <p:cNvGrpSpPr/>
        <p:nvPr/>
      </p:nvGrpSpPr>
      <p:grpSpPr>
        <a:xfrm>
          <a:off x="0" y="0"/>
          <a:ext cx="0" cy="0"/>
          <a:chOff x="0" y="0"/>
          <a:chExt cx="0" cy="0"/>
        </a:xfrm>
      </p:grpSpPr>
      <p:sp>
        <p:nvSpPr>
          <p:cNvPr id="7725" name="Google Shape;7725;p371"/>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726" name="Google Shape;7726;p371"/>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727" name="Google Shape;7727;p371"/>
          <p:cNvGrpSpPr/>
          <p:nvPr/>
        </p:nvGrpSpPr>
        <p:grpSpPr>
          <a:xfrm>
            <a:off x="4429965" y="342849"/>
            <a:ext cx="3842710" cy="4465286"/>
            <a:chOff x="4827960" y="987120"/>
            <a:chExt cx="2949125" cy="3427190"/>
          </a:xfrm>
        </p:grpSpPr>
        <p:sp>
          <p:nvSpPr>
            <p:cNvPr id="7728" name="Google Shape;7728;p371"/>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29" name="Google Shape;7729;p371"/>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DEE1E6"/>
            </a:solidFill>
            <a:ln>
              <a:noFill/>
            </a:ln>
          </p:spPr>
        </p:sp>
        <p:sp>
          <p:nvSpPr>
            <p:cNvPr id="7730" name="Google Shape;7730;p371"/>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31" name="Google Shape;7731;p371"/>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DEE1E6"/>
            </a:solidFill>
            <a:ln>
              <a:noFill/>
            </a:ln>
          </p:spPr>
        </p:sp>
        <p:sp>
          <p:nvSpPr>
            <p:cNvPr id="7732" name="Google Shape;7732;p371"/>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33" name="Google Shape;7733;p371"/>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DEE1E6"/>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 Dark bg">
  <p:cSld name="TITLE_AND_BODY_1_2_1_1_1_2_1_1_2_2_1_1_1_3_1_1_1_1_1_1">
    <p:bg>
      <p:bgPr>
        <a:solidFill>
          <a:schemeClr val="dk1"/>
        </a:solidFill>
      </p:bgPr>
    </p:bg>
    <p:spTree>
      <p:nvGrpSpPr>
        <p:cNvPr id="7734" name="Shape 7734"/>
        <p:cNvGrpSpPr/>
        <p:nvPr/>
      </p:nvGrpSpPr>
      <p:grpSpPr>
        <a:xfrm>
          <a:off x="0" y="0"/>
          <a:ext cx="0" cy="0"/>
          <a:chOff x="0" y="0"/>
          <a:chExt cx="0" cy="0"/>
        </a:xfrm>
      </p:grpSpPr>
      <p:sp>
        <p:nvSpPr>
          <p:cNvPr id="7735" name="Google Shape;7735;p372"/>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
        <p:nvSpPr>
          <p:cNvPr id="7736" name="Google Shape;7736;p372"/>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7737" name="Google Shape;7737;p372"/>
          <p:cNvGrpSpPr/>
          <p:nvPr/>
        </p:nvGrpSpPr>
        <p:grpSpPr>
          <a:xfrm>
            <a:off x="4429965" y="342849"/>
            <a:ext cx="3842710" cy="4465286"/>
            <a:chOff x="4827960" y="987120"/>
            <a:chExt cx="2949125" cy="3427190"/>
          </a:xfrm>
        </p:grpSpPr>
        <p:sp>
          <p:nvSpPr>
            <p:cNvPr id="7738" name="Google Shape;7738;p372"/>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39" name="Google Shape;7739;p372"/>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7740" name="Google Shape;7740;p372"/>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41" name="Google Shape;7741;p372"/>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7742" name="Google Shape;7742;p372"/>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7743" name="Google Shape;7743;p372"/>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gr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_AND_BODY_1_2_1_1_1_2_1_1_2_2_1_1_1_2">
    <p:bg>
      <p:bgPr>
        <a:solidFill>
          <a:schemeClr val="lt1"/>
        </a:solidFill>
      </p:bgPr>
    </p:bg>
    <p:spTree>
      <p:nvGrpSpPr>
        <p:cNvPr id="7744" name="Shape 7744"/>
        <p:cNvGrpSpPr/>
        <p:nvPr/>
      </p:nvGrpSpPr>
      <p:grpSpPr>
        <a:xfrm>
          <a:off x="0" y="0"/>
          <a:ext cx="0" cy="0"/>
          <a:chOff x="0" y="0"/>
          <a:chExt cx="0" cy="0"/>
        </a:xfrm>
      </p:grpSpPr>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3 Highlights / Dark">
  <p:cSld name="TITLE_AND_BODY_1_2_1_1_1_2_1_1_1_1_1_1_1_1_3">
    <p:bg>
      <p:bgPr>
        <a:solidFill>
          <a:schemeClr val="dk1"/>
        </a:solidFill>
      </p:bgPr>
    </p:bg>
    <p:spTree>
      <p:nvGrpSpPr>
        <p:cNvPr id="193" name="Shape 193"/>
        <p:cNvGrpSpPr/>
        <p:nvPr/>
      </p:nvGrpSpPr>
      <p:grpSpPr>
        <a:xfrm>
          <a:off x="0" y="0"/>
          <a:ext cx="0" cy="0"/>
          <a:chOff x="0" y="0"/>
          <a:chExt cx="0" cy="0"/>
        </a:xfrm>
      </p:grpSpPr>
      <p:sp>
        <p:nvSpPr>
          <p:cNvPr id="194" name="Google Shape;194;p38"/>
          <p:cNvSpPr txBox="1"/>
          <p:nvPr>
            <p:ph type="title"/>
          </p:nvPr>
        </p:nvSpPr>
        <p:spPr>
          <a:xfrm>
            <a:off x="344044" y="985838"/>
            <a:ext cx="8457000" cy="1585800"/>
          </a:xfrm>
          <a:prstGeom prst="rect">
            <a:avLst/>
          </a:prstGeom>
        </p:spPr>
        <p:txBody>
          <a:bodyPr anchorCtr="0" anchor="t" bIns="0" lIns="0" spcFirstLastPara="1" rIns="0" wrap="square" tIns="0">
            <a:sp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95" name="Google Shape;195;p38"/>
          <p:cNvSpPr txBox="1"/>
          <p:nvPr>
            <p:ph idx="2" type="title"/>
          </p:nvPr>
        </p:nvSpPr>
        <p:spPr>
          <a:xfrm>
            <a:off x="344044" y="342900"/>
            <a:ext cx="63426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96" name="Google Shape;196;p38"/>
          <p:cNvSpPr txBox="1"/>
          <p:nvPr>
            <p:ph idx="3" type="title"/>
          </p:nvPr>
        </p:nvSpPr>
        <p:spPr>
          <a:xfrm>
            <a:off x="344044" y="3128963"/>
            <a:ext cx="2642100" cy="1285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197" name="Google Shape;197;p38"/>
          <p:cNvSpPr txBox="1"/>
          <p:nvPr>
            <p:ph idx="4" type="title"/>
          </p:nvPr>
        </p:nvSpPr>
        <p:spPr>
          <a:xfrm>
            <a:off x="3253050" y="3128963"/>
            <a:ext cx="2642100" cy="1285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198" name="Google Shape;198;p38"/>
          <p:cNvSpPr txBox="1"/>
          <p:nvPr>
            <p:ph idx="5" type="title"/>
          </p:nvPr>
        </p:nvSpPr>
        <p:spPr>
          <a:xfrm>
            <a:off x="6162056" y="3128963"/>
            <a:ext cx="2642100" cy="1285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 - Speakers">
  <p:cSld name="TITLE_AND_BODY_1_2_1_1_1_2_1_1_2_2_1_1_1_1">
    <p:bg>
      <p:bgPr>
        <a:solidFill>
          <a:schemeClr val="lt1"/>
        </a:solidFill>
      </p:bgPr>
    </p:bg>
    <p:spTree>
      <p:nvGrpSpPr>
        <p:cNvPr id="7745" name="Shape 7745"/>
        <p:cNvGrpSpPr/>
        <p:nvPr/>
      </p:nvGrpSpPr>
      <p:grpSpPr>
        <a:xfrm>
          <a:off x="0" y="0"/>
          <a:ext cx="0" cy="0"/>
          <a:chOff x="0" y="0"/>
          <a:chExt cx="0" cy="0"/>
        </a:xfrm>
      </p:grpSpPr>
      <p:sp>
        <p:nvSpPr>
          <p:cNvPr id="7746" name="Google Shape;7746;p374"/>
          <p:cNvSpPr/>
          <p:nvPr>
            <p:ph idx="2" type="pic"/>
          </p:nvPr>
        </p:nvSpPr>
        <p:spPr>
          <a:xfrm>
            <a:off x="342900" y="2001797"/>
            <a:ext cx="1585800" cy="1684500"/>
          </a:xfrm>
          <a:prstGeom prst="rect">
            <a:avLst/>
          </a:prstGeom>
          <a:noFill/>
          <a:ln>
            <a:noFill/>
          </a:ln>
        </p:spPr>
      </p:sp>
      <p:sp>
        <p:nvSpPr>
          <p:cNvPr id="7747" name="Google Shape;7747;p374"/>
          <p:cNvSpPr/>
          <p:nvPr>
            <p:ph idx="3" type="pic"/>
          </p:nvPr>
        </p:nvSpPr>
        <p:spPr>
          <a:xfrm>
            <a:off x="2633663" y="2001797"/>
            <a:ext cx="1585800" cy="1684500"/>
          </a:xfrm>
          <a:prstGeom prst="rect">
            <a:avLst/>
          </a:prstGeom>
          <a:noFill/>
          <a:ln>
            <a:noFill/>
          </a:ln>
        </p:spPr>
      </p:sp>
      <p:sp>
        <p:nvSpPr>
          <p:cNvPr id="7748" name="Google Shape;7748;p374"/>
          <p:cNvSpPr/>
          <p:nvPr>
            <p:ph idx="4" type="pic"/>
          </p:nvPr>
        </p:nvSpPr>
        <p:spPr>
          <a:xfrm>
            <a:off x="4924425" y="2001797"/>
            <a:ext cx="1585800" cy="1684500"/>
          </a:xfrm>
          <a:prstGeom prst="rect">
            <a:avLst/>
          </a:prstGeom>
          <a:noFill/>
          <a:ln>
            <a:noFill/>
          </a:ln>
        </p:spPr>
      </p:sp>
      <p:sp>
        <p:nvSpPr>
          <p:cNvPr id="7749" name="Google Shape;7749;p374"/>
          <p:cNvSpPr/>
          <p:nvPr>
            <p:ph idx="5" type="pic"/>
          </p:nvPr>
        </p:nvSpPr>
        <p:spPr>
          <a:xfrm>
            <a:off x="7215188" y="2001797"/>
            <a:ext cx="1585800" cy="1684500"/>
          </a:xfrm>
          <a:prstGeom prst="rect">
            <a:avLst/>
          </a:prstGeom>
          <a:noFill/>
          <a:ln>
            <a:noFill/>
          </a:ln>
        </p:spPr>
      </p:sp>
      <p:sp>
        <p:nvSpPr>
          <p:cNvPr id="7750" name="Google Shape;7750;p374"/>
          <p:cNvSpPr txBox="1"/>
          <p:nvPr>
            <p:ph type="title"/>
          </p:nvPr>
        </p:nvSpPr>
        <p:spPr>
          <a:xfrm>
            <a:off x="344044"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7751" name="Google Shape;7751;p374"/>
          <p:cNvSpPr txBox="1"/>
          <p:nvPr>
            <p:ph idx="6" type="title"/>
          </p:nvPr>
        </p:nvSpPr>
        <p:spPr>
          <a:xfrm>
            <a:off x="344044"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7752" name="Google Shape;7752;p374"/>
          <p:cNvSpPr txBox="1"/>
          <p:nvPr>
            <p:ph idx="7" type="title"/>
          </p:nvPr>
        </p:nvSpPr>
        <p:spPr>
          <a:xfrm>
            <a:off x="2633663"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7753" name="Google Shape;7753;p374"/>
          <p:cNvSpPr txBox="1"/>
          <p:nvPr>
            <p:ph idx="8" type="title"/>
          </p:nvPr>
        </p:nvSpPr>
        <p:spPr>
          <a:xfrm>
            <a:off x="2633663"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7754" name="Google Shape;7754;p374"/>
          <p:cNvSpPr txBox="1"/>
          <p:nvPr>
            <p:ph idx="9" type="title"/>
          </p:nvPr>
        </p:nvSpPr>
        <p:spPr>
          <a:xfrm>
            <a:off x="4923281"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7755" name="Google Shape;7755;p374"/>
          <p:cNvSpPr txBox="1"/>
          <p:nvPr>
            <p:ph idx="13" type="title"/>
          </p:nvPr>
        </p:nvSpPr>
        <p:spPr>
          <a:xfrm>
            <a:off x="4923281"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7756" name="Google Shape;7756;p374"/>
          <p:cNvSpPr txBox="1"/>
          <p:nvPr>
            <p:ph idx="14" type="title"/>
          </p:nvPr>
        </p:nvSpPr>
        <p:spPr>
          <a:xfrm>
            <a:off x="7212900"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Clr>
                <a:schemeClr val="dk1"/>
              </a:buClr>
              <a:buSzPts val="1100"/>
              <a:buNone/>
              <a:defRPr sz="1100">
                <a:solidFill>
                  <a:schemeClr val="dk1"/>
                </a:solidFill>
              </a:defRPr>
            </a:lvl1pPr>
            <a:lvl2pPr lvl="1">
              <a:lnSpc>
                <a:spcPct val="100000"/>
              </a:lnSpc>
              <a:spcBef>
                <a:spcPts val="0"/>
              </a:spcBef>
              <a:spcAft>
                <a:spcPts val="0"/>
              </a:spcAft>
              <a:buClr>
                <a:schemeClr val="dk1"/>
              </a:buClr>
              <a:buSzPts val="1100"/>
              <a:buNone/>
              <a:defRPr sz="1100">
                <a:solidFill>
                  <a:schemeClr val="dk1"/>
                </a:solidFill>
              </a:defRPr>
            </a:lvl2pPr>
            <a:lvl3pPr lvl="2">
              <a:lnSpc>
                <a:spcPct val="100000"/>
              </a:lnSpc>
              <a:spcBef>
                <a:spcPts val="0"/>
              </a:spcBef>
              <a:spcAft>
                <a:spcPts val="0"/>
              </a:spcAft>
              <a:buClr>
                <a:schemeClr val="dk1"/>
              </a:buClr>
              <a:buSzPts val="1100"/>
              <a:buNone/>
              <a:defRPr sz="1100">
                <a:solidFill>
                  <a:schemeClr val="dk1"/>
                </a:solidFill>
              </a:defRPr>
            </a:lvl3pPr>
            <a:lvl4pPr lvl="3">
              <a:lnSpc>
                <a:spcPct val="100000"/>
              </a:lnSpc>
              <a:spcBef>
                <a:spcPts val="0"/>
              </a:spcBef>
              <a:spcAft>
                <a:spcPts val="0"/>
              </a:spcAft>
              <a:buClr>
                <a:schemeClr val="dk1"/>
              </a:buClr>
              <a:buSzPts val="1100"/>
              <a:buNone/>
              <a:defRPr sz="1100">
                <a:solidFill>
                  <a:schemeClr val="dk1"/>
                </a:solidFill>
              </a:defRPr>
            </a:lvl4pPr>
            <a:lvl5pPr lvl="4">
              <a:lnSpc>
                <a:spcPct val="100000"/>
              </a:lnSpc>
              <a:spcBef>
                <a:spcPts val="0"/>
              </a:spcBef>
              <a:spcAft>
                <a:spcPts val="0"/>
              </a:spcAft>
              <a:buClr>
                <a:schemeClr val="dk1"/>
              </a:buClr>
              <a:buSzPts val="1100"/>
              <a:buNone/>
              <a:defRPr sz="1100">
                <a:solidFill>
                  <a:schemeClr val="dk1"/>
                </a:solidFill>
              </a:defRPr>
            </a:lvl5pPr>
            <a:lvl6pPr lvl="5">
              <a:lnSpc>
                <a:spcPct val="100000"/>
              </a:lnSpc>
              <a:spcBef>
                <a:spcPts val="0"/>
              </a:spcBef>
              <a:spcAft>
                <a:spcPts val="0"/>
              </a:spcAft>
              <a:buClr>
                <a:schemeClr val="dk1"/>
              </a:buClr>
              <a:buSzPts val="1100"/>
              <a:buNone/>
              <a:defRPr sz="1100">
                <a:solidFill>
                  <a:schemeClr val="dk1"/>
                </a:solidFill>
              </a:defRPr>
            </a:lvl6pPr>
            <a:lvl7pPr lvl="6">
              <a:lnSpc>
                <a:spcPct val="100000"/>
              </a:lnSpc>
              <a:spcBef>
                <a:spcPts val="0"/>
              </a:spcBef>
              <a:spcAft>
                <a:spcPts val="0"/>
              </a:spcAft>
              <a:buClr>
                <a:schemeClr val="dk1"/>
              </a:buClr>
              <a:buSzPts val="1100"/>
              <a:buNone/>
              <a:defRPr sz="1100">
                <a:solidFill>
                  <a:schemeClr val="dk1"/>
                </a:solidFill>
              </a:defRPr>
            </a:lvl7pPr>
            <a:lvl8pPr lvl="7">
              <a:lnSpc>
                <a:spcPct val="100000"/>
              </a:lnSpc>
              <a:spcBef>
                <a:spcPts val="0"/>
              </a:spcBef>
              <a:spcAft>
                <a:spcPts val="0"/>
              </a:spcAft>
              <a:buClr>
                <a:schemeClr val="dk1"/>
              </a:buClr>
              <a:buSzPts val="1100"/>
              <a:buNone/>
              <a:defRPr sz="1100">
                <a:solidFill>
                  <a:schemeClr val="dk1"/>
                </a:solidFill>
              </a:defRPr>
            </a:lvl8pPr>
            <a:lvl9pPr lvl="8">
              <a:lnSpc>
                <a:spcPct val="100000"/>
              </a:lnSpc>
              <a:spcBef>
                <a:spcPts val="0"/>
              </a:spcBef>
              <a:spcAft>
                <a:spcPts val="0"/>
              </a:spcAft>
              <a:buClr>
                <a:schemeClr val="dk1"/>
              </a:buClr>
              <a:buSzPts val="1100"/>
              <a:buNone/>
              <a:defRPr sz="1100">
                <a:solidFill>
                  <a:schemeClr val="dk1"/>
                </a:solidFill>
              </a:defRPr>
            </a:lvl9pPr>
          </a:lstStyle>
          <a:p/>
        </p:txBody>
      </p:sp>
      <p:sp>
        <p:nvSpPr>
          <p:cNvPr id="7757" name="Google Shape;7757;p374"/>
          <p:cNvSpPr txBox="1"/>
          <p:nvPr>
            <p:ph idx="15" type="title"/>
          </p:nvPr>
        </p:nvSpPr>
        <p:spPr>
          <a:xfrm>
            <a:off x="7212900"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7758" name="Google Shape;7758;p374"/>
          <p:cNvSpPr txBox="1"/>
          <p:nvPr>
            <p:ph idx="16" type="title"/>
          </p:nvPr>
        </p:nvSpPr>
        <p:spPr>
          <a:xfrm>
            <a:off x="344044" y="342900"/>
            <a:ext cx="8457000" cy="4716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 - Speakers  / Dark bg">
  <p:cSld name="TITLE_AND_BODY_1_2_1_1_1_2_1_1_2_2_1_1_1_1_1">
    <p:bg>
      <p:bgPr>
        <a:solidFill>
          <a:schemeClr val="dk1"/>
        </a:solidFill>
      </p:bgPr>
    </p:bg>
    <p:spTree>
      <p:nvGrpSpPr>
        <p:cNvPr id="7759" name="Shape 7759"/>
        <p:cNvGrpSpPr/>
        <p:nvPr/>
      </p:nvGrpSpPr>
      <p:grpSpPr>
        <a:xfrm>
          <a:off x="0" y="0"/>
          <a:ext cx="0" cy="0"/>
          <a:chOff x="0" y="0"/>
          <a:chExt cx="0" cy="0"/>
        </a:xfrm>
      </p:grpSpPr>
      <p:sp>
        <p:nvSpPr>
          <p:cNvPr id="7760" name="Google Shape;7760;p375"/>
          <p:cNvSpPr/>
          <p:nvPr>
            <p:ph idx="2" type="pic"/>
          </p:nvPr>
        </p:nvSpPr>
        <p:spPr>
          <a:xfrm>
            <a:off x="342900" y="2001797"/>
            <a:ext cx="1585800" cy="1684500"/>
          </a:xfrm>
          <a:prstGeom prst="rect">
            <a:avLst/>
          </a:prstGeom>
          <a:noFill/>
          <a:ln>
            <a:noFill/>
          </a:ln>
        </p:spPr>
      </p:sp>
      <p:sp>
        <p:nvSpPr>
          <p:cNvPr id="7761" name="Google Shape;7761;p375"/>
          <p:cNvSpPr/>
          <p:nvPr>
            <p:ph idx="3" type="pic"/>
          </p:nvPr>
        </p:nvSpPr>
        <p:spPr>
          <a:xfrm>
            <a:off x="2633663" y="2001797"/>
            <a:ext cx="1585800" cy="1684500"/>
          </a:xfrm>
          <a:prstGeom prst="rect">
            <a:avLst/>
          </a:prstGeom>
          <a:noFill/>
          <a:ln>
            <a:noFill/>
          </a:ln>
        </p:spPr>
      </p:sp>
      <p:sp>
        <p:nvSpPr>
          <p:cNvPr id="7762" name="Google Shape;7762;p375"/>
          <p:cNvSpPr/>
          <p:nvPr>
            <p:ph idx="4" type="pic"/>
          </p:nvPr>
        </p:nvSpPr>
        <p:spPr>
          <a:xfrm>
            <a:off x="4924425" y="2001797"/>
            <a:ext cx="1585800" cy="1684500"/>
          </a:xfrm>
          <a:prstGeom prst="rect">
            <a:avLst/>
          </a:prstGeom>
          <a:noFill/>
          <a:ln>
            <a:noFill/>
          </a:ln>
        </p:spPr>
      </p:sp>
      <p:sp>
        <p:nvSpPr>
          <p:cNvPr id="7763" name="Google Shape;7763;p375"/>
          <p:cNvSpPr/>
          <p:nvPr>
            <p:ph idx="5" type="pic"/>
          </p:nvPr>
        </p:nvSpPr>
        <p:spPr>
          <a:xfrm>
            <a:off x="7215188" y="2001797"/>
            <a:ext cx="1585800" cy="1684500"/>
          </a:xfrm>
          <a:prstGeom prst="rect">
            <a:avLst/>
          </a:prstGeom>
          <a:noFill/>
          <a:ln>
            <a:noFill/>
          </a:ln>
        </p:spPr>
      </p:sp>
      <p:sp>
        <p:nvSpPr>
          <p:cNvPr id="7764" name="Google Shape;7764;p375"/>
          <p:cNvSpPr txBox="1"/>
          <p:nvPr>
            <p:ph type="title"/>
          </p:nvPr>
        </p:nvSpPr>
        <p:spPr>
          <a:xfrm>
            <a:off x="344044"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7765" name="Google Shape;7765;p375"/>
          <p:cNvSpPr txBox="1"/>
          <p:nvPr>
            <p:ph idx="6" type="title"/>
          </p:nvPr>
        </p:nvSpPr>
        <p:spPr>
          <a:xfrm>
            <a:off x="344044"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7766" name="Google Shape;7766;p375"/>
          <p:cNvSpPr txBox="1"/>
          <p:nvPr>
            <p:ph idx="7" type="title"/>
          </p:nvPr>
        </p:nvSpPr>
        <p:spPr>
          <a:xfrm>
            <a:off x="2633663"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7767" name="Google Shape;7767;p375"/>
          <p:cNvSpPr txBox="1"/>
          <p:nvPr>
            <p:ph idx="8" type="title"/>
          </p:nvPr>
        </p:nvSpPr>
        <p:spPr>
          <a:xfrm>
            <a:off x="2633663"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7768" name="Google Shape;7768;p375"/>
          <p:cNvSpPr txBox="1"/>
          <p:nvPr>
            <p:ph idx="9" type="title"/>
          </p:nvPr>
        </p:nvSpPr>
        <p:spPr>
          <a:xfrm>
            <a:off x="4923281"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7769" name="Google Shape;7769;p375"/>
          <p:cNvSpPr txBox="1"/>
          <p:nvPr>
            <p:ph idx="13" type="title"/>
          </p:nvPr>
        </p:nvSpPr>
        <p:spPr>
          <a:xfrm>
            <a:off x="4923281"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7770" name="Google Shape;7770;p375"/>
          <p:cNvSpPr txBox="1"/>
          <p:nvPr>
            <p:ph idx="14" type="title"/>
          </p:nvPr>
        </p:nvSpPr>
        <p:spPr>
          <a:xfrm>
            <a:off x="7212900" y="3686175"/>
            <a:ext cx="1585800" cy="422100"/>
          </a:xfrm>
          <a:prstGeom prst="rect">
            <a:avLst/>
          </a:prstGeom>
        </p:spPr>
        <p:txBody>
          <a:bodyPr anchorCtr="0" anchor="b" bIns="0" lIns="0" spcFirstLastPara="1" rIns="0" wrap="square" tIns="0">
            <a:normAutofit/>
          </a:bodyPr>
          <a:lstStyle>
            <a:lvl1pPr lvl="0">
              <a:lnSpc>
                <a:spcPct val="100000"/>
              </a:lnSpc>
              <a:spcBef>
                <a:spcPts val="0"/>
              </a:spcBef>
              <a:spcAft>
                <a:spcPts val="0"/>
              </a:spcAft>
              <a:buSzPts val="1100"/>
              <a:buNone/>
              <a:defRPr sz="1100"/>
            </a:lvl1pPr>
            <a:lvl2pPr lvl="1">
              <a:lnSpc>
                <a:spcPct val="100000"/>
              </a:lnSpc>
              <a:spcBef>
                <a:spcPts val="0"/>
              </a:spcBef>
              <a:spcAft>
                <a:spcPts val="0"/>
              </a:spcAft>
              <a:buSzPts val="1100"/>
              <a:buNone/>
              <a:defRPr sz="1100"/>
            </a:lvl2pPr>
            <a:lvl3pPr lvl="2">
              <a:lnSpc>
                <a:spcPct val="100000"/>
              </a:lnSpc>
              <a:spcBef>
                <a:spcPts val="0"/>
              </a:spcBef>
              <a:spcAft>
                <a:spcPts val="0"/>
              </a:spcAft>
              <a:buSzPts val="1100"/>
              <a:buNone/>
              <a:defRPr sz="1100"/>
            </a:lvl3pPr>
            <a:lvl4pPr lvl="3">
              <a:lnSpc>
                <a:spcPct val="100000"/>
              </a:lnSpc>
              <a:spcBef>
                <a:spcPts val="0"/>
              </a:spcBef>
              <a:spcAft>
                <a:spcPts val="0"/>
              </a:spcAft>
              <a:buSzPts val="1100"/>
              <a:buNone/>
              <a:defRPr sz="1100"/>
            </a:lvl4pPr>
            <a:lvl5pPr lvl="4">
              <a:lnSpc>
                <a:spcPct val="100000"/>
              </a:lnSpc>
              <a:spcBef>
                <a:spcPts val="0"/>
              </a:spcBef>
              <a:spcAft>
                <a:spcPts val="0"/>
              </a:spcAft>
              <a:buSzPts val="1100"/>
              <a:buNone/>
              <a:defRPr sz="1100"/>
            </a:lvl5pPr>
            <a:lvl6pPr lvl="5">
              <a:lnSpc>
                <a:spcPct val="100000"/>
              </a:lnSpc>
              <a:spcBef>
                <a:spcPts val="0"/>
              </a:spcBef>
              <a:spcAft>
                <a:spcPts val="0"/>
              </a:spcAft>
              <a:buSzPts val="1100"/>
              <a:buNone/>
              <a:defRPr sz="1100"/>
            </a:lvl6pPr>
            <a:lvl7pPr lvl="6">
              <a:lnSpc>
                <a:spcPct val="100000"/>
              </a:lnSpc>
              <a:spcBef>
                <a:spcPts val="0"/>
              </a:spcBef>
              <a:spcAft>
                <a:spcPts val="0"/>
              </a:spcAft>
              <a:buSzPts val="1100"/>
              <a:buNone/>
              <a:defRPr sz="1100"/>
            </a:lvl7pPr>
            <a:lvl8pPr lvl="7">
              <a:lnSpc>
                <a:spcPct val="100000"/>
              </a:lnSpc>
              <a:spcBef>
                <a:spcPts val="0"/>
              </a:spcBef>
              <a:spcAft>
                <a:spcPts val="0"/>
              </a:spcAft>
              <a:buSzPts val="1100"/>
              <a:buNone/>
              <a:defRPr sz="1100"/>
            </a:lvl8pPr>
            <a:lvl9pPr lvl="8">
              <a:lnSpc>
                <a:spcPct val="100000"/>
              </a:lnSpc>
              <a:spcBef>
                <a:spcPts val="0"/>
              </a:spcBef>
              <a:spcAft>
                <a:spcPts val="0"/>
              </a:spcAft>
              <a:buSzPts val="1100"/>
              <a:buNone/>
              <a:defRPr sz="1100"/>
            </a:lvl9pPr>
          </a:lstStyle>
          <a:p/>
        </p:txBody>
      </p:sp>
      <p:sp>
        <p:nvSpPr>
          <p:cNvPr id="7771" name="Google Shape;7771;p375"/>
          <p:cNvSpPr txBox="1"/>
          <p:nvPr>
            <p:ph idx="15" type="title"/>
          </p:nvPr>
        </p:nvSpPr>
        <p:spPr>
          <a:xfrm>
            <a:off x="7212900" y="4108324"/>
            <a:ext cx="1585800" cy="621300"/>
          </a:xfrm>
          <a:prstGeom prst="rect">
            <a:avLst/>
          </a:prstGeom>
        </p:spPr>
        <p:txBody>
          <a:bodyPr anchorCtr="0" anchor="t" bIns="0" lIns="0" spcFirstLastPara="1" rIns="0" wrap="square" tIns="0">
            <a:normAutofit/>
          </a:bodyPr>
          <a:lstStyle>
            <a:lvl1pPr lv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7772" name="Google Shape;7772;p375"/>
          <p:cNvSpPr txBox="1"/>
          <p:nvPr>
            <p:ph idx="16" type="title"/>
          </p:nvPr>
        </p:nvSpPr>
        <p:spPr>
          <a:xfrm>
            <a:off x="344044" y="342900"/>
            <a:ext cx="8457000" cy="471600"/>
          </a:xfrm>
          <a:prstGeom prst="rect">
            <a:avLst/>
          </a:prstGeom>
        </p:spPr>
        <p:txBody>
          <a:bodyPr anchorCtr="0" anchor="t" bIns="0" lIns="0" spcFirstLastPara="1" rIns="0" wrap="square" tIns="0">
            <a:spAutoFit/>
          </a:bodyPr>
          <a:lstStyle>
            <a:lvl1pPr lv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a:spcBef>
                <a:spcPts val="0"/>
              </a:spcBef>
              <a:spcAft>
                <a:spcPts val="0"/>
              </a:spcAft>
              <a:buSzPts val="3000"/>
              <a:buFont typeface="Inter"/>
              <a:buNone/>
              <a:defRPr sz="3000">
                <a:latin typeface="Inter"/>
                <a:ea typeface="Inter"/>
                <a:cs typeface="Inter"/>
                <a:sym typeface="Inter"/>
              </a:defRPr>
            </a:lvl2pPr>
            <a:lvl3pPr lvl="2">
              <a:spcBef>
                <a:spcPts val="0"/>
              </a:spcBef>
              <a:spcAft>
                <a:spcPts val="0"/>
              </a:spcAft>
              <a:buSzPts val="3000"/>
              <a:buFont typeface="Inter"/>
              <a:buNone/>
              <a:defRPr sz="3000">
                <a:latin typeface="Inter"/>
                <a:ea typeface="Inter"/>
                <a:cs typeface="Inter"/>
                <a:sym typeface="Inter"/>
              </a:defRPr>
            </a:lvl3pPr>
            <a:lvl4pPr lvl="3">
              <a:spcBef>
                <a:spcPts val="0"/>
              </a:spcBef>
              <a:spcAft>
                <a:spcPts val="0"/>
              </a:spcAft>
              <a:buSzPts val="3000"/>
              <a:buFont typeface="Inter"/>
              <a:buNone/>
              <a:defRPr sz="3000">
                <a:latin typeface="Inter"/>
                <a:ea typeface="Inter"/>
                <a:cs typeface="Inter"/>
                <a:sym typeface="Inter"/>
              </a:defRPr>
            </a:lvl4pPr>
            <a:lvl5pPr lvl="4">
              <a:spcBef>
                <a:spcPts val="0"/>
              </a:spcBef>
              <a:spcAft>
                <a:spcPts val="0"/>
              </a:spcAft>
              <a:buSzPts val="3000"/>
              <a:buFont typeface="Inter"/>
              <a:buNone/>
              <a:defRPr sz="3000">
                <a:latin typeface="Inter"/>
                <a:ea typeface="Inter"/>
                <a:cs typeface="Inter"/>
                <a:sym typeface="Inter"/>
              </a:defRPr>
            </a:lvl5pPr>
            <a:lvl6pPr lvl="5">
              <a:spcBef>
                <a:spcPts val="0"/>
              </a:spcBef>
              <a:spcAft>
                <a:spcPts val="0"/>
              </a:spcAft>
              <a:buSzPts val="3000"/>
              <a:buFont typeface="Inter"/>
              <a:buNone/>
              <a:defRPr sz="3000">
                <a:latin typeface="Inter"/>
                <a:ea typeface="Inter"/>
                <a:cs typeface="Inter"/>
                <a:sym typeface="Inter"/>
              </a:defRPr>
            </a:lvl6pPr>
            <a:lvl7pPr lvl="6">
              <a:spcBef>
                <a:spcPts val="0"/>
              </a:spcBef>
              <a:spcAft>
                <a:spcPts val="0"/>
              </a:spcAft>
              <a:buSzPts val="3000"/>
              <a:buFont typeface="Inter"/>
              <a:buNone/>
              <a:defRPr sz="3000">
                <a:latin typeface="Inter"/>
                <a:ea typeface="Inter"/>
                <a:cs typeface="Inter"/>
                <a:sym typeface="Inter"/>
              </a:defRPr>
            </a:lvl7pPr>
            <a:lvl8pPr lvl="7">
              <a:spcBef>
                <a:spcPts val="0"/>
              </a:spcBef>
              <a:spcAft>
                <a:spcPts val="0"/>
              </a:spcAft>
              <a:buSzPts val="3000"/>
              <a:buFont typeface="Inter"/>
              <a:buNone/>
              <a:defRPr sz="3000">
                <a:latin typeface="Inter"/>
                <a:ea typeface="Inter"/>
                <a:cs typeface="Inter"/>
                <a:sym typeface="Inter"/>
              </a:defRPr>
            </a:lvl8pPr>
            <a:lvl9pPr lvl="8">
              <a:spcBef>
                <a:spcPts val="0"/>
              </a:spcBef>
              <a:spcAft>
                <a:spcPts val="0"/>
              </a:spcAft>
              <a:buSzPts val="3000"/>
              <a:buFont typeface="Inter"/>
              <a:buNone/>
              <a:defRPr sz="30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9x)">
  <p:cSld name="TITLE_AND_BODY_1_2_1_1_1_2_1_1_2_2_1_1_1_1_1_1">
    <p:bg>
      <p:bgPr>
        <a:solidFill>
          <a:schemeClr val="lt1"/>
        </a:solidFill>
      </p:bgPr>
    </p:bg>
    <p:spTree>
      <p:nvGrpSpPr>
        <p:cNvPr id="7773" name="Shape 7773"/>
        <p:cNvGrpSpPr/>
        <p:nvPr/>
      </p:nvGrpSpPr>
      <p:grpSpPr>
        <a:xfrm>
          <a:off x="0" y="0"/>
          <a:ext cx="0" cy="0"/>
          <a:chOff x="0" y="0"/>
          <a:chExt cx="0" cy="0"/>
        </a:xfrm>
      </p:grpSpPr>
      <p:sp>
        <p:nvSpPr>
          <p:cNvPr id="7774" name="Google Shape;7774;p376"/>
          <p:cNvSpPr/>
          <p:nvPr/>
        </p:nvSpPr>
        <p:spPr>
          <a:xfrm>
            <a:off x="342900" y="342253"/>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75" name="Google Shape;7775;p376"/>
          <p:cNvSpPr/>
          <p:nvPr/>
        </p:nvSpPr>
        <p:spPr>
          <a:xfrm>
            <a:off x="342900" y="1828345"/>
            <a:ext cx="2819400" cy="14865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76" name="Google Shape;7776;p376"/>
          <p:cNvSpPr/>
          <p:nvPr/>
        </p:nvSpPr>
        <p:spPr>
          <a:xfrm>
            <a:off x="342900" y="3314024"/>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77" name="Google Shape;7777;p376"/>
          <p:cNvSpPr/>
          <p:nvPr/>
        </p:nvSpPr>
        <p:spPr>
          <a:xfrm>
            <a:off x="3162300" y="342253"/>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78" name="Google Shape;7778;p376"/>
          <p:cNvSpPr/>
          <p:nvPr/>
        </p:nvSpPr>
        <p:spPr>
          <a:xfrm>
            <a:off x="3162300" y="1828345"/>
            <a:ext cx="2819400" cy="14865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79" name="Google Shape;7779;p376"/>
          <p:cNvSpPr/>
          <p:nvPr/>
        </p:nvSpPr>
        <p:spPr>
          <a:xfrm>
            <a:off x="3162300" y="3314024"/>
            <a:ext cx="2819400" cy="14865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80" name="Google Shape;7780;p376"/>
          <p:cNvSpPr/>
          <p:nvPr/>
        </p:nvSpPr>
        <p:spPr>
          <a:xfrm>
            <a:off x="5981700" y="342253"/>
            <a:ext cx="2819400" cy="14865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81" name="Google Shape;7781;p376"/>
          <p:cNvSpPr/>
          <p:nvPr/>
        </p:nvSpPr>
        <p:spPr>
          <a:xfrm>
            <a:off x="5981700" y="1828345"/>
            <a:ext cx="2819400" cy="14865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82" name="Google Shape;7782;p376"/>
          <p:cNvSpPr/>
          <p:nvPr/>
        </p:nvSpPr>
        <p:spPr>
          <a:xfrm>
            <a:off x="5981700" y="3314024"/>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83" name="Google Shape;7783;p376"/>
          <p:cNvSpPr/>
          <p:nvPr>
            <p:ph idx="2" type="pic"/>
          </p:nvPr>
        </p:nvSpPr>
        <p:spPr>
          <a:xfrm>
            <a:off x="663131" y="591441"/>
            <a:ext cx="2178900" cy="988200"/>
          </a:xfrm>
          <a:prstGeom prst="rect">
            <a:avLst/>
          </a:prstGeom>
          <a:noFill/>
          <a:ln>
            <a:noFill/>
          </a:ln>
        </p:spPr>
      </p:sp>
      <p:sp>
        <p:nvSpPr>
          <p:cNvPr id="7784" name="Google Shape;7784;p376"/>
          <p:cNvSpPr/>
          <p:nvPr>
            <p:ph idx="3" type="pic"/>
          </p:nvPr>
        </p:nvSpPr>
        <p:spPr>
          <a:xfrm>
            <a:off x="663131" y="2077327"/>
            <a:ext cx="2178900" cy="988200"/>
          </a:xfrm>
          <a:prstGeom prst="rect">
            <a:avLst/>
          </a:prstGeom>
          <a:noFill/>
          <a:ln>
            <a:noFill/>
          </a:ln>
        </p:spPr>
      </p:sp>
      <p:sp>
        <p:nvSpPr>
          <p:cNvPr id="7785" name="Google Shape;7785;p376"/>
          <p:cNvSpPr/>
          <p:nvPr>
            <p:ph idx="4" type="pic"/>
          </p:nvPr>
        </p:nvSpPr>
        <p:spPr>
          <a:xfrm>
            <a:off x="663131" y="3563611"/>
            <a:ext cx="2178900" cy="988200"/>
          </a:xfrm>
          <a:prstGeom prst="rect">
            <a:avLst/>
          </a:prstGeom>
          <a:noFill/>
          <a:ln>
            <a:noFill/>
          </a:ln>
        </p:spPr>
      </p:sp>
      <p:sp>
        <p:nvSpPr>
          <p:cNvPr id="7786" name="Google Shape;7786;p376"/>
          <p:cNvSpPr/>
          <p:nvPr>
            <p:ph idx="5" type="pic"/>
          </p:nvPr>
        </p:nvSpPr>
        <p:spPr>
          <a:xfrm>
            <a:off x="3482531" y="591441"/>
            <a:ext cx="2178900" cy="988200"/>
          </a:xfrm>
          <a:prstGeom prst="rect">
            <a:avLst/>
          </a:prstGeom>
          <a:noFill/>
          <a:ln>
            <a:noFill/>
          </a:ln>
        </p:spPr>
      </p:sp>
      <p:sp>
        <p:nvSpPr>
          <p:cNvPr id="7787" name="Google Shape;7787;p376"/>
          <p:cNvSpPr/>
          <p:nvPr>
            <p:ph idx="6" type="pic"/>
          </p:nvPr>
        </p:nvSpPr>
        <p:spPr>
          <a:xfrm>
            <a:off x="3482531" y="2077327"/>
            <a:ext cx="2178900" cy="988200"/>
          </a:xfrm>
          <a:prstGeom prst="rect">
            <a:avLst/>
          </a:prstGeom>
          <a:noFill/>
          <a:ln>
            <a:noFill/>
          </a:ln>
        </p:spPr>
      </p:sp>
      <p:sp>
        <p:nvSpPr>
          <p:cNvPr id="7788" name="Google Shape;7788;p376"/>
          <p:cNvSpPr/>
          <p:nvPr>
            <p:ph idx="7" type="pic"/>
          </p:nvPr>
        </p:nvSpPr>
        <p:spPr>
          <a:xfrm>
            <a:off x="3482531" y="3563611"/>
            <a:ext cx="2178900" cy="988200"/>
          </a:xfrm>
          <a:prstGeom prst="rect">
            <a:avLst/>
          </a:prstGeom>
          <a:noFill/>
          <a:ln>
            <a:noFill/>
          </a:ln>
        </p:spPr>
      </p:sp>
      <p:sp>
        <p:nvSpPr>
          <p:cNvPr id="7789" name="Google Shape;7789;p376"/>
          <p:cNvSpPr/>
          <p:nvPr>
            <p:ph idx="8" type="pic"/>
          </p:nvPr>
        </p:nvSpPr>
        <p:spPr>
          <a:xfrm>
            <a:off x="6301931" y="591441"/>
            <a:ext cx="2178900" cy="988200"/>
          </a:xfrm>
          <a:prstGeom prst="rect">
            <a:avLst/>
          </a:prstGeom>
          <a:noFill/>
          <a:ln>
            <a:noFill/>
          </a:ln>
        </p:spPr>
      </p:sp>
      <p:sp>
        <p:nvSpPr>
          <p:cNvPr id="7790" name="Google Shape;7790;p376"/>
          <p:cNvSpPr/>
          <p:nvPr>
            <p:ph idx="9" type="pic"/>
          </p:nvPr>
        </p:nvSpPr>
        <p:spPr>
          <a:xfrm>
            <a:off x="6301931" y="2077327"/>
            <a:ext cx="2178900" cy="988200"/>
          </a:xfrm>
          <a:prstGeom prst="rect">
            <a:avLst/>
          </a:prstGeom>
          <a:noFill/>
          <a:ln>
            <a:noFill/>
          </a:ln>
        </p:spPr>
      </p:sp>
      <p:sp>
        <p:nvSpPr>
          <p:cNvPr id="7791" name="Google Shape;7791;p376"/>
          <p:cNvSpPr/>
          <p:nvPr>
            <p:ph idx="13" type="pic"/>
          </p:nvPr>
        </p:nvSpPr>
        <p:spPr>
          <a:xfrm>
            <a:off x="6301931" y="3563611"/>
            <a:ext cx="2178900" cy="988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16x)">
  <p:cSld name="TITLE_AND_BODY_1_2_1_1_1_2_1_1_2_2_1_1_1_1_1_1_2">
    <p:bg>
      <p:bgPr>
        <a:solidFill>
          <a:schemeClr val="lt1"/>
        </a:solidFill>
      </p:bgPr>
    </p:bg>
    <p:spTree>
      <p:nvGrpSpPr>
        <p:cNvPr id="7792" name="Shape 7792"/>
        <p:cNvGrpSpPr/>
        <p:nvPr/>
      </p:nvGrpSpPr>
      <p:grpSpPr>
        <a:xfrm>
          <a:off x="0" y="0"/>
          <a:ext cx="0" cy="0"/>
          <a:chOff x="0" y="0"/>
          <a:chExt cx="0" cy="0"/>
        </a:xfrm>
      </p:grpSpPr>
      <p:sp>
        <p:nvSpPr>
          <p:cNvPr id="7793" name="Google Shape;7793;p377"/>
          <p:cNvSpPr/>
          <p:nvPr/>
        </p:nvSpPr>
        <p:spPr>
          <a:xfrm>
            <a:off x="342900" y="342253"/>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94" name="Google Shape;7794;p377"/>
          <p:cNvSpPr/>
          <p:nvPr/>
        </p:nvSpPr>
        <p:spPr>
          <a:xfrm>
            <a:off x="342900" y="145698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95" name="Google Shape;7795;p377"/>
          <p:cNvSpPr/>
          <p:nvPr/>
        </p:nvSpPr>
        <p:spPr>
          <a:xfrm>
            <a:off x="342900" y="257141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96" name="Google Shape;7796;p377"/>
          <p:cNvSpPr/>
          <p:nvPr/>
        </p:nvSpPr>
        <p:spPr>
          <a:xfrm>
            <a:off x="342900" y="368583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97" name="Google Shape;7797;p377"/>
          <p:cNvSpPr/>
          <p:nvPr/>
        </p:nvSpPr>
        <p:spPr>
          <a:xfrm>
            <a:off x="2457450" y="34225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98" name="Google Shape;7798;p377"/>
          <p:cNvSpPr/>
          <p:nvPr/>
        </p:nvSpPr>
        <p:spPr>
          <a:xfrm>
            <a:off x="2457450" y="145698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799" name="Google Shape;7799;p377"/>
          <p:cNvSpPr/>
          <p:nvPr/>
        </p:nvSpPr>
        <p:spPr>
          <a:xfrm>
            <a:off x="2457450" y="257141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0" name="Google Shape;7800;p377"/>
          <p:cNvSpPr/>
          <p:nvPr/>
        </p:nvSpPr>
        <p:spPr>
          <a:xfrm>
            <a:off x="2457450" y="368583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1" name="Google Shape;7801;p377"/>
          <p:cNvSpPr/>
          <p:nvPr/>
        </p:nvSpPr>
        <p:spPr>
          <a:xfrm>
            <a:off x="4572000" y="34225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2" name="Google Shape;7802;p377"/>
          <p:cNvSpPr/>
          <p:nvPr/>
        </p:nvSpPr>
        <p:spPr>
          <a:xfrm>
            <a:off x="4572000" y="145698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3" name="Google Shape;7803;p377"/>
          <p:cNvSpPr/>
          <p:nvPr/>
        </p:nvSpPr>
        <p:spPr>
          <a:xfrm>
            <a:off x="4572000" y="257141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4" name="Google Shape;7804;p377"/>
          <p:cNvSpPr/>
          <p:nvPr/>
        </p:nvSpPr>
        <p:spPr>
          <a:xfrm>
            <a:off x="4572000" y="368583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5" name="Google Shape;7805;p377"/>
          <p:cNvSpPr/>
          <p:nvPr/>
        </p:nvSpPr>
        <p:spPr>
          <a:xfrm>
            <a:off x="6686550" y="34225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6" name="Google Shape;7806;p377"/>
          <p:cNvSpPr/>
          <p:nvPr/>
        </p:nvSpPr>
        <p:spPr>
          <a:xfrm>
            <a:off x="6686550" y="145698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7" name="Google Shape;7807;p377"/>
          <p:cNvSpPr/>
          <p:nvPr/>
        </p:nvSpPr>
        <p:spPr>
          <a:xfrm>
            <a:off x="6686550" y="2571413"/>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8" name="Google Shape;7808;p377"/>
          <p:cNvSpPr/>
          <p:nvPr/>
        </p:nvSpPr>
        <p:spPr>
          <a:xfrm>
            <a:off x="6686550" y="368583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9" name="Google Shape;7809;p377"/>
          <p:cNvSpPr/>
          <p:nvPr>
            <p:ph idx="2" type="pic"/>
          </p:nvPr>
        </p:nvSpPr>
        <p:spPr>
          <a:xfrm>
            <a:off x="606600" y="539916"/>
            <a:ext cx="1587300" cy="719700"/>
          </a:xfrm>
          <a:prstGeom prst="rect">
            <a:avLst/>
          </a:prstGeom>
          <a:noFill/>
          <a:ln>
            <a:noFill/>
          </a:ln>
        </p:spPr>
      </p:sp>
      <p:sp>
        <p:nvSpPr>
          <p:cNvPr id="7810" name="Google Shape;7810;p377"/>
          <p:cNvSpPr/>
          <p:nvPr>
            <p:ph idx="3" type="pic"/>
          </p:nvPr>
        </p:nvSpPr>
        <p:spPr>
          <a:xfrm>
            <a:off x="606600" y="1654495"/>
            <a:ext cx="1587300" cy="719700"/>
          </a:xfrm>
          <a:prstGeom prst="rect">
            <a:avLst/>
          </a:prstGeom>
          <a:noFill/>
          <a:ln>
            <a:noFill/>
          </a:ln>
        </p:spPr>
      </p:sp>
      <p:sp>
        <p:nvSpPr>
          <p:cNvPr id="7811" name="Google Shape;7811;p377"/>
          <p:cNvSpPr/>
          <p:nvPr>
            <p:ph idx="4" type="pic"/>
          </p:nvPr>
        </p:nvSpPr>
        <p:spPr>
          <a:xfrm>
            <a:off x="606600" y="2769070"/>
            <a:ext cx="1587300" cy="719700"/>
          </a:xfrm>
          <a:prstGeom prst="rect">
            <a:avLst/>
          </a:prstGeom>
          <a:noFill/>
          <a:ln>
            <a:noFill/>
          </a:ln>
        </p:spPr>
      </p:sp>
      <p:sp>
        <p:nvSpPr>
          <p:cNvPr id="7812" name="Google Shape;7812;p377"/>
          <p:cNvSpPr/>
          <p:nvPr>
            <p:ph idx="5" type="pic"/>
          </p:nvPr>
        </p:nvSpPr>
        <p:spPr>
          <a:xfrm>
            <a:off x="606600" y="3883645"/>
            <a:ext cx="1587300" cy="719700"/>
          </a:xfrm>
          <a:prstGeom prst="rect">
            <a:avLst/>
          </a:prstGeom>
          <a:noFill/>
          <a:ln>
            <a:noFill/>
          </a:ln>
        </p:spPr>
      </p:sp>
      <p:sp>
        <p:nvSpPr>
          <p:cNvPr id="7813" name="Google Shape;7813;p377"/>
          <p:cNvSpPr/>
          <p:nvPr>
            <p:ph idx="6" type="pic"/>
          </p:nvPr>
        </p:nvSpPr>
        <p:spPr>
          <a:xfrm>
            <a:off x="2721150" y="539916"/>
            <a:ext cx="1587300" cy="719700"/>
          </a:xfrm>
          <a:prstGeom prst="rect">
            <a:avLst/>
          </a:prstGeom>
          <a:noFill/>
          <a:ln>
            <a:noFill/>
          </a:ln>
        </p:spPr>
      </p:sp>
      <p:sp>
        <p:nvSpPr>
          <p:cNvPr id="7814" name="Google Shape;7814;p377"/>
          <p:cNvSpPr/>
          <p:nvPr>
            <p:ph idx="7" type="pic"/>
          </p:nvPr>
        </p:nvSpPr>
        <p:spPr>
          <a:xfrm>
            <a:off x="2721150" y="1654495"/>
            <a:ext cx="1587300" cy="719700"/>
          </a:xfrm>
          <a:prstGeom prst="rect">
            <a:avLst/>
          </a:prstGeom>
          <a:noFill/>
          <a:ln>
            <a:noFill/>
          </a:ln>
        </p:spPr>
      </p:sp>
      <p:sp>
        <p:nvSpPr>
          <p:cNvPr id="7815" name="Google Shape;7815;p377"/>
          <p:cNvSpPr/>
          <p:nvPr>
            <p:ph idx="8" type="pic"/>
          </p:nvPr>
        </p:nvSpPr>
        <p:spPr>
          <a:xfrm>
            <a:off x="2721150" y="2769070"/>
            <a:ext cx="1587300" cy="719700"/>
          </a:xfrm>
          <a:prstGeom prst="rect">
            <a:avLst/>
          </a:prstGeom>
          <a:noFill/>
          <a:ln>
            <a:noFill/>
          </a:ln>
        </p:spPr>
      </p:sp>
      <p:sp>
        <p:nvSpPr>
          <p:cNvPr id="7816" name="Google Shape;7816;p377"/>
          <p:cNvSpPr/>
          <p:nvPr>
            <p:ph idx="9" type="pic"/>
          </p:nvPr>
        </p:nvSpPr>
        <p:spPr>
          <a:xfrm>
            <a:off x="2721150" y="3883645"/>
            <a:ext cx="1587300" cy="719700"/>
          </a:xfrm>
          <a:prstGeom prst="rect">
            <a:avLst/>
          </a:prstGeom>
          <a:noFill/>
          <a:ln>
            <a:noFill/>
          </a:ln>
        </p:spPr>
      </p:sp>
      <p:sp>
        <p:nvSpPr>
          <p:cNvPr id="7817" name="Google Shape;7817;p377"/>
          <p:cNvSpPr/>
          <p:nvPr>
            <p:ph idx="13" type="pic"/>
          </p:nvPr>
        </p:nvSpPr>
        <p:spPr>
          <a:xfrm>
            <a:off x="4835700" y="539916"/>
            <a:ext cx="1587300" cy="719700"/>
          </a:xfrm>
          <a:prstGeom prst="rect">
            <a:avLst/>
          </a:prstGeom>
          <a:noFill/>
          <a:ln>
            <a:noFill/>
          </a:ln>
        </p:spPr>
      </p:sp>
      <p:sp>
        <p:nvSpPr>
          <p:cNvPr id="7818" name="Google Shape;7818;p377"/>
          <p:cNvSpPr/>
          <p:nvPr>
            <p:ph idx="14" type="pic"/>
          </p:nvPr>
        </p:nvSpPr>
        <p:spPr>
          <a:xfrm>
            <a:off x="4835700" y="1654495"/>
            <a:ext cx="1587300" cy="719700"/>
          </a:xfrm>
          <a:prstGeom prst="rect">
            <a:avLst/>
          </a:prstGeom>
          <a:noFill/>
          <a:ln>
            <a:noFill/>
          </a:ln>
        </p:spPr>
      </p:sp>
      <p:sp>
        <p:nvSpPr>
          <p:cNvPr id="7819" name="Google Shape;7819;p377"/>
          <p:cNvSpPr/>
          <p:nvPr>
            <p:ph idx="15" type="pic"/>
          </p:nvPr>
        </p:nvSpPr>
        <p:spPr>
          <a:xfrm>
            <a:off x="4835700" y="2769070"/>
            <a:ext cx="1587300" cy="719700"/>
          </a:xfrm>
          <a:prstGeom prst="rect">
            <a:avLst/>
          </a:prstGeom>
          <a:noFill/>
          <a:ln>
            <a:noFill/>
          </a:ln>
        </p:spPr>
      </p:sp>
      <p:sp>
        <p:nvSpPr>
          <p:cNvPr id="7820" name="Google Shape;7820;p377"/>
          <p:cNvSpPr/>
          <p:nvPr>
            <p:ph idx="16" type="pic"/>
          </p:nvPr>
        </p:nvSpPr>
        <p:spPr>
          <a:xfrm>
            <a:off x="4835700" y="3883645"/>
            <a:ext cx="1587300" cy="719700"/>
          </a:xfrm>
          <a:prstGeom prst="rect">
            <a:avLst/>
          </a:prstGeom>
          <a:noFill/>
          <a:ln>
            <a:noFill/>
          </a:ln>
        </p:spPr>
      </p:sp>
      <p:sp>
        <p:nvSpPr>
          <p:cNvPr id="7821" name="Google Shape;7821;p377"/>
          <p:cNvSpPr/>
          <p:nvPr>
            <p:ph idx="17" type="pic"/>
          </p:nvPr>
        </p:nvSpPr>
        <p:spPr>
          <a:xfrm>
            <a:off x="6950250" y="539916"/>
            <a:ext cx="1587300" cy="719700"/>
          </a:xfrm>
          <a:prstGeom prst="rect">
            <a:avLst/>
          </a:prstGeom>
          <a:noFill/>
          <a:ln>
            <a:noFill/>
          </a:ln>
        </p:spPr>
      </p:sp>
      <p:sp>
        <p:nvSpPr>
          <p:cNvPr id="7822" name="Google Shape;7822;p377"/>
          <p:cNvSpPr/>
          <p:nvPr>
            <p:ph idx="18" type="pic"/>
          </p:nvPr>
        </p:nvSpPr>
        <p:spPr>
          <a:xfrm>
            <a:off x="6950250" y="1654495"/>
            <a:ext cx="1587300" cy="719700"/>
          </a:xfrm>
          <a:prstGeom prst="rect">
            <a:avLst/>
          </a:prstGeom>
          <a:noFill/>
          <a:ln>
            <a:noFill/>
          </a:ln>
        </p:spPr>
      </p:sp>
      <p:sp>
        <p:nvSpPr>
          <p:cNvPr id="7823" name="Google Shape;7823;p377"/>
          <p:cNvSpPr/>
          <p:nvPr>
            <p:ph idx="19" type="pic"/>
          </p:nvPr>
        </p:nvSpPr>
        <p:spPr>
          <a:xfrm>
            <a:off x="6950250" y="2769070"/>
            <a:ext cx="1587300" cy="719700"/>
          </a:xfrm>
          <a:prstGeom prst="rect">
            <a:avLst/>
          </a:prstGeom>
          <a:noFill/>
          <a:ln>
            <a:noFill/>
          </a:ln>
        </p:spPr>
      </p:sp>
      <p:sp>
        <p:nvSpPr>
          <p:cNvPr id="7824" name="Google Shape;7824;p377"/>
          <p:cNvSpPr/>
          <p:nvPr>
            <p:ph idx="20" type="pic"/>
          </p:nvPr>
        </p:nvSpPr>
        <p:spPr>
          <a:xfrm>
            <a:off x="6950250" y="3883645"/>
            <a:ext cx="1587300" cy="719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25x)">
  <p:cSld name="TITLE_AND_BODY_1_2_1_1_1_2_1_1_2_2_1_1_1_1_1_1_1">
    <p:bg>
      <p:bgPr>
        <a:solidFill>
          <a:schemeClr val="lt1"/>
        </a:solidFill>
      </p:bgPr>
    </p:bg>
    <p:spTree>
      <p:nvGrpSpPr>
        <p:cNvPr id="7825" name="Shape 7825"/>
        <p:cNvGrpSpPr/>
        <p:nvPr/>
      </p:nvGrpSpPr>
      <p:grpSpPr>
        <a:xfrm>
          <a:off x="0" y="0"/>
          <a:ext cx="0" cy="0"/>
          <a:chOff x="0" y="0"/>
          <a:chExt cx="0" cy="0"/>
        </a:xfrm>
      </p:grpSpPr>
      <p:sp>
        <p:nvSpPr>
          <p:cNvPr id="7826" name="Google Shape;7826;p378"/>
          <p:cNvSpPr/>
          <p:nvPr/>
        </p:nvSpPr>
        <p:spPr>
          <a:xfrm>
            <a:off x="342900" y="34225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27" name="Google Shape;7827;p378"/>
          <p:cNvSpPr/>
          <p:nvPr/>
        </p:nvSpPr>
        <p:spPr>
          <a:xfrm>
            <a:off x="342900" y="123396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28" name="Google Shape;7828;p378"/>
          <p:cNvSpPr/>
          <p:nvPr/>
        </p:nvSpPr>
        <p:spPr>
          <a:xfrm>
            <a:off x="342900" y="2125425"/>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29" name="Google Shape;7829;p378"/>
          <p:cNvSpPr/>
          <p:nvPr/>
        </p:nvSpPr>
        <p:spPr>
          <a:xfrm>
            <a:off x="342900" y="3016887"/>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0" name="Google Shape;7830;p378"/>
          <p:cNvSpPr/>
          <p:nvPr/>
        </p:nvSpPr>
        <p:spPr>
          <a:xfrm>
            <a:off x="2034540" y="34225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1" name="Google Shape;7831;p378"/>
          <p:cNvSpPr/>
          <p:nvPr/>
        </p:nvSpPr>
        <p:spPr>
          <a:xfrm>
            <a:off x="2034540" y="1233963"/>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2" name="Google Shape;7832;p378"/>
          <p:cNvSpPr/>
          <p:nvPr/>
        </p:nvSpPr>
        <p:spPr>
          <a:xfrm>
            <a:off x="2034540" y="2125425"/>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3" name="Google Shape;7833;p378"/>
          <p:cNvSpPr/>
          <p:nvPr/>
        </p:nvSpPr>
        <p:spPr>
          <a:xfrm>
            <a:off x="203454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4" name="Google Shape;7834;p378"/>
          <p:cNvSpPr/>
          <p:nvPr/>
        </p:nvSpPr>
        <p:spPr>
          <a:xfrm>
            <a:off x="3726180" y="342253"/>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5" name="Google Shape;7835;p378"/>
          <p:cNvSpPr/>
          <p:nvPr/>
        </p:nvSpPr>
        <p:spPr>
          <a:xfrm>
            <a:off x="3726180" y="1233963"/>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6" name="Google Shape;7836;p378"/>
          <p:cNvSpPr/>
          <p:nvPr/>
        </p:nvSpPr>
        <p:spPr>
          <a:xfrm>
            <a:off x="3726180" y="2125425"/>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7" name="Google Shape;7837;p378"/>
          <p:cNvSpPr/>
          <p:nvPr/>
        </p:nvSpPr>
        <p:spPr>
          <a:xfrm>
            <a:off x="3726180" y="301688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8" name="Google Shape;7838;p378"/>
          <p:cNvSpPr/>
          <p:nvPr/>
        </p:nvSpPr>
        <p:spPr>
          <a:xfrm>
            <a:off x="5417820" y="342253"/>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39" name="Google Shape;7839;p378"/>
          <p:cNvSpPr/>
          <p:nvPr/>
        </p:nvSpPr>
        <p:spPr>
          <a:xfrm>
            <a:off x="5417820" y="123396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0" name="Google Shape;7840;p378"/>
          <p:cNvSpPr/>
          <p:nvPr/>
        </p:nvSpPr>
        <p:spPr>
          <a:xfrm>
            <a:off x="5417820" y="2125425"/>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1" name="Google Shape;7841;p378"/>
          <p:cNvSpPr/>
          <p:nvPr/>
        </p:nvSpPr>
        <p:spPr>
          <a:xfrm>
            <a:off x="5417820" y="3016887"/>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2" name="Google Shape;7842;p378"/>
          <p:cNvSpPr/>
          <p:nvPr/>
        </p:nvSpPr>
        <p:spPr>
          <a:xfrm>
            <a:off x="342900" y="390859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3" name="Google Shape;7843;p378"/>
          <p:cNvSpPr/>
          <p:nvPr/>
        </p:nvSpPr>
        <p:spPr>
          <a:xfrm>
            <a:off x="203454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4" name="Google Shape;7844;p378"/>
          <p:cNvSpPr/>
          <p:nvPr/>
        </p:nvSpPr>
        <p:spPr>
          <a:xfrm>
            <a:off x="3726180" y="3908597"/>
            <a:ext cx="1691700" cy="891900"/>
          </a:xfrm>
          <a:prstGeom prst="rect">
            <a:avLst/>
          </a:prstGeom>
          <a:solidFill>
            <a:schemeClr val="dk1"/>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5" name="Google Shape;7845;p378"/>
          <p:cNvSpPr/>
          <p:nvPr/>
        </p:nvSpPr>
        <p:spPr>
          <a:xfrm>
            <a:off x="5417820" y="3908597"/>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6" name="Google Shape;7846;p378"/>
          <p:cNvSpPr/>
          <p:nvPr/>
        </p:nvSpPr>
        <p:spPr>
          <a:xfrm>
            <a:off x="7109460" y="34225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7" name="Google Shape;7847;p378"/>
          <p:cNvSpPr/>
          <p:nvPr/>
        </p:nvSpPr>
        <p:spPr>
          <a:xfrm>
            <a:off x="7109460" y="123396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8" name="Google Shape;7848;p378"/>
          <p:cNvSpPr/>
          <p:nvPr/>
        </p:nvSpPr>
        <p:spPr>
          <a:xfrm>
            <a:off x="7109460" y="2125425"/>
            <a:ext cx="1691700" cy="891900"/>
          </a:xfrm>
          <a:prstGeom prst="rect">
            <a:avLst/>
          </a:prstGeom>
          <a:solidFill>
            <a:srgbClr val="DEE1E6"/>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49" name="Google Shape;7849;p378"/>
          <p:cNvSpPr/>
          <p:nvPr/>
        </p:nvSpPr>
        <p:spPr>
          <a:xfrm>
            <a:off x="710946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50" name="Google Shape;7850;p378"/>
          <p:cNvSpPr/>
          <p:nvPr/>
        </p:nvSpPr>
        <p:spPr>
          <a:xfrm>
            <a:off x="710946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51" name="Google Shape;7851;p378"/>
          <p:cNvSpPr/>
          <p:nvPr>
            <p:ph idx="2" type="pic"/>
          </p:nvPr>
        </p:nvSpPr>
        <p:spPr>
          <a:xfrm>
            <a:off x="527906" y="538228"/>
            <a:ext cx="1321800" cy="500100"/>
          </a:xfrm>
          <a:prstGeom prst="rect">
            <a:avLst/>
          </a:prstGeom>
          <a:noFill/>
          <a:ln>
            <a:noFill/>
          </a:ln>
        </p:spPr>
      </p:sp>
      <p:sp>
        <p:nvSpPr>
          <p:cNvPr id="7852" name="Google Shape;7852;p378"/>
          <p:cNvSpPr/>
          <p:nvPr>
            <p:ph idx="3" type="pic"/>
          </p:nvPr>
        </p:nvSpPr>
        <p:spPr>
          <a:xfrm>
            <a:off x="527906" y="1429814"/>
            <a:ext cx="1321800" cy="500100"/>
          </a:xfrm>
          <a:prstGeom prst="rect">
            <a:avLst/>
          </a:prstGeom>
          <a:noFill/>
          <a:ln>
            <a:noFill/>
          </a:ln>
        </p:spPr>
      </p:sp>
      <p:sp>
        <p:nvSpPr>
          <p:cNvPr id="7853" name="Google Shape;7853;p378"/>
          <p:cNvSpPr/>
          <p:nvPr>
            <p:ph idx="4" type="pic"/>
          </p:nvPr>
        </p:nvSpPr>
        <p:spPr>
          <a:xfrm>
            <a:off x="527906" y="2321395"/>
            <a:ext cx="1321800" cy="500100"/>
          </a:xfrm>
          <a:prstGeom prst="rect">
            <a:avLst/>
          </a:prstGeom>
          <a:noFill/>
          <a:ln>
            <a:noFill/>
          </a:ln>
        </p:spPr>
      </p:sp>
      <p:sp>
        <p:nvSpPr>
          <p:cNvPr id="7854" name="Google Shape;7854;p378"/>
          <p:cNvSpPr/>
          <p:nvPr>
            <p:ph idx="5" type="pic"/>
          </p:nvPr>
        </p:nvSpPr>
        <p:spPr>
          <a:xfrm>
            <a:off x="527906" y="3212981"/>
            <a:ext cx="1321800" cy="500100"/>
          </a:xfrm>
          <a:prstGeom prst="rect">
            <a:avLst/>
          </a:prstGeom>
          <a:noFill/>
          <a:ln>
            <a:noFill/>
          </a:ln>
        </p:spPr>
      </p:sp>
      <p:sp>
        <p:nvSpPr>
          <p:cNvPr id="7855" name="Google Shape;7855;p378"/>
          <p:cNvSpPr/>
          <p:nvPr>
            <p:ph idx="6" type="pic"/>
          </p:nvPr>
        </p:nvSpPr>
        <p:spPr>
          <a:xfrm>
            <a:off x="527906" y="4104319"/>
            <a:ext cx="1321800" cy="500100"/>
          </a:xfrm>
          <a:prstGeom prst="rect">
            <a:avLst/>
          </a:prstGeom>
          <a:noFill/>
          <a:ln>
            <a:noFill/>
          </a:ln>
        </p:spPr>
      </p:sp>
      <p:sp>
        <p:nvSpPr>
          <p:cNvPr id="7856" name="Google Shape;7856;p378"/>
          <p:cNvSpPr/>
          <p:nvPr>
            <p:ph idx="7" type="pic"/>
          </p:nvPr>
        </p:nvSpPr>
        <p:spPr>
          <a:xfrm>
            <a:off x="2219545" y="538228"/>
            <a:ext cx="1321800" cy="500100"/>
          </a:xfrm>
          <a:prstGeom prst="rect">
            <a:avLst/>
          </a:prstGeom>
          <a:noFill/>
          <a:ln>
            <a:noFill/>
          </a:ln>
        </p:spPr>
      </p:sp>
      <p:sp>
        <p:nvSpPr>
          <p:cNvPr id="7857" name="Google Shape;7857;p378"/>
          <p:cNvSpPr/>
          <p:nvPr>
            <p:ph idx="8" type="pic"/>
          </p:nvPr>
        </p:nvSpPr>
        <p:spPr>
          <a:xfrm>
            <a:off x="2219545" y="1429814"/>
            <a:ext cx="1321800" cy="500100"/>
          </a:xfrm>
          <a:prstGeom prst="rect">
            <a:avLst/>
          </a:prstGeom>
          <a:noFill/>
          <a:ln>
            <a:noFill/>
          </a:ln>
        </p:spPr>
      </p:sp>
      <p:sp>
        <p:nvSpPr>
          <p:cNvPr id="7858" name="Google Shape;7858;p378"/>
          <p:cNvSpPr/>
          <p:nvPr>
            <p:ph idx="9" type="pic"/>
          </p:nvPr>
        </p:nvSpPr>
        <p:spPr>
          <a:xfrm>
            <a:off x="2219545" y="2321395"/>
            <a:ext cx="1321800" cy="500100"/>
          </a:xfrm>
          <a:prstGeom prst="rect">
            <a:avLst/>
          </a:prstGeom>
          <a:noFill/>
          <a:ln>
            <a:noFill/>
          </a:ln>
        </p:spPr>
      </p:sp>
      <p:sp>
        <p:nvSpPr>
          <p:cNvPr id="7859" name="Google Shape;7859;p378"/>
          <p:cNvSpPr/>
          <p:nvPr>
            <p:ph idx="13" type="pic"/>
          </p:nvPr>
        </p:nvSpPr>
        <p:spPr>
          <a:xfrm>
            <a:off x="2219545" y="3212981"/>
            <a:ext cx="1321800" cy="500100"/>
          </a:xfrm>
          <a:prstGeom prst="rect">
            <a:avLst/>
          </a:prstGeom>
          <a:noFill/>
          <a:ln>
            <a:noFill/>
          </a:ln>
        </p:spPr>
      </p:sp>
      <p:sp>
        <p:nvSpPr>
          <p:cNvPr id="7860" name="Google Shape;7860;p378"/>
          <p:cNvSpPr/>
          <p:nvPr>
            <p:ph idx="14" type="pic"/>
          </p:nvPr>
        </p:nvSpPr>
        <p:spPr>
          <a:xfrm>
            <a:off x="2219545" y="4104319"/>
            <a:ext cx="1321800" cy="500100"/>
          </a:xfrm>
          <a:prstGeom prst="rect">
            <a:avLst/>
          </a:prstGeom>
          <a:noFill/>
          <a:ln>
            <a:noFill/>
          </a:ln>
        </p:spPr>
      </p:sp>
      <p:sp>
        <p:nvSpPr>
          <p:cNvPr id="7861" name="Google Shape;7861;p378"/>
          <p:cNvSpPr/>
          <p:nvPr>
            <p:ph idx="15" type="pic"/>
          </p:nvPr>
        </p:nvSpPr>
        <p:spPr>
          <a:xfrm>
            <a:off x="3911184" y="538228"/>
            <a:ext cx="1321800" cy="500100"/>
          </a:xfrm>
          <a:prstGeom prst="rect">
            <a:avLst/>
          </a:prstGeom>
          <a:noFill/>
          <a:ln>
            <a:noFill/>
          </a:ln>
        </p:spPr>
      </p:sp>
      <p:sp>
        <p:nvSpPr>
          <p:cNvPr id="7862" name="Google Shape;7862;p378"/>
          <p:cNvSpPr/>
          <p:nvPr>
            <p:ph idx="16" type="pic"/>
          </p:nvPr>
        </p:nvSpPr>
        <p:spPr>
          <a:xfrm>
            <a:off x="3911184" y="1429814"/>
            <a:ext cx="1321800" cy="500100"/>
          </a:xfrm>
          <a:prstGeom prst="rect">
            <a:avLst/>
          </a:prstGeom>
          <a:noFill/>
          <a:ln>
            <a:noFill/>
          </a:ln>
        </p:spPr>
      </p:sp>
      <p:sp>
        <p:nvSpPr>
          <p:cNvPr id="7863" name="Google Shape;7863;p378"/>
          <p:cNvSpPr/>
          <p:nvPr>
            <p:ph idx="17" type="pic"/>
          </p:nvPr>
        </p:nvSpPr>
        <p:spPr>
          <a:xfrm>
            <a:off x="3911184" y="2321395"/>
            <a:ext cx="1321800" cy="500100"/>
          </a:xfrm>
          <a:prstGeom prst="rect">
            <a:avLst/>
          </a:prstGeom>
          <a:noFill/>
          <a:ln>
            <a:noFill/>
          </a:ln>
        </p:spPr>
      </p:sp>
      <p:sp>
        <p:nvSpPr>
          <p:cNvPr id="7864" name="Google Shape;7864;p378"/>
          <p:cNvSpPr/>
          <p:nvPr>
            <p:ph idx="18" type="pic"/>
          </p:nvPr>
        </p:nvSpPr>
        <p:spPr>
          <a:xfrm>
            <a:off x="3911184" y="3212981"/>
            <a:ext cx="1321800" cy="500100"/>
          </a:xfrm>
          <a:prstGeom prst="rect">
            <a:avLst/>
          </a:prstGeom>
          <a:noFill/>
          <a:ln>
            <a:noFill/>
          </a:ln>
        </p:spPr>
      </p:sp>
      <p:sp>
        <p:nvSpPr>
          <p:cNvPr id="7865" name="Google Shape;7865;p378"/>
          <p:cNvSpPr/>
          <p:nvPr>
            <p:ph idx="19" type="pic"/>
          </p:nvPr>
        </p:nvSpPr>
        <p:spPr>
          <a:xfrm>
            <a:off x="3911184" y="4104319"/>
            <a:ext cx="1321800" cy="500100"/>
          </a:xfrm>
          <a:prstGeom prst="rect">
            <a:avLst/>
          </a:prstGeom>
          <a:noFill/>
          <a:ln>
            <a:noFill/>
          </a:ln>
        </p:spPr>
      </p:sp>
      <p:sp>
        <p:nvSpPr>
          <p:cNvPr id="7866" name="Google Shape;7866;p378"/>
          <p:cNvSpPr/>
          <p:nvPr>
            <p:ph idx="20" type="pic"/>
          </p:nvPr>
        </p:nvSpPr>
        <p:spPr>
          <a:xfrm>
            <a:off x="5602823" y="538228"/>
            <a:ext cx="1321800" cy="500100"/>
          </a:xfrm>
          <a:prstGeom prst="rect">
            <a:avLst/>
          </a:prstGeom>
          <a:noFill/>
          <a:ln>
            <a:noFill/>
          </a:ln>
        </p:spPr>
      </p:sp>
      <p:sp>
        <p:nvSpPr>
          <p:cNvPr id="7867" name="Google Shape;7867;p378"/>
          <p:cNvSpPr/>
          <p:nvPr>
            <p:ph idx="21" type="pic"/>
          </p:nvPr>
        </p:nvSpPr>
        <p:spPr>
          <a:xfrm>
            <a:off x="5602823" y="1429814"/>
            <a:ext cx="1321800" cy="500100"/>
          </a:xfrm>
          <a:prstGeom prst="rect">
            <a:avLst/>
          </a:prstGeom>
          <a:noFill/>
          <a:ln>
            <a:noFill/>
          </a:ln>
        </p:spPr>
      </p:sp>
      <p:sp>
        <p:nvSpPr>
          <p:cNvPr id="7868" name="Google Shape;7868;p378"/>
          <p:cNvSpPr/>
          <p:nvPr>
            <p:ph idx="22" type="pic"/>
          </p:nvPr>
        </p:nvSpPr>
        <p:spPr>
          <a:xfrm>
            <a:off x="5602823" y="2321395"/>
            <a:ext cx="1321800" cy="500100"/>
          </a:xfrm>
          <a:prstGeom prst="rect">
            <a:avLst/>
          </a:prstGeom>
          <a:noFill/>
          <a:ln>
            <a:noFill/>
          </a:ln>
        </p:spPr>
      </p:sp>
      <p:sp>
        <p:nvSpPr>
          <p:cNvPr id="7869" name="Google Shape;7869;p378"/>
          <p:cNvSpPr/>
          <p:nvPr>
            <p:ph idx="23" type="pic"/>
          </p:nvPr>
        </p:nvSpPr>
        <p:spPr>
          <a:xfrm>
            <a:off x="5602823" y="3212981"/>
            <a:ext cx="1321800" cy="500100"/>
          </a:xfrm>
          <a:prstGeom prst="rect">
            <a:avLst/>
          </a:prstGeom>
          <a:noFill/>
          <a:ln>
            <a:noFill/>
          </a:ln>
        </p:spPr>
      </p:sp>
      <p:sp>
        <p:nvSpPr>
          <p:cNvPr id="7870" name="Google Shape;7870;p378"/>
          <p:cNvSpPr/>
          <p:nvPr>
            <p:ph idx="24" type="pic"/>
          </p:nvPr>
        </p:nvSpPr>
        <p:spPr>
          <a:xfrm>
            <a:off x="5602823" y="4104319"/>
            <a:ext cx="1321800" cy="500100"/>
          </a:xfrm>
          <a:prstGeom prst="rect">
            <a:avLst/>
          </a:prstGeom>
          <a:noFill/>
          <a:ln>
            <a:noFill/>
          </a:ln>
        </p:spPr>
      </p:sp>
      <p:sp>
        <p:nvSpPr>
          <p:cNvPr id="7871" name="Google Shape;7871;p378"/>
          <p:cNvSpPr/>
          <p:nvPr>
            <p:ph idx="25" type="pic"/>
          </p:nvPr>
        </p:nvSpPr>
        <p:spPr>
          <a:xfrm>
            <a:off x="7294467" y="538228"/>
            <a:ext cx="1321800" cy="500100"/>
          </a:xfrm>
          <a:prstGeom prst="rect">
            <a:avLst/>
          </a:prstGeom>
          <a:noFill/>
          <a:ln>
            <a:noFill/>
          </a:ln>
        </p:spPr>
      </p:sp>
      <p:sp>
        <p:nvSpPr>
          <p:cNvPr id="7872" name="Google Shape;7872;p378"/>
          <p:cNvSpPr/>
          <p:nvPr>
            <p:ph idx="26" type="pic"/>
          </p:nvPr>
        </p:nvSpPr>
        <p:spPr>
          <a:xfrm>
            <a:off x="7294467" y="1429814"/>
            <a:ext cx="1321800" cy="500100"/>
          </a:xfrm>
          <a:prstGeom prst="rect">
            <a:avLst/>
          </a:prstGeom>
          <a:noFill/>
          <a:ln>
            <a:noFill/>
          </a:ln>
        </p:spPr>
      </p:sp>
      <p:sp>
        <p:nvSpPr>
          <p:cNvPr id="7873" name="Google Shape;7873;p378"/>
          <p:cNvSpPr/>
          <p:nvPr>
            <p:ph idx="27" type="pic"/>
          </p:nvPr>
        </p:nvSpPr>
        <p:spPr>
          <a:xfrm>
            <a:off x="7294467" y="2321395"/>
            <a:ext cx="1321800" cy="500100"/>
          </a:xfrm>
          <a:prstGeom prst="rect">
            <a:avLst/>
          </a:prstGeom>
          <a:noFill/>
          <a:ln>
            <a:noFill/>
          </a:ln>
        </p:spPr>
      </p:sp>
      <p:sp>
        <p:nvSpPr>
          <p:cNvPr id="7874" name="Google Shape;7874;p378"/>
          <p:cNvSpPr/>
          <p:nvPr>
            <p:ph idx="28" type="pic"/>
          </p:nvPr>
        </p:nvSpPr>
        <p:spPr>
          <a:xfrm>
            <a:off x="7294467" y="3212981"/>
            <a:ext cx="1321800" cy="500100"/>
          </a:xfrm>
          <a:prstGeom prst="rect">
            <a:avLst/>
          </a:prstGeom>
          <a:noFill/>
          <a:ln>
            <a:noFill/>
          </a:ln>
        </p:spPr>
      </p:sp>
      <p:sp>
        <p:nvSpPr>
          <p:cNvPr id="7875" name="Google Shape;7875;p378"/>
          <p:cNvSpPr/>
          <p:nvPr>
            <p:ph idx="29" type="pic"/>
          </p:nvPr>
        </p:nvSpPr>
        <p:spPr>
          <a:xfrm>
            <a:off x="7294467" y="4104319"/>
            <a:ext cx="1321800" cy="50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Horizontal) 1">
  <p:cSld name="TITLE_AND_BODY_1_2_1_1_1_2_1_1_1_1_1_1_1_1_1_2_1_1_1_1_2">
    <p:bg>
      <p:bgPr>
        <a:solidFill>
          <a:schemeClr val="lt1"/>
        </a:solidFill>
      </p:bgPr>
    </p:bg>
    <p:spTree>
      <p:nvGrpSpPr>
        <p:cNvPr id="7876" name="Shape 7876"/>
        <p:cNvGrpSpPr/>
        <p:nvPr/>
      </p:nvGrpSpPr>
      <p:grpSpPr>
        <a:xfrm>
          <a:off x="0" y="0"/>
          <a:ext cx="0" cy="0"/>
          <a:chOff x="0" y="0"/>
          <a:chExt cx="0" cy="0"/>
        </a:xfrm>
      </p:grpSpPr>
      <p:cxnSp>
        <p:nvCxnSpPr>
          <p:cNvPr id="7877" name="Google Shape;7877;p379"/>
          <p:cNvCxnSpPr/>
          <p:nvPr/>
        </p:nvCxnSpPr>
        <p:spPr>
          <a:xfrm>
            <a:off x="0" y="2726023"/>
            <a:ext cx="9140400" cy="5100"/>
          </a:xfrm>
          <a:prstGeom prst="straightConnector1">
            <a:avLst/>
          </a:prstGeom>
          <a:noFill/>
          <a:ln cap="flat" cmpd="sng" w="10725">
            <a:solidFill>
              <a:schemeClr val="accent4"/>
            </a:solidFill>
            <a:prstDash val="solid"/>
            <a:round/>
            <a:headEnd len="med" w="med" type="none"/>
            <a:tailEnd len="med" w="med" type="none"/>
          </a:ln>
        </p:spPr>
      </p:cxnSp>
      <p:sp>
        <p:nvSpPr>
          <p:cNvPr id="7878" name="Google Shape;7878;p379"/>
          <p:cNvSpPr txBox="1"/>
          <p:nvPr>
            <p:ph type="title"/>
          </p:nvPr>
        </p:nvSpPr>
        <p:spPr>
          <a:xfrm>
            <a:off x="344044" y="671513"/>
            <a:ext cx="8457000" cy="4716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879" name="Google Shape;7879;p379"/>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7880" name="Google Shape;7880;p379"/>
          <p:cNvSpPr txBox="1"/>
          <p:nvPr>
            <p:ph idx="3" type="title"/>
          </p:nvPr>
        </p:nvSpPr>
        <p:spPr>
          <a:xfrm>
            <a:off x="324980"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881" name="Google Shape;7881;p379"/>
          <p:cNvSpPr/>
          <p:nvPr/>
        </p:nvSpPr>
        <p:spPr>
          <a:xfrm>
            <a:off x="752437"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882" name="Google Shape;7882;p379"/>
          <p:cNvSpPr txBox="1"/>
          <p:nvPr>
            <p:ph idx="4" type="title"/>
          </p:nvPr>
        </p:nvSpPr>
        <p:spPr>
          <a:xfrm>
            <a:off x="324980"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883" name="Google Shape;7883;p379"/>
          <p:cNvSpPr txBox="1"/>
          <p:nvPr>
            <p:ph idx="5" type="title"/>
          </p:nvPr>
        </p:nvSpPr>
        <p:spPr>
          <a:xfrm>
            <a:off x="324980"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884" name="Google Shape;7884;p379"/>
          <p:cNvCxnSpPr>
            <a:stCxn id="7881" idx="4"/>
            <a:endCxn id="7880" idx="0"/>
          </p:cNvCxnSpPr>
          <p:nvPr/>
        </p:nvCxnSpPr>
        <p:spPr>
          <a:xfrm>
            <a:off x="823837" y="2791875"/>
            <a:ext cx="0" cy="209100"/>
          </a:xfrm>
          <a:prstGeom prst="straightConnector1">
            <a:avLst/>
          </a:prstGeom>
          <a:noFill/>
          <a:ln cap="flat" cmpd="sng" w="10725">
            <a:solidFill>
              <a:schemeClr val="accent4"/>
            </a:solidFill>
            <a:prstDash val="solid"/>
            <a:round/>
            <a:headEnd len="med" w="med" type="none"/>
            <a:tailEnd len="med" w="med" type="none"/>
          </a:ln>
        </p:spPr>
      </p:cxnSp>
      <p:sp>
        <p:nvSpPr>
          <p:cNvPr id="7885" name="Google Shape;7885;p379"/>
          <p:cNvSpPr txBox="1"/>
          <p:nvPr>
            <p:ph idx="6" type="title"/>
          </p:nvPr>
        </p:nvSpPr>
        <p:spPr>
          <a:xfrm>
            <a:off x="1822469"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886" name="Google Shape;7886;p379"/>
          <p:cNvSpPr/>
          <p:nvPr/>
        </p:nvSpPr>
        <p:spPr>
          <a:xfrm>
            <a:off x="2249926"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887" name="Google Shape;7887;p379"/>
          <p:cNvSpPr txBox="1"/>
          <p:nvPr>
            <p:ph idx="7" type="title"/>
          </p:nvPr>
        </p:nvSpPr>
        <p:spPr>
          <a:xfrm>
            <a:off x="1822469"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888" name="Google Shape;7888;p379"/>
          <p:cNvSpPr txBox="1"/>
          <p:nvPr>
            <p:ph idx="8" type="title"/>
          </p:nvPr>
        </p:nvSpPr>
        <p:spPr>
          <a:xfrm>
            <a:off x="1822469"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889" name="Google Shape;7889;p379"/>
          <p:cNvCxnSpPr>
            <a:stCxn id="7886" idx="4"/>
            <a:endCxn id="7885" idx="0"/>
          </p:cNvCxnSpPr>
          <p:nvPr/>
        </p:nvCxnSpPr>
        <p:spPr>
          <a:xfrm>
            <a:off x="2321326" y="2791875"/>
            <a:ext cx="0" cy="209100"/>
          </a:xfrm>
          <a:prstGeom prst="straightConnector1">
            <a:avLst/>
          </a:prstGeom>
          <a:noFill/>
          <a:ln cap="flat" cmpd="sng" w="10725">
            <a:solidFill>
              <a:schemeClr val="accent4"/>
            </a:solidFill>
            <a:prstDash val="solid"/>
            <a:round/>
            <a:headEnd len="med" w="med" type="none"/>
            <a:tailEnd len="med" w="med" type="none"/>
          </a:ln>
        </p:spPr>
      </p:cxnSp>
      <p:sp>
        <p:nvSpPr>
          <p:cNvPr id="7890" name="Google Shape;7890;p379"/>
          <p:cNvSpPr txBox="1"/>
          <p:nvPr>
            <p:ph idx="9" type="title"/>
          </p:nvPr>
        </p:nvSpPr>
        <p:spPr>
          <a:xfrm>
            <a:off x="3319957"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891" name="Google Shape;7891;p379"/>
          <p:cNvSpPr/>
          <p:nvPr/>
        </p:nvSpPr>
        <p:spPr>
          <a:xfrm>
            <a:off x="3747414"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892" name="Google Shape;7892;p379"/>
          <p:cNvSpPr txBox="1"/>
          <p:nvPr>
            <p:ph idx="13" type="title"/>
          </p:nvPr>
        </p:nvSpPr>
        <p:spPr>
          <a:xfrm>
            <a:off x="3319957"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893" name="Google Shape;7893;p379"/>
          <p:cNvSpPr txBox="1"/>
          <p:nvPr>
            <p:ph idx="14" type="title"/>
          </p:nvPr>
        </p:nvSpPr>
        <p:spPr>
          <a:xfrm>
            <a:off x="3319957"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894" name="Google Shape;7894;p379"/>
          <p:cNvCxnSpPr>
            <a:stCxn id="7891" idx="4"/>
            <a:endCxn id="7890" idx="0"/>
          </p:cNvCxnSpPr>
          <p:nvPr/>
        </p:nvCxnSpPr>
        <p:spPr>
          <a:xfrm>
            <a:off x="3818814" y="2791875"/>
            <a:ext cx="0" cy="209100"/>
          </a:xfrm>
          <a:prstGeom prst="straightConnector1">
            <a:avLst/>
          </a:prstGeom>
          <a:noFill/>
          <a:ln cap="flat" cmpd="sng" w="10725">
            <a:solidFill>
              <a:schemeClr val="accent4"/>
            </a:solidFill>
            <a:prstDash val="solid"/>
            <a:round/>
            <a:headEnd len="med" w="med" type="none"/>
            <a:tailEnd len="med" w="med" type="none"/>
          </a:ln>
        </p:spPr>
      </p:cxnSp>
      <p:sp>
        <p:nvSpPr>
          <p:cNvPr id="7895" name="Google Shape;7895;p379"/>
          <p:cNvSpPr txBox="1"/>
          <p:nvPr>
            <p:ph idx="15" type="title"/>
          </p:nvPr>
        </p:nvSpPr>
        <p:spPr>
          <a:xfrm>
            <a:off x="4840461"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896" name="Google Shape;7896;p379"/>
          <p:cNvSpPr/>
          <p:nvPr/>
        </p:nvSpPr>
        <p:spPr>
          <a:xfrm>
            <a:off x="5267918"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897" name="Google Shape;7897;p379"/>
          <p:cNvSpPr txBox="1"/>
          <p:nvPr>
            <p:ph idx="16" type="title"/>
          </p:nvPr>
        </p:nvSpPr>
        <p:spPr>
          <a:xfrm>
            <a:off x="4840461"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898" name="Google Shape;7898;p379"/>
          <p:cNvSpPr txBox="1"/>
          <p:nvPr>
            <p:ph idx="17" type="title"/>
          </p:nvPr>
        </p:nvSpPr>
        <p:spPr>
          <a:xfrm>
            <a:off x="4840461"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899" name="Google Shape;7899;p379"/>
          <p:cNvCxnSpPr>
            <a:stCxn id="7896" idx="4"/>
            <a:endCxn id="7895" idx="0"/>
          </p:cNvCxnSpPr>
          <p:nvPr/>
        </p:nvCxnSpPr>
        <p:spPr>
          <a:xfrm>
            <a:off x="5339318" y="2791875"/>
            <a:ext cx="0" cy="209100"/>
          </a:xfrm>
          <a:prstGeom prst="straightConnector1">
            <a:avLst/>
          </a:prstGeom>
          <a:noFill/>
          <a:ln cap="flat" cmpd="sng" w="10725">
            <a:solidFill>
              <a:schemeClr val="accent4"/>
            </a:solidFill>
            <a:prstDash val="solid"/>
            <a:round/>
            <a:headEnd len="med" w="med" type="none"/>
            <a:tailEnd len="med" w="med" type="none"/>
          </a:ln>
        </p:spPr>
      </p:cxn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Horizontal) 2">
  <p:cSld name="TITLE_AND_BODY_1_2_1_1_1_2_1_1_1_1_1_1_1_1_1_2_1_1_1_1_3">
    <p:bg>
      <p:bgPr>
        <a:solidFill>
          <a:schemeClr val="lt1"/>
        </a:solidFill>
      </p:bgPr>
    </p:bg>
    <p:spTree>
      <p:nvGrpSpPr>
        <p:cNvPr id="7900" name="Shape 7900"/>
        <p:cNvGrpSpPr/>
        <p:nvPr/>
      </p:nvGrpSpPr>
      <p:grpSpPr>
        <a:xfrm>
          <a:off x="0" y="0"/>
          <a:ext cx="0" cy="0"/>
          <a:chOff x="0" y="0"/>
          <a:chExt cx="0" cy="0"/>
        </a:xfrm>
      </p:grpSpPr>
      <p:cxnSp>
        <p:nvCxnSpPr>
          <p:cNvPr id="7901" name="Google Shape;7901;p380"/>
          <p:cNvCxnSpPr/>
          <p:nvPr/>
        </p:nvCxnSpPr>
        <p:spPr>
          <a:xfrm>
            <a:off x="0" y="2726023"/>
            <a:ext cx="9140400" cy="5100"/>
          </a:xfrm>
          <a:prstGeom prst="straightConnector1">
            <a:avLst/>
          </a:prstGeom>
          <a:noFill/>
          <a:ln cap="flat" cmpd="sng" w="10725">
            <a:solidFill>
              <a:schemeClr val="accent4"/>
            </a:solidFill>
            <a:prstDash val="solid"/>
            <a:round/>
            <a:headEnd len="med" w="med" type="none"/>
            <a:tailEnd len="med" w="med" type="none"/>
          </a:ln>
        </p:spPr>
      </p:cxnSp>
      <p:sp>
        <p:nvSpPr>
          <p:cNvPr id="7902" name="Google Shape;7902;p380"/>
          <p:cNvSpPr txBox="1"/>
          <p:nvPr>
            <p:ph type="title"/>
          </p:nvPr>
        </p:nvSpPr>
        <p:spPr>
          <a:xfrm>
            <a:off x="344044" y="671513"/>
            <a:ext cx="8457000" cy="471600"/>
          </a:xfrm>
          <a:prstGeom prst="rect">
            <a:avLst/>
          </a:prstGeom>
        </p:spPr>
        <p:txBody>
          <a:bodyPr anchorCtr="0" anchor="t" bIns="0" lIns="0" spcFirstLastPara="1" rIns="0" wrap="square" tIns="0">
            <a:spAutoFit/>
          </a:bodyPr>
          <a:lstStyle>
            <a:lvl1pPr lv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903" name="Google Shape;7903;p380"/>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7904" name="Google Shape;7904;p380"/>
          <p:cNvSpPr txBox="1"/>
          <p:nvPr>
            <p:ph idx="3" type="title"/>
          </p:nvPr>
        </p:nvSpPr>
        <p:spPr>
          <a:xfrm>
            <a:off x="324980"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905" name="Google Shape;7905;p380"/>
          <p:cNvSpPr/>
          <p:nvPr/>
        </p:nvSpPr>
        <p:spPr>
          <a:xfrm>
            <a:off x="752437"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906" name="Google Shape;7906;p380"/>
          <p:cNvSpPr txBox="1"/>
          <p:nvPr>
            <p:ph idx="4" type="title"/>
          </p:nvPr>
        </p:nvSpPr>
        <p:spPr>
          <a:xfrm>
            <a:off x="324980"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907" name="Google Shape;7907;p380"/>
          <p:cNvSpPr txBox="1"/>
          <p:nvPr>
            <p:ph idx="5" type="title"/>
          </p:nvPr>
        </p:nvSpPr>
        <p:spPr>
          <a:xfrm>
            <a:off x="324980"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908" name="Google Shape;7908;p380"/>
          <p:cNvCxnSpPr>
            <a:stCxn id="7905" idx="4"/>
            <a:endCxn id="7904" idx="0"/>
          </p:cNvCxnSpPr>
          <p:nvPr/>
        </p:nvCxnSpPr>
        <p:spPr>
          <a:xfrm>
            <a:off x="823837" y="2791875"/>
            <a:ext cx="0" cy="209100"/>
          </a:xfrm>
          <a:prstGeom prst="straightConnector1">
            <a:avLst/>
          </a:prstGeom>
          <a:noFill/>
          <a:ln cap="flat" cmpd="sng" w="10725">
            <a:solidFill>
              <a:schemeClr val="accent4"/>
            </a:solidFill>
            <a:prstDash val="solid"/>
            <a:round/>
            <a:headEnd len="med" w="med" type="none"/>
            <a:tailEnd len="med" w="med" type="none"/>
          </a:ln>
        </p:spPr>
      </p:cxnSp>
      <p:sp>
        <p:nvSpPr>
          <p:cNvPr id="7909" name="Google Shape;7909;p380"/>
          <p:cNvSpPr txBox="1"/>
          <p:nvPr>
            <p:ph idx="6" type="title"/>
          </p:nvPr>
        </p:nvSpPr>
        <p:spPr>
          <a:xfrm>
            <a:off x="1822469"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910" name="Google Shape;7910;p380"/>
          <p:cNvSpPr/>
          <p:nvPr/>
        </p:nvSpPr>
        <p:spPr>
          <a:xfrm>
            <a:off x="2249926"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911" name="Google Shape;7911;p380"/>
          <p:cNvSpPr txBox="1"/>
          <p:nvPr>
            <p:ph idx="7" type="title"/>
          </p:nvPr>
        </p:nvSpPr>
        <p:spPr>
          <a:xfrm>
            <a:off x="1822469"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912" name="Google Shape;7912;p380"/>
          <p:cNvSpPr txBox="1"/>
          <p:nvPr>
            <p:ph idx="8" type="title"/>
          </p:nvPr>
        </p:nvSpPr>
        <p:spPr>
          <a:xfrm>
            <a:off x="1822469"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913" name="Google Shape;7913;p380"/>
          <p:cNvCxnSpPr>
            <a:stCxn id="7910" idx="4"/>
            <a:endCxn id="7909" idx="0"/>
          </p:cNvCxnSpPr>
          <p:nvPr/>
        </p:nvCxnSpPr>
        <p:spPr>
          <a:xfrm>
            <a:off x="2321326" y="2791875"/>
            <a:ext cx="0" cy="209100"/>
          </a:xfrm>
          <a:prstGeom prst="straightConnector1">
            <a:avLst/>
          </a:prstGeom>
          <a:noFill/>
          <a:ln cap="flat" cmpd="sng" w="10725">
            <a:solidFill>
              <a:schemeClr val="accent4"/>
            </a:solidFill>
            <a:prstDash val="solid"/>
            <a:round/>
            <a:headEnd len="med" w="med" type="none"/>
            <a:tailEnd len="med" w="med" type="none"/>
          </a:ln>
        </p:spPr>
      </p:cxnSp>
      <p:sp>
        <p:nvSpPr>
          <p:cNvPr id="7914" name="Google Shape;7914;p380"/>
          <p:cNvSpPr txBox="1"/>
          <p:nvPr>
            <p:ph idx="9" type="title"/>
          </p:nvPr>
        </p:nvSpPr>
        <p:spPr>
          <a:xfrm>
            <a:off x="3319957"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915" name="Google Shape;7915;p380"/>
          <p:cNvSpPr/>
          <p:nvPr/>
        </p:nvSpPr>
        <p:spPr>
          <a:xfrm>
            <a:off x="3747414"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916" name="Google Shape;7916;p380"/>
          <p:cNvSpPr txBox="1"/>
          <p:nvPr>
            <p:ph idx="13" type="title"/>
          </p:nvPr>
        </p:nvSpPr>
        <p:spPr>
          <a:xfrm>
            <a:off x="3319957"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917" name="Google Shape;7917;p380"/>
          <p:cNvSpPr txBox="1"/>
          <p:nvPr>
            <p:ph idx="14" type="title"/>
          </p:nvPr>
        </p:nvSpPr>
        <p:spPr>
          <a:xfrm>
            <a:off x="3319957"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918" name="Google Shape;7918;p380"/>
          <p:cNvCxnSpPr>
            <a:stCxn id="7915" idx="4"/>
            <a:endCxn id="7914" idx="0"/>
          </p:cNvCxnSpPr>
          <p:nvPr/>
        </p:nvCxnSpPr>
        <p:spPr>
          <a:xfrm>
            <a:off x="3818814" y="2791875"/>
            <a:ext cx="0" cy="209100"/>
          </a:xfrm>
          <a:prstGeom prst="straightConnector1">
            <a:avLst/>
          </a:prstGeom>
          <a:noFill/>
          <a:ln cap="flat" cmpd="sng" w="10725">
            <a:solidFill>
              <a:schemeClr val="accent4"/>
            </a:solidFill>
            <a:prstDash val="solid"/>
            <a:round/>
            <a:headEnd len="med" w="med" type="none"/>
            <a:tailEnd len="med" w="med" type="none"/>
          </a:ln>
        </p:spPr>
      </p:cxnSp>
      <p:sp>
        <p:nvSpPr>
          <p:cNvPr id="7919" name="Google Shape;7919;p380"/>
          <p:cNvSpPr txBox="1"/>
          <p:nvPr>
            <p:ph idx="15" type="title"/>
          </p:nvPr>
        </p:nvSpPr>
        <p:spPr>
          <a:xfrm>
            <a:off x="4840461"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920" name="Google Shape;7920;p380"/>
          <p:cNvSpPr/>
          <p:nvPr/>
        </p:nvSpPr>
        <p:spPr>
          <a:xfrm>
            <a:off x="5267918"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921" name="Google Shape;7921;p380"/>
          <p:cNvSpPr txBox="1"/>
          <p:nvPr>
            <p:ph idx="16" type="title"/>
          </p:nvPr>
        </p:nvSpPr>
        <p:spPr>
          <a:xfrm>
            <a:off x="4840461"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922" name="Google Shape;7922;p380"/>
          <p:cNvSpPr txBox="1"/>
          <p:nvPr>
            <p:ph idx="17" type="title"/>
          </p:nvPr>
        </p:nvSpPr>
        <p:spPr>
          <a:xfrm>
            <a:off x="4840461"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923" name="Google Shape;7923;p380"/>
          <p:cNvCxnSpPr>
            <a:stCxn id="7920" idx="4"/>
            <a:endCxn id="7919" idx="0"/>
          </p:cNvCxnSpPr>
          <p:nvPr/>
        </p:nvCxnSpPr>
        <p:spPr>
          <a:xfrm>
            <a:off x="5339318" y="2791875"/>
            <a:ext cx="0" cy="209100"/>
          </a:xfrm>
          <a:prstGeom prst="straightConnector1">
            <a:avLst/>
          </a:prstGeom>
          <a:noFill/>
          <a:ln cap="flat" cmpd="sng" w="10725">
            <a:solidFill>
              <a:schemeClr val="accent4"/>
            </a:solidFill>
            <a:prstDash val="solid"/>
            <a:round/>
            <a:headEnd len="med" w="med" type="none"/>
            <a:tailEnd len="med" w="med" type="none"/>
          </a:ln>
        </p:spPr>
      </p:cxnSp>
      <p:sp>
        <p:nvSpPr>
          <p:cNvPr id="7924" name="Google Shape;7924;p380"/>
          <p:cNvSpPr txBox="1"/>
          <p:nvPr>
            <p:ph idx="18" type="title"/>
          </p:nvPr>
        </p:nvSpPr>
        <p:spPr>
          <a:xfrm>
            <a:off x="6314934" y="3000921"/>
            <a:ext cx="997800" cy="30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dk1"/>
              </a:buClr>
              <a:buSzPts val="900"/>
              <a:buNone/>
              <a:defRPr sz="900">
                <a:solidFill>
                  <a:schemeClr val="dk1"/>
                </a:solidFill>
              </a:defRPr>
            </a:lvl1pPr>
            <a:lvl2pPr lvl="1" algn="ctr">
              <a:lnSpc>
                <a:spcPct val="100000"/>
              </a:lnSpc>
              <a:spcBef>
                <a:spcPts val="0"/>
              </a:spcBef>
              <a:spcAft>
                <a:spcPts val="0"/>
              </a:spcAft>
              <a:buClr>
                <a:schemeClr val="dk1"/>
              </a:buClr>
              <a:buSzPts val="900"/>
              <a:buNone/>
              <a:defRPr sz="900">
                <a:solidFill>
                  <a:schemeClr val="dk1"/>
                </a:solidFill>
              </a:defRPr>
            </a:lvl2pPr>
            <a:lvl3pPr lvl="2" algn="ctr">
              <a:lnSpc>
                <a:spcPct val="100000"/>
              </a:lnSpc>
              <a:spcBef>
                <a:spcPts val="0"/>
              </a:spcBef>
              <a:spcAft>
                <a:spcPts val="0"/>
              </a:spcAft>
              <a:buClr>
                <a:schemeClr val="dk1"/>
              </a:buClr>
              <a:buSzPts val="900"/>
              <a:buNone/>
              <a:defRPr sz="900">
                <a:solidFill>
                  <a:schemeClr val="dk1"/>
                </a:solidFill>
              </a:defRPr>
            </a:lvl3pPr>
            <a:lvl4pPr lvl="3" algn="ctr">
              <a:lnSpc>
                <a:spcPct val="100000"/>
              </a:lnSpc>
              <a:spcBef>
                <a:spcPts val="0"/>
              </a:spcBef>
              <a:spcAft>
                <a:spcPts val="0"/>
              </a:spcAft>
              <a:buClr>
                <a:schemeClr val="dk1"/>
              </a:buClr>
              <a:buSzPts val="900"/>
              <a:buNone/>
              <a:defRPr sz="900">
                <a:solidFill>
                  <a:schemeClr val="dk1"/>
                </a:solidFill>
              </a:defRPr>
            </a:lvl4pPr>
            <a:lvl5pPr lvl="4" algn="ctr">
              <a:lnSpc>
                <a:spcPct val="100000"/>
              </a:lnSpc>
              <a:spcBef>
                <a:spcPts val="0"/>
              </a:spcBef>
              <a:spcAft>
                <a:spcPts val="0"/>
              </a:spcAft>
              <a:buClr>
                <a:schemeClr val="dk1"/>
              </a:buClr>
              <a:buSzPts val="900"/>
              <a:buNone/>
              <a:defRPr sz="900">
                <a:solidFill>
                  <a:schemeClr val="dk1"/>
                </a:solidFill>
              </a:defRPr>
            </a:lvl5pPr>
            <a:lvl6pPr lvl="5" algn="ctr">
              <a:lnSpc>
                <a:spcPct val="100000"/>
              </a:lnSpc>
              <a:spcBef>
                <a:spcPts val="0"/>
              </a:spcBef>
              <a:spcAft>
                <a:spcPts val="0"/>
              </a:spcAft>
              <a:buClr>
                <a:schemeClr val="dk1"/>
              </a:buClr>
              <a:buSzPts val="900"/>
              <a:buNone/>
              <a:defRPr sz="900">
                <a:solidFill>
                  <a:schemeClr val="dk1"/>
                </a:solidFill>
              </a:defRPr>
            </a:lvl6pPr>
            <a:lvl7pPr lvl="6" algn="ctr">
              <a:lnSpc>
                <a:spcPct val="100000"/>
              </a:lnSpc>
              <a:spcBef>
                <a:spcPts val="0"/>
              </a:spcBef>
              <a:spcAft>
                <a:spcPts val="0"/>
              </a:spcAft>
              <a:buClr>
                <a:schemeClr val="dk1"/>
              </a:buClr>
              <a:buSzPts val="900"/>
              <a:buNone/>
              <a:defRPr sz="900">
                <a:solidFill>
                  <a:schemeClr val="dk1"/>
                </a:solidFill>
              </a:defRPr>
            </a:lvl7pPr>
            <a:lvl8pPr lvl="7" algn="ctr">
              <a:lnSpc>
                <a:spcPct val="100000"/>
              </a:lnSpc>
              <a:spcBef>
                <a:spcPts val="0"/>
              </a:spcBef>
              <a:spcAft>
                <a:spcPts val="0"/>
              </a:spcAft>
              <a:buClr>
                <a:schemeClr val="dk1"/>
              </a:buClr>
              <a:buSzPts val="900"/>
              <a:buNone/>
              <a:defRPr sz="900">
                <a:solidFill>
                  <a:schemeClr val="dk1"/>
                </a:solidFill>
              </a:defRPr>
            </a:lvl8pPr>
            <a:lvl9pPr lvl="8" algn="ctr">
              <a:lnSpc>
                <a:spcPct val="100000"/>
              </a:lnSpc>
              <a:spcBef>
                <a:spcPts val="0"/>
              </a:spcBef>
              <a:spcAft>
                <a:spcPts val="0"/>
              </a:spcAft>
              <a:buClr>
                <a:schemeClr val="dk1"/>
              </a:buClr>
              <a:buSzPts val="900"/>
              <a:buNone/>
              <a:defRPr sz="900">
                <a:solidFill>
                  <a:schemeClr val="dk1"/>
                </a:solidFill>
              </a:defRPr>
            </a:lvl9pPr>
          </a:lstStyle>
          <a:p/>
        </p:txBody>
      </p:sp>
      <p:sp>
        <p:nvSpPr>
          <p:cNvPr id="7925" name="Google Shape;7925;p380"/>
          <p:cNvSpPr/>
          <p:nvPr/>
        </p:nvSpPr>
        <p:spPr>
          <a:xfrm>
            <a:off x="6742391" y="2660175"/>
            <a:ext cx="142800" cy="131700"/>
          </a:xfrm>
          <a:prstGeom prst="ellipse">
            <a:avLst/>
          </a:prstGeom>
          <a:solidFill>
            <a:schemeClr val="lt2"/>
          </a:solidFill>
          <a:ln cap="flat" cmpd="sng" w="1072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926" name="Google Shape;7926;p380"/>
          <p:cNvSpPr txBox="1"/>
          <p:nvPr>
            <p:ph idx="19" type="title"/>
          </p:nvPr>
        </p:nvSpPr>
        <p:spPr>
          <a:xfrm>
            <a:off x="6314934" y="3302557"/>
            <a:ext cx="997800" cy="541500"/>
          </a:xfrm>
          <a:prstGeom prst="rect">
            <a:avLst/>
          </a:prstGeom>
        </p:spPr>
        <p:txBody>
          <a:bodyPr anchorCtr="0" anchor="t"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7927" name="Google Shape;7927;p380"/>
          <p:cNvSpPr txBox="1"/>
          <p:nvPr>
            <p:ph idx="20" type="title"/>
          </p:nvPr>
        </p:nvSpPr>
        <p:spPr>
          <a:xfrm>
            <a:off x="6314934" y="2320556"/>
            <a:ext cx="997800" cy="301500"/>
          </a:xfrm>
          <a:prstGeom prst="rect">
            <a:avLst/>
          </a:prstGeom>
        </p:spPr>
        <p:txBody>
          <a:bodyPr anchorCtr="0" anchor="b" bIns="0" lIns="0" spcFirstLastPara="1" rIns="0" wrap="square" tIns="0">
            <a:normAutofit/>
          </a:bodyPr>
          <a:lstStyle>
            <a:lvl1pPr lv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7928" name="Google Shape;7928;p380"/>
          <p:cNvCxnSpPr>
            <a:stCxn id="7925" idx="4"/>
            <a:endCxn id="7924" idx="0"/>
          </p:cNvCxnSpPr>
          <p:nvPr/>
        </p:nvCxnSpPr>
        <p:spPr>
          <a:xfrm>
            <a:off x="6813791" y="2791875"/>
            <a:ext cx="0" cy="209100"/>
          </a:xfrm>
          <a:prstGeom prst="straightConnector1">
            <a:avLst/>
          </a:prstGeom>
          <a:noFill/>
          <a:ln cap="flat" cmpd="sng" w="10725">
            <a:solidFill>
              <a:schemeClr val="accent4"/>
            </a:solidFill>
            <a:prstDash val="solid"/>
            <a:round/>
            <a:headEnd len="med" w="med" type="none"/>
            <a:tailEnd len="med" w="med" type="none"/>
          </a:ln>
        </p:spPr>
      </p:cxn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_AND_BODY_5">
  <p:cSld name="TITLE_AND_BODY_5">
    <p:spTree>
      <p:nvGrpSpPr>
        <p:cNvPr id="7929" name="Shape 7929"/>
        <p:cNvGrpSpPr/>
        <p:nvPr/>
      </p:nvGrpSpPr>
      <p:grpSpPr>
        <a:xfrm>
          <a:off x="0" y="0"/>
          <a:ext cx="0" cy="0"/>
          <a:chOff x="0" y="0"/>
          <a:chExt cx="0" cy="0"/>
        </a:xfrm>
      </p:grpSpPr>
      <p:sp>
        <p:nvSpPr>
          <p:cNvPr id="7930" name="Google Shape;7930;p381"/>
          <p:cNvSpPr txBox="1"/>
          <p:nvPr>
            <p:ph type="title"/>
          </p:nvPr>
        </p:nvSpPr>
        <p:spPr>
          <a:xfrm>
            <a:off x="311700" y="445025"/>
            <a:ext cx="8520600" cy="572700"/>
          </a:xfrm>
          <a:prstGeom prst="rect">
            <a:avLst/>
          </a:prstGeom>
        </p:spPr>
        <p:txBody>
          <a:bodyPr anchorCtr="0" anchor="ctr" bIns="19050" lIns="19050" spcFirstLastPara="1" rIns="19050" wrap="square" tIns="19050">
            <a:normAutofit/>
          </a:bodyPr>
          <a:lstStyle>
            <a:lvl1pPr lvl="0">
              <a:spcBef>
                <a:spcPts val="0"/>
              </a:spcBef>
              <a:spcAft>
                <a:spcPts val="0"/>
              </a:spcAft>
              <a:buSzPts val="4200"/>
              <a:buNone/>
              <a:defRPr/>
            </a:lvl1pPr>
            <a:lvl2pPr lvl="1">
              <a:spcBef>
                <a:spcPts val="0"/>
              </a:spcBef>
              <a:spcAft>
                <a:spcPts val="0"/>
              </a:spcAft>
              <a:buSzPts val="4200"/>
              <a:buNone/>
              <a:defRPr/>
            </a:lvl2pPr>
            <a:lvl3pPr lvl="2">
              <a:spcBef>
                <a:spcPts val="0"/>
              </a:spcBef>
              <a:spcAft>
                <a:spcPts val="0"/>
              </a:spcAft>
              <a:buSzPts val="4200"/>
              <a:buNone/>
              <a:defRPr/>
            </a:lvl3pPr>
            <a:lvl4pPr lvl="3">
              <a:spcBef>
                <a:spcPts val="0"/>
              </a:spcBef>
              <a:spcAft>
                <a:spcPts val="0"/>
              </a:spcAft>
              <a:buSzPts val="4200"/>
              <a:buNone/>
              <a:defRPr/>
            </a:lvl4pPr>
            <a:lvl5pPr lvl="4">
              <a:spcBef>
                <a:spcPts val="0"/>
              </a:spcBef>
              <a:spcAft>
                <a:spcPts val="0"/>
              </a:spcAft>
              <a:buSzPts val="4200"/>
              <a:buNone/>
              <a:defRPr/>
            </a:lvl5pPr>
            <a:lvl6pPr lvl="5">
              <a:spcBef>
                <a:spcPts val="0"/>
              </a:spcBef>
              <a:spcAft>
                <a:spcPts val="0"/>
              </a:spcAft>
              <a:buSzPts val="4200"/>
              <a:buNone/>
              <a:defRPr/>
            </a:lvl6pPr>
            <a:lvl7pPr lvl="6">
              <a:spcBef>
                <a:spcPts val="0"/>
              </a:spcBef>
              <a:spcAft>
                <a:spcPts val="0"/>
              </a:spcAft>
              <a:buSzPts val="4200"/>
              <a:buNone/>
              <a:defRPr/>
            </a:lvl7pPr>
            <a:lvl8pPr lvl="7">
              <a:spcBef>
                <a:spcPts val="0"/>
              </a:spcBef>
              <a:spcAft>
                <a:spcPts val="0"/>
              </a:spcAft>
              <a:buSzPts val="4200"/>
              <a:buNone/>
              <a:defRPr/>
            </a:lvl8pPr>
            <a:lvl9pPr lvl="8">
              <a:spcBef>
                <a:spcPts val="0"/>
              </a:spcBef>
              <a:spcAft>
                <a:spcPts val="0"/>
              </a:spcAft>
              <a:buSzPts val="4200"/>
              <a:buNone/>
              <a:defRPr/>
            </a:lvl9pPr>
          </a:lstStyle>
          <a:p/>
        </p:txBody>
      </p:sp>
      <p:sp>
        <p:nvSpPr>
          <p:cNvPr id="7931" name="Google Shape;7931;p381"/>
          <p:cNvSpPr txBox="1"/>
          <p:nvPr>
            <p:ph idx="1" type="body"/>
          </p:nvPr>
        </p:nvSpPr>
        <p:spPr>
          <a:xfrm>
            <a:off x="311700" y="1152475"/>
            <a:ext cx="8520600" cy="3416400"/>
          </a:xfrm>
          <a:prstGeom prst="rect">
            <a:avLst/>
          </a:prstGeom>
          <a:noFill/>
          <a:ln>
            <a:noFill/>
          </a:ln>
        </p:spPr>
        <p:txBody>
          <a:bodyPr anchorCtr="0" anchor="ctr" bIns="91425" lIns="91425" spcFirstLastPara="1" rIns="91425" wrap="square" tIns="91425">
            <a:noAutofit/>
          </a:bodyPr>
          <a:lstStyle>
            <a:lvl1pPr indent="-317500" lvl="0" marL="457200">
              <a:spcBef>
                <a:spcPts val="0"/>
              </a:spcBef>
              <a:spcAft>
                <a:spcPts val="0"/>
              </a:spcAft>
              <a:buSzPts val="1400"/>
              <a:buChar char="●"/>
              <a:defRPr sz="1400"/>
            </a:lvl1pPr>
            <a:lvl2pPr indent="-317500" lvl="1" marL="914400">
              <a:spcBef>
                <a:spcPts val="0"/>
              </a:spcBef>
              <a:spcAft>
                <a:spcPts val="0"/>
              </a:spcAft>
              <a:buSzPts val="1400"/>
              <a:buChar char="○"/>
              <a:defRPr sz="1400"/>
            </a:lvl2pPr>
            <a:lvl3pPr indent="-317500" lvl="2" marL="1371600">
              <a:spcBef>
                <a:spcPts val="0"/>
              </a:spcBef>
              <a:spcAft>
                <a:spcPts val="0"/>
              </a:spcAft>
              <a:buSzPts val="1400"/>
              <a:buChar char="■"/>
              <a:defRPr sz="1400"/>
            </a:lvl3pPr>
            <a:lvl4pPr indent="-317500" lvl="3" marL="1828800">
              <a:spcBef>
                <a:spcPts val="0"/>
              </a:spcBef>
              <a:spcAft>
                <a:spcPts val="0"/>
              </a:spcAft>
              <a:buSzPts val="1400"/>
              <a:buChar char="●"/>
              <a:defRPr sz="1400"/>
            </a:lvl4pPr>
            <a:lvl5pPr indent="-317500" lvl="4" marL="2286000">
              <a:spcBef>
                <a:spcPts val="0"/>
              </a:spcBef>
              <a:spcAft>
                <a:spcPts val="0"/>
              </a:spcAft>
              <a:buSzPts val="1400"/>
              <a:buChar char="○"/>
              <a:defRPr sz="1400"/>
            </a:lvl5pPr>
            <a:lvl6pPr indent="-317500" lvl="5" marL="2743200">
              <a:spcBef>
                <a:spcPts val="0"/>
              </a:spcBef>
              <a:spcAft>
                <a:spcPts val="0"/>
              </a:spcAft>
              <a:buSzPts val="1400"/>
              <a:buChar char="■"/>
              <a:defRPr sz="1400"/>
            </a:lvl6pPr>
            <a:lvl7pPr indent="-317500" lvl="6" marL="3200400">
              <a:spcBef>
                <a:spcPts val="0"/>
              </a:spcBef>
              <a:spcAft>
                <a:spcPts val="0"/>
              </a:spcAft>
              <a:buSzPts val="1400"/>
              <a:buChar char="●"/>
              <a:defRPr sz="1400"/>
            </a:lvl7pPr>
            <a:lvl8pPr indent="-317500" lvl="7" marL="3657600">
              <a:spcBef>
                <a:spcPts val="0"/>
              </a:spcBef>
              <a:spcAft>
                <a:spcPts val="0"/>
              </a:spcAft>
              <a:buSzPts val="1400"/>
              <a:buChar char="○"/>
              <a:defRPr sz="1400"/>
            </a:lvl8pPr>
            <a:lvl9pPr indent="-317500" lvl="8" marL="4114800">
              <a:spcBef>
                <a:spcPts val="0"/>
              </a:spcBef>
              <a:spcAft>
                <a:spcPts val="0"/>
              </a:spcAft>
              <a:buSzPts val="1400"/>
              <a:buChar char="■"/>
              <a:defRPr sz="1400"/>
            </a:lvl9pPr>
          </a:lstStyle>
          <a:p/>
        </p:txBody>
      </p:sp>
      <p:sp>
        <p:nvSpPr>
          <p:cNvPr id="7932" name="Google Shape;7932;p381"/>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a:buNone/>
              <a:defRPr sz="1400"/>
            </a:lvl1pPr>
            <a:lvl2pPr lvl="1">
              <a:buNone/>
              <a:defRPr sz="1400"/>
            </a:lvl2pPr>
            <a:lvl3pPr lvl="2">
              <a:buNone/>
              <a:defRPr sz="1400"/>
            </a:lvl3pPr>
            <a:lvl4pPr lvl="3">
              <a:buNone/>
              <a:defRPr sz="1400"/>
            </a:lvl4pPr>
            <a:lvl5pPr lvl="4">
              <a:buNone/>
              <a:defRPr sz="1400"/>
            </a:lvl5pPr>
            <a:lvl6pPr lvl="5">
              <a:buNone/>
              <a:defRPr sz="1400"/>
            </a:lvl6pPr>
            <a:lvl7pPr lvl="6">
              <a:buNone/>
              <a:defRPr sz="1400"/>
            </a:lvl7pPr>
            <a:lvl8pPr lvl="7">
              <a:buNone/>
              <a:defRPr sz="1400"/>
            </a:lvl8pPr>
            <a:lvl9pPr lvl="8">
              <a:buNone/>
              <a:defRPr sz="1400"/>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type="tx">
  <p:cSld name="TITLE_AND_BODY">
    <p:spTree>
      <p:nvGrpSpPr>
        <p:cNvPr id="7937" name="Shape 7937"/>
        <p:cNvGrpSpPr/>
        <p:nvPr/>
      </p:nvGrpSpPr>
      <p:grpSpPr>
        <a:xfrm>
          <a:off x="0" y="0"/>
          <a:ext cx="0" cy="0"/>
          <a:chOff x="0" y="0"/>
          <a:chExt cx="0" cy="0"/>
        </a:xfrm>
      </p:grpSpPr>
      <p:sp>
        <p:nvSpPr>
          <p:cNvPr id="7938" name="Google Shape;7938;p383"/>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light / title only">
  <p:cSld name="light / title only">
    <p:spTree>
      <p:nvGrpSpPr>
        <p:cNvPr id="7939" name="Shape 7939"/>
        <p:cNvGrpSpPr/>
        <p:nvPr/>
      </p:nvGrpSpPr>
      <p:grpSpPr>
        <a:xfrm>
          <a:off x="0" y="0"/>
          <a:ext cx="0" cy="0"/>
          <a:chOff x="0" y="0"/>
          <a:chExt cx="0" cy="0"/>
        </a:xfrm>
      </p:grpSpPr>
      <p:sp>
        <p:nvSpPr>
          <p:cNvPr id="7940" name="Google Shape;7940;p384"/>
          <p:cNvSpPr/>
          <p:nvPr/>
        </p:nvSpPr>
        <p:spPr>
          <a:xfrm>
            <a:off x="342900" y="342900"/>
            <a:ext cx="8458200" cy="4457700"/>
          </a:xfrm>
          <a:prstGeom prst="rect">
            <a:avLst/>
          </a:prstGeom>
          <a:solidFill>
            <a:schemeClr val="accent1"/>
          </a:solidFill>
          <a:ln>
            <a:noFill/>
          </a:ln>
        </p:spPr>
        <p:txBody>
          <a:bodyPr anchorCtr="0" anchor="ctr" bIns="19050" lIns="19050" spcFirstLastPara="1" rIns="19050" wrap="square" tIns="19050">
            <a:noAutofit/>
          </a:bodyPr>
          <a:lstStyle/>
          <a:p>
            <a:pPr indent="0" lvl="0" marL="0" marR="0" rtl="0" algn="l">
              <a:lnSpc>
                <a:spcPct val="80000"/>
              </a:lnSpc>
              <a:spcBef>
                <a:spcPts val="0"/>
              </a:spcBef>
              <a:spcAft>
                <a:spcPts val="0"/>
              </a:spcAft>
              <a:buClr>
                <a:srgbClr val="FEFEFE"/>
              </a:buClr>
              <a:buSzPts val="5300"/>
              <a:buFont typeface="Arial"/>
              <a:buNone/>
            </a:pPr>
            <a:r>
              <a:rPr b="0" i="0" lang="en" sz="5300" u="none" cap="none" strike="noStrike">
                <a:solidFill>
                  <a:srgbClr val="FEFEFE"/>
                </a:solidFill>
                <a:latin typeface="Arial"/>
                <a:ea typeface="Arial"/>
                <a:cs typeface="Arial"/>
                <a:sym typeface="Arial"/>
              </a:rPr>
              <a:t> </a:t>
            </a:r>
            <a:endParaRPr sz="500"/>
          </a:p>
        </p:txBody>
      </p:sp>
      <p:sp>
        <p:nvSpPr>
          <p:cNvPr id="7941" name="Google Shape;7941;p384"/>
          <p:cNvSpPr txBox="1"/>
          <p:nvPr>
            <p:ph idx="1" type="body"/>
          </p:nvPr>
        </p:nvSpPr>
        <p:spPr>
          <a:xfrm>
            <a:off x="342900" y="342900"/>
            <a:ext cx="8458200" cy="2232600"/>
          </a:xfrm>
          <a:prstGeom prst="rect">
            <a:avLst/>
          </a:prstGeom>
          <a:noFill/>
          <a:ln>
            <a:noFill/>
          </a:ln>
        </p:spPr>
        <p:txBody>
          <a:bodyPr anchorCtr="0" anchor="t" bIns="166700" lIns="166700" spcFirstLastPara="1" rIns="166700" wrap="square" tIns="16670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42" name="Google Shape;7942;p384"/>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p:cSld name="TITLE_AND_BODY_1_2_1_1_1_2_1_1_1_1_1_1_1_1_2">
    <p:bg>
      <p:bgPr>
        <a:solidFill>
          <a:schemeClr val="lt1"/>
        </a:solidFill>
      </p:bgPr>
    </p:bg>
    <p:spTree>
      <p:nvGrpSpPr>
        <p:cNvPr id="199" name="Shape 199"/>
        <p:cNvGrpSpPr/>
        <p:nvPr/>
      </p:nvGrpSpPr>
      <p:grpSpPr>
        <a:xfrm>
          <a:off x="0" y="0"/>
          <a:ext cx="0" cy="0"/>
          <a:chOff x="0" y="0"/>
          <a:chExt cx="0" cy="0"/>
        </a:xfrm>
      </p:grpSpPr>
      <p:sp>
        <p:nvSpPr>
          <p:cNvPr id="200" name="Google Shape;200;p39"/>
          <p:cNvSpPr txBox="1"/>
          <p:nvPr>
            <p:ph type="title"/>
          </p:nvPr>
        </p:nvSpPr>
        <p:spPr>
          <a:xfrm>
            <a:off x="344044" y="985838"/>
            <a:ext cx="6342600" cy="1585800"/>
          </a:xfrm>
          <a:prstGeom prst="rect">
            <a:avLst/>
          </a:prstGeom>
        </p:spPr>
        <p:txBody>
          <a:bodyPr anchorCtr="0" anchor="t" bIns="0" lIns="0" spcFirstLastPara="1" rIns="0" wrap="square" tIns="0">
            <a:sp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01" name="Google Shape;201;p39"/>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02" name="Google Shape;202;p39"/>
          <p:cNvSpPr txBox="1"/>
          <p:nvPr>
            <p:ph idx="3" type="title"/>
          </p:nvPr>
        </p:nvSpPr>
        <p:spPr>
          <a:xfrm>
            <a:off x="344044" y="3128963"/>
            <a:ext cx="3976200" cy="16716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03" name="Google Shape;203;p39"/>
          <p:cNvSpPr txBox="1"/>
          <p:nvPr>
            <p:ph idx="4" type="title"/>
          </p:nvPr>
        </p:nvSpPr>
        <p:spPr>
          <a:xfrm>
            <a:off x="4824788" y="3128963"/>
            <a:ext cx="3976200" cy="16716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green copy">
  <p:cSld name="Title green copy">
    <p:bg>
      <p:bgPr>
        <a:solidFill>
          <a:srgbClr val="08BE52"/>
        </a:solidFill>
      </p:bgPr>
    </p:bg>
    <p:spTree>
      <p:nvGrpSpPr>
        <p:cNvPr id="7943" name="Shape 7943"/>
        <p:cNvGrpSpPr/>
        <p:nvPr/>
      </p:nvGrpSpPr>
      <p:grpSpPr>
        <a:xfrm>
          <a:off x="0" y="0"/>
          <a:ext cx="0" cy="0"/>
          <a:chOff x="0" y="0"/>
          <a:chExt cx="0" cy="0"/>
        </a:xfrm>
      </p:grpSpPr>
      <p:pic>
        <p:nvPicPr>
          <p:cNvPr descr="Image" id="7944" name="Google Shape;7944;p385"/>
          <p:cNvPicPr preferRelativeResize="0"/>
          <p:nvPr/>
        </p:nvPicPr>
        <p:blipFill rotWithShape="1">
          <a:blip r:embed="rId2">
            <a:alphaModFix/>
          </a:blip>
          <a:srcRect b="0" l="0" r="0" t="0"/>
          <a:stretch/>
        </p:blipFill>
        <p:spPr>
          <a:xfrm>
            <a:off x="4564856" y="4453687"/>
            <a:ext cx="14288" cy="2779801"/>
          </a:xfrm>
          <a:prstGeom prst="rect">
            <a:avLst/>
          </a:prstGeom>
          <a:noFill/>
          <a:ln>
            <a:noFill/>
          </a:ln>
        </p:spPr>
      </p:pic>
      <p:pic>
        <p:nvPicPr>
          <p:cNvPr descr="Image" id="7945" name="Google Shape;7945;p385"/>
          <p:cNvPicPr preferRelativeResize="0"/>
          <p:nvPr/>
        </p:nvPicPr>
        <p:blipFill rotWithShape="1">
          <a:blip r:embed="rId3">
            <a:alphaModFix/>
          </a:blip>
          <a:srcRect b="0" l="0" r="0" t="0"/>
          <a:stretch/>
        </p:blipFill>
        <p:spPr>
          <a:xfrm>
            <a:off x="428625" y="4457700"/>
            <a:ext cx="1076325" cy="345962"/>
          </a:xfrm>
          <a:prstGeom prst="rect">
            <a:avLst/>
          </a:prstGeom>
          <a:noFill/>
          <a:ln>
            <a:noFill/>
          </a:ln>
        </p:spPr>
      </p:pic>
      <p:sp>
        <p:nvSpPr>
          <p:cNvPr id="7946" name="Google Shape;7946;p385"/>
          <p:cNvSpPr txBox="1"/>
          <p:nvPr>
            <p:ph idx="1" type="body"/>
          </p:nvPr>
        </p:nvSpPr>
        <p:spPr>
          <a:xfrm>
            <a:off x="428577" y="434225"/>
            <a:ext cx="8256600" cy="3051900"/>
          </a:xfrm>
          <a:prstGeom prst="rect">
            <a:avLst/>
          </a:prstGeom>
          <a:noFill/>
          <a:ln>
            <a:noFill/>
          </a:ln>
        </p:spPr>
        <p:txBody>
          <a:bodyPr anchorCtr="0" anchor="t" bIns="0" lIns="0" spcFirstLastPara="1" rIns="0" wrap="square" tIns="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pic>
        <p:nvPicPr>
          <p:cNvPr descr="Image" id="7947" name="Google Shape;7947;p385"/>
          <p:cNvPicPr preferRelativeResize="0"/>
          <p:nvPr/>
        </p:nvPicPr>
        <p:blipFill rotWithShape="1">
          <a:blip r:embed="rId4">
            <a:alphaModFix/>
          </a:blip>
          <a:srcRect b="0" l="0" r="0" t="0"/>
          <a:stretch/>
        </p:blipFill>
        <p:spPr>
          <a:xfrm>
            <a:off x="4801105" y="4501691"/>
            <a:ext cx="642938" cy="223797"/>
          </a:xfrm>
          <a:prstGeom prst="rect">
            <a:avLst/>
          </a:prstGeom>
          <a:noFill/>
          <a:ln>
            <a:noFill/>
          </a:ln>
        </p:spPr>
      </p:pic>
      <p:sp>
        <p:nvSpPr>
          <p:cNvPr id="7948" name="Google Shape;7948;p385"/>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title dark">
  <p:cSld name="Alternate title dark">
    <p:bg>
      <p:bgPr>
        <a:solidFill>
          <a:srgbClr val="00102C"/>
        </a:solidFill>
      </p:bgPr>
    </p:bg>
    <p:spTree>
      <p:nvGrpSpPr>
        <p:cNvPr id="7949" name="Shape 7949"/>
        <p:cNvGrpSpPr/>
        <p:nvPr/>
      </p:nvGrpSpPr>
      <p:grpSpPr>
        <a:xfrm>
          <a:off x="0" y="0"/>
          <a:ext cx="0" cy="0"/>
          <a:chOff x="0" y="0"/>
          <a:chExt cx="0" cy="0"/>
        </a:xfrm>
      </p:grpSpPr>
      <p:sp>
        <p:nvSpPr>
          <p:cNvPr id="7950" name="Google Shape;7950;p386"/>
          <p:cNvSpPr txBox="1"/>
          <p:nvPr>
            <p:ph idx="1" type="body"/>
          </p:nvPr>
        </p:nvSpPr>
        <p:spPr>
          <a:xfrm>
            <a:off x="428577" y="434225"/>
            <a:ext cx="8256600" cy="3051900"/>
          </a:xfrm>
          <a:prstGeom prst="rect">
            <a:avLst/>
          </a:prstGeom>
          <a:noFill/>
          <a:ln>
            <a:noFill/>
          </a:ln>
        </p:spPr>
        <p:txBody>
          <a:bodyPr anchorCtr="0" anchor="t" bIns="0" lIns="0" spcFirstLastPara="1" rIns="0" wrap="square" tIns="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pic>
        <p:nvPicPr>
          <p:cNvPr descr="Image" id="7951" name="Google Shape;7951;p386"/>
          <p:cNvPicPr preferRelativeResize="0"/>
          <p:nvPr/>
        </p:nvPicPr>
        <p:blipFill rotWithShape="1">
          <a:blip r:embed="rId2">
            <a:alphaModFix/>
          </a:blip>
          <a:srcRect b="0" l="0" r="0" t="0"/>
          <a:stretch/>
        </p:blipFill>
        <p:spPr>
          <a:xfrm>
            <a:off x="4801105" y="4500134"/>
            <a:ext cx="642325" cy="223584"/>
          </a:xfrm>
          <a:prstGeom prst="rect">
            <a:avLst/>
          </a:prstGeom>
          <a:noFill/>
          <a:ln>
            <a:noFill/>
          </a:ln>
        </p:spPr>
      </p:pic>
      <p:pic>
        <p:nvPicPr>
          <p:cNvPr descr="Image" id="7952" name="Google Shape;7952;p386"/>
          <p:cNvPicPr preferRelativeResize="0"/>
          <p:nvPr/>
        </p:nvPicPr>
        <p:blipFill rotWithShape="1">
          <a:blip r:embed="rId3">
            <a:alphaModFix/>
          </a:blip>
          <a:srcRect b="0" l="0" r="0" t="0"/>
          <a:stretch/>
        </p:blipFill>
        <p:spPr>
          <a:xfrm>
            <a:off x="4564856" y="4458450"/>
            <a:ext cx="14288" cy="2779801"/>
          </a:xfrm>
          <a:prstGeom prst="rect">
            <a:avLst/>
          </a:prstGeom>
          <a:noFill/>
          <a:ln>
            <a:noFill/>
          </a:ln>
        </p:spPr>
      </p:pic>
      <p:pic>
        <p:nvPicPr>
          <p:cNvPr descr="Image" id="7953" name="Google Shape;7953;p386"/>
          <p:cNvPicPr preferRelativeResize="0"/>
          <p:nvPr/>
        </p:nvPicPr>
        <p:blipFill rotWithShape="1">
          <a:blip r:embed="rId4">
            <a:alphaModFix/>
          </a:blip>
          <a:srcRect b="0" l="0" r="0" t="0"/>
          <a:stretch/>
        </p:blipFill>
        <p:spPr>
          <a:xfrm>
            <a:off x="428456" y="4456126"/>
            <a:ext cx="1074948" cy="345520"/>
          </a:xfrm>
          <a:prstGeom prst="rect">
            <a:avLst/>
          </a:prstGeom>
          <a:noFill/>
          <a:ln>
            <a:noFill/>
          </a:ln>
        </p:spPr>
      </p:pic>
      <p:sp>
        <p:nvSpPr>
          <p:cNvPr id="7954" name="Google Shape;7954;p386"/>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Alternate subtitle white">
  <p:cSld name="Alternate subtitle white">
    <p:spTree>
      <p:nvGrpSpPr>
        <p:cNvPr id="7955" name="Shape 7955"/>
        <p:cNvGrpSpPr/>
        <p:nvPr/>
      </p:nvGrpSpPr>
      <p:grpSpPr>
        <a:xfrm>
          <a:off x="0" y="0"/>
          <a:ext cx="0" cy="0"/>
          <a:chOff x="0" y="0"/>
          <a:chExt cx="0" cy="0"/>
        </a:xfrm>
      </p:grpSpPr>
      <p:pic>
        <p:nvPicPr>
          <p:cNvPr descr="Image" id="7956" name="Google Shape;7956;p387"/>
          <p:cNvPicPr preferRelativeResize="0"/>
          <p:nvPr/>
        </p:nvPicPr>
        <p:blipFill rotWithShape="1">
          <a:blip r:embed="rId2">
            <a:alphaModFix/>
          </a:blip>
          <a:srcRect b="0" l="0" r="0" t="0"/>
          <a:stretch/>
        </p:blipFill>
        <p:spPr>
          <a:xfrm>
            <a:off x="4801105" y="4500134"/>
            <a:ext cx="642325" cy="223584"/>
          </a:xfrm>
          <a:prstGeom prst="rect">
            <a:avLst/>
          </a:prstGeom>
          <a:noFill/>
          <a:ln>
            <a:noFill/>
          </a:ln>
        </p:spPr>
      </p:pic>
      <p:pic>
        <p:nvPicPr>
          <p:cNvPr descr="Image" id="7957" name="Google Shape;7957;p387"/>
          <p:cNvPicPr preferRelativeResize="0"/>
          <p:nvPr/>
        </p:nvPicPr>
        <p:blipFill rotWithShape="1">
          <a:blip r:embed="rId3">
            <a:alphaModFix/>
          </a:blip>
          <a:srcRect b="0" l="0" r="0" t="0"/>
          <a:stretch/>
        </p:blipFill>
        <p:spPr>
          <a:xfrm>
            <a:off x="4564856" y="4453687"/>
            <a:ext cx="14288" cy="2779801"/>
          </a:xfrm>
          <a:prstGeom prst="rect">
            <a:avLst/>
          </a:prstGeom>
          <a:noFill/>
          <a:ln>
            <a:noFill/>
          </a:ln>
        </p:spPr>
      </p:pic>
      <p:pic>
        <p:nvPicPr>
          <p:cNvPr descr="Image" id="7958" name="Google Shape;7958;p387"/>
          <p:cNvPicPr preferRelativeResize="0"/>
          <p:nvPr/>
        </p:nvPicPr>
        <p:blipFill rotWithShape="1">
          <a:blip r:embed="rId4">
            <a:alphaModFix/>
          </a:blip>
          <a:srcRect b="0" l="0" r="0" t="0"/>
          <a:stretch/>
        </p:blipFill>
        <p:spPr>
          <a:xfrm>
            <a:off x="428456" y="4456126"/>
            <a:ext cx="1074948" cy="345520"/>
          </a:xfrm>
          <a:prstGeom prst="rect">
            <a:avLst/>
          </a:prstGeom>
          <a:noFill/>
          <a:ln>
            <a:noFill/>
          </a:ln>
        </p:spPr>
      </p:pic>
      <p:sp>
        <p:nvSpPr>
          <p:cNvPr id="7959" name="Google Shape;7959;p387"/>
          <p:cNvSpPr txBox="1"/>
          <p:nvPr>
            <p:ph idx="1" type="body"/>
          </p:nvPr>
        </p:nvSpPr>
        <p:spPr>
          <a:xfrm>
            <a:off x="428577" y="434225"/>
            <a:ext cx="8256600" cy="3051900"/>
          </a:xfrm>
          <a:prstGeom prst="rect">
            <a:avLst/>
          </a:prstGeom>
          <a:noFill/>
          <a:ln>
            <a:noFill/>
          </a:ln>
        </p:spPr>
        <p:txBody>
          <a:bodyPr anchorCtr="0" anchor="t" bIns="0" lIns="0" spcFirstLastPara="1" rIns="0" wrap="square" tIns="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60" name="Google Shape;7960;p387"/>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Image right - white">
  <p:cSld name="Image right - white">
    <p:spTree>
      <p:nvGrpSpPr>
        <p:cNvPr id="7961" name="Shape 7961"/>
        <p:cNvGrpSpPr/>
        <p:nvPr/>
      </p:nvGrpSpPr>
      <p:grpSpPr>
        <a:xfrm>
          <a:off x="0" y="0"/>
          <a:ext cx="0" cy="0"/>
          <a:chOff x="0" y="0"/>
          <a:chExt cx="0" cy="0"/>
        </a:xfrm>
      </p:grpSpPr>
      <p:sp>
        <p:nvSpPr>
          <p:cNvPr id="7962" name="Google Shape;7962;p388"/>
          <p:cNvSpPr/>
          <p:nvPr>
            <p:ph idx="2" type="pic"/>
          </p:nvPr>
        </p:nvSpPr>
        <p:spPr>
          <a:xfrm>
            <a:off x="4572000" y="0"/>
            <a:ext cx="4572000" cy="5143500"/>
          </a:xfrm>
          <a:prstGeom prst="rect">
            <a:avLst/>
          </a:prstGeom>
          <a:noFill/>
          <a:ln>
            <a:noFill/>
          </a:ln>
        </p:spPr>
      </p:sp>
      <p:sp>
        <p:nvSpPr>
          <p:cNvPr id="7963" name="Google Shape;7963;p388"/>
          <p:cNvSpPr txBox="1"/>
          <p:nvPr>
            <p:ph idx="1" type="body"/>
          </p:nvPr>
        </p:nvSpPr>
        <p:spPr>
          <a:xfrm>
            <a:off x="428625" y="440084"/>
            <a:ext cx="3719400" cy="4273200"/>
          </a:xfrm>
          <a:prstGeom prst="rect">
            <a:avLst/>
          </a:prstGeom>
          <a:noFill/>
          <a:ln>
            <a:noFill/>
          </a:ln>
        </p:spPr>
        <p:txBody>
          <a:bodyPr anchorCtr="0" anchor="ctr" bIns="0" lIns="0" spcFirstLastPara="1" rIns="0" wrap="square" tIns="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64" name="Google Shape;7964;p388"/>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Image left - white">
  <p:cSld name="Image left - white">
    <p:spTree>
      <p:nvGrpSpPr>
        <p:cNvPr id="7965" name="Shape 7965"/>
        <p:cNvGrpSpPr/>
        <p:nvPr/>
      </p:nvGrpSpPr>
      <p:grpSpPr>
        <a:xfrm>
          <a:off x="0" y="0"/>
          <a:ext cx="0" cy="0"/>
          <a:chOff x="0" y="0"/>
          <a:chExt cx="0" cy="0"/>
        </a:xfrm>
      </p:grpSpPr>
      <p:sp>
        <p:nvSpPr>
          <p:cNvPr id="7966" name="Google Shape;7966;p389"/>
          <p:cNvSpPr/>
          <p:nvPr>
            <p:ph idx="2" type="pic"/>
          </p:nvPr>
        </p:nvSpPr>
        <p:spPr>
          <a:xfrm>
            <a:off x="0" y="0"/>
            <a:ext cx="4572000" cy="5143500"/>
          </a:xfrm>
          <a:prstGeom prst="rect">
            <a:avLst/>
          </a:prstGeom>
          <a:noFill/>
          <a:ln>
            <a:noFill/>
          </a:ln>
        </p:spPr>
      </p:sp>
      <p:sp>
        <p:nvSpPr>
          <p:cNvPr id="7967" name="Google Shape;7967;p389"/>
          <p:cNvSpPr txBox="1"/>
          <p:nvPr>
            <p:ph idx="1" type="body"/>
          </p:nvPr>
        </p:nvSpPr>
        <p:spPr>
          <a:xfrm>
            <a:off x="4998338" y="0"/>
            <a:ext cx="3719400" cy="5143500"/>
          </a:xfrm>
          <a:prstGeom prst="rect">
            <a:avLst/>
          </a:prstGeom>
          <a:noFill/>
          <a:ln>
            <a:noFill/>
          </a:ln>
        </p:spPr>
        <p:txBody>
          <a:bodyPr anchorCtr="0" anchor="ctr" bIns="0" lIns="0" spcFirstLastPara="1" rIns="0" wrap="square" tIns="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68" name="Google Shape;7968;p389"/>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Image right -dark">
  <p:cSld name="Image right -dark">
    <p:bg>
      <p:bgPr>
        <a:solidFill>
          <a:srgbClr val="00102C"/>
        </a:solidFill>
      </p:bgPr>
    </p:bg>
    <p:spTree>
      <p:nvGrpSpPr>
        <p:cNvPr id="7969" name="Shape 7969"/>
        <p:cNvGrpSpPr/>
        <p:nvPr/>
      </p:nvGrpSpPr>
      <p:grpSpPr>
        <a:xfrm>
          <a:off x="0" y="0"/>
          <a:ext cx="0" cy="0"/>
          <a:chOff x="0" y="0"/>
          <a:chExt cx="0" cy="0"/>
        </a:xfrm>
      </p:grpSpPr>
      <p:sp>
        <p:nvSpPr>
          <p:cNvPr id="7970" name="Google Shape;7970;p390"/>
          <p:cNvSpPr/>
          <p:nvPr>
            <p:ph idx="2" type="pic"/>
          </p:nvPr>
        </p:nvSpPr>
        <p:spPr>
          <a:xfrm>
            <a:off x="4572000" y="0"/>
            <a:ext cx="4572000" cy="5143500"/>
          </a:xfrm>
          <a:prstGeom prst="rect">
            <a:avLst/>
          </a:prstGeom>
          <a:noFill/>
          <a:ln>
            <a:noFill/>
          </a:ln>
        </p:spPr>
      </p:sp>
      <p:sp>
        <p:nvSpPr>
          <p:cNvPr id="7971" name="Google Shape;7971;p390"/>
          <p:cNvSpPr txBox="1"/>
          <p:nvPr>
            <p:ph idx="1" type="body"/>
          </p:nvPr>
        </p:nvSpPr>
        <p:spPr>
          <a:xfrm>
            <a:off x="428625" y="0"/>
            <a:ext cx="3719400" cy="5143500"/>
          </a:xfrm>
          <a:prstGeom prst="rect">
            <a:avLst/>
          </a:prstGeom>
          <a:noFill/>
          <a:ln>
            <a:noFill/>
          </a:ln>
        </p:spPr>
        <p:txBody>
          <a:bodyPr anchorCtr="0" anchor="ctr" bIns="0" lIns="0" spcFirstLastPara="1" rIns="0" wrap="square" tIns="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72" name="Google Shape;7972;p390"/>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Image left - dark">
  <p:cSld name="Image left - dark">
    <p:bg>
      <p:bgPr>
        <a:solidFill>
          <a:srgbClr val="00102C"/>
        </a:solidFill>
      </p:bgPr>
    </p:bg>
    <p:spTree>
      <p:nvGrpSpPr>
        <p:cNvPr id="7973" name="Shape 7973"/>
        <p:cNvGrpSpPr/>
        <p:nvPr/>
      </p:nvGrpSpPr>
      <p:grpSpPr>
        <a:xfrm>
          <a:off x="0" y="0"/>
          <a:ext cx="0" cy="0"/>
          <a:chOff x="0" y="0"/>
          <a:chExt cx="0" cy="0"/>
        </a:xfrm>
      </p:grpSpPr>
      <p:sp>
        <p:nvSpPr>
          <p:cNvPr id="7974" name="Google Shape;7974;p391"/>
          <p:cNvSpPr/>
          <p:nvPr>
            <p:ph idx="2" type="pic"/>
          </p:nvPr>
        </p:nvSpPr>
        <p:spPr>
          <a:xfrm>
            <a:off x="0" y="0"/>
            <a:ext cx="4572000" cy="5143500"/>
          </a:xfrm>
          <a:prstGeom prst="rect">
            <a:avLst/>
          </a:prstGeom>
          <a:noFill/>
          <a:ln>
            <a:noFill/>
          </a:ln>
        </p:spPr>
      </p:sp>
      <p:sp>
        <p:nvSpPr>
          <p:cNvPr id="7975" name="Google Shape;7975;p391"/>
          <p:cNvSpPr txBox="1"/>
          <p:nvPr>
            <p:ph idx="1" type="body"/>
          </p:nvPr>
        </p:nvSpPr>
        <p:spPr>
          <a:xfrm>
            <a:off x="4998338" y="0"/>
            <a:ext cx="3719400" cy="5143500"/>
          </a:xfrm>
          <a:prstGeom prst="rect">
            <a:avLst/>
          </a:prstGeom>
          <a:noFill/>
          <a:ln>
            <a:noFill/>
          </a:ln>
        </p:spPr>
        <p:txBody>
          <a:bodyPr anchorCtr="0" anchor="ctr" bIns="0" lIns="0" spcFirstLastPara="1" rIns="0" wrap="square" tIns="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76" name="Google Shape;7976;p391"/>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block blue copy">
  <p:cSld name="2 block blue copy">
    <p:spTree>
      <p:nvGrpSpPr>
        <p:cNvPr id="7977" name="Shape 7977"/>
        <p:cNvGrpSpPr/>
        <p:nvPr/>
      </p:nvGrpSpPr>
      <p:grpSpPr>
        <a:xfrm>
          <a:off x="0" y="0"/>
          <a:ext cx="0" cy="0"/>
          <a:chOff x="0" y="0"/>
          <a:chExt cx="0" cy="0"/>
        </a:xfrm>
      </p:grpSpPr>
      <p:sp>
        <p:nvSpPr>
          <p:cNvPr id="7978" name="Google Shape;7978;p392"/>
          <p:cNvSpPr/>
          <p:nvPr/>
        </p:nvSpPr>
        <p:spPr>
          <a:xfrm>
            <a:off x="4572000" y="0"/>
            <a:ext cx="4572000" cy="5143500"/>
          </a:xfrm>
          <a:prstGeom prst="rect">
            <a:avLst/>
          </a:prstGeom>
          <a:solidFill>
            <a:srgbClr val="0066FF"/>
          </a:solidFill>
          <a:ln>
            <a:noFill/>
          </a:ln>
        </p:spPr>
        <p:txBody>
          <a:bodyPr anchorCtr="0" anchor="ctr" bIns="19050" lIns="19050" spcFirstLastPara="1" rIns="19050" wrap="square" tIns="19050">
            <a:noAutofit/>
          </a:bodyPr>
          <a:lstStyle/>
          <a:p>
            <a:pPr indent="0" lvl="0" marL="0" marR="0" rtl="0" algn="l">
              <a:lnSpc>
                <a:spcPct val="80000"/>
              </a:lnSpc>
              <a:spcBef>
                <a:spcPts val="0"/>
              </a:spcBef>
              <a:spcAft>
                <a:spcPts val="0"/>
              </a:spcAft>
              <a:buClr>
                <a:srgbClr val="FEFEFE"/>
              </a:buClr>
              <a:buSzPts val="5300"/>
              <a:buFont typeface="Arial"/>
              <a:buNone/>
            </a:pPr>
            <a:r>
              <a:t/>
            </a:r>
            <a:endParaRPr b="0" i="0" sz="5300" u="none" cap="none" strike="noStrike">
              <a:solidFill>
                <a:srgbClr val="FEFEFE"/>
              </a:solidFill>
              <a:latin typeface="Arial"/>
              <a:ea typeface="Arial"/>
              <a:cs typeface="Arial"/>
              <a:sym typeface="Arial"/>
            </a:endParaRPr>
          </a:p>
        </p:txBody>
      </p:sp>
      <p:sp>
        <p:nvSpPr>
          <p:cNvPr id="7979" name="Google Shape;7979;p392"/>
          <p:cNvSpPr txBox="1"/>
          <p:nvPr>
            <p:ph idx="1" type="body"/>
          </p:nvPr>
        </p:nvSpPr>
        <p:spPr>
          <a:xfrm>
            <a:off x="0" y="446"/>
            <a:ext cx="4572000" cy="5143500"/>
          </a:xfrm>
          <a:prstGeom prst="rect">
            <a:avLst/>
          </a:prstGeom>
          <a:solidFill>
            <a:srgbClr val="00102C"/>
          </a:solidFill>
          <a:ln>
            <a:noFill/>
          </a:ln>
        </p:spPr>
        <p:txBody>
          <a:bodyPr anchorCtr="0" anchor="ctr" bIns="19050" lIns="19050" spcFirstLastPara="1" rIns="19050" wrap="square" tIns="19050">
            <a:noAutofit/>
          </a:bodyPr>
          <a:lstStyle>
            <a:lvl1pPr indent="-228600" lvl="0" marL="457200" algn="l">
              <a:lnSpc>
                <a:spcPct val="80000"/>
              </a:lnSpc>
              <a:spcBef>
                <a:spcPts val="1300"/>
              </a:spcBef>
              <a:spcAft>
                <a:spcPts val="0"/>
              </a:spcAft>
              <a:buClr>
                <a:srgbClr val="FEFEFE"/>
              </a:buClr>
              <a:buSzPts val="700"/>
              <a:buNone/>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0" name="Google Shape;7980;p392"/>
          <p:cNvSpPr txBox="1"/>
          <p:nvPr>
            <p:ph idx="2" type="body"/>
          </p:nvPr>
        </p:nvSpPr>
        <p:spPr>
          <a:xfrm>
            <a:off x="5000625" y="2250084"/>
            <a:ext cx="3719400" cy="4761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FEFDFD"/>
              </a:buClr>
              <a:buSzPts val="3800"/>
              <a:buFont typeface="Arial"/>
              <a:buNone/>
              <a:defRPr sz="3800">
                <a:solidFill>
                  <a:srgbClr val="FEFDFD"/>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1" name="Google Shape;7981;p392"/>
          <p:cNvSpPr txBox="1"/>
          <p:nvPr>
            <p:ph idx="3" type="body"/>
          </p:nvPr>
        </p:nvSpPr>
        <p:spPr>
          <a:xfrm>
            <a:off x="428625" y="2250084"/>
            <a:ext cx="3719400" cy="4761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FEFDFD"/>
              </a:buClr>
              <a:buSzPts val="3800"/>
              <a:buFont typeface="Arial"/>
              <a:buNone/>
              <a:defRPr sz="3800">
                <a:solidFill>
                  <a:srgbClr val="FEFDFD"/>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2" name="Google Shape;7982;p392"/>
          <p:cNvSpPr txBox="1"/>
          <p:nvPr>
            <p:ph idx="4" type="body"/>
          </p:nvPr>
        </p:nvSpPr>
        <p:spPr>
          <a:xfrm>
            <a:off x="5000625" y="2846933"/>
            <a:ext cx="37194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3" name="Google Shape;7983;p392"/>
          <p:cNvSpPr txBox="1"/>
          <p:nvPr>
            <p:ph idx="5" type="body"/>
          </p:nvPr>
        </p:nvSpPr>
        <p:spPr>
          <a:xfrm>
            <a:off x="428625" y="2846933"/>
            <a:ext cx="37194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4" name="Google Shape;7984;p392"/>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block blue copy 1">
  <p:cSld name="2 block blue copy 1">
    <p:bg>
      <p:bgPr>
        <a:solidFill>
          <a:srgbClr val="00102C"/>
        </a:solidFill>
      </p:bgPr>
    </p:bg>
    <p:spTree>
      <p:nvGrpSpPr>
        <p:cNvPr id="7985" name="Shape 7985"/>
        <p:cNvGrpSpPr/>
        <p:nvPr/>
      </p:nvGrpSpPr>
      <p:grpSpPr>
        <a:xfrm>
          <a:off x="0" y="0"/>
          <a:ext cx="0" cy="0"/>
          <a:chOff x="0" y="0"/>
          <a:chExt cx="0" cy="0"/>
        </a:xfrm>
      </p:grpSpPr>
      <p:sp>
        <p:nvSpPr>
          <p:cNvPr id="7986" name="Google Shape;7986;p393"/>
          <p:cNvSpPr txBox="1"/>
          <p:nvPr>
            <p:ph idx="1" type="body"/>
          </p:nvPr>
        </p:nvSpPr>
        <p:spPr>
          <a:xfrm>
            <a:off x="0" y="446"/>
            <a:ext cx="4572000" cy="5143500"/>
          </a:xfrm>
          <a:prstGeom prst="rect">
            <a:avLst/>
          </a:prstGeom>
          <a:solidFill>
            <a:srgbClr val="08BE52"/>
          </a:solidFill>
          <a:ln>
            <a:noFill/>
          </a:ln>
        </p:spPr>
        <p:txBody>
          <a:bodyPr anchorCtr="0" anchor="ctr" bIns="19050" lIns="19050" spcFirstLastPara="1" rIns="19050" wrap="square" tIns="19050">
            <a:noAutofit/>
          </a:bodyPr>
          <a:lstStyle>
            <a:lvl1pPr indent="-228600" lvl="0" marL="457200" algn="l">
              <a:lnSpc>
                <a:spcPct val="80000"/>
              </a:lnSpc>
              <a:spcBef>
                <a:spcPts val="1300"/>
              </a:spcBef>
              <a:spcAft>
                <a:spcPts val="0"/>
              </a:spcAft>
              <a:buClr>
                <a:srgbClr val="FEFEFE"/>
              </a:buClr>
              <a:buSzPts val="700"/>
              <a:buNone/>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7" name="Google Shape;7987;p393"/>
          <p:cNvSpPr txBox="1"/>
          <p:nvPr>
            <p:ph idx="2" type="body"/>
          </p:nvPr>
        </p:nvSpPr>
        <p:spPr>
          <a:xfrm>
            <a:off x="5000625" y="2250084"/>
            <a:ext cx="3719400" cy="4761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FEFDFD"/>
              </a:buClr>
              <a:buSzPts val="3800"/>
              <a:buFont typeface="Arial"/>
              <a:buNone/>
              <a:defRPr sz="3800">
                <a:solidFill>
                  <a:srgbClr val="FEFDFD"/>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8" name="Google Shape;7988;p393"/>
          <p:cNvSpPr txBox="1"/>
          <p:nvPr>
            <p:ph idx="3" type="body"/>
          </p:nvPr>
        </p:nvSpPr>
        <p:spPr>
          <a:xfrm>
            <a:off x="428625" y="2250084"/>
            <a:ext cx="3719400" cy="4761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FEFDFD"/>
              </a:buClr>
              <a:buSzPts val="3800"/>
              <a:buFont typeface="Arial"/>
              <a:buNone/>
              <a:defRPr sz="3800">
                <a:solidFill>
                  <a:srgbClr val="FEFDFD"/>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89" name="Google Shape;7989;p393"/>
          <p:cNvSpPr txBox="1"/>
          <p:nvPr>
            <p:ph idx="4" type="body"/>
          </p:nvPr>
        </p:nvSpPr>
        <p:spPr>
          <a:xfrm>
            <a:off x="5000625" y="2837408"/>
            <a:ext cx="37194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90" name="Google Shape;7990;p393"/>
          <p:cNvSpPr txBox="1"/>
          <p:nvPr>
            <p:ph idx="5" type="body"/>
          </p:nvPr>
        </p:nvSpPr>
        <p:spPr>
          <a:xfrm>
            <a:off x="428625" y="2837408"/>
            <a:ext cx="37194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91" name="Google Shape;7991;p393"/>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titles">
  <p:cSld name="2 titles">
    <p:spTree>
      <p:nvGrpSpPr>
        <p:cNvPr id="7992" name="Shape 7992"/>
        <p:cNvGrpSpPr/>
        <p:nvPr/>
      </p:nvGrpSpPr>
      <p:grpSpPr>
        <a:xfrm>
          <a:off x="0" y="0"/>
          <a:ext cx="0" cy="0"/>
          <a:chOff x="0" y="0"/>
          <a:chExt cx="0" cy="0"/>
        </a:xfrm>
      </p:grpSpPr>
      <p:sp>
        <p:nvSpPr>
          <p:cNvPr id="7993" name="Google Shape;7993;p394"/>
          <p:cNvSpPr/>
          <p:nvPr/>
        </p:nvSpPr>
        <p:spPr>
          <a:xfrm>
            <a:off x="4572000" y="446"/>
            <a:ext cx="45720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l">
              <a:lnSpc>
                <a:spcPct val="80000"/>
              </a:lnSpc>
              <a:spcBef>
                <a:spcPts val="0"/>
              </a:spcBef>
              <a:spcAft>
                <a:spcPts val="0"/>
              </a:spcAft>
              <a:buClr>
                <a:srgbClr val="FEFEFE"/>
              </a:buClr>
              <a:buSzPts val="5300"/>
              <a:buFont typeface="Arial"/>
              <a:buNone/>
            </a:pPr>
            <a:r>
              <a:t/>
            </a:r>
            <a:endParaRPr b="0" i="0" sz="5300" u="none" cap="none" strike="noStrike">
              <a:solidFill>
                <a:srgbClr val="FEFEFE"/>
              </a:solidFill>
              <a:latin typeface="Arial"/>
              <a:ea typeface="Arial"/>
              <a:cs typeface="Arial"/>
              <a:sym typeface="Arial"/>
            </a:endParaRPr>
          </a:p>
        </p:txBody>
      </p:sp>
      <p:sp>
        <p:nvSpPr>
          <p:cNvPr id="7994" name="Google Shape;7994;p394"/>
          <p:cNvSpPr/>
          <p:nvPr/>
        </p:nvSpPr>
        <p:spPr>
          <a:xfrm>
            <a:off x="0" y="446"/>
            <a:ext cx="4572000" cy="5143500"/>
          </a:xfrm>
          <a:prstGeom prst="rect">
            <a:avLst/>
          </a:prstGeom>
          <a:gradFill>
            <a:gsLst>
              <a:gs pos="0">
                <a:srgbClr val="F3F6F9"/>
              </a:gs>
              <a:gs pos="100000">
                <a:srgbClr val="FEFEFE"/>
              </a:gs>
            </a:gsLst>
            <a:lin ang="21232211" scaled="0"/>
          </a:gradFill>
          <a:ln>
            <a:noFill/>
          </a:ln>
        </p:spPr>
        <p:txBody>
          <a:bodyPr anchorCtr="0" anchor="ctr" bIns="0" lIns="0" spcFirstLastPara="1" rIns="0" wrap="square" tIns="0">
            <a:noAutofit/>
          </a:bodyPr>
          <a:lstStyle/>
          <a:p>
            <a:pPr indent="0" lvl="0" marL="0" marR="0" rtl="0" algn="l">
              <a:lnSpc>
                <a:spcPct val="80000"/>
              </a:lnSpc>
              <a:spcBef>
                <a:spcPts val="0"/>
              </a:spcBef>
              <a:spcAft>
                <a:spcPts val="0"/>
              </a:spcAft>
              <a:buClr>
                <a:srgbClr val="FEFEFE"/>
              </a:buClr>
              <a:buSzPts val="5300"/>
              <a:buFont typeface="Arial"/>
              <a:buNone/>
            </a:pPr>
            <a:r>
              <a:rPr b="0" i="0" lang="en" sz="5300" u="none" cap="none" strike="noStrike">
                <a:solidFill>
                  <a:srgbClr val="FEFEFE"/>
                </a:solidFill>
                <a:latin typeface="Arial"/>
                <a:ea typeface="Arial"/>
                <a:cs typeface="Arial"/>
                <a:sym typeface="Arial"/>
              </a:rPr>
              <a:t> </a:t>
            </a:r>
            <a:endParaRPr sz="500"/>
          </a:p>
        </p:txBody>
      </p:sp>
      <p:sp>
        <p:nvSpPr>
          <p:cNvPr id="7995" name="Google Shape;7995;p394"/>
          <p:cNvSpPr txBox="1"/>
          <p:nvPr>
            <p:ph idx="1" type="body"/>
          </p:nvPr>
        </p:nvSpPr>
        <p:spPr>
          <a:xfrm>
            <a:off x="4991100" y="2231034"/>
            <a:ext cx="3719400" cy="4761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00102C"/>
              </a:buClr>
              <a:buSzPts val="3800"/>
              <a:buFont typeface="Arial"/>
              <a:buNone/>
              <a:defRPr sz="3800">
                <a:solidFill>
                  <a:srgbClr val="00102C"/>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96" name="Google Shape;7996;p394"/>
          <p:cNvSpPr txBox="1"/>
          <p:nvPr>
            <p:ph idx="2" type="body"/>
          </p:nvPr>
        </p:nvSpPr>
        <p:spPr>
          <a:xfrm>
            <a:off x="423863" y="2231034"/>
            <a:ext cx="3719400" cy="4761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00102C"/>
              </a:buClr>
              <a:buSzPts val="3800"/>
              <a:buFont typeface="Arial"/>
              <a:buNone/>
              <a:defRPr sz="3800">
                <a:solidFill>
                  <a:srgbClr val="00102C"/>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97" name="Google Shape;7997;p394"/>
          <p:cNvSpPr txBox="1"/>
          <p:nvPr>
            <p:ph idx="3" type="body"/>
          </p:nvPr>
        </p:nvSpPr>
        <p:spPr>
          <a:xfrm>
            <a:off x="5000625" y="2837408"/>
            <a:ext cx="37194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98" name="Google Shape;7998;p394"/>
          <p:cNvSpPr txBox="1"/>
          <p:nvPr>
            <p:ph idx="4" type="body"/>
          </p:nvPr>
        </p:nvSpPr>
        <p:spPr>
          <a:xfrm>
            <a:off x="428625" y="2837408"/>
            <a:ext cx="37194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7999" name="Google Shape;7999;p394"/>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2 Highlights / Dark">
  <p:cSld name="TITLE_AND_BODY_1_2_1_1_1_2_1_1_1_1_1_1_1_1_2_2">
    <p:bg>
      <p:bgPr>
        <a:solidFill>
          <a:schemeClr val="dk1"/>
        </a:solidFill>
      </p:bgPr>
    </p:bg>
    <p:spTree>
      <p:nvGrpSpPr>
        <p:cNvPr id="204" name="Shape 204"/>
        <p:cNvGrpSpPr/>
        <p:nvPr/>
      </p:nvGrpSpPr>
      <p:grpSpPr>
        <a:xfrm>
          <a:off x="0" y="0"/>
          <a:ext cx="0" cy="0"/>
          <a:chOff x="0" y="0"/>
          <a:chExt cx="0" cy="0"/>
        </a:xfrm>
      </p:grpSpPr>
      <p:sp>
        <p:nvSpPr>
          <p:cNvPr id="205" name="Google Shape;205;p40"/>
          <p:cNvSpPr txBox="1"/>
          <p:nvPr>
            <p:ph type="title"/>
          </p:nvPr>
        </p:nvSpPr>
        <p:spPr>
          <a:xfrm>
            <a:off x="344044" y="985838"/>
            <a:ext cx="6342600" cy="1585800"/>
          </a:xfrm>
          <a:prstGeom prst="rect">
            <a:avLst/>
          </a:prstGeom>
        </p:spPr>
        <p:txBody>
          <a:bodyPr anchorCtr="0" anchor="t" bIns="0" lIns="0" spcFirstLastPara="1" rIns="0" wrap="square" tIns="0">
            <a:sp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206" name="Google Shape;206;p40"/>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07" name="Google Shape;207;p40"/>
          <p:cNvSpPr txBox="1"/>
          <p:nvPr>
            <p:ph idx="3" type="title"/>
          </p:nvPr>
        </p:nvSpPr>
        <p:spPr>
          <a:xfrm>
            <a:off x="344044" y="3128963"/>
            <a:ext cx="3976200" cy="16716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08" name="Google Shape;208;p40"/>
          <p:cNvSpPr txBox="1"/>
          <p:nvPr>
            <p:ph idx="4" type="title"/>
          </p:nvPr>
        </p:nvSpPr>
        <p:spPr>
          <a:xfrm>
            <a:off x="4824788" y="3128963"/>
            <a:ext cx="3976200" cy="16716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3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titles">
  <p:cSld name="3 titles">
    <p:spTree>
      <p:nvGrpSpPr>
        <p:cNvPr id="8000" name="Shape 8000"/>
        <p:cNvGrpSpPr/>
        <p:nvPr/>
      </p:nvGrpSpPr>
      <p:grpSpPr>
        <a:xfrm>
          <a:off x="0" y="0"/>
          <a:ext cx="0" cy="0"/>
          <a:chOff x="0" y="0"/>
          <a:chExt cx="0" cy="0"/>
        </a:xfrm>
      </p:grpSpPr>
      <p:sp>
        <p:nvSpPr>
          <p:cNvPr id="8001" name="Google Shape;8001;p395"/>
          <p:cNvSpPr/>
          <p:nvPr/>
        </p:nvSpPr>
        <p:spPr>
          <a:xfrm>
            <a:off x="6096000" y="446"/>
            <a:ext cx="30480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ctr">
              <a:lnSpc>
                <a:spcPct val="90000"/>
              </a:lnSpc>
              <a:spcBef>
                <a:spcPts val="0"/>
              </a:spcBef>
              <a:spcAft>
                <a:spcPts val="0"/>
              </a:spcAft>
              <a:buClr>
                <a:srgbClr val="FEFEFE"/>
              </a:buClr>
              <a:buSzPts val="4100"/>
              <a:buFont typeface="Arial"/>
              <a:buNone/>
            </a:pPr>
            <a:r>
              <a:rPr b="0" i="0" lang="en" sz="4100" u="none" cap="none" strike="noStrike">
                <a:solidFill>
                  <a:srgbClr val="FEFEFE"/>
                </a:solidFill>
                <a:latin typeface="Arial"/>
                <a:ea typeface="Arial"/>
                <a:cs typeface="Arial"/>
                <a:sym typeface="Arial"/>
              </a:rPr>
              <a:t> </a:t>
            </a:r>
            <a:endParaRPr sz="500"/>
          </a:p>
        </p:txBody>
      </p:sp>
      <p:sp>
        <p:nvSpPr>
          <p:cNvPr id="8002" name="Google Shape;8002;p395"/>
          <p:cNvSpPr/>
          <p:nvPr/>
        </p:nvSpPr>
        <p:spPr>
          <a:xfrm>
            <a:off x="0" y="446"/>
            <a:ext cx="30501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ctr">
              <a:lnSpc>
                <a:spcPct val="90000"/>
              </a:lnSpc>
              <a:spcBef>
                <a:spcPts val="0"/>
              </a:spcBef>
              <a:spcAft>
                <a:spcPts val="0"/>
              </a:spcAft>
              <a:buClr>
                <a:srgbClr val="FEFEFE"/>
              </a:buClr>
              <a:buSzPts val="4100"/>
              <a:buFont typeface="Arial"/>
              <a:buNone/>
            </a:pPr>
            <a:r>
              <a:rPr b="0" i="0" lang="en" sz="4100" u="none" cap="none" strike="noStrike">
                <a:solidFill>
                  <a:srgbClr val="FEFEFE"/>
                </a:solidFill>
                <a:latin typeface="Arial"/>
                <a:ea typeface="Arial"/>
                <a:cs typeface="Arial"/>
                <a:sym typeface="Arial"/>
              </a:rPr>
              <a:t> </a:t>
            </a:r>
            <a:endParaRPr sz="500"/>
          </a:p>
        </p:txBody>
      </p:sp>
      <p:sp>
        <p:nvSpPr>
          <p:cNvPr id="8003" name="Google Shape;8003;p395"/>
          <p:cNvSpPr/>
          <p:nvPr/>
        </p:nvSpPr>
        <p:spPr>
          <a:xfrm>
            <a:off x="3048000" y="446"/>
            <a:ext cx="30480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ctr">
              <a:lnSpc>
                <a:spcPct val="90000"/>
              </a:lnSpc>
              <a:spcBef>
                <a:spcPts val="0"/>
              </a:spcBef>
              <a:spcAft>
                <a:spcPts val="0"/>
              </a:spcAft>
              <a:buClr>
                <a:srgbClr val="FEFEFE"/>
              </a:buClr>
              <a:buSzPts val="4100"/>
              <a:buFont typeface="Arial"/>
              <a:buNone/>
            </a:pPr>
            <a:r>
              <a:rPr b="0" i="0" lang="en" sz="4100" u="none" cap="none" strike="noStrike">
                <a:solidFill>
                  <a:srgbClr val="FEFEFE"/>
                </a:solidFill>
                <a:latin typeface="Arial"/>
                <a:ea typeface="Arial"/>
                <a:cs typeface="Arial"/>
                <a:sym typeface="Arial"/>
              </a:rPr>
              <a:t> </a:t>
            </a:r>
            <a:endParaRPr sz="500"/>
          </a:p>
        </p:txBody>
      </p:sp>
      <p:sp>
        <p:nvSpPr>
          <p:cNvPr id="8004" name="Google Shape;8004;p395"/>
          <p:cNvSpPr txBox="1"/>
          <p:nvPr>
            <p:ph idx="1" type="body"/>
          </p:nvPr>
        </p:nvSpPr>
        <p:spPr>
          <a:xfrm>
            <a:off x="423863" y="2373909"/>
            <a:ext cx="2381400" cy="3333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00102C"/>
              </a:buClr>
              <a:buSzPts val="2600"/>
              <a:buFont typeface="Arial"/>
              <a:buNone/>
              <a:defRPr sz="2600">
                <a:solidFill>
                  <a:srgbClr val="00102C"/>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05" name="Google Shape;8005;p395"/>
          <p:cNvSpPr txBox="1"/>
          <p:nvPr>
            <p:ph idx="2" type="body"/>
          </p:nvPr>
        </p:nvSpPr>
        <p:spPr>
          <a:xfrm>
            <a:off x="428625" y="2837408"/>
            <a:ext cx="21906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06" name="Google Shape;8006;p395"/>
          <p:cNvSpPr txBox="1"/>
          <p:nvPr>
            <p:ph idx="3" type="body"/>
          </p:nvPr>
        </p:nvSpPr>
        <p:spPr>
          <a:xfrm>
            <a:off x="3471863" y="2373909"/>
            <a:ext cx="2381400" cy="3333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00102C"/>
              </a:buClr>
              <a:buSzPts val="2600"/>
              <a:buFont typeface="Arial"/>
              <a:buNone/>
              <a:defRPr sz="2600">
                <a:solidFill>
                  <a:srgbClr val="00102C"/>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07" name="Google Shape;8007;p395"/>
          <p:cNvSpPr txBox="1"/>
          <p:nvPr>
            <p:ph idx="4" type="body"/>
          </p:nvPr>
        </p:nvSpPr>
        <p:spPr>
          <a:xfrm>
            <a:off x="3476625" y="2837408"/>
            <a:ext cx="21906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08" name="Google Shape;8008;p395"/>
          <p:cNvSpPr txBox="1"/>
          <p:nvPr>
            <p:ph idx="5" type="body"/>
          </p:nvPr>
        </p:nvSpPr>
        <p:spPr>
          <a:xfrm>
            <a:off x="6519863" y="2373909"/>
            <a:ext cx="2381400" cy="3333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1300"/>
              </a:spcBef>
              <a:spcAft>
                <a:spcPts val="0"/>
              </a:spcAft>
              <a:buClr>
                <a:srgbClr val="00102C"/>
              </a:buClr>
              <a:buSzPts val="2600"/>
              <a:buFont typeface="Arial"/>
              <a:buNone/>
              <a:defRPr sz="2600">
                <a:solidFill>
                  <a:srgbClr val="00102C"/>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09" name="Google Shape;8009;p395"/>
          <p:cNvSpPr txBox="1"/>
          <p:nvPr>
            <p:ph idx="6" type="body"/>
          </p:nvPr>
        </p:nvSpPr>
        <p:spPr>
          <a:xfrm>
            <a:off x="6524625" y="2837408"/>
            <a:ext cx="21906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10" name="Google Shape;8010;p395"/>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 titles">
  <p:cSld name="4 titles">
    <p:spTree>
      <p:nvGrpSpPr>
        <p:cNvPr id="8011" name="Shape 8011"/>
        <p:cNvGrpSpPr/>
        <p:nvPr/>
      </p:nvGrpSpPr>
      <p:grpSpPr>
        <a:xfrm>
          <a:off x="0" y="0"/>
          <a:ext cx="0" cy="0"/>
          <a:chOff x="0" y="0"/>
          <a:chExt cx="0" cy="0"/>
        </a:xfrm>
      </p:grpSpPr>
      <p:sp>
        <p:nvSpPr>
          <p:cNvPr id="8012" name="Google Shape;8012;p396"/>
          <p:cNvSpPr/>
          <p:nvPr/>
        </p:nvSpPr>
        <p:spPr>
          <a:xfrm>
            <a:off x="6858000" y="446"/>
            <a:ext cx="22860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l">
              <a:lnSpc>
                <a:spcPct val="80000"/>
              </a:lnSpc>
              <a:spcBef>
                <a:spcPts val="0"/>
              </a:spcBef>
              <a:spcAft>
                <a:spcPts val="0"/>
              </a:spcAft>
              <a:buClr>
                <a:srgbClr val="FEFEFE"/>
              </a:buClr>
              <a:buSzPts val="5300"/>
              <a:buFont typeface="Arial"/>
              <a:buNone/>
            </a:pPr>
            <a:r>
              <a:rPr b="0" i="0" lang="en" sz="5300" u="none" cap="none" strike="noStrike">
                <a:solidFill>
                  <a:srgbClr val="FEFEFE"/>
                </a:solidFill>
                <a:latin typeface="Arial"/>
                <a:ea typeface="Arial"/>
                <a:cs typeface="Arial"/>
                <a:sym typeface="Arial"/>
              </a:rPr>
              <a:t> </a:t>
            </a:r>
            <a:endParaRPr sz="500"/>
          </a:p>
        </p:txBody>
      </p:sp>
      <p:sp>
        <p:nvSpPr>
          <p:cNvPr id="8013" name="Google Shape;8013;p396"/>
          <p:cNvSpPr/>
          <p:nvPr/>
        </p:nvSpPr>
        <p:spPr>
          <a:xfrm>
            <a:off x="4572000" y="446"/>
            <a:ext cx="22860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l">
              <a:lnSpc>
                <a:spcPct val="80000"/>
              </a:lnSpc>
              <a:spcBef>
                <a:spcPts val="0"/>
              </a:spcBef>
              <a:spcAft>
                <a:spcPts val="0"/>
              </a:spcAft>
              <a:buClr>
                <a:srgbClr val="FEFEFE"/>
              </a:buClr>
              <a:buSzPts val="5300"/>
              <a:buFont typeface="Arial"/>
              <a:buNone/>
            </a:pPr>
            <a:r>
              <a:rPr b="0" i="0" lang="en" sz="5300" u="none" cap="none" strike="noStrike">
                <a:solidFill>
                  <a:srgbClr val="FEFEFE"/>
                </a:solidFill>
                <a:latin typeface="Arial"/>
                <a:ea typeface="Arial"/>
                <a:cs typeface="Arial"/>
                <a:sym typeface="Arial"/>
              </a:rPr>
              <a:t> </a:t>
            </a:r>
            <a:endParaRPr sz="500"/>
          </a:p>
        </p:txBody>
      </p:sp>
      <p:sp>
        <p:nvSpPr>
          <p:cNvPr id="8014" name="Google Shape;8014;p396"/>
          <p:cNvSpPr/>
          <p:nvPr/>
        </p:nvSpPr>
        <p:spPr>
          <a:xfrm>
            <a:off x="0" y="446"/>
            <a:ext cx="22860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l">
              <a:lnSpc>
                <a:spcPct val="80000"/>
              </a:lnSpc>
              <a:spcBef>
                <a:spcPts val="0"/>
              </a:spcBef>
              <a:spcAft>
                <a:spcPts val="0"/>
              </a:spcAft>
              <a:buClr>
                <a:srgbClr val="FEFEFE"/>
              </a:buClr>
              <a:buSzPts val="5300"/>
              <a:buFont typeface="Arial"/>
              <a:buNone/>
            </a:pPr>
            <a:r>
              <a:rPr b="0" i="0" lang="en" sz="5300" u="none" cap="none" strike="noStrike">
                <a:solidFill>
                  <a:srgbClr val="FEFEFE"/>
                </a:solidFill>
                <a:latin typeface="Arial"/>
                <a:ea typeface="Arial"/>
                <a:cs typeface="Arial"/>
                <a:sym typeface="Arial"/>
              </a:rPr>
              <a:t> </a:t>
            </a:r>
            <a:endParaRPr sz="500"/>
          </a:p>
        </p:txBody>
      </p:sp>
      <p:sp>
        <p:nvSpPr>
          <p:cNvPr id="8015" name="Google Shape;8015;p396"/>
          <p:cNvSpPr/>
          <p:nvPr/>
        </p:nvSpPr>
        <p:spPr>
          <a:xfrm>
            <a:off x="2286000" y="446"/>
            <a:ext cx="2286000" cy="5143500"/>
          </a:xfrm>
          <a:prstGeom prst="rect">
            <a:avLst/>
          </a:prstGeom>
          <a:gradFill>
            <a:gsLst>
              <a:gs pos="0">
                <a:srgbClr val="F3F6F9"/>
              </a:gs>
              <a:gs pos="100000">
                <a:srgbClr val="FEFEFE"/>
              </a:gs>
            </a:gsLst>
            <a:lin ang="21232211" scaled="0"/>
          </a:gradFill>
          <a:ln>
            <a:noFill/>
          </a:ln>
        </p:spPr>
        <p:txBody>
          <a:bodyPr anchorCtr="0" anchor="ctr" bIns="19050" lIns="19050" spcFirstLastPara="1" rIns="19050" wrap="square" tIns="19050">
            <a:noAutofit/>
          </a:bodyPr>
          <a:lstStyle/>
          <a:p>
            <a:pPr indent="0" lvl="0" marL="0" marR="0" rtl="0" algn="l">
              <a:lnSpc>
                <a:spcPct val="80000"/>
              </a:lnSpc>
              <a:spcBef>
                <a:spcPts val="0"/>
              </a:spcBef>
              <a:spcAft>
                <a:spcPts val="0"/>
              </a:spcAft>
              <a:buClr>
                <a:srgbClr val="FEFEFE"/>
              </a:buClr>
              <a:buSzPts val="5300"/>
              <a:buFont typeface="Arial"/>
              <a:buNone/>
            </a:pPr>
            <a:r>
              <a:rPr b="0" i="0" lang="en" sz="5300" u="none" cap="none" strike="noStrike">
                <a:solidFill>
                  <a:srgbClr val="FEFEFE"/>
                </a:solidFill>
                <a:latin typeface="Arial"/>
                <a:ea typeface="Arial"/>
                <a:cs typeface="Arial"/>
                <a:sym typeface="Arial"/>
              </a:rPr>
              <a:t> </a:t>
            </a:r>
            <a:endParaRPr sz="500"/>
          </a:p>
        </p:txBody>
      </p:sp>
      <p:sp>
        <p:nvSpPr>
          <p:cNvPr id="8016" name="Google Shape;8016;p396"/>
          <p:cNvSpPr txBox="1"/>
          <p:nvPr>
            <p:ph idx="1" type="body"/>
          </p:nvPr>
        </p:nvSpPr>
        <p:spPr>
          <a:xfrm>
            <a:off x="423863" y="2540597"/>
            <a:ext cx="1546200" cy="1668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900"/>
              </a:spcBef>
              <a:spcAft>
                <a:spcPts val="0"/>
              </a:spcAft>
              <a:buClr>
                <a:srgbClr val="08BE52"/>
              </a:buClr>
              <a:buSzPts val="1300"/>
              <a:buFont typeface="Arial"/>
              <a:buNone/>
              <a:defRPr sz="1300">
                <a:solidFill>
                  <a:srgbClr val="08BE52"/>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17" name="Google Shape;8017;p396"/>
          <p:cNvSpPr txBox="1"/>
          <p:nvPr>
            <p:ph idx="2" type="body"/>
          </p:nvPr>
        </p:nvSpPr>
        <p:spPr>
          <a:xfrm>
            <a:off x="428625" y="2837408"/>
            <a:ext cx="15369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18" name="Google Shape;8018;p396"/>
          <p:cNvSpPr txBox="1"/>
          <p:nvPr>
            <p:ph idx="3" type="body"/>
          </p:nvPr>
        </p:nvSpPr>
        <p:spPr>
          <a:xfrm>
            <a:off x="2605088" y="2540597"/>
            <a:ext cx="1546200" cy="1668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900"/>
              </a:spcBef>
              <a:spcAft>
                <a:spcPts val="0"/>
              </a:spcAft>
              <a:buClr>
                <a:srgbClr val="08BE52"/>
              </a:buClr>
              <a:buSzPts val="1300"/>
              <a:buFont typeface="Arial"/>
              <a:buNone/>
              <a:defRPr sz="1300">
                <a:solidFill>
                  <a:srgbClr val="08BE52"/>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19" name="Google Shape;8019;p396"/>
          <p:cNvSpPr txBox="1"/>
          <p:nvPr>
            <p:ph idx="4" type="body"/>
          </p:nvPr>
        </p:nvSpPr>
        <p:spPr>
          <a:xfrm>
            <a:off x="2609850" y="2837408"/>
            <a:ext cx="15369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0" name="Google Shape;8020;p396"/>
          <p:cNvSpPr txBox="1"/>
          <p:nvPr>
            <p:ph idx="5" type="body"/>
          </p:nvPr>
        </p:nvSpPr>
        <p:spPr>
          <a:xfrm>
            <a:off x="4995863" y="2540597"/>
            <a:ext cx="1546200" cy="1668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900"/>
              </a:spcBef>
              <a:spcAft>
                <a:spcPts val="0"/>
              </a:spcAft>
              <a:buClr>
                <a:srgbClr val="08BE52"/>
              </a:buClr>
              <a:buSzPts val="1300"/>
              <a:buFont typeface="Arial"/>
              <a:buNone/>
              <a:defRPr sz="1300">
                <a:solidFill>
                  <a:srgbClr val="08BE52"/>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1" name="Google Shape;8021;p396"/>
          <p:cNvSpPr txBox="1"/>
          <p:nvPr>
            <p:ph idx="6" type="body"/>
          </p:nvPr>
        </p:nvSpPr>
        <p:spPr>
          <a:xfrm>
            <a:off x="5000625" y="2837408"/>
            <a:ext cx="15369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2" name="Google Shape;8022;p396"/>
          <p:cNvSpPr txBox="1"/>
          <p:nvPr>
            <p:ph idx="7" type="body"/>
          </p:nvPr>
        </p:nvSpPr>
        <p:spPr>
          <a:xfrm>
            <a:off x="7185012" y="2540597"/>
            <a:ext cx="1546200" cy="166800"/>
          </a:xfrm>
          <a:prstGeom prst="rect">
            <a:avLst/>
          </a:prstGeom>
          <a:noFill/>
          <a:ln>
            <a:noFill/>
          </a:ln>
        </p:spPr>
        <p:txBody>
          <a:bodyPr anchorCtr="0" anchor="b" bIns="0" lIns="0" spcFirstLastPara="1" rIns="0" wrap="square" tIns="0">
            <a:spAutoFit/>
          </a:bodyPr>
          <a:lstStyle>
            <a:lvl1pPr indent="-228600" lvl="0" marL="457200" algn="l">
              <a:lnSpc>
                <a:spcPct val="90000"/>
              </a:lnSpc>
              <a:spcBef>
                <a:spcPts val="900"/>
              </a:spcBef>
              <a:spcAft>
                <a:spcPts val="0"/>
              </a:spcAft>
              <a:buClr>
                <a:srgbClr val="08BE52"/>
              </a:buClr>
              <a:buSzPts val="1300"/>
              <a:buFont typeface="Arial"/>
              <a:buNone/>
              <a:defRPr sz="1300">
                <a:solidFill>
                  <a:srgbClr val="08BE52"/>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3" name="Google Shape;8023;p396"/>
          <p:cNvSpPr txBox="1"/>
          <p:nvPr>
            <p:ph idx="8" type="body"/>
          </p:nvPr>
        </p:nvSpPr>
        <p:spPr>
          <a:xfrm>
            <a:off x="7189775" y="2837408"/>
            <a:ext cx="1536900" cy="1668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4" name="Google Shape;8024;p396"/>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highlights - dark">
  <p:cSld name="3 highlights - dark">
    <p:bg>
      <p:bgPr>
        <a:solidFill>
          <a:srgbClr val="00102C"/>
        </a:solidFill>
      </p:bgPr>
    </p:bg>
    <p:spTree>
      <p:nvGrpSpPr>
        <p:cNvPr id="8025" name="Shape 8025"/>
        <p:cNvGrpSpPr/>
        <p:nvPr/>
      </p:nvGrpSpPr>
      <p:grpSpPr>
        <a:xfrm>
          <a:off x="0" y="0"/>
          <a:ext cx="0" cy="0"/>
          <a:chOff x="0" y="0"/>
          <a:chExt cx="0" cy="0"/>
        </a:xfrm>
      </p:grpSpPr>
      <p:sp>
        <p:nvSpPr>
          <p:cNvPr id="8026" name="Google Shape;8026;p397"/>
          <p:cNvSpPr txBox="1"/>
          <p:nvPr>
            <p:ph idx="1" type="body"/>
          </p:nvPr>
        </p:nvSpPr>
        <p:spPr>
          <a:xfrm>
            <a:off x="430420" y="3687392"/>
            <a:ext cx="22131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7" name="Google Shape;8027;p397"/>
          <p:cNvSpPr txBox="1"/>
          <p:nvPr>
            <p:ph idx="2" type="body"/>
          </p:nvPr>
        </p:nvSpPr>
        <p:spPr>
          <a:xfrm>
            <a:off x="3446644" y="3687392"/>
            <a:ext cx="22131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8" name="Google Shape;8028;p397"/>
          <p:cNvSpPr txBox="1"/>
          <p:nvPr>
            <p:ph idx="3" type="body"/>
          </p:nvPr>
        </p:nvSpPr>
        <p:spPr>
          <a:xfrm>
            <a:off x="6504402" y="3687392"/>
            <a:ext cx="22131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29" name="Google Shape;8029;p397"/>
          <p:cNvSpPr txBox="1"/>
          <p:nvPr>
            <p:ph idx="4" type="body"/>
          </p:nvPr>
        </p:nvSpPr>
        <p:spPr>
          <a:xfrm>
            <a:off x="428625" y="414375"/>
            <a:ext cx="8256600" cy="2171100"/>
          </a:xfrm>
          <a:prstGeom prst="rect">
            <a:avLst/>
          </a:prstGeom>
          <a:noFill/>
          <a:ln>
            <a:noFill/>
          </a:ln>
        </p:spPr>
        <p:txBody>
          <a:bodyPr anchorCtr="0" anchor="t"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30" name="Google Shape;8030;p397"/>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 highlights - dark">
  <p:cSld name="4 highlights - dark">
    <p:bg>
      <p:bgPr>
        <a:solidFill>
          <a:srgbClr val="00102C"/>
        </a:solidFill>
      </p:bgPr>
    </p:bg>
    <p:spTree>
      <p:nvGrpSpPr>
        <p:cNvPr id="8031" name="Shape 8031"/>
        <p:cNvGrpSpPr/>
        <p:nvPr/>
      </p:nvGrpSpPr>
      <p:grpSpPr>
        <a:xfrm>
          <a:off x="0" y="0"/>
          <a:ext cx="0" cy="0"/>
          <a:chOff x="0" y="0"/>
          <a:chExt cx="0" cy="0"/>
        </a:xfrm>
      </p:grpSpPr>
      <p:sp>
        <p:nvSpPr>
          <p:cNvPr id="8032" name="Google Shape;8032;p398"/>
          <p:cNvSpPr txBox="1"/>
          <p:nvPr>
            <p:ph idx="1" type="body"/>
          </p:nvPr>
        </p:nvSpPr>
        <p:spPr>
          <a:xfrm>
            <a:off x="6899482"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33" name="Google Shape;8033;p398"/>
          <p:cNvSpPr txBox="1"/>
          <p:nvPr>
            <p:ph idx="2" type="body"/>
          </p:nvPr>
        </p:nvSpPr>
        <p:spPr>
          <a:xfrm>
            <a:off x="4746832"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34" name="Google Shape;8034;p398"/>
          <p:cNvSpPr txBox="1"/>
          <p:nvPr>
            <p:ph idx="3" type="body"/>
          </p:nvPr>
        </p:nvSpPr>
        <p:spPr>
          <a:xfrm>
            <a:off x="2594182"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35" name="Google Shape;8035;p398"/>
          <p:cNvSpPr txBox="1"/>
          <p:nvPr>
            <p:ph idx="4" type="body"/>
          </p:nvPr>
        </p:nvSpPr>
        <p:spPr>
          <a:xfrm>
            <a:off x="430420"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36" name="Google Shape;8036;p398"/>
          <p:cNvSpPr txBox="1"/>
          <p:nvPr>
            <p:ph idx="5" type="body"/>
          </p:nvPr>
        </p:nvSpPr>
        <p:spPr>
          <a:xfrm>
            <a:off x="428625" y="414375"/>
            <a:ext cx="8256600" cy="2171100"/>
          </a:xfrm>
          <a:prstGeom prst="rect">
            <a:avLst/>
          </a:prstGeom>
          <a:noFill/>
          <a:ln>
            <a:noFill/>
          </a:ln>
        </p:spPr>
        <p:txBody>
          <a:bodyPr anchorCtr="0" anchor="t"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37" name="Google Shape;8037;p398"/>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highlights - dark">
  <p:cSld name="5 highlights - dark">
    <p:bg>
      <p:bgPr>
        <a:solidFill>
          <a:srgbClr val="00102C"/>
        </a:solidFill>
      </p:bgPr>
    </p:bg>
    <p:spTree>
      <p:nvGrpSpPr>
        <p:cNvPr id="8038" name="Shape 8038"/>
        <p:cNvGrpSpPr/>
        <p:nvPr/>
      </p:nvGrpSpPr>
      <p:grpSpPr>
        <a:xfrm>
          <a:off x="0" y="0"/>
          <a:ext cx="0" cy="0"/>
          <a:chOff x="0" y="0"/>
          <a:chExt cx="0" cy="0"/>
        </a:xfrm>
      </p:grpSpPr>
      <p:sp>
        <p:nvSpPr>
          <p:cNvPr id="8039" name="Google Shape;8039;p399"/>
          <p:cNvSpPr txBox="1"/>
          <p:nvPr>
            <p:ph idx="1" type="body"/>
          </p:nvPr>
        </p:nvSpPr>
        <p:spPr>
          <a:xfrm>
            <a:off x="430420"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0" name="Google Shape;8040;p399"/>
          <p:cNvSpPr txBox="1"/>
          <p:nvPr>
            <p:ph idx="2" type="body"/>
          </p:nvPr>
        </p:nvSpPr>
        <p:spPr>
          <a:xfrm>
            <a:off x="2131170"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1" name="Google Shape;8041;p399"/>
          <p:cNvSpPr txBox="1"/>
          <p:nvPr>
            <p:ph idx="3" type="body"/>
          </p:nvPr>
        </p:nvSpPr>
        <p:spPr>
          <a:xfrm>
            <a:off x="3846207"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2" name="Google Shape;8042;p399"/>
          <p:cNvSpPr txBox="1"/>
          <p:nvPr>
            <p:ph idx="4" type="body"/>
          </p:nvPr>
        </p:nvSpPr>
        <p:spPr>
          <a:xfrm>
            <a:off x="5561244"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3" name="Google Shape;8043;p399"/>
          <p:cNvSpPr txBox="1"/>
          <p:nvPr>
            <p:ph idx="5" type="body"/>
          </p:nvPr>
        </p:nvSpPr>
        <p:spPr>
          <a:xfrm>
            <a:off x="7276281"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FEFEFE"/>
              </a:buClr>
              <a:buSzPts val="1300"/>
              <a:buFont typeface="Arial"/>
              <a:buNone/>
              <a:defRPr sz="1300">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4" name="Google Shape;8044;p399"/>
          <p:cNvSpPr txBox="1"/>
          <p:nvPr>
            <p:ph idx="6" type="body"/>
          </p:nvPr>
        </p:nvSpPr>
        <p:spPr>
          <a:xfrm>
            <a:off x="428625" y="414375"/>
            <a:ext cx="8256600" cy="2171100"/>
          </a:xfrm>
          <a:prstGeom prst="rect">
            <a:avLst/>
          </a:prstGeom>
          <a:noFill/>
          <a:ln>
            <a:noFill/>
          </a:ln>
        </p:spPr>
        <p:txBody>
          <a:bodyPr anchorCtr="0" anchor="t"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5" name="Google Shape;8045;p399"/>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highlights - light copy">
  <p:cSld name="3 highlights - light copy">
    <p:bg>
      <p:bgPr>
        <a:solidFill>
          <a:srgbClr val="FEFEFD"/>
        </a:solidFill>
      </p:bgPr>
    </p:bg>
    <p:spTree>
      <p:nvGrpSpPr>
        <p:cNvPr id="8046" name="Shape 8046"/>
        <p:cNvGrpSpPr/>
        <p:nvPr/>
      </p:nvGrpSpPr>
      <p:grpSpPr>
        <a:xfrm>
          <a:off x="0" y="0"/>
          <a:ext cx="0" cy="0"/>
          <a:chOff x="0" y="0"/>
          <a:chExt cx="0" cy="0"/>
        </a:xfrm>
      </p:grpSpPr>
      <p:sp>
        <p:nvSpPr>
          <p:cNvPr id="8047" name="Google Shape;8047;p400"/>
          <p:cNvSpPr txBox="1"/>
          <p:nvPr>
            <p:ph idx="1" type="body"/>
          </p:nvPr>
        </p:nvSpPr>
        <p:spPr>
          <a:xfrm>
            <a:off x="428625" y="429220"/>
            <a:ext cx="8256600" cy="2147700"/>
          </a:xfrm>
          <a:prstGeom prst="rect">
            <a:avLst/>
          </a:prstGeom>
          <a:noFill/>
          <a:ln>
            <a:noFill/>
          </a:ln>
        </p:spPr>
        <p:txBody>
          <a:bodyPr anchorCtr="0" anchor="t"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8" name="Google Shape;8048;p400"/>
          <p:cNvSpPr txBox="1"/>
          <p:nvPr>
            <p:ph idx="2" type="body"/>
          </p:nvPr>
        </p:nvSpPr>
        <p:spPr>
          <a:xfrm>
            <a:off x="430420" y="3687392"/>
            <a:ext cx="2213100" cy="1905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500"/>
              <a:buFont typeface="Arial"/>
              <a:buNone/>
              <a:defRPr sz="15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49" name="Google Shape;8049;p400"/>
          <p:cNvSpPr txBox="1"/>
          <p:nvPr>
            <p:ph idx="3" type="body"/>
          </p:nvPr>
        </p:nvSpPr>
        <p:spPr>
          <a:xfrm>
            <a:off x="3446644" y="3687392"/>
            <a:ext cx="2213100" cy="1905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500"/>
              <a:buFont typeface="Arial"/>
              <a:buNone/>
              <a:defRPr sz="15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50" name="Google Shape;8050;p400"/>
          <p:cNvSpPr txBox="1"/>
          <p:nvPr>
            <p:ph idx="4" type="body"/>
          </p:nvPr>
        </p:nvSpPr>
        <p:spPr>
          <a:xfrm>
            <a:off x="6504402" y="3687392"/>
            <a:ext cx="2213100" cy="190500"/>
          </a:xfrm>
          <a:prstGeom prst="rect">
            <a:avLst/>
          </a:prstGeom>
          <a:noFill/>
          <a:ln>
            <a:noFill/>
          </a:ln>
        </p:spPr>
        <p:txBody>
          <a:bodyPr anchorCtr="0" anchor="t" bIns="0" lIns="0" spcFirstLastPara="1" rIns="0" wrap="square" tIns="0">
            <a:spAutoFit/>
          </a:bodyPr>
          <a:lstStyle>
            <a:lvl1pPr indent="-228600" lvl="0" marL="457200" algn="l">
              <a:lnSpc>
                <a:spcPct val="90000"/>
              </a:lnSpc>
              <a:spcBef>
                <a:spcPts val="900"/>
              </a:spcBef>
              <a:spcAft>
                <a:spcPts val="0"/>
              </a:spcAft>
              <a:buClr>
                <a:srgbClr val="00102C"/>
              </a:buClr>
              <a:buSzPts val="1500"/>
              <a:buFont typeface="Arial"/>
              <a:buNone/>
              <a:defRPr sz="15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51" name="Google Shape;8051;p400"/>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 highlights - light">
  <p:cSld name="3 highlights - light">
    <p:bg>
      <p:bgPr>
        <a:solidFill>
          <a:srgbClr val="FEFEFD"/>
        </a:solidFill>
      </p:bgPr>
    </p:bg>
    <p:spTree>
      <p:nvGrpSpPr>
        <p:cNvPr id="8052" name="Shape 8052"/>
        <p:cNvGrpSpPr/>
        <p:nvPr/>
      </p:nvGrpSpPr>
      <p:grpSpPr>
        <a:xfrm>
          <a:off x="0" y="0"/>
          <a:ext cx="0" cy="0"/>
          <a:chOff x="0" y="0"/>
          <a:chExt cx="0" cy="0"/>
        </a:xfrm>
      </p:grpSpPr>
      <p:sp>
        <p:nvSpPr>
          <p:cNvPr id="8053" name="Google Shape;8053;p401"/>
          <p:cNvSpPr txBox="1"/>
          <p:nvPr>
            <p:ph idx="1" type="body"/>
          </p:nvPr>
        </p:nvSpPr>
        <p:spPr>
          <a:xfrm>
            <a:off x="428625" y="429220"/>
            <a:ext cx="8256600" cy="2147700"/>
          </a:xfrm>
          <a:prstGeom prst="rect">
            <a:avLst/>
          </a:prstGeom>
          <a:noFill/>
          <a:ln>
            <a:noFill/>
          </a:ln>
        </p:spPr>
        <p:txBody>
          <a:bodyPr anchorCtr="0" anchor="t"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54" name="Google Shape;8054;p401"/>
          <p:cNvSpPr txBox="1"/>
          <p:nvPr>
            <p:ph idx="2" type="body"/>
          </p:nvPr>
        </p:nvSpPr>
        <p:spPr>
          <a:xfrm>
            <a:off x="430420" y="3687392"/>
            <a:ext cx="22131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55" name="Google Shape;8055;p401"/>
          <p:cNvSpPr txBox="1"/>
          <p:nvPr>
            <p:ph idx="3" type="body"/>
          </p:nvPr>
        </p:nvSpPr>
        <p:spPr>
          <a:xfrm>
            <a:off x="3446644" y="3687392"/>
            <a:ext cx="22131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56" name="Google Shape;8056;p401"/>
          <p:cNvSpPr txBox="1"/>
          <p:nvPr>
            <p:ph idx="4" type="body"/>
          </p:nvPr>
        </p:nvSpPr>
        <p:spPr>
          <a:xfrm>
            <a:off x="6504402" y="3687392"/>
            <a:ext cx="22131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57" name="Google Shape;8057;p401"/>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 highlights - light">
  <p:cSld name="4 highlights - light">
    <p:bg>
      <p:bgPr>
        <a:solidFill>
          <a:srgbClr val="FEFEFD"/>
        </a:solidFill>
      </p:bgPr>
    </p:bg>
    <p:spTree>
      <p:nvGrpSpPr>
        <p:cNvPr id="8058" name="Shape 8058"/>
        <p:cNvGrpSpPr/>
        <p:nvPr/>
      </p:nvGrpSpPr>
      <p:grpSpPr>
        <a:xfrm>
          <a:off x="0" y="0"/>
          <a:ext cx="0" cy="0"/>
          <a:chOff x="0" y="0"/>
          <a:chExt cx="0" cy="0"/>
        </a:xfrm>
      </p:grpSpPr>
      <p:sp>
        <p:nvSpPr>
          <p:cNvPr id="8059" name="Google Shape;8059;p402"/>
          <p:cNvSpPr txBox="1"/>
          <p:nvPr>
            <p:ph idx="1" type="body"/>
          </p:nvPr>
        </p:nvSpPr>
        <p:spPr>
          <a:xfrm>
            <a:off x="6899482"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0" name="Google Shape;8060;p402"/>
          <p:cNvSpPr txBox="1"/>
          <p:nvPr>
            <p:ph idx="2" type="body"/>
          </p:nvPr>
        </p:nvSpPr>
        <p:spPr>
          <a:xfrm>
            <a:off x="4746832"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1" name="Google Shape;8061;p402"/>
          <p:cNvSpPr txBox="1"/>
          <p:nvPr>
            <p:ph idx="3" type="body"/>
          </p:nvPr>
        </p:nvSpPr>
        <p:spPr>
          <a:xfrm>
            <a:off x="2594182"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2" name="Google Shape;8062;p402"/>
          <p:cNvSpPr txBox="1"/>
          <p:nvPr>
            <p:ph idx="4" type="body"/>
          </p:nvPr>
        </p:nvSpPr>
        <p:spPr>
          <a:xfrm>
            <a:off x="430420" y="3686175"/>
            <a:ext cx="1809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3" name="Google Shape;8063;p402"/>
          <p:cNvSpPr txBox="1"/>
          <p:nvPr>
            <p:ph idx="5" type="body"/>
          </p:nvPr>
        </p:nvSpPr>
        <p:spPr>
          <a:xfrm>
            <a:off x="428625" y="429220"/>
            <a:ext cx="8256600" cy="2147700"/>
          </a:xfrm>
          <a:prstGeom prst="rect">
            <a:avLst/>
          </a:prstGeom>
          <a:noFill/>
          <a:ln>
            <a:noFill/>
          </a:ln>
        </p:spPr>
        <p:txBody>
          <a:bodyPr anchorCtr="0" anchor="t"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4" name="Google Shape;8064;p402"/>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highlights - light">
  <p:cSld name="5 highlights - light">
    <p:bg>
      <p:bgPr>
        <a:solidFill>
          <a:srgbClr val="FEFEFD"/>
        </a:solidFill>
      </p:bgPr>
    </p:bg>
    <p:spTree>
      <p:nvGrpSpPr>
        <p:cNvPr id="8065" name="Shape 8065"/>
        <p:cNvGrpSpPr/>
        <p:nvPr/>
      </p:nvGrpSpPr>
      <p:grpSpPr>
        <a:xfrm>
          <a:off x="0" y="0"/>
          <a:ext cx="0" cy="0"/>
          <a:chOff x="0" y="0"/>
          <a:chExt cx="0" cy="0"/>
        </a:xfrm>
      </p:grpSpPr>
      <p:sp>
        <p:nvSpPr>
          <p:cNvPr id="8066" name="Google Shape;8066;p403"/>
          <p:cNvSpPr txBox="1"/>
          <p:nvPr>
            <p:ph idx="1" type="body"/>
          </p:nvPr>
        </p:nvSpPr>
        <p:spPr>
          <a:xfrm>
            <a:off x="430420"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7" name="Google Shape;8067;p403"/>
          <p:cNvSpPr txBox="1"/>
          <p:nvPr>
            <p:ph idx="2" type="body"/>
          </p:nvPr>
        </p:nvSpPr>
        <p:spPr>
          <a:xfrm>
            <a:off x="2131170"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8" name="Google Shape;8068;p403"/>
          <p:cNvSpPr txBox="1"/>
          <p:nvPr>
            <p:ph idx="3" type="body"/>
          </p:nvPr>
        </p:nvSpPr>
        <p:spPr>
          <a:xfrm>
            <a:off x="3846207"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69" name="Google Shape;8069;p403"/>
          <p:cNvSpPr txBox="1"/>
          <p:nvPr>
            <p:ph idx="4" type="body"/>
          </p:nvPr>
        </p:nvSpPr>
        <p:spPr>
          <a:xfrm>
            <a:off x="5561244"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70" name="Google Shape;8070;p403"/>
          <p:cNvSpPr txBox="1"/>
          <p:nvPr>
            <p:ph idx="5" type="body"/>
          </p:nvPr>
        </p:nvSpPr>
        <p:spPr>
          <a:xfrm>
            <a:off x="7276281" y="3686175"/>
            <a:ext cx="1428900" cy="204900"/>
          </a:xfrm>
          <a:prstGeom prst="rect">
            <a:avLst/>
          </a:prstGeom>
          <a:noFill/>
          <a:ln>
            <a:noFill/>
          </a:ln>
        </p:spPr>
        <p:txBody>
          <a:bodyPr anchorCtr="0" anchor="t" bIns="19050" lIns="19050" spcFirstLastPara="1" rIns="19050" wrap="square" tIns="19050">
            <a:spAutoFit/>
          </a:bodyPr>
          <a:lstStyle>
            <a:lvl1pPr indent="-228600" lvl="0" marL="45720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71" name="Google Shape;8071;p403"/>
          <p:cNvSpPr txBox="1"/>
          <p:nvPr>
            <p:ph idx="6" type="body"/>
          </p:nvPr>
        </p:nvSpPr>
        <p:spPr>
          <a:xfrm>
            <a:off x="428625" y="429220"/>
            <a:ext cx="8256600" cy="2147700"/>
          </a:xfrm>
          <a:prstGeom prst="rect">
            <a:avLst/>
          </a:prstGeom>
          <a:noFill/>
          <a:ln>
            <a:noFill/>
          </a:ln>
        </p:spPr>
        <p:txBody>
          <a:bodyPr anchorCtr="0" anchor="t"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72" name="Google Shape;8072;p403"/>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3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 dark">
  <p:cSld name="quote - dark">
    <p:bg>
      <p:bgPr>
        <a:solidFill>
          <a:srgbClr val="00102C"/>
        </a:solidFill>
      </p:bgPr>
    </p:bg>
    <p:spTree>
      <p:nvGrpSpPr>
        <p:cNvPr id="8073" name="Shape 8073"/>
        <p:cNvGrpSpPr/>
        <p:nvPr/>
      </p:nvGrpSpPr>
      <p:grpSpPr>
        <a:xfrm>
          <a:off x="0" y="0"/>
          <a:ext cx="0" cy="0"/>
          <a:chOff x="0" y="0"/>
          <a:chExt cx="0" cy="0"/>
        </a:xfrm>
      </p:grpSpPr>
      <p:sp>
        <p:nvSpPr>
          <p:cNvPr id="8074" name="Google Shape;8074;p404"/>
          <p:cNvSpPr txBox="1"/>
          <p:nvPr>
            <p:ph idx="1" type="body"/>
          </p:nvPr>
        </p:nvSpPr>
        <p:spPr>
          <a:xfrm>
            <a:off x="428577" y="433574"/>
            <a:ext cx="8256600" cy="4286400"/>
          </a:xfrm>
          <a:prstGeom prst="rect">
            <a:avLst/>
          </a:prstGeom>
          <a:noFill/>
          <a:ln>
            <a:noFill/>
          </a:ln>
        </p:spPr>
        <p:txBody>
          <a:bodyPr anchorCtr="0" anchor="ctr"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75" name="Google Shape;8075;p404"/>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2 - Sub title or section break - Adyen green">
  <p:cSld name="TITLE_AND_BODY_1_2_1_1_2">
    <p:bg>
      <p:bgPr>
        <a:solidFill>
          <a:schemeClr val="dk2"/>
        </a:solidFill>
      </p:bgPr>
    </p:bg>
    <p:spTree>
      <p:nvGrpSpPr>
        <p:cNvPr id="39" name="Shape 39"/>
        <p:cNvGrpSpPr/>
        <p:nvPr/>
      </p:nvGrpSpPr>
      <p:grpSpPr>
        <a:xfrm>
          <a:off x="0" y="0"/>
          <a:ext cx="0" cy="0"/>
          <a:chOff x="0" y="0"/>
          <a:chExt cx="0" cy="0"/>
        </a:xfrm>
      </p:grpSpPr>
      <p:sp>
        <p:nvSpPr>
          <p:cNvPr id="40" name="Google Shape;40;p5"/>
          <p:cNvSpPr txBox="1"/>
          <p:nvPr>
            <p:ph type="title"/>
          </p:nvPr>
        </p:nvSpPr>
        <p:spPr>
          <a:xfrm>
            <a:off x="344044" y="2114550"/>
            <a:ext cx="8457000" cy="1743000"/>
          </a:xfrm>
          <a:prstGeom prst="rect">
            <a:avLst/>
          </a:prstGeom>
          <a:ln>
            <a:noFill/>
          </a:ln>
        </p:spPr>
        <p:txBody>
          <a:bodyPr anchorCtr="0" anchor="t" bIns="0" lIns="0" spcFirstLastPara="1" rIns="0" wrap="square" tIns="0">
            <a:spAutoFit/>
          </a:bodyPr>
          <a:lstStyle>
            <a:lvl1pPr lvl="0" rt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rtl="0">
              <a:spcBef>
                <a:spcPts val="0"/>
              </a:spcBef>
              <a:spcAft>
                <a:spcPts val="0"/>
              </a:spcAft>
              <a:buSzPts val="3800"/>
              <a:buFont typeface="Inter"/>
              <a:buNone/>
              <a:defRPr sz="3800">
                <a:latin typeface="Inter"/>
                <a:ea typeface="Inter"/>
                <a:cs typeface="Inter"/>
                <a:sym typeface="Inter"/>
              </a:defRPr>
            </a:lvl2pPr>
            <a:lvl3pPr lvl="2" rtl="0">
              <a:spcBef>
                <a:spcPts val="0"/>
              </a:spcBef>
              <a:spcAft>
                <a:spcPts val="0"/>
              </a:spcAft>
              <a:buSzPts val="3800"/>
              <a:buFont typeface="Inter"/>
              <a:buNone/>
              <a:defRPr sz="3800">
                <a:latin typeface="Inter"/>
                <a:ea typeface="Inter"/>
                <a:cs typeface="Inter"/>
                <a:sym typeface="Inter"/>
              </a:defRPr>
            </a:lvl3pPr>
            <a:lvl4pPr lvl="3" rtl="0">
              <a:spcBef>
                <a:spcPts val="0"/>
              </a:spcBef>
              <a:spcAft>
                <a:spcPts val="0"/>
              </a:spcAft>
              <a:buSzPts val="3800"/>
              <a:buFont typeface="Inter"/>
              <a:buNone/>
              <a:defRPr sz="3800">
                <a:latin typeface="Inter"/>
                <a:ea typeface="Inter"/>
                <a:cs typeface="Inter"/>
                <a:sym typeface="Inter"/>
              </a:defRPr>
            </a:lvl4pPr>
            <a:lvl5pPr lvl="4" rtl="0">
              <a:spcBef>
                <a:spcPts val="0"/>
              </a:spcBef>
              <a:spcAft>
                <a:spcPts val="0"/>
              </a:spcAft>
              <a:buSzPts val="3800"/>
              <a:buFont typeface="Inter"/>
              <a:buNone/>
              <a:defRPr sz="3800">
                <a:latin typeface="Inter"/>
                <a:ea typeface="Inter"/>
                <a:cs typeface="Inter"/>
                <a:sym typeface="Inter"/>
              </a:defRPr>
            </a:lvl5pPr>
            <a:lvl6pPr lvl="5" rtl="0">
              <a:spcBef>
                <a:spcPts val="0"/>
              </a:spcBef>
              <a:spcAft>
                <a:spcPts val="0"/>
              </a:spcAft>
              <a:buSzPts val="3800"/>
              <a:buFont typeface="Inter"/>
              <a:buNone/>
              <a:defRPr sz="3800">
                <a:latin typeface="Inter"/>
                <a:ea typeface="Inter"/>
                <a:cs typeface="Inter"/>
                <a:sym typeface="Inter"/>
              </a:defRPr>
            </a:lvl6pPr>
            <a:lvl7pPr lvl="6" rtl="0">
              <a:spcBef>
                <a:spcPts val="0"/>
              </a:spcBef>
              <a:spcAft>
                <a:spcPts val="0"/>
              </a:spcAft>
              <a:buSzPts val="3800"/>
              <a:buFont typeface="Inter"/>
              <a:buNone/>
              <a:defRPr sz="3800">
                <a:latin typeface="Inter"/>
                <a:ea typeface="Inter"/>
                <a:cs typeface="Inter"/>
                <a:sym typeface="Inter"/>
              </a:defRPr>
            </a:lvl7pPr>
            <a:lvl8pPr lvl="7" rtl="0">
              <a:spcBef>
                <a:spcPts val="0"/>
              </a:spcBef>
              <a:spcAft>
                <a:spcPts val="0"/>
              </a:spcAft>
              <a:buSzPts val="3800"/>
              <a:buFont typeface="Inter"/>
              <a:buNone/>
              <a:defRPr sz="3800">
                <a:latin typeface="Inter"/>
                <a:ea typeface="Inter"/>
                <a:cs typeface="Inter"/>
                <a:sym typeface="Inter"/>
              </a:defRPr>
            </a:lvl8pPr>
            <a:lvl9pPr lvl="8" rtl="0">
              <a:spcBef>
                <a:spcPts val="0"/>
              </a:spcBef>
              <a:spcAft>
                <a:spcPts val="0"/>
              </a:spcAft>
              <a:buSzPts val="3800"/>
              <a:buFont typeface="Inter"/>
              <a:buNone/>
              <a:defRPr sz="3800">
                <a:latin typeface="Inter"/>
                <a:ea typeface="Inter"/>
                <a:cs typeface="Inter"/>
                <a:sym typeface="Inter"/>
              </a:defRPr>
            </a:lvl9pPr>
          </a:lstStyle>
          <a:p/>
        </p:txBody>
      </p:sp>
      <p:sp>
        <p:nvSpPr>
          <p:cNvPr id="41" name="Google Shape;41;p5"/>
          <p:cNvSpPr txBox="1"/>
          <p:nvPr>
            <p:ph idx="2" type="title"/>
          </p:nvPr>
        </p:nvSpPr>
        <p:spPr>
          <a:xfrm>
            <a:off x="342900" y="1457325"/>
            <a:ext cx="7928400" cy="485700"/>
          </a:xfrm>
          <a:prstGeom prst="rect">
            <a:avLst/>
          </a:prstGeom>
          <a:ln>
            <a:noFill/>
          </a:ln>
        </p:spPr>
        <p:txBody>
          <a:bodyPr anchorCtr="0" anchor="b" bIns="0" lIns="0" spcFirstLastPara="1" rIns="0" wrap="square" tIns="0">
            <a:normAutofit/>
          </a:bodyPr>
          <a:lstStyle>
            <a:lvl1pPr lvl="0" rt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4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p:cSld name="TITLE_AND_BODY_1_2_1_1_1_2_1_1_1_1_1_1_1_1_2_1">
    <p:bg>
      <p:bgPr>
        <a:solidFill>
          <a:schemeClr val="lt1"/>
        </a:solidFill>
      </p:bgPr>
    </p:bg>
    <p:spTree>
      <p:nvGrpSpPr>
        <p:cNvPr id="209" name="Shape 209"/>
        <p:cNvGrpSpPr/>
        <p:nvPr/>
      </p:nvGrpSpPr>
      <p:grpSpPr>
        <a:xfrm>
          <a:off x="0" y="0"/>
          <a:ext cx="0" cy="0"/>
          <a:chOff x="0" y="0"/>
          <a:chExt cx="0" cy="0"/>
        </a:xfrm>
      </p:grpSpPr>
      <p:sp>
        <p:nvSpPr>
          <p:cNvPr id="210" name="Google Shape;210;p41"/>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211" name="Google Shape;211;p41"/>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2" name="Google Shape;212;p41"/>
          <p:cNvSpPr txBox="1"/>
          <p:nvPr>
            <p:ph idx="3" type="title"/>
          </p:nvPr>
        </p:nvSpPr>
        <p:spPr>
          <a:xfrm>
            <a:off x="344044" y="340537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13" name="Google Shape;213;p41"/>
          <p:cNvSpPr txBox="1"/>
          <p:nvPr>
            <p:ph idx="4" type="title"/>
          </p:nvPr>
        </p:nvSpPr>
        <p:spPr>
          <a:xfrm>
            <a:off x="4824788" y="340537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14" name="Google Shape;214;p41"/>
          <p:cNvSpPr txBox="1"/>
          <p:nvPr>
            <p:ph idx="5" type="title"/>
          </p:nvPr>
        </p:nvSpPr>
        <p:spPr>
          <a:xfrm>
            <a:off x="344044" y="145732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
        <p:nvSpPr>
          <p:cNvPr id="215" name="Google Shape;215;p41"/>
          <p:cNvSpPr txBox="1"/>
          <p:nvPr>
            <p:ph idx="6" type="title"/>
          </p:nvPr>
        </p:nvSpPr>
        <p:spPr>
          <a:xfrm>
            <a:off x="4824788" y="145732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0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quote - white">
  <p:cSld name="quote - white">
    <p:spTree>
      <p:nvGrpSpPr>
        <p:cNvPr id="8076" name="Shape 8076"/>
        <p:cNvGrpSpPr/>
        <p:nvPr/>
      </p:nvGrpSpPr>
      <p:grpSpPr>
        <a:xfrm>
          <a:off x="0" y="0"/>
          <a:ext cx="0" cy="0"/>
          <a:chOff x="0" y="0"/>
          <a:chExt cx="0" cy="0"/>
        </a:xfrm>
      </p:grpSpPr>
      <p:sp>
        <p:nvSpPr>
          <p:cNvPr id="8077" name="Google Shape;8077;p405"/>
          <p:cNvSpPr txBox="1"/>
          <p:nvPr>
            <p:ph idx="1" type="body"/>
          </p:nvPr>
        </p:nvSpPr>
        <p:spPr>
          <a:xfrm>
            <a:off x="428577" y="433574"/>
            <a:ext cx="8256600" cy="4286400"/>
          </a:xfrm>
          <a:prstGeom prst="rect">
            <a:avLst/>
          </a:prstGeom>
          <a:noFill/>
          <a:ln>
            <a:noFill/>
          </a:ln>
        </p:spPr>
        <p:txBody>
          <a:bodyPr anchorCtr="0" anchor="ctr" bIns="19050" lIns="19050" spcFirstLastPara="1" rIns="19050" wrap="square" tIns="19050">
            <a:noAutofit/>
          </a:bodyPr>
          <a:lstStyle>
            <a:lvl1pPr indent="-260350" lvl="0" marL="457200" algn="l">
              <a:lnSpc>
                <a:spcPct val="80000"/>
              </a:lnSpc>
              <a:spcBef>
                <a:spcPts val="2000"/>
              </a:spcBef>
              <a:spcAft>
                <a:spcPts val="0"/>
              </a:spcAft>
              <a:buClr>
                <a:srgbClr val="FEFEFE"/>
              </a:buClr>
              <a:buSzPts val="500"/>
              <a:buChar char="•"/>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78" name="Google Shape;8078;p405"/>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 white">
  <p:cSld name="Blank - white">
    <p:spTree>
      <p:nvGrpSpPr>
        <p:cNvPr id="8079" name="Shape 8079"/>
        <p:cNvGrpSpPr/>
        <p:nvPr/>
      </p:nvGrpSpPr>
      <p:grpSpPr>
        <a:xfrm>
          <a:off x="0" y="0"/>
          <a:ext cx="0" cy="0"/>
          <a:chOff x="0" y="0"/>
          <a:chExt cx="0" cy="0"/>
        </a:xfrm>
      </p:grpSpPr>
      <p:sp>
        <p:nvSpPr>
          <p:cNvPr id="8080" name="Google Shape;8080;p406"/>
          <p:cNvSpPr txBox="1"/>
          <p:nvPr>
            <p:ph idx="1" type="body"/>
          </p:nvPr>
        </p:nvSpPr>
        <p:spPr>
          <a:xfrm>
            <a:off x="428625" y="429220"/>
            <a:ext cx="8256600" cy="1302300"/>
          </a:xfrm>
          <a:prstGeom prst="rect">
            <a:avLst/>
          </a:prstGeom>
          <a:noFill/>
          <a:ln>
            <a:noFill/>
          </a:ln>
        </p:spPr>
        <p:txBody>
          <a:bodyPr anchorCtr="0" anchor="t" bIns="19050" lIns="19050" spcFirstLastPara="1" rIns="19050" wrap="square" tIns="19050">
            <a:noAutofit/>
          </a:bodyPr>
          <a:lstStyle>
            <a:lvl1pPr indent="-228600" lvl="0" marL="457200" algn="l">
              <a:lnSpc>
                <a:spcPct val="80000"/>
              </a:lnSpc>
              <a:spcBef>
                <a:spcPts val="0"/>
              </a:spcBef>
              <a:spcAft>
                <a:spcPts val="0"/>
              </a:spcAft>
              <a:buClr>
                <a:srgbClr val="08BE52"/>
              </a:buClr>
              <a:buSzPts val="3900"/>
              <a:buFont typeface="Arial"/>
              <a:buNone/>
              <a:defRPr sz="3900">
                <a:solidFill>
                  <a:srgbClr val="08BE52"/>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81" name="Google Shape;8081;p406"/>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 dark">
  <p:cSld name="Blank - dark">
    <p:bg>
      <p:bgPr>
        <a:solidFill>
          <a:srgbClr val="00102C"/>
        </a:solidFill>
      </p:bgPr>
    </p:bg>
    <p:spTree>
      <p:nvGrpSpPr>
        <p:cNvPr id="8082" name="Shape 8082"/>
        <p:cNvGrpSpPr/>
        <p:nvPr/>
      </p:nvGrpSpPr>
      <p:grpSpPr>
        <a:xfrm>
          <a:off x="0" y="0"/>
          <a:ext cx="0" cy="0"/>
          <a:chOff x="0" y="0"/>
          <a:chExt cx="0" cy="0"/>
        </a:xfrm>
      </p:grpSpPr>
      <p:sp>
        <p:nvSpPr>
          <p:cNvPr id="8083" name="Google Shape;8083;p407"/>
          <p:cNvSpPr txBox="1"/>
          <p:nvPr>
            <p:ph idx="1" type="body"/>
          </p:nvPr>
        </p:nvSpPr>
        <p:spPr>
          <a:xfrm>
            <a:off x="428625" y="429220"/>
            <a:ext cx="8256600" cy="1302300"/>
          </a:xfrm>
          <a:prstGeom prst="rect">
            <a:avLst/>
          </a:prstGeom>
          <a:noFill/>
          <a:ln>
            <a:noFill/>
          </a:ln>
        </p:spPr>
        <p:txBody>
          <a:bodyPr anchorCtr="0" anchor="t" bIns="19050" lIns="19050" spcFirstLastPara="1" rIns="19050" wrap="square" tIns="19050">
            <a:noAutofit/>
          </a:bodyPr>
          <a:lstStyle>
            <a:lvl1pPr indent="-228600" lvl="0" marL="457200" algn="l">
              <a:lnSpc>
                <a:spcPct val="80000"/>
              </a:lnSpc>
              <a:spcBef>
                <a:spcPts val="0"/>
              </a:spcBef>
              <a:spcAft>
                <a:spcPts val="0"/>
              </a:spcAft>
              <a:buClr>
                <a:srgbClr val="08BE52"/>
              </a:buClr>
              <a:buSzPts val="3900"/>
              <a:buFont typeface="Arial"/>
              <a:buNone/>
              <a:defRPr sz="3900">
                <a:solidFill>
                  <a:srgbClr val="08BE52"/>
                </a:solidFill>
              </a:defRPr>
            </a:lvl1pPr>
            <a:lvl2pPr indent="-260350" lvl="1" marL="914400" algn="l">
              <a:lnSpc>
                <a:spcPct val="80000"/>
              </a:lnSpc>
              <a:spcBef>
                <a:spcPts val="2000"/>
              </a:spcBef>
              <a:spcAft>
                <a:spcPts val="0"/>
              </a:spcAft>
              <a:buClr>
                <a:srgbClr val="FEFEFE"/>
              </a:buClr>
              <a:buSzPts val="500"/>
              <a:buChar char="•"/>
              <a:defRPr/>
            </a:lvl2pPr>
            <a:lvl3pPr indent="-260350" lvl="2" marL="1371600" algn="l">
              <a:lnSpc>
                <a:spcPct val="80000"/>
              </a:lnSpc>
              <a:spcBef>
                <a:spcPts val="2000"/>
              </a:spcBef>
              <a:spcAft>
                <a:spcPts val="0"/>
              </a:spcAft>
              <a:buClr>
                <a:srgbClr val="FEFEFE"/>
              </a:buClr>
              <a:buSzPts val="500"/>
              <a:buChar char="•"/>
              <a:defRPr/>
            </a:lvl3pPr>
            <a:lvl4pPr indent="-260350" lvl="3" marL="1828800" algn="l">
              <a:lnSpc>
                <a:spcPct val="80000"/>
              </a:lnSpc>
              <a:spcBef>
                <a:spcPts val="2000"/>
              </a:spcBef>
              <a:spcAft>
                <a:spcPts val="0"/>
              </a:spcAft>
              <a:buClr>
                <a:srgbClr val="FEFEFE"/>
              </a:buClr>
              <a:buSzPts val="500"/>
              <a:buChar char="•"/>
              <a:defRPr/>
            </a:lvl4pPr>
            <a:lvl5pPr indent="-260350" lvl="4" marL="2286000" algn="l">
              <a:lnSpc>
                <a:spcPct val="80000"/>
              </a:lnSpc>
              <a:spcBef>
                <a:spcPts val="2000"/>
              </a:spcBef>
              <a:spcAft>
                <a:spcPts val="0"/>
              </a:spcAft>
              <a:buClr>
                <a:srgbClr val="FEFEFE"/>
              </a:buClr>
              <a:buSzPts val="500"/>
              <a:buChar char="•"/>
              <a:defRPr/>
            </a:lvl5pPr>
            <a:lvl6pPr indent="-260350" lvl="5" marL="2743200" algn="l">
              <a:lnSpc>
                <a:spcPct val="80000"/>
              </a:lnSpc>
              <a:spcBef>
                <a:spcPts val="2000"/>
              </a:spcBef>
              <a:spcAft>
                <a:spcPts val="0"/>
              </a:spcAft>
              <a:buClr>
                <a:srgbClr val="FEFEFE"/>
              </a:buClr>
              <a:buSzPts val="500"/>
              <a:buChar char="•"/>
              <a:defRPr/>
            </a:lvl6pPr>
            <a:lvl7pPr indent="-260350" lvl="6" marL="3200400" algn="l">
              <a:lnSpc>
                <a:spcPct val="80000"/>
              </a:lnSpc>
              <a:spcBef>
                <a:spcPts val="2000"/>
              </a:spcBef>
              <a:spcAft>
                <a:spcPts val="0"/>
              </a:spcAft>
              <a:buClr>
                <a:srgbClr val="FEFEFE"/>
              </a:buClr>
              <a:buSzPts val="500"/>
              <a:buChar char="•"/>
              <a:defRPr/>
            </a:lvl7pPr>
            <a:lvl8pPr indent="-260350" lvl="7" marL="3657600" algn="l">
              <a:lnSpc>
                <a:spcPct val="80000"/>
              </a:lnSpc>
              <a:spcBef>
                <a:spcPts val="2000"/>
              </a:spcBef>
              <a:spcAft>
                <a:spcPts val="0"/>
              </a:spcAft>
              <a:buClr>
                <a:srgbClr val="FEFEFE"/>
              </a:buClr>
              <a:buSzPts val="500"/>
              <a:buChar char="•"/>
              <a:defRPr/>
            </a:lvl8pPr>
            <a:lvl9pPr indent="-260350" lvl="8" marL="4114800" algn="l">
              <a:lnSpc>
                <a:spcPct val="80000"/>
              </a:lnSpc>
              <a:spcBef>
                <a:spcPts val="2000"/>
              </a:spcBef>
              <a:spcAft>
                <a:spcPts val="0"/>
              </a:spcAft>
              <a:buClr>
                <a:srgbClr val="FEFEFE"/>
              </a:buClr>
              <a:buSzPts val="500"/>
              <a:buChar char="•"/>
              <a:defRPr/>
            </a:lvl9pPr>
          </a:lstStyle>
          <a:p/>
        </p:txBody>
      </p:sp>
      <p:sp>
        <p:nvSpPr>
          <p:cNvPr id="8084" name="Google Shape;8084;p407"/>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a:p>
        </p:txBody>
      </p:sp>
    </p:spTree>
  </p:cSld>
  <p:clrMapOvr>
    <a:masterClrMapping/>
  </p:clrMapOvr>
</p:sldLayout>
</file>

<file path=ppt/slideLayouts/slideLayout40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Image">
  <p:cSld name="TITLE_AND_BODY_1_2_1_1_1_2_1_1_2_2">
    <p:bg>
      <p:bgPr>
        <a:solidFill>
          <a:schemeClr val="lt1"/>
        </a:solidFill>
      </p:bgPr>
    </p:bg>
    <p:spTree>
      <p:nvGrpSpPr>
        <p:cNvPr id="8085" name="Shape 8085"/>
        <p:cNvGrpSpPr/>
        <p:nvPr/>
      </p:nvGrpSpPr>
      <p:grpSpPr>
        <a:xfrm>
          <a:off x="0" y="0"/>
          <a:ext cx="0" cy="0"/>
          <a:chOff x="0" y="0"/>
          <a:chExt cx="0" cy="0"/>
        </a:xfrm>
      </p:grpSpPr>
      <p:sp>
        <p:nvSpPr>
          <p:cNvPr id="8086" name="Google Shape;8086;p408"/>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8087" name="Google Shape;8087;p408"/>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algn="l">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8088" name="Google Shape;8088;p408"/>
          <p:cNvSpPr/>
          <p:nvPr>
            <p:ph idx="2" type="pic"/>
          </p:nvPr>
        </p:nvSpPr>
        <p:spPr>
          <a:xfrm>
            <a:off x="341475" y="348591"/>
            <a:ext cx="3971700" cy="4452000"/>
          </a:xfrm>
          <a:prstGeom prst="rect">
            <a:avLst/>
          </a:prstGeom>
          <a:noFill/>
          <a:ln>
            <a:noFill/>
          </a:ln>
        </p:spPr>
      </p:sp>
      <p:sp>
        <p:nvSpPr>
          <p:cNvPr id="8089" name="Google Shape;8089;p408"/>
          <p:cNvSpPr txBox="1"/>
          <p:nvPr>
            <p:ph idx="3" type="title"/>
          </p:nvPr>
        </p:nvSpPr>
        <p:spPr>
          <a:xfrm>
            <a:off x="5124403" y="3686175"/>
            <a:ext cx="3435300" cy="835800"/>
          </a:xfrm>
          <a:prstGeom prst="rect">
            <a:avLst/>
          </a:prstGeom>
        </p:spPr>
        <p:txBody>
          <a:bodyPr anchorCtr="0" anchor="b" bIns="0" lIns="0" spcFirstLastPara="1" rIns="0" wrap="square" tIns="0">
            <a:normAutofit/>
          </a:bodyPr>
          <a:lstStyle>
            <a:lvl1pPr lvl="0" algn="l">
              <a:spcBef>
                <a:spcPts val="0"/>
              </a:spcBef>
              <a:spcAft>
                <a:spcPts val="0"/>
              </a:spcAft>
              <a:buClr>
                <a:schemeClr val="dk1"/>
              </a:buClr>
              <a:buSzPts val="1100"/>
              <a:buNone/>
              <a:defRPr sz="1100">
                <a:solidFill>
                  <a:schemeClr val="dk1"/>
                </a:solidFill>
              </a:defRPr>
            </a:lvl1pPr>
            <a:lvl2pPr lvl="1">
              <a:spcBef>
                <a:spcPts val="0"/>
              </a:spcBef>
              <a:spcAft>
                <a:spcPts val="0"/>
              </a:spcAft>
              <a:buClr>
                <a:schemeClr val="dk1"/>
              </a:buClr>
              <a:buSzPts val="1100"/>
              <a:buNone/>
              <a:defRPr sz="1100">
                <a:solidFill>
                  <a:schemeClr val="dk1"/>
                </a:solidFill>
              </a:defRPr>
            </a:lvl2pPr>
            <a:lvl3pPr lvl="2">
              <a:spcBef>
                <a:spcPts val="0"/>
              </a:spcBef>
              <a:spcAft>
                <a:spcPts val="0"/>
              </a:spcAft>
              <a:buClr>
                <a:schemeClr val="dk1"/>
              </a:buClr>
              <a:buSzPts val="1100"/>
              <a:buNone/>
              <a:defRPr sz="1100">
                <a:solidFill>
                  <a:schemeClr val="dk1"/>
                </a:solidFill>
              </a:defRPr>
            </a:lvl3pPr>
            <a:lvl4pPr lvl="3">
              <a:spcBef>
                <a:spcPts val="0"/>
              </a:spcBef>
              <a:spcAft>
                <a:spcPts val="0"/>
              </a:spcAft>
              <a:buClr>
                <a:schemeClr val="dk1"/>
              </a:buClr>
              <a:buSzPts val="1100"/>
              <a:buNone/>
              <a:defRPr sz="1100">
                <a:solidFill>
                  <a:schemeClr val="dk1"/>
                </a:solidFill>
              </a:defRPr>
            </a:lvl4pPr>
            <a:lvl5pPr lvl="4">
              <a:spcBef>
                <a:spcPts val="0"/>
              </a:spcBef>
              <a:spcAft>
                <a:spcPts val="0"/>
              </a:spcAft>
              <a:buClr>
                <a:schemeClr val="dk1"/>
              </a:buClr>
              <a:buSzPts val="1100"/>
              <a:buNone/>
              <a:defRPr sz="1100">
                <a:solidFill>
                  <a:schemeClr val="dk1"/>
                </a:solidFill>
              </a:defRPr>
            </a:lvl5pPr>
            <a:lvl6pPr lvl="5">
              <a:spcBef>
                <a:spcPts val="0"/>
              </a:spcBef>
              <a:spcAft>
                <a:spcPts val="0"/>
              </a:spcAft>
              <a:buClr>
                <a:schemeClr val="dk1"/>
              </a:buClr>
              <a:buSzPts val="1100"/>
              <a:buNone/>
              <a:defRPr sz="1100">
                <a:solidFill>
                  <a:schemeClr val="dk1"/>
                </a:solidFill>
              </a:defRPr>
            </a:lvl6pPr>
            <a:lvl7pPr lvl="6">
              <a:spcBef>
                <a:spcPts val="0"/>
              </a:spcBef>
              <a:spcAft>
                <a:spcPts val="0"/>
              </a:spcAft>
              <a:buClr>
                <a:schemeClr val="dk1"/>
              </a:buClr>
              <a:buSzPts val="1100"/>
              <a:buNone/>
              <a:defRPr sz="1100">
                <a:solidFill>
                  <a:schemeClr val="dk1"/>
                </a:solidFill>
              </a:defRPr>
            </a:lvl7pPr>
            <a:lvl8pPr lvl="7">
              <a:spcBef>
                <a:spcPts val="0"/>
              </a:spcBef>
              <a:spcAft>
                <a:spcPts val="0"/>
              </a:spcAft>
              <a:buClr>
                <a:schemeClr val="dk1"/>
              </a:buClr>
              <a:buSzPts val="1100"/>
              <a:buNone/>
              <a:defRPr sz="1100">
                <a:solidFill>
                  <a:schemeClr val="dk1"/>
                </a:solidFill>
              </a:defRPr>
            </a:lvl8pPr>
            <a:lvl9pPr lvl="8">
              <a:spcBef>
                <a:spcPts val="0"/>
              </a:spcBef>
              <a:spcAft>
                <a:spcPts val="0"/>
              </a:spcAft>
              <a:buClr>
                <a:schemeClr val="dk1"/>
              </a:buClr>
              <a:buSzPts val="1100"/>
              <a:buNone/>
              <a:defRPr sz="1100">
                <a:solidFill>
                  <a:schemeClr val="dk1"/>
                </a:solidFill>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2 - 4 Highlights / Dark">
  <p:cSld name="TITLE_AND_BODY_1_2_1_1_1_2_1_1_1_1_1_1_1_1_2_1_1">
    <p:bg>
      <p:bgPr>
        <a:solidFill>
          <a:schemeClr val="dk1"/>
        </a:solidFill>
      </p:bgPr>
    </p:bg>
    <p:spTree>
      <p:nvGrpSpPr>
        <p:cNvPr id="216" name="Shape 216"/>
        <p:cNvGrpSpPr/>
        <p:nvPr/>
      </p:nvGrpSpPr>
      <p:grpSpPr>
        <a:xfrm>
          <a:off x="0" y="0"/>
          <a:ext cx="0" cy="0"/>
          <a:chOff x="0" y="0"/>
          <a:chExt cx="0" cy="0"/>
        </a:xfrm>
      </p:grpSpPr>
      <p:sp>
        <p:nvSpPr>
          <p:cNvPr id="217" name="Google Shape;217;p42"/>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rtl="0" algn="l">
              <a:spcBef>
                <a:spcPts val="0"/>
              </a:spcBef>
              <a:spcAft>
                <a:spcPts val="0"/>
              </a:spcAft>
              <a:buSzPts val="1900"/>
              <a:buFont typeface="Inter SemiBold"/>
              <a:buNone/>
              <a:defRPr sz="1900">
                <a:latin typeface="Inter SemiBold"/>
                <a:ea typeface="Inter SemiBold"/>
                <a:cs typeface="Inter SemiBold"/>
                <a:sym typeface="Inter SemiBold"/>
              </a:defRPr>
            </a:lvl1pPr>
            <a:lvl2pPr lvl="1" rtl="0">
              <a:spcBef>
                <a:spcPts val="0"/>
              </a:spcBef>
              <a:spcAft>
                <a:spcPts val="0"/>
              </a:spcAft>
              <a:buSzPts val="1900"/>
              <a:buFont typeface="Inter"/>
              <a:buNone/>
              <a:defRPr sz="1900">
                <a:latin typeface="Inter"/>
                <a:ea typeface="Inter"/>
                <a:cs typeface="Inter"/>
                <a:sym typeface="Inter"/>
              </a:defRPr>
            </a:lvl2pPr>
            <a:lvl3pPr lvl="2" rtl="0">
              <a:spcBef>
                <a:spcPts val="0"/>
              </a:spcBef>
              <a:spcAft>
                <a:spcPts val="0"/>
              </a:spcAft>
              <a:buSzPts val="1900"/>
              <a:buFont typeface="Inter"/>
              <a:buNone/>
              <a:defRPr sz="1900">
                <a:latin typeface="Inter"/>
                <a:ea typeface="Inter"/>
                <a:cs typeface="Inter"/>
                <a:sym typeface="Inter"/>
              </a:defRPr>
            </a:lvl3pPr>
            <a:lvl4pPr lvl="3" rtl="0">
              <a:spcBef>
                <a:spcPts val="0"/>
              </a:spcBef>
              <a:spcAft>
                <a:spcPts val="0"/>
              </a:spcAft>
              <a:buSzPts val="1900"/>
              <a:buFont typeface="Inter"/>
              <a:buNone/>
              <a:defRPr sz="1900">
                <a:latin typeface="Inter"/>
                <a:ea typeface="Inter"/>
                <a:cs typeface="Inter"/>
                <a:sym typeface="Inter"/>
              </a:defRPr>
            </a:lvl4pPr>
            <a:lvl5pPr lvl="4" rtl="0">
              <a:spcBef>
                <a:spcPts val="0"/>
              </a:spcBef>
              <a:spcAft>
                <a:spcPts val="0"/>
              </a:spcAft>
              <a:buSzPts val="1900"/>
              <a:buFont typeface="Inter"/>
              <a:buNone/>
              <a:defRPr sz="1900">
                <a:latin typeface="Inter"/>
                <a:ea typeface="Inter"/>
                <a:cs typeface="Inter"/>
                <a:sym typeface="Inter"/>
              </a:defRPr>
            </a:lvl5pPr>
            <a:lvl6pPr lvl="5" rtl="0">
              <a:spcBef>
                <a:spcPts val="0"/>
              </a:spcBef>
              <a:spcAft>
                <a:spcPts val="0"/>
              </a:spcAft>
              <a:buSzPts val="1900"/>
              <a:buFont typeface="Inter"/>
              <a:buNone/>
              <a:defRPr sz="1900">
                <a:latin typeface="Inter"/>
                <a:ea typeface="Inter"/>
                <a:cs typeface="Inter"/>
                <a:sym typeface="Inter"/>
              </a:defRPr>
            </a:lvl6pPr>
            <a:lvl7pPr lvl="6" rtl="0">
              <a:spcBef>
                <a:spcPts val="0"/>
              </a:spcBef>
              <a:spcAft>
                <a:spcPts val="0"/>
              </a:spcAft>
              <a:buSzPts val="1900"/>
              <a:buFont typeface="Inter"/>
              <a:buNone/>
              <a:defRPr sz="1900">
                <a:latin typeface="Inter"/>
                <a:ea typeface="Inter"/>
                <a:cs typeface="Inter"/>
                <a:sym typeface="Inter"/>
              </a:defRPr>
            </a:lvl7pPr>
            <a:lvl8pPr lvl="7" rtl="0">
              <a:spcBef>
                <a:spcPts val="0"/>
              </a:spcBef>
              <a:spcAft>
                <a:spcPts val="0"/>
              </a:spcAft>
              <a:buSzPts val="1900"/>
              <a:buFont typeface="Inter"/>
              <a:buNone/>
              <a:defRPr sz="1900">
                <a:latin typeface="Inter"/>
                <a:ea typeface="Inter"/>
                <a:cs typeface="Inter"/>
                <a:sym typeface="Inter"/>
              </a:defRPr>
            </a:lvl8pPr>
            <a:lvl9pPr lvl="8" rtl="0">
              <a:spcBef>
                <a:spcPts val="0"/>
              </a:spcBef>
              <a:spcAft>
                <a:spcPts val="0"/>
              </a:spcAft>
              <a:buSzPts val="1900"/>
              <a:buFont typeface="Inter"/>
              <a:buNone/>
              <a:defRPr sz="1900">
                <a:latin typeface="Inter"/>
                <a:ea typeface="Inter"/>
                <a:cs typeface="Inter"/>
                <a:sym typeface="Inter"/>
              </a:defRPr>
            </a:lvl9pPr>
          </a:lstStyle>
          <a:p/>
        </p:txBody>
      </p:sp>
      <p:sp>
        <p:nvSpPr>
          <p:cNvPr id="218" name="Google Shape;218;p42"/>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19" name="Google Shape;219;p42"/>
          <p:cNvSpPr txBox="1"/>
          <p:nvPr>
            <p:ph idx="3" type="title"/>
          </p:nvPr>
        </p:nvSpPr>
        <p:spPr>
          <a:xfrm>
            <a:off x="344044" y="340537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0" name="Google Shape;220;p42"/>
          <p:cNvSpPr txBox="1"/>
          <p:nvPr>
            <p:ph idx="4" type="title"/>
          </p:nvPr>
        </p:nvSpPr>
        <p:spPr>
          <a:xfrm>
            <a:off x="4824788" y="340537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1" name="Google Shape;221;p42"/>
          <p:cNvSpPr txBox="1"/>
          <p:nvPr>
            <p:ph idx="5" type="title"/>
          </p:nvPr>
        </p:nvSpPr>
        <p:spPr>
          <a:xfrm>
            <a:off x="344044" y="145732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
        <p:nvSpPr>
          <p:cNvPr id="222" name="Google Shape;222;p42"/>
          <p:cNvSpPr txBox="1"/>
          <p:nvPr>
            <p:ph idx="6" type="title"/>
          </p:nvPr>
        </p:nvSpPr>
        <p:spPr>
          <a:xfrm>
            <a:off x="4824788" y="1457325"/>
            <a:ext cx="3976200" cy="1395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SzPts val="1100"/>
              <a:buFont typeface="Inter"/>
              <a:buNone/>
              <a:defRPr sz="1100">
                <a:latin typeface="Inter"/>
                <a:ea typeface="Inter"/>
                <a:cs typeface="Inter"/>
                <a:sym typeface="Inter"/>
              </a:defRPr>
            </a:lvl1pPr>
            <a:lvl2pPr lvl="1" rtl="0">
              <a:lnSpc>
                <a:spcPct val="150000"/>
              </a:lnSpc>
              <a:spcBef>
                <a:spcPts val="0"/>
              </a:spcBef>
              <a:spcAft>
                <a:spcPts val="0"/>
              </a:spcAft>
              <a:buSzPts val="1100"/>
              <a:buFont typeface="Inter"/>
              <a:buNone/>
              <a:defRPr sz="1100">
                <a:latin typeface="Inter"/>
                <a:ea typeface="Inter"/>
                <a:cs typeface="Inter"/>
                <a:sym typeface="Inter"/>
              </a:defRPr>
            </a:lvl2pPr>
            <a:lvl3pPr lvl="2" rtl="0">
              <a:lnSpc>
                <a:spcPct val="150000"/>
              </a:lnSpc>
              <a:spcBef>
                <a:spcPts val="0"/>
              </a:spcBef>
              <a:spcAft>
                <a:spcPts val="0"/>
              </a:spcAft>
              <a:buSzPts val="1100"/>
              <a:buFont typeface="Inter"/>
              <a:buNone/>
              <a:defRPr sz="1100">
                <a:latin typeface="Inter"/>
                <a:ea typeface="Inter"/>
                <a:cs typeface="Inter"/>
                <a:sym typeface="Inter"/>
              </a:defRPr>
            </a:lvl3pPr>
            <a:lvl4pPr lvl="3" rtl="0">
              <a:lnSpc>
                <a:spcPct val="150000"/>
              </a:lnSpc>
              <a:spcBef>
                <a:spcPts val="0"/>
              </a:spcBef>
              <a:spcAft>
                <a:spcPts val="0"/>
              </a:spcAft>
              <a:buSzPts val="1100"/>
              <a:buFont typeface="Inter"/>
              <a:buNone/>
              <a:defRPr sz="1100">
                <a:latin typeface="Inter"/>
                <a:ea typeface="Inter"/>
                <a:cs typeface="Inter"/>
                <a:sym typeface="Inter"/>
              </a:defRPr>
            </a:lvl4pPr>
            <a:lvl5pPr lvl="4" rtl="0">
              <a:lnSpc>
                <a:spcPct val="150000"/>
              </a:lnSpc>
              <a:spcBef>
                <a:spcPts val="0"/>
              </a:spcBef>
              <a:spcAft>
                <a:spcPts val="0"/>
              </a:spcAft>
              <a:buSzPts val="1100"/>
              <a:buFont typeface="Inter"/>
              <a:buNone/>
              <a:defRPr sz="1100">
                <a:latin typeface="Inter"/>
                <a:ea typeface="Inter"/>
                <a:cs typeface="Inter"/>
                <a:sym typeface="Inter"/>
              </a:defRPr>
            </a:lvl5pPr>
            <a:lvl6pPr lvl="5" rtl="0">
              <a:lnSpc>
                <a:spcPct val="150000"/>
              </a:lnSpc>
              <a:spcBef>
                <a:spcPts val="0"/>
              </a:spcBef>
              <a:spcAft>
                <a:spcPts val="0"/>
              </a:spcAft>
              <a:buSzPts val="1100"/>
              <a:buFont typeface="Inter"/>
              <a:buNone/>
              <a:defRPr sz="1100">
                <a:latin typeface="Inter"/>
                <a:ea typeface="Inter"/>
                <a:cs typeface="Inter"/>
                <a:sym typeface="Inter"/>
              </a:defRPr>
            </a:lvl6pPr>
            <a:lvl7pPr lvl="6" rtl="0">
              <a:lnSpc>
                <a:spcPct val="150000"/>
              </a:lnSpc>
              <a:spcBef>
                <a:spcPts val="0"/>
              </a:spcBef>
              <a:spcAft>
                <a:spcPts val="0"/>
              </a:spcAft>
              <a:buSzPts val="1100"/>
              <a:buFont typeface="Inter"/>
              <a:buNone/>
              <a:defRPr sz="1100">
                <a:latin typeface="Inter"/>
                <a:ea typeface="Inter"/>
                <a:cs typeface="Inter"/>
                <a:sym typeface="Inter"/>
              </a:defRPr>
            </a:lvl7pPr>
            <a:lvl8pPr lvl="7" rtl="0">
              <a:lnSpc>
                <a:spcPct val="150000"/>
              </a:lnSpc>
              <a:spcBef>
                <a:spcPts val="0"/>
              </a:spcBef>
              <a:spcAft>
                <a:spcPts val="0"/>
              </a:spcAft>
              <a:buSzPts val="1100"/>
              <a:buFont typeface="Inter"/>
              <a:buNone/>
              <a:defRPr sz="1100">
                <a:latin typeface="Inter"/>
                <a:ea typeface="Inter"/>
                <a:cs typeface="Inter"/>
                <a:sym typeface="Inter"/>
              </a:defRPr>
            </a:lvl8pPr>
            <a:lvl9pPr lvl="8" rtl="0">
              <a:lnSpc>
                <a:spcPct val="150000"/>
              </a:lnSpc>
              <a:spcBef>
                <a:spcPts val="0"/>
              </a:spcBef>
              <a:spcAft>
                <a:spcPts val="0"/>
              </a:spcAft>
              <a:buSzPts val="1100"/>
              <a:buFont typeface="Inter"/>
              <a:buNone/>
              <a:defRPr sz="11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p:cSld name="TITLE_AND_BODY_1_2_1_1_1_2_1_1_1_1_1_1_1_1_1">
    <p:bg>
      <p:bgPr>
        <a:solidFill>
          <a:schemeClr val="lt1"/>
        </a:solidFill>
      </p:bgPr>
    </p:bg>
    <p:spTree>
      <p:nvGrpSpPr>
        <p:cNvPr id="223" name="Shape 223"/>
        <p:cNvGrpSpPr/>
        <p:nvPr/>
      </p:nvGrpSpPr>
      <p:grpSpPr>
        <a:xfrm>
          <a:off x="0" y="0"/>
          <a:ext cx="0" cy="0"/>
          <a:chOff x="0" y="0"/>
          <a:chExt cx="0" cy="0"/>
        </a:xfrm>
      </p:grpSpPr>
      <p:sp>
        <p:nvSpPr>
          <p:cNvPr id="224" name="Google Shape;224;p43"/>
          <p:cNvSpPr txBox="1"/>
          <p:nvPr>
            <p:ph type="title"/>
          </p:nvPr>
        </p:nvSpPr>
        <p:spPr>
          <a:xfrm>
            <a:off x="344044" y="985838"/>
            <a:ext cx="8457000" cy="10287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25" name="Google Shape;225;p43"/>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26" name="Google Shape;226;p43"/>
          <p:cNvSpPr txBox="1"/>
          <p:nvPr>
            <p:ph idx="3" type="title"/>
          </p:nvPr>
        </p:nvSpPr>
        <p:spPr>
          <a:xfrm>
            <a:off x="344044" y="2014538"/>
            <a:ext cx="2642100" cy="1114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7" name="Google Shape;227;p43"/>
          <p:cNvSpPr txBox="1"/>
          <p:nvPr>
            <p:ph idx="4" type="title"/>
          </p:nvPr>
        </p:nvSpPr>
        <p:spPr>
          <a:xfrm>
            <a:off x="3253050" y="2014538"/>
            <a:ext cx="2642100" cy="1114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8" name="Google Shape;228;p43"/>
          <p:cNvSpPr txBox="1"/>
          <p:nvPr>
            <p:ph idx="5" type="title"/>
          </p:nvPr>
        </p:nvSpPr>
        <p:spPr>
          <a:xfrm>
            <a:off x="6162056" y="2014538"/>
            <a:ext cx="2642100" cy="1114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29" name="Google Shape;229;p43"/>
          <p:cNvSpPr txBox="1"/>
          <p:nvPr>
            <p:ph idx="6" type="title"/>
          </p:nvPr>
        </p:nvSpPr>
        <p:spPr>
          <a:xfrm>
            <a:off x="344044" y="3271838"/>
            <a:ext cx="26421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0" name="Google Shape;230;p43"/>
          <p:cNvSpPr txBox="1"/>
          <p:nvPr>
            <p:ph idx="7" type="title"/>
          </p:nvPr>
        </p:nvSpPr>
        <p:spPr>
          <a:xfrm>
            <a:off x="3253050" y="3271838"/>
            <a:ext cx="26421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31" name="Google Shape;231;p43"/>
          <p:cNvSpPr txBox="1"/>
          <p:nvPr>
            <p:ph idx="8" type="title"/>
          </p:nvPr>
        </p:nvSpPr>
        <p:spPr>
          <a:xfrm>
            <a:off x="6162056" y="3271838"/>
            <a:ext cx="26421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3 Highlights with titles / Dark">
  <p:cSld name="TITLE_AND_BODY_1_2_1_1_1_2_1_1_1_1_1_1_1_1_1_3">
    <p:bg>
      <p:bgPr>
        <a:solidFill>
          <a:schemeClr val="dk1"/>
        </a:solidFill>
      </p:bgPr>
    </p:bg>
    <p:spTree>
      <p:nvGrpSpPr>
        <p:cNvPr id="232" name="Shape 232"/>
        <p:cNvGrpSpPr/>
        <p:nvPr/>
      </p:nvGrpSpPr>
      <p:grpSpPr>
        <a:xfrm>
          <a:off x="0" y="0"/>
          <a:ext cx="0" cy="0"/>
          <a:chOff x="0" y="0"/>
          <a:chExt cx="0" cy="0"/>
        </a:xfrm>
      </p:grpSpPr>
      <p:sp>
        <p:nvSpPr>
          <p:cNvPr id="233" name="Google Shape;233;p44"/>
          <p:cNvSpPr txBox="1"/>
          <p:nvPr>
            <p:ph type="title"/>
          </p:nvPr>
        </p:nvSpPr>
        <p:spPr>
          <a:xfrm>
            <a:off x="344044" y="985838"/>
            <a:ext cx="8457000" cy="1028700"/>
          </a:xfrm>
          <a:prstGeom prst="rect">
            <a:avLst/>
          </a:prstGeom>
        </p:spPr>
        <p:txBody>
          <a:bodyPr anchorCtr="0" anchor="t" bIns="0" lIns="0" spcFirstLastPara="1" rIns="0" wrap="square" tIns="0">
            <a:norm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234" name="Google Shape;234;p44"/>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35" name="Google Shape;235;p44"/>
          <p:cNvSpPr txBox="1"/>
          <p:nvPr>
            <p:ph idx="3" type="title"/>
          </p:nvPr>
        </p:nvSpPr>
        <p:spPr>
          <a:xfrm>
            <a:off x="344044" y="2014538"/>
            <a:ext cx="2642100" cy="11145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36" name="Google Shape;236;p44"/>
          <p:cNvSpPr txBox="1"/>
          <p:nvPr>
            <p:ph idx="4" type="title"/>
          </p:nvPr>
        </p:nvSpPr>
        <p:spPr>
          <a:xfrm>
            <a:off x="3253050" y="2014538"/>
            <a:ext cx="2642100" cy="11145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37" name="Google Shape;237;p44"/>
          <p:cNvSpPr txBox="1"/>
          <p:nvPr>
            <p:ph idx="5" type="title"/>
          </p:nvPr>
        </p:nvSpPr>
        <p:spPr>
          <a:xfrm>
            <a:off x="6162056" y="2014538"/>
            <a:ext cx="2642100" cy="11145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38" name="Google Shape;238;p44"/>
          <p:cNvSpPr txBox="1"/>
          <p:nvPr>
            <p:ph idx="6" type="title"/>
          </p:nvPr>
        </p:nvSpPr>
        <p:spPr>
          <a:xfrm>
            <a:off x="344044" y="3271838"/>
            <a:ext cx="26421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39" name="Google Shape;239;p44"/>
          <p:cNvSpPr txBox="1"/>
          <p:nvPr>
            <p:ph idx="7" type="title"/>
          </p:nvPr>
        </p:nvSpPr>
        <p:spPr>
          <a:xfrm>
            <a:off x="3253050" y="3271838"/>
            <a:ext cx="26421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40" name="Google Shape;240;p44"/>
          <p:cNvSpPr txBox="1"/>
          <p:nvPr>
            <p:ph idx="8" type="title"/>
          </p:nvPr>
        </p:nvSpPr>
        <p:spPr>
          <a:xfrm>
            <a:off x="6162056" y="3271838"/>
            <a:ext cx="26421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p:cSld name="TITLE_AND_BODY_1_2_1_1_1_2_1_1_1_1_1_1_1_1_1_2">
    <p:bg>
      <p:bgPr>
        <a:solidFill>
          <a:schemeClr val="lt1"/>
        </a:solidFill>
      </p:bgPr>
    </p:bg>
    <p:spTree>
      <p:nvGrpSpPr>
        <p:cNvPr id="241" name="Shape 241"/>
        <p:cNvGrpSpPr/>
        <p:nvPr/>
      </p:nvGrpSpPr>
      <p:grpSpPr>
        <a:xfrm>
          <a:off x="0" y="0"/>
          <a:ext cx="0" cy="0"/>
          <a:chOff x="0" y="0"/>
          <a:chExt cx="0" cy="0"/>
        </a:xfrm>
      </p:grpSpPr>
      <p:sp>
        <p:nvSpPr>
          <p:cNvPr id="242" name="Google Shape;242;p45"/>
          <p:cNvSpPr txBox="1"/>
          <p:nvPr>
            <p:ph type="title"/>
          </p:nvPr>
        </p:nvSpPr>
        <p:spPr>
          <a:xfrm>
            <a:off x="344044" y="985838"/>
            <a:ext cx="6342600" cy="10287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43" name="Google Shape;243;p45"/>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44" name="Google Shape;244;p45"/>
          <p:cNvSpPr txBox="1"/>
          <p:nvPr>
            <p:ph idx="3" type="title"/>
          </p:nvPr>
        </p:nvSpPr>
        <p:spPr>
          <a:xfrm>
            <a:off x="344044" y="2014538"/>
            <a:ext cx="3952500" cy="1114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45" name="Google Shape;245;p45"/>
          <p:cNvSpPr txBox="1"/>
          <p:nvPr>
            <p:ph idx="4" type="title"/>
          </p:nvPr>
        </p:nvSpPr>
        <p:spPr>
          <a:xfrm>
            <a:off x="4851638" y="2014538"/>
            <a:ext cx="3952500" cy="1114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246" name="Google Shape;246;p45"/>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47" name="Google Shape;247;p45"/>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2 Highlights with titles / Dark">
  <p:cSld name="TITLE_AND_BODY_1_2_1_1_1_2_1_1_1_1_1_1_1_1_1_2_3">
    <p:bg>
      <p:bgPr>
        <a:solidFill>
          <a:schemeClr val="dk1"/>
        </a:solidFill>
      </p:bgPr>
    </p:bg>
    <p:spTree>
      <p:nvGrpSpPr>
        <p:cNvPr id="248" name="Shape 248"/>
        <p:cNvGrpSpPr/>
        <p:nvPr/>
      </p:nvGrpSpPr>
      <p:grpSpPr>
        <a:xfrm>
          <a:off x="0" y="0"/>
          <a:ext cx="0" cy="0"/>
          <a:chOff x="0" y="0"/>
          <a:chExt cx="0" cy="0"/>
        </a:xfrm>
      </p:grpSpPr>
      <p:sp>
        <p:nvSpPr>
          <p:cNvPr id="249" name="Google Shape;249;p46"/>
          <p:cNvSpPr txBox="1"/>
          <p:nvPr>
            <p:ph type="title"/>
          </p:nvPr>
        </p:nvSpPr>
        <p:spPr>
          <a:xfrm>
            <a:off x="344044" y="985838"/>
            <a:ext cx="6342600" cy="1028700"/>
          </a:xfrm>
          <a:prstGeom prst="rect">
            <a:avLst/>
          </a:prstGeom>
        </p:spPr>
        <p:txBody>
          <a:bodyPr anchorCtr="0" anchor="t" bIns="0" lIns="0" spcFirstLastPara="1" rIns="0" wrap="square" tIns="0">
            <a:norm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250" name="Google Shape;250;p46"/>
          <p:cNvSpPr txBox="1"/>
          <p:nvPr>
            <p:ph idx="2" type="title"/>
          </p:nvPr>
        </p:nvSpPr>
        <p:spPr>
          <a:xfrm>
            <a:off x="344044" y="342900"/>
            <a:ext cx="84570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251" name="Google Shape;251;p46"/>
          <p:cNvSpPr txBox="1"/>
          <p:nvPr>
            <p:ph idx="3" type="title"/>
          </p:nvPr>
        </p:nvSpPr>
        <p:spPr>
          <a:xfrm>
            <a:off x="344044" y="2014538"/>
            <a:ext cx="3952500" cy="11145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52" name="Google Shape;252;p46"/>
          <p:cNvSpPr txBox="1"/>
          <p:nvPr>
            <p:ph idx="4" type="title"/>
          </p:nvPr>
        </p:nvSpPr>
        <p:spPr>
          <a:xfrm>
            <a:off x="4851638" y="2014538"/>
            <a:ext cx="3952500" cy="11145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253" name="Google Shape;253;p46"/>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54" name="Google Shape;254;p46"/>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p:cSld name="TITLE_AND_BODY_1_2_1_1_1_2_1_1_1_1_1_1_1_1_1_2_2">
    <p:bg>
      <p:bgPr>
        <a:solidFill>
          <a:schemeClr val="lt1"/>
        </a:solidFill>
      </p:bgPr>
    </p:bg>
    <p:spTree>
      <p:nvGrpSpPr>
        <p:cNvPr id="255" name="Shape 255"/>
        <p:cNvGrpSpPr/>
        <p:nvPr/>
      </p:nvGrpSpPr>
      <p:grpSpPr>
        <a:xfrm>
          <a:off x="0" y="0"/>
          <a:ext cx="0" cy="0"/>
          <a:chOff x="0" y="0"/>
          <a:chExt cx="0" cy="0"/>
        </a:xfrm>
      </p:grpSpPr>
      <p:sp>
        <p:nvSpPr>
          <p:cNvPr id="256" name="Google Shape;256;p47"/>
          <p:cNvSpPr txBox="1"/>
          <p:nvPr>
            <p:ph type="title"/>
          </p:nvPr>
        </p:nvSpPr>
        <p:spPr>
          <a:xfrm>
            <a:off x="344044" y="343003"/>
            <a:ext cx="8457000" cy="10287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257" name="Google Shape;257;p47"/>
          <p:cNvSpPr txBox="1"/>
          <p:nvPr>
            <p:ph idx="2" type="title"/>
          </p:nvPr>
        </p:nvSpPr>
        <p:spPr>
          <a:xfrm>
            <a:off x="344044" y="2228953"/>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
        <p:nvSpPr>
          <p:cNvPr id="258" name="Google Shape;258;p47"/>
          <p:cNvSpPr txBox="1"/>
          <p:nvPr>
            <p:ph idx="3" type="title"/>
          </p:nvPr>
        </p:nvSpPr>
        <p:spPr>
          <a:xfrm>
            <a:off x="344044"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259" name="Google Shape;259;p47"/>
          <p:cNvSpPr txBox="1"/>
          <p:nvPr>
            <p:ph idx="4" type="title"/>
          </p:nvPr>
        </p:nvSpPr>
        <p:spPr>
          <a:xfrm>
            <a:off x="4851638"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100"/>
              <a:buFont typeface="Inter SemiBold"/>
              <a:buNone/>
              <a:defRPr sz="1100">
                <a:solidFill>
                  <a:schemeClr val="dk1"/>
                </a:solidFill>
                <a:latin typeface="Inter SemiBold"/>
                <a:ea typeface="Inter SemiBold"/>
                <a:cs typeface="Inter SemiBold"/>
                <a:sym typeface="Inter SemiBold"/>
              </a:defRPr>
            </a:lvl9pPr>
          </a:lstStyle>
          <a:p/>
        </p:txBody>
      </p:sp>
      <p:sp>
        <p:nvSpPr>
          <p:cNvPr id="260" name="Google Shape;260;p47"/>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261" name="Google Shape;261;p47"/>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262" name="Google Shape;262;p47"/>
          <p:cNvSpPr txBox="1"/>
          <p:nvPr>
            <p:ph idx="7" type="title"/>
          </p:nvPr>
        </p:nvSpPr>
        <p:spPr>
          <a:xfrm>
            <a:off x="4851638" y="2228953"/>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rgbClr val="DEE1E6"/>
              </a:buClr>
              <a:buSzPts val="5600"/>
              <a:buFont typeface="Inter SemiBold"/>
              <a:buNone/>
              <a:defRPr sz="5600">
                <a:solidFill>
                  <a:srgbClr val="DEE1E6"/>
                </a:solidFill>
                <a:latin typeface="Inter SemiBold"/>
                <a:ea typeface="Inter SemiBold"/>
                <a:cs typeface="Inter SemiBold"/>
                <a:sym typeface="Inter SemiBold"/>
              </a:defRPr>
            </a:lvl1pPr>
            <a:lvl2pPr lvl="1"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2pPr>
            <a:lvl3pPr lvl="2"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3pPr>
            <a:lvl4pPr lvl="3"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4pPr>
            <a:lvl5pPr lvl="4"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5pPr>
            <a:lvl6pPr lvl="5"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6pPr>
            <a:lvl7pPr lvl="6"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7pPr>
            <a:lvl8pPr lvl="7"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8pPr>
            <a:lvl9pPr lvl="8" rtl="0">
              <a:spcBef>
                <a:spcPts val="0"/>
              </a:spcBef>
              <a:spcAft>
                <a:spcPts val="0"/>
              </a:spcAft>
              <a:buClr>
                <a:srgbClr val="DEE1E6"/>
              </a:buClr>
              <a:buSzPts val="5600"/>
              <a:buFont typeface="Inter"/>
              <a:buNone/>
              <a:defRPr sz="56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 Dark">
  <p:cSld name="TITLE_AND_BODY_1_2_1_1_1_2_1_1_1_1_1_1_1_1_1_2_2_3">
    <p:bg>
      <p:bgPr>
        <a:solidFill>
          <a:schemeClr val="dk1"/>
        </a:solidFill>
      </p:bgPr>
    </p:bg>
    <p:spTree>
      <p:nvGrpSpPr>
        <p:cNvPr id="263" name="Shape 263"/>
        <p:cNvGrpSpPr/>
        <p:nvPr/>
      </p:nvGrpSpPr>
      <p:grpSpPr>
        <a:xfrm>
          <a:off x="0" y="0"/>
          <a:ext cx="0" cy="0"/>
          <a:chOff x="0" y="0"/>
          <a:chExt cx="0" cy="0"/>
        </a:xfrm>
      </p:grpSpPr>
      <p:sp>
        <p:nvSpPr>
          <p:cNvPr id="264" name="Google Shape;264;p48"/>
          <p:cNvSpPr txBox="1"/>
          <p:nvPr>
            <p:ph type="title"/>
          </p:nvPr>
        </p:nvSpPr>
        <p:spPr>
          <a:xfrm>
            <a:off x="344044" y="343003"/>
            <a:ext cx="8457000" cy="1028700"/>
          </a:xfrm>
          <a:prstGeom prst="rect">
            <a:avLst/>
          </a:prstGeom>
        </p:spPr>
        <p:txBody>
          <a:bodyPr anchorCtr="0" anchor="t" bIns="0" lIns="0" spcFirstLastPara="1" rIns="0" wrap="square" tIns="0">
            <a:norm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265" name="Google Shape;265;p48"/>
          <p:cNvSpPr txBox="1"/>
          <p:nvPr>
            <p:ph idx="2" type="title"/>
          </p:nvPr>
        </p:nvSpPr>
        <p:spPr>
          <a:xfrm>
            <a:off x="344044" y="2228953"/>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
        <p:nvSpPr>
          <p:cNvPr id="266" name="Google Shape;266;p48"/>
          <p:cNvSpPr txBox="1"/>
          <p:nvPr>
            <p:ph idx="3" type="title"/>
          </p:nvPr>
        </p:nvSpPr>
        <p:spPr>
          <a:xfrm>
            <a:off x="344044"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1100"/>
              <a:buFont typeface="Inter SemiBold"/>
              <a:buNone/>
              <a:defRPr sz="1100">
                <a:latin typeface="Inter SemiBold"/>
                <a:ea typeface="Inter SemiBold"/>
                <a:cs typeface="Inter SemiBold"/>
                <a:sym typeface="Inter SemiBold"/>
              </a:defRPr>
            </a:lvl1pPr>
            <a:lvl2pPr lvl="1" rtl="0">
              <a:spcBef>
                <a:spcPts val="0"/>
              </a:spcBef>
              <a:spcAft>
                <a:spcPts val="0"/>
              </a:spcAft>
              <a:buSzPts val="1100"/>
              <a:buFont typeface="Inter SemiBold"/>
              <a:buNone/>
              <a:defRPr sz="1100">
                <a:latin typeface="Inter SemiBold"/>
                <a:ea typeface="Inter SemiBold"/>
                <a:cs typeface="Inter SemiBold"/>
                <a:sym typeface="Inter SemiBold"/>
              </a:defRPr>
            </a:lvl2pPr>
            <a:lvl3pPr lvl="2" rtl="0">
              <a:spcBef>
                <a:spcPts val="0"/>
              </a:spcBef>
              <a:spcAft>
                <a:spcPts val="0"/>
              </a:spcAft>
              <a:buSzPts val="1100"/>
              <a:buFont typeface="Inter SemiBold"/>
              <a:buNone/>
              <a:defRPr sz="1100">
                <a:latin typeface="Inter SemiBold"/>
                <a:ea typeface="Inter SemiBold"/>
                <a:cs typeface="Inter SemiBold"/>
                <a:sym typeface="Inter SemiBold"/>
              </a:defRPr>
            </a:lvl3pPr>
            <a:lvl4pPr lvl="3" rtl="0">
              <a:spcBef>
                <a:spcPts val="0"/>
              </a:spcBef>
              <a:spcAft>
                <a:spcPts val="0"/>
              </a:spcAft>
              <a:buSzPts val="1100"/>
              <a:buFont typeface="Inter SemiBold"/>
              <a:buNone/>
              <a:defRPr sz="1100">
                <a:latin typeface="Inter SemiBold"/>
                <a:ea typeface="Inter SemiBold"/>
                <a:cs typeface="Inter SemiBold"/>
                <a:sym typeface="Inter SemiBold"/>
              </a:defRPr>
            </a:lvl4pPr>
            <a:lvl5pPr lvl="4" rtl="0">
              <a:spcBef>
                <a:spcPts val="0"/>
              </a:spcBef>
              <a:spcAft>
                <a:spcPts val="0"/>
              </a:spcAft>
              <a:buSzPts val="1100"/>
              <a:buFont typeface="Inter SemiBold"/>
              <a:buNone/>
              <a:defRPr sz="1100">
                <a:latin typeface="Inter SemiBold"/>
                <a:ea typeface="Inter SemiBold"/>
                <a:cs typeface="Inter SemiBold"/>
                <a:sym typeface="Inter SemiBold"/>
              </a:defRPr>
            </a:lvl5pPr>
            <a:lvl6pPr lvl="5" rtl="0">
              <a:spcBef>
                <a:spcPts val="0"/>
              </a:spcBef>
              <a:spcAft>
                <a:spcPts val="0"/>
              </a:spcAft>
              <a:buSzPts val="1100"/>
              <a:buFont typeface="Inter SemiBold"/>
              <a:buNone/>
              <a:defRPr sz="1100">
                <a:latin typeface="Inter SemiBold"/>
                <a:ea typeface="Inter SemiBold"/>
                <a:cs typeface="Inter SemiBold"/>
                <a:sym typeface="Inter SemiBold"/>
              </a:defRPr>
            </a:lvl6pPr>
            <a:lvl7pPr lvl="6" rtl="0">
              <a:spcBef>
                <a:spcPts val="0"/>
              </a:spcBef>
              <a:spcAft>
                <a:spcPts val="0"/>
              </a:spcAft>
              <a:buSzPts val="1100"/>
              <a:buFont typeface="Inter SemiBold"/>
              <a:buNone/>
              <a:defRPr sz="1100">
                <a:latin typeface="Inter SemiBold"/>
                <a:ea typeface="Inter SemiBold"/>
                <a:cs typeface="Inter SemiBold"/>
                <a:sym typeface="Inter SemiBold"/>
              </a:defRPr>
            </a:lvl7pPr>
            <a:lvl8pPr lvl="7" rtl="0">
              <a:spcBef>
                <a:spcPts val="0"/>
              </a:spcBef>
              <a:spcAft>
                <a:spcPts val="0"/>
              </a:spcAft>
              <a:buSzPts val="1100"/>
              <a:buFont typeface="Inter SemiBold"/>
              <a:buNone/>
              <a:defRPr sz="1100">
                <a:latin typeface="Inter SemiBold"/>
                <a:ea typeface="Inter SemiBold"/>
                <a:cs typeface="Inter SemiBold"/>
                <a:sym typeface="Inter SemiBold"/>
              </a:defRPr>
            </a:lvl8pPr>
            <a:lvl9pPr lvl="8" rtl="0">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267" name="Google Shape;267;p48"/>
          <p:cNvSpPr txBox="1"/>
          <p:nvPr>
            <p:ph idx="4" type="title"/>
          </p:nvPr>
        </p:nvSpPr>
        <p:spPr>
          <a:xfrm>
            <a:off x="4851638"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1100"/>
              <a:buFont typeface="Inter SemiBold"/>
              <a:buNone/>
              <a:defRPr sz="1100">
                <a:latin typeface="Inter SemiBold"/>
                <a:ea typeface="Inter SemiBold"/>
                <a:cs typeface="Inter SemiBold"/>
                <a:sym typeface="Inter SemiBold"/>
              </a:defRPr>
            </a:lvl1pPr>
            <a:lvl2pPr lvl="1" rtl="0">
              <a:spcBef>
                <a:spcPts val="0"/>
              </a:spcBef>
              <a:spcAft>
                <a:spcPts val="0"/>
              </a:spcAft>
              <a:buSzPts val="1100"/>
              <a:buFont typeface="Inter SemiBold"/>
              <a:buNone/>
              <a:defRPr sz="1100">
                <a:latin typeface="Inter SemiBold"/>
                <a:ea typeface="Inter SemiBold"/>
                <a:cs typeface="Inter SemiBold"/>
                <a:sym typeface="Inter SemiBold"/>
              </a:defRPr>
            </a:lvl2pPr>
            <a:lvl3pPr lvl="2" rtl="0">
              <a:spcBef>
                <a:spcPts val="0"/>
              </a:spcBef>
              <a:spcAft>
                <a:spcPts val="0"/>
              </a:spcAft>
              <a:buSzPts val="1100"/>
              <a:buFont typeface="Inter SemiBold"/>
              <a:buNone/>
              <a:defRPr sz="1100">
                <a:latin typeface="Inter SemiBold"/>
                <a:ea typeface="Inter SemiBold"/>
                <a:cs typeface="Inter SemiBold"/>
                <a:sym typeface="Inter SemiBold"/>
              </a:defRPr>
            </a:lvl3pPr>
            <a:lvl4pPr lvl="3" rtl="0">
              <a:spcBef>
                <a:spcPts val="0"/>
              </a:spcBef>
              <a:spcAft>
                <a:spcPts val="0"/>
              </a:spcAft>
              <a:buSzPts val="1100"/>
              <a:buFont typeface="Inter SemiBold"/>
              <a:buNone/>
              <a:defRPr sz="1100">
                <a:latin typeface="Inter SemiBold"/>
                <a:ea typeface="Inter SemiBold"/>
                <a:cs typeface="Inter SemiBold"/>
                <a:sym typeface="Inter SemiBold"/>
              </a:defRPr>
            </a:lvl4pPr>
            <a:lvl5pPr lvl="4" rtl="0">
              <a:spcBef>
                <a:spcPts val="0"/>
              </a:spcBef>
              <a:spcAft>
                <a:spcPts val="0"/>
              </a:spcAft>
              <a:buSzPts val="1100"/>
              <a:buFont typeface="Inter SemiBold"/>
              <a:buNone/>
              <a:defRPr sz="1100">
                <a:latin typeface="Inter SemiBold"/>
                <a:ea typeface="Inter SemiBold"/>
                <a:cs typeface="Inter SemiBold"/>
                <a:sym typeface="Inter SemiBold"/>
              </a:defRPr>
            </a:lvl5pPr>
            <a:lvl6pPr lvl="5" rtl="0">
              <a:spcBef>
                <a:spcPts val="0"/>
              </a:spcBef>
              <a:spcAft>
                <a:spcPts val="0"/>
              </a:spcAft>
              <a:buSzPts val="1100"/>
              <a:buFont typeface="Inter SemiBold"/>
              <a:buNone/>
              <a:defRPr sz="1100">
                <a:latin typeface="Inter SemiBold"/>
                <a:ea typeface="Inter SemiBold"/>
                <a:cs typeface="Inter SemiBold"/>
                <a:sym typeface="Inter SemiBold"/>
              </a:defRPr>
            </a:lvl6pPr>
            <a:lvl7pPr lvl="6" rtl="0">
              <a:spcBef>
                <a:spcPts val="0"/>
              </a:spcBef>
              <a:spcAft>
                <a:spcPts val="0"/>
              </a:spcAft>
              <a:buSzPts val="1100"/>
              <a:buFont typeface="Inter SemiBold"/>
              <a:buNone/>
              <a:defRPr sz="1100">
                <a:latin typeface="Inter SemiBold"/>
                <a:ea typeface="Inter SemiBold"/>
                <a:cs typeface="Inter SemiBold"/>
                <a:sym typeface="Inter SemiBold"/>
              </a:defRPr>
            </a:lvl7pPr>
            <a:lvl8pPr lvl="7" rtl="0">
              <a:spcBef>
                <a:spcPts val="0"/>
              </a:spcBef>
              <a:spcAft>
                <a:spcPts val="0"/>
              </a:spcAft>
              <a:buSzPts val="1100"/>
              <a:buFont typeface="Inter SemiBold"/>
              <a:buNone/>
              <a:defRPr sz="1100">
                <a:latin typeface="Inter SemiBold"/>
                <a:ea typeface="Inter SemiBold"/>
                <a:cs typeface="Inter SemiBold"/>
                <a:sym typeface="Inter SemiBold"/>
              </a:defRPr>
            </a:lvl8pPr>
            <a:lvl9pPr lvl="8" rtl="0">
              <a:spcBef>
                <a:spcPts val="0"/>
              </a:spcBef>
              <a:spcAft>
                <a:spcPts val="0"/>
              </a:spcAft>
              <a:buSzPts val="1100"/>
              <a:buFont typeface="Inter SemiBold"/>
              <a:buNone/>
              <a:defRPr sz="1100">
                <a:latin typeface="Inter SemiBold"/>
                <a:ea typeface="Inter SemiBold"/>
                <a:cs typeface="Inter SemiBold"/>
                <a:sym typeface="Inter SemiBold"/>
              </a:defRPr>
            </a:lvl9pPr>
          </a:lstStyle>
          <a:p/>
        </p:txBody>
      </p:sp>
      <p:sp>
        <p:nvSpPr>
          <p:cNvPr id="268" name="Google Shape;268;p48"/>
          <p:cNvSpPr txBox="1"/>
          <p:nvPr>
            <p:ph idx="5"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269" name="Google Shape;269;p48"/>
          <p:cNvSpPr txBox="1"/>
          <p:nvPr>
            <p:ph idx="6"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270" name="Google Shape;270;p48"/>
          <p:cNvSpPr txBox="1"/>
          <p:nvPr>
            <p:ph idx="7" type="title"/>
          </p:nvPr>
        </p:nvSpPr>
        <p:spPr>
          <a:xfrm>
            <a:off x="4851638" y="2228953"/>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accent3"/>
              </a:buClr>
              <a:buSzPts val="5600"/>
              <a:buFont typeface="Inter SemiBold"/>
              <a:buNone/>
              <a:defRPr sz="5600">
                <a:solidFill>
                  <a:schemeClr val="accent3"/>
                </a:solidFill>
                <a:latin typeface="Inter SemiBold"/>
                <a:ea typeface="Inter SemiBold"/>
                <a:cs typeface="Inter SemiBold"/>
                <a:sym typeface="Inter SemiBold"/>
              </a:defRPr>
            </a:lvl1pPr>
            <a:lvl2pPr lvl="1"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2pPr>
            <a:lvl3pPr lvl="2"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3pPr>
            <a:lvl4pPr lvl="3"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4pPr>
            <a:lvl5pPr lvl="4"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5pPr>
            <a:lvl6pPr lvl="5"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6pPr>
            <a:lvl7pPr lvl="6"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7pPr>
            <a:lvl8pPr lvl="7"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8pPr>
            <a:lvl9pPr lvl="8" rtl="0">
              <a:spcBef>
                <a:spcPts val="0"/>
              </a:spcBef>
              <a:spcAft>
                <a:spcPts val="0"/>
              </a:spcAft>
              <a:buClr>
                <a:schemeClr val="accent3"/>
              </a:buClr>
              <a:buSzPts val="5600"/>
              <a:buFont typeface="Inter"/>
              <a:buNone/>
              <a:defRPr sz="56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p:cSld name="TITLE_AND_BODY_1_2_1_1_1_2_1_1_1_1_1_1_1_1_1_2_2_2">
    <p:bg>
      <p:bgPr>
        <a:solidFill>
          <a:schemeClr val="lt1"/>
        </a:solidFill>
      </p:bgPr>
    </p:bg>
    <p:spTree>
      <p:nvGrpSpPr>
        <p:cNvPr id="271" name="Shape 271"/>
        <p:cNvGrpSpPr/>
        <p:nvPr/>
      </p:nvGrpSpPr>
      <p:grpSpPr>
        <a:xfrm>
          <a:off x="0" y="0"/>
          <a:ext cx="0" cy="0"/>
          <a:chOff x="0" y="0"/>
          <a:chExt cx="0" cy="0"/>
        </a:xfrm>
      </p:grpSpPr>
      <p:sp>
        <p:nvSpPr>
          <p:cNvPr id="272" name="Google Shape;272;p49"/>
          <p:cNvSpPr txBox="1"/>
          <p:nvPr>
            <p:ph type="title"/>
          </p:nvPr>
        </p:nvSpPr>
        <p:spPr>
          <a:xfrm>
            <a:off x="344044" y="343003"/>
            <a:ext cx="8457000" cy="340500"/>
          </a:xfrm>
          <a:prstGeom prst="rect">
            <a:avLst/>
          </a:prstGeom>
        </p:spPr>
        <p:txBody>
          <a:bodyPr anchorCtr="0" anchor="t" bIns="0" lIns="0" spcFirstLastPara="1" rIns="0" wrap="square" tIns="0">
            <a:normAutofit/>
          </a:bodyPr>
          <a:lstStyle>
            <a:lvl1pPr lvl="0" rtl="0" algn="l">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273" name="Google Shape;273;p49"/>
          <p:cNvSpPr txBox="1"/>
          <p:nvPr>
            <p:ph idx="2" type="title"/>
          </p:nvPr>
        </p:nvSpPr>
        <p:spPr>
          <a:xfrm>
            <a:off x="344044"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274" name="Google Shape;274;p49"/>
          <p:cNvSpPr txBox="1"/>
          <p:nvPr>
            <p:ph idx="3" type="title"/>
          </p:nvPr>
        </p:nvSpPr>
        <p:spPr>
          <a:xfrm>
            <a:off x="4851638"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3800"/>
              <a:buFont typeface="Inter SemiBold"/>
              <a:buNone/>
              <a:defRPr sz="3800">
                <a:solidFill>
                  <a:schemeClr val="dk1"/>
                </a:solidFill>
                <a:latin typeface="Inter SemiBold"/>
                <a:ea typeface="Inter SemiBold"/>
                <a:cs typeface="Inter SemiBold"/>
                <a:sym typeface="Inter SemiBold"/>
              </a:defRPr>
            </a:lvl9pPr>
          </a:lstStyle>
          <a:p/>
        </p:txBody>
      </p:sp>
      <p:sp>
        <p:nvSpPr>
          <p:cNvPr id="275" name="Google Shape;275;p49"/>
          <p:cNvSpPr txBox="1"/>
          <p:nvPr>
            <p:ph idx="4"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rtl="0">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
        <p:nvSpPr>
          <p:cNvPr id="276" name="Google Shape;276;p49"/>
          <p:cNvSpPr txBox="1"/>
          <p:nvPr>
            <p:ph idx="5"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15000"/>
              </a:lnSpc>
              <a:spcBef>
                <a:spcPts val="0"/>
              </a:spcBef>
              <a:spcAft>
                <a:spcPts val="0"/>
              </a:spcAft>
              <a:buClr>
                <a:schemeClr val="accent3"/>
              </a:buClr>
              <a:buSzPts val="1500"/>
              <a:buFont typeface="Inter"/>
              <a:buNone/>
              <a:defRPr sz="1500">
                <a:solidFill>
                  <a:schemeClr val="accent3"/>
                </a:solidFill>
                <a:latin typeface="Inter"/>
                <a:ea typeface="Inter"/>
                <a:cs typeface="Inter"/>
                <a:sym typeface="Inter"/>
              </a:defRPr>
            </a:lvl1pPr>
            <a:lvl2pPr lvl="1"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2pPr>
            <a:lvl3pPr lvl="2"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3pPr>
            <a:lvl4pPr lvl="3"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4pPr>
            <a:lvl5pPr lvl="4"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5pPr>
            <a:lvl6pPr lvl="5"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6pPr>
            <a:lvl7pPr lvl="6"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7pPr>
            <a:lvl8pPr lvl="7" rtl="0">
              <a:lnSpc>
                <a:spcPct val="115000"/>
              </a:lnSpc>
              <a:spcBef>
                <a:spcPts val="800"/>
              </a:spcBef>
              <a:spcAft>
                <a:spcPts val="0"/>
              </a:spcAft>
              <a:buClr>
                <a:schemeClr val="accent3"/>
              </a:buClr>
              <a:buSzPts val="1500"/>
              <a:buFont typeface="Inter"/>
              <a:buNone/>
              <a:defRPr sz="1500">
                <a:solidFill>
                  <a:schemeClr val="accent3"/>
                </a:solidFill>
                <a:latin typeface="Inter"/>
                <a:ea typeface="Inter"/>
                <a:cs typeface="Inter"/>
                <a:sym typeface="Inter"/>
              </a:defRPr>
            </a:lvl8pPr>
            <a:lvl9pPr lvl="8" rtl="0">
              <a:lnSpc>
                <a:spcPct val="115000"/>
              </a:lnSpc>
              <a:spcBef>
                <a:spcPts val="800"/>
              </a:spcBef>
              <a:spcAft>
                <a:spcPts val="800"/>
              </a:spcAft>
              <a:buClr>
                <a:schemeClr val="accent3"/>
              </a:buClr>
              <a:buSzPts val="1500"/>
              <a:buFont typeface="Inter"/>
              <a:buNone/>
              <a:defRPr sz="1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4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main title 1 / Dark">
  <p:cSld name="TITLE_AND_BODY_1_2_1_1_1_2_1_1_1_1_1_1_1_1_1_2_2_2_1">
    <p:bg>
      <p:bgPr>
        <a:solidFill>
          <a:schemeClr val="dk1"/>
        </a:solidFill>
      </p:bgPr>
    </p:bg>
    <p:spTree>
      <p:nvGrpSpPr>
        <p:cNvPr id="277" name="Shape 277"/>
        <p:cNvGrpSpPr/>
        <p:nvPr/>
      </p:nvGrpSpPr>
      <p:grpSpPr>
        <a:xfrm>
          <a:off x="0" y="0"/>
          <a:ext cx="0" cy="0"/>
          <a:chOff x="0" y="0"/>
          <a:chExt cx="0" cy="0"/>
        </a:xfrm>
      </p:grpSpPr>
      <p:sp>
        <p:nvSpPr>
          <p:cNvPr id="278" name="Google Shape;278;p50"/>
          <p:cNvSpPr txBox="1"/>
          <p:nvPr>
            <p:ph type="title"/>
          </p:nvPr>
        </p:nvSpPr>
        <p:spPr>
          <a:xfrm>
            <a:off x="344044" y="343003"/>
            <a:ext cx="8457000" cy="340500"/>
          </a:xfrm>
          <a:prstGeom prst="rect">
            <a:avLst/>
          </a:prstGeom>
        </p:spPr>
        <p:txBody>
          <a:bodyPr anchorCtr="0" anchor="t" bIns="0" lIns="0" spcFirstLastPara="1" rIns="0" wrap="square" tIns="0">
            <a:normAutofit/>
          </a:bodyPr>
          <a:lstStyle>
            <a:lvl1pPr lvl="0" rtl="0" algn="l">
              <a:spcBef>
                <a:spcPts val="0"/>
              </a:spcBef>
              <a:spcAft>
                <a:spcPts val="0"/>
              </a:spcAft>
              <a:buClr>
                <a:schemeClr val="dk2"/>
              </a:buClr>
              <a:buSzPts val="1500"/>
              <a:buFont typeface="Inter SemiBold"/>
              <a:buNone/>
              <a:defRPr sz="15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2pPr>
            <a:lvl3pPr lvl="2"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3pPr>
            <a:lvl4pPr lvl="3"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4pPr>
            <a:lvl5pPr lvl="4"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5pPr>
            <a:lvl6pPr lvl="5"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6pPr>
            <a:lvl7pPr lvl="6"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7pPr>
            <a:lvl8pPr lvl="7"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8pPr>
            <a:lvl9pPr lvl="8" rtl="0">
              <a:spcBef>
                <a:spcPts val="0"/>
              </a:spcBef>
              <a:spcAft>
                <a:spcPts val="0"/>
              </a:spcAft>
              <a:buClr>
                <a:schemeClr val="dk2"/>
              </a:buClr>
              <a:buSzPts val="1500"/>
              <a:buFont typeface="Inter"/>
              <a:buNone/>
              <a:defRPr sz="1500">
                <a:solidFill>
                  <a:schemeClr val="dk2"/>
                </a:solidFill>
                <a:latin typeface="Inter"/>
                <a:ea typeface="Inter"/>
                <a:cs typeface="Inter"/>
                <a:sym typeface="Inter"/>
              </a:defRPr>
            </a:lvl9pPr>
          </a:lstStyle>
          <a:p/>
        </p:txBody>
      </p:sp>
      <p:sp>
        <p:nvSpPr>
          <p:cNvPr id="279" name="Google Shape;279;p50"/>
          <p:cNvSpPr txBox="1"/>
          <p:nvPr>
            <p:ph idx="2" type="title"/>
          </p:nvPr>
        </p:nvSpPr>
        <p:spPr>
          <a:xfrm>
            <a:off x="344044"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rtl="0">
              <a:spcBef>
                <a:spcPts val="0"/>
              </a:spcBef>
              <a:spcAft>
                <a:spcPts val="0"/>
              </a:spcAft>
              <a:buSzPts val="3800"/>
              <a:buFont typeface="Inter SemiBold"/>
              <a:buNone/>
              <a:defRPr sz="3800">
                <a:latin typeface="Inter SemiBold"/>
                <a:ea typeface="Inter SemiBold"/>
                <a:cs typeface="Inter SemiBold"/>
                <a:sym typeface="Inter SemiBold"/>
              </a:defRPr>
            </a:lvl2pPr>
            <a:lvl3pPr lvl="2" rtl="0">
              <a:spcBef>
                <a:spcPts val="0"/>
              </a:spcBef>
              <a:spcAft>
                <a:spcPts val="0"/>
              </a:spcAft>
              <a:buSzPts val="3800"/>
              <a:buFont typeface="Inter SemiBold"/>
              <a:buNone/>
              <a:defRPr sz="3800">
                <a:latin typeface="Inter SemiBold"/>
                <a:ea typeface="Inter SemiBold"/>
                <a:cs typeface="Inter SemiBold"/>
                <a:sym typeface="Inter SemiBold"/>
              </a:defRPr>
            </a:lvl3pPr>
            <a:lvl4pPr lvl="3" rtl="0">
              <a:spcBef>
                <a:spcPts val="0"/>
              </a:spcBef>
              <a:spcAft>
                <a:spcPts val="0"/>
              </a:spcAft>
              <a:buSzPts val="3800"/>
              <a:buFont typeface="Inter SemiBold"/>
              <a:buNone/>
              <a:defRPr sz="3800">
                <a:latin typeface="Inter SemiBold"/>
                <a:ea typeface="Inter SemiBold"/>
                <a:cs typeface="Inter SemiBold"/>
                <a:sym typeface="Inter SemiBold"/>
              </a:defRPr>
            </a:lvl4pPr>
            <a:lvl5pPr lvl="4" rtl="0">
              <a:spcBef>
                <a:spcPts val="0"/>
              </a:spcBef>
              <a:spcAft>
                <a:spcPts val="0"/>
              </a:spcAft>
              <a:buSzPts val="3800"/>
              <a:buFont typeface="Inter SemiBold"/>
              <a:buNone/>
              <a:defRPr sz="3800">
                <a:latin typeface="Inter SemiBold"/>
                <a:ea typeface="Inter SemiBold"/>
                <a:cs typeface="Inter SemiBold"/>
                <a:sym typeface="Inter SemiBold"/>
              </a:defRPr>
            </a:lvl5pPr>
            <a:lvl6pPr lvl="5" rtl="0">
              <a:spcBef>
                <a:spcPts val="0"/>
              </a:spcBef>
              <a:spcAft>
                <a:spcPts val="0"/>
              </a:spcAft>
              <a:buSzPts val="3800"/>
              <a:buFont typeface="Inter SemiBold"/>
              <a:buNone/>
              <a:defRPr sz="3800">
                <a:latin typeface="Inter SemiBold"/>
                <a:ea typeface="Inter SemiBold"/>
                <a:cs typeface="Inter SemiBold"/>
                <a:sym typeface="Inter SemiBold"/>
              </a:defRPr>
            </a:lvl6pPr>
            <a:lvl7pPr lvl="6" rtl="0">
              <a:spcBef>
                <a:spcPts val="0"/>
              </a:spcBef>
              <a:spcAft>
                <a:spcPts val="0"/>
              </a:spcAft>
              <a:buSzPts val="3800"/>
              <a:buFont typeface="Inter SemiBold"/>
              <a:buNone/>
              <a:defRPr sz="3800">
                <a:latin typeface="Inter SemiBold"/>
                <a:ea typeface="Inter SemiBold"/>
                <a:cs typeface="Inter SemiBold"/>
                <a:sym typeface="Inter SemiBold"/>
              </a:defRPr>
            </a:lvl7pPr>
            <a:lvl8pPr lvl="7" rtl="0">
              <a:spcBef>
                <a:spcPts val="0"/>
              </a:spcBef>
              <a:spcAft>
                <a:spcPts val="0"/>
              </a:spcAft>
              <a:buSzPts val="3800"/>
              <a:buFont typeface="Inter SemiBold"/>
              <a:buNone/>
              <a:defRPr sz="3800">
                <a:latin typeface="Inter SemiBold"/>
                <a:ea typeface="Inter SemiBold"/>
                <a:cs typeface="Inter SemiBold"/>
                <a:sym typeface="Inter SemiBold"/>
              </a:defRPr>
            </a:lvl8pPr>
            <a:lvl9pPr lvl="8" rtl="0">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280" name="Google Shape;280;p50"/>
          <p:cNvSpPr txBox="1"/>
          <p:nvPr>
            <p:ph idx="3" type="title"/>
          </p:nvPr>
        </p:nvSpPr>
        <p:spPr>
          <a:xfrm>
            <a:off x="4851638" y="2287575"/>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3800"/>
              <a:buFont typeface="Inter SemiBold"/>
              <a:buNone/>
              <a:defRPr sz="3800">
                <a:latin typeface="Inter SemiBold"/>
                <a:ea typeface="Inter SemiBold"/>
                <a:cs typeface="Inter SemiBold"/>
                <a:sym typeface="Inter SemiBold"/>
              </a:defRPr>
            </a:lvl1pPr>
            <a:lvl2pPr lvl="1" rtl="0">
              <a:spcBef>
                <a:spcPts val="0"/>
              </a:spcBef>
              <a:spcAft>
                <a:spcPts val="0"/>
              </a:spcAft>
              <a:buSzPts val="3800"/>
              <a:buFont typeface="Inter SemiBold"/>
              <a:buNone/>
              <a:defRPr sz="3800">
                <a:latin typeface="Inter SemiBold"/>
                <a:ea typeface="Inter SemiBold"/>
                <a:cs typeface="Inter SemiBold"/>
                <a:sym typeface="Inter SemiBold"/>
              </a:defRPr>
            </a:lvl2pPr>
            <a:lvl3pPr lvl="2" rtl="0">
              <a:spcBef>
                <a:spcPts val="0"/>
              </a:spcBef>
              <a:spcAft>
                <a:spcPts val="0"/>
              </a:spcAft>
              <a:buSzPts val="3800"/>
              <a:buFont typeface="Inter SemiBold"/>
              <a:buNone/>
              <a:defRPr sz="3800">
                <a:latin typeface="Inter SemiBold"/>
                <a:ea typeface="Inter SemiBold"/>
                <a:cs typeface="Inter SemiBold"/>
                <a:sym typeface="Inter SemiBold"/>
              </a:defRPr>
            </a:lvl3pPr>
            <a:lvl4pPr lvl="3" rtl="0">
              <a:spcBef>
                <a:spcPts val="0"/>
              </a:spcBef>
              <a:spcAft>
                <a:spcPts val="0"/>
              </a:spcAft>
              <a:buSzPts val="3800"/>
              <a:buFont typeface="Inter SemiBold"/>
              <a:buNone/>
              <a:defRPr sz="3800">
                <a:latin typeface="Inter SemiBold"/>
                <a:ea typeface="Inter SemiBold"/>
                <a:cs typeface="Inter SemiBold"/>
                <a:sym typeface="Inter SemiBold"/>
              </a:defRPr>
            </a:lvl4pPr>
            <a:lvl5pPr lvl="4" rtl="0">
              <a:spcBef>
                <a:spcPts val="0"/>
              </a:spcBef>
              <a:spcAft>
                <a:spcPts val="0"/>
              </a:spcAft>
              <a:buSzPts val="3800"/>
              <a:buFont typeface="Inter SemiBold"/>
              <a:buNone/>
              <a:defRPr sz="3800">
                <a:latin typeface="Inter SemiBold"/>
                <a:ea typeface="Inter SemiBold"/>
                <a:cs typeface="Inter SemiBold"/>
                <a:sym typeface="Inter SemiBold"/>
              </a:defRPr>
            </a:lvl5pPr>
            <a:lvl6pPr lvl="5" rtl="0">
              <a:spcBef>
                <a:spcPts val="0"/>
              </a:spcBef>
              <a:spcAft>
                <a:spcPts val="0"/>
              </a:spcAft>
              <a:buSzPts val="3800"/>
              <a:buFont typeface="Inter SemiBold"/>
              <a:buNone/>
              <a:defRPr sz="3800">
                <a:latin typeface="Inter SemiBold"/>
                <a:ea typeface="Inter SemiBold"/>
                <a:cs typeface="Inter SemiBold"/>
                <a:sym typeface="Inter SemiBold"/>
              </a:defRPr>
            </a:lvl6pPr>
            <a:lvl7pPr lvl="6" rtl="0">
              <a:spcBef>
                <a:spcPts val="0"/>
              </a:spcBef>
              <a:spcAft>
                <a:spcPts val="0"/>
              </a:spcAft>
              <a:buSzPts val="3800"/>
              <a:buFont typeface="Inter SemiBold"/>
              <a:buNone/>
              <a:defRPr sz="3800">
                <a:latin typeface="Inter SemiBold"/>
                <a:ea typeface="Inter SemiBold"/>
                <a:cs typeface="Inter SemiBold"/>
                <a:sym typeface="Inter SemiBold"/>
              </a:defRPr>
            </a:lvl7pPr>
            <a:lvl8pPr lvl="7" rtl="0">
              <a:spcBef>
                <a:spcPts val="0"/>
              </a:spcBef>
              <a:spcAft>
                <a:spcPts val="0"/>
              </a:spcAft>
              <a:buSzPts val="3800"/>
              <a:buFont typeface="Inter SemiBold"/>
              <a:buNone/>
              <a:defRPr sz="3800">
                <a:latin typeface="Inter SemiBold"/>
                <a:ea typeface="Inter SemiBold"/>
                <a:cs typeface="Inter SemiBold"/>
                <a:sym typeface="Inter SemiBold"/>
              </a:defRPr>
            </a:lvl8pPr>
            <a:lvl9pPr lvl="8" rtl="0">
              <a:spcBef>
                <a:spcPts val="0"/>
              </a:spcBef>
              <a:spcAft>
                <a:spcPts val="0"/>
              </a:spcAft>
              <a:buSzPts val="3800"/>
              <a:buFont typeface="Inter SemiBold"/>
              <a:buNone/>
              <a:defRPr sz="3800">
                <a:latin typeface="Inter SemiBold"/>
                <a:ea typeface="Inter SemiBold"/>
                <a:cs typeface="Inter SemiBold"/>
                <a:sym typeface="Inter SemiBold"/>
              </a:defRPr>
            </a:lvl9pPr>
          </a:lstStyle>
          <a:p/>
        </p:txBody>
      </p:sp>
      <p:sp>
        <p:nvSpPr>
          <p:cNvPr id="281" name="Google Shape;281;p50"/>
          <p:cNvSpPr txBox="1"/>
          <p:nvPr>
            <p:ph idx="4"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rtl="0">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
        <p:nvSpPr>
          <p:cNvPr id="282" name="Google Shape;282;p50"/>
          <p:cNvSpPr txBox="1"/>
          <p:nvPr>
            <p:ph idx="5"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15000"/>
              </a:lnSpc>
              <a:spcBef>
                <a:spcPts val="0"/>
              </a:spcBef>
              <a:spcAft>
                <a:spcPts val="0"/>
              </a:spcAft>
              <a:buClr>
                <a:schemeClr val="accent4"/>
              </a:buClr>
              <a:buSzPts val="1500"/>
              <a:buFont typeface="Inter"/>
              <a:buNone/>
              <a:defRPr sz="1500">
                <a:solidFill>
                  <a:schemeClr val="accent4"/>
                </a:solidFill>
                <a:latin typeface="Inter"/>
                <a:ea typeface="Inter"/>
                <a:cs typeface="Inter"/>
                <a:sym typeface="Inter"/>
              </a:defRPr>
            </a:lvl1pPr>
            <a:lvl2pPr lvl="1"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2pPr>
            <a:lvl3pPr lvl="2"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3pPr>
            <a:lvl4pPr lvl="3"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4pPr>
            <a:lvl5pPr lvl="4"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5pPr>
            <a:lvl6pPr lvl="5"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6pPr>
            <a:lvl7pPr lvl="6"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7pPr>
            <a:lvl8pPr lvl="7" rtl="0">
              <a:lnSpc>
                <a:spcPct val="115000"/>
              </a:lnSpc>
              <a:spcBef>
                <a:spcPts val="800"/>
              </a:spcBef>
              <a:spcAft>
                <a:spcPts val="0"/>
              </a:spcAft>
              <a:buClr>
                <a:schemeClr val="accent4"/>
              </a:buClr>
              <a:buSzPts val="1500"/>
              <a:buFont typeface="Inter"/>
              <a:buNone/>
              <a:defRPr sz="1500">
                <a:solidFill>
                  <a:schemeClr val="accent4"/>
                </a:solidFill>
                <a:latin typeface="Inter"/>
                <a:ea typeface="Inter"/>
                <a:cs typeface="Inter"/>
                <a:sym typeface="Inter"/>
              </a:defRPr>
            </a:lvl8pPr>
            <a:lvl9pPr lvl="8" rtl="0">
              <a:lnSpc>
                <a:spcPct val="115000"/>
              </a:lnSpc>
              <a:spcBef>
                <a:spcPts val="800"/>
              </a:spcBef>
              <a:spcAft>
                <a:spcPts val="800"/>
              </a:spcAft>
              <a:buClr>
                <a:schemeClr val="accent4"/>
              </a:buClr>
              <a:buSzPts val="1500"/>
              <a:buFont typeface="Inter"/>
              <a:buNone/>
              <a:defRPr sz="15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Dark bg">
  <p:cSld name="TITLE_AND_BODY_1_2_1_1_2_1">
    <p:bg>
      <p:bgPr>
        <a:solidFill>
          <a:schemeClr val="dk1"/>
        </a:solidFill>
      </p:bgPr>
    </p:bg>
    <p:spTree>
      <p:nvGrpSpPr>
        <p:cNvPr id="42" name="Shape 42"/>
        <p:cNvGrpSpPr/>
        <p:nvPr/>
      </p:nvGrpSpPr>
      <p:grpSpPr>
        <a:xfrm>
          <a:off x="0" y="0"/>
          <a:ext cx="0" cy="0"/>
          <a:chOff x="0" y="0"/>
          <a:chExt cx="0" cy="0"/>
        </a:xfrm>
      </p:grpSpPr>
      <p:sp>
        <p:nvSpPr>
          <p:cNvPr id="43" name="Google Shape;43;p6"/>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44" name="Google Shape;44;p6"/>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45" name="Google Shape;45;p6"/>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rtl="0" algn="l">
              <a:lnSpc>
                <a:spcPct val="150000"/>
              </a:lnSpc>
              <a:spcBef>
                <a:spcPts val="0"/>
              </a:spcBef>
              <a:spcAft>
                <a:spcPts val="0"/>
              </a:spcAft>
              <a:buSzPts val="1300"/>
              <a:buFont typeface="Inter"/>
              <a:buNone/>
              <a:defRPr sz="1300">
                <a:latin typeface="Inter"/>
                <a:ea typeface="Inter"/>
                <a:cs typeface="Inter"/>
                <a:sym typeface="Inter"/>
              </a:defRPr>
            </a:lvl1pPr>
            <a:lvl2pPr lvl="1" rtl="0">
              <a:lnSpc>
                <a:spcPct val="150000"/>
              </a:lnSpc>
              <a:spcBef>
                <a:spcPts val="0"/>
              </a:spcBef>
              <a:spcAft>
                <a:spcPts val="0"/>
              </a:spcAft>
              <a:buSzPts val="1300"/>
              <a:buFont typeface="Inter"/>
              <a:buNone/>
              <a:defRPr sz="1300">
                <a:latin typeface="Inter"/>
                <a:ea typeface="Inter"/>
                <a:cs typeface="Inter"/>
                <a:sym typeface="Inter"/>
              </a:defRPr>
            </a:lvl2pPr>
            <a:lvl3pPr lvl="2" rtl="0">
              <a:lnSpc>
                <a:spcPct val="150000"/>
              </a:lnSpc>
              <a:spcBef>
                <a:spcPts val="0"/>
              </a:spcBef>
              <a:spcAft>
                <a:spcPts val="0"/>
              </a:spcAft>
              <a:buSzPts val="1300"/>
              <a:buFont typeface="Inter"/>
              <a:buNone/>
              <a:defRPr sz="1300">
                <a:latin typeface="Inter"/>
                <a:ea typeface="Inter"/>
                <a:cs typeface="Inter"/>
                <a:sym typeface="Inter"/>
              </a:defRPr>
            </a:lvl3pPr>
            <a:lvl4pPr lvl="3" rtl="0">
              <a:lnSpc>
                <a:spcPct val="150000"/>
              </a:lnSpc>
              <a:spcBef>
                <a:spcPts val="0"/>
              </a:spcBef>
              <a:spcAft>
                <a:spcPts val="0"/>
              </a:spcAft>
              <a:buSzPts val="1300"/>
              <a:buFont typeface="Inter"/>
              <a:buNone/>
              <a:defRPr sz="1300">
                <a:latin typeface="Inter"/>
                <a:ea typeface="Inter"/>
                <a:cs typeface="Inter"/>
                <a:sym typeface="Inter"/>
              </a:defRPr>
            </a:lvl4pPr>
            <a:lvl5pPr lvl="4" rtl="0">
              <a:lnSpc>
                <a:spcPct val="150000"/>
              </a:lnSpc>
              <a:spcBef>
                <a:spcPts val="0"/>
              </a:spcBef>
              <a:spcAft>
                <a:spcPts val="0"/>
              </a:spcAft>
              <a:buSzPts val="1300"/>
              <a:buFont typeface="Inter"/>
              <a:buNone/>
              <a:defRPr sz="1300">
                <a:latin typeface="Inter"/>
                <a:ea typeface="Inter"/>
                <a:cs typeface="Inter"/>
                <a:sym typeface="Inter"/>
              </a:defRPr>
            </a:lvl5pPr>
            <a:lvl6pPr lvl="5" rtl="0">
              <a:lnSpc>
                <a:spcPct val="150000"/>
              </a:lnSpc>
              <a:spcBef>
                <a:spcPts val="0"/>
              </a:spcBef>
              <a:spcAft>
                <a:spcPts val="0"/>
              </a:spcAft>
              <a:buSzPts val="1300"/>
              <a:buFont typeface="Inter"/>
              <a:buNone/>
              <a:defRPr sz="1300">
                <a:latin typeface="Inter"/>
                <a:ea typeface="Inter"/>
                <a:cs typeface="Inter"/>
                <a:sym typeface="Inter"/>
              </a:defRPr>
            </a:lvl6pPr>
            <a:lvl7pPr lvl="6" rtl="0">
              <a:lnSpc>
                <a:spcPct val="150000"/>
              </a:lnSpc>
              <a:spcBef>
                <a:spcPts val="0"/>
              </a:spcBef>
              <a:spcAft>
                <a:spcPts val="0"/>
              </a:spcAft>
              <a:buSzPts val="1300"/>
              <a:buFont typeface="Inter"/>
              <a:buNone/>
              <a:defRPr sz="1300">
                <a:latin typeface="Inter"/>
                <a:ea typeface="Inter"/>
                <a:cs typeface="Inter"/>
                <a:sym typeface="Inter"/>
              </a:defRPr>
            </a:lvl7pPr>
            <a:lvl8pPr lvl="7" rtl="0">
              <a:lnSpc>
                <a:spcPct val="150000"/>
              </a:lnSpc>
              <a:spcBef>
                <a:spcPts val="0"/>
              </a:spcBef>
              <a:spcAft>
                <a:spcPts val="0"/>
              </a:spcAft>
              <a:buSzPts val="1300"/>
              <a:buFont typeface="Inter"/>
              <a:buNone/>
              <a:defRPr sz="1300">
                <a:latin typeface="Inter"/>
                <a:ea typeface="Inter"/>
                <a:cs typeface="Inter"/>
                <a:sym typeface="Inter"/>
              </a:defRPr>
            </a:lvl8pPr>
            <a:lvl9pPr lvl="8" rtl="0">
              <a:lnSpc>
                <a:spcPct val="150000"/>
              </a:lnSpc>
              <a:spcBef>
                <a:spcPts val="0"/>
              </a:spcBef>
              <a:spcAft>
                <a:spcPts val="0"/>
              </a:spcAft>
              <a:buSzPts val="1300"/>
              <a:buFont typeface="Inter"/>
              <a:buNone/>
              <a:defRPr sz="1300">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5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p:cSld name="TITLE_AND_BODY_1_2_1_1_1_2_1_1_1_1_1_1_1_1_1_2_2_1">
    <p:bg>
      <p:bgPr>
        <a:solidFill>
          <a:schemeClr val="lt1"/>
        </a:solidFill>
      </p:bgPr>
    </p:bg>
    <p:spTree>
      <p:nvGrpSpPr>
        <p:cNvPr id="283" name="Shape 283"/>
        <p:cNvGrpSpPr/>
        <p:nvPr/>
      </p:nvGrpSpPr>
      <p:grpSpPr>
        <a:xfrm>
          <a:off x="0" y="0"/>
          <a:ext cx="0" cy="0"/>
          <a:chOff x="0" y="0"/>
          <a:chExt cx="0" cy="0"/>
        </a:xfrm>
      </p:grpSpPr>
      <p:sp>
        <p:nvSpPr>
          <p:cNvPr id="284" name="Google Shape;284;p51"/>
          <p:cNvSpPr txBox="1"/>
          <p:nvPr>
            <p:ph type="title"/>
          </p:nvPr>
        </p:nvSpPr>
        <p:spPr>
          <a:xfrm>
            <a:off x="344044" y="1600303"/>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
        <p:nvSpPr>
          <p:cNvPr id="285" name="Google Shape;285;p51"/>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286" name="Google Shape;286;p51"/>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287" name="Google Shape;287;p51"/>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88" name="Google Shape;288;p51"/>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289" name="Google Shape;289;p51"/>
          <p:cNvSpPr txBox="1"/>
          <p:nvPr>
            <p:ph idx="6" type="title"/>
          </p:nvPr>
        </p:nvSpPr>
        <p:spPr>
          <a:xfrm>
            <a:off x="4851638" y="1600303"/>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rgbClr val="DEE1E6"/>
              </a:buClr>
              <a:buSzPts val="4500"/>
              <a:buFont typeface="Inter SemiBold"/>
              <a:buNone/>
              <a:defRPr sz="4500">
                <a:solidFill>
                  <a:srgbClr val="DEE1E6"/>
                </a:solidFill>
                <a:latin typeface="Inter SemiBold"/>
                <a:ea typeface="Inter SemiBold"/>
                <a:cs typeface="Inter SemiBold"/>
                <a:sym typeface="Inter SemiBold"/>
              </a:defRPr>
            </a:lvl1pPr>
            <a:lvl2pPr lvl="1"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2pPr>
            <a:lvl3pPr lvl="2"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3pPr>
            <a:lvl4pPr lvl="3"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4pPr>
            <a:lvl5pPr lvl="4"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5pPr>
            <a:lvl6pPr lvl="5"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6pPr>
            <a:lvl7pPr lvl="6"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7pPr>
            <a:lvl8pPr lvl="7"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8pPr>
            <a:lvl9pPr lvl="8" rtl="0">
              <a:lnSpc>
                <a:spcPct val="80000"/>
              </a:lnSpc>
              <a:spcBef>
                <a:spcPts val="0"/>
              </a:spcBef>
              <a:spcAft>
                <a:spcPts val="0"/>
              </a:spcAft>
              <a:buClr>
                <a:srgbClr val="DEE1E6"/>
              </a:buClr>
              <a:buSzPts val="4500"/>
              <a:buFont typeface="Inter"/>
              <a:buNone/>
              <a:defRPr sz="4500">
                <a:solidFill>
                  <a:srgbClr val="DEE1E6"/>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 Dark">
  <p:cSld name="TITLE_AND_BODY_1_2_1_1_1_2_1_1_1_1_1_1_1_1_1_2_2_1_2">
    <p:bg>
      <p:bgPr>
        <a:solidFill>
          <a:schemeClr val="dk1"/>
        </a:solidFill>
      </p:bgPr>
    </p:bg>
    <p:spTree>
      <p:nvGrpSpPr>
        <p:cNvPr id="290" name="Shape 290"/>
        <p:cNvGrpSpPr/>
        <p:nvPr/>
      </p:nvGrpSpPr>
      <p:grpSpPr>
        <a:xfrm>
          <a:off x="0" y="0"/>
          <a:ext cx="0" cy="0"/>
          <a:chOff x="0" y="0"/>
          <a:chExt cx="0" cy="0"/>
        </a:xfrm>
      </p:grpSpPr>
      <p:sp>
        <p:nvSpPr>
          <p:cNvPr id="291" name="Google Shape;291;p52"/>
          <p:cNvSpPr txBox="1"/>
          <p:nvPr>
            <p:ph type="title"/>
          </p:nvPr>
        </p:nvSpPr>
        <p:spPr>
          <a:xfrm>
            <a:off x="344044" y="1600303"/>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
        <p:nvSpPr>
          <p:cNvPr id="292" name="Google Shape;292;p52"/>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SemiBold"/>
              <a:buNone/>
              <a:defRPr sz="3000">
                <a:latin typeface="Inter SemiBold"/>
                <a:ea typeface="Inter SemiBold"/>
                <a:cs typeface="Inter SemiBold"/>
                <a:sym typeface="Inter SemiBold"/>
              </a:defRPr>
            </a:lvl2pPr>
            <a:lvl3pPr lvl="2" rtl="0">
              <a:spcBef>
                <a:spcPts val="0"/>
              </a:spcBef>
              <a:spcAft>
                <a:spcPts val="0"/>
              </a:spcAft>
              <a:buSzPts val="3000"/>
              <a:buFont typeface="Inter SemiBold"/>
              <a:buNone/>
              <a:defRPr sz="3000">
                <a:latin typeface="Inter SemiBold"/>
                <a:ea typeface="Inter SemiBold"/>
                <a:cs typeface="Inter SemiBold"/>
                <a:sym typeface="Inter SemiBold"/>
              </a:defRPr>
            </a:lvl3pPr>
            <a:lvl4pPr lvl="3" rtl="0">
              <a:spcBef>
                <a:spcPts val="0"/>
              </a:spcBef>
              <a:spcAft>
                <a:spcPts val="0"/>
              </a:spcAft>
              <a:buSzPts val="3000"/>
              <a:buFont typeface="Inter SemiBold"/>
              <a:buNone/>
              <a:defRPr sz="3000">
                <a:latin typeface="Inter SemiBold"/>
                <a:ea typeface="Inter SemiBold"/>
                <a:cs typeface="Inter SemiBold"/>
                <a:sym typeface="Inter SemiBold"/>
              </a:defRPr>
            </a:lvl4pPr>
            <a:lvl5pPr lvl="4" rtl="0">
              <a:spcBef>
                <a:spcPts val="0"/>
              </a:spcBef>
              <a:spcAft>
                <a:spcPts val="0"/>
              </a:spcAft>
              <a:buSzPts val="3000"/>
              <a:buFont typeface="Inter SemiBold"/>
              <a:buNone/>
              <a:defRPr sz="3000">
                <a:latin typeface="Inter SemiBold"/>
                <a:ea typeface="Inter SemiBold"/>
                <a:cs typeface="Inter SemiBold"/>
                <a:sym typeface="Inter SemiBold"/>
              </a:defRPr>
            </a:lvl5pPr>
            <a:lvl6pPr lvl="5" rtl="0">
              <a:spcBef>
                <a:spcPts val="0"/>
              </a:spcBef>
              <a:spcAft>
                <a:spcPts val="0"/>
              </a:spcAft>
              <a:buSzPts val="3000"/>
              <a:buFont typeface="Inter SemiBold"/>
              <a:buNone/>
              <a:defRPr sz="3000">
                <a:latin typeface="Inter SemiBold"/>
                <a:ea typeface="Inter SemiBold"/>
                <a:cs typeface="Inter SemiBold"/>
                <a:sym typeface="Inter SemiBold"/>
              </a:defRPr>
            </a:lvl6pPr>
            <a:lvl7pPr lvl="6" rtl="0">
              <a:spcBef>
                <a:spcPts val="0"/>
              </a:spcBef>
              <a:spcAft>
                <a:spcPts val="0"/>
              </a:spcAft>
              <a:buSzPts val="3000"/>
              <a:buFont typeface="Inter SemiBold"/>
              <a:buNone/>
              <a:defRPr sz="3000">
                <a:latin typeface="Inter SemiBold"/>
                <a:ea typeface="Inter SemiBold"/>
                <a:cs typeface="Inter SemiBold"/>
                <a:sym typeface="Inter SemiBold"/>
              </a:defRPr>
            </a:lvl7pPr>
            <a:lvl8pPr lvl="7" rtl="0">
              <a:spcBef>
                <a:spcPts val="0"/>
              </a:spcBef>
              <a:spcAft>
                <a:spcPts val="0"/>
              </a:spcAft>
              <a:buSzPts val="3000"/>
              <a:buFont typeface="Inter SemiBold"/>
              <a:buNone/>
              <a:defRPr sz="3000">
                <a:latin typeface="Inter SemiBold"/>
                <a:ea typeface="Inter SemiBold"/>
                <a:cs typeface="Inter SemiBold"/>
                <a:sym typeface="Inter SemiBold"/>
              </a:defRPr>
            </a:lvl8pPr>
            <a:lvl9pPr lvl="8" rtl="0">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293" name="Google Shape;293;p52"/>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SemiBold"/>
              <a:buNone/>
              <a:defRPr sz="3000">
                <a:latin typeface="Inter SemiBold"/>
                <a:ea typeface="Inter SemiBold"/>
                <a:cs typeface="Inter SemiBold"/>
                <a:sym typeface="Inter SemiBold"/>
              </a:defRPr>
            </a:lvl2pPr>
            <a:lvl3pPr lvl="2" rtl="0">
              <a:spcBef>
                <a:spcPts val="0"/>
              </a:spcBef>
              <a:spcAft>
                <a:spcPts val="0"/>
              </a:spcAft>
              <a:buSzPts val="3000"/>
              <a:buFont typeface="Inter SemiBold"/>
              <a:buNone/>
              <a:defRPr sz="3000">
                <a:latin typeface="Inter SemiBold"/>
                <a:ea typeface="Inter SemiBold"/>
                <a:cs typeface="Inter SemiBold"/>
                <a:sym typeface="Inter SemiBold"/>
              </a:defRPr>
            </a:lvl3pPr>
            <a:lvl4pPr lvl="3" rtl="0">
              <a:spcBef>
                <a:spcPts val="0"/>
              </a:spcBef>
              <a:spcAft>
                <a:spcPts val="0"/>
              </a:spcAft>
              <a:buSzPts val="3000"/>
              <a:buFont typeface="Inter SemiBold"/>
              <a:buNone/>
              <a:defRPr sz="3000">
                <a:latin typeface="Inter SemiBold"/>
                <a:ea typeface="Inter SemiBold"/>
                <a:cs typeface="Inter SemiBold"/>
                <a:sym typeface="Inter SemiBold"/>
              </a:defRPr>
            </a:lvl4pPr>
            <a:lvl5pPr lvl="4" rtl="0">
              <a:spcBef>
                <a:spcPts val="0"/>
              </a:spcBef>
              <a:spcAft>
                <a:spcPts val="0"/>
              </a:spcAft>
              <a:buSzPts val="3000"/>
              <a:buFont typeface="Inter SemiBold"/>
              <a:buNone/>
              <a:defRPr sz="3000">
                <a:latin typeface="Inter SemiBold"/>
                <a:ea typeface="Inter SemiBold"/>
                <a:cs typeface="Inter SemiBold"/>
                <a:sym typeface="Inter SemiBold"/>
              </a:defRPr>
            </a:lvl5pPr>
            <a:lvl6pPr lvl="5" rtl="0">
              <a:spcBef>
                <a:spcPts val="0"/>
              </a:spcBef>
              <a:spcAft>
                <a:spcPts val="0"/>
              </a:spcAft>
              <a:buSzPts val="3000"/>
              <a:buFont typeface="Inter SemiBold"/>
              <a:buNone/>
              <a:defRPr sz="3000">
                <a:latin typeface="Inter SemiBold"/>
                <a:ea typeface="Inter SemiBold"/>
                <a:cs typeface="Inter SemiBold"/>
                <a:sym typeface="Inter SemiBold"/>
              </a:defRPr>
            </a:lvl6pPr>
            <a:lvl7pPr lvl="6" rtl="0">
              <a:spcBef>
                <a:spcPts val="0"/>
              </a:spcBef>
              <a:spcAft>
                <a:spcPts val="0"/>
              </a:spcAft>
              <a:buSzPts val="3000"/>
              <a:buFont typeface="Inter SemiBold"/>
              <a:buNone/>
              <a:defRPr sz="3000">
                <a:latin typeface="Inter SemiBold"/>
                <a:ea typeface="Inter SemiBold"/>
                <a:cs typeface="Inter SemiBold"/>
                <a:sym typeface="Inter SemiBold"/>
              </a:defRPr>
            </a:lvl7pPr>
            <a:lvl8pPr lvl="7" rtl="0">
              <a:spcBef>
                <a:spcPts val="0"/>
              </a:spcBef>
              <a:spcAft>
                <a:spcPts val="0"/>
              </a:spcAft>
              <a:buSzPts val="3000"/>
              <a:buFont typeface="Inter SemiBold"/>
              <a:buNone/>
              <a:defRPr sz="3000">
                <a:latin typeface="Inter SemiBold"/>
                <a:ea typeface="Inter SemiBold"/>
                <a:cs typeface="Inter SemiBold"/>
                <a:sym typeface="Inter SemiBold"/>
              </a:defRPr>
            </a:lvl8pPr>
            <a:lvl9pPr lvl="8" rtl="0">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294" name="Google Shape;294;p52"/>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95" name="Google Shape;295;p52"/>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296" name="Google Shape;296;p52"/>
          <p:cNvSpPr txBox="1"/>
          <p:nvPr>
            <p:ph idx="6" type="title"/>
          </p:nvPr>
        </p:nvSpPr>
        <p:spPr>
          <a:xfrm>
            <a:off x="4851638" y="1600303"/>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chemeClr val="accent3"/>
              </a:buClr>
              <a:buSzPts val="4500"/>
              <a:buFont typeface="Inter SemiBold"/>
              <a:buNone/>
              <a:defRPr sz="4500">
                <a:solidFill>
                  <a:schemeClr val="accent3"/>
                </a:solidFill>
                <a:latin typeface="Inter SemiBold"/>
                <a:ea typeface="Inter SemiBold"/>
                <a:cs typeface="Inter SemiBold"/>
                <a:sym typeface="Inter SemiBold"/>
              </a:defRPr>
            </a:lvl1pPr>
            <a:lvl2pPr lvl="1"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2pPr>
            <a:lvl3pPr lvl="2"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3pPr>
            <a:lvl4pPr lvl="3"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4pPr>
            <a:lvl5pPr lvl="4"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5pPr>
            <a:lvl6pPr lvl="5"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6pPr>
            <a:lvl7pPr lvl="6"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7pPr>
            <a:lvl8pPr lvl="7"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8pPr>
            <a:lvl9pPr lvl="8" rtl="0">
              <a:lnSpc>
                <a:spcPct val="80000"/>
              </a:lnSpc>
              <a:spcBef>
                <a:spcPts val="0"/>
              </a:spcBef>
              <a:spcAft>
                <a:spcPts val="0"/>
              </a:spcAft>
              <a:buClr>
                <a:schemeClr val="accent3"/>
              </a:buClr>
              <a:buSzPts val="4500"/>
              <a:buFont typeface="Inter"/>
              <a:buNone/>
              <a:defRPr sz="45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p:cSld name="TITLE_AND_BODY_1_2_1_1_1_2_1_1_1_1_1_1_1_1_1_2_2_1_1">
    <p:bg>
      <p:bgPr>
        <a:solidFill>
          <a:schemeClr val="lt1"/>
        </a:solidFill>
      </p:bgPr>
    </p:bg>
    <p:spTree>
      <p:nvGrpSpPr>
        <p:cNvPr id="297" name="Shape 297"/>
        <p:cNvGrpSpPr/>
        <p:nvPr/>
      </p:nvGrpSpPr>
      <p:grpSpPr>
        <a:xfrm>
          <a:off x="0" y="0"/>
          <a:ext cx="0" cy="0"/>
          <a:chOff x="0" y="0"/>
          <a:chExt cx="0" cy="0"/>
        </a:xfrm>
      </p:grpSpPr>
      <p:sp>
        <p:nvSpPr>
          <p:cNvPr id="298" name="Google Shape;298;p53"/>
          <p:cNvSpPr txBox="1"/>
          <p:nvPr>
            <p:ph type="title"/>
          </p:nvPr>
        </p:nvSpPr>
        <p:spPr>
          <a:xfrm>
            <a:off x="344044" y="1571728"/>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299" name="Google Shape;299;p53"/>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300" name="Google Shape;300;p53"/>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9pPr>
          </a:lstStyle>
          <a:p/>
        </p:txBody>
      </p:sp>
      <p:sp>
        <p:nvSpPr>
          <p:cNvPr id="301" name="Google Shape;301;p53"/>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302" name="Google Shape;302;p53"/>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303" name="Google Shape;303;p53"/>
          <p:cNvSpPr txBox="1"/>
          <p:nvPr>
            <p:ph idx="6" type="title"/>
          </p:nvPr>
        </p:nvSpPr>
        <p:spPr>
          <a:xfrm>
            <a:off x="4851638" y="1571728"/>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2 Highlights with titles and subtitles / Dark">
  <p:cSld name="TITLE_AND_BODY_1_2_1_1_1_2_1_1_1_1_1_1_1_1_1_2_2_1_1_1">
    <p:bg>
      <p:bgPr>
        <a:solidFill>
          <a:schemeClr val="dk1"/>
        </a:solidFill>
      </p:bgPr>
    </p:bg>
    <p:spTree>
      <p:nvGrpSpPr>
        <p:cNvPr id="304" name="Shape 304"/>
        <p:cNvGrpSpPr/>
        <p:nvPr/>
      </p:nvGrpSpPr>
      <p:grpSpPr>
        <a:xfrm>
          <a:off x="0" y="0"/>
          <a:ext cx="0" cy="0"/>
          <a:chOff x="0" y="0"/>
          <a:chExt cx="0" cy="0"/>
        </a:xfrm>
      </p:grpSpPr>
      <p:sp>
        <p:nvSpPr>
          <p:cNvPr id="305" name="Google Shape;305;p54"/>
          <p:cNvSpPr txBox="1"/>
          <p:nvPr>
            <p:ph type="title"/>
          </p:nvPr>
        </p:nvSpPr>
        <p:spPr>
          <a:xfrm>
            <a:off x="344044" y="1571728"/>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
        <p:nvSpPr>
          <p:cNvPr id="306" name="Google Shape;306;p54"/>
          <p:cNvSpPr txBox="1"/>
          <p:nvPr>
            <p:ph idx="2" type="title"/>
          </p:nvPr>
        </p:nvSpPr>
        <p:spPr>
          <a:xfrm>
            <a:off x="344044"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SemiBold"/>
              <a:buNone/>
              <a:defRPr sz="3000">
                <a:latin typeface="Inter SemiBold"/>
                <a:ea typeface="Inter SemiBold"/>
                <a:cs typeface="Inter SemiBold"/>
                <a:sym typeface="Inter SemiBold"/>
              </a:defRPr>
            </a:lvl2pPr>
            <a:lvl3pPr lvl="2" rtl="0">
              <a:spcBef>
                <a:spcPts val="0"/>
              </a:spcBef>
              <a:spcAft>
                <a:spcPts val="0"/>
              </a:spcAft>
              <a:buSzPts val="3000"/>
              <a:buFont typeface="Inter SemiBold"/>
              <a:buNone/>
              <a:defRPr sz="3000">
                <a:latin typeface="Inter SemiBold"/>
                <a:ea typeface="Inter SemiBold"/>
                <a:cs typeface="Inter SemiBold"/>
                <a:sym typeface="Inter SemiBold"/>
              </a:defRPr>
            </a:lvl3pPr>
            <a:lvl4pPr lvl="3" rtl="0">
              <a:spcBef>
                <a:spcPts val="0"/>
              </a:spcBef>
              <a:spcAft>
                <a:spcPts val="0"/>
              </a:spcAft>
              <a:buSzPts val="3000"/>
              <a:buFont typeface="Inter SemiBold"/>
              <a:buNone/>
              <a:defRPr sz="3000">
                <a:latin typeface="Inter SemiBold"/>
                <a:ea typeface="Inter SemiBold"/>
                <a:cs typeface="Inter SemiBold"/>
                <a:sym typeface="Inter SemiBold"/>
              </a:defRPr>
            </a:lvl4pPr>
            <a:lvl5pPr lvl="4" rtl="0">
              <a:spcBef>
                <a:spcPts val="0"/>
              </a:spcBef>
              <a:spcAft>
                <a:spcPts val="0"/>
              </a:spcAft>
              <a:buSzPts val="3000"/>
              <a:buFont typeface="Inter SemiBold"/>
              <a:buNone/>
              <a:defRPr sz="3000">
                <a:latin typeface="Inter SemiBold"/>
                <a:ea typeface="Inter SemiBold"/>
                <a:cs typeface="Inter SemiBold"/>
                <a:sym typeface="Inter SemiBold"/>
              </a:defRPr>
            </a:lvl5pPr>
            <a:lvl6pPr lvl="5" rtl="0">
              <a:spcBef>
                <a:spcPts val="0"/>
              </a:spcBef>
              <a:spcAft>
                <a:spcPts val="0"/>
              </a:spcAft>
              <a:buSzPts val="3000"/>
              <a:buFont typeface="Inter SemiBold"/>
              <a:buNone/>
              <a:defRPr sz="3000">
                <a:latin typeface="Inter SemiBold"/>
                <a:ea typeface="Inter SemiBold"/>
                <a:cs typeface="Inter SemiBold"/>
                <a:sym typeface="Inter SemiBold"/>
              </a:defRPr>
            </a:lvl6pPr>
            <a:lvl7pPr lvl="6" rtl="0">
              <a:spcBef>
                <a:spcPts val="0"/>
              </a:spcBef>
              <a:spcAft>
                <a:spcPts val="0"/>
              </a:spcAft>
              <a:buSzPts val="3000"/>
              <a:buFont typeface="Inter SemiBold"/>
              <a:buNone/>
              <a:defRPr sz="3000">
                <a:latin typeface="Inter SemiBold"/>
                <a:ea typeface="Inter SemiBold"/>
                <a:cs typeface="Inter SemiBold"/>
                <a:sym typeface="Inter SemiBold"/>
              </a:defRPr>
            </a:lvl7pPr>
            <a:lvl8pPr lvl="7" rtl="0">
              <a:spcBef>
                <a:spcPts val="0"/>
              </a:spcBef>
              <a:spcAft>
                <a:spcPts val="0"/>
              </a:spcAft>
              <a:buSzPts val="3000"/>
              <a:buFont typeface="Inter SemiBold"/>
              <a:buNone/>
              <a:defRPr sz="3000">
                <a:latin typeface="Inter SemiBold"/>
                <a:ea typeface="Inter SemiBold"/>
                <a:cs typeface="Inter SemiBold"/>
                <a:sym typeface="Inter SemiBold"/>
              </a:defRPr>
            </a:lvl8pPr>
            <a:lvl9pPr lvl="8" rtl="0">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307" name="Google Shape;307;p54"/>
          <p:cNvSpPr txBox="1"/>
          <p:nvPr>
            <p:ph idx="3" type="title"/>
          </p:nvPr>
        </p:nvSpPr>
        <p:spPr>
          <a:xfrm>
            <a:off x="4851638" y="2259000"/>
            <a:ext cx="3952500" cy="841500"/>
          </a:xfrm>
          <a:prstGeom prst="rect">
            <a:avLst/>
          </a:prstGeom>
        </p:spPr>
        <p:txBody>
          <a:bodyPr anchorCtr="0" anchor="b" bIns="0" lIns="0" spcFirstLastPara="1" rIns="0" wrap="square" tIns="0">
            <a:norm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SemiBold"/>
              <a:buNone/>
              <a:defRPr sz="3000">
                <a:latin typeface="Inter SemiBold"/>
                <a:ea typeface="Inter SemiBold"/>
                <a:cs typeface="Inter SemiBold"/>
                <a:sym typeface="Inter SemiBold"/>
              </a:defRPr>
            </a:lvl2pPr>
            <a:lvl3pPr lvl="2" rtl="0">
              <a:spcBef>
                <a:spcPts val="0"/>
              </a:spcBef>
              <a:spcAft>
                <a:spcPts val="0"/>
              </a:spcAft>
              <a:buSzPts val="3000"/>
              <a:buFont typeface="Inter SemiBold"/>
              <a:buNone/>
              <a:defRPr sz="3000">
                <a:latin typeface="Inter SemiBold"/>
                <a:ea typeface="Inter SemiBold"/>
                <a:cs typeface="Inter SemiBold"/>
                <a:sym typeface="Inter SemiBold"/>
              </a:defRPr>
            </a:lvl3pPr>
            <a:lvl4pPr lvl="3" rtl="0">
              <a:spcBef>
                <a:spcPts val="0"/>
              </a:spcBef>
              <a:spcAft>
                <a:spcPts val="0"/>
              </a:spcAft>
              <a:buSzPts val="3000"/>
              <a:buFont typeface="Inter SemiBold"/>
              <a:buNone/>
              <a:defRPr sz="3000">
                <a:latin typeface="Inter SemiBold"/>
                <a:ea typeface="Inter SemiBold"/>
                <a:cs typeface="Inter SemiBold"/>
                <a:sym typeface="Inter SemiBold"/>
              </a:defRPr>
            </a:lvl4pPr>
            <a:lvl5pPr lvl="4" rtl="0">
              <a:spcBef>
                <a:spcPts val="0"/>
              </a:spcBef>
              <a:spcAft>
                <a:spcPts val="0"/>
              </a:spcAft>
              <a:buSzPts val="3000"/>
              <a:buFont typeface="Inter SemiBold"/>
              <a:buNone/>
              <a:defRPr sz="3000">
                <a:latin typeface="Inter SemiBold"/>
                <a:ea typeface="Inter SemiBold"/>
                <a:cs typeface="Inter SemiBold"/>
                <a:sym typeface="Inter SemiBold"/>
              </a:defRPr>
            </a:lvl5pPr>
            <a:lvl6pPr lvl="5" rtl="0">
              <a:spcBef>
                <a:spcPts val="0"/>
              </a:spcBef>
              <a:spcAft>
                <a:spcPts val="0"/>
              </a:spcAft>
              <a:buSzPts val="3000"/>
              <a:buFont typeface="Inter SemiBold"/>
              <a:buNone/>
              <a:defRPr sz="3000">
                <a:latin typeface="Inter SemiBold"/>
                <a:ea typeface="Inter SemiBold"/>
                <a:cs typeface="Inter SemiBold"/>
                <a:sym typeface="Inter SemiBold"/>
              </a:defRPr>
            </a:lvl6pPr>
            <a:lvl7pPr lvl="6" rtl="0">
              <a:spcBef>
                <a:spcPts val="0"/>
              </a:spcBef>
              <a:spcAft>
                <a:spcPts val="0"/>
              </a:spcAft>
              <a:buSzPts val="3000"/>
              <a:buFont typeface="Inter SemiBold"/>
              <a:buNone/>
              <a:defRPr sz="3000">
                <a:latin typeface="Inter SemiBold"/>
                <a:ea typeface="Inter SemiBold"/>
                <a:cs typeface="Inter SemiBold"/>
                <a:sym typeface="Inter SemiBold"/>
              </a:defRPr>
            </a:lvl7pPr>
            <a:lvl8pPr lvl="7" rtl="0">
              <a:spcBef>
                <a:spcPts val="0"/>
              </a:spcBef>
              <a:spcAft>
                <a:spcPts val="0"/>
              </a:spcAft>
              <a:buSzPts val="3000"/>
              <a:buFont typeface="Inter SemiBold"/>
              <a:buNone/>
              <a:defRPr sz="3000">
                <a:latin typeface="Inter SemiBold"/>
                <a:ea typeface="Inter SemiBold"/>
                <a:cs typeface="Inter SemiBold"/>
                <a:sym typeface="Inter SemiBold"/>
              </a:defRPr>
            </a:lvl8pPr>
            <a:lvl9pPr lvl="8" rtl="0">
              <a:spcBef>
                <a:spcPts val="0"/>
              </a:spcBef>
              <a:spcAft>
                <a:spcPts val="0"/>
              </a:spcAft>
              <a:buSzPts val="3000"/>
              <a:buFont typeface="Inter SemiBold"/>
              <a:buNone/>
              <a:defRPr sz="3000">
                <a:latin typeface="Inter SemiBold"/>
                <a:ea typeface="Inter SemiBold"/>
                <a:cs typeface="Inter SemiBold"/>
                <a:sym typeface="Inter SemiBold"/>
              </a:defRPr>
            </a:lvl9pPr>
          </a:lstStyle>
          <a:p/>
        </p:txBody>
      </p:sp>
      <p:sp>
        <p:nvSpPr>
          <p:cNvPr id="308" name="Google Shape;308;p54"/>
          <p:cNvSpPr txBox="1"/>
          <p:nvPr>
            <p:ph idx="4" type="title"/>
          </p:nvPr>
        </p:nvSpPr>
        <p:spPr>
          <a:xfrm>
            <a:off x="344044"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309" name="Google Shape;309;p54"/>
          <p:cNvSpPr txBox="1"/>
          <p:nvPr>
            <p:ph idx="5" type="title"/>
          </p:nvPr>
        </p:nvSpPr>
        <p:spPr>
          <a:xfrm>
            <a:off x="4851638" y="3243263"/>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310" name="Google Shape;310;p54"/>
          <p:cNvSpPr txBox="1"/>
          <p:nvPr>
            <p:ph idx="6" type="title"/>
          </p:nvPr>
        </p:nvSpPr>
        <p:spPr>
          <a:xfrm>
            <a:off x="4851638" y="1571728"/>
            <a:ext cx="3952500" cy="557100"/>
          </a:xfrm>
          <a:prstGeom prst="rect">
            <a:avLst/>
          </a:prstGeom>
        </p:spPr>
        <p:txBody>
          <a:bodyPr anchorCtr="0" anchor="b" bIns="0" lIns="0" spcFirstLastPara="1" rIns="0" wrap="square" tIns="0">
            <a:normAutofit/>
          </a:bodyPr>
          <a:lstStyle>
            <a:lvl1pPr lvl="0" rtl="0" algn="l">
              <a:lnSpc>
                <a:spcPct val="80000"/>
              </a:lnSpc>
              <a:spcBef>
                <a:spcPts val="0"/>
              </a:spcBef>
              <a:spcAft>
                <a:spcPts val="0"/>
              </a:spcAft>
              <a:buClr>
                <a:schemeClr val="dk2"/>
              </a:buClr>
              <a:buSzPts val="1100"/>
              <a:buFont typeface="Inter SemiBold"/>
              <a:buNone/>
              <a:defRPr sz="1100">
                <a:solidFill>
                  <a:schemeClr val="dk2"/>
                </a:solidFill>
                <a:latin typeface="Inter SemiBold"/>
                <a:ea typeface="Inter SemiBold"/>
                <a:cs typeface="Inter SemiBold"/>
                <a:sym typeface="Inter SemiBold"/>
              </a:defRPr>
            </a:lvl1pPr>
            <a:lvl2pPr lvl="1"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2pPr>
            <a:lvl3pPr lvl="2"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3pPr>
            <a:lvl4pPr lvl="3"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4pPr>
            <a:lvl5pPr lvl="4"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5pPr>
            <a:lvl6pPr lvl="5"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6pPr>
            <a:lvl7pPr lvl="6"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7pPr>
            <a:lvl8pPr lvl="7"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8pPr>
            <a:lvl9pPr lvl="8" rtl="0">
              <a:lnSpc>
                <a:spcPct val="80000"/>
              </a:lnSpc>
              <a:spcBef>
                <a:spcPts val="0"/>
              </a:spcBef>
              <a:spcAft>
                <a:spcPts val="0"/>
              </a:spcAft>
              <a:buClr>
                <a:schemeClr val="dk2"/>
              </a:buClr>
              <a:buSzPts val="1100"/>
              <a:buFont typeface="Inter"/>
              <a:buNone/>
              <a:defRPr sz="11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p:cSld name="TITLE_AND_BODY_1_2_1_1_1_2_1_1_1_1_1_1_1_1_1_2_1">
    <p:bg>
      <p:bgPr>
        <a:solidFill>
          <a:schemeClr val="lt1"/>
        </a:solidFill>
      </p:bgPr>
    </p:bg>
    <p:spTree>
      <p:nvGrpSpPr>
        <p:cNvPr id="311" name="Shape 311"/>
        <p:cNvGrpSpPr/>
        <p:nvPr/>
      </p:nvGrpSpPr>
      <p:grpSpPr>
        <a:xfrm>
          <a:off x="0" y="0"/>
          <a:ext cx="0" cy="0"/>
          <a:chOff x="0" y="0"/>
          <a:chExt cx="0" cy="0"/>
        </a:xfrm>
      </p:grpSpPr>
      <p:sp>
        <p:nvSpPr>
          <p:cNvPr id="312" name="Google Shape;312;p55"/>
          <p:cNvSpPr txBox="1"/>
          <p:nvPr>
            <p:ph type="title"/>
          </p:nvPr>
        </p:nvSpPr>
        <p:spPr>
          <a:xfrm>
            <a:off x="344044" y="2571750"/>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313" name="Google Shape;313;p55"/>
          <p:cNvSpPr txBox="1"/>
          <p:nvPr>
            <p:ph idx="2" type="title"/>
          </p:nvPr>
        </p:nvSpPr>
        <p:spPr>
          <a:xfrm>
            <a:off x="4851638" y="2571750"/>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314" name="Google Shape;314;p55"/>
          <p:cNvSpPr txBox="1"/>
          <p:nvPr>
            <p:ph idx="3"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315" name="Google Shape;315;p55"/>
          <p:cNvSpPr txBox="1"/>
          <p:nvPr>
            <p:ph idx="4"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316" name="Google Shape;316;p55"/>
          <p:cNvSpPr txBox="1"/>
          <p:nvPr>
            <p:ph idx="5" type="title"/>
          </p:nvPr>
        </p:nvSpPr>
        <p:spPr>
          <a:xfrm>
            <a:off x="344044" y="342900"/>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317" name="Google Shape;317;p55"/>
          <p:cNvSpPr txBox="1"/>
          <p:nvPr>
            <p:ph idx="6" type="title"/>
          </p:nvPr>
        </p:nvSpPr>
        <p:spPr>
          <a:xfrm>
            <a:off x="4851638" y="342900"/>
            <a:ext cx="39525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2pPr>
            <a:lvl3pPr lvl="2"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3pPr>
            <a:lvl4pPr lvl="3"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4pPr>
            <a:lvl5pPr lvl="4"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5pPr>
            <a:lvl6pPr lvl="5"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6pPr>
            <a:lvl7pPr lvl="6"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7pPr>
            <a:lvl8pPr lvl="7"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8pPr>
            <a:lvl9pPr lvl="8" rtl="0">
              <a:spcBef>
                <a:spcPts val="0"/>
              </a:spcBef>
              <a:spcAft>
                <a:spcPts val="0"/>
              </a:spcAft>
              <a:buClr>
                <a:schemeClr val="dk1"/>
              </a:buClr>
              <a:buSzPts val="1500"/>
              <a:buFont typeface="Inter SemiBold"/>
              <a:buNone/>
              <a:defRPr sz="1500">
                <a:solidFill>
                  <a:schemeClr val="dk1"/>
                </a:solidFill>
                <a:latin typeface="Inter SemiBold"/>
                <a:ea typeface="Inter SemiBold"/>
                <a:cs typeface="Inter SemiBold"/>
                <a:sym typeface="Inter SemiBold"/>
              </a:defRPr>
            </a:lvl9pPr>
          </a:lstStyle>
          <a:p/>
        </p:txBody>
      </p:sp>
      <p:sp>
        <p:nvSpPr>
          <p:cNvPr id="318" name="Google Shape;318;p55"/>
          <p:cNvSpPr txBox="1"/>
          <p:nvPr>
            <p:ph idx="7" type="title"/>
          </p:nvPr>
        </p:nvSpPr>
        <p:spPr>
          <a:xfrm>
            <a:off x="344044" y="104298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
        <p:nvSpPr>
          <p:cNvPr id="319" name="Google Shape;319;p55"/>
          <p:cNvSpPr txBox="1"/>
          <p:nvPr>
            <p:ph idx="8" type="title"/>
          </p:nvPr>
        </p:nvSpPr>
        <p:spPr>
          <a:xfrm>
            <a:off x="4851638" y="104298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1pPr>
            <a:lvl2pPr lvl="1"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2pPr>
            <a:lvl3pPr lvl="2"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3pPr>
            <a:lvl4pPr lvl="3"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4pPr>
            <a:lvl5pPr lvl="4"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5pPr>
            <a:lvl6pPr lvl="5"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6pPr>
            <a:lvl7pPr lvl="6"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7pPr>
            <a:lvl8pPr lvl="7"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8pPr>
            <a:lvl9pPr lvl="8" rtl="0">
              <a:lnSpc>
                <a:spcPct val="150000"/>
              </a:lnSpc>
              <a:spcBef>
                <a:spcPts val="0"/>
              </a:spcBef>
              <a:spcAft>
                <a:spcPts val="0"/>
              </a:spcAft>
              <a:buClr>
                <a:schemeClr val="accent3"/>
              </a:buClr>
              <a:buSzPts val="900"/>
              <a:buFont typeface="Inter"/>
              <a:buNone/>
              <a:defRPr sz="900">
                <a:solidFill>
                  <a:schemeClr val="accent3"/>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3 - 4 Highlights with titles / Dark">
  <p:cSld name="TITLE_AND_BODY_1_2_1_1_1_2_1_1_1_1_1_1_1_1_1_2_1_2">
    <p:bg>
      <p:bgPr>
        <a:solidFill>
          <a:schemeClr val="dk1"/>
        </a:solidFill>
      </p:bgPr>
    </p:bg>
    <p:spTree>
      <p:nvGrpSpPr>
        <p:cNvPr id="320" name="Shape 320"/>
        <p:cNvGrpSpPr/>
        <p:nvPr/>
      </p:nvGrpSpPr>
      <p:grpSpPr>
        <a:xfrm>
          <a:off x="0" y="0"/>
          <a:ext cx="0" cy="0"/>
          <a:chOff x="0" y="0"/>
          <a:chExt cx="0" cy="0"/>
        </a:xfrm>
      </p:grpSpPr>
      <p:sp>
        <p:nvSpPr>
          <p:cNvPr id="321" name="Google Shape;321;p56"/>
          <p:cNvSpPr txBox="1"/>
          <p:nvPr>
            <p:ph type="title"/>
          </p:nvPr>
        </p:nvSpPr>
        <p:spPr>
          <a:xfrm>
            <a:off x="344044" y="2571750"/>
            <a:ext cx="3952500" cy="5571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322" name="Google Shape;322;p56"/>
          <p:cNvSpPr txBox="1"/>
          <p:nvPr>
            <p:ph idx="2" type="title"/>
          </p:nvPr>
        </p:nvSpPr>
        <p:spPr>
          <a:xfrm>
            <a:off x="4851638" y="2571750"/>
            <a:ext cx="3952500" cy="5571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323" name="Google Shape;323;p56"/>
          <p:cNvSpPr txBox="1"/>
          <p:nvPr>
            <p:ph idx="3" type="title"/>
          </p:nvPr>
        </p:nvSpPr>
        <p:spPr>
          <a:xfrm>
            <a:off x="344044"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324" name="Google Shape;324;p56"/>
          <p:cNvSpPr txBox="1"/>
          <p:nvPr>
            <p:ph idx="4" type="title"/>
          </p:nvPr>
        </p:nvSpPr>
        <p:spPr>
          <a:xfrm>
            <a:off x="4851638" y="327183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325" name="Google Shape;325;p56"/>
          <p:cNvSpPr txBox="1"/>
          <p:nvPr>
            <p:ph idx="5" type="title"/>
          </p:nvPr>
        </p:nvSpPr>
        <p:spPr>
          <a:xfrm>
            <a:off x="344044" y="342900"/>
            <a:ext cx="3952500" cy="5571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326" name="Google Shape;326;p56"/>
          <p:cNvSpPr txBox="1"/>
          <p:nvPr>
            <p:ph idx="6" type="title"/>
          </p:nvPr>
        </p:nvSpPr>
        <p:spPr>
          <a:xfrm>
            <a:off x="4851638" y="342900"/>
            <a:ext cx="3952500" cy="557100"/>
          </a:xfrm>
          <a:prstGeom prst="rect">
            <a:avLst/>
          </a:prstGeom>
        </p:spPr>
        <p:txBody>
          <a:bodyPr anchorCtr="0" anchor="b" bIns="0" lIns="0" spcFirstLastPara="1" rIns="0" wrap="square" tIns="0">
            <a:normAutofit/>
          </a:bodyPr>
          <a:lstStyle>
            <a:lvl1pPr lvl="0" rtl="0" algn="l">
              <a:spcBef>
                <a:spcPts val="0"/>
              </a:spcBef>
              <a:spcAft>
                <a:spcPts val="0"/>
              </a:spcAft>
              <a:buSzPts val="1500"/>
              <a:buFont typeface="Inter SemiBold"/>
              <a:buNone/>
              <a:defRPr sz="1500">
                <a:latin typeface="Inter SemiBold"/>
                <a:ea typeface="Inter SemiBold"/>
                <a:cs typeface="Inter SemiBold"/>
                <a:sym typeface="Inter SemiBold"/>
              </a:defRPr>
            </a:lvl1pPr>
            <a:lvl2pPr lvl="1" rtl="0">
              <a:spcBef>
                <a:spcPts val="0"/>
              </a:spcBef>
              <a:spcAft>
                <a:spcPts val="0"/>
              </a:spcAft>
              <a:buSzPts val="1500"/>
              <a:buFont typeface="Inter SemiBold"/>
              <a:buNone/>
              <a:defRPr sz="1500">
                <a:latin typeface="Inter SemiBold"/>
                <a:ea typeface="Inter SemiBold"/>
                <a:cs typeface="Inter SemiBold"/>
                <a:sym typeface="Inter SemiBold"/>
              </a:defRPr>
            </a:lvl2pPr>
            <a:lvl3pPr lvl="2" rtl="0">
              <a:spcBef>
                <a:spcPts val="0"/>
              </a:spcBef>
              <a:spcAft>
                <a:spcPts val="0"/>
              </a:spcAft>
              <a:buSzPts val="1500"/>
              <a:buFont typeface="Inter SemiBold"/>
              <a:buNone/>
              <a:defRPr sz="1500">
                <a:latin typeface="Inter SemiBold"/>
                <a:ea typeface="Inter SemiBold"/>
                <a:cs typeface="Inter SemiBold"/>
                <a:sym typeface="Inter SemiBold"/>
              </a:defRPr>
            </a:lvl3pPr>
            <a:lvl4pPr lvl="3" rtl="0">
              <a:spcBef>
                <a:spcPts val="0"/>
              </a:spcBef>
              <a:spcAft>
                <a:spcPts val="0"/>
              </a:spcAft>
              <a:buSzPts val="1500"/>
              <a:buFont typeface="Inter SemiBold"/>
              <a:buNone/>
              <a:defRPr sz="1500">
                <a:latin typeface="Inter SemiBold"/>
                <a:ea typeface="Inter SemiBold"/>
                <a:cs typeface="Inter SemiBold"/>
                <a:sym typeface="Inter SemiBold"/>
              </a:defRPr>
            </a:lvl4pPr>
            <a:lvl5pPr lvl="4" rtl="0">
              <a:spcBef>
                <a:spcPts val="0"/>
              </a:spcBef>
              <a:spcAft>
                <a:spcPts val="0"/>
              </a:spcAft>
              <a:buSzPts val="1500"/>
              <a:buFont typeface="Inter SemiBold"/>
              <a:buNone/>
              <a:defRPr sz="1500">
                <a:latin typeface="Inter SemiBold"/>
                <a:ea typeface="Inter SemiBold"/>
                <a:cs typeface="Inter SemiBold"/>
                <a:sym typeface="Inter SemiBold"/>
              </a:defRPr>
            </a:lvl5pPr>
            <a:lvl6pPr lvl="5" rtl="0">
              <a:spcBef>
                <a:spcPts val="0"/>
              </a:spcBef>
              <a:spcAft>
                <a:spcPts val="0"/>
              </a:spcAft>
              <a:buSzPts val="1500"/>
              <a:buFont typeface="Inter SemiBold"/>
              <a:buNone/>
              <a:defRPr sz="1500">
                <a:latin typeface="Inter SemiBold"/>
                <a:ea typeface="Inter SemiBold"/>
                <a:cs typeface="Inter SemiBold"/>
                <a:sym typeface="Inter SemiBold"/>
              </a:defRPr>
            </a:lvl6pPr>
            <a:lvl7pPr lvl="6" rtl="0">
              <a:spcBef>
                <a:spcPts val="0"/>
              </a:spcBef>
              <a:spcAft>
                <a:spcPts val="0"/>
              </a:spcAft>
              <a:buSzPts val="1500"/>
              <a:buFont typeface="Inter SemiBold"/>
              <a:buNone/>
              <a:defRPr sz="1500">
                <a:latin typeface="Inter SemiBold"/>
                <a:ea typeface="Inter SemiBold"/>
                <a:cs typeface="Inter SemiBold"/>
                <a:sym typeface="Inter SemiBold"/>
              </a:defRPr>
            </a:lvl7pPr>
            <a:lvl8pPr lvl="7" rtl="0">
              <a:spcBef>
                <a:spcPts val="0"/>
              </a:spcBef>
              <a:spcAft>
                <a:spcPts val="0"/>
              </a:spcAft>
              <a:buSzPts val="1500"/>
              <a:buFont typeface="Inter SemiBold"/>
              <a:buNone/>
              <a:defRPr sz="1500">
                <a:latin typeface="Inter SemiBold"/>
                <a:ea typeface="Inter SemiBold"/>
                <a:cs typeface="Inter SemiBold"/>
                <a:sym typeface="Inter SemiBold"/>
              </a:defRPr>
            </a:lvl8pPr>
            <a:lvl9pPr lvl="8" rtl="0">
              <a:spcBef>
                <a:spcPts val="0"/>
              </a:spcBef>
              <a:spcAft>
                <a:spcPts val="0"/>
              </a:spcAft>
              <a:buSzPts val="1500"/>
              <a:buFont typeface="Inter SemiBold"/>
              <a:buNone/>
              <a:defRPr sz="1500">
                <a:latin typeface="Inter SemiBold"/>
                <a:ea typeface="Inter SemiBold"/>
                <a:cs typeface="Inter SemiBold"/>
                <a:sym typeface="Inter SemiBold"/>
              </a:defRPr>
            </a:lvl9pPr>
          </a:lstStyle>
          <a:p/>
        </p:txBody>
      </p:sp>
      <p:sp>
        <p:nvSpPr>
          <p:cNvPr id="327" name="Google Shape;327;p56"/>
          <p:cNvSpPr txBox="1"/>
          <p:nvPr>
            <p:ph idx="7" type="title"/>
          </p:nvPr>
        </p:nvSpPr>
        <p:spPr>
          <a:xfrm>
            <a:off x="344044" y="104298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
        <p:nvSpPr>
          <p:cNvPr id="328" name="Google Shape;328;p56"/>
          <p:cNvSpPr txBox="1"/>
          <p:nvPr>
            <p:ph idx="8" type="title"/>
          </p:nvPr>
        </p:nvSpPr>
        <p:spPr>
          <a:xfrm>
            <a:off x="4851638" y="1042988"/>
            <a:ext cx="3952500" cy="15288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1pPr>
            <a:lvl2pPr lvl="1"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2pPr>
            <a:lvl3pPr lvl="2"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3pPr>
            <a:lvl4pPr lvl="3"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4pPr>
            <a:lvl5pPr lvl="4"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5pPr>
            <a:lvl6pPr lvl="5"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6pPr>
            <a:lvl7pPr lvl="6"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7pPr>
            <a:lvl8pPr lvl="7"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8pPr>
            <a:lvl9pPr lvl="8" rtl="0">
              <a:lnSpc>
                <a:spcPct val="150000"/>
              </a:lnSpc>
              <a:spcBef>
                <a:spcPts val="0"/>
              </a:spcBef>
              <a:spcAft>
                <a:spcPts val="0"/>
              </a:spcAft>
              <a:buClr>
                <a:schemeClr val="accent4"/>
              </a:buClr>
              <a:buSzPts val="900"/>
              <a:buFont typeface="Inter"/>
              <a:buNone/>
              <a:defRPr sz="900">
                <a:solidFill>
                  <a:schemeClr val="accent4"/>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Quarters)">
  <p:cSld name="TITLE_AND_BODY_1_2_1_1_1_2_1_1_1_1_1_1_1_1_1_2_1_1">
    <p:bg>
      <p:bgPr>
        <a:solidFill>
          <a:schemeClr val="lt1"/>
        </a:solidFill>
      </p:bgPr>
    </p:bg>
    <p:spTree>
      <p:nvGrpSpPr>
        <p:cNvPr id="329" name="Shape 329"/>
        <p:cNvGrpSpPr/>
        <p:nvPr/>
      </p:nvGrpSpPr>
      <p:grpSpPr>
        <a:xfrm>
          <a:off x="0" y="0"/>
          <a:ext cx="0" cy="0"/>
          <a:chOff x="0" y="0"/>
          <a:chExt cx="0" cy="0"/>
        </a:xfrm>
      </p:grpSpPr>
      <p:cxnSp>
        <p:nvCxnSpPr>
          <p:cNvPr id="330" name="Google Shape;330;p57"/>
          <p:cNvCxnSpPr/>
          <p:nvPr/>
        </p:nvCxnSpPr>
        <p:spPr>
          <a:xfrm>
            <a:off x="339888"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331" name="Google Shape;331;p57"/>
          <p:cNvCxnSpPr/>
          <p:nvPr/>
        </p:nvCxnSpPr>
        <p:spPr>
          <a:xfrm>
            <a:off x="4571997"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332" name="Google Shape;332;p57"/>
          <p:cNvCxnSpPr/>
          <p:nvPr/>
        </p:nvCxnSpPr>
        <p:spPr>
          <a:xfrm>
            <a:off x="2457449"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333" name="Google Shape;333;p57"/>
          <p:cNvCxnSpPr/>
          <p:nvPr/>
        </p:nvCxnSpPr>
        <p:spPr>
          <a:xfrm>
            <a:off x="6686546"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334" name="Google Shape;334;p57"/>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335" name="Google Shape;335;p57"/>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336" name="Google Shape;336;p57"/>
          <p:cNvSpPr txBox="1"/>
          <p:nvPr>
            <p:ph idx="3" type="title"/>
          </p:nvPr>
        </p:nvSpPr>
        <p:spPr>
          <a:xfrm>
            <a:off x="344044" y="1250156"/>
            <a:ext cx="21135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337" name="Google Shape;337;p57"/>
          <p:cNvSpPr txBox="1"/>
          <p:nvPr>
            <p:ph idx="4" type="title"/>
          </p:nvPr>
        </p:nvSpPr>
        <p:spPr>
          <a:xfrm>
            <a:off x="2458013" y="1250156"/>
            <a:ext cx="21135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338" name="Google Shape;338;p57"/>
          <p:cNvSpPr txBox="1"/>
          <p:nvPr>
            <p:ph idx="5" type="title"/>
          </p:nvPr>
        </p:nvSpPr>
        <p:spPr>
          <a:xfrm>
            <a:off x="4571981" y="1250156"/>
            <a:ext cx="21135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339" name="Google Shape;339;p57"/>
          <p:cNvSpPr txBox="1"/>
          <p:nvPr>
            <p:ph idx="6" type="title"/>
          </p:nvPr>
        </p:nvSpPr>
        <p:spPr>
          <a:xfrm>
            <a:off x="6685950" y="1250156"/>
            <a:ext cx="21135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Weeks)">
  <p:cSld name="TITLE_AND_BODY_1_2_1_1_1_2_1_1_1_1_1_1_1_1_1_2_1_1_1">
    <p:bg>
      <p:bgPr>
        <a:solidFill>
          <a:schemeClr val="lt1"/>
        </a:solidFill>
      </p:bgPr>
    </p:bg>
    <p:spTree>
      <p:nvGrpSpPr>
        <p:cNvPr id="340" name="Shape 340"/>
        <p:cNvGrpSpPr/>
        <p:nvPr/>
      </p:nvGrpSpPr>
      <p:grpSpPr>
        <a:xfrm>
          <a:off x="0" y="0"/>
          <a:ext cx="0" cy="0"/>
          <a:chOff x="0" y="0"/>
          <a:chExt cx="0" cy="0"/>
        </a:xfrm>
      </p:grpSpPr>
      <p:cxnSp>
        <p:nvCxnSpPr>
          <p:cNvPr id="341" name="Google Shape;341;p58"/>
          <p:cNvCxnSpPr/>
          <p:nvPr/>
        </p:nvCxnSpPr>
        <p:spPr>
          <a:xfrm>
            <a:off x="339888"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342" name="Google Shape;342;p58"/>
          <p:cNvCxnSpPr/>
          <p:nvPr/>
        </p:nvCxnSpPr>
        <p:spPr>
          <a:xfrm>
            <a:off x="4571997"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343" name="Google Shape;343;p58"/>
          <p:cNvCxnSpPr/>
          <p:nvPr/>
        </p:nvCxnSpPr>
        <p:spPr>
          <a:xfrm>
            <a:off x="2457449" y="1458621"/>
            <a:ext cx="0" cy="3040200"/>
          </a:xfrm>
          <a:prstGeom prst="straightConnector1">
            <a:avLst/>
          </a:prstGeom>
          <a:noFill/>
          <a:ln cap="flat" cmpd="sng" w="19050">
            <a:solidFill>
              <a:srgbClr val="DEE1E6"/>
            </a:solidFill>
            <a:prstDash val="solid"/>
            <a:round/>
            <a:headEnd len="med" w="med" type="none"/>
            <a:tailEnd len="med" w="med" type="none"/>
          </a:ln>
        </p:spPr>
      </p:cxnSp>
      <p:cxnSp>
        <p:nvCxnSpPr>
          <p:cNvPr id="344" name="Google Shape;344;p58"/>
          <p:cNvCxnSpPr/>
          <p:nvPr/>
        </p:nvCxnSpPr>
        <p:spPr>
          <a:xfrm>
            <a:off x="6686546"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345" name="Google Shape;345;p58"/>
          <p:cNvSpPr txBox="1"/>
          <p:nvPr>
            <p:ph type="title"/>
          </p:nvPr>
        </p:nvSpPr>
        <p:spPr>
          <a:xfrm>
            <a:off x="344044" y="671513"/>
            <a:ext cx="8457000" cy="4716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346" name="Google Shape;346;p58"/>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347" name="Google Shape;347;p58"/>
          <p:cNvSpPr txBox="1"/>
          <p:nvPr>
            <p:ph idx="3" type="title"/>
          </p:nvPr>
        </p:nvSpPr>
        <p:spPr>
          <a:xfrm>
            <a:off x="344044"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348" name="Google Shape;348;p58"/>
          <p:cNvSpPr txBox="1"/>
          <p:nvPr>
            <p:ph idx="4" type="title"/>
          </p:nvPr>
        </p:nvSpPr>
        <p:spPr>
          <a:xfrm>
            <a:off x="2458013"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349" name="Google Shape;349;p58"/>
          <p:cNvSpPr txBox="1"/>
          <p:nvPr>
            <p:ph idx="5" type="title"/>
          </p:nvPr>
        </p:nvSpPr>
        <p:spPr>
          <a:xfrm>
            <a:off x="4571981"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
        <p:nvSpPr>
          <p:cNvPr id="350" name="Google Shape;350;p58"/>
          <p:cNvSpPr txBox="1"/>
          <p:nvPr>
            <p:ph idx="6" type="title"/>
          </p:nvPr>
        </p:nvSpPr>
        <p:spPr>
          <a:xfrm>
            <a:off x="6685950"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351" name="Google Shape;351;p58"/>
          <p:cNvCxnSpPr/>
          <p:nvPr/>
        </p:nvCxnSpPr>
        <p:spPr>
          <a:xfrm>
            <a:off x="1400753"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352" name="Google Shape;352;p58"/>
          <p:cNvSpPr txBox="1"/>
          <p:nvPr>
            <p:ph idx="7" type="title"/>
          </p:nvPr>
        </p:nvSpPr>
        <p:spPr>
          <a:xfrm>
            <a:off x="1400738"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353" name="Google Shape;353;p58"/>
          <p:cNvCxnSpPr/>
          <p:nvPr/>
        </p:nvCxnSpPr>
        <p:spPr>
          <a:xfrm>
            <a:off x="3514724"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354" name="Google Shape;354;p58"/>
          <p:cNvSpPr txBox="1"/>
          <p:nvPr>
            <p:ph idx="8" type="title"/>
          </p:nvPr>
        </p:nvSpPr>
        <p:spPr>
          <a:xfrm>
            <a:off x="3514997"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355" name="Google Shape;355;p58"/>
          <p:cNvCxnSpPr/>
          <p:nvPr/>
        </p:nvCxnSpPr>
        <p:spPr>
          <a:xfrm>
            <a:off x="5628691"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356" name="Google Shape;356;p58"/>
          <p:cNvSpPr txBox="1"/>
          <p:nvPr>
            <p:ph idx="9" type="title"/>
          </p:nvPr>
        </p:nvSpPr>
        <p:spPr>
          <a:xfrm>
            <a:off x="5629256"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cxnSp>
        <p:nvCxnSpPr>
          <p:cNvPr id="357" name="Google Shape;357;p58"/>
          <p:cNvCxnSpPr/>
          <p:nvPr/>
        </p:nvCxnSpPr>
        <p:spPr>
          <a:xfrm>
            <a:off x="7742658" y="1458621"/>
            <a:ext cx="0" cy="3040200"/>
          </a:xfrm>
          <a:prstGeom prst="straightConnector1">
            <a:avLst/>
          </a:prstGeom>
          <a:noFill/>
          <a:ln cap="flat" cmpd="sng" w="19050">
            <a:solidFill>
              <a:srgbClr val="DEE1E6"/>
            </a:solidFill>
            <a:prstDash val="solid"/>
            <a:round/>
            <a:headEnd len="med" w="med" type="none"/>
            <a:tailEnd len="med" w="med" type="none"/>
          </a:ln>
        </p:spPr>
      </p:cxnSp>
      <p:sp>
        <p:nvSpPr>
          <p:cNvPr id="358" name="Google Shape;358;p58"/>
          <p:cNvSpPr txBox="1"/>
          <p:nvPr>
            <p:ph idx="13" type="title"/>
          </p:nvPr>
        </p:nvSpPr>
        <p:spPr>
          <a:xfrm>
            <a:off x="7743516" y="1250156"/>
            <a:ext cx="1056000" cy="207300"/>
          </a:xfrm>
          <a:prstGeom prst="rect">
            <a:avLst/>
          </a:prstGeom>
        </p:spPr>
        <p:txBody>
          <a:bodyPr anchorCtr="0" anchor="t" bIns="0" lIns="0" spcFirstLastPara="1" rIns="0" wrap="square" tIns="0">
            <a:normAutofit/>
          </a:bodyPr>
          <a:lstStyle>
            <a:lvl1pPr lvl="0" rtl="0" algn="l">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900"/>
              <a:buFont typeface="Inter"/>
              <a:buNone/>
              <a:defRPr sz="9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Timeline (Horizontal)">
  <p:cSld name="TITLE_AND_BODY_1_2_1_1_1_2_1_1_1_1_1_1_1_1_1_2_1_1_1_1">
    <p:bg>
      <p:bgPr>
        <a:solidFill>
          <a:schemeClr val="lt1"/>
        </a:solidFill>
      </p:bgPr>
    </p:bg>
    <p:spTree>
      <p:nvGrpSpPr>
        <p:cNvPr id="359" name="Shape 359"/>
        <p:cNvGrpSpPr/>
        <p:nvPr/>
      </p:nvGrpSpPr>
      <p:grpSpPr>
        <a:xfrm>
          <a:off x="0" y="0"/>
          <a:ext cx="0" cy="0"/>
          <a:chOff x="0" y="0"/>
          <a:chExt cx="0" cy="0"/>
        </a:xfrm>
      </p:grpSpPr>
      <p:cxnSp>
        <p:nvCxnSpPr>
          <p:cNvPr id="360" name="Google Shape;360;p59"/>
          <p:cNvCxnSpPr/>
          <p:nvPr/>
        </p:nvCxnSpPr>
        <p:spPr>
          <a:xfrm>
            <a:off x="0" y="2794031"/>
            <a:ext cx="7826700" cy="0"/>
          </a:xfrm>
          <a:prstGeom prst="straightConnector1">
            <a:avLst/>
          </a:prstGeom>
          <a:noFill/>
          <a:ln cap="flat" cmpd="sng" w="28575">
            <a:solidFill>
              <a:schemeClr val="accent4"/>
            </a:solidFill>
            <a:prstDash val="solid"/>
            <a:round/>
            <a:headEnd len="med" w="med" type="none"/>
            <a:tailEnd len="med" w="med" type="none"/>
          </a:ln>
        </p:spPr>
      </p:cxnSp>
      <p:sp>
        <p:nvSpPr>
          <p:cNvPr id="361" name="Google Shape;361;p59"/>
          <p:cNvSpPr txBox="1"/>
          <p:nvPr>
            <p:ph type="title"/>
          </p:nvPr>
        </p:nvSpPr>
        <p:spPr>
          <a:xfrm>
            <a:off x="344044" y="671513"/>
            <a:ext cx="8457000" cy="471600"/>
          </a:xfrm>
          <a:prstGeom prst="rect">
            <a:avLst/>
          </a:prstGeom>
        </p:spPr>
        <p:txBody>
          <a:bodyPr anchorCtr="0" anchor="t" bIns="0" lIns="0" spcFirstLastPara="1" rIns="0" wrap="square" tIns="0">
            <a:sp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362" name="Google Shape;362;p59"/>
          <p:cNvSpPr txBox="1"/>
          <p:nvPr>
            <p:ph idx="2" type="title"/>
          </p:nvPr>
        </p:nvSpPr>
        <p:spPr>
          <a:xfrm>
            <a:off x="344044" y="342900"/>
            <a:ext cx="84570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363" name="Google Shape;363;p59"/>
          <p:cNvSpPr txBox="1"/>
          <p:nvPr>
            <p:ph idx="3" type="title"/>
          </p:nvPr>
        </p:nvSpPr>
        <p:spPr>
          <a:xfrm>
            <a:off x="344044" y="3109406"/>
            <a:ext cx="1056000" cy="3462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dk1"/>
              </a:buClr>
              <a:buSzPts val="900"/>
              <a:buNone/>
              <a:defRPr sz="900">
                <a:solidFill>
                  <a:schemeClr val="dk1"/>
                </a:solidFill>
              </a:defRPr>
            </a:lvl1pPr>
            <a:lvl2pPr lvl="1" rtl="0" algn="ctr">
              <a:lnSpc>
                <a:spcPct val="100000"/>
              </a:lnSpc>
              <a:spcBef>
                <a:spcPts val="0"/>
              </a:spcBef>
              <a:spcAft>
                <a:spcPts val="0"/>
              </a:spcAft>
              <a:buClr>
                <a:schemeClr val="dk1"/>
              </a:buClr>
              <a:buSzPts val="900"/>
              <a:buNone/>
              <a:defRPr sz="900">
                <a:solidFill>
                  <a:schemeClr val="dk1"/>
                </a:solidFill>
              </a:defRPr>
            </a:lvl2pPr>
            <a:lvl3pPr lvl="2" rtl="0" algn="ctr">
              <a:lnSpc>
                <a:spcPct val="100000"/>
              </a:lnSpc>
              <a:spcBef>
                <a:spcPts val="0"/>
              </a:spcBef>
              <a:spcAft>
                <a:spcPts val="0"/>
              </a:spcAft>
              <a:buClr>
                <a:schemeClr val="dk1"/>
              </a:buClr>
              <a:buSzPts val="900"/>
              <a:buNone/>
              <a:defRPr sz="900">
                <a:solidFill>
                  <a:schemeClr val="dk1"/>
                </a:solidFill>
              </a:defRPr>
            </a:lvl3pPr>
            <a:lvl4pPr lvl="3" rtl="0" algn="ctr">
              <a:lnSpc>
                <a:spcPct val="100000"/>
              </a:lnSpc>
              <a:spcBef>
                <a:spcPts val="0"/>
              </a:spcBef>
              <a:spcAft>
                <a:spcPts val="0"/>
              </a:spcAft>
              <a:buClr>
                <a:schemeClr val="dk1"/>
              </a:buClr>
              <a:buSzPts val="900"/>
              <a:buNone/>
              <a:defRPr sz="900">
                <a:solidFill>
                  <a:schemeClr val="dk1"/>
                </a:solidFill>
              </a:defRPr>
            </a:lvl4pPr>
            <a:lvl5pPr lvl="4" rtl="0" algn="ctr">
              <a:lnSpc>
                <a:spcPct val="100000"/>
              </a:lnSpc>
              <a:spcBef>
                <a:spcPts val="0"/>
              </a:spcBef>
              <a:spcAft>
                <a:spcPts val="0"/>
              </a:spcAft>
              <a:buClr>
                <a:schemeClr val="dk1"/>
              </a:buClr>
              <a:buSzPts val="900"/>
              <a:buNone/>
              <a:defRPr sz="900">
                <a:solidFill>
                  <a:schemeClr val="dk1"/>
                </a:solidFill>
              </a:defRPr>
            </a:lvl5pPr>
            <a:lvl6pPr lvl="5" rtl="0" algn="ctr">
              <a:lnSpc>
                <a:spcPct val="100000"/>
              </a:lnSpc>
              <a:spcBef>
                <a:spcPts val="0"/>
              </a:spcBef>
              <a:spcAft>
                <a:spcPts val="0"/>
              </a:spcAft>
              <a:buClr>
                <a:schemeClr val="dk1"/>
              </a:buClr>
              <a:buSzPts val="900"/>
              <a:buNone/>
              <a:defRPr sz="900">
                <a:solidFill>
                  <a:schemeClr val="dk1"/>
                </a:solidFill>
              </a:defRPr>
            </a:lvl6pPr>
            <a:lvl7pPr lvl="6" rtl="0" algn="ctr">
              <a:lnSpc>
                <a:spcPct val="100000"/>
              </a:lnSpc>
              <a:spcBef>
                <a:spcPts val="0"/>
              </a:spcBef>
              <a:spcAft>
                <a:spcPts val="0"/>
              </a:spcAft>
              <a:buClr>
                <a:schemeClr val="dk1"/>
              </a:buClr>
              <a:buSzPts val="900"/>
              <a:buNone/>
              <a:defRPr sz="900">
                <a:solidFill>
                  <a:schemeClr val="dk1"/>
                </a:solidFill>
              </a:defRPr>
            </a:lvl7pPr>
            <a:lvl8pPr lvl="7" rtl="0" algn="ctr">
              <a:lnSpc>
                <a:spcPct val="100000"/>
              </a:lnSpc>
              <a:spcBef>
                <a:spcPts val="0"/>
              </a:spcBef>
              <a:spcAft>
                <a:spcPts val="0"/>
              </a:spcAft>
              <a:buClr>
                <a:schemeClr val="dk1"/>
              </a:buClr>
              <a:buSzPts val="900"/>
              <a:buNone/>
              <a:defRPr sz="900">
                <a:solidFill>
                  <a:schemeClr val="dk1"/>
                </a:solidFill>
              </a:defRPr>
            </a:lvl8pPr>
            <a:lvl9pPr lvl="8" rtl="0" algn="ctr">
              <a:lnSpc>
                <a:spcPct val="100000"/>
              </a:lnSpc>
              <a:spcBef>
                <a:spcPts val="0"/>
              </a:spcBef>
              <a:spcAft>
                <a:spcPts val="0"/>
              </a:spcAft>
              <a:buClr>
                <a:schemeClr val="dk1"/>
              </a:buClr>
              <a:buSzPts val="900"/>
              <a:buNone/>
              <a:defRPr sz="900">
                <a:solidFill>
                  <a:schemeClr val="dk1"/>
                </a:solidFill>
              </a:defRPr>
            </a:lvl9pPr>
          </a:lstStyle>
          <a:p/>
        </p:txBody>
      </p:sp>
      <p:sp>
        <p:nvSpPr>
          <p:cNvPr id="364" name="Google Shape;364;p59"/>
          <p:cNvSpPr/>
          <p:nvPr/>
        </p:nvSpPr>
        <p:spPr>
          <a:xfrm>
            <a:off x="796575"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365" name="Google Shape;365;p59"/>
          <p:cNvSpPr txBox="1"/>
          <p:nvPr>
            <p:ph idx="4" type="title"/>
          </p:nvPr>
        </p:nvSpPr>
        <p:spPr>
          <a:xfrm>
            <a:off x="344044" y="3455456"/>
            <a:ext cx="1056000" cy="6213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366" name="Google Shape;366;p59"/>
          <p:cNvSpPr txBox="1"/>
          <p:nvPr>
            <p:ph idx="5" type="title"/>
          </p:nvPr>
        </p:nvSpPr>
        <p:spPr>
          <a:xfrm>
            <a:off x="344044" y="2328863"/>
            <a:ext cx="1056000" cy="346200"/>
          </a:xfrm>
          <a:prstGeom prst="rect">
            <a:avLst/>
          </a:prstGeom>
        </p:spPr>
        <p:txBody>
          <a:bodyPr anchorCtr="0" anchor="b"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367" name="Google Shape;367;p59"/>
          <p:cNvCxnSpPr>
            <a:stCxn id="364" idx="4"/>
            <a:endCxn id="363" idx="0"/>
          </p:cNvCxnSpPr>
          <p:nvPr/>
        </p:nvCxnSpPr>
        <p:spPr>
          <a:xfrm>
            <a:off x="872175" y="2869688"/>
            <a:ext cx="0" cy="239700"/>
          </a:xfrm>
          <a:prstGeom prst="straightConnector1">
            <a:avLst/>
          </a:prstGeom>
          <a:noFill/>
          <a:ln cap="flat" cmpd="sng" w="28575">
            <a:solidFill>
              <a:schemeClr val="accent4"/>
            </a:solidFill>
            <a:prstDash val="solid"/>
            <a:round/>
            <a:headEnd len="med" w="med" type="none"/>
            <a:tailEnd len="med" w="med" type="none"/>
          </a:ln>
        </p:spPr>
      </p:cxnSp>
      <p:cxnSp>
        <p:nvCxnSpPr>
          <p:cNvPr id="368" name="Google Shape;368;p59"/>
          <p:cNvCxnSpPr/>
          <p:nvPr/>
        </p:nvCxnSpPr>
        <p:spPr>
          <a:xfrm>
            <a:off x="7790784" y="2794031"/>
            <a:ext cx="1353300" cy="0"/>
          </a:xfrm>
          <a:prstGeom prst="straightConnector1">
            <a:avLst/>
          </a:prstGeom>
          <a:noFill/>
          <a:ln cap="flat" cmpd="sng" w="28575">
            <a:solidFill>
              <a:schemeClr val="accent4"/>
            </a:solidFill>
            <a:prstDash val="dash"/>
            <a:round/>
            <a:headEnd len="med" w="med" type="none"/>
            <a:tailEnd len="med" w="med" type="none"/>
          </a:ln>
        </p:spPr>
      </p:cxnSp>
      <p:sp>
        <p:nvSpPr>
          <p:cNvPr id="369" name="Google Shape;369;p59"/>
          <p:cNvSpPr txBox="1"/>
          <p:nvPr>
            <p:ph idx="6" type="title"/>
          </p:nvPr>
        </p:nvSpPr>
        <p:spPr>
          <a:xfrm>
            <a:off x="1929375" y="3109406"/>
            <a:ext cx="1056000" cy="3462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dk1"/>
              </a:buClr>
              <a:buSzPts val="900"/>
              <a:buNone/>
              <a:defRPr sz="900">
                <a:solidFill>
                  <a:schemeClr val="dk1"/>
                </a:solidFill>
              </a:defRPr>
            </a:lvl1pPr>
            <a:lvl2pPr lvl="1" rtl="0" algn="ctr">
              <a:lnSpc>
                <a:spcPct val="100000"/>
              </a:lnSpc>
              <a:spcBef>
                <a:spcPts val="0"/>
              </a:spcBef>
              <a:spcAft>
                <a:spcPts val="0"/>
              </a:spcAft>
              <a:buClr>
                <a:schemeClr val="dk1"/>
              </a:buClr>
              <a:buSzPts val="900"/>
              <a:buNone/>
              <a:defRPr sz="900">
                <a:solidFill>
                  <a:schemeClr val="dk1"/>
                </a:solidFill>
              </a:defRPr>
            </a:lvl2pPr>
            <a:lvl3pPr lvl="2" rtl="0" algn="ctr">
              <a:lnSpc>
                <a:spcPct val="100000"/>
              </a:lnSpc>
              <a:spcBef>
                <a:spcPts val="0"/>
              </a:spcBef>
              <a:spcAft>
                <a:spcPts val="0"/>
              </a:spcAft>
              <a:buClr>
                <a:schemeClr val="dk1"/>
              </a:buClr>
              <a:buSzPts val="900"/>
              <a:buNone/>
              <a:defRPr sz="900">
                <a:solidFill>
                  <a:schemeClr val="dk1"/>
                </a:solidFill>
              </a:defRPr>
            </a:lvl3pPr>
            <a:lvl4pPr lvl="3" rtl="0" algn="ctr">
              <a:lnSpc>
                <a:spcPct val="100000"/>
              </a:lnSpc>
              <a:spcBef>
                <a:spcPts val="0"/>
              </a:spcBef>
              <a:spcAft>
                <a:spcPts val="0"/>
              </a:spcAft>
              <a:buClr>
                <a:schemeClr val="dk1"/>
              </a:buClr>
              <a:buSzPts val="900"/>
              <a:buNone/>
              <a:defRPr sz="900">
                <a:solidFill>
                  <a:schemeClr val="dk1"/>
                </a:solidFill>
              </a:defRPr>
            </a:lvl4pPr>
            <a:lvl5pPr lvl="4" rtl="0" algn="ctr">
              <a:lnSpc>
                <a:spcPct val="100000"/>
              </a:lnSpc>
              <a:spcBef>
                <a:spcPts val="0"/>
              </a:spcBef>
              <a:spcAft>
                <a:spcPts val="0"/>
              </a:spcAft>
              <a:buClr>
                <a:schemeClr val="dk1"/>
              </a:buClr>
              <a:buSzPts val="900"/>
              <a:buNone/>
              <a:defRPr sz="900">
                <a:solidFill>
                  <a:schemeClr val="dk1"/>
                </a:solidFill>
              </a:defRPr>
            </a:lvl5pPr>
            <a:lvl6pPr lvl="5" rtl="0" algn="ctr">
              <a:lnSpc>
                <a:spcPct val="100000"/>
              </a:lnSpc>
              <a:spcBef>
                <a:spcPts val="0"/>
              </a:spcBef>
              <a:spcAft>
                <a:spcPts val="0"/>
              </a:spcAft>
              <a:buClr>
                <a:schemeClr val="dk1"/>
              </a:buClr>
              <a:buSzPts val="900"/>
              <a:buNone/>
              <a:defRPr sz="900">
                <a:solidFill>
                  <a:schemeClr val="dk1"/>
                </a:solidFill>
              </a:defRPr>
            </a:lvl6pPr>
            <a:lvl7pPr lvl="6" rtl="0" algn="ctr">
              <a:lnSpc>
                <a:spcPct val="100000"/>
              </a:lnSpc>
              <a:spcBef>
                <a:spcPts val="0"/>
              </a:spcBef>
              <a:spcAft>
                <a:spcPts val="0"/>
              </a:spcAft>
              <a:buClr>
                <a:schemeClr val="dk1"/>
              </a:buClr>
              <a:buSzPts val="900"/>
              <a:buNone/>
              <a:defRPr sz="900">
                <a:solidFill>
                  <a:schemeClr val="dk1"/>
                </a:solidFill>
              </a:defRPr>
            </a:lvl7pPr>
            <a:lvl8pPr lvl="7" rtl="0" algn="ctr">
              <a:lnSpc>
                <a:spcPct val="100000"/>
              </a:lnSpc>
              <a:spcBef>
                <a:spcPts val="0"/>
              </a:spcBef>
              <a:spcAft>
                <a:spcPts val="0"/>
              </a:spcAft>
              <a:buClr>
                <a:schemeClr val="dk1"/>
              </a:buClr>
              <a:buSzPts val="900"/>
              <a:buNone/>
              <a:defRPr sz="900">
                <a:solidFill>
                  <a:schemeClr val="dk1"/>
                </a:solidFill>
              </a:defRPr>
            </a:lvl8pPr>
            <a:lvl9pPr lvl="8" rtl="0" algn="ctr">
              <a:lnSpc>
                <a:spcPct val="100000"/>
              </a:lnSpc>
              <a:spcBef>
                <a:spcPts val="0"/>
              </a:spcBef>
              <a:spcAft>
                <a:spcPts val="0"/>
              </a:spcAft>
              <a:buClr>
                <a:schemeClr val="dk1"/>
              </a:buClr>
              <a:buSzPts val="900"/>
              <a:buNone/>
              <a:defRPr sz="900">
                <a:solidFill>
                  <a:schemeClr val="dk1"/>
                </a:solidFill>
              </a:defRPr>
            </a:lvl9pPr>
          </a:lstStyle>
          <a:p/>
        </p:txBody>
      </p:sp>
      <p:sp>
        <p:nvSpPr>
          <p:cNvPr id="370" name="Google Shape;370;p59"/>
          <p:cNvSpPr/>
          <p:nvPr/>
        </p:nvSpPr>
        <p:spPr>
          <a:xfrm>
            <a:off x="2381906"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371" name="Google Shape;371;p59"/>
          <p:cNvSpPr txBox="1"/>
          <p:nvPr>
            <p:ph idx="7" type="title"/>
          </p:nvPr>
        </p:nvSpPr>
        <p:spPr>
          <a:xfrm>
            <a:off x="1929375" y="3455456"/>
            <a:ext cx="1056000" cy="6213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372" name="Google Shape;372;p59"/>
          <p:cNvSpPr txBox="1"/>
          <p:nvPr>
            <p:ph idx="8" type="title"/>
          </p:nvPr>
        </p:nvSpPr>
        <p:spPr>
          <a:xfrm>
            <a:off x="1929375" y="2328863"/>
            <a:ext cx="1056000" cy="346200"/>
          </a:xfrm>
          <a:prstGeom prst="rect">
            <a:avLst/>
          </a:prstGeom>
        </p:spPr>
        <p:txBody>
          <a:bodyPr anchorCtr="0" anchor="b"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373" name="Google Shape;373;p59"/>
          <p:cNvCxnSpPr>
            <a:stCxn id="370" idx="4"/>
            <a:endCxn id="369" idx="0"/>
          </p:cNvCxnSpPr>
          <p:nvPr/>
        </p:nvCxnSpPr>
        <p:spPr>
          <a:xfrm>
            <a:off x="2457506" y="2869688"/>
            <a:ext cx="0" cy="239700"/>
          </a:xfrm>
          <a:prstGeom prst="straightConnector1">
            <a:avLst/>
          </a:prstGeom>
          <a:noFill/>
          <a:ln cap="flat" cmpd="sng" w="28575">
            <a:solidFill>
              <a:schemeClr val="accent4"/>
            </a:solidFill>
            <a:prstDash val="solid"/>
            <a:round/>
            <a:headEnd len="med" w="med" type="none"/>
            <a:tailEnd len="med" w="med" type="none"/>
          </a:ln>
        </p:spPr>
      </p:cxnSp>
      <p:sp>
        <p:nvSpPr>
          <p:cNvPr id="374" name="Google Shape;374;p59"/>
          <p:cNvSpPr txBox="1"/>
          <p:nvPr>
            <p:ph idx="9" type="title"/>
          </p:nvPr>
        </p:nvSpPr>
        <p:spPr>
          <a:xfrm>
            <a:off x="3514706" y="3109406"/>
            <a:ext cx="1056000" cy="3462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dk1"/>
              </a:buClr>
              <a:buSzPts val="900"/>
              <a:buNone/>
              <a:defRPr sz="900">
                <a:solidFill>
                  <a:schemeClr val="dk1"/>
                </a:solidFill>
              </a:defRPr>
            </a:lvl1pPr>
            <a:lvl2pPr lvl="1" rtl="0" algn="ctr">
              <a:lnSpc>
                <a:spcPct val="100000"/>
              </a:lnSpc>
              <a:spcBef>
                <a:spcPts val="0"/>
              </a:spcBef>
              <a:spcAft>
                <a:spcPts val="0"/>
              </a:spcAft>
              <a:buClr>
                <a:schemeClr val="dk1"/>
              </a:buClr>
              <a:buSzPts val="900"/>
              <a:buNone/>
              <a:defRPr sz="900">
                <a:solidFill>
                  <a:schemeClr val="dk1"/>
                </a:solidFill>
              </a:defRPr>
            </a:lvl2pPr>
            <a:lvl3pPr lvl="2" rtl="0" algn="ctr">
              <a:lnSpc>
                <a:spcPct val="100000"/>
              </a:lnSpc>
              <a:spcBef>
                <a:spcPts val="0"/>
              </a:spcBef>
              <a:spcAft>
                <a:spcPts val="0"/>
              </a:spcAft>
              <a:buClr>
                <a:schemeClr val="dk1"/>
              </a:buClr>
              <a:buSzPts val="900"/>
              <a:buNone/>
              <a:defRPr sz="900">
                <a:solidFill>
                  <a:schemeClr val="dk1"/>
                </a:solidFill>
              </a:defRPr>
            </a:lvl3pPr>
            <a:lvl4pPr lvl="3" rtl="0" algn="ctr">
              <a:lnSpc>
                <a:spcPct val="100000"/>
              </a:lnSpc>
              <a:spcBef>
                <a:spcPts val="0"/>
              </a:spcBef>
              <a:spcAft>
                <a:spcPts val="0"/>
              </a:spcAft>
              <a:buClr>
                <a:schemeClr val="dk1"/>
              </a:buClr>
              <a:buSzPts val="900"/>
              <a:buNone/>
              <a:defRPr sz="900">
                <a:solidFill>
                  <a:schemeClr val="dk1"/>
                </a:solidFill>
              </a:defRPr>
            </a:lvl4pPr>
            <a:lvl5pPr lvl="4" rtl="0" algn="ctr">
              <a:lnSpc>
                <a:spcPct val="100000"/>
              </a:lnSpc>
              <a:spcBef>
                <a:spcPts val="0"/>
              </a:spcBef>
              <a:spcAft>
                <a:spcPts val="0"/>
              </a:spcAft>
              <a:buClr>
                <a:schemeClr val="dk1"/>
              </a:buClr>
              <a:buSzPts val="900"/>
              <a:buNone/>
              <a:defRPr sz="900">
                <a:solidFill>
                  <a:schemeClr val="dk1"/>
                </a:solidFill>
              </a:defRPr>
            </a:lvl5pPr>
            <a:lvl6pPr lvl="5" rtl="0" algn="ctr">
              <a:lnSpc>
                <a:spcPct val="100000"/>
              </a:lnSpc>
              <a:spcBef>
                <a:spcPts val="0"/>
              </a:spcBef>
              <a:spcAft>
                <a:spcPts val="0"/>
              </a:spcAft>
              <a:buClr>
                <a:schemeClr val="dk1"/>
              </a:buClr>
              <a:buSzPts val="900"/>
              <a:buNone/>
              <a:defRPr sz="900">
                <a:solidFill>
                  <a:schemeClr val="dk1"/>
                </a:solidFill>
              </a:defRPr>
            </a:lvl6pPr>
            <a:lvl7pPr lvl="6" rtl="0" algn="ctr">
              <a:lnSpc>
                <a:spcPct val="100000"/>
              </a:lnSpc>
              <a:spcBef>
                <a:spcPts val="0"/>
              </a:spcBef>
              <a:spcAft>
                <a:spcPts val="0"/>
              </a:spcAft>
              <a:buClr>
                <a:schemeClr val="dk1"/>
              </a:buClr>
              <a:buSzPts val="900"/>
              <a:buNone/>
              <a:defRPr sz="900">
                <a:solidFill>
                  <a:schemeClr val="dk1"/>
                </a:solidFill>
              </a:defRPr>
            </a:lvl7pPr>
            <a:lvl8pPr lvl="7" rtl="0" algn="ctr">
              <a:lnSpc>
                <a:spcPct val="100000"/>
              </a:lnSpc>
              <a:spcBef>
                <a:spcPts val="0"/>
              </a:spcBef>
              <a:spcAft>
                <a:spcPts val="0"/>
              </a:spcAft>
              <a:buClr>
                <a:schemeClr val="dk1"/>
              </a:buClr>
              <a:buSzPts val="900"/>
              <a:buNone/>
              <a:defRPr sz="900">
                <a:solidFill>
                  <a:schemeClr val="dk1"/>
                </a:solidFill>
              </a:defRPr>
            </a:lvl8pPr>
            <a:lvl9pPr lvl="8" rtl="0" algn="ctr">
              <a:lnSpc>
                <a:spcPct val="100000"/>
              </a:lnSpc>
              <a:spcBef>
                <a:spcPts val="0"/>
              </a:spcBef>
              <a:spcAft>
                <a:spcPts val="0"/>
              </a:spcAft>
              <a:buClr>
                <a:schemeClr val="dk1"/>
              </a:buClr>
              <a:buSzPts val="900"/>
              <a:buNone/>
              <a:defRPr sz="900">
                <a:solidFill>
                  <a:schemeClr val="dk1"/>
                </a:solidFill>
              </a:defRPr>
            </a:lvl9pPr>
          </a:lstStyle>
          <a:p/>
        </p:txBody>
      </p:sp>
      <p:sp>
        <p:nvSpPr>
          <p:cNvPr id="375" name="Google Shape;375;p59"/>
          <p:cNvSpPr/>
          <p:nvPr/>
        </p:nvSpPr>
        <p:spPr>
          <a:xfrm>
            <a:off x="3967238"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376" name="Google Shape;376;p59"/>
          <p:cNvSpPr txBox="1"/>
          <p:nvPr>
            <p:ph idx="13" type="title"/>
          </p:nvPr>
        </p:nvSpPr>
        <p:spPr>
          <a:xfrm>
            <a:off x="3514706" y="3455456"/>
            <a:ext cx="1056000" cy="6213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377" name="Google Shape;377;p59"/>
          <p:cNvSpPr txBox="1"/>
          <p:nvPr>
            <p:ph idx="14" type="title"/>
          </p:nvPr>
        </p:nvSpPr>
        <p:spPr>
          <a:xfrm>
            <a:off x="3514706" y="2328863"/>
            <a:ext cx="1056000" cy="346200"/>
          </a:xfrm>
          <a:prstGeom prst="rect">
            <a:avLst/>
          </a:prstGeom>
        </p:spPr>
        <p:txBody>
          <a:bodyPr anchorCtr="0" anchor="b"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378" name="Google Shape;378;p59"/>
          <p:cNvCxnSpPr>
            <a:stCxn id="375" idx="4"/>
            <a:endCxn id="374" idx="0"/>
          </p:cNvCxnSpPr>
          <p:nvPr/>
        </p:nvCxnSpPr>
        <p:spPr>
          <a:xfrm>
            <a:off x="4042838" y="2869688"/>
            <a:ext cx="0" cy="239700"/>
          </a:xfrm>
          <a:prstGeom prst="straightConnector1">
            <a:avLst/>
          </a:prstGeom>
          <a:noFill/>
          <a:ln cap="flat" cmpd="sng" w="28575">
            <a:solidFill>
              <a:schemeClr val="accent4"/>
            </a:solidFill>
            <a:prstDash val="solid"/>
            <a:round/>
            <a:headEnd len="med" w="med" type="none"/>
            <a:tailEnd len="med" w="med" type="none"/>
          </a:ln>
        </p:spPr>
      </p:cxnSp>
      <p:sp>
        <p:nvSpPr>
          <p:cNvPr id="379" name="Google Shape;379;p59"/>
          <p:cNvSpPr txBox="1"/>
          <p:nvPr>
            <p:ph idx="15" type="title"/>
          </p:nvPr>
        </p:nvSpPr>
        <p:spPr>
          <a:xfrm>
            <a:off x="5124403" y="3109406"/>
            <a:ext cx="1056000" cy="3462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dk1"/>
              </a:buClr>
              <a:buSzPts val="900"/>
              <a:buNone/>
              <a:defRPr sz="900">
                <a:solidFill>
                  <a:schemeClr val="dk1"/>
                </a:solidFill>
              </a:defRPr>
            </a:lvl1pPr>
            <a:lvl2pPr lvl="1" rtl="0" algn="ctr">
              <a:lnSpc>
                <a:spcPct val="100000"/>
              </a:lnSpc>
              <a:spcBef>
                <a:spcPts val="0"/>
              </a:spcBef>
              <a:spcAft>
                <a:spcPts val="0"/>
              </a:spcAft>
              <a:buClr>
                <a:schemeClr val="dk1"/>
              </a:buClr>
              <a:buSzPts val="900"/>
              <a:buNone/>
              <a:defRPr sz="900">
                <a:solidFill>
                  <a:schemeClr val="dk1"/>
                </a:solidFill>
              </a:defRPr>
            </a:lvl2pPr>
            <a:lvl3pPr lvl="2" rtl="0" algn="ctr">
              <a:lnSpc>
                <a:spcPct val="100000"/>
              </a:lnSpc>
              <a:spcBef>
                <a:spcPts val="0"/>
              </a:spcBef>
              <a:spcAft>
                <a:spcPts val="0"/>
              </a:spcAft>
              <a:buClr>
                <a:schemeClr val="dk1"/>
              </a:buClr>
              <a:buSzPts val="900"/>
              <a:buNone/>
              <a:defRPr sz="900">
                <a:solidFill>
                  <a:schemeClr val="dk1"/>
                </a:solidFill>
              </a:defRPr>
            </a:lvl3pPr>
            <a:lvl4pPr lvl="3" rtl="0" algn="ctr">
              <a:lnSpc>
                <a:spcPct val="100000"/>
              </a:lnSpc>
              <a:spcBef>
                <a:spcPts val="0"/>
              </a:spcBef>
              <a:spcAft>
                <a:spcPts val="0"/>
              </a:spcAft>
              <a:buClr>
                <a:schemeClr val="dk1"/>
              </a:buClr>
              <a:buSzPts val="900"/>
              <a:buNone/>
              <a:defRPr sz="900">
                <a:solidFill>
                  <a:schemeClr val="dk1"/>
                </a:solidFill>
              </a:defRPr>
            </a:lvl4pPr>
            <a:lvl5pPr lvl="4" rtl="0" algn="ctr">
              <a:lnSpc>
                <a:spcPct val="100000"/>
              </a:lnSpc>
              <a:spcBef>
                <a:spcPts val="0"/>
              </a:spcBef>
              <a:spcAft>
                <a:spcPts val="0"/>
              </a:spcAft>
              <a:buClr>
                <a:schemeClr val="dk1"/>
              </a:buClr>
              <a:buSzPts val="900"/>
              <a:buNone/>
              <a:defRPr sz="900">
                <a:solidFill>
                  <a:schemeClr val="dk1"/>
                </a:solidFill>
              </a:defRPr>
            </a:lvl5pPr>
            <a:lvl6pPr lvl="5" rtl="0" algn="ctr">
              <a:lnSpc>
                <a:spcPct val="100000"/>
              </a:lnSpc>
              <a:spcBef>
                <a:spcPts val="0"/>
              </a:spcBef>
              <a:spcAft>
                <a:spcPts val="0"/>
              </a:spcAft>
              <a:buClr>
                <a:schemeClr val="dk1"/>
              </a:buClr>
              <a:buSzPts val="900"/>
              <a:buNone/>
              <a:defRPr sz="900">
                <a:solidFill>
                  <a:schemeClr val="dk1"/>
                </a:solidFill>
              </a:defRPr>
            </a:lvl6pPr>
            <a:lvl7pPr lvl="6" rtl="0" algn="ctr">
              <a:lnSpc>
                <a:spcPct val="100000"/>
              </a:lnSpc>
              <a:spcBef>
                <a:spcPts val="0"/>
              </a:spcBef>
              <a:spcAft>
                <a:spcPts val="0"/>
              </a:spcAft>
              <a:buClr>
                <a:schemeClr val="dk1"/>
              </a:buClr>
              <a:buSzPts val="900"/>
              <a:buNone/>
              <a:defRPr sz="900">
                <a:solidFill>
                  <a:schemeClr val="dk1"/>
                </a:solidFill>
              </a:defRPr>
            </a:lvl7pPr>
            <a:lvl8pPr lvl="7" rtl="0" algn="ctr">
              <a:lnSpc>
                <a:spcPct val="100000"/>
              </a:lnSpc>
              <a:spcBef>
                <a:spcPts val="0"/>
              </a:spcBef>
              <a:spcAft>
                <a:spcPts val="0"/>
              </a:spcAft>
              <a:buClr>
                <a:schemeClr val="dk1"/>
              </a:buClr>
              <a:buSzPts val="900"/>
              <a:buNone/>
              <a:defRPr sz="900">
                <a:solidFill>
                  <a:schemeClr val="dk1"/>
                </a:solidFill>
              </a:defRPr>
            </a:lvl8pPr>
            <a:lvl9pPr lvl="8" rtl="0" algn="ctr">
              <a:lnSpc>
                <a:spcPct val="100000"/>
              </a:lnSpc>
              <a:spcBef>
                <a:spcPts val="0"/>
              </a:spcBef>
              <a:spcAft>
                <a:spcPts val="0"/>
              </a:spcAft>
              <a:buClr>
                <a:schemeClr val="dk1"/>
              </a:buClr>
              <a:buSzPts val="900"/>
              <a:buNone/>
              <a:defRPr sz="900">
                <a:solidFill>
                  <a:schemeClr val="dk1"/>
                </a:solidFill>
              </a:defRPr>
            </a:lvl9pPr>
          </a:lstStyle>
          <a:p/>
        </p:txBody>
      </p:sp>
      <p:sp>
        <p:nvSpPr>
          <p:cNvPr id="380" name="Google Shape;380;p59"/>
          <p:cNvSpPr/>
          <p:nvPr/>
        </p:nvSpPr>
        <p:spPr>
          <a:xfrm>
            <a:off x="5576934"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381" name="Google Shape;381;p59"/>
          <p:cNvSpPr txBox="1"/>
          <p:nvPr>
            <p:ph idx="16" type="title"/>
          </p:nvPr>
        </p:nvSpPr>
        <p:spPr>
          <a:xfrm>
            <a:off x="5124403" y="3455456"/>
            <a:ext cx="1056000" cy="6213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382" name="Google Shape;382;p59"/>
          <p:cNvSpPr txBox="1"/>
          <p:nvPr>
            <p:ph idx="17" type="title"/>
          </p:nvPr>
        </p:nvSpPr>
        <p:spPr>
          <a:xfrm>
            <a:off x="5124403" y="2328863"/>
            <a:ext cx="1056000" cy="346200"/>
          </a:xfrm>
          <a:prstGeom prst="rect">
            <a:avLst/>
          </a:prstGeom>
        </p:spPr>
        <p:txBody>
          <a:bodyPr anchorCtr="0" anchor="b"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383" name="Google Shape;383;p59"/>
          <p:cNvCxnSpPr>
            <a:stCxn id="380" idx="4"/>
            <a:endCxn id="379" idx="0"/>
          </p:cNvCxnSpPr>
          <p:nvPr/>
        </p:nvCxnSpPr>
        <p:spPr>
          <a:xfrm>
            <a:off x="5652534" y="2869688"/>
            <a:ext cx="0" cy="239700"/>
          </a:xfrm>
          <a:prstGeom prst="straightConnector1">
            <a:avLst/>
          </a:prstGeom>
          <a:noFill/>
          <a:ln cap="flat" cmpd="sng" w="28575">
            <a:solidFill>
              <a:schemeClr val="accent4"/>
            </a:solidFill>
            <a:prstDash val="solid"/>
            <a:round/>
            <a:headEnd len="med" w="med" type="none"/>
            <a:tailEnd len="med" w="med" type="none"/>
          </a:ln>
        </p:spPr>
      </p:cxnSp>
      <p:sp>
        <p:nvSpPr>
          <p:cNvPr id="384" name="Google Shape;384;p59"/>
          <p:cNvSpPr txBox="1"/>
          <p:nvPr>
            <p:ph idx="18" type="title"/>
          </p:nvPr>
        </p:nvSpPr>
        <p:spPr>
          <a:xfrm>
            <a:off x="6685369" y="3109406"/>
            <a:ext cx="1056000" cy="3462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dk1"/>
              </a:buClr>
              <a:buSzPts val="900"/>
              <a:buNone/>
              <a:defRPr sz="900">
                <a:solidFill>
                  <a:schemeClr val="dk1"/>
                </a:solidFill>
              </a:defRPr>
            </a:lvl1pPr>
            <a:lvl2pPr lvl="1" rtl="0" algn="ctr">
              <a:lnSpc>
                <a:spcPct val="100000"/>
              </a:lnSpc>
              <a:spcBef>
                <a:spcPts val="0"/>
              </a:spcBef>
              <a:spcAft>
                <a:spcPts val="0"/>
              </a:spcAft>
              <a:buClr>
                <a:schemeClr val="dk1"/>
              </a:buClr>
              <a:buSzPts val="900"/>
              <a:buNone/>
              <a:defRPr sz="900">
                <a:solidFill>
                  <a:schemeClr val="dk1"/>
                </a:solidFill>
              </a:defRPr>
            </a:lvl2pPr>
            <a:lvl3pPr lvl="2" rtl="0" algn="ctr">
              <a:lnSpc>
                <a:spcPct val="100000"/>
              </a:lnSpc>
              <a:spcBef>
                <a:spcPts val="0"/>
              </a:spcBef>
              <a:spcAft>
                <a:spcPts val="0"/>
              </a:spcAft>
              <a:buClr>
                <a:schemeClr val="dk1"/>
              </a:buClr>
              <a:buSzPts val="900"/>
              <a:buNone/>
              <a:defRPr sz="900">
                <a:solidFill>
                  <a:schemeClr val="dk1"/>
                </a:solidFill>
              </a:defRPr>
            </a:lvl3pPr>
            <a:lvl4pPr lvl="3" rtl="0" algn="ctr">
              <a:lnSpc>
                <a:spcPct val="100000"/>
              </a:lnSpc>
              <a:spcBef>
                <a:spcPts val="0"/>
              </a:spcBef>
              <a:spcAft>
                <a:spcPts val="0"/>
              </a:spcAft>
              <a:buClr>
                <a:schemeClr val="dk1"/>
              </a:buClr>
              <a:buSzPts val="900"/>
              <a:buNone/>
              <a:defRPr sz="900">
                <a:solidFill>
                  <a:schemeClr val="dk1"/>
                </a:solidFill>
              </a:defRPr>
            </a:lvl4pPr>
            <a:lvl5pPr lvl="4" rtl="0" algn="ctr">
              <a:lnSpc>
                <a:spcPct val="100000"/>
              </a:lnSpc>
              <a:spcBef>
                <a:spcPts val="0"/>
              </a:spcBef>
              <a:spcAft>
                <a:spcPts val="0"/>
              </a:spcAft>
              <a:buClr>
                <a:schemeClr val="dk1"/>
              </a:buClr>
              <a:buSzPts val="900"/>
              <a:buNone/>
              <a:defRPr sz="900">
                <a:solidFill>
                  <a:schemeClr val="dk1"/>
                </a:solidFill>
              </a:defRPr>
            </a:lvl5pPr>
            <a:lvl6pPr lvl="5" rtl="0" algn="ctr">
              <a:lnSpc>
                <a:spcPct val="100000"/>
              </a:lnSpc>
              <a:spcBef>
                <a:spcPts val="0"/>
              </a:spcBef>
              <a:spcAft>
                <a:spcPts val="0"/>
              </a:spcAft>
              <a:buClr>
                <a:schemeClr val="dk1"/>
              </a:buClr>
              <a:buSzPts val="900"/>
              <a:buNone/>
              <a:defRPr sz="900">
                <a:solidFill>
                  <a:schemeClr val="dk1"/>
                </a:solidFill>
              </a:defRPr>
            </a:lvl6pPr>
            <a:lvl7pPr lvl="6" rtl="0" algn="ctr">
              <a:lnSpc>
                <a:spcPct val="100000"/>
              </a:lnSpc>
              <a:spcBef>
                <a:spcPts val="0"/>
              </a:spcBef>
              <a:spcAft>
                <a:spcPts val="0"/>
              </a:spcAft>
              <a:buClr>
                <a:schemeClr val="dk1"/>
              </a:buClr>
              <a:buSzPts val="900"/>
              <a:buNone/>
              <a:defRPr sz="900">
                <a:solidFill>
                  <a:schemeClr val="dk1"/>
                </a:solidFill>
              </a:defRPr>
            </a:lvl7pPr>
            <a:lvl8pPr lvl="7" rtl="0" algn="ctr">
              <a:lnSpc>
                <a:spcPct val="100000"/>
              </a:lnSpc>
              <a:spcBef>
                <a:spcPts val="0"/>
              </a:spcBef>
              <a:spcAft>
                <a:spcPts val="0"/>
              </a:spcAft>
              <a:buClr>
                <a:schemeClr val="dk1"/>
              </a:buClr>
              <a:buSzPts val="900"/>
              <a:buNone/>
              <a:defRPr sz="900">
                <a:solidFill>
                  <a:schemeClr val="dk1"/>
                </a:solidFill>
              </a:defRPr>
            </a:lvl8pPr>
            <a:lvl9pPr lvl="8" rtl="0" algn="ctr">
              <a:lnSpc>
                <a:spcPct val="100000"/>
              </a:lnSpc>
              <a:spcBef>
                <a:spcPts val="0"/>
              </a:spcBef>
              <a:spcAft>
                <a:spcPts val="0"/>
              </a:spcAft>
              <a:buClr>
                <a:schemeClr val="dk1"/>
              </a:buClr>
              <a:buSzPts val="900"/>
              <a:buNone/>
              <a:defRPr sz="900">
                <a:solidFill>
                  <a:schemeClr val="dk1"/>
                </a:solidFill>
              </a:defRPr>
            </a:lvl9pPr>
          </a:lstStyle>
          <a:p/>
        </p:txBody>
      </p:sp>
      <p:sp>
        <p:nvSpPr>
          <p:cNvPr id="385" name="Google Shape;385;p59"/>
          <p:cNvSpPr/>
          <p:nvPr/>
        </p:nvSpPr>
        <p:spPr>
          <a:xfrm>
            <a:off x="7137900" y="2718488"/>
            <a:ext cx="151200" cy="151200"/>
          </a:xfrm>
          <a:prstGeom prst="ellipse">
            <a:avLst/>
          </a:prstGeom>
          <a:solidFill>
            <a:schemeClr val="lt2"/>
          </a:solidFill>
          <a:ln cap="flat" cmpd="sng" w="28575">
            <a:solidFill>
              <a:schemeClr val="accent4"/>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386" name="Google Shape;386;p59"/>
          <p:cNvSpPr txBox="1"/>
          <p:nvPr>
            <p:ph idx="19" type="title"/>
          </p:nvPr>
        </p:nvSpPr>
        <p:spPr>
          <a:xfrm>
            <a:off x="6685369" y="3455456"/>
            <a:ext cx="1056000" cy="621300"/>
          </a:xfrm>
          <a:prstGeom prst="rect">
            <a:avLst/>
          </a:prstGeom>
        </p:spPr>
        <p:txBody>
          <a:bodyPr anchorCtr="0" anchor="t"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sp>
        <p:nvSpPr>
          <p:cNvPr id="387" name="Google Shape;387;p59"/>
          <p:cNvSpPr txBox="1"/>
          <p:nvPr>
            <p:ph idx="20" type="title"/>
          </p:nvPr>
        </p:nvSpPr>
        <p:spPr>
          <a:xfrm>
            <a:off x="6685369" y="2328863"/>
            <a:ext cx="1056000" cy="346200"/>
          </a:xfrm>
          <a:prstGeom prst="rect">
            <a:avLst/>
          </a:prstGeom>
        </p:spPr>
        <p:txBody>
          <a:bodyPr anchorCtr="0" anchor="b" bIns="0" lIns="0" spcFirstLastPara="1" rIns="0" wrap="square" tIns="0">
            <a:normAutofit/>
          </a:bodyPr>
          <a:lstStyle>
            <a:lvl1pPr lvl="0"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1pPr>
            <a:lvl2pPr lvl="1"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2pPr>
            <a:lvl3pPr lvl="2"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3pPr>
            <a:lvl4pPr lvl="3"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4pPr>
            <a:lvl5pPr lvl="4"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5pPr>
            <a:lvl6pPr lvl="5"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6pPr>
            <a:lvl7pPr lvl="6"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7pPr>
            <a:lvl8pPr lvl="7"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8pPr>
            <a:lvl9pPr lvl="8" rtl="0" algn="ctr">
              <a:lnSpc>
                <a:spcPct val="100000"/>
              </a:lnSpc>
              <a:spcBef>
                <a:spcPts val="0"/>
              </a:spcBef>
              <a:spcAft>
                <a:spcPts val="0"/>
              </a:spcAft>
              <a:buClr>
                <a:schemeClr val="accent4"/>
              </a:buClr>
              <a:buSzPts val="800"/>
              <a:buFont typeface="Inter"/>
              <a:buNone/>
              <a:defRPr sz="800">
                <a:solidFill>
                  <a:schemeClr val="accent4"/>
                </a:solidFill>
                <a:latin typeface="Inter"/>
                <a:ea typeface="Inter"/>
                <a:cs typeface="Inter"/>
                <a:sym typeface="Inter"/>
              </a:defRPr>
            </a:lvl9pPr>
          </a:lstStyle>
          <a:p/>
        </p:txBody>
      </p:sp>
      <p:cxnSp>
        <p:nvCxnSpPr>
          <p:cNvPr id="388" name="Google Shape;388;p59"/>
          <p:cNvCxnSpPr>
            <a:stCxn id="385" idx="4"/>
            <a:endCxn id="384" idx="0"/>
          </p:cNvCxnSpPr>
          <p:nvPr/>
        </p:nvCxnSpPr>
        <p:spPr>
          <a:xfrm>
            <a:off x="7213500" y="2869688"/>
            <a:ext cx="0" cy="239700"/>
          </a:xfrm>
          <a:prstGeom prst="straightConnector1">
            <a:avLst/>
          </a:prstGeom>
          <a:noFill/>
          <a:ln cap="flat" cmpd="sng" w="28575">
            <a:solidFill>
              <a:schemeClr val="accent4"/>
            </a:solidFill>
            <a:prstDash val="solid"/>
            <a:round/>
            <a:headEnd len="med" w="med" type="none"/>
            <a:tailEnd len="med" w="med" type="none"/>
          </a:ln>
        </p:spPr>
      </p:cxn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5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tradicional">
  <p:cSld name="TITLE_AND_BODY_1_2_1_1_1_2_1_1_1_1_1_1_1_1_1_2_1_1_1_1_1">
    <p:bg>
      <p:bgPr>
        <a:solidFill>
          <a:schemeClr val="lt1"/>
        </a:solidFill>
      </p:bgPr>
    </p:bg>
    <p:spTree>
      <p:nvGrpSpPr>
        <p:cNvPr id="389" name="Shape 389"/>
        <p:cNvGrpSpPr/>
        <p:nvPr/>
      </p:nvGrpSpPr>
      <p:grpSpPr>
        <a:xfrm>
          <a:off x="0" y="0"/>
          <a:ext cx="0" cy="0"/>
          <a:chOff x="0" y="0"/>
          <a:chExt cx="0" cy="0"/>
        </a:xfrm>
      </p:grpSpPr>
      <p:sp>
        <p:nvSpPr>
          <p:cNvPr id="390" name="Google Shape;390;p60"/>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391" name="Google Shape;391;p60"/>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Digital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392" name="Google Shape;392;p60"/>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393" name="Google Shape;393;p60"/>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394" name="Google Shape;394;p60"/>
          <p:cNvSpPr txBox="1"/>
          <p:nvPr/>
        </p:nvSpPr>
        <p:spPr>
          <a:xfrm>
            <a:off x="3662270"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395" name="Google Shape;395;p60"/>
          <p:cNvSpPr txBox="1"/>
          <p:nvPr/>
        </p:nvSpPr>
        <p:spPr>
          <a:xfrm>
            <a:off x="4919533"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396" name="Google Shape;396;p60"/>
          <p:cNvSpPr txBox="1"/>
          <p:nvPr/>
        </p:nvSpPr>
        <p:spPr>
          <a:xfrm>
            <a:off x="6133385"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397" name="Google Shape;397;p60"/>
          <p:cNvSpPr txBox="1"/>
          <p:nvPr/>
        </p:nvSpPr>
        <p:spPr>
          <a:xfrm>
            <a:off x="6017545" y="1855641"/>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398" name="Google Shape;398;p60"/>
          <p:cNvSpPr/>
          <p:nvPr/>
        </p:nvSpPr>
        <p:spPr>
          <a:xfrm>
            <a:off x="3864211" y="3636647"/>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399" name="Google Shape;399;p60"/>
          <p:cNvSpPr/>
          <p:nvPr/>
        </p:nvSpPr>
        <p:spPr>
          <a:xfrm>
            <a:off x="4555664" y="3636647"/>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400" name="Google Shape;400;p60"/>
          <p:cNvSpPr/>
          <p:nvPr/>
        </p:nvSpPr>
        <p:spPr>
          <a:xfrm>
            <a:off x="5417452" y="3636647"/>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401" name="Google Shape;401;p60"/>
          <p:cNvCxnSpPr>
            <a:stCxn id="402" idx="4"/>
            <a:endCxn id="403" idx="0"/>
          </p:cNvCxnSpPr>
          <p:nvPr/>
        </p:nvCxnSpPr>
        <p:spPr>
          <a:xfrm>
            <a:off x="1473099" y="2261541"/>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404" name="Google Shape;404;p60"/>
          <p:cNvCxnSpPr>
            <a:stCxn id="402" idx="6"/>
            <a:endCxn id="405" idx="2"/>
          </p:cNvCxnSpPr>
          <p:nvPr/>
        </p:nvCxnSpPr>
        <p:spPr>
          <a:xfrm>
            <a:off x="1595499" y="2139141"/>
            <a:ext cx="4648200" cy="0"/>
          </a:xfrm>
          <a:prstGeom prst="straightConnector1">
            <a:avLst/>
          </a:prstGeom>
          <a:noFill/>
          <a:ln cap="flat" cmpd="sng" w="19050">
            <a:solidFill>
              <a:schemeClr val="accent3"/>
            </a:solidFill>
            <a:prstDash val="dot"/>
            <a:round/>
            <a:headEnd len="med" w="med" type="none"/>
            <a:tailEnd len="med" w="med" type="none"/>
          </a:ln>
        </p:spPr>
      </p:cxnSp>
      <p:cxnSp>
        <p:nvCxnSpPr>
          <p:cNvPr id="406" name="Google Shape;406;p60"/>
          <p:cNvCxnSpPr>
            <a:stCxn id="403" idx="6"/>
            <a:endCxn id="407" idx="2"/>
          </p:cNvCxnSpPr>
          <p:nvPr/>
        </p:nvCxnSpPr>
        <p:spPr>
          <a:xfrm>
            <a:off x="1595499" y="3234958"/>
            <a:ext cx="2177100" cy="0"/>
          </a:xfrm>
          <a:prstGeom prst="straightConnector1">
            <a:avLst/>
          </a:prstGeom>
          <a:noFill/>
          <a:ln cap="flat" cmpd="sng" w="19050">
            <a:solidFill>
              <a:schemeClr val="accent3"/>
            </a:solidFill>
            <a:prstDash val="dot"/>
            <a:round/>
            <a:headEnd len="med" w="med" type="none"/>
            <a:tailEnd len="med" w="med" type="none"/>
          </a:ln>
        </p:spPr>
      </p:cxnSp>
      <p:cxnSp>
        <p:nvCxnSpPr>
          <p:cNvPr id="408" name="Google Shape;408;p60"/>
          <p:cNvCxnSpPr>
            <a:stCxn id="407" idx="6"/>
            <a:endCxn id="409" idx="2"/>
          </p:cNvCxnSpPr>
          <p:nvPr/>
        </p:nvCxnSpPr>
        <p:spPr>
          <a:xfrm>
            <a:off x="4017311" y="3234958"/>
            <a:ext cx="1012500" cy="0"/>
          </a:xfrm>
          <a:prstGeom prst="straightConnector1">
            <a:avLst/>
          </a:prstGeom>
          <a:noFill/>
          <a:ln cap="flat" cmpd="sng" w="19050">
            <a:solidFill>
              <a:schemeClr val="accent3"/>
            </a:solidFill>
            <a:prstDash val="dot"/>
            <a:round/>
            <a:headEnd len="med" w="med" type="none"/>
            <a:tailEnd len="med" w="med" type="none"/>
          </a:ln>
        </p:spPr>
      </p:cxnSp>
      <p:cxnSp>
        <p:nvCxnSpPr>
          <p:cNvPr id="410" name="Google Shape;410;p60"/>
          <p:cNvCxnSpPr>
            <a:stCxn id="409" idx="6"/>
            <a:endCxn id="411" idx="2"/>
          </p:cNvCxnSpPr>
          <p:nvPr/>
        </p:nvCxnSpPr>
        <p:spPr>
          <a:xfrm>
            <a:off x="5274574" y="3234958"/>
            <a:ext cx="969000" cy="0"/>
          </a:xfrm>
          <a:prstGeom prst="straightConnector1">
            <a:avLst/>
          </a:prstGeom>
          <a:noFill/>
          <a:ln cap="flat" cmpd="sng" w="19050">
            <a:solidFill>
              <a:schemeClr val="accent3"/>
            </a:solidFill>
            <a:prstDash val="dot"/>
            <a:round/>
            <a:headEnd len="med" w="med" type="none"/>
            <a:tailEnd len="med" w="med" type="none"/>
          </a:ln>
        </p:spPr>
      </p:cxnSp>
      <p:sp>
        <p:nvSpPr>
          <p:cNvPr id="412" name="Google Shape;412;p60"/>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413" name="Google Shape;413;p60"/>
          <p:cNvCxnSpPr>
            <a:stCxn id="411" idx="6"/>
            <a:endCxn id="414" idx="2"/>
          </p:cNvCxnSpPr>
          <p:nvPr/>
        </p:nvCxnSpPr>
        <p:spPr>
          <a:xfrm>
            <a:off x="6488427" y="3234958"/>
            <a:ext cx="969000" cy="0"/>
          </a:xfrm>
          <a:prstGeom prst="straightConnector1">
            <a:avLst/>
          </a:prstGeom>
          <a:noFill/>
          <a:ln cap="flat" cmpd="sng" w="19050">
            <a:solidFill>
              <a:schemeClr val="accent3"/>
            </a:solidFill>
            <a:prstDash val="dot"/>
            <a:round/>
            <a:headEnd len="med" w="med" type="none"/>
            <a:tailEnd len="med" w="med" type="none"/>
          </a:ln>
        </p:spPr>
      </p:cxnSp>
      <p:cxnSp>
        <p:nvCxnSpPr>
          <p:cNvPr id="415" name="Google Shape;415;p60"/>
          <p:cNvCxnSpPr>
            <a:stCxn id="399" idx="0"/>
          </p:cNvCxnSpPr>
          <p:nvPr/>
        </p:nvCxnSpPr>
        <p:spPr>
          <a:xfrm rot="10800000">
            <a:off x="4826564" y="3240347"/>
            <a:ext cx="0" cy="396300"/>
          </a:xfrm>
          <a:prstGeom prst="straightConnector1">
            <a:avLst/>
          </a:prstGeom>
          <a:noFill/>
          <a:ln cap="flat" cmpd="sng" w="19050">
            <a:solidFill>
              <a:schemeClr val="accent3"/>
            </a:solidFill>
            <a:prstDash val="dot"/>
            <a:round/>
            <a:headEnd len="med" w="med" type="none"/>
            <a:tailEnd len="med" w="med" type="none"/>
          </a:ln>
        </p:spPr>
      </p:cxnSp>
      <p:cxnSp>
        <p:nvCxnSpPr>
          <p:cNvPr id="416" name="Google Shape;416;p60"/>
          <p:cNvCxnSpPr>
            <a:stCxn id="400" idx="0"/>
          </p:cNvCxnSpPr>
          <p:nvPr/>
        </p:nvCxnSpPr>
        <p:spPr>
          <a:xfrm rot="10800000">
            <a:off x="5789002" y="3244247"/>
            <a:ext cx="0" cy="392400"/>
          </a:xfrm>
          <a:prstGeom prst="straightConnector1">
            <a:avLst/>
          </a:prstGeom>
          <a:noFill/>
          <a:ln cap="flat" cmpd="sng" w="19050">
            <a:solidFill>
              <a:schemeClr val="accent3"/>
            </a:solidFill>
            <a:prstDash val="dot"/>
            <a:round/>
            <a:headEnd len="med" w="med" type="none"/>
            <a:tailEnd len="med" w="med" type="none"/>
          </a:ln>
        </p:spPr>
      </p:cxnSp>
      <p:cxnSp>
        <p:nvCxnSpPr>
          <p:cNvPr id="417" name="Google Shape;417;p60"/>
          <p:cNvCxnSpPr>
            <a:stCxn id="411" idx="0"/>
            <a:endCxn id="405" idx="4"/>
          </p:cNvCxnSpPr>
          <p:nvPr/>
        </p:nvCxnSpPr>
        <p:spPr>
          <a:xfrm rot="10800000">
            <a:off x="6366027" y="2261458"/>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418" name="Google Shape;418;p60"/>
          <p:cNvCxnSpPr>
            <a:stCxn id="398" idx="0"/>
          </p:cNvCxnSpPr>
          <p:nvPr/>
        </p:nvCxnSpPr>
        <p:spPr>
          <a:xfrm rot="10800000">
            <a:off x="4187911" y="3236147"/>
            <a:ext cx="0" cy="400500"/>
          </a:xfrm>
          <a:prstGeom prst="straightConnector1">
            <a:avLst/>
          </a:prstGeom>
          <a:noFill/>
          <a:ln cap="flat" cmpd="sng" w="19050">
            <a:solidFill>
              <a:schemeClr val="accent3"/>
            </a:solidFill>
            <a:prstDash val="dot"/>
            <a:round/>
            <a:headEnd len="med" w="med" type="none"/>
            <a:tailEnd len="med" w="med" type="none"/>
          </a:ln>
        </p:spPr>
      </p:cxnSp>
      <p:sp>
        <p:nvSpPr>
          <p:cNvPr id="419" name="Google Shape;419;p60"/>
          <p:cNvSpPr/>
          <p:nvPr>
            <p:ph idx="2" type="pic"/>
          </p:nvPr>
        </p:nvSpPr>
        <p:spPr>
          <a:xfrm>
            <a:off x="2485231" y="2974986"/>
            <a:ext cx="519900" cy="519900"/>
          </a:xfrm>
          <a:prstGeom prst="ellipse">
            <a:avLst/>
          </a:prstGeom>
          <a:noFill/>
          <a:ln cap="flat" cmpd="sng" w="19050">
            <a:solidFill>
              <a:schemeClr val="dk1"/>
            </a:solidFill>
            <a:prstDash val="solid"/>
            <a:round/>
            <a:headEnd len="sm" w="sm" type="none"/>
            <a:tailEnd len="sm" w="sm" type="none"/>
          </a:ln>
        </p:spPr>
      </p:sp>
      <p:sp>
        <p:nvSpPr>
          <p:cNvPr id="420" name="Google Shape;420;p60"/>
          <p:cNvSpPr/>
          <p:nvPr/>
        </p:nvSpPr>
        <p:spPr>
          <a:xfrm>
            <a:off x="1348519" y="201240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21" name="Google Shape;421;p60"/>
          <p:cNvPicPr preferRelativeResize="0"/>
          <p:nvPr/>
        </p:nvPicPr>
        <p:blipFill>
          <a:blip r:embed="rId2">
            <a:alphaModFix/>
          </a:blip>
          <a:stretch>
            <a:fillRect/>
          </a:stretch>
        </p:blipFill>
        <p:spPr>
          <a:xfrm>
            <a:off x="1440947" y="2090766"/>
            <a:ext cx="64294" cy="85725"/>
          </a:xfrm>
          <a:prstGeom prst="rect">
            <a:avLst/>
          </a:prstGeom>
          <a:noFill/>
          <a:ln>
            <a:noFill/>
          </a:ln>
        </p:spPr>
      </p:pic>
      <p:sp>
        <p:nvSpPr>
          <p:cNvPr id="422" name="Google Shape;422;p60"/>
          <p:cNvSpPr/>
          <p:nvPr/>
        </p:nvSpPr>
        <p:spPr>
          <a:xfrm>
            <a:off x="1348519" y="3110363"/>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23" name="Google Shape;423;p60"/>
          <p:cNvPicPr preferRelativeResize="0"/>
          <p:nvPr/>
        </p:nvPicPr>
        <p:blipFill>
          <a:blip r:embed="rId3">
            <a:alphaModFix/>
          </a:blip>
          <a:stretch>
            <a:fillRect/>
          </a:stretch>
        </p:blipFill>
        <p:spPr>
          <a:xfrm>
            <a:off x="1437375" y="3192818"/>
            <a:ext cx="71438" cy="71438"/>
          </a:xfrm>
          <a:prstGeom prst="rect">
            <a:avLst/>
          </a:prstGeom>
          <a:noFill/>
          <a:ln>
            <a:noFill/>
          </a:ln>
        </p:spPr>
      </p:pic>
      <p:sp>
        <p:nvSpPr>
          <p:cNvPr id="424" name="Google Shape;424;p60"/>
          <p:cNvSpPr/>
          <p:nvPr/>
        </p:nvSpPr>
        <p:spPr>
          <a:xfrm>
            <a:off x="3770316"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25" name="Google Shape;425;p60"/>
          <p:cNvPicPr preferRelativeResize="0"/>
          <p:nvPr/>
        </p:nvPicPr>
        <p:blipFill>
          <a:blip r:embed="rId4">
            <a:alphaModFix/>
          </a:blip>
          <a:stretch>
            <a:fillRect/>
          </a:stretch>
        </p:blipFill>
        <p:spPr>
          <a:xfrm>
            <a:off x="3852038" y="3185672"/>
            <a:ext cx="85725" cy="85725"/>
          </a:xfrm>
          <a:prstGeom prst="rect">
            <a:avLst/>
          </a:prstGeom>
          <a:noFill/>
          <a:ln>
            <a:noFill/>
          </a:ln>
        </p:spPr>
      </p:pic>
      <p:sp>
        <p:nvSpPr>
          <p:cNvPr id="426" name="Google Shape;426;p60"/>
          <p:cNvSpPr/>
          <p:nvPr/>
        </p:nvSpPr>
        <p:spPr>
          <a:xfrm>
            <a:off x="5027302"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27" name="Google Shape;427;p60"/>
          <p:cNvPicPr preferRelativeResize="0"/>
          <p:nvPr/>
        </p:nvPicPr>
        <p:blipFill>
          <a:blip r:embed="rId5">
            <a:alphaModFix/>
          </a:blip>
          <a:stretch>
            <a:fillRect/>
          </a:stretch>
        </p:blipFill>
        <p:spPr>
          <a:xfrm>
            <a:off x="5112900" y="3195666"/>
            <a:ext cx="78581" cy="78581"/>
          </a:xfrm>
          <a:prstGeom prst="rect">
            <a:avLst/>
          </a:prstGeom>
          <a:noFill/>
          <a:ln>
            <a:noFill/>
          </a:ln>
        </p:spPr>
      </p:pic>
      <p:sp>
        <p:nvSpPr>
          <p:cNvPr id="428" name="Google Shape;428;p60"/>
          <p:cNvSpPr/>
          <p:nvPr/>
        </p:nvSpPr>
        <p:spPr>
          <a:xfrm>
            <a:off x="6242386"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29" name="Google Shape;429;p60"/>
          <p:cNvPicPr preferRelativeResize="0"/>
          <p:nvPr/>
        </p:nvPicPr>
        <p:blipFill>
          <a:blip r:embed="rId6">
            <a:alphaModFix/>
          </a:blip>
          <a:stretch>
            <a:fillRect/>
          </a:stretch>
        </p:blipFill>
        <p:spPr>
          <a:xfrm>
            <a:off x="6333891" y="3197967"/>
            <a:ext cx="64294" cy="85725"/>
          </a:xfrm>
          <a:prstGeom prst="rect">
            <a:avLst/>
          </a:prstGeom>
          <a:solidFill>
            <a:schemeClr val="lt1"/>
          </a:solidFill>
          <a:ln>
            <a:noFill/>
          </a:ln>
        </p:spPr>
      </p:pic>
      <p:sp>
        <p:nvSpPr>
          <p:cNvPr id="430" name="Google Shape;430;p60"/>
          <p:cNvSpPr/>
          <p:nvPr/>
        </p:nvSpPr>
        <p:spPr>
          <a:xfrm>
            <a:off x="6242386" y="201454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31" name="Google Shape;431;p60"/>
          <p:cNvPicPr preferRelativeResize="0"/>
          <p:nvPr/>
        </p:nvPicPr>
        <p:blipFill>
          <a:blip r:embed="rId7">
            <a:alphaModFix/>
          </a:blip>
          <a:stretch>
            <a:fillRect/>
          </a:stretch>
        </p:blipFill>
        <p:spPr>
          <a:xfrm>
            <a:off x="6333928" y="2099850"/>
            <a:ext cx="71438" cy="78581"/>
          </a:xfrm>
          <a:prstGeom prst="rect">
            <a:avLst/>
          </a:prstGeom>
          <a:noFill/>
          <a:ln>
            <a:noFill/>
          </a:ln>
        </p:spPr>
      </p:pic>
      <p:sp>
        <p:nvSpPr>
          <p:cNvPr id="432" name="Google Shape;432;p60"/>
          <p:cNvSpPr/>
          <p:nvPr/>
        </p:nvSpPr>
        <p:spPr>
          <a:xfrm>
            <a:off x="7456411"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33" name="Google Shape;433;p60"/>
          <p:cNvPicPr preferRelativeResize="0"/>
          <p:nvPr/>
        </p:nvPicPr>
        <p:blipFill>
          <a:blip r:embed="rId8">
            <a:alphaModFix/>
          </a:blip>
          <a:stretch>
            <a:fillRect/>
          </a:stretch>
        </p:blipFill>
        <p:spPr>
          <a:xfrm>
            <a:off x="7547747" y="3199238"/>
            <a:ext cx="71438" cy="71438"/>
          </a:xfrm>
          <a:prstGeom prst="rect">
            <a:avLst/>
          </a:prstGeom>
          <a:solidFill>
            <a:schemeClr val="lt1"/>
          </a:solidFill>
          <a:ln>
            <a:noFill/>
          </a:ln>
        </p:spPr>
      </p:pic>
      <p:sp>
        <p:nvSpPr>
          <p:cNvPr id="434" name="Google Shape;434;p60"/>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or remove content, </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please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Light bg">
  <p:cSld name="TITLE_AND_BODY_1_2_1_1_2_1_1">
    <p:bg>
      <p:bgPr>
        <a:solidFill>
          <a:schemeClr val="lt2"/>
        </a:solidFill>
      </p:bgPr>
    </p:bg>
    <p:spTree>
      <p:nvGrpSpPr>
        <p:cNvPr id="46" name="Shape 46"/>
        <p:cNvGrpSpPr/>
        <p:nvPr/>
      </p:nvGrpSpPr>
      <p:grpSpPr>
        <a:xfrm>
          <a:off x="0" y="0"/>
          <a:ext cx="0" cy="0"/>
          <a:chOff x="0" y="0"/>
          <a:chExt cx="0" cy="0"/>
        </a:xfrm>
      </p:grpSpPr>
      <p:sp>
        <p:nvSpPr>
          <p:cNvPr id="47" name="Google Shape;47;p7"/>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48" name="Google Shape;48;p7"/>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rtl="0" algn="l">
              <a:spcBef>
                <a:spcPts val="0"/>
              </a:spcBef>
              <a:spcAft>
                <a:spcPts val="0"/>
              </a:spcAft>
              <a:buClr>
                <a:srgbClr val="0ABF53"/>
              </a:buClr>
              <a:buSzPts val="1300"/>
              <a:buFont typeface="Inter SemiBold"/>
              <a:buNone/>
              <a:defRPr sz="1300">
                <a:solidFill>
                  <a:srgbClr val="0ABF53"/>
                </a:solidFill>
                <a:latin typeface="Inter SemiBold"/>
                <a:ea typeface="Inter SemiBold"/>
                <a:cs typeface="Inter SemiBold"/>
                <a:sym typeface="Inter SemiBold"/>
              </a:defRPr>
            </a:lvl1pPr>
            <a:lvl2pPr lvl="1"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2pPr>
            <a:lvl3pPr lvl="2"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3pPr>
            <a:lvl4pPr lvl="3"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4pPr>
            <a:lvl5pPr lvl="4"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5pPr>
            <a:lvl6pPr lvl="5"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6pPr>
            <a:lvl7pPr lvl="6"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7pPr>
            <a:lvl8pPr lvl="7"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8pPr>
            <a:lvl9pPr lvl="8" rtl="0">
              <a:spcBef>
                <a:spcPts val="0"/>
              </a:spcBef>
              <a:spcAft>
                <a:spcPts val="0"/>
              </a:spcAft>
              <a:buClr>
                <a:srgbClr val="0ABF53"/>
              </a:buClr>
              <a:buSzPts val="1300"/>
              <a:buFont typeface="Inter"/>
              <a:buNone/>
              <a:defRPr sz="1300">
                <a:solidFill>
                  <a:srgbClr val="0ABF53"/>
                </a:solidFill>
                <a:latin typeface="Inter"/>
                <a:ea typeface="Inter"/>
                <a:cs typeface="Inter"/>
                <a:sym typeface="Inter"/>
              </a:defRPr>
            </a:lvl9pPr>
          </a:lstStyle>
          <a:p/>
        </p:txBody>
      </p:sp>
      <p:sp>
        <p:nvSpPr>
          <p:cNvPr id="49" name="Google Shape;49;p7"/>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rtl="0" algn="l">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6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Digital Adyen">
  <p:cSld name="TITLE_AND_BODY_1_2_1_1_1_2_1_1_1_1_1_1_1_1_1_2_1_1_1_1_1_1">
    <p:bg>
      <p:bgPr>
        <a:solidFill>
          <a:schemeClr val="lt1"/>
        </a:solidFill>
      </p:bgPr>
    </p:bg>
    <p:spTree>
      <p:nvGrpSpPr>
        <p:cNvPr id="435" name="Shape 435"/>
        <p:cNvGrpSpPr/>
        <p:nvPr/>
      </p:nvGrpSpPr>
      <p:grpSpPr>
        <a:xfrm>
          <a:off x="0" y="0"/>
          <a:ext cx="0" cy="0"/>
          <a:chOff x="0" y="0"/>
          <a:chExt cx="0" cy="0"/>
        </a:xfrm>
      </p:grpSpPr>
      <p:sp>
        <p:nvSpPr>
          <p:cNvPr id="436" name="Google Shape;436;p61"/>
          <p:cNvSpPr/>
          <p:nvPr/>
        </p:nvSpPr>
        <p:spPr>
          <a:xfrm>
            <a:off x="1348519" y="3110409"/>
            <a:ext cx="63570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437" name="Google Shape;437;p61"/>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438" name="Google Shape;438;p61"/>
          <p:cNvSpPr txBox="1"/>
          <p:nvPr/>
        </p:nvSpPr>
        <p:spPr>
          <a:xfrm>
            <a:off x="344044" y="671513"/>
            <a:ext cx="35019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Digital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439" name="Google Shape;439;p61"/>
          <p:cNvSpPr txBox="1"/>
          <p:nvPr/>
        </p:nvSpPr>
        <p:spPr>
          <a:xfrm>
            <a:off x="1282345" y="185564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440" name="Google Shape;440;p61"/>
          <p:cNvSpPr txBox="1"/>
          <p:nvPr/>
        </p:nvSpPr>
        <p:spPr>
          <a:xfrm>
            <a:off x="1240458" y="336909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441" name="Google Shape;441;p61"/>
          <p:cNvSpPr txBox="1"/>
          <p:nvPr/>
        </p:nvSpPr>
        <p:spPr>
          <a:xfrm>
            <a:off x="6017545" y="1855641"/>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442" name="Google Shape;442;p61"/>
          <p:cNvCxnSpPr>
            <a:stCxn id="443" idx="4"/>
            <a:endCxn id="444" idx="0"/>
          </p:cNvCxnSpPr>
          <p:nvPr/>
        </p:nvCxnSpPr>
        <p:spPr>
          <a:xfrm>
            <a:off x="1473099" y="2261541"/>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445" name="Google Shape;445;p61"/>
          <p:cNvCxnSpPr>
            <a:stCxn id="443" idx="6"/>
            <a:endCxn id="446" idx="2"/>
          </p:cNvCxnSpPr>
          <p:nvPr/>
        </p:nvCxnSpPr>
        <p:spPr>
          <a:xfrm>
            <a:off x="1595499" y="2139141"/>
            <a:ext cx="4648200" cy="0"/>
          </a:xfrm>
          <a:prstGeom prst="straightConnector1">
            <a:avLst/>
          </a:prstGeom>
          <a:noFill/>
          <a:ln cap="flat" cmpd="sng" w="19050">
            <a:solidFill>
              <a:schemeClr val="accent3"/>
            </a:solidFill>
            <a:prstDash val="dot"/>
            <a:round/>
            <a:headEnd len="med" w="med" type="none"/>
            <a:tailEnd len="med" w="med" type="none"/>
          </a:ln>
        </p:spPr>
      </p:cxnSp>
      <p:sp>
        <p:nvSpPr>
          <p:cNvPr id="447" name="Google Shape;447;p61"/>
          <p:cNvSpPr txBox="1"/>
          <p:nvPr/>
        </p:nvSpPr>
        <p:spPr>
          <a:xfrm>
            <a:off x="7256222" y="3369103"/>
            <a:ext cx="6474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448" name="Google Shape;448;p61"/>
          <p:cNvCxnSpPr>
            <a:stCxn id="449" idx="0"/>
            <a:endCxn id="446" idx="4"/>
          </p:cNvCxnSpPr>
          <p:nvPr/>
        </p:nvCxnSpPr>
        <p:spPr>
          <a:xfrm rot="10800000">
            <a:off x="6366027" y="2261458"/>
            <a:ext cx="0" cy="851100"/>
          </a:xfrm>
          <a:prstGeom prst="straightConnector1">
            <a:avLst/>
          </a:prstGeom>
          <a:noFill/>
          <a:ln cap="flat" cmpd="sng" w="19050">
            <a:solidFill>
              <a:schemeClr val="accent3"/>
            </a:solidFill>
            <a:prstDash val="dot"/>
            <a:round/>
            <a:headEnd len="med" w="med" type="none"/>
            <a:tailEnd len="med" w="med" type="none"/>
          </a:ln>
        </p:spPr>
      </p:cxnSp>
      <p:sp>
        <p:nvSpPr>
          <p:cNvPr id="450" name="Google Shape;450;p61"/>
          <p:cNvSpPr/>
          <p:nvPr>
            <p:ph idx="2" type="pic"/>
          </p:nvPr>
        </p:nvSpPr>
        <p:spPr>
          <a:xfrm>
            <a:off x="2485231" y="2974986"/>
            <a:ext cx="519900" cy="519900"/>
          </a:xfrm>
          <a:prstGeom prst="ellipse">
            <a:avLst/>
          </a:prstGeom>
          <a:noFill/>
          <a:ln cap="flat" cmpd="sng" w="19050">
            <a:solidFill>
              <a:schemeClr val="dk1"/>
            </a:solidFill>
            <a:prstDash val="solid"/>
            <a:round/>
            <a:headEnd len="sm" w="sm" type="none"/>
            <a:tailEnd len="sm" w="sm" type="none"/>
          </a:ln>
        </p:spPr>
      </p:sp>
      <p:sp>
        <p:nvSpPr>
          <p:cNvPr id="451" name="Google Shape;451;p61"/>
          <p:cNvSpPr/>
          <p:nvPr/>
        </p:nvSpPr>
        <p:spPr>
          <a:xfrm>
            <a:off x="1348519" y="201240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52" name="Google Shape;452;p61"/>
          <p:cNvPicPr preferRelativeResize="0"/>
          <p:nvPr/>
        </p:nvPicPr>
        <p:blipFill>
          <a:blip r:embed="rId2">
            <a:alphaModFix/>
          </a:blip>
          <a:stretch>
            <a:fillRect/>
          </a:stretch>
        </p:blipFill>
        <p:spPr>
          <a:xfrm>
            <a:off x="1440947" y="2090766"/>
            <a:ext cx="64294" cy="85725"/>
          </a:xfrm>
          <a:prstGeom prst="rect">
            <a:avLst/>
          </a:prstGeom>
          <a:noFill/>
          <a:ln>
            <a:noFill/>
          </a:ln>
        </p:spPr>
      </p:pic>
      <p:sp>
        <p:nvSpPr>
          <p:cNvPr id="453" name="Google Shape;453;p61"/>
          <p:cNvSpPr/>
          <p:nvPr/>
        </p:nvSpPr>
        <p:spPr>
          <a:xfrm>
            <a:off x="1348519" y="3110363"/>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54" name="Google Shape;454;p61"/>
          <p:cNvPicPr preferRelativeResize="0"/>
          <p:nvPr/>
        </p:nvPicPr>
        <p:blipFill>
          <a:blip r:embed="rId3">
            <a:alphaModFix/>
          </a:blip>
          <a:stretch>
            <a:fillRect/>
          </a:stretch>
        </p:blipFill>
        <p:spPr>
          <a:xfrm>
            <a:off x="1437375" y="3192818"/>
            <a:ext cx="71438" cy="71438"/>
          </a:xfrm>
          <a:prstGeom prst="rect">
            <a:avLst/>
          </a:prstGeom>
          <a:noFill/>
          <a:ln>
            <a:noFill/>
          </a:ln>
        </p:spPr>
      </p:pic>
      <p:sp>
        <p:nvSpPr>
          <p:cNvPr id="455" name="Google Shape;455;p61"/>
          <p:cNvSpPr/>
          <p:nvPr/>
        </p:nvSpPr>
        <p:spPr>
          <a:xfrm>
            <a:off x="6242386" y="201454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56" name="Google Shape;456;p61"/>
          <p:cNvPicPr preferRelativeResize="0"/>
          <p:nvPr/>
        </p:nvPicPr>
        <p:blipFill>
          <a:blip r:embed="rId4">
            <a:alphaModFix/>
          </a:blip>
          <a:stretch>
            <a:fillRect/>
          </a:stretch>
        </p:blipFill>
        <p:spPr>
          <a:xfrm>
            <a:off x="6333928" y="2099850"/>
            <a:ext cx="71438" cy="78581"/>
          </a:xfrm>
          <a:prstGeom prst="rect">
            <a:avLst/>
          </a:prstGeom>
          <a:noFill/>
          <a:ln>
            <a:noFill/>
          </a:ln>
        </p:spPr>
      </p:pic>
      <p:sp>
        <p:nvSpPr>
          <p:cNvPr id="457" name="Google Shape;457;p61"/>
          <p:cNvSpPr/>
          <p:nvPr/>
        </p:nvSpPr>
        <p:spPr>
          <a:xfrm>
            <a:off x="7456411" y="311036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458" name="Google Shape;458;p61"/>
          <p:cNvPicPr preferRelativeResize="0"/>
          <p:nvPr/>
        </p:nvPicPr>
        <p:blipFill>
          <a:blip r:embed="rId5">
            <a:alphaModFix/>
          </a:blip>
          <a:stretch>
            <a:fillRect/>
          </a:stretch>
        </p:blipFill>
        <p:spPr>
          <a:xfrm>
            <a:off x="7547747" y="3199238"/>
            <a:ext cx="71438" cy="71438"/>
          </a:xfrm>
          <a:prstGeom prst="rect">
            <a:avLst/>
          </a:prstGeom>
          <a:solidFill>
            <a:schemeClr val="lt1"/>
          </a:solidFill>
          <a:ln>
            <a:noFill/>
          </a:ln>
        </p:spPr>
      </p:pic>
      <p:sp>
        <p:nvSpPr>
          <p:cNvPr id="459" name="Google Shape;459;p61"/>
          <p:cNvSpPr/>
          <p:nvPr/>
        </p:nvSpPr>
        <p:spPr>
          <a:xfrm>
            <a:off x="4336294" y="3173662"/>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460" name="Google Shape;460;p61"/>
          <p:cNvSpPr txBox="1"/>
          <p:nvPr/>
        </p:nvSpPr>
        <p:spPr>
          <a:xfrm>
            <a:off x="3164754" y="3424172"/>
            <a:ext cx="381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Gateway</a:t>
            </a:r>
            <a:endParaRPr sz="500">
              <a:solidFill>
                <a:schemeClr val="dk1"/>
              </a:solidFill>
              <a:latin typeface="Inter"/>
              <a:ea typeface="Inter"/>
              <a:cs typeface="Inter"/>
              <a:sym typeface="Inter"/>
            </a:endParaRPr>
          </a:p>
        </p:txBody>
      </p:sp>
      <p:sp>
        <p:nvSpPr>
          <p:cNvPr id="461" name="Google Shape;461;p61"/>
          <p:cNvSpPr txBox="1"/>
          <p:nvPr/>
        </p:nvSpPr>
        <p:spPr>
          <a:xfrm>
            <a:off x="5250239" y="34241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Processor</a:t>
            </a:r>
            <a:endParaRPr sz="500">
              <a:solidFill>
                <a:schemeClr val="dk1"/>
              </a:solidFill>
              <a:latin typeface="Inter"/>
              <a:ea typeface="Inter"/>
              <a:cs typeface="Inter"/>
              <a:sym typeface="Inter"/>
            </a:endParaRPr>
          </a:p>
        </p:txBody>
      </p:sp>
      <p:sp>
        <p:nvSpPr>
          <p:cNvPr id="462" name="Google Shape;462;p61"/>
          <p:cNvSpPr txBox="1"/>
          <p:nvPr/>
        </p:nvSpPr>
        <p:spPr>
          <a:xfrm>
            <a:off x="6822436" y="34241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Acquirer</a:t>
            </a:r>
            <a:endParaRPr sz="500">
              <a:solidFill>
                <a:schemeClr val="dk1"/>
              </a:solidFill>
              <a:latin typeface="Inter"/>
              <a:ea typeface="Inter"/>
              <a:cs typeface="Inter"/>
              <a:sym typeface="Inter"/>
            </a:endParaRPr>
          </a:p>
        </p:txBody>
      </p:sp>
      <p:sp>
        <p:nvSpPr>
          <p:cNvPr id="463" name="Google Shape;463;p61"/>
          <p:cNvSpPr txBox="1"/>
          <p:nvPr/>
        </p:nvSpPr>
        <p:spPr>
          <a:xfrm>
            <a:off x="3686703" y="3424172"/>
            <a:ext cx="69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Risk management</a:t>
            </a:r>
            <a:endParaRPr sz="500">
              <a:solidFill>
                <a:schemeClr val="dk1"/>
              </a:solidFill>
              <a:latin typeface="Inter"/>
              <a:ea typeface="Inter"/>
              <a:cs typeface="Inter"/>
              <a:sym typeface="Inter"/>
            </a:endParaRPr>
          </a:p>
        </p:txBody>
      </p:sp>
      <p:sp>
        <p:nvSpPr>
          <p:cNvPr id="464" name="Google Shape;464;p61"/>
          <p:cNvSpPr txBox="1"/>
          <p:nvPr/>
        </p:nvSpPr>
        <p:spPr>
          <a:xfrm>
            <a:off x="4524215" y="3424172"/>
            <a:ext cx="585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Authentication</a:t>
            </a:r>
            <a:endParaRPr sz="500">
              <a:solidFill>
                <a:schemeClr val="dk1"/>
              </a:solidFill>
              <a:latin typeface="Inter"/>
              <a:ea typeface="Inter"/>
              <a:cs typeface="Inter"/>
              <a:sym typeface="Inter"/>
            </a:endParaRPr>
          </a:p>
        </p:txBody>
      </p:sp>
      <p:sp>
        <p:nvSpPr>
          <p:cNvPr id="465" name="Google Shape;465;p61"/>
          <p:cNvSpPr txBox="1"/>
          <p:nvPr/>
        </p:nvSpPr>
        <p:spPr>
          <a:xfrm>
            <a:off x="5856000" y="3424172"/>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 rate optimization</a:t>
            </a:r>
            <a:endParaRPr sz="500">
              <a:solidFill>
                <a:schemeClr val="dk1"/>
              </a:solidFill>
              <a:latin typeface="Inter"/>
              <a:ea typeface="Inter"/>
              <a:cs typeface="Inter"/>
              <a:sym typeface="Inter"/>
            </a:endParaRPr>
          </a:p>
        </p:txBody>
      </p:sp>
      <p:pic>
        <p:nvPicPr>
          <p:cNvPr id="466" name="Google Shape;466;p61"/>
          <p:cNvPicPr preferRelativeResize="0"/>
          <p:nvPr/>
        </p:nvPicPr>
        <p:blipFill>
          <a:blip r:embed="rId6">
            <a:alphaModFix/>
          </a:blip>
          <a:stretch>
            <a:fillRect/>
          </a:stretch>
        </p:blipFill>
        <p:spPr>
          <a:xfrm>
            <a:off x="3087884" y="3456347"/>
            <a:ext cx="85725" cy="85725"/>
          </a:xfrm>
          <a:prstGeom prst="rect">
            <a:avLst/>
          </a:prstGeom>
          <a:noFill/>
          <a:ln>
            <a:noFill/>
          </a:ln>
        </p:spPr>
      </p:pic>
      <p:pic>
        <p:nvPicPr>
          <p:cNvPr id="467" name="Google Shape;467;p61"/>
          <p:cNvPicPr preferRelativeResize="0"/>
          <p:nvPr/>
        </p:nvPicPr>
        <p:blipFill>
          <a:blip r:embed="rId7">
            <a:alphaModFix/>
          </a:blip>
          <a:stretch>
            <a:fillRect/>
          </a:stretch>
        </p:blipFill>
        <p:spPr>
          <a:xfrm>
            <a:off x="3622413" y="3459919"/>
            <a:ext cx="64294" cy="78581"/>
          </a:xfrm>
          <a:prstGeom prst="rect">
            <a:avLst/>
          </a:prstGeom>
          <a:noFill/>
          <a:ln>
            <a:noFill/>
          </a:ln>
        </p:spPr>
      </p:pic>
      <p:pic>
        <p:nvPicPr>
          <p:cNvPr id="468" name="Google Shape;468;p61"/>
          <p:cNvPicPr preferRelativeResize="0"/>
          <p:nvPr/>
        </p:nvPicPr>
        <p:blipFill>
          <a:blip r:embed="rId8">
            <a:alphaModFix/>
          </a:blip>
          <a:stretch>
            <a:fillRect/>
          </a:stretch>
        </p:blipFill>
        <p:spPr>
          <a:xfrm>
            <a:off x="4446940" y="3459919"/>
            <a:ext cx="78581" cy="78581"/>
          </a:xfrm>
          <a:prstGeom prst="rect">
            <a:avLst/>
          </a:prstGeom>
          <a:noFill/>
          <a:ln>
            <a:noFill/>
          </a:ln>
        </p:spPr>
      </p:pic>
      <p:pic>
        <p:nvPicPr>
          <p:cNvPr id="469" name="Google Shape;469;p61"/>
          <p:cNvPicPr preferRelativeResize="0"/>
          <p:nvPr/>
        </p:nvPicPr>
        <p:blipFill>
          <a:blip r:embed="rId9">
            <a:alphaModFix/>
          </a:blip>
          <a:stretch>
            <a:fillRect/>
          </a:stretch>
        </p:blipFill>
        <p:spPr>
          <a:xfrm>
            <a:off x="5181454" y="3459919"/>
            <a:ext cx="78581" cy="78581"/>
          </a:xfrm>
          <a:prstGeom prst="rect">
            <a:avLst/>
          </a:prstGeom>
          <a:noFill/>
          <a:ln>
            <a:noFill/>
          </a:ln>
        </p:spPr>
      </p:pic>
      <p:pic>
        <p:nvPicPr>
          <p:cNvPr id="470" name="Google Shape;470;p61"/>
          <p:cNvPicPr preferRelativeResize="0"/>
          <p:nvPr/>
        </p:nvPicPr>
        <p:blipFill>
          <a:blip r:embed="rId10">
            <a:alphaModFix/>
          </a:blip>
          <a:stretch>
            <a:fillRect/>
          </a:stretch>
        </p:blipFill>
        <p:spPr>
          <a:xfrm>
            <a:off x="5789524" y="3463491"/>
            <a:ext cx="71438" cy="71438"/>
          </a:xfrm>
          <a:prstGeom prst="rect">
            <a:avLst/>
          </a:prstGeom>
          <a:noFill/>
          <a:ln>
            <a:noFill/>
          </a:ln>
        </p:spPr>
      </p:pic>
      <p:pic>
        <p:nvPicPr>
          <p:cNvPr id="471" name="Google Shape;471;p61"/>
          <p:cNvPicPr preferRelativeResize="0"/>
          <p:nvPr/>
        </p:nvPicPr>
        <p:blipFill>
          <a:blip r:embed="rId11">
            <a:alphaModFix/>
          </a:blip>
          <a:stretch>
            <a:fillRect/>
          </a:stretch>
        </p:blipFill>
        <p:spPr>
          <a:xfrm>
            <a:off x="6760036" y="3456347"/>
            <a:ext cx="64294" cy="85725"/>
          </a:xfrm>
          <a:prstGeom prst="rect">
            <a:avLst/>
          </a:prstGeom>
          <a:noFill/>
          <a:ln>
            <a:noFill/>
          </a:ln>
        </p:spPr>
      </p:pic>
      <p:sp>
        <p:nvSpPr>
          <p:cNvPr id="472" name="Google Shape;472;p61"/>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or remove content, </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please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traditional">
  <p:cSld name="TITLE_AND_BODY_1_2_1_1_1_2_1_1_1_1_1_1_1_1_1_2_1_1_1_1_1_1_1">
    <p:bg>
      <p:bgPr>
        <a:solidFill>
          <a:schemeClr val="lt1"/>
        </a:solidFill>
      </p:bgPr>
    </p:bg>
    <p:spTree>
      <p:nvGrpSpPr>
        <p:cNvPr id="473" name="Shape 473"/>
        <p:cNvGrpSpPr/>
        <p:nvPr/>
      </p:nvGrpSpPr>
      <p:grpSpPr>
        <a:xfrm>
          <a:off x="0" y="0"/>
          <a:ext cx="0" cy="0"/>
          <a:chOff x="0" y="0"/>
          <a:chExt cx="0" cy="0"/>
        </a:xfrm>
      </p:grpSpPr>
      <p:sp>
        <p:nvSpPr>
          <p:cNvPr id="474" name="Google Shape;474;p62"/>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475" name="Google Shape;475;p62"/>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Omnichannel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476" name="Google Shape;476;p62"/>
          <p:cNvSpPr txBox="1"/>
          <p:nvPr/>
        </p:nvSpPr>
        <p:spPr>
          <a:xfrm>
            <a:off x="847125"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477" name="Google Shape;477;p62"/>
          <p:cNvSpPr txBox="1"/>
          <p:nvPr/>
        </p:nvSpPr>
        <p:spPr>
          <a:xfrm>
            <a:off x="805238" y="258541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478" name="Google Shape;478;p62"/>
          <p:cNvSpPr txBox="1"/>
          <p:nvPr/>
        </p:nvSpPr>
        <p:spPr>
          <a:xfrm>
            <a:off x="3227050"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479" name="Google Shape;479;p62"/>
          <p:cNvSpPr txBox="1"/>
          <p:nvPr/>
        </p:nvSpPr>
        <p:spPr>
          <a:xfrm>
            <a:off x="4484312"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480" name="Google Shape;480;p62"/>
          <p:cNvSpPr txBox="1"/>
          <p:nvPr/>
        </p:nvSpPr>
        <p:spPr>
          <a:xfrm>
            <a:off x="5698165"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481" name="Google Shape;481;p62"/>
          <p:cNvSpPr txBox="1"/>
          <p:nvPr/>
        </p:nvSpPr>
        <p:spPr>
          <a:xfrm>
            <a:off x="5582325"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482" name="Google Shape;482;p62"/>
          <p:cNvSpPr/>
          <p:nvPr/>
        </p:nvSpPr>
        <p:spPr>
          <a:xfrm>
            <a:off x="3428991"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483" name="Google Shape;483;p62"/>
          <p:cNvSpPr/>
          <p:nvPr/>
        </p:nvSpPr>
        <p:spPr>
          <a:xfrm>
            <a:off x="4120444"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484" name="Google Shape;484;p62"/>
          <p:cNvSpPr/>
          <p:nvPr/>
        </p:nvSpPr>
        <p:spPr>
          <a:xfrm>
            <a:off x="4982231"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485" name="Google Shape;485;p62"/>
          <p:cNvCxnSpPr>
            <a:stCxn id="486" idx="4"/>
            <a:endCxn id="487" idx="0"/>
          </p:cNvCxnSpPr>
          <p:nvPr/>
        </p:nvCxnSpPr>
        <p:spPr>
          <a:xfrm>
            <a:off x="1037948" y="2004534"/>
            <a:ext cx="0" cy="322200"/>
          </a:xfrm>
          <a:prstGeom prst="straightConnector1">
            <a:avLst/>
          </a:prstGeom>
          <a:noFill/>
          <a:ln cap="flat" cmpd="sng" w="19050">
            <a:solidFill>
              <a:schemeClr val="accent3"/>
            </a:solidFill>
            <a:prstDash val="dot"/>
            <a:round/>
            <a:headEnd len="med" w="med" type="none"/>
            <a:tailEnd len="med" w="med" type="none"/>
          </a:ln>
        </p:spPr>
      </p:cxnSp>
      <p:cxnSp>
        <p:nvCxnSpPr>
          <p:cNvPr id="488" name="Google Shape;488;p62"/>
          <p:cNvCxnSpPr>
            <a:stCxn id="486" idx="6"/>
            <a:endCxn id="489" idx="2"/>
          </p:cNvCxnSpPr>
          <p:nvPr/>
        </p:nvCxnSpPr>
        <p:spPr>
          <a:xfrm>
            <a:off x="1162598" y="1879884"/>
            <a:ext cx="4644600" cy="2100"/>
          </a:xfrm>
          <a:prstGeom prst="straightConnector1">
            <a:avLst/>
          </a:prstGeom>
          <a:noFill/>
          <a:ln cap="flat" cmpd="sng" w="19050">
            <a:solidFill>
              <a:schemeClr val="accent3"/>
            </a:solidFill>
            <a:prstDash val="dot"/>
            <a:round/>
            <a:headEnd len="med" w="med" type="none"/>
            <a:tailEnd len="med" w="med" type="none"/>
          </a:ln>
        </p:spPr>
      </p:cxnSp>
      <p:cxnSp>
        <p:nvCxnSpPr>
          <p:cNvPr id="490" name="Google Shape;490;p62"/>
          <p:cNvCxnSpPr>
            <a:stCxn id="487" idx="6"/>
            <a:endCxn id="491" idx="2"/>
          </p:cNvCxnSpPr>
          <p:nvPr/>
        </p:nvCxnSpPr>
        <p:spPr>
          <a:xfrm>
            <a:off x="1162598" y="2451328"/>
            <a:ext cx="887400" cy="498000"/>
          </a:xfrm>
          <a:prstGeom prst="straightConnector1">
            <a:avLst/>
          </a:prstGeom>
          <a:noFill/>
          <a:ln cap="flat" cmpd="sng" w="19050">
            <a:solidFill>
              <a:schemeClr val="accent3"/>
            </a:solidFill>
            <a:prstDash val="dot"/>
            <a:round/>
            <a:headEnd len="med" w="med" type="none"/>
            <a:tailEnd len="med" w="med" type="none"/>
          </a:ln>
        </p:spPr>
      </p:cxnSp>
      <p:cxnSp>
        <p:nvCxnSpPr>
          <p:cNvPr id="492" name="Google Shape;492;p62"/>
          <p:cNvCxnSpPr>
            <a:stCxn id="493" idx="6"/>
            <a:endCxn id="494" idx="2"/>
          </p:cNvCxnSpPr>
          <p:nvPr/>
        </p:nvCxnSpPr>
        <p:spPr>
          <a:xfrm>
            <a:off x="3584395" y="2446927"/>
            <a:ext cx="1007700" cy="0"/>
          </a:xfrm>
          <a:prstGeom prst="straightConnector1">
            <a:avLst/>
          </a:prstGeom>
          <a:noFill/>
          <a:ln cap="flat" cmpd="sng" w="19050">
            <a:solidFill>
              <a:schemeClr val="accent3"/>
            </a:solidFill>
            <a:prstDash val="dot"/>
            <a:round/>
            <a:headEnd len="med" w="med" type="none"/>
            <a:tailEnd len="med" w="med" type="none"/>
          </a:ln>
        </p:spPr>
      </p:cxnSp>
      <p:cxnSp>
        <p:nvCxnSpPr>
          <p:cNvPr id="495" name="Google Shape;495;p62"/>
          <p:cNvCxnSpPr>
            <a:stCxn id="494" idx="6"/>
            <a:endCxn id="496" idx="2"/>
          </p:cNvCxnSpPr>
          <p:nvPr/>
        </p:nvCxnSpPr>
        <p:spPr>
          <a:xfrm>
            <a:off x="4841381" y="2446927"/>
            <a:ext cx="965700" cy="0"/>
          </a:xfrm>
          <a:prstGeom prst="straightConnector1">
            <a:avLst/>
          </a:prstGeom>
          <a:noFill/>
          <a:ln cap="flat" cmpd="sng" w="19050">
            <a:solidFill>
              <a:schemeClr val="accent3"/>
            </a:solidFill>
            <a:prstDash val="dot"/>
            <a:round/>
            <a:headEnd len="med" w="med" type="none"/>
            <a:tailEnd len="med" w="med" type="none"/>
          </a:ln>
        </p:spPr>
      </p:cxnSp>
      <p:sp>
        <p:nvSpPr>
          <p:cNvPr id="497" name="Google Shape;497;p62"/>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cxnSp>
        <p:nvCxnSpPr>
          <p:cNvPr id="498" name="Google Shape;498;p62"/>
          <p:cNvCxnSpPr>
            <a:stCxn id="499" idx="6"/>
            <a:endCxn id="500" idx="2"/>
          </p:cNvCxnSpPr>
          <p:nvPr/>
        </p:nvCxnSpPr>
        <p:spPr>
          <a:xfrm>
            <a:off x="6965363" y="2446927"/>
            <a:ext cx="456000" cy="502200"/>
          </a:xfrm>
          <a:prstGeom prst="straightConnector1">
            <a:avLst/>
          </a:prstGeom>
          <a:noFill/>
          <a:ln cap="flat" cmpd="sng" w="19050">
            <a:solidFill>
              <a:schemeClr val="accent3"/>
            </a:solidFill>
            <a:prstDash val="dot"/>
            <a:round/>
            <a:headEnd len="med" w="med" type="none"/>
            <a:tailEnd len="med" w="med" type="none"/>
          </a:ln>
        </p:spPr>
      </p:cxnSp>
      <p:cxnSp>
        <p:nvCxnSpPr>
          <p:cNvPr id="501" name="Google Shape;501;p62"/>
          <p:cNvCxnSpPr>
            <a:stCxn id="483" idx="2"/>
          </p:cNvCxnSpPr>
          <p:nvPr/>
        </p:nvCxnSpPr>
        <p:spPr>
          <a:xfrm>
            <a:off x="4391344" y="2299815"/>
            <a:ext cx="0" cy="140700"/>
          </a:xfrm>
          <a:prstGeom prst="straightConnector1">
            <a:avLst/>
          </a:prstGeom>
          <a:noFill/>
          <a:ln cap="flat" cmpd="sng" w="19050">
            <a:solidFill>
              <a:schemeClr val="accent3"/>
            </a:solidFill>
            <a:prstDash val="dot"/>
            <a:round/>
            <a:headEnd len="med" w="med" type="none"/>
            <a:tailEnd len="med" w="med" type="none"/>
          </a:ln>
        </p:spPr>
      </p:cxnSp>
      <p:cxnSp>
        <p:nvCxnSpPr>
          <p:cNvPr id="502" name="Google Shape;502;p62"/>
          <p:cNvCxnSpPr>
            <a:stCxn id="484" idx="2"/>
          </p:cNvCxnSpPr>
          <p:nvPr/>
        </p:nvCxnSpPr>
        <p:spPr>
          <a:xfrm>
            <a:off x="5353781" y="2299815"/>
            <a:ext cx="0" cy="137700"/>
          </a:xfrm>
          <a:prstGeom prst="straightConnector1">
            <a:avLst/>
          </a:prstGeom>
          <a:noFill/>
          <a:ln cap="flat" cmpd="sng" w="19050">
            <a:solidFill>
              <a:schemeClr val="accent3"/>
            </a:solidFill>
            <a:prstDash val="dot"/>
            <a:round/>
            <a:headEnd len="med" w="med" type="none"/>
            <a:tailEnd len="med" w="med" type="none"/>
          </a:ln>
        </p:spPr>
      </p:cxnSp>
      <p:cxnSp>
        <p:nvCxnSpPr>
          <p:cNvPr id="503" name="Google Shape;503;p62"/>
          <p:cNvCxnSpPr>
            <a:stCxn id="496" idx="0"/>
            <a:endCxn id="489" idx="4"/>
          </p:cNvCxnSpPr>
          <p:nvPr/>
        </p:nvCxnSpPr>
        <p:spPr>
          <a:xfrm rot="10800000">
            <a:off x="5931816" y="2006677"/>
            <a:ext cx="0" cy="315600"/>
          </a:xfrm>
          <a:prstGeom prst="straightConnector1">
            <a:avLst/>
          </a:prstGeom>
          <a:noFill/>
          <a:ln cap="flat" cmpd="sng" w="19050">
            <a:solidFill>
              <a:schemeClr val="accent3"/>
            </a:solidFill>
            <a:prstDash val="dot"/>
            <a:round/>
            <a:headEnd len="med" w="med" type="none"/>
            <a:tailEnd len="med" w="med" type="none"/>
          </a:ln>
        </p:spPr>
      </p:cxnSp>
      <p:cxnSp>
        <p:nvCxnSpPr>
          <p:cNvPr id="504" name="Google Shape;504;p62"/>
          <p:cNvCxnSpPr>
            <a:stCxn id="482" idx="2"/>
          </p:cNvCxnSpPr>
          <p:nvPr/>
        </p:nvCxnSpPr>
        <p:spPr>
          <a:xfrm>
            <a:off x="3752691" y="2299815"/>
            <a:ext cx="0" cy="143400"/>
          </a:xfrm>
          <a:prstGeom prst="straightConnector1">
            <a:avLst/>
          </a:prstGeom>
          <a:noFill/>
          <a:ln cap="flat" cmpd="sng" w="19050">
            <a:solidFill>
              <a:schemeClr val="accent3"/>
            </a:solidFill>
            <a:prstDash val="dot"/>
            <a:round/>
            <a:headEnd len="med" w="med" type="none"/>
            <a:tailEnd len="med" w="med" type="none"/>
          </a:ln>
        </p:spPr>
      </p:cxnSp>
      <p:sp>
        <p:nvSpPr>
          <p:cNvPr id="491" name="Google Shape;491;p62"/>
          <p:cNvSpPr/>
          <p:nvPr>
            <p:ph idx="2" type="pic"/>
          </p:nvPr>
        </p:nvSpPr>
        <p:spPr>
          <a:xfrm>
            <a:off x="2050010" y="2689236"/>
            <a:ext cx="519900" cy="519900"/>
          </a:xfrm>
          <a:prstGeom prst="ellipse">
            <a:avLst/>
          </a:prstGeom>
          <a:noFill/>
          <a:ln cap="flat" cmpd="sng" w="19050">
            <a:solidFill>
              <a:schemeClr val="dk1"/>
            </a:solidFill>
            <a:prstDash val="solid"/>
            <a:round/>
            <a:headEnd len="sm" w="sm" type="none"/>
            <a:tailEnd len="sm" w="sm" type="none"/>
          </a:ln>
        </p:spPr>
      </p:sp>
      <p:sp>
        <p:nvSpPr>
          <p:cNvPr id="486" name="Google Shape;486;p62"/>
          <p:cNvSpPr/>
          <p:nvPr/>
        </p:nvSpPr>
        <p:spPr>
          <a:xfrm>
            <a:off x="913298" y="1755234"/>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05" name="Google Shape;505;p62"/>
          <p:cNvPicPr preferRelativeResize="0"/>
          <p:nvPr/>
        </p:nvPicPr>
        <p:blipFill>
          <a:blip r:embed="rId2">
            <a:alphaModFix/>
          </a:blip>
          <a:stretch>
            <a:fillRect/>
          </a:stretch>
        </p:blipFill>
        <p:spPr>
          <a:xfrm>
            <a:off x="1005727" y="1833591"/>
            <a:ext cx="64294" cy="85725"/>
          </a:xfrm>
          <a:prstGeom prst="rect">
            <a:avLst/>
          </a:prstGeom>
          <a:noFill/>
          <a:ln>
            <a:noFill/>
          </a:ln>
        </p:spPr>
      </p:pic>
      <p:sp>
        <p:nvSpPr>
          <p:cNvPr id="487" name="Google Shape;487;p62"/>
          <p:cNvSpPr/>
          <p:nvPr/>
        </p:nvSpPr>
        <p:spPr>
          <a:xfrm>
            <a:off x="913298" y="2326678"/>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06" name="Google Shape;506;p62"/>
          <p:cNvPicPr preferRelativeResize="0"/>
          <p:nvPr/>
        </p:nvPicPr>
        <p:blipFill>
          <a:blip r:embed="rId3">
            <a:alphaModFix/>
          </a:blip>
          <a:stretch>
            <a:fillRect/>
          </a:stretch>
        </p:blipFill>
        <p:spPr>
          <a:xfrm>
            <a:off x="1002155" y="2409133"/>
            <a:ext cx="71438" cy="71438"/>
          </a:xfrm>
          <a:prstGeom prst="rect">
            <a:avLst/>
          </a:prstGeom>
          <a:noFill/>
          <a:ln>
            <a:noFill/>
          </a:ln>
        </p:spPr>
      </p:pic>
      <p:sp>
        <p:nvSpPr>
          <p:cNvPr id="493" name="Google Shape;493;p62"/>
          <p:cNvSpPr/>
          <p:nvPr/>
        </p:nvSpPr>
        <p:spPr>
          <a:xfrm>
            <a:off x="3335095"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07" name="Google Shape;507;p62"/>
          <p:cNvPicPr preferRelativeResize="0"/>
          <p:nvPr/>
        </p:nvPicPr>
        <p:blipFill>
          <a:blip r:embed="rId4">
            <a:alphaModFix/>
          </a:blip>
          <a:stretch>
            <a:fillRect/>
          </a:stretch>
        </p:blipFill>
        <p:spPr>
          <a:xfrm>
            <a:off x="3416817" y="2397587"/>
            <a:ext cx="85725" cy="85725"/>
          </a:xfrm>
          <a:prstGeom prst="rect">
            <a:avLst/>
          </a:prstGeom>
          <a:noFill/>
          <a:ln>
            <a:noFill/>
          </a:ln>
        </p:spPr>
      </p:pic>
      <p:sp>
        <p:nvSpPr>
          <p:cNvPr id="494" name="Google Shape;494;p62"/>
          <p:cNvSpPr/>
          <p:nvPr/>
        </p:nvSpPr>
        <p:spPr>
          <a:xfrm>
            <a:off x="4592081"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08" name="Google Shape;508;p62"/>
          <p:cNvPicPr preferRelativeResize="0"/>
          <p:nvPr/>
        </p:nvPicPr>
        <p:blipFill>
          <a:blip r:embed="rId5">
            <a:alphaModFix/>
          </a:blip>
          <a:stretch>
            <a:fillRect/>
          </a:stretch>
        </p:blipFill>
        <p:spPr>
          <a:xfrm>
            <a:off x="4677680" y="2407580"/>
            <a:ext cx="78581" cy="78581"/>
          </a:xfrm>
          <a:prstGeom prst="rect">
            <a:avLst/>
          </a:prstGeom>
          <a:noFill/>
          <a:ln>
            <a:noFill/>
          </a:ln>
        </p:spPr>
      </p:pic>
      <p:sp>
        <p:nvSpPr>
          <p:cNvPr id="496" name="Google Shape;496;p62"/>
          <p:cNvSpPr/>
          <p:nvPr/>
        </p:nvSpPr>
        <p:spPr>
          <a:xfrm>
            <a:off x="5807166"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09" name="Google Shape;509;p62"/>
          <p:cNvPicPr preferRelativeResize="0"/>
          <p:nvPr/>
        </p:nvPicPr>
        <p:blipFill>
          <a:blip r:embed="rId6">
            <a:alphaModFix/>
          </a:blip>
          <a:stretch>
            <a:fillRect/>
          </a:stretch>
        </p:blipFill>
        <p:spPr>
          <a:xfrm>
            <a:off x="5899613" y="2409882"/>
            <a:ext cx="64294" cy="85725"/>
          </a:xfrm>
          <a:prstGeom prst="rect">
            <a:avLst/>
          </a:prstGeom>
          <a:solidFill>
            <a:schemeClr val="lt1"/>
          </a:solidFill>
          <a:ln>
            <a:noFill/>
          </a:ln>
        </p:spPr>
      </p:pic>
      <p:sp>
        <p:nvSpPr>
          <p:cNvPr id="489" name="Google Shape;489;p62"/>
          <p:cNvSpPr/>
          <p:nvPr/>
        </p:nvSpPr>
        <p:spPr>
          <a:xfrm>
            <a:off x="5807166" y="1757372"/>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10" name="Google Shape;510;p62"/>
          <p:cNvPicPr preferRelativeResize="0"/>
          <p:nvPr/>
        </p:nvPicPr>
        <p:blipFill>
          <a:blip r:embed="rId7">
            <a:alphaModFix/>
          </a:blip>
          <a:stretch>
            <a:fillRect/>
          </a:stretch>
        </p:blipFill>
        <p:spPr>
          <a:xfrm>
            <a:off x="5898708" y="1842675"/>
            <a:ext cx="71438" cy="78581"/>
          </a:xfrm>
          <a:prstGeom prst="rect">
            <a:avLst/>
          </a:prstGeom>
          <a:noFill/>
          <a:ln>
            <a:noFill/>
          </a:ln>
        </p:spPr>
      </p:pic>
      <p:sp>
        <p:nvSpPr>
          <p:cNvPr id="500" name="Google Shape;500;p62"/>
          <p:cNvSpPr/>
          <p:nvPr/>
        </p:nvSpPr>
        <p:spPr>
          <a:xfrm>
            <a:off x="7421241"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11" name="Google Shape;511;p62"/>
          <p:cNvPicPr preferRelativeResize="0"/>
          <p:nvPr/>
        </p:nvPicPr>
        <p:blipFill>
          <a:blip r:embed="rId8">
            <a:alphaModFix/>
          </a:blip>
          <a:stretch>
            <a:fillRect/>
          </a:stretch>
        </p:blipFill>
        <p:spPr>
          <a:xfrm>
            <a:off x="7512577" y="2913488"/>
            <a:ext cx="71438" cy="71438"/>
          </a:xfrm>
          <a:prstGeom prst="rect">
            <a:avLst/>
          </a:prstGeom>
          <a:solidFill>
            <a:schemeClr val="lt1"/>
          </a:solidFill>
          <a:ln>
            <a:noFill/>
          </a:ln>
        </p:spPr>
      </p:pic>
      <p:cxnSp>
        <p:nvCxnSpPr>
          <p:cNvPr id="512" name="Google Shape;512;p62"/>
          <p:cNvCxnSpPr>
            <a:stCxn id="491" idx="6"/>
            <a:endCxn id="493" idx="2"/>
          </p:cNvCxnSpPr>
          <p:nvPr/>
        </p:nvCxnSpPr>
        <p:spPr>
          <a:xfrm flipH="1" rot="10800000">
            <a:off x="2569910" y="2446986"/>
            <a:ext cx="765300" cy="502200"/>
          </a:xfrm>
          <a:prstGeom prst="straightConnector1">
            <a:avLst/>
          </a:prstGeom>
          <a:noFill/>
          <a:ln cap="flat" cmpd="sng" w="19050">
            <a:solidFill>
              <a:schemeClr val="accent3"/>
            </a:solidFill>
            <a:prstDash val="dot"/>
            <a:round/>
            <a:headEnd len="med" w="med" type="none"/>
            <a:tailEnd len="med" w="med" type="none"/>
          </a:ln>
        </p:spPr>
      </p:cxnSp>
      <p:sp>
        <p:nvSpPr>
          <p:cNvPr id="499" name="Google Shape;499;p62"/>
          <p:cNvSpPr/>
          <p:nvPr/>
        </p:nvSpPr>
        <p:spPr>
          <a:xfrm>
            <a:off x="6716063"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513" name="Google Shape;513;p62"/>
          <p:cNvSpPr txBox="1"/>
          <p:nvPr/>
        </p:nvSpPr>
        <p:spPr>
          <a:xfrm>
            <a:off x="6525071" y="2581013"/>
            <a:ext cx="6312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Reconciliation</a:t>
            </a:r>
            <a:endParaRPr b="1" sz="600">
              <a:solidFill>
                <a:schemeClr val="dk1"/>
              </a:solidFill>
              <a:latin typeface="Inter"/>
              <a:ea typeface="Inter"/>
              <a:cs typeface="Inter"/>
              <a:sym typeface="Inter"/>
            </a:endParaRPr>
          </a:p>
        </p:txBody>
      </p:sp>
      <p:cxnSp>
        <p:nvCxnSpPr>
          <p:cNvPr id="514" name="Google Shape;514;p62"/>
          <p:cNvCxnSpPr>
            <a:stCxn id="496" idx="6"/>
            <a:endCxn id="499" idx="2"/>
          </p:cNvCxnSpPr>
          <p:nvPr/>
        </p:nvCxnSpPr>
        <p:spPr>
          <a:xfrm>
            <a:off x="6056466" y="2446927"/>
            <a:ext cx="659700" cy="0"/>
          </a:xfrm>
          <a:prstGeom prst="straightConnector1">
            <a:avLst/>
          </a:prstGeom>
          <a:noFill/>
          <a:ln cap="flat" cmpd="sng" w="19050">
            <a:solidFill>
              <a:schemeClr val="accent3"/>
            </a:solidFill>
            <a:prstDash val="dot"/>
            <a:round/>
            <a:headEnd len="med" w="med" type="none"/>
            <a:tailEnd len="med" w="med" type="none"/>
          </a:ln>
        </p:spPr>
      </p:cxnSp>
      <p:sp>
        <p:nvSpPr>
          <p:cNvPr id="515" name="Google Shape;515;p62"/>
          <p:cNvSpPr txBox="1"/>
          <p:nvPr/>
        </p:nvSpPr>
        <p:spPr>
          <a:xfrm>
            <a:off x="805238" y="3173643"/>
            <a:ext cx="465300" cy="150000"/>
          </a:xfrm>
          <a:prstGeom prst="rect">
            <a:avLst/>
          </a:prstGeom>
          <a:noFill/>
          <a:ln>
            <a:noFill/>
          </a:ln>
        </p:spPr>
        <p:txBody>
          <a:bodyPr anchorCtr="0" anchor="b"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In-person</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516" name="Google Shape;516;p62"/>
          <p:cNvSpPr/>
          <p:nvPr/>
        </p:nvSpPr>
        <p:spPr>
          <a:xfrm>
            <a:off x="913298" y="3338897"/>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17" name="Google Shape;517;p62"/>
          <p:cNvPicPr preferRelativeResize="0"/>
          <p:nvPr/>
        </p:nvPicPr>
        <p:blipFill>
          <a:blip r:embed="rId3">
            <a:alphaModFix/>
          </a:blip>
          <a:stretch>
            <a:fillRect/>
          </a:stretch>
        </p:blipFill>
        <p:spPr>
          <a:xfrm>
            <a:off x="1002155" y="3421352"/>
            <a:ext cx="71438" cy="71438"/>
          </a:xfrm>
          <a:prstGeom prst="rect">
            <a:avLst/>
          </a:prstGeom>
          <a:noFill/>
          <a:ln>
            <a:noFill/>
          </a:ln>
        </p:spPr>
      </p:pic>
      <p:cxnSp>
        <p:nvCxnSpPr>
          <p:cNvPr id="518" name="Google Shape;518;p62"/>
          <p:cNvCxnSpPr>
            <a:stCxn id="516" idx="4"/>
            <a:endCxn id="519" idx="0"/>
          </p:cNvCxnSpPr>
          <p:nvPr/>
        </p:nvCxnSpPr>
        <p:spPr>
          <a:xfrm>
            <a:off x="1037948" y="3588197"/>
            <a:ext cx="0" cy="340500"/>
          </a:xfrm>
          <a:prstGeom prst="straightConnector1">
            <a:avLst/>
          </a:prstGeom>
          <a:noFill/>
          <a:ln cap="flat" cmpd="sng" w="19050">
            <a:solidFill>
              <a:schemeClr val="accent3"/>
            </a:solidFill>
            <a:prstDash val="dot"/>
            <a:round/>
            <a:headEnd len="med" w="med" type="none"/>
            <a:tailEnd len="med" w="med" type="none"/>
          </a:ln>
        </p:spPr>
      </p:cxnSp>
      <p:sp>
        <p:nvSpPr>
          <p:cNvPr id="520" name="Google Shape;520;p62"/>
          <p:cNvSpPr txBox="1"/>
          <p:nvPr/>
        </p:nvSpPr>
        <p:spPr>
          <a:xfrm>
            <a:off x="847125" y="419618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519" name="Google Shape;519;p62"/>
          <p:cNvSpPr/>
          <p:nvPr/>
        </p:nvSpPr>
        <p:spPr>
          <a:xfrm>
            <a:off x="913298"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21" name="Google Shape;521;p62"/>
          <p:cNvPicPr preferRelativeResize="0"/>
          <p:nvPr/>
        </p:nvPicPr>
        <p:blipFill>
          <a:blip r:embed="rId2">
            <a:alphaModFix/>
          </a:blip>
          <a:stretch>
            <a:fillRect/>
          </a:stretch>
        </p:blipFill>
        <p:spPr>
          <a:xfrm>
            <a:off x="1005727" y="4006988"/>
            <a:ext cx="64294" cy="85725"/>
          </a:xfrm>
          <a:prstGeom prst="rect">
            <a:avLst/>
          </a:prstGeom>
          <a:noFill/>
          <a:ln>
            <a:noFill/>
          </a:ln>
        </p:spPr>
      </p:pic>
      <p:sp>
        <p:nvSpPr>
          <p:cNvPr id="522" name="Google Shape;522;p62"/>
          <p:cNvSpPr/>
          <p:nvPr/>
        </p:nvSpPr>
        <p:spPr>
          <a:xfrm>
            <a:off x="5807166"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23" name="Google Shape;523;p62"/>
          <p:cNvPicPr preferRelativeResize="0"/>
          <p:nvPr/>
        </p:nvPicPr>
        <p:blipFill>
          <a:blip r:embed="rId7">
            <a:alphaModFix/>
          </a:blip>
          <a:stretch>
            <a:fillRect/>
          </a:stretch>
        </p:blipFill>
        <p:spPr>
          <a:xfrm>
            <a:off x="5898708" y="4013934"/>
            <a:ext cx="71438" cy="78581"/>
          </a:xfrm>
          <a:prstGeom prst="rect">
            <a:avLst/>
          </a:prstGeom>
          <a:noFill/>
          <a:ln>
            <a:noFill/>
          </a:ln>
        </p:spPr>
      </p:pic>
      <p:sp>
        <p:nvSpPr>
          <p:cNvPr id="524" name="Google Shape;524;p62"/>
          <p:cNvSpPr txBox="1"/>
          <p:nvPr/>
        </p:nvSpPr>
        <p:spPr>
          <a:xfrm>
            <a:off x="5582325" y="4210163"/>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525" name="Google Shape;525;p62"/>
          <p:cNvCxnSpPr>
            <a:stCxn id="491" idx="6"/>
            <a:endCxn id="526" idx="2"/>
          </p:cNvCxnSpPr>
          <p:nvPr/>
        </p:nvCxnSpPr>
        <p:spPr>
          <a:xfrm>
            <a:off x="2569910" y="2949186"/>
            <a:ext cx="765300" cy="514500"/>
          </a:xfrm>
          <a:prstGeom prst="straightConnector1">
            <a:avLst/>
          </a:prstGeom>
          <a:noFill/>
          <a:ln cap="flat" cmpd="sng" w="19050">
            <a:solidFill>
              <a:schemeClr val="accent3"/>
            </a:solidFill>
            <a:prstDash val="dot"/>
            <a:round/>
            <a:headEnd len="med" w="med" type="none"/>
            <a:tailEnd len="med" w="med" type="none"/>
          </a:ln>
        </p:spPr>
      </p:cxnSp>
      <p:sp>
        <p:nvSpPr>
          <p:cNvPr id="526" name="Google Shape;526;p62"/>
          <p:cNvSpPr/>
          <p:nvPr/>
        </p:nvSpPr>
        <p:spPr>
          <a:xfrm>
            <a:off x="3335095"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527" name="Google Shape;527;p62"/>
          <p:cNvCxnSpPr>
            <a:stCxn id="491" idx="2"/>
            <a:endCxn id="516" idx="6"/>
          </p:cNvCxnSpPr>
          <p:nvPr/>
        </p:nvCxnSpPr>
        <p:spPr>
          <a:xfrm flipH="1">
            <a:off x="1162610" y="2949186"/>
            <a:ext cx="887400" cy="514500"/>
          </a:xfrm>
          <a:prstGeom prst="straightConnector1">
            <a:avLst/>
          </a:prstGeom>
          <a:noFill/>
          <a:ln cap="flat" cmpd="sng" w="19050">
            <a:solidFill>
              <a:schemeClr val="accent3"/>
            </a:solidFill>
            <a:prstDash val="dot"/>
            <a:round/>
            <a:headEnd len="med" w="med" type="none"/>
            <a:tailEnd len="med" w="med" type="none"/>
          </a:ln>
        </p:spPr>
      </p:cxnSp>
      <p:sp>
        <p:nvSpPr>
          <p:cNvPr id="528" name="Google Shape;528;p62"/>
          <p:cNvSpPr txBox="1"/>
          <p:nvPr/>
        </p:nvSpPr>
        <p:spPr>
          <a:xfrm>
            <a:off x="3188742"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 system</a:t>
            </a:r>
            <a:endParaRPr b="1" sz="600">
              <a:solidFill>
                <a:schemeClr val="dk1"/>
              </a:solidFill>
              <a:latin typeface="Inter"/>
              <a:ea typeface="Inter"/>
              <a:cs typeface="Inter"/>
              <a:sym typeface="Inter"/>
            </a:endParaRPr>
          </a:p>
        </p:txBody>
      </p:sp>
      <p:sp>
        <p:nvSpPr>
          <p:cNvPr id="529" name="Google Shape;529;p62"/>
          <p:cNvSpPr/>
          <p:nvPr/>
        </p:nvSpPr>
        <p:spPr>
          <a:xfrm>
            <a:off x="4121194"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530" name="Google Shape;530;p62"/>
          <p:cNvSpPr txBox="1"/>
          <p:nvPr/>
        </p:nvSpPr>
        <p:spPr>
          <a:xfrm>
            <a:off x="3974840"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Terminal</a:t>
            </a:r>
            <a:endParaRPr b="1" sz="600">
              <a:solidFill>
                <a:schemeClr val="dk1"/>
              </a:solidFill>
              <a:latin typeface="Inter"/>
              <a:ea typeface="Inter"/>
              <a:cs typeface="Inter"/>
              <a:sym typeface="Inter"/>
            </a:endParaRPr>
          </a:p>
        </p:txBody>
      </p:sp>
      <p:sp>
        <p:nvSpPr>
          <p:cNvPr id="531" name="Google Shape;531;p62"/>
          <p:cNvSpPr/>
          <p:nvPr/>
        </p:nvSpPr>
        <p:spPr>
          <a:xfrm>
            <a:off x="4907288"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532" name="Google Shape;532;p62"/>
          <p:cNvSpPr txBox="1"/>
          <p:nvPr/>
        </p:nvSpPr>
        <p:spPr>
          <a:xfrm>
            <a:off x="4760934"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533" name="Google Shape;533;p62"/>
          <p:cNvSpPr/>
          <p:nvPr/>
        </p:nvSpPr>
        <p:spPr>
          <a:xfrm>
            <a:off x="5807166"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534" name="Google Shape;534;p62"/>
          <p:cNvSpPr txBox="1"/>
          <p:nvPr/>
        </p:nvSpPr>
        <p:spPr>
          <a:xfrm>
            <a:off x="5698165" y="318200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535" name="Google Shape;535;p62"/>
          <p:cNvSpPr/>
          <p:nvPr/>
        </p:nvSpPr>
        <p:spPr>
          <a:xfrm>
            <a:off x="6716063" y="333247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536" name="Google Shape;536;p62"/>
          <p:cNvSpPr txBox="1"/>
          <p:nvPr/>
        </p:nvSpPr>
        <p:spPr>
          <a:xfrm>
            <a:off x="6525071" y="3190425"/>
            <a:ext cx="6312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Reconciliation</a:t>
            </a:r>
            <a:endParaRPr b="1" sz="600">
              <a:solidFill>
                <a:schemeClr val="dk1"/>
              </a:solidFill>
              <a:latin typeface="Inter"/>
              <a:ea typeface="Inter"/>
              <a:cs typeface="Inter"/>
              <a:sym typeface="Inter"/>
            </a:endParaRPr>
          </a:p>
        </p:txBody>
      </p:sp>
      <p:pic>
        <p:nvPicPr>
          <p:cNvPr id="537" name="Google Shape;537;p62"/>
          <p:cNvPicPr preferRelativeResize="0"/>
          <p:nvPr/>
        </p:nvPicPr>
        <p:blipFill>
          <a:blip r:embed="rId5">
            <a:alphaModFix/>
          </a:blip>
          <a:stretch>
            <a:fillRect/>
          </a:stretch>
        </p:blipFill>
        <p:spPr>
          <a:xfrm>
            <a:off x="4993893" y="3424196"/>
            <a:ext cx="78581" cy="78581"/>
          </a:xfrm>
          <a:prstGeom prst="rect">
            <a:avLst/>
          </a:prstGeom>
          <a:noFill/>
          <a:ln>
            <a:noFill/>
          </a:ln>
        </p:spPr>
      </p:pic>
      <p:pic>
        <p:nvPicPr>
          <p:cNvPr id="538" name="Google Shape;538;p62"/>
          <p:cNvPicPr preferRelativeResize="0"/>
          <p:nvPr/>
        </p:nvPicPr>
        <p:blipFill>
          <a:blip r:embed="rId6">
            <a:alphaModFix/>
          </a:blip>
          <a:stretch>
            <a:fillRect/>
          </a:stretch>
        </p:blipFill>
        <p:spPr>
          <a:xfrm>
            <a:off x="5899613" y="3427763"/>
            <a:ext cx="64294" cy="85725"/>
          </a:xfrm>
          <a:prstGeom prst="rect">
            <a:avLst/>
          </a:prstGeom>
          <a:solidFill>
            <a:schemeClr val="lt1"/>
          </a:solidFill>
          <a:ln>
            <a:noFill/>
          </a:ln>
        </p:spPr>
      </p:pic>
      <p:cxnSp>
        <p:nvCxnSpPr>
          <p:cNvPr id="539" name="Google Shape;539;p62"/>
          <p:cNvCxnSpPr>
            <a:stCxn id="526" idx="6"/>
            <a:endCxn id="529" idx="2"/>
          </p:cNvCxnSpPr>
          <p:nvPr/>
        </p:nvCxnSpPr>
        <p:spPr>
          <a:xfrm>
            <a:off x="3584395"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540" name="Google Shape;540;p62"/>
          <p:cNvCxnSpPr>
            <a:stCxn id="529" idx="6"/>
            <a:endCxn id="531" idx="2"/>
          </p:cNvCxnSpPr>
          <p:nvPr/>
        </p:nvCxnSpPr>
        <p:spPr>
          <a:xfrm>
            <a:off x="4370494"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541" name="Google Shape;541;p62"/>
          <p:cNvCxnSpPr>
            <a:stCxn id="531" idx="6"/>
            <a:endCxn id="533" idx="2"/>
          </p:cNvCxnSpPr>
          <p:nvPr/>
        </p:nvCxnSpPr>
        <p:spPr>
          <a:xfrm>
            <a:off x="5156588" y="3463547"/>
            <a:ext cx="650700" cy="0"/>
          </a:xfrm>
          <a:prstGeom prst="straightConnector1">
            <a:avLst/>
          </a:prstGeom>
          <a:noFill/>
          <a:ln cap="flat" cmpd="sng" w="19050">
            <a:solidFill>
              <a:schemeClr val="accent3"/>
            </a:solidFill>
            <a:prstDash val="dot"/>
            <a:round/>
            <a:headEnd len="med" w="med" type="none"/>
            <a:tailEnd len="med" w="med" type="none"/>
          </a:ln>
        </p:spPr>
      </p:cxnSp>
      <p:cxnSp>
        <p:nvCxnSpPr>
          <p:cNvPr id="542" name="Google Shape;542;p62"/>
          <p:cNvCxnSpPr>
            <a:stCxn id="533" idx="6"/>
            <a:endCxn id="535" idx="2"/>
          </p:cNvCxnSpPr>
          <p:nvPr/>
        </p:nvCxnSpPr>
        <p:spPr>
          <a:xfrm flipH="1" rot="10800000">
            <a:off x="6056466" y="3457247"/>
            <a:ext cx="659700" cy="6300"/>
          </a:xfrm>
          <a:prstGeom prst="straightConnector1">
            <a:avLst/>
          </a:prstGeom>
          <a:noFill/>
          <a:ln cap="flat" cmpd="sng" w="19050">
            <a:solidFill>
              <a:schemeClr val="accent3"/>
            </a:solidFill>
            <a:prstDash val="dot"/>
            <a:round/>
            <a:headEnd len="med" w="med" type="none"/>
            <a:tailEnd len="med" w="med" type="none"/>
          </a:ln>
        </p:spPr>
      </p:cxnSp>
      <p:cxnSp>
        <p:nvCxnSpPr>
          <p:cNvPr id="543" name="Google Shape;543;p62"/>
          <p:cNvCxnSpPr>
            <a:stCxn id="535" idx="6"/>
            <a:endCxn id="500" idx="2"/>
          </p:cNvCxnSpPr>
          <p:nvPr/>
        </p:nvCxnSpPr>
        <p:spPr>
          <a:xfrm flipH="1" rot="10800000">
            <a:off x="6965363" y="2949221"/>
            <a:ext cx="456000" cy="507900"/>
          </a:xfrm>
          <a:prstGeom prst="straightConnector1">
            <a:avLst/>
          </a:prstGeom>
          <a:noFill/>
          <a:ln cap="flat" cmpd="sng" w="19050">
            <a:solidFill>
              <a:schemeClr val="accent3"/>
            </a:solidFill>
            <a:prstDash val="dot"/>
            <a:round/>
            <a:headEnd len="med" w="med" type="none"/>
            <a:tailEnd len="med" w="med" type="none"/>
          </a:ln>
        </p:spPr>
      </p:cxnSp>
      <p:sp>
        <p:nvSpPr>
          <p:cNvPr id="544" name="Google Shape;544;p62"/>
          <p:cNvSpPr/>
          <p:nvPr/>
        </p:nvSpPr>
        <p:spPr>
          <a:xfrm>
            <a:off x="3467025"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certification</a:t>
            </a:r>
            <a:endParaRPr sz="500">
              <a:latin typeface="Inter"/>
              <a:ea typeface="Inter"/>
              <a:cs typeface="Inter"/>
              <a:sym typeface="Inter"/>
            </a:endParaRPr>
          </a:p>
        </p:txBody>
      </p:sp>
      <p:cxnSp>
        <p:nvCxnSpPr>
          <p:cNvPr id="545" name="Google Shape;545;p62"/>
          <p:cNvCxnSpPr/>
          <p:nvPr/>
        </p:nvCxnSpPr>
        <p:spPr>
          <a:xfrm>
            <a:off x="3851141" y="3484459"/>
            <a:ext cx="0" cy="143400"/>
          </a:xfrm>
          <a:prstGeom prst="straightConnector1">
            <a:avLst/>
          </a:prstGeom>
          <a:noFill/>
          <a:ln cap="flat" cmpd="sng" w="19050">
            <a:solidFill>
              <a:schemeClr val="accent3"/>
            </a:solidFill>
            <a:prstDash val="dot"/>
            <a:round/>
            <a:headEnd len="med" w="med" type="none"/>
            <a:tailEnd len="med" w="med" type="none"/>
          </a:ln>
        </p:spPr>
      </p:cxnSp>
      <p:sp>
        <p:nvSpPr>
          <p:cNvPr id="546" name="Google Shape;546;p62"/>
          <p:cNvSpPr/>
          <p:nvPr/>
        </p:nvSpPr>
        <p:spPr>
          <a:xfrm>
            <a:off x="4367916"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fleet</a:t>
            </a:r>
            <a:endParaRPr sz="500">
              <a:latin typeface="Inter"/>
              <a:ea typeface="Inter"/>
              <a:cs typeface="Inter"/>
              <a:sym typeface="Inter"/>
            </a:endParaRPr>
          </a:p>
          <a:p>
            <a:pPr indent="0" lvl="0" marL="0" rtl="0" algn="ctr">
              <a:spcBef>
                <a:spcPts val="0"/>
              </a:spcBef>
              <a:spcAft>
                <a:spcPts val="0"/>
              </a:spcAft>
              <a:buNone/>
            </a:pPr>
            <a:r>
              <a:rPr lang="en" sz="500">
                <a:latin typeface="Inter"/>
                <a:ea typeface="Inter"/>
                <a:cs typeface="Inter"/>
                <a:sym typeface="Inter"/>
              </a:rPr>
              <a:t>management</a:t>
            </a:r>
            <a:endParaRPr sz="500">
              <a:latin typeface="Inter"/>
              <a:ea typeface="Inter"/>
              <a:cs typeface="Inter"/>
              <a:sym typeface="Inter"/>
            </a:endParaRPr>
          </a:p>
        </p:txBody>
      </p:sp>
      <p:cxnSp>
        <p:nvCxnSpPr>
          <p:cNvPr id="547" name="Google Shape;547;p62"/>
          <p:cNvCxnSpPr/>
          <p:nvPr/>
        </p:nvCxnSpPr>
        <p:spPr>
          <a:xfrm>
            <a:off x="4638857" y="3484459"/>
            <a:ext cx="0" cy="143400"/>
          </a:xfrm>
          <a:prstGeom prst="straightConnector1">
            <a:avLst/>
          </a:prstGeom>
          <a:noFill/>
          <a:ln cap="flat" cmpd="sng" w="19050">
            <a:solidFill>
              <a:schemeClr val="accent3"/>
            </a:solidFill>
            <a:prstDash val="dot"/>
            <a:round/>
            <a:headEnd len="med" w="med" type="none"/>
            <a:tailEnd len="med" w="med" type="none"/>
          </a:ln>
        </p:spPr>
      </p:cxnSp>
      <p:cxnSp>
        <p:nvCxnSpPr>
          <p:cNvPr id="548" name="Google Shape;548;p62"/>
          <p:cNvCxnSpPr>
            <a:stCxn id="519" idx="6"/>
            <a:endCxn id="522" idx="2"/>
          </p:cNvCxnSpPr>
          <p:nvPr/>
        </p:nvCxnSpPr>
        <p:spPr>
          <a:xfrm>
            <a:off x="1162598" y="4053281"/>
            <a:ext cx="4644600" cy="0"/>
          </a:xfrm>
          <a:prstGeom prst="straightConnector1">
            <a:avLst/>
          </a:prstGeom>
          <a:noFill/>
          <a:ln cap="flat" cmpd="sng" w="19050">
            <a:solidFill>
              <a:schemeClr val="accent3"/>
            </a:solidFill>
            <a:prstDash val="dot"/>
            <a:round/>
            <a:headEnd len="med" w="med" type="none"/>
            <a:tailEnd len="med" w="med" type="none"/>
          </a:ln>
        </p:spPr>
      </p:cxnSp>
      <p:cxnSp>
        <p:nvCxnSpPr>
          <p:cNvPr id="549" name="Google Shape;549;p62"/>
          <p:cNvCxnSpPr>
            <a:stCxn id="533" idx="4"/>
            <a:endCxn id="522" idx="0"/>
          </p:cNvCxnSpPr>
          <p:nvPr/>
        </p:nvCxnSpPr>
        <p:spPr>
          <a:xfrm>
            <a:off x="5931816" y="3588197"/>
            <a:ext cx="0" cy="340500"/>
          </a:xfrm>
          <a:prstGeom prst="straightConnector1">
            <a:avLst/>
          </a:prstGeom>
          <a:noFill/>
          <a:ln cap="flat" cmpd="sng" w="19050">
            <a:solidFill>
              <a:schemeClr val="accent3"/>
            </a:solidFill>
            <a:prstDash val="dot"/>
            <a:round/>
            <a:headEnd len="med" w="med" type="none"/>
            <a:tailEnd len="med" w="med" type="none"/>
          </a:ln>
        </p:spPr>
      </p:cxnSp>
      <p:pic>
        <p:nvPicPr>
          <p:cNvPr id="550" name="Google Shape;550;p62"/>
          <p:cNvPicPr preferRelativeResize="0"/>
          <p:nvPr/>
        </p:nvPicPr>
        <p:blipFill>
          <a:blip r:embed="rId9">
            <a:alphaModFix/>
          </a:blip>
          <a:stretch>
            <a:fillRect/>
          </a:stretch>
        </p:blipFill>
        <p:spPr>
          <a:xfrm>
            <a:off x="3416827" y="3430134"/>
            <a:ext cx="85725" cy="78581"/>
          </a:xfrm>
          <a:prstGeom prst="rect">
            <a:avLst/>
          </a:prstGeom>
          <a:noFill/>
          <a:ln>
            <a:noFill/>
          </a:ln>
        </p:spPr>
      </p:pic>
      <p:pic>
        <p:nvPicPr>
          <p:cNvPr id="551" name="Google Shape;551;p62"/>
          <p:cNvPicPr preferRelativeResize="0"/>
          <p:nvPr/>
        </p:nvPicPr>
        <p:blipFill>
          <a:blip r:embed="rId10">
            <a:alphaModFix/>
          </a:blip>
          <a:stretch>
            <a:fillRect/>
          </a:stretch>
        </p:blipFill>
        <p:spPr>
          <a:xfrm>
            <a:off x="4220813" y="3414206"/>
            <a:ext cx="50006" cy="85725"/>
          </a:xfrm>
          <a:prstGeom prst="rect">
            <a:avLst/>
          </a:prstGeom>
          <a:noFill/>
          <a:ln>
            <a:noFill/>
          </a:ln>
        </p:spPr>
      </p:pic>
      <p:pic>
        <p:nvPicPr>
          <p:cNvPr id="552" name="Google Shape;552;p62"/>
          <p:cNvPicPr preferRelativeResize="0"/>
          <p:nvPr/>
        </p:nvPicPr>
        <p:blipFill>
          <a:blip r:embed="rId11">
            <a:alphaModFix/>
          </a:blip>
          <a:stretch>
            <a:fillRect/>
          </a:stretch>
        </p:blipFill>
        <p:spPr>
          <a:xfrm>
            <a:off x="6804938" y="2417025"/>
            <a:ext cx="71438" cy="71438"/>
          </a:xfrm>
          <a:prstGeom prst="rect">
            <a:avLst/>
          </a:prstGeom>
          <a:noFill/>
          <a:ln>
            <a:noFill/>
          </a:ln>
        </p:spPr>
      </p:pic>
      <p:pic>
        <p:nvPicPr>
          <p:cNvPr id="553" name="Google Shape;553;p62"/>
          <p:cNvPicPr preferRelativeResize="0"/>
          <p:nvPr/>
        </p:nvPicPr>
        <p:blipFill>
          <a:blip r:embed="rId11">
            <a:alphaModFix/>
          </a:blip>
          <a:stretch>
            <a:fillRect/>
          </a:stretch>
        </p:blipFill>
        <p:spPr>
          <a:xfrm>
            <a:off x="6804938" y="3421350"/>
            <a:ext cx="71438" cy="71438"/>
          </a:xfrm>
          <a:prstGeom prst="rect">
            <a:avLst/>
          </a:prstGeom>
          <a:noFill/>
          <a:ln>
            <a:noFill/>
          </a:ln>
        </p:spPr>
      </p:pic>
      <p:sp>
        <p:nvSpPr>
          <p:cNvPr id="554" name="Google Shape;554;p62"/>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or remove content, </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please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UC Adyen">
  <p:cSld name="TITLE_AND_BODY_1_2_1_1_1_2_1_1_1_1_1_1_1_1_1_2_1_1_1_1_1_1_1_1">
    <p:bg>
      <p:bgPr>
        <a:solidFill>
          <a:schemeClr val="lt1"/>
        </a:solidFill>
      </p:bgPr>
    </p:bg>
    <p:spTree>
      <p:nvGrpSpPr>
        <p:cNvPr id="555" name="Shape 555"/>
        <p:cNvGrpSpPr/>
        <p:nvPr/>
      </p:nvGrpSpPr>
      <p:grpSpPr>
        <a:xfrm>
          <a:off x="0" y="0"/>
          <a:ext cx="0" cy="0"/>
          <a:chOff x="0" y="0"/>
          <a:chExt cx="0" cy="0"/>
        </a:xfrm>
      </p:grpSpPr>
      <p:sp>
        <p:nvSpPr>
          <p:cNvPr id="556" name="Google Shape;556;p63"/>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557" name="Google Shape;557;p63"/>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Unified Commerce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558" name="Google Shape;558;p63"/>
          <p:cNvSpPr/>
          <p:nvPr/>
        </p:nvSpPr>
        <p:spPr>
          <a:xfrm>
            <a:off x="914644" y="2824613"/>
            <a:ext cx="6755700" cy="2493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559" name="Google Shape;559;p63"/>
          <p:cNvSpPr txBox="1"/>
          <p:nvPr/>
        </p:nvSpPr>
        <p:spPr>
          <a:xfrm>
            <a:off x="848471" y="1599140"/>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560" name="Google Shape;560;p63"/>
          <p:cNvSpPr txBox="1"/>
          <p:nvPr/>
        </p:nvSpPr>
        <p:spPr>
          <a:xfrm>
            <a:off x="806584" y="3083349"/>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561" name="Google Shape;561;p63"/>
          <p:cNvSpPr txBox="1"/>
          <p:nvPr/>
        </p:nvSpPr>
        <p:spPr>
          <a:xfrm>
            <a:off x="5583671" y="1599140"/>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562" name="Google Shape;562;p63"/>
          <p:cNvCxnSpPr/>
          <p:nvPr/>
        </p:nvCxnSpPr>
        <p:spPr>
          <a:xfrm>
            <a:off x="1039225" y="2005040"/>
            <a:ext cx="0" cy="851100"/>
          </a:xfrm>
          <a:prstGeom prst="straightConnector1">
            <a:avLst/>
          </a:prstGeom>
          <a:noFill/>
          <a:ln cap="flat" cmpd="sng" w="19050">
            <a:solidFill>
              <a:schemeClr val="accent3"/>
            </a:solidFill>
            <a:prstDash val="dot"/>
            <a:round/>
            <a:headEnd len="med" w="med" type="none"/>
            <a:tailEnd len="med" w="med" type="none"/>
          </a:ln>
        </p:spPr>
      </p:cxnSp>
      <p:cxnSp>
        <p:nvCxnSpPr>
          <p:cNvPr id="563" name="Google Shape;563;p63"/>
          <p:cNvCxnSpPr/>
          <p:nvPr/>
        </p:nvCxnSpPr>
        <p:spPr>
          <a:xfrm>
            <a:off x="1161625" y="1882640"/>
            <a:ext cx="4648200" cy="0"/>
          </a:xfrm>
          <a:prstGeom prst="straightConnector1">
            <a:avLst/>
          </a:prstGeom>
          <a:noFill/>
          <a:ln cap="flat" cmpd="sng" w="19050">
            <a:solidFill>
              <a:schemeClr val="accent3"/>
            </a:solidFill>
            <a:prstDash val="dot"/>
            <a:round/>
            <a:headEnd len="med" w="med" type="none"/>
            <a:tailEnd len="med" w="med" type="none"/>
          </a:ln>
        </p:spPr>
      </p:cxnSp>
      <p:cxnSp>
        <p:nvCxnSpPr>
          <p:cNvPr id="564" name="Google Shape;564;p63"/>
          <p:cNvCxnSpPr/>
          <p:nvPr/>
        </p:nvCxnSpPr>
        <p:spPr>
          <a:xfrm rot="10800000">
            <a:off x="5932153" y="2005031"/>
            <a:ext cx="0" cy="815700"/>
          </a:xfrm>
          <a:prstGeom prst="straightConnector1">
            <a:avLst/>
          </a:prstGeom>
          <a:noFill/>
          <a:ln cap="flat" cmpd="sng" w="19050">
            <a:solidFill>
              <a:schemeClr val="accent3"/>
            </a:solidFill>
            <a:prstDash val="dot"/>
            <a:round/>
            <a:headEnd len="med" w="med" type="none"/>
            <a:tailEnd len="med" w="med" type="none"/>
          </a:ln>
        </p:spPr>
      </p:cxnSp>
      <p:sp>
        <p:nvSpPr>
          <p:cNvPr id="565" name="Google Shape;565;p63"/>
          <p:cNvSpPr/>
          <p:nvPr/>
        </p:nvSpPr>
        <p:spPr>
          <a:xfrm>
            <a:off x="914645" y="175590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66" name="Google Shape;566;p63"/>
          <p:cNvPicPr preferRelativeResize="0"/>
          <p:nvPr/>
        </p:nvPicPr>
        <p:blipFill>
          <a:blip r:embed="rId2">
            <a:alphaModFix/>
          </a:blip>
          <a:stretch>
            <a:fillRect/>
          </a:stretch>
        </p:blipFill>
        <p:spPr>
          <a:xfrm>
            <a:off x="1007073" y="1834265"/>
            <a:ext cx="64294" cy="85725"/>
          </a:xfrm>
          <a:prstGeom prst="rect">
            <a:avLst/>
          </a:prstGeom>
          <a:noFill/>
          <a:ln>
            <a:noFill/>
          </a:ln>
        </p:spPr>
      </p:pic>
      <p:sp>
        <p:nvSpPr>
          <p:cNvPr id="567" name="Google Shape;567;p63"/>
          <p:cNvSpPr/>
          <p:nvPr/>
        </p:nvSpPr>
        <p:spPr>
          <a:xfrm>
            <a:off x="914645" y="2824612"/>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68" name="Google Shape;568;p63"/>
          <p:cNvPicPr preferRelativeResize="0"/>
          <p:nvPr/>
        </p:nvPicPr>
        <p:blipFill>
          <a:blip r:embed="rId3">
            <a:alphaModFix/>
          </a:blip>
          <a:stretch>
            <a:fillRect/>
          </a:stretch>
        </p:blipFill>
        <p:spPr>
          <a:xfrm>
            <a:off x="1003501" y="2907067"/>
            <a:ext cx="71438" cy="71438"/>
          </a:xfrm>
          <a:prstGeom prst="rect">
            <a:avLst/>
          </a:prstGeom>
          <a:noFill/>
          <a:ln>
            <a:noFill/>
          </a:ln>
        </p:spPr>
      </p:pic>
      <p:sp>
        <p:nvSpPr>
          <p:cNvPr id="569" name="Google Shape;569;p63"/>
          <p:cNvSpPr/>
          <p:nvPr/>
        </p:nvSpPr>
        <p:spPr>
          <a:xfrm>
            <a:off x="5808512" y="1758046"/>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570" name="Google Shape;570;p63"/>
          <p:cNvPicPr preferRelativeResize="0"/>
          <p:nvPr/>
        </p:nvPicPr>
        <p:blipFill>
          <a:blip r:embed="rId4">
            <a:alphaModFix/>
          </a:blip>
          <a:stretch>
            <a:fillRect/>
          </a:stretch>
        </p:blipFill>
        <p:spPr>
          <a:xfrm>
            <a:off x="5900054" y="1843350"/>
            <a:ext cx="71438" cy="78581"/>
          </a:xfrm>
          <a:prstGeom prst="rect">
            <a:avLst/>
          </a:prstGeom>
          <a:noFill/>
          <a:ln>
            <a:noFill/>
          </a:ln>
        </p:spPr>
      </p:pic>
      <p:sp>
        <p:nvSpPr>
          <p:cNvPr id="571" name="Google Shape;571;p63"/>
          <p:cNvSpPr/>
          <p:nvPr/>
        </p:nvSpPr>
        <p:spPr>
          <a:xfrm>
            <a:off x="4101769" y="2893303"/>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572" name="Google Shape;572;p63"/>
          <p:cNvSpPr txBox="1"/>
          <p:nvPr/>
        </p:nvSpPr>
        <p:spPr>
          <a:xfrm>
            <a:off x="2730882" y="3167672"/>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Gateway</a:t>
            </a:r>
            <a:endParaRPr sz="500">
              <a:solidFill>
                <a:schemeClr val="dk1"/>
              </a:solidFill>
              <a:latin typeface="Inter"/>
              <a:ea typeface="Inter"/>
              <a:cs typeface="Inter"/>
              <a:sym typeface="Inter"/>
            </a:endParaRPr>
          </a:p>
        </p:txBody>
      </p:sp>
      <p:sp>
        <p:nvSpPr>
          <p:cNvPr id="573" name="Google Shape;573;p63"/>
          <p:cNvSpPr txBox="1"/>
          <p:nvPr/>
        </p:nvSpPr>
        <p:spPr>
          <a:xfrm>
            <a:off x="5599067" y="3167672"/>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Processor</a:t>
            </a:r>
            <a:endParaRPr sz="500">
              <a:solidFill>
                <a:schemeClr val="dk1"/>
              </a:solidFill>
              <a:latin typeface="Inter"/>
              <a:ea typeface="Inter"/>
              <a:cs typeface="Inter"/>
              <a:sym typeface="Inter"/>
            </a:endParaRPr>
          </a:p>
        </p:txBody>
      </p:sp>
      <p:sp>
        <p:nvSpPr>
          <p:cNvPr id="574" name="Google Shape;574;p63"/>
          <p:cNvSpPr txBox="1"/>
          <p:nvPr/>
        </p:nvSpPr>
        <p:spPr>
          <a:xfrm>
            <a:off x="6600962" y="3378307"/>
            <a:ext cx="4653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Acquirer</a:t>
            </a:r>
            <a:endParaRPr sz="500">
              <a:solidFill>
                <a:schemeClr val="dk1"/>
              </a:solidFill>
              <a:latin typeface="Inter"/>
              <a:ea typeface="Inter"/>
              <a:cs typeface="Inter"/>
              <a:sym typeface="Inter"/>
            </a:endParaRPr>
          </a:p>
        </p:txBody>
      </p:sp>
      <p:sp>
        <p:nvSpPr>
          <p:cNvPr id="575" name="Google Shape;575;p63"/>
          <p:cNvSpPr txBox="1"/>
          <p:nvPr/>
        </p:nvSpPr>
        <p:spPr>
          <a:xfrm>
            <a:off x="3664033" y="3167672"/>
            <a:ext cx="69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Risk management</a:t>
            </a:r>
            <a:endParaRPr sz="500">
              <a:solidFill>
                <a:schemeClr val="dk1"/>
              </a:solidFill>
              <a:latin typeface="Inter"/>
              <a:ea typeface="Inter"/>
              <a:cs typeface="Inter"/>
              <a:sym typeface="Inter"/>
            </a:endParaRPr>
          </a:p>
        </p:txBody>
      </p:sp>
      <p:sp>
        <p:nvSpPr>
          <p:cNvPr id="576" name="Google Shape;576;p63"/>
          <p:cNvSpPr txBox="1"/>
          <p:nvPr/>
        </p:nvSpPr>
        <p:spPr>
          <a:xfrm>
            <a:off x="4665923" y="3167672"/>
            <a:ext cx="5856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Authentication</a:t>
            </a:r>
            <a:endParaRPr sz="500">
              <a:solidFill>
                <a:schemeClr val="dk1"/>
              </a:solidFill>
              <a:latin typeface="Inter"/>
              <a:ea typeface="Inter"/>
              <a:cs typeface="Inter"/>
              <a:sym typeface="Inter"/>
            </a:endParaRPr>
          </a:p>
        </p:txBody>
      </p:sp>
      <p:sp>
        <p:nvSpPr>
          <p:cNvPr id="577" name="Google Shape;577;p63"/>
          <p:cNvSpPr txBox="1"/>
          <p:nvPr/>
        </p:nvSpPr>
        <p:spPr>
          <a:xfrm>
            <a:off x="6595266" y="3167672"/>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Auth rate optimization</a:t>
            </a:r>
            <a:endParaRPr sz="500">
              <a:solidFill>
                <a:schemeClr val="dk1"/>
              </a:solidFill>
              <a:latin typeface="Inter"/>
              <a:ea typeface="Inter"/>
              <a:cs typeface="Inter"/>
              <a:sym typeface="Inter"/>
            </a:endParaRPr>
          </a:p>
        </p:txBody>
      </p:sp>
      <p:pic>
        <p:nvPicPr>
          <p:cNvPr id="578" name="Google Shape;578;p63"/>
          <p:cNvPicPr preferRelativeResize="0"/>
          <p:nvPr/>
        </p:nvPicPr>
        <p:blipFill>
          <a:blip r:embed="rId5">
            <a:alphaModFix/>
          </a:blip>
          <a:stretch>
            <a:fillRect/>
          </a:stretch>
        </p:blipFill>
        <p:spPr>
          <a:xfrm>
            <a:off x="2654010" y="3199847"/>
            <a:ext cx="85725" cy="85725"/>
          </a:xfrm>
          <a:prstGeom prst="rect">
            <a:avLst/>
          </a:prstGeom>
          <a:noFill/>
          <a:ln>
            <a:noFill/>
          </a:ln>
        </p:spPr>
      </p:pic>
      <p:pic>
        <p:nvPicPr>
          <p:cNvPr id="579" name="Google Shape;579;p63"/>
          <p:cNvPicPr preferRelativeResize="0"/>
          <p:nvPr/>
        </p:nvPicPr>
        <p:blipFill>
          <a:blip r:embed="rId6">
            <a:alphaModFix/>
          </a:blip>
          <a:stretch>
            <a:fillRect/>
          </a:stretch>
        </p:blipFill>
        <p:spPr>
          <a:xfrm>
            <a:off x="3605158" y="3203419"/>
            <a:ext cx="64294" cy="78581"/>
          </a:xfrm>
          <a:prstGeom prst="rect">
            <a:avLst/>
          </a:prstGeom>
          <a:noFill/>
          <a:ln>
            <a:noFill/>
          </a:ln>
        </p:spPr>
      </p:pic>
      <p:pic>
        <p:nvPicPr>
          <p:cNvPr id="580" name="Google Shape;580;p63"/>
          <p:cNvPicPr preferRelativeResize="0"/>
          <p:nvPr/>
        </p:nvPicPr>
        <p:blipFill>
          <a:blip r:embed="rId7">
            <a:alphaModFix/>
          </a:blip>
          <a:stretch>
            <a:fillRect/>
          </a:stretch>
        </p:blipFill>
        <p:spPr>
          <a:xfrm>
            <a:off x="4594972" y="3203419"/>
            <a:ext cx="78581" cy="78581"/>
          </a:xfrm>
          <a:prstGeom prst="rect">
            <a:avLst/>
          </a:prstGeom>
          <a:noFill/>
          <a:ln>
            <a:noFill/>
          </a:ln>
        </p:spPr>
      </p:pic>
      <p:pic>
        <p:nvPicPr>
          <p:cNvPr id="581" name="Google Shape;581;p63"/>
          <p:cNvPicPr preferRelativeResize="0"/>
          <p:nvPr/>
        </p:nvPicPr>
        <p:blipFill>
          <a:blip r:embed="rId8">
            <a:alphaModFix/>
          </a:blip>
          <a:stretch>
            <a:fillRect/>
          </a:stretch>
        </p:blipFill>
        <p:spPr>
          <a:xfrm>
            <a:off x="5520483" y="3203419"/>
            <a:ext cx="78581" cy="78581"/>
          </a:xfrm>
          <a:prstGeom prst="rect">
            <a:avLst/>
          </a:prstGeom>
          <a:noFill/>
          <a:ln>
            <a:noFill/>
          </a:ln>
        </p:spPr>
      </p:pic>
      <p:pic>
        <p:nvPicPr>
          <p:cNvPr id="582" name="Google Shape;582;p63"/>
          <p:cNvPicPr preferRelativeResize="0"/>
          <p:nvPr/>
        </p:nvPicPr>
        <p:blipFill>
          <a:blip r:embed="rId9">
            <a:alphaModFix/>
          </a:blip>
          <a:stretch>
            <a:fillRect/>
          </a:stretch>
        </p:blipFill>
        <p:spPr>
          <a:xfrm>
            <a:off x="6528790" y="3206991"/>
            <a:ext cx="71438" cy="71438"/>
          </a:xfrm>
          <a:prstGeom prst="rect">
            <a:avLst/>
          </a:prstGeom>
          <a:noFill/>
          <a:ln>
            <a:noFill/>
          </a:ln>
        </p:spPr>
      </p:pic>
      <p:pic>
        <p:nvPicPr>
          <p:cNvPr id="583" name="Google Shape;583;p63"/>
          <p:cNvPicPr preferRelativeResize="0"/>
          <p:nvPr/>
        </p:nvPicPr>
        <p:blipFill>
          <a:blip r:embed="rId10">
            <a:alphaModFix/>
          </a:blip>
          <a:stretch>
            <a:fillRect/>
          </a:stretch>
        </p:blipFill>
        <p:spPr>
          <a:xfrm>
            <a:off x="6538562" y="3410482"/>
            <a:ext cx="64294" cy="85725"/>
          </a:xfrm>
          <a:prstGeom prst="rect">
            <a:avLst/>
          </a:prstGeom>
          <a:noFill/>
          <a:ln>
            <a:noFill/>
          </a:ln>
        </p:spPr>
      </p:pic>
      <p:sp>
        <p:nvSpPr>
          <p:cNvPr id="584" name="Google Shape;584;p63"/>
          <p:cNvSpPr/>
          <p:nvPr>
            <p:ph idx="2" type="pic"/>
          </p:nvPr>
        </p:nvSpPr>
        <p:spPr>
          <a:xfrm>
            <a:off x="2050010" y="2689236"/>
            <a:ext cx="519900" cy="519900"/>
          </a:xfrm>
          <a:prstGeom prst="ellipse">
            <a:avLst/>
          </a:prstGeom>
          <a:noFill/>
          <a:ln cap="flat" cmpd="sng" w="19050">
            <a:solidFill>
              <a:schemeClr val="dk1"/>
            </a:solidFill>
            <a:prstDash val="solid"/>
            <a:round/>
            <a:headEnd len="sm" w="sm" type="none"/>
            <a:tailEnd len="sm" w="sm" type="none"/>
          </a:ln>
        </p:spPr>
      </p:sp>
      <p:sp>
        <p:nvSpPr>
          <p:cNvPr id="585" name="Google Shape;585;p63"/>
          <p:cNvSpPr/>
          <p:nvPr/>
        </p:nvSpPr>
        <p:spPr>
          <a:xfrm>
            <a:off x="7421241"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586" name="Google Shape;586;p63"/>
          <p:cNvSpPr txBox="1"/>
          <p:nvPr/>
        </p:nvSpPr>
        <p:spPr>
          <a:xfrm>
            <a:off x="7691433" y="2822250"/>
            <a:ext cx="647400" cy="2538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a:t>
            </a:r>
            <a:endParaRPr b="1" sz="600">
              <a:solidFill>
                <a:schemeClr val="dk1"/>
              </a:solidFill>
              <a:latin typeface="Inter"/>
              <a:ea typeface="Inter"/>
              <a:cs typeface="Inter"/>
              <a:sym typeface="Inter"/>
            </a:endParaRPr>
          </a:p>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pic>
        <p:nvPicPr>
          <p:cNvPr id="587" name="Google Shape;587;p63"/>
          <p:cNvPicPr preferRelativeResize="0"/>
          <p:nvPr/>
        </p:nvPicPr>
        <p:blipFill>
          <a:blip r:embed="rId11">
            <a:alphaModFix/>
          </a:blip>
          <a:stretch>
            <a:fillRect/>
          </a:stretch>
        </p:blipFill>
        <p:spPr>
          <a:xfrm>
            <a:off x="7512577" y="2913488"/>
            <a:ext cx="71438" cy="71438"/>
          </a:xfrm>
          <a:prstGeom prst="rect">
            <a:avLst/>
          </a:prstGeom>
          <a:solidFill>
            <a:schemeClr val="lt1"/>
          </a:solidFill>
          <a:ln>
            <a:noFill/>
          </a:ln>
        </p:spPr>
      </p:pic>
      <p:sp>
        <p:nvSpPr>
          <p:cNvPr id="588" name="Google Shape;588;p63"/>
          <p:cNvSpPr txBox="1"/>
          <p:nvPr/>
        </p:nvSpPr>
        <p:spPr>
          <a:xfrm>
            <a:off x="2730881" y="3378307"/>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Terminal certification</a:t>
            </a:r>
            <a:endParaRPr sz="500">
              <a:solidFill>
                <a:schemeClr val="dk1"/>
              </a:solidFill>
              <a:latin typeface="Inter"/>
              <a:ea typeface="Inter"/>
              <a:cs typeface="Inter"/>
              <a:sym typeface="Inter"/>
            </a:endParaRPr>
          </a:p>
        </p:txBody>
      </p:sp>
      <p:sp>
        <p:nvSpPr>
          <p:cNvPr id="589" name="Google Shape;589;p63"/>
          <p:cNvSpPr txBox="1"/>
          <p:nvPr/>
        </p:nvSpPr>
        <p:spPr>
          <a:xfrm>
            <a:off x="3664033" y="3378307"/>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Terminal fleet management</a:t>
            </a:r>
            <a:endParaRPr sz="500">
              <a:solidFill>
                <a:schemeClr val="dk1"/>
              </a:solidFill>
              <a:latin typeface="Inter"/>
              <a:ea typeface="Inter"/>
              <a:cs typeface="Inter"/>
              <a:sym typeface="Inter"/>
            </a:endParaRPr>
          </a:p>
        </p:txBody>
      </p:sp>
      <p:sp>
        <p:nvSpPr>
          <p:cNvPr id="590" name="Google Shape;590;p63"/>
          <p:cNvSpPr txBox="1"/>
          <p:nvPr/>
        </p:nvSpPr>
        <p:spPr>
          <a:xfrm>
            <a:off x="4665922" y="3378307"/>
            <a:ext cx="7572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Reconciliation</a:t>
            </a:r>
            <a:endParaRPr sz="500">
              <a:solidFill>
                <a:schemeClr val="dk1"/>
              </a:solidFill>
              <a:latin typeface="Inter"/>
              <a:ea typeface="Inter"/>
              <a:cs typeface="Inter"/>
              <a:sym typeface="Inter"/>
            </a:endParaRPr>
          </a:p>
        </p:txBody>
      </p:sp>
      <p:sp>
        <p:nvSpPr>
          <p:cNvPr id="591" name="Google Shape;591;p63"/>
          <p:cNvSpPr txBox="1"/>
          <p:nvPr/>
        </p:nvSpPr>
        <p:spPr>
          <a:xfrm>
            <a:off x="5599073" y="3378307"/>
            <a:ext cx="825900" cy="1500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lang="en" sz="500">
                <a:solidFill>
                  <a:schemeClr val="dk1"/>
                </a:solidFill>
                <a:latin typeface="Inter"/>
                <a:ea typeface="Inter"/>
                <a:cs typeface="Inter"/>
                <a:sym typeface="Inter"/>
              </a:rPr>
              <a:t>In-person payments hardware and software</a:t>
            </a:r>
            <a:endParaRPr sz="500">
              <a:solidFill>
                <a:schemeClr val="dk1"/>
              </a:solidFill>
              <a:latin typeface="Inter"/>
              <a:ea typeface="Inter"/>
              <a:cs typeface="Inter"/>
              <a:sym typeface="Inter"/>
            </a:endParaRPr>
          </a:p>
        </p:txBody>
      </p:sp>
      <p:pic>
        <p:nvPicPr>
          <p:cNvPr id="592" name="Google Shape;592;p63"/>
          <p:cNvPicPr preferRelativeResize="0"/>
          <p:nvPr/>
        </p:nvPicPr>
        <p:blipFill>
          <a:blip r:embed="rId12">
            <a:alphaModFix/>
          </a:blip>
          <a:stretch>
            <a:fillRect/>
          </a:stretch>
        </p:blipFill>
        <p:spPr>
          <a:xfrm>
            <a:off x="5534775" y="3410482"/>
            <a:ext cx="50006" cy="85725"/>
          </a:xfrm>
          <a:prstGeom prst="rect">
            <a:avLst/>
          </a:prstGeom>
          <a:noFill/>
          <a:ln>
            <a:noFill/>
          </a:ln>
        </p:spPr>
      </p:pic>
      <p:pic>
        <p:nvPicPr>
          <p:cNvPr id="593" name="Google Shape;593;p63"/>
          <p:cNvPicPr preferRelativeResize="0"/>
          <p:nvPr/>
        </p:nvPicPr>
        <p:blipFill>
          <a:blip r:embed="rId13">
            <a:alphaModFix/>
          </a:blip>
          <a:stretch>
            <a:fillRect/>
          </a:stretch>
        </p:blipFill>
        <p:spPr>
          <a:xfrm>
            <a:off x="4598541" y="3417626"/>
            <a:ext cx="71438" cy="71438"/>
          </a:xfrm>
          <a:prstGeom prst="rect">
            <a:avLst/>
          </a:prstGeom>
          <a:noFill/>
          <a:ln>
            <a:noFill/>
          </a:ln>
        </p:spPr>
      </p:pic>
      <p:pic>
        <p:nvPicPr>
          <p:cNvPr id="594" name="Google Shape;594;p63"/>
          <p:cNvPicPr preferRelativeResize="0"/>
          <p:nvPr/>
        </p:nvPicPr>
        <p:blipFill>
          <a:blip r:embed="rId14">
            <a:alphaModFix/>
          </a:blip>
          <a:stretch>
            <a:fillRect/>
          </a:stretch>
        </p:blipFill>
        <p:spPr>
          <a:xfrm>
            <a:off x="3605156" y="3417626"/>
            <a:ext cx="71438" cy="71438"/>
          </a:xfrm>
          <a:prstGeom prst="rect">
            <a:avLst/>
          </a:prstGeom>
          <a:noFill/>
          <a:ln>
            <a:noFill/>
          </a:ln>
        </p:spPr>
      </p:pic>
      <p:pic>
        <p:nvPicPr>
          <p:cNvPr id="595" name="Google Shape;595;p63"/>
          <p:cNvPicPr preferRelativeResize="0"/>
          <p:nvPr/>
        </p:nvPicPr>
        <p:blipFill>
          <a:blip r:embed="rId15">
            <a:alphaModFix/>
          </a:blip>
          <a:stretch>
            <a:fillRect/>
          </a:stretch>
        </p:blipFill>
        <p:spPr>
          <a:xfrm>
            <a:off x="2658516" y="3417626"/>
            <a:ext cx="71438" cy="71438"/>
          </a:xfrm>
          <a:prstGeom prst="rect">
            <a:avLst/>
          </a:prstGeom>
          <a:noFill/>
          <a:ln>
            <a:noFill/>
          </a:ln>
        </p:spPr>
      </p:pic>
      <p:sp>
        <p:nvSpPr>
          <p:cNvPr id="596" name="Google Shape;596;p63"/>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or remove content, </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please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traditional">
  <p:cSld name="TITLE_AND_BODY_1_2_1_1_1_2_1_1_1_1_1_1_1_1_1_2_1_1_1_1_1_1_1_1_1">
    <p:bg>
      <p:bgPr>
        <a:solidFill>
          <a:schemeClr val="lt1"/>
        </a:solidFill>
      </p:bgPr>
    </p:bg>
    <p:spTree>
      <p:nvGrpSpPr>
        <p:cNvPr id="597" name="Shape 597"/>
        <p:cNvGrpSpPr/>
        <p:nvPr/>
      </p:nvGrpSpPr>
      <p:grpSpPr>
        <a:xfrm>
          <a:off x="0" y="0"/>
          <a:ext cx="0" cy="0"/>
          <a:chOff x="0" y="0"/>
          <a:chExt cx="0" cy="0"/>
        </a:xfrm>
      </p:grpSpPr>
      <p:sp>
        <p:nvSpPr>
          <p:cNvPr id="598" name="Google Shape;598;p64"/>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599" name="Google Shape;599;p64"/>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Platforms </a:t>
            </a:r>
            <a:r>
              <a:rPr lang="en" sz="3000">
                <a:solidFill>
                  <a:schemeClr val="accent4"/>
                </a:solidFill>
                <a:latin typeface="Inter SemiBold"/>
                <a:ea typeface="Inter SemiBold"/>
                <a:cs typeface="Inter SemiBold"/>
                <a:sym typeface="Inter SemiBold"/>
              </a:rPr>
              <a:t>traditional</a:t>
            </a:r>
            <a:endParaRPr sz="3000">
              <a:solidFill>
                <a:schemeClr val="accent4"/>
              </a:solidFill>
              <a:latin typeface="Inter SemiBold"/>
              <a:ea typeface="Inter SemiBold"/>
              <a:cs typeface="Inter SemiBold"/>
              <a:sym typeface="Inter SemiBold"/>
            </a:endParaRPr>
          </a:p>
        </p:txBody>
      </p:sp>
      <p:sp>
        <p:nvSpPr>
          <p:cNvPr id="600" name="Google Shape;600;p64"/>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01" name="Google Shape;601;p64"/>
          <p:cNvSpPr txBox="1"/>
          <p:nvPr/>
        </p:nvSpPr>
        <p:spPr>
          <a:xfrm>
            <a:off x="587616" y="258541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Online</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02" name="Google Shape;602;p64"/>
          <p:cNvSpPr txBox="1"/>
          <p:nvPr/>
        </p:nvSpPr>
        <p:spPr>
          <a:xfrm>
            <a:off x="2437928"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Gateway</a:t>
            </a:r>
            <a:endParaRPr b="1" sz="600">
              <a:solidFill>
                <a:schemeClr val="dk1"/>
              </a:solidFill>
              <a:latin typeface="Inter"/>
              <a:ea typeface="Inter"/>
              <a:cs typeface="Inter"/>
              <a:sym typeface="Inter"/>
            </a:endParaRPr>
          </a:p>
        </p:txBody>
      </p:sp>
      <p:sp>
        <p:nvSpPr>
          <p:cNvPr id="603" name="Google Shape;603;p64"/>
          <p:cNvSpPr txBox="1"/>
          <p:nvPr/>
        </p:nvSpPr>
        <p:spPr>
          <a:xfrm>
            <a:off x="3695190"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604" name="Google Shape;604;p64"/>
          <p:cNvSpPr txBox="1"/>
          <p:nvPr/>
        </p:nvSpPr>
        <p:spPr>
          <a:xfrm>
            <a:off x="4823318" y="2581014"/>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sp>
        <p:nvSpPr>
          <p:cNvPr id="605" name="Google Shape;605;p64"/>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sp>
        <p:nvSpPr>
          <p:cNvPr id="606" name="Google Shape;606;p64"/>
          <p:cNvSpPr/>
          <p:nvPr/>
        </p:nvSpPr>
        <p:spPr>
          <a:xfrm>
            <a:off x="2639869" y="2149815"/>
            <a:ext cx="6474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Risk management</a:t>
            </a:r>
            <a:endParaRPr sz="500">
              <a:latin typeface="Inter"/>
              <a:ea typeface="Inter"/>
              <a:cs typeface="Inter"/>
              <a:sym typeface="Inter"/>
            </a:endParaRPr>
          </a:p>
        </p:txBody>
      </p:sp>
      <p:sp>
        <p:nvSpPr>
          <p:cNvPr id="607" name="Google Shape;607;p64"/>
          <p:cNvSpPr/>
          <p:nvPr/>
        </p:nvSpPr>
        <p:spPr>
          <a:xfrm>
            <a:off x="3331322" y="2149815"/>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Authentication</a:t>
            </a:r>
            <a:endParaRPr sz="500">
              <a:latin typeface="Inter"/>
              <a:ea typeface="Inter"/>
              <a:cs typeface="Inter"/>
              <a:sym typeface="Inter"/>
            </a:endParaRPr>
          </a:p>
        </p:txBody>
      </p:sp>
      <p:sp>
        <p:nvSpPr>
          <p:cNvPr id="608" name="Google Shape;608;p64"/>
          <p:cNvSpPr/>
          <p:nvPr/>
        </p:nvSpPr>
        <p:spPr>
          <a:xfrm>
            <a:off x="4122584" y="2149815"/>
            <a:ext cx="7431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Auth rate optimization</a:t>
            </a:r>
            <a:endParaRPr sz="500">
              <a:latin typeface="Inter"/>
              <a:ea typeface="Inter"/>
              <a:cs typeface="Inter"/>
              <a:sym typeface="Inter"/>
            </a:endParaRPr>
          </a:p>
        </p:txBody>
      </p:sp>
      <p:cxnSp>
        <p:nvCxnSpPr>
          <p:cNvPr id="609" name="Google Shape;609;p64"/>
          <p:cNvCxnSpPr>
            <a:stCxn id="610" idx="4"/>
            <a:endCxn id="611" idx="0"/>
          </p:cNvCxnSpPr>
          <p:nvPr/>
        </p:nvCxnSpPr>
        <p:spPr>
          <a:xfrm>
            <a:off x="820327" y="2004534"/>
            <a:ext cx="0" cy="322200"/>
          </a:xfrm>
          <a:prstGeom prst="straightConnector1">
            <a:avLst/>
          </a:prstGeom>
          <a:noFill/>
          <a:ln cap="flat" cmpd="sng" w="19050">
            <a:solidFill>
              <a:schemeClr val="accent3"/>
            </a:solidFill>
            <a:prstDash val="dot"/>
            <a:round/>
            <a:headEnd len="med" w="med" type="none"/>
            <a:tailEnd len="med" w="med" type="none"/>
          </a:ln>
        </p:spPr>
      </p:cxnSp>
      <p:cxnSp>
        <p:nvCxnSpPr>
          <p:cNvPr id="612" name="Google Shape;612;p64"/>
          <p:cNvCxnSpPr>
            <a:stCxn id="610" idx="6"/>
            <a:endCxn id="613" idx="2"/>
          </p:cNvCxnSpPr>
          <p:nvPr/>
        </p:nvCxnSpPr>
        <p:spPr>
          <a:xfrm>
            <a:off x="944977" y="1879884"/>
            <a:ext cx="3990900" cy="2100"/>
          </a:xfrm>
          <a:prstGeom prst="straightConnector1">
            <a:avLst/>
          </a:prstGeom>
          <a:noFill/>
          <a:ln cap="flat" cmpd="sng" w="19050">
            <a:solidFill>
              <a:schemeClr val="accent3"/>
            </a:solidFill>
            <a:prstDash val="dot"/>
            <a:round/>
            <a:headEnd len="med" w="med" type="none"/>
            <a:tailEnd len="med" w="med" type="none"/>
          </a:ln>
        </p:spPr>
      </p:cxnSp>
      <p:cxnSp>
        <p:nvCxnSpPr>
          <p:cNvPr id="614" name="Google Shape;614;p64"/>
          <p:cNvCxnSpPr>
            <a:stCxn id="611" idx="6"/>
            <a:endCxn id="615" idx="2"/>
          </p:cNvCxnSpPr>
          <p:nvPr/>
        </p:nvCxnSpPr>
        <p:spPr>
          <a:xfrm>
            <a:off x="944977" y="2451328"/>
            <a:ext cx="609300" cy="498000"/>
          </a:xfrm>
          <a:prstGeom prst="straightConnector1">
            <a:avLst/>
          </a:prstGeom>
          <a:noFill/>
          <a:ln cap="flat" cmpd="sng" w="19050">
            <a:solidFill>
              <a:schemeClr val="accent3"/>
            </a:solidFill>
            <a:prstDash val="dot"/>
            <a:round/>
            <a:headEnd len="med" w="med" type="none"/>
            <a:tailEnd len="med" w="med" type="none"/>
          </a:ln>
        </p:spPr>
      </p:cxnSp>
      <p:cxnSp>
        <p:nvCxnSpPr>
          <p:cNvPr id="616" name="Google Shape;616;p64"/>
          <p:cNvCxnSpPr>
            <a:stCxn id="617" idx="6"/>
            <a:endCxn id="618" idx="2"/>
          </p:cNvCxnSpPr>
          <p:nvPr/>
        </p:nvCxnSpPr>
        <p:spPr>
          <a:xfrm>
            <a:off x="2795273" y="2446927"/>
            <a:ext cx="1007700" cy="0"/>
          </a:xfrm>
          <a:prstGeom prst="straightConnector1">
            <a:avLst/>
          </a:prstGeom>
          <a:noFill/>
          <a:ln cap="flat" cmpd="sng" w="19050">
            <a:solidFill>
              <a:schemeClr val="accent3"/>
            </a:solidFill>
            <a:prstDash val="dot"/>
            <a:round/>
            <a:headEnd len="med" w="med" type="none"/>
            <a:tailEnd len="med" w="med" type="none"/>
          </a:ln>
        </p:spPr>
      </p:cxnSp>
      <p:cxnSp>
        <p:nvCxnSpPr>
          <p:cNvPr id="619" name="Google Shape;619;p64"/>
          <p:cNvCxnSpPr>
            <a:stCxn id="618" idx="6"/>
            <a:endCxn id="620" idx="2"/>
          </p:cNvCxnSpPr>
          <p:nvPr/>
        </p:nvCxnSpPr>
        <p:spPr>
          <a:xfrm>
            <a:off x="4052259" y="2446927"/>
            <a:ext cx="880200" cy="0"/>
          </a:xfrm>
          <a:prstGeom prst="straightConnector1">
            <a:avLst/>
          </a:prstGeom>
          <a:noFill/>
          <a:ln cap="flat" cmpd="sng" w="19050">
            <a:solidFill>
              <a:schemeClr val="accent3"/>
            </a:solidFill>
            <a:prstDash val="dot"/>
            <a:round/>
            <a:headEnd len="med" w="med" type="none"/>
            <a:tailEnd len="med" w="med" type="none"/>
          </a:ln>
        </p:spPr>
      </p:cxnSp>
      <p:sp>
        <p:nvSpPr>
          <p:cNvPr id="621" name="Google Shape;621;p64"/>
          <p:cNvSpPr txBox="1"/>
          <p:nvPr/>
        </p:nvSpPr>
        <p:spPr>
          <a:xfrm>
            <a:off x="6387961" y="2868394"/>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Split payment</a:t>
            </a:r>
            <a:endParaRPr b="1" sz="600">
              <a:solidFill>
                <a:schemeClr val="dk1"/>
              </a:solidFill>
              <a:latin typeface="Inter"/>
              <a:ea typeface="Inter"/>
              <a:cs typeface="Inter"/>
              <a:sym typeface="Inter"/>
            </a:endParaRPr>
          </a:p>
        </p:txBody>
      </p:sp>
      <p:cxnSp>
        <p:nvCxnSpPr>
          <p:cNvPr id="622" name="Google Shape;622;p64"/>
          <p:cNvCxnSpPr>
            <a:stCxn id="607" idx="2"/>
          </p:cNvCxnSpPr>
          <p:nvPr/>
        </p:nvCxnSpPr>
        <p:spPr>
          <a:xfrm>
            <a:off x="3602222" y="2299815"/>
            <a:ext cx="0" cy="140700"/>
          </a:xfrm>
          <a:prstGeom prst="straightConnector1">
            <a:avLst/>
          </a:prstGeom>
          <a:noFill/>
          <a:ln cap="flat" cmpd="sng" w="19050">
            <a:solidFill>
              <a:schemeClr val="accent3"/>
            </a:solidFill>
            <a:prstDash val="dot"/>
            <a:round/>
            <a:headEnd len="med" w="med" type="none"/>
            <a:tailEnd len="med" w="med" type="none"/>
          </a:ln>
        </p:spPr>
      </p:cxnSp>
      <p:cxnSp>
        <p:nvCxnSpPr>
          <p:cNvPr id="623" name="Google Shape;623;p64"/>
          <p:cNvCxnSpPr>
            <a:stCxn id="608" idx="2"/>
          </p:cNvCxnSpPr>
          <p:nvPr/>
        </p:nvCxnSpPr>
        <p:spPr>
          <a:xfrm>
            <a:off x="4494134" y="2299815"/>
            <a:ext cx="0" cy="137700"/>
          </a:xfrm>
          <a:prstGeom prst="straightConnector1">
            <a:avLst/>
          </a:prstGeom>
          <a:noFill/>
          <a:ln cap="flat" cmpd="sng" w="19050">
            <a:solidFill>
              <a:schemeClr val="accent3"/>
            </a:solidFill>
            <a:prstDash val="dot"/>
            <a:round/>
            <a:headEnd len="med" w="med" type="none"/>
            <a:tailEnd len="med" w="med" type="none"/>
          </a:ln>
        </p:spPr>
      </p:cxnSp>
      <p:cxnSp>
        <p:nvCxnSpPr>
          <p:cNvPr id="624" name="Google Shape;624;p64"/>
          <p:cNvCxnSpPr>
            <a:stCxn id="620" idx="0"/>
            <a:endCxn id="613" idx="4"/>
          </p:cNvCxnSpPr>
          <p:nvPr/>
        </p:nvCxnSpPr>
        <p:spPr>
          <a:xfrm flipH="1" rot="10800000">
            <a:off x="5056969" y="2006677"/>
            <a:ext cx="3600" cy="315600"/>
          </a:xfrm>
          <a:prstGeom prst="straightConnector1">
            <a:avLst/>
          </a:prstGeom>
          <a:noFill/>
          <a:ln cap="flat" cmpd="sng" w="19050">
            <a:solidFill>
              <a:schemeClr val="accent3"/>
            </a:solidFill>
            <a:prstDash val="dot"/>
            <a:round/>
            <a:headEnd len="med" w="med" type="none"/>
            <a:tailEnd len="med" w="med" type="none"/>
          </a:ln>
        </p:spPr>
      </p:cxnSp>
      <p:cxnSp>
        <p:nvCxnSpPr>
          <p:cNvPr id="625" name="Google Shape;625;p64"/>
          <p:cNvCxnSpPr>
            <a:stCxn id="606" idx="2"/>
          </p:cNvCxnSpPr>
          <p:nvPr/>
        </p:nvCxnSpPr>
        <p:spPr>
          <a:xfrm>
            <a:off x="2963569" y="2299815"/>
            <a:ext cx="0" cy="143400"/>
          </a:xfrm>
          <a:prstGeom prst="straightConnector1">
            <a:avLst/>
          </a:prstGeom>
          <a:noFill/>
          <a:ln cap="flat" cmpd="sng" w="19050">
            <a:solidFill>
              <a:schemeClr val="accent3"/>
            </a:solidFill>
            <a:prstDash val="dot"/>
            <a:round/>
            <a:headEnd len="med" w="med" type="none"/>
            <a:tailEnd len="med" w="med" type="none"/>
          </a:ln>
        </p:spPr>
      </p:cxnSp>
      <p:sp>
        <p:nvSpPr>
          <p:cNvPr id="615" name="Google Shape;615;p64"/>
          <p:cNvSpPr/>
          <p:nvPr>
            <p:ph idx="2" type="pic"/>
          </p:nvPr>
        </p:nvSpPr>
        <p:spPr>
          <a:xfrm>
            <a:off x="1554238" y="2689236"/>
            <a:ext cx="519900" cy="519900"/>
          </a:xfrm>
          <a:prstGeom prst="ellipse">
            <a:avLst/>
          </a:prstGeom>
          <a:noFill/>
          <a:ln cap="flat" cmpd="sng" w="19050">
            <a:solidFill>
              <a:schemeClr val="dk1"/>
            </a:solidFill>
            <a:prstDash val="solid"/>
            <a:round/>
            <a:headEnd len="sm" w="sm" type="none"/>
            <a:tailEnd len="sm" w="sm" type="none"/>
          </a:ln>
        </p:spPr>
      </p:sp>
      <p:sp>
        <p:nvSpPr>
          <p:cNvPr id="610" name="Google Shape;610;p64"/>
          <p:cNvSpPr/>
          <p:nvPr/>
        </p:nvSpPr>
        <p:spPr>
          <a:xfrm>
            <a:off x="695677" y="1755234"/>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26" name="Google Shape;626;p64"/>
          <p:cNvPicPr preferRelativeResize="0"/>
          <p:nvPr/>
        </p:nvPicPr>
        <p:blipFill>
          <a:blip r:embed="rId2">
            <a:alphaModFix/>
          </a:blip>
          <a:stretch>
            <a:fillRect/>
          </a:stretch>
        </p:blipFill>
        <p:spPr>
          <a:xfrm>
            <a:off x="788105" y="1833591"/>
            <a:ext cx="64294" cy="85725"/>
          </a:xfrm>
          <a:prstGeom prst="rect">
            <a:avLst/>
          </a:prstGeom>
          <a:noFill/>
          <a:ln>
            <a:noFill/>
          </a:ln>
        </p:spPr>
      </p:pic>
      <p:sp>
        <p:nvSpPr>
          <p:cNvPr id="611" name="Google Shape;611;p64"/>
          <p:cNvSpPr/>
          <p:nvPr/>
        </p:nvSpPr>
        <p:spPr>
          <a:xfrm>
            <a:off x="695677" y="2326678"/>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27" name="Google Shape;627;p64"/>
          <p:cNvPicPr preferRelativeResize="0"/>
          <p:nvPr/>
        </p:nvPicPr>
        <p:blipFill>
          <a:blip r:embed="rId3">
            <a:alphaModFix/>
          </a:blip>
          <a:stretch>
            <a:fillRect/>
          </a:stretch>
        </p:blipFill>
        <p:spPr>
          <a:xfrm>
            <a:off x="784533" y="2409133"/>
            <a:ext cx="71438" cy="71438"/>
          </a:xfrm>
          <a:prstGeom prst="rect">
            <a:avLst/>
          </a:prstGeom>
          <a:noFill/>
          <a:ln>
            <a:noFill/>
          </a:ln>
        </p:spPr>
      </p:pic>
      <p:sp>
        <p:nvSpPr>
          <p:cNvPr id="617" name="Google Shape;617;p64"/>
          <p:cNvSpPr/>
          <p:nvPr/>
        </p:nvSpPr>
        <p:spPr>
          <a:xfrm>
            <a:off x="2545973"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28" name="Google Shape;628;p64"/>
          <p:cNvPicPr preferRelativeResize="0"/>
          <p:nvPr/>
        </p:nvPicPr>
        <p:blipFill>
          <a:blip r:embed="rId4">
            <a:alphaModFix/>
          </a:blip>
          <a:stretch>
            <a:fillRect/>
          </a:stretch>
        </p:blipFill>
        <p:spPr>
          <a:xfrm>
            <a:off x="2627695" y="2397587"/>
            <a:ext cx="85725" cy="85725"/>
          </a:xfrm>
          <a:prstGeom prst="rect">
            <a:avLst/>
          </a:prstGeom>
          <a:noFill/>
          <a:ln>
            <a:noFill/>
          </a:ln>
        </p:spPr>
      </p:pic>
      <p:sp>
        <p:nvSpPr>
          <p:cNvPr id="618" name="Google Shape;618;p64"/>
          <p:cNvSpPr/>
          <p:nvPr/>
        </p:nvSpPr>
        <p:spPr>
          <a:xfrm>
            <a:off x="3802959"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29" name="Google Shape;629;p64"/>
          <p:cNvPicPr preferRelativeResize="0"/>
          <p:nvPr/>
        </p:nvPicPr>
        <p:blipFill>
          <a:blip r:embed="rId5">
            <a:alphaModFix/>
          </a:blip>
          <a:stretch>
            <a:fillRect/>
          </a:stretch>
        </p:blipFill>
        <p:spPr>
          <a:xfrm>
            <a:off x="3888558" y="2407580"/>
            <a:ext cx="78581" cy="78581"/>
          </a:xfrm>
          <a:prstGeom prst="rect">
            <a:avLst/>
          </a:prstGeom>
          <a:noFill/>
          <a:ln>
            <a:noFill/>
          </a:ln>
        </p:spPr>
      </p:pic>
      <p:sp>
        <p:nvSpPr>
          <p:cNvPr id="620" name="Google Shape;620;p64"/>
          <p:cNvSpPr/>
          <p:nvPr/>
        </p:nvSpPr>
        <p:spPr>
          <a:xfrm>
            <a:off x="4932319" y="232227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0" name="Google Shape;630;p64"/>
          <p:cNvPicPr preferRelativeResize="0"/>
          <p:nvPr/>
        </p:nvPicPr>
        <p:blipFill>
          <a:blip r:embed="rId6">
            <a:alphaModFix/>
          </a:blip>
          <a:stretch>
            <a:fillRect/>
          </a:stretch>
        </p:blipFill>
        <p:spPr>
          <a:xfrm>
            <a:off x="5024766" y="2409882"/>
            <a:ext cx="64294" cy="85725"/>
          </a:xfrm>
          <a:prstGeom prst="rect">
            <a:avLst/>
          </a:prstGeom>
          <a:solidFill>
            <a:schemeClr val="lt1"/>
          </a:solidFill>
          <a:ln>
            <a:noFill/>
          </a:ln>
        </p:spPr>
      </p:pic>
      <p:sp>
        <p:nvSpPr>
          <p:cNvPr id="613" name="Google Shape;613;p64"/>
          <p:cNvSpPr/>
          <p:nvPr/>
        </p:nvSpPr>
        <p:spPr>
          <a:xfrm>
            <a:off x="4935900" y="1757372"/>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1" name="Google Shape;631;p64"/>
          <p:cNvPicPr preferRelativeResize="0"/>
          <p:nvPr/>
        </p:nvPicPr>
        <p:blipFill>
          <a:blip r:embed="rId7">
            <a:alphaModFix/>
          </a:blip>
          <a:stretch>
            <a:fillRect/>
          </a:stretch>
        </p:blipFill>
        <p:spPr>
          <a:xfrm>
            <a:off x="5027442" y="1842675"/>
            <a:ext cx="71438" cy="78581"/>
          </a:xfrm>
          <a:prstGeom prst="rect">
            <a:avLst/>
          </a:prstGeom>
          <a:noFill/>
          <a:ln>
            <a:noFill/>
          </a:ln>
        </p:spPr>
      </p:pic>
      <p:sp>
        <p:nvSpPr>
          <p:cNvPr id="632" name="Google Shape;632;p64"/>
          <p:cNvSpPr/>
          <p:nvPr/>
        </p:nvSpPr>
        <p:spPr>
          <a:xfrm>
            <a:off x="6117769"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633" name="Google Shape;633;p64"/>
          <p:cNvCxnSpPr>
            <a:stCxn id="615" idx="6"/>
            <a:endCxn id="617" idx="2"/>
          </p:cNvCxnSpPr>
          <p:nvPr/>
        </p:nvCxnSpPr>
        <p:spPr>
          <a:xfrm flipH="1" rot="10800000">
            <a:off x="2074138" y="2446986"/>
            <a:ext cx="471900" cy="502200"/>
          </a:xfrm>
          <a:prstGeom prst="straightConnector1">
            <a:avLst/>
          </a:prstGeom>
          <a:noFill/>
          <a:ln cap="flat" cmpd="sng" w="19050">
            <a:solidFill>
              <a:schemeClr val="accent3"/>
            </a:solidFill>
            <a:prstDash val="dot"/>
            <a:round/>
            <a:headEnd len="med" w="med" type="none"/>
            <a:tailEnd len="med" w="med" type="none"/>
          </a:ln>
        </p:spPr>
      </p:cxnSp>
      <p:sp>
        <p:nvSpPr>
          <p:cNvPr id="634" name="Google Shape;634;p64"/>
          <p:cNvSpPr txBox="1"/>
          <p:nvPr/>
        </p:nvSpPr>
        <p:spPr>
          <a:xfrm>
            <a:off x="587616" y="3173643"/>
            <a:ext cx="465300" cy="150000"/>
          </a:xfrm>
          <a:prstGeom prst="rect">
            <a:avLst/>
          </a:prstGeom>
          <a:noFill/>
          <a:ln>
            <a:noFill/>
          </a:ln>
        </p:spPr>
        <p:txBody>
          <a:bodyPr anchorCtr="0" anchor="b"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In-person</a:t>
            </a:r>
            <a:endParaRPr b="1" sz="600">
              <a:solidFill>
                <a:schemeClr val="dk1"/>
              </a:solidFill>
              <a:latin typeface="Inter"/>
              <a:ea typeface="Inter"/>
              <a:cs typeface="Inter"/>
              <a:sym typeface="Inter"/>
            </a:endParaRPr>
          </a:p>
          <a:p>
            <a:pPr indent="0" lvl="0" marL="0" rtl="0" algn="ct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635" name="Google Shape;635;p64"/>
          <p:cNvSpPr/>
          <p:nvPr/>
        </p:nvSpPr>
        <p:spPr>
          <a:xfrm>
            <a:off x="695677" y="3338897"/>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36" name="Google Shape;636;p64"/>
          <p:cNvPicPr preferRelativeResize="0"/>
          <p:nvPr/>
        </p:nvPicPr>
        <p:blipFill>
          <a:blip r:embed="rId3">
            <a:alphaModFix/>
          </a:blip>
          <a:stretch>
            <a:fillRect/>
          </a:stretch>
        </p:blipFill>
        <p:spPr>
          <a:xfrm>
            <a:off x="784533" y="3421352"/>
            <a:ext cx="71438" cy="71438"/>
          </a:xfrm>
          <a:prstGeom prst="rect">
            <a:avLst/>
          </a:prstGeom>
          <a:noFill/>
          <a:ln>
            <a:noFill/>
          </a:ln>
        </p:spPr>
      </p:pic>
      <p:cxnSp>
        <p:nvCxnSpPr>
          <p:cNvPr id="637" name="Google Shape;637;p64"/>
          <p:cNvCxnSpPr>
            <a:stCxn id="635" idx="4"/>
            <a:endCxn id="638" idx="0"/>
          </p:cNvCxnSpPr>
          <p:nvPr/>
        </p:nvCxnSpPr>
        <p:spPr>
          <a:xfrm>
            <a:off x="820327" y="3588197"/>
            <a:ext cx="0" cy="340500"/>
          </a:xfrm>
          <a:prstGeom prst="straightConnector1">
            <a:avLst/>
          </a:prstGeom>
          <a:noFill/>
          <a:ln cap="flat" cmpd="sng" w="19050">
            <a:solidFill>
              <a:schemeClr val="accent3"/>
            </a:solidFill>
            <a:prstDash val="dot"/>
            <a:round/>
            <a:headEnd len="med" w="med" type="none"/>
            <a:tailEnd len="med" w="med" type="none"/>
          </a:ln>
        </p:spPr>
      </p:cxnSp>
      <p:sp>
        <p:nvSpPr>
          <p:cNvPr id="639" name="Google Shape;639;p64"/>
          <p:cNvSpPr txBox="1"/>
          <p:nvPr/>
        </p:nvSpPr>
        <p:spPr>
          <a:xfrm>
            <a:off x="629503" y="4196181"/>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638" name="Google Shape;638;p64"/>
          <p:cNvSpPr/>
          <p:nvPr/>
        </p:nvSpPr>
        <p:spPr>
          <a:xfrm>
            <a:off x="695677"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0" name="Google Shape;640;p64"/>
          <p:cNvPicPr preferRelativeResize="0"/>
          <p:nvPr/>
        </p:nvPicPr>
        <p:blipFill>
          <a:blip r:embed="rId2">
            <a:alphaModFix/>
          </a:blip>
          <a:stretch>
            <a:fillRect/>
          </a:stretch>
        </p:blipFill>
        <p:spPr>
          <a:xfrm>
            <a:off x="788105" y="4006988"/>
            <a:ext cx="64294" cy="85725"/>
          </a:xfrm>
          <a:prstGeom prst="rect">
            <a:avLst/>
          </a:prstGeom>
          <a:noFill/>
          <a:ln>
            <a:noFill/>
          </a:ln>
        </p:spPr>
      </p:pic>
      <p:sp>
        <p:nvSpPr>
          <p:cNvPr id="641" name="Google Shape;641;p64"/>
          <p:cNvSpPr/>
          <p:nvPr/>
        </p:nvSpPr>
        <p:spPr>
          <a:xfrm>
            <a:off x="4932319" y="39286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642" name="Google Shape;642;p64"/>
          <p:cNvPicPr preferRelativeResize="0"/>
          <p:nvPr/>
        </p:nvPicPr>
        <p:blipFill>
          <a:blip r:embed="rId7">
            <a:alphaModFix/>
          </a:blip>
          <a:stretch>
            <a:fillRect/>
          </a:stretch>
        </p:blipFill>
        <p:spPr>
          <a:xfrm>
            <a:off x="5023861" y="4013934"/>
            <a:ext cx="71438" cy="78581"/>
          </a:xfrm>
          <a:prstGeom prst="rect">
            <a:avLst/>
          </a:prstGeom>
          <a:noFill/>
          <a:ln>
            <a:noFill/>
          </a:ln>
        </p:spPr>
      </p:pic>
      <p:sp>
        <p:nvSpPr>
          <p:cNvPr id="643" name="Google Shape;643;p64"/>
          <p:cNvSpPr txBox="1"/>
          <p:nvPr/>
        </p:nvSpPr>
        <p:spPr>
          <a:xfrm>
            <a:off x="4707478" y="4210163"/>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644" name="Google Shape;644;p64"/>
          <p:cNvCxnSpPr>
            <a:stCxn id="615" idx="6"/>
            <a:endCxn id="645" idx="2"/>
          </p:cNvCxnSpPr>
          <p:nvPr/>
        </p:nvCxnSpPr>
        <p:spPr>
          <a:xfrm>
            <a:off x="2074138" y="2949186"/>
            <a:ext cx="471900" cy="514500"/>
          </a:xfrm>
          <a:prstGeom prst="straightConnector1">
            <a:avLst/>
          </a:prstGeom>
          <a:noFill/>
          <a:ln cap="flat" cmpd="sng" w="19050">
            <a:solidFill>
              <a:schemeClr val="accent3"/>
            </a:solidFill>
            <a:prstDash val="dot"/>
            <a:round/>
            <a:headEnd len="med" w="med" type="none"/>
            <a:tailEnd len="med" w="med" type="none"/>
          </a:ln>
        </p:spPr>
      </p:cxnSp>
      <p:sp>
        <p:nvSpPr>
          <p:cNvPr id="645" name="Google Shape;645;p64"/>
          <p:cNvSpPr/>
          <p:nvPr/>
        </p:nvSpPr>
        <p:spPr>
          <a:xfrm>
            <a:off x="2545973"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646" name="Google Shape;646;p64"/>
          <p:cNvCxnSpPr>
            <a:stCxn id="615" idx="2"/>
            <a:endCxn id="635" idx="6"/>
          </p:cNvCxnSpPr>
          <p:nvPr/>
        </p:nvCxnSpPr>
        <p:spPr>
          <a:xfrm flipH="1">
            <a:off x="944938" y="2949186"/>
            <a:ext cx="609300" cy="514500"/>
          </a:xfrm>
          <a:prstGeom prst="straightConnector1">
            <a:avLst/>
          </a:prstGeom>
          <a:noFill/>
          <a:ln cap="flat" cmpd="sng" w="19050">
            <a:solidFill>
              <a:schemeClr val="accent3"/>
            </a:solidFill>
            <a:prstDash val="dot"/>
            <a:round/>
            <a:headEnd len="med" w="med" type="none"/>
            <a:tailEnd len="med" w="med" type="none"/>
          </a:ln>
        </p:spPr>
      </p:cxnSp>
      <p:sp>
        <p:nvSpPr>
          <p:cNvPr id="647" name="Google Shape;647;p64"/>
          <p:cNvSpPr txBox="1"/>
          <p:nvPr/>
        </p:nvSpPr>
        <p:spPr>
          <a:xfrm>
            <a:off x="2399620"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 system</a:t>
            </a:r>
            <a:endParaRPr b="1" sz="600">
              <a:solidFill>
                <a:schemeClr val="dk1"/>
              </a:solidFill>
              <a:latin typeface="Inter"/>
              <a:ea typeface="Inter"/>
              <a:cs typeface="Inter"/>
              <a:sym typeface="Inter"/>
            </a:endParaRPr>
          </a:p>
        </p:txBody>
      </p:sp>
      <p:sp>
        <p:nvSpPr>
          <p:cNvPr id="648" name="Google Shape;648;p64"/>
          <p:cNvSpPr/>
          <p:nvPr/>
        </p:nvSpPr>
        <p:spPr>
          <a:xfrm>
            <a:off x="3332072"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49" name="Google Shape;649;p64"/>
          <p:cNvSpPr txBox="1"/>
          <p:nvPr/>
        </p:nvSpPr>
        <p:spPr>
          <a:xfrm>
            <a:off x="3185718"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Terminal</a:t>
            </a:r>
            <a:endParaRPr b="1" sz="600">
              <a:solidFill>
                <a:schemeClr val="dk1"/>
              </a:solidFill>
              <a:latin typeface="Inter"/>
              <a:ea typeface="Inter"/>
              <a:cs typeface="Inter"/>
              <a:sym typeface="Inter"/>
            </a:endParaRPr>
          </a:p>
        </p:txBody>
      </p:sp>
      <p:sp>
        <p:nvSpPr>
          <p:cNvPr id="650" name="Google Shape;650;p64"/>
          <p:cNvSpPr/>
          <p:nvPr/>
        </p:nvSpPr>
        <p:spPr>
          <a:xfrm>
            <a:off x="4118166"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1" name="Google Shape;651;p64"/>
          <p:cNvSpPr txBox="1"/>
          <p:nvPr/>
        </p:nvSpPr>
        <p:spPr>
          <a:xfrm>
            <a:off x="3971812" y="3190421"/>
            <a:ext cx="5418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Processor</a:t>
            </a:r>
            <a:endParaRPr b="1" sz="600">
              <a:solidFill>
                <a:schemeClr val="dk1"/>
              </a:solidFill>
              <a:latin typeface="Inter"/>
              <a:ea typeface="Inter"/>
              <a:cs typeface="Inter"/>
              <a:sym typeface="Inter"/>
            </a:endParaRPr>
          </a:p>
        </p:txBody>
      </p:sp>
      <p:sp>
        <p:nvSpPr>
          <p:cNvPr id="652" name="Google Shape;652;p64"/>
          <p:cNvSpPr/>
          <p:nvPr/>
        </p:nvSpPr>
        <p:spPr>
          <a:xfrm>
            <a:off x="4932319" y="3338897"/>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53" name="Google Shape;653;p64"/>
          <p:cNvSpPr txBox="1"/>
          <p:nvPr/>
        </p:nvSpPr>
        <p:spPr>
          <a:xfrm>
            <a:off x="4823318" y="3182005"/>
            <a:ext cx="4653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Acquirer</a:t>
            </a:r>
            <a:endParaRPr b="1" sz="600">
              <a:solidFill>
                <a:schemeClr val="dk1"/>
              </a:solidFill>
              <a:latin typeface="Inter"/>
              <a:ea typeface="Inter"/>
              <a:cs typeface="Inter"/>
              <a:sym typeface="Inter"/>
            </a:endParaRPr>
          </a:p>
        </p:txBody>
      </p:sp>
      <p:pic>
        <p:nvPicPr>
          <p:cNvPr id="654" name="Google Shape;654;p64"/>
          <p:cNvPicPr preferRelativeResize="0"/>
          <p:nvPr/>
        </p:nvPicPr>
        <p:blipFill>
          <a:blip r:embed="rId5">
            <a:alphaModFix/>
          </a:blip>
          <a:stretch>
            <a:fillRect/>
          </a:stretch>
        </p:blipFill>
        <p:spPr>
          <a:xfrm>
            <a:off x="4204771" y="3424196"/>
            <a:ext cx="78581" cy="78581"/>
          </a:xfrm>
          <a:prstGeom prst="rect">
            <a:avLst/>
          </a:prstGeom>
          <a:noFill/>
          <a:ln>
            <a:noFill/>
          </a:ln>
        </p:spPr>
      </p:pic>
      <p:pic>
        <p:nvPicPr>
          <p:cNvPr id="655" name="Google Shape;655;p64"/>
          <p:cNvPicPr preferRelativeResize="0"/>
          <p:nvPr/>
        </p:nvPicPr>
        <p:blipFill>
          <a:blip r:embed="rId6">
            <a:alphaModFix/>
          </a:blip>
          <a:stretch>
            <a:fillRect/>
          </a:stretch>
        </p:blipFill>
        <p:spPr>
          <a:xfrm>
            <a:off x="5024766" y="3427763"/>
            <a:ext cx="64294" cy="85725"/>
          </a:xfrm>
          <a:prstGeom prst="rect">
            <a:avLst/>
          </a:prstGeom>
          <a:solidFill>
            <a:schemeClr val="lt1"/>
          </a:solidFill>
          <a:ln>
            <a:noFill/>
          </a:ln>
        </p:spPr>
      </p:pic>
      <p:cxnSp>
        <p:nvCxnSpPr>
          <p:cNvPr id="656" name="Google Shape;656;p64"/>
          <p:cNvCxnSpPr>
            <a:stCxn id="645" idx="6"/>
            <a:endCxn id="648" idx="2"/>
          </p:cNvCxnSpPr>
          <p:nvPr/>
        </p:nvCxnSpPr>
        <p:spPr>
          <a:xfrm>
            <a:off x="2795273"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657" name="Google Shape;657;p64"/>
          <p:cNvCxnSpPr>
            <a:stCxn id="648" idx="6"/>
            <a:endCxn id="650" idx="2"/>
          </p:cNvCxnSpPr>
          <p:nvPr/>
        </p:nvCxnSpPr>
        <p:spPr>
          <a:xfrm>
            <a:off x="3581372" y="3463547"/>
            <a:ext cx="536700" cy="0"/>
          </a:xfrm>
          <a:prstGeom prst="straightConnector1">
            <a:avLst/>
          </a:prstGeom>
          <a:noFill/>
          <a:ln cap="flat" cmpd="sng" w="19050">
            <a:solidFill>
              <a:schemeClr val="accent3"/>
            </a:solidFill>
            <a:prstDash val="dot"/>
            <a:round/>
            <a:headEnd len="med" w="med" type="none"/>
            <a:tailEnd len="med" w="med" type="none"/>
          </a:ln>
        </p:spPr>
      </p:cxnSp>
      <p:cxnSp>
        <p:nvCxnSpPr>
          <p:cNvPr id="658" name="Google Shape;658;p64"/>
          <p:cNvCxnSpPr>
            <a:stCxn id="650" idx="6"/>
            <a:endCxn id="652" idx="2"/>
          </p:cNvCxnSpPr>
          <p:nvPr/>
        </p:nvCxnSpPr>
        <p:spPr>
          <a:xfrm>
            <a:off x="4367466" y="3463547"/>
            <a:ext cx="564900" cy="0"/>
          </a:xfrm>
          <a:prstGeom prst="straightConnector1">
            <a:avLst/>
          </a:prstGeom>
          <a:noFill/>
          <a:ln cap="flat" cmpd="sng" w="19050">
            <a:solidFill>
              <a:schemeClr val="accent3"/>
            </a:solidFill>
            <a:prstDash val="dot"/>
            <a:round/>
            <a:headEnd len="med" w="med" type="none"/>
            <a:tailEnd len="med" w="med" type="none"/>
          </a:ln>
        </p:spPr>
      </p:cxnSp>
      <p:sp>
        <p:nvSpPr>
          <p:cNvPr id="659" name="Google Shape;659;p64"/>
          <p:cNvSpPr/>
          <p:nvPr/>
        </p:nvSpPr>
        <p:spPr>
          <a:xfrm>
            <a:off x="2677903" y="3632110"/>
            <a:ext cx="7683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certification</a:t>
            </a:r>
            <a:endParaRPr sz="500">
              <a:latin typeface="Inter"/>
              <a:ea typeface="Inter"/>
              <a:cs typeface="Inter"/>
              <a:sym typeface="Inter"/>
            </a:endParaRPr>
          </a:p>
        </p:txBody>
      </p:sp>
      <p:cxnSp>
        <p:nvCxnSpPr>
          <p:cNvPr id="660" name="Google Shape;660;p64"/>
          <p:cNvCxnSpPr>
            <a:endCxn id="659" idx="0"/>
          </p:cNvCxnSpPr>
          <p:nvPr/>
        </p:nvCxnSpPr>
        <p:spPr>
          <a:xfrm>
            <a:off x="3062053" y="3457810"/>
            <a:ext cx="0" cy="174300"/>
          </a:xfrm>
          <a:prstGeom prst="straightConnector1">
            <a:avLst/>
          </a:prstGeom>
          <a:noFill/>
          <a:ln cap="flat" cmpd="sng" w="19050">
            <a:solidFill>
              <a:schemeClr val="accent3"/>
            </a:solidFill>
            <a:prstDash val="dot"/>
            <a:round/>
            <a:headEnd len="med" w="med" type="none"/>
            <a:tailEnd len="med" w="med" type="none"/>
          </a:ln>
        </p:spPr>
      </p:cxnSp>
      <p:sp>
        <p:nvSpPr>
          <p:cNvPr id="661" name="Google Shape;661;p64"/>
          <p:cNvSpPr/>
          <p:nvPr/>
        </p:nvSpPr>
        <p:spPr>
          <a:xfrm>
            <a:off x="3578794" y="3632109"/>
            <a:ext cx="541800" cy="150000"/>
          </a:xfrm>
          <a:prstGeom prst="roundRect">
            <a:avLst>
              <a:gd fmla="val 50000" name="adj"/>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lang="en" sz="500">
                <a:latin typeface="Inter"/>
                <a:ea typeface="Inter"/>
                <a:cs typeface="Inter"/>
                <a:sym typeface="Inter"/>
              </a:rPr>
              <a:t>Terminal fleet</a:t>
            </a:r>
            <a:endParaRPr sz="500">
              <a:latin typeface="Inter"/>
              <a:ea typeface="Inter"/>
              <a:cs typeface="Inter"/>
              <a:sym typeface="Inter"/>
            </a:endParaRPr>
          </a:p>
          <a:p>
            <a:pPr indent="0" lvl="0" marL="0" rtl="0" algn="ctr">
              <a:spcBef>
                <a:spcPts val="0"/>
              </a:spcBef>
              <a:spcAft>
                <a:spcPts val="0"/>
              </a:spcAft>
              <a:buNone/>
            </a:pPr>
            <a:r>
              <a:rPr lang="en" sz="500">
                <a:latin typeface="Inter"/>
                <a:ea typeface="Inter"/>
                <a:cs typeface="Inter"/>
                <a:sym typeface="Inter"/>
              </a:rPr>
              <a:t>management</a:t>
            </a:r>
            <a:endParaRPr sz="500">
              <a:latin typeface="Inter"/>
              <a:ea typeface="Inter"/>
              <a:cs typeface="Inter"/>
              <a:sym typeface="Inter"/>
            </a:endParaRPr>
          </a:p>
        </p:txBody>
      </p:sp>
      <p:cxnSp>
        <p:nvCxnSpPr>
          <p:cNvPr id="662" name="Google Shape;662;p64"/>
          <p:cNvCxnSpPr/>
          <p:nvPr/>
        </p:nvCxnSpPr>
        <p:spPr>
          <a:xfrm>
            <a:off x="3842774" y="3484459"/>
            <a:ext cx="0" cy="143400"/>
          </a:xfrm>
          <a:prstGeom prst="straightConnector1">
            <a:avLst/>
          </a:prstGeom>
          <a:noFill/>
          <a:ln cap="flat" cmpd="sng" w="19050">
            <a:solidFill>
              <a:schemeClr val="accent3"/>
            </a:solidFill>
            <a:prstDash val="dot"/>
            <a:round/>
            <a:headEnd len="med" w="med" type="none"/>
            <a:tailEnd len="med" w="med" type="none"/>
          </a:ln>
        </p:spPr>
      </p:cxnSp>
      <p:cxnSp>
        <p:nvCxnSpPr>
          <p:cNvPr id="663" name="Google Shape;663;p64"/>
          <p:cNvCxnSpPr>
            <a:stCxn id="638" idx="6"/>
            <a:endCxn id="641" idx="2"/>
          </p:cNvCxnSpPr>
          <p:nvPr/>
        </p:nvCxnSpPr>
        <p:spPr>
          <a:xfrm>
            <a:off x="944977" y="4053281"/>
            <a:ext cx="3987300" cy="0"/>
          </a:xfrm>
          <a:prstGeom prst="straightConnector1">
            <a:avLst/>
          </a:prstGeom>
          <a:noFill/>
          <a:ln cap="flat" cmpd="sng" w="19050">
            <a:solidFill>
              <a:schemeClr val="accent3"/>
            </a:solidFill>
            <a:prstDash val="dot"/>
            <a:round/>
            <a:headEnd len="med" w="med" type="none"/>
            <a:tailEnd len="med" w="med" type="none"/>
          </a:ln>
        </p:spPr>
      </p:cxnSp>
      <p:cxnSp>
        <p:nvCxnSpPr>
          <p:cNvPr id="664" name="Google Shape;664;p64"/>
          <p:cNvCxnSpPr>
            <a:stCxn id="652" idx="4"/>
            <a:endCxn id="641" idx="0"/>
          </p:cNvCxnSpPr>
          <p:nvPr/>
        </p:nvCxnSpPr>
        <p:spPr>
          <a:xfrm>
            <a:off x="5056969" y="3588197"/>
            <a:ext cx="0" cy="340500"/>
          </a:xfrm>
          <a:prstGeom prst="straightConnector1">
            <a:avLst/>
          </a:prstGeom>
          <a:noFill/>
          <a:ln cap="flat" cmpd="sng" w="19050">
            <a:solidFill>
              <a:schemeClr val="accent3"/>
            </a:solidFill>
            <a:prstDash val="dot"/>
            <a:round/>
            <a:headEnd len="med" w="med" type="none"/>
            <a:tailEnd len="med" w="med" type="none"/>
          </a:ln>
        </p:spPr>
      </p:cxnSp>
      <p:pic>
        <p:nvPicPr>
          <p:cNvPr id="665" name="Google Shape;665;p64"/>
          <p:cNvPicPr preferRelativeResize="0"/>
          <p:nvPr/>
        </p:nvPicPr>
        <p:blipFill>
          <a:blip r:embed="rId8">
            <a:alphaModFix/>
          </a:blip>
          <a:stretch>
            <a:fillRect/>
          </a:stretch>
        </p:blipFill>
        <p:spPr>
          <a:xfrm>
            <a:off x="2627705" y="3430134"/>
            <a:ext cx="85725" cy="78581"/>
          </a:xfrm>
          <a:prstGeom prst="rect">
            <a:avLst/>
          </a:prstGeom>
          <a:noFill/>
          <a:ln>
            <a:noFill/>
          </a:ln>
        </p:spPr>
      </p:pic>
      <p:pic>
        <p:nvPicPr>
          <p:cNvPr id="666" name="Google Shape;666;p64"/>
          <p:cNvPicPr preferRelativeResize="0"/>
          <p:nvPr/>
        </p:nvPicPr>
        <p:blipFill>
          <a:blip r:embed="rId9">
            <a:alphaModFix/>
          </a:blip>
          <a:stretch>
            <a:fillRect/>
          </a:stretch>
        </p:blipFill>
        <p:spPr>
          <a:xfrm>
            <a:off x="3431691" y="3414206"/>
            <a:ext cx="50006" cy="85725"/>
          </a:xfrm>
          <a:prstGeom prst="rect">
            <a:avLst/>
          </a:prstGeom>
          <a:noFill/>
          <a:ln>
            <a:noFill/>
          </a:ln>
        </p:spPr>
      </p:pic>
      <p:sp>
        <p:nvSpPr>
          <p:cNvPr id="667" name="Google Shape;667;p64"/>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rtl="0" algn="r">
              <a:spcBef>
                <a:spcPts val="0"/>
              </a:spcBef>
              <a:spcAft>
                <a:spcPts val="0"/>
              </a:spcAft>
              <a:buNone/>
            </a:pPr>
            <a:r>
              <a:rPr b="1" lang="en" sz="600">
                <a:solidFill>
                  <a:schemeClr val="dk1"/>
                </a:solidFill>
                <a:latin typeface="Inter"/>
                <a:ea typeface="Inter"/>
                <a:cs typeface="Inter"/>
                <a:sym typeface="Inter"/>
              </a:rPr>
              <a:t>Ledger</a:t>
            </a:r>
            <a:endParaRPr b="1" sz="600">
              <a:solidFill>
                <a:schemeClr val="dk1"/>
              </a:solidFill>
              <a:latin typeface="Inter"/>
              <a:ea typeface="Inter"/>
              <a:cs typeface="Inter"/>
              <a:sym typeface="Inter"/>
            </a:endParaRPr>
          </a:p>
        </p:txBody>
      </p:sp>
      <p:cxnSp>
        <p:nvCxnSpPr>
          <p:cNvPr id="668" name="Google Shape;668;p64"/>
          <p:cNvCxnSpPr>
            <a:stCxn id="620" idx="6"/>
            <a:endCxn id="667" idx="1"/>
          </p:cNvCxnSpPr>
          <p:nvPr/>
        </p:nvCxnSpPr>
        <p:spPr>
          <a:xfrm>
            <a:off x="5181619" y="2446927"/>
            <a:ext cx="569700" cy="502200"/>
          </a:xfrm>
          <a:prstGeom prst="straightConnector1">
            <a:avLst/>
          </a:prstGeom>
          <a:noFill/>
          <a:ln cap="flat" cmpd="sng" w="19050">
            <a:solidFill>
              <a:schemeClr val="accent3"/>
            </a:solidFill>
            <a:prstDash val="dot"/>
            <a:round/>
            <a:headEnd len="med" w="med" type="none"/>
            <a:tailEnd len="med" w="med" type="none"/>
          </a:ln>
        </p:spPr>
      </p:cxnSp>
      <p:cxnSp>
        <p:nvCxnSpPr>
          <p:cNvPr id="669" name="Google Shape;669;p64"/>
          <p:cNvCxnSpPr>
            <a:stCxn id="652" idx="6"/>
            <a:endCxn id="667" idx="1"/>
          </p:cNvCxnSpPr>
          <p:nvPr/>
        </p:nvCxnSpPr>
        <p:spPr>
          <a:xfrm flipH="1" rot="10800000">
            <a:off x="5181619" y="2949347"/>
            <a:ext cx="569700" cy="514200"/>
          </a:xfrm>
          <a:prstGeom prst="straightConnector1">
            <a:avLst/>
          </a:prstGeom>
          <a:noFill/>
          <a:ln cap="flat" cmpd="sng" w="19050">
            <a:solidFill>
              <a:schemeClr val="accent3"/>
            </a:solidFill>
            <a:prstDash val="dot"/>
            <a:round/>
            <a:headEnd len="med" w="med" type="none"/>
            <a:tailEnd len="med" w="med" type="none"/>
          </a:ln>
        </p:spPr>
      </p:cxnSp>
      <p:sp>
        <p:nvSpPr>
          <p:cNvPr id="670" name="Google Shape;670;p64"/>
          <p:cNvSpPr/>
          <p:nvPr/>
        </p:nvSpPr>
        <p:spPr>
          <a:xfrm>
            <a:off x="2077532" y="2863560"/>
            <a:ext cx="171300" cy="1713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1" name="Google Shape;671;p64"/>
          <p:cNvSpPr/>
          <p:nvPr>
            <p:ph idx="3" type="pic"/>
          </p:nvPr>
        </p:nvSpPr>
        <p:spPr>
          <a:xfrm>
            <a:off x="7035295" y="1621976"/>
            <a:ext cx="519900" cy="519900"/>
          </a:xfrm>
          <a:prstGeom prst="ellipse">
            <a:avLst/>
          </a:prstGeom>
          <a:noFill/>
          <a:ln cap="flat" cmpd="sng" w="19050">
            <a:solidFill>
              <a:schemeClr val="dk1"/>
            </a:solidFill>
            <a:prstDash val="solid"/>
            <a:round/>
            <a:headEnd len="sm" w="sm" type="none"/>
            <a:tailEnd len="sm" w="sm" type="none"/>
          </a:ln>
        </p:spPr>
      </p:sp>
      <p:sp>
        <p:nvSpPr>
          <p:cNvPr id="672" name="Google Shape;672;p64"/>
          <p:cNvSpPr/>
          <p:nvPr/>
        </p:nvSpPr>
        <p:spPr>
          <a:xfrm>
            <a:off x="7170685"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3" name="Google Shape;673;p64"/>
          <p:cNvSpPr/>
          <p:nvPr/>
        </p:nvSpPr>
        <p:spPr>
          <a:xfrm>
            <a:off x="7170685" y="2447156"/>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4" name="Google Shape;674;p64"/>
          <p:cNvSpPr/>
          <p:nvPr/>
        </p:nvSpPr>
        <p:spPr>
          <a:xfrm>
            <a:off x="7170685" y="320206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5" name="Google Shape;675;p64"/>
          <p:cNvSpPr/>
          <p:nvPr/>
        </p:nvSpPr>
        <p:spPr>
          <a:xfrm>
            <a:off x="7526204" y="2824613"/>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6" name="Google Shape;676;p64"/>
          <p:cNvSpPr/>
          <p:nvPr/>
        </p:nvSpPr>
        <p:spPr>
          <a:xfrm>
            <a:off x="7526204" y="2447156"/>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7" name="Google Shape;677;p64"/>
          <p:cNvSpPr/>
          <p:nvPr/>
        </p:nvSpPr>
        <p:spPr>
          <a:xfrm>
            <a:off x="7526204" y="3202069"/>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8" name="Google Shape;678;p64"/>
          <p:cNvSpPr/>
          <p:nvPr/>
        </p:nvSpPr>
        <p:spPr>
          <a:xfrm>
            <a:off x="7170685" y="3804038"/>
            <a:ext cx="249300" cy="2493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679" name="Google Shape;679;p64"/>
          <p:cNvSpPr/>
          <p:nvPr/>
        </p:nvSpPr>
        <p:spPr>
          <a:xfrm>
            <a:off x="7170685" y="4195088"/>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cxnSp>
        <p:nvCxnSpPr>
          <p:cNvPr id="680" name="Google Shape;680;p64"/>
          <p:cNvCxnSpPr>
            <a:stCxn id="632" idx="7"/>
            <a:endCxn id="671" idx="3"/>
          </p:cNvCxnSpPr>
          <p:nvPr/>
        </p:nvCxnSpPr>
        <p:spPr>
          <a:xfrm flipH="1" rot="10800000">
            <a:off x="6330560" y="2065822"/>
            <a:ext cx="780900" cy="795300"/>
          </a:xfrm>
          <a:prstGeom prst="straightConnector1">
            <a:avLst/>
          </a:prstGeom>
          <a:noFill/>
          <a:ln cap="flat" cmpd="sng" w="19050">
            <a:solidFill>
              <a:schemeClr val="accent3"/>
            </a:solidFill>
            <a:prstDash val="dot"/>
            <a:round/>
            <a:headEnd len="med" w="med" type="none"/>
            <a:tailEnd len="med" w="med" type="none"/>
          </a:ln>
        </p:spPr>
      </p:cxnSp>
      <p:cxnSp>
        <p:nvCxnSpPr>
          <p:cNvPr id="681" name="Google Shape;681;p64"/>
          <p:cNvCxnSpPr>
            <a:stCxn id="632" idx="5"/>
            <a:endCxn id="678" idx="1"/>
          </p:cNvCxnSpPr>
          <p:nvPr/>
        </p:nvCxnSpPr>
        <p:spPr>
          <a:xfrm>
            <a:off x="6330560" y="3037403"/>
            <a:ext cx="876600" cy="803100"/>
          </a:xfrm>
          <a:prstGeom prst="straightConnector1">
            <a:avLst/>
          </a:prstGeom>
          <a:noFill/>
          <a:ln cap="flat" cmpd="sng" w="19050">
            <a:solidFill>
              <a:schemeClr val="accent3"/>
            </a:solidFill>
            <a:prstDash val="dot"/>
            <a:round/>
            <a:headEnd len="med" w="med" type="none"/>
            <a:tailEnd len="med" w="med" type="none"/>
          </a:ln>
        </p:spPr>
      </p:cxnSp>
      <p:cxnSp>
        <p:nvCxnSpPr>
          <p:cNvPr id="682" name="Google Shape;682;p64"/>
          <p:cNvCxnSpPr>
            <a:stCxn id="671" idx="4"/>
            <a:endCxn id="673" idx="0"/>
          </p:cNvCxnSpPr>
          <p:nvPr/>
        </p:nvCxnSpPr>
        <p:spPr>
          <a:xfrm>
            <a:off x="7295245" y="2141876"/>
            <a:ext cx="0" cy="305400"/>
          </a:xfrm>
          <a:prstGeom prst="straightConnector1">
            <a:avLst/>
          </a:prstGeom>
          <a:noFill/>
          <a:ln cap="flat" cmpd="sng" w="19050">
            <a:solidFill>
              <a:schemeClr val="accent3"/>
            </a:solidFill>
            <a:prstDash val="dot"/>
            <a:round/>
            <a:headEnd len="med" w="med" type="none"/>
            <a:tailEnd len="med" w="med" type="none"/>
          </a:ln>
        </p:spPr>
      </p:cxnSp>
      <p:cxnSp>
        <p:nvCxnSpPr>
          <p:cNvPr id="683" name="Google Shape;683;p64"/>
          <p:cNvCxnSpPr>
            <a:stCxn id="673" idx="4"/>
            <a:endCxn id="672" idx="0"/>
          </p:cNvCxnSpPr>
          <p:nvPr/>
        </p:nvCxnSpPr>
        <p:spPr>
          <a:xfrm>
            <a:off x="7295335" y="2696456"/>
            <a:ext cx="0" cy="128100"/>
          </a:xfrm>
          <a:prstGeom prst="straightConnector1">
            <a:avLst/>
          </a:prstGeom>
          <a:noFill/>
          <a:ln cap="flat" cmpd="sng" w="19050">
            <a:solidFill>
              <a:schemeClr val="accent3"/>
            </a:solidFill>
            <a:prstDash val="dot"/>
            <a:round/>
            <a:headEnd len="med" w="med" type="none"/>
            <a:tailEnd len="med" w="med" type="none"/>
          </a:ln>
        </p:spPr>
      </p:cxnSp>
      <p:cxnSp>
        <p:nvCxnSpPr>
          <p:cNvPr id="684" name="Google Shape;684;p64"/>
          <p:cNvCxnSpPr>
            <a:endCxn id="674" idx="0"/>
          </p:cNvCxnSpPr>
          <p:nvPr/>
        </p:nvCxnSpPr>
        <p:spPr>
          <a:xfrm>
            <a:off x="7295335" y="3073669"/>
            <a:ext cx="0" cy="128400"/>
          </a:xfrm>
          <a:prstGeom prst="straightConnector1">
            <a:avLst/>
          </a:prstGeom>
          <a:noFill/>
          <a:ln cap="flat" cmpd="sng" w="19050">
            <a:solidFill>
              <a:schemeClr val="accent3"/>
            </a:solidFill>
            <a:prstDash val="dot"/>
            <a:round/>
            <a:headEnd len="med" w="med" type="none"/>
            <a:tailEnd len="med" w="med" type="none"/>
          </a:ln>
        </p:spPr>
      </p:cxnSp>
      <p:cxnSp>
        <p:nvCxnSpPr>
          <p:cNvPr id="685" name="Google Shape;685;p64"/>
          <p:cNvCxnSpPr>
            <a:stCxn id="674" idx="4"/>
            <a:endCxn id="678" idx="0"/>
          </p:cNvCxnSpPr>
          <p:nvPr/>
        </p:nvCxnSpPr>
        <p:spPr>
          <a:xfrm>
            <a:off x="7295335" y="3451369"/>
            <a:ext cx="0" cy="352800"/>
          </a:xfrm>
          <a:prstGeom prst="straightConnector1">
            <a:avLst/>
          </a:prstGeom>
          <a:noFill/>
          <a:ln cap="flat" cmpd="sng" w="19050">
            <a:solidFill>
              <a:schemeClr val="accent3"/>
            </a:solidFill>
            <a:prstDash val="dot"/>
            <a:round/>
            <a:headEnd len="med" w="med" type="none"/>
            <a:tailEnd len="med" w="med" type="none"/>
          </a:ln>
        </p:spPr>
      </p:cxnSp>
      <p:cxnSp>
        <p:nvCxnSpPr>
          <p:cNvPr id="686" name="Google Shape;686;p64"/>
          <p:cNvCxnSpPr>
            <a:endCxn id="679" idx="0"/>
          </p:cNvCxnSpPr>
          <p:nvPr/>
        </p:nvCxnSpPr>
        <p:spPr>
          <a:xfrm>
            <a:off x="7295335" y="4053188"/>
            <a:ext cx="0" cy="141900"/>
          </a:xfrm>
          <a:prstGeom prst="straightConnector1">
            <a:avLst/>
          </a:prstGeom>
          <a:noFill/>
          <a:ln cap="flat" cmpd="sng" w="19050">
            <a:solidFill>
              <a:schemeClr val="accent3"/>
            </a:solidFill>
            <a:prstDash val="dot"/>
            <a:round/>
            <a:headEnd len="med" w="med" type="none"/>
            <a:tailEnd len="med" w="med" type="none"/>
          </a:ln>
        </p:spPr>
      </p:cxnSp>
      <p:cxnSp>
        <p:nvCxnSpPr>
          <p:cNvPr id="687" name="Google Shape;687;p64"/>
          <p:cNvCxnSpPr>
            <a:stCxn id="673" idx="6"/>
            <a:endCxn id="676" idx="2"/>
          </p:cNvCxnSpPr>
          <p:nvPr/>
        </p:nvCxnSpPr>
        <p:spPr>
          <a:xfrm>
            <a:off x="7419985" y="2571806"/>
            <a:ext cx="106200" cy="0"/>
          </a:xfrm>
          <a:prstGeom prst="straightConnector1">
            <a:avLst/>
          </a:prstGeom>
          <a:noFill/>
          <a:ln cap="flat" cmpd="sng" w="19050">
            <a:solidFill>
              <a:schemeClr val="accent3"/>
            </a:solidFill>
            <a:prstDash val="dot"/>
            <a:round/>
            <a:headEnd len="med" w="med" type="none"/>
            <a:tailEnd len="med" w="med" type="none"/>
          </a:ln>
        </p:spPr>
      </p:cxnSp>
      <p:cxnSp>
        <p:nvCxnSpPr>
          <p:cNvPr id="688" name="Google Shape;688;p64"/>
          <p:cNvCxnSpPr>
            <a:stCxn id="675" idx="2"/>
            <a:endCxn id="672" idx="6"/>
          </p:cNvCxnSpPr>
          <p:nvPr/>
        </p:nvCxnSpPr>
        <p:spPr>
          <a:xfrm rot="10800000">
            <a:off x="7420004" y="2949263"/>
            <a:ext cx="106200" cy="0"/>
          </a:xfrm>
          <a:prstGeom prst="straightConnector1">
            <a:avLst/>
          </a:prstGeom>
          <a:noFill/>
          <a:ln cap="flat" cmpd="sng" w="19050">
            <a:solidFill>
              <a:schemeClr val="accent3"/>
            </a:solidFill>
            <a:prstDash val="dot"/>
            <a:round/>
            <a:headEnd len="med" w="med" type="none"/>
            <a:tailEnd len="med" w="med" type="none"/>
          </a:ln>
        </p:spPr>
      </p:cxnSp>
      <p:cxnSp>
        <p:nvCxnSpPr>
          <p:cNvPr id="689" name="Google Shape;689;p64"/>
          <p:cNvCxnSpPr>
            <a:stCxn id="674" idx="6"/>
            <a:endCxn id="677" idx="2"/>
          </p:cNvCxnSpPr>
          <p:nvPr/>
        </p:nvCxnSpPr>
        <p:spPr>
          <a:xfrm>
            <a:off x="7419985" y="3326719"/>
            <a:ext cx="106200" cy="0"/>
          </a:xfrm>
          <a:prstGeom prst="straightConnector1">
            <a:avLst/>
          </a:prstGeom>
          <a:noFill/>
          <a:ln cap="flat" cmpd="sng" w="19050">
            <a:solidFill>
              <a:schemeClr val="accent3"/>
            </a:solidFill>
            <a:prstDash val="dot"/>
            <a:round/>
            <a:headEnd len="med" w="med" type="none"/>
            <a:tailEnd len="med" w="med" type="none"/>
          </a:ln>
        </p:spPr>
      </p:cxnSp>
      <p:sp>
        <p:nvSpPr>
          <p:cNvPr id="690" name="Google Shape;690;p64"/>
          <p:cNvSpPr txBox="1"/>
          <p:nvPr/>
        </p:nvSpPr>
        <p:spPr>
          <a:xfrm>
            <a:off x="6946753" y="444425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KYC</a:t>
            </a:r>
            <a:endParaRPr b="1" sz="600">
              <a:solidFill>
                <a:schemeClr val="dk1"/>
              </a:solidFill>
              <a:latin typeface="Inter"/>
              <a:ea typeface="Inter"/>
              <a:cs typeface="Inter"/>
              <a:sym typeface="Inter"/>
            </a:endParaRPr>
          </a:p>
        </p:txBody>
      </p:sp>
      <p:sp>
        <p:nvSpPr>
          <p:cNvPr id="691" name="Google Shape;691;p64"/>
          <p:cNvSpPr txBox="1"/>
          <p:nvPr/>
        </p:nvSpPr>
        <p:spPr>
          <a:xfrm>
            <a:off x="7419886" y="3847800"/>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Platform user</a:t>
            </a:r>
            <a:endParaRPr b="1" sz="600">
              <a:solidFill>
                <a:schemeClr val="dk1"/>
              </a:solidFill>
              <a:latin typeface="Inter"/>
              <a:ea typeface="Inter"/>
              <a:cs typeface="Inter"/>
              <a:sym typeface="Inter"/>
            </a:endParaRPr>
          </a:p>
        </p:txBody>
      </p:sp>
      <p:sp>
        <p:nvSpPr>
          <p:cNvPr id="692" name="Google Shape;692;p64"/>
          <p:cNvSpPr txBox="1"/>
          <p:nvPr/>
        </p:nvSpPr>
        <p:spPr>
          <a:xfrm>
            <a:off x="7775405" y="3251344"/>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Card issuing</a:t>
            </a:r>
            <a:endParaRPr b="1" sz="600">
              <a:solidFill>
                <a:schemeClr val="dk1"/>
              </a:solidFill>
              <a:latin typeface="Inter"/>
              <a:ea typeface="Inter"/>
              <a:cs typeface="Inter"/>
              <a:sym typeface="Inter"/>
            </a:endParaRPr>
          </a:p>
        </p:txBody>
      </p:sp>
      <p:sp>
        <p:nvSpPr>
          <p:cNvPr id="693" name="Google Shape;693;p64"/>
          <p:cNvSpPr txBox="1"/>
          <p:nvPr/>
        </p:nvSpPr>
        <p:spPr>
          <a:xfrm>
            <a:off x="7775410" y="2868375"/>
            <a:ext cx="7809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Business financing</a:t>
            </a:r>
            <a:endParaRPr b="1" sz="600">
              <a:solidFill>
                <a:schemeClr val="dk1"/>
              </a:solidFill>
              <a:latin typeface="Inter"/>
              <a:ea typeface="Inter"/>
              <a:cs typeface="Inter"/>
              <a:sym typeface="Inter"/>
            </a:endParaRPr>
          </a:p>
        </p:txBody>
      </p:sp>
      <p:sp>
        <p:nvSpPr>
          <p:cNvPr id="694" name="Google Shape;694;p64"/>
          <p:cNvSpPr txBox="1"/>
          <p:nvPr/>
        </p:nvSpPr>
        <p:spPr>
          <a:xfrm>
            <a:off x="7775410" y="2485406"/>
            <a:ext cx="7809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Bank accounts</a:t>
            </a:r>
            <a:endParaRPr b="1" sz="600">
              <a:solidFill>
                <a:schemeClr val="dk1"/>
              </a:solidFill>
              <a:latin typeface="Inter"/>
              <a:ea typeface="Inter"/>
              <a:cs typeface="Inter"/>
              <a:sym typeface="Inter"/>
            </a:endParaRPr>
          </a:p>
        </p:txBody>
      </p:sp>
      <p:pic>
        <p:nvPicPr>
          <p:cNvPr id="695" name="Google Shape;695;p64"/>
          <p:cNvPicPr preferRelativeResize="0"/>
          <p:nvPr/>
        </p:nvPicPr>
        <p:blipFill>
          <a:blip r:embed="rId10">
            <a:alphaModFix/>
          </a:blip>
          <a:stretch>
            <a:fillRect/>
          </a:stretch>
        </p:blipFill>
        <p:spPr>
          <a:xfrm>
            <a:off x="7615073" y="2530519"/>
            <a:ext cx="71438" cy="71438"/>
          </a:xfrm>
          <a:prstGeom prst="rect">
            <a:avLst/>
          </a:prstGeom>
          <a:solidFill>
            <a:schemeClr val="lt1"/>
          </a:solidFill>
          <a:ln>
            <a:noFill/>
          </a:ln>
        </p:spPr>
      </p:pic>
      <p:pic>
        <p:nvPicPr>
          <p:cNvPr id="696" name="Google Shape;696;p64"/>
          <p:cNvPicPr preferRelativeResize="0"/>
          <p:nvPr/>
        </p:nvPicPr>
        <p:blipFill>
          <a:blip r:embed="rId11">
            <a:alphaModFix/>
          </a:blip>
          <a:stretch>
            <a:fillRect/>
          </a:stretch>
        </p:blipFill>
        <p:spPr>
          <a:xfrm>
            <a:off x="7242122" y="3875484"/>
            <a:ext cx="106312" cy="106312"/>
          </a:xfrm>
          <a:prstGeom prst="rect">
            <a:avLst/>
          </a:prstGeom>
          <a:solidFill>
            <a:schemeClr val="lt1"/>
          </a:solidFill>
          <a:ln>
            <a:noFill/>
          </a:ln>
        </p:spPr>
      </p:pic>
      <p:pic>
        <p:nvPicPr>
          <p:cNvPr id="697" name="Google Shape;697;p64"/>
          <p:cNvPicPr preferRelativeResize="0"/>
          <p:nvPr/>
        </p:nvPicPr>
        <p:blipFill>
          <a:blip r:embed="rId11">
            <a:alphaModFix/>
          </a:blip>
          <a:stretch>
            <a:fillRect/>
          </a:stretch>
        </p:blipFill>
        <p:spPr>
          <a:xfrm>
            <a:off x="2123911" y="2909911"/>
            <a:ext cx="78581" cy="78581"/>
          </a:xfrm>
          <a:prstGeom prst="rect">
            <a:avLst/>
          </a:prstGeom>
          <a:noFill/>
          <a:ln>
            <a:noFill/>
          </a:ln>
        </p:spPr>
      </p:pic>
      <p:pic>
        <p:nvPicPr>
          <p:cNvPr id="698" name="Google Shape;698;p64"/>
          <p:cNvPicPr preferRelativeResize="0"/>
          <p:nvPr/>
        </p:nvPicPr>
        <p:blipFill>
          <a:blip r:embed="rId12">
            <a:alphaModFix/>
          </a:blip>
          <a:stretch>
            <a:fillRect/>
          </a:stretch>
        </p:blipFill>
        <p:spPr>
          <a:xfrm>
            <a:off x="7618659" y="2917059"/>
            <a:ext cx="64294" cy="64294"/>
          </a:xfrm>
          <a:prstGeom prst="rect">
            <a:avLst/>
          </a:prstGeom>
          <a:noFill/>
          <a:ln>
            <a:noFill/>
          </a:ln>
        </p:spPr>
      </p:pic>
      <p:pic>
        <p:nvPicPr>
          <p:cNvPr id="699" name="Google Shape;699;p64"/>
          <p:cNvPicPr preferRelativeResize="0"/>
          <p:nvPr/>
        </p:nvPicPr>
        <p:blipFill>
          <a:blip r:embed="rId13">
            <a:alphaModFix/>
          </a:blip>
          <a:stretch>
            <a:fillRect/>
          </a:stretch>
        </p:blipFill>
        <p:spPr>
          <a:xfrm>
            <a:off x="7607934" y="3296456"/>
            <a:ext cx="85725" cy="71438"/>
          </a:xfrm>
          <a:prstGeom prst="rect">
            <a:avLst/>
          </a:prstGeom>
          <a:noFill/>
          <a:ln>
            <a:noFill/>
          </a:ln>
        </p:spPr>
      </p:pic>
      <p:pic>
        <p:nvPicPr>
          <p:cNvPr id="700" name="Google Shape;700;p64"/>
          <p:cNvPicPr preferRelativeResize="0"/>
          <p:nvPr/>
        </p:nvPicPr>
        <p:blipFill>
          <a:blip r:embed="rId14">
            <a:alphaModFix/>
          </a:blip>
          <a:stretch>
            <a:fillRect/>
          </a:stretch>
        </p:blipFill>
        <p:spPr>
          <a:xfrm>
            <a:off x="7259541" y="2536036"/>
            <a:ext cx="71438" cy="71438"/>
          </a:xfrm>
          <a:prstGeom prst="rect">
            <a:avLst/>
          </a:prstGeom>
          <a:noFill/>
          <a:ln>
            <a:noFill/>
          </a:ln>
        </p:spPr>
      </p:pic>
      <p:pic>
        <p:nvPicPr>
          <p:cNvPr id="701" name="Google Shape;701;p64"/>
          <p:cNvPicPr preferRelativeResize="0"/>
          <p:nvPr/>
        </p:nvPicPr>
        <p:blipFill>
          <a:blip r:embed="rId14">
            <a:alphaModFix/>
          </a:blip>
          <a:stretch>
            <a:fillRect/>
          </a:stretch>
        </p:blipFill>
        <p:spPr>
          <a:xfrm>
            <a:off x="7259541" y="2913483"/>
            <a:ext cx="71438" cy="71438"/>
          </a:xfrm>
          <a:prstGeom prst="rect">
            <a:avLst/>
          </a:prstGeom>
          <a:noFill/>
          <a:ln>
            <a:noFill/>
          </a:ln>
        </p:spPr>
      </p:pic>
      <p:pic>
        <p:nvPicPr>
          <p:cNvPr id="702" name="Google Shape;702;p64"/>
          <p:cNvPicPr preferRelativeResize="0"/>
          <p:nvPr/>
        </p:nvPicPr>
        <p:blipFill>
          <a:blip r:embed="rId14">
            <a:alphaModFix/>
          </a:blip>
          <a:stretch>
            <a:fillRect/>
          </a:stretch>
        </p:blipFill>
        <p:spPr>
          <a:xfrm>
            <a:off x="7259541" y="3290939"/>
            <a:ext cx="71438" cy="71438"/>
          </a:xfrm>
          <a:prstGeom prst="rect">
            <a:avLst/>
          </a:prstGeom>
          <a:noFill/>
          <a:ln>
            <a:noFill/>
          </a:ln>
        </p:spPr>
      </p:pic>
      <p:pic>
        <p:nvPicPr>
          <p:cNvPr id="703" name="Google Shape;703;p64"/>
          <p:cNvPicPr preferRelativeResize="0"/>
          <p:nvPr/>
        </p:nvPicPr>
        <p:blipFill>
          <a:blip r:embed="rId15">
            <a:alphaModFix/>
          </a:blip>
          <a:stretch>
            <a:fillRect/>
          </a:stretch>
        </p:blipFill>
        <p:spPr>
          <a:xfrm>
            <a:off x="6199308" y="2913488"/>
            <a:ext cx="78581" cy="71438"/>
          </a:xfrm>
          <a:prstGeom prst="rect">
            <a:avLst/>
          </a:prstGeom>
          <a:noFill/>
          <a:ln>
            <a:noFill/>
          </a:ln>
        </p:spPr>
      </p:pic>
      <p:pic>
        <p:nvPicPr>
          <p:cNvPr id="704" name="Google Shape;704;p64"/>
          <p:cNvPicPr preferRelativeResize="0"/>
          <p:nvPr/>
        </p:nvPicPr>
        <p:blipFill>
          <a:blip r:embed="rId14">
            <a:alphaModFix/>
          </a:blip>
          <a:stretch>
            <a:fillRect/>
          </a:stretch>
        </p:blipFill>
        <p:spPr>
          <a:xfrm>
            <a:off x="7259541" y="4283948"/>
            <a:ext cx="71438" cy="71438"/>
          </a:xfrm>
          <a:prstGeom prst="rect">
            <a:avLst/>
          </a:prstGeom>
          <a:noFill/>
          <a:ln>
            <a:noFill/>
          </a:ln>
        </p:spPr>
      </p:pic>
      <p:sp>
        <p:nvSpPr>
          <p:cNvPr id="705" name="Google Shape;705;p64"/>
          <p:cNvSpPr txBox="1"/>
          <p:nvPr/>
        </p:nvSpPr>
        <p:spPr>
          <a:xfrm>
            <a:off x="1646930" y="2874169"/>
            <a:ext cx="338100" cy="146100"/>
          </a:xfrm>
          <a:prstGeom prst="rect">
            <a:avLst/>
          </a:prstGeom>
          <a:noFill/>
          <a:ln>
            <a:noFill/>
          </a:ln>
        </p:spPr>
        <p:txBody>
          <a:bodyPr anchorCtr="0" anchor="t" bIns="34275" lIns="34275" spcFirstLastPara="1" rIns="34275" wrap="square" tIns="34275">
            <a:spAutoFit/>
          </a:bodyPr>
          <a:lstStyle/>
          <a:p>
            <a:pPr indent="0" lvl="0" marL="0" rtl="0" algn="ctr">
              <a:spcBef>
                <a:spcPts val="0"/>
              </a:spcBef>
              <a:spcAft>
                <a:spcPts val="0"/>
              </a:spcAft>
              <a:buNone/>
            </a:pPr>
            <a:r>
              <a:rPr lang="en" sz="500">
                <a:solidFill>
                  <a:schemeClr val="dk2"/>
                </a:solidFill>
                <a:latin typeface="Inter"/>
                <a:ea typeface="Inter"/>
                <a:cs typeface="Inter"/>
                <a:sym typeface="Inter"/>
              </a:rPr>
              <a:t>Logo</a:t>
            </a:r>
            <a:endParaRPr sz="500">
              <a:solidFill>
                <a:schemeClr val="dk2"/>
              </a:solidFill>
              <a:latin typeface="Inter"/>
              <a:ea typeface="Inter"/>
              <a:cs typeface="Inter"/>
              <a:sym typeface="Inter"/>
            </a:endParaRPr>
          </a:p>
        </p:txBody>
      </p:sp>
      <p:sp>
        <p:nvSpPr>
          <p:cNvPr id="706" name="Google Shape;706;p64"/>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or remove content, </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please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6 - Value chain / Platforms Adyen">
  <p:cSld name="TITLE_AND_BODY_1_2_1_1_1_2_1_1_1_1_1_1_1_1_1_2_1_1_1_1_1_1_1_1_1_1">
    <p:bg>
      <p:bgPr>
        <a:solidFill>
          <a:schemeClr val="lt1"/>
        </a:solidFill>
      </p:bgPr>
    </p:bg>
    <p:spTree>
      <p:nvGrpSpPr>
        <p:cNvPr id="707" name="Shape 707"/>
        <p:cNvGrpSpPr/>
        <p:nvPr/>
      </p:nvGrpSpPr>
      <p:grpSpPr>
        <a:xfrm>
          <a:off x="0" y="0"/>
          <a:ext cx="0" cy="0"/>
          <a:chOff x="0" y="0"/>
          <a:chExt cx="0" cy="0"/>
        </a:xfrm>
      </p:grpSpPr>
      <p:sp>
        <p:nvSpPr>
          <p:cNvPr id="708" name="Google Shape;708;p65"/>
          <p:cNvSpPr/>
          <p:nvPr/>
        </p:nvSpPr>
        <p:spPr>
          <a:xfrm>
            <a:off x="5790563" y="1964531"/>
            <a:ext cx="249300" cy="1359900"/>
          </a:xfrm>
          <a:prstGeom prst="roundRect">
            <a:avLst>
              <a:gd fmla="val 50000" name="adj"/>
            </a:avLst>
          </a:prstGeom>
          <a:noFill/>
          <a:ln cap="flat" cmpd="sng" w="2857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09" name="Google Shape;709;p65"/>
          <p:cNvSpPr/>
          <p:nvPr/>
        </p:nvSpPr>
        <p:spPr>
          <a:xfrm>
            <a:off x="6899925" y="2868375"/>
            <a:ext cx="519900" cy="205500"/>
          </a:xfrm>
          <a:prstGeom prst="roundRect">
            <a:avLst>
              <a:gd fmla="val 5000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10" name="Google Shape;710;p65"/>
          <p:cNvSpPr/>
          <p:nvPr/>
        </p:nvSpPr>
        <p:spPr>
          <a:xfrm>
            <a:off x="820275" y="2824613"/>
            <a:ext cx="6244200" cy="249300"/>
          </a:xfrm>
          <a:prstGeom prst="roundRect">
            <a:avLst>
              <a:gd fmla="val 0" name="adj"/>
            </a:avLst>
          </a:prstGeom>
          <a:solidFill>
            <a:schemeClr val="dk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711" name="Google Shape;711;p65"/>
          <p:cNvSpPr txBox="1"/>
          <p:nvPr/>
        </p:nvSpPr>
        <p:spPr>
          <a:xfrm>
            <a:off x="344044" y="342900"/>
            <a:ext cx="3501900" cy="269400"/>
          </a:xfrm>
          <a:prstGeom prst="rect">
            <a:avLst/>
          </a:prstGeom>
          <a:noFill/>
          <a:ln>
            <a:noFill/>
          </a:ln>
        </p:spPr>
        <p:txBody>
          <a:bodyPr anchorCtr="0" anchor="b" bIns="34275" lIns="34275" spcFirstLastPara="1" rIns="34275" wrap="square" tIns="34275">
            <a:spAutoFit/>
          </a:bodyPr>
          <a:lstStyle/>
          <a:p>
            <a:pPr indent="-82550" lvl="0" marL="0" marR="0" rtl="0" algn="l">
              <a:lnSpc>
                <a:spcPct val="100000"/>
              </a:lnSpc>
              <a:spcBef>
                <a:spcPts val="0"/>
              </a:spcBef>
              <a:spcAft>
                <a:spcPts val="0"/>
              </a:spcAft>
              <a:buClr>
                <a:schemeClr val="dk2"/>
              </a:buClr>
              <a:buSzPts val="1300"/>
              <a:buFont typeface="Inter SemiBold"/>
              <a:buNone/>
            </a:pPr>
            <a:r>
              <a:rPr lang="en" sz="1300">
                <a:solidFill>
                  <a:schemeClr val="dk2"/>
                </a:solidFill>
                <a:latin typeface="Inter SemiBold"/>
                <a:ea typeface="Inter SemiBold"/>
                <a:cs typeface="Inter SemiBold"/>
                <a:sym typeface="Inter SemiBold"/>
              </a:rPr>
              <a:t>Value chain</a:t>
            </a:r>
            <a:endParaRPr sz="1300">
              <a:solidFill>
                <a:schemeClr val="dk2"/>
              </a:solidFill>
              <a:latin typeface="Inter SemiBold"/>
              <a:ea typeface="Inter SemiBold"/>
              <a:cs typeface="Inter SemiBold"/>
              <a:sym typeface="Inter SemiBold"/>
            </a:endParaRPr>
          </a:p>
        </p:txBody>
      </p:sp>
      <p:sp>
        <p:nvSpPr>
          <p:cNvPr id="712" name="Google Shape;712;p65"/>
          <p:cNvSpPr txBox="1"/>
          <p:nvPr/>
        </p:nvSpPr>
        <p:spPr>
          <a:xfrm>
            <a:off x="344044" y="671513"/>
            <a:ext cx="5847300" cy="531000"/>
          </a:xfrm>
          <a:prstGeom prst="rect">
            <a:avLst/>
          </a:prstGeom>
          <a:noFill/>
          <a:ln>
            <a:noFill/>
          </a:ln>
        </p:spPr>
        <p:txBody>
          <a:bodyPr anchorCtr="0" anchor="t" bIns="34275" lIns="34275" spcFirstLastPara="1" rIns="34275" wrap="square" tIns="34275">
            <a:spAutoFit/>
          </a:bodyPr>
          <a:lstStyle/>
          <a:p>
            <a:pPr indent="-190500" lvl="0" marL="0" marR="0" rtl="0" algn="l">
              <a:lnSpc>
                <a:spcPct val="100000"/>
              </a:lnSpc>
              <a:spcBef>
                <a:spcPts val="0"/>
              </a:spcBef>
              <a:spcAft>
                <a:spcPts val="0"/>
              </a:spcAft>
              <a:buClr>
                <a:schemeClr val="dk1"/>
              </a:buClr>
              <a:buSzPts val="3000"/>
              <a:buFont typeface="Inter SemiBold"/>
              <a:buNone/>
            </a:pPr>
            <a:r>
              <a:rPr lang="en" sz="3000">
                <a:solidFill>
                  <a:schemeClr val="dk1"/>
                </a:solidFill>
                <a:latin typeface="Inter SemiBold"/>
                <a:ea typeface="Inter SemiBold"/>
                <a:cs typeface="Inter SemiBold"/>
                <a:sym typeface="Inter SemiBold"/>
              </a:rPr>
              <a:t>Platforms </a:t>
            </a:r>
            <a:r>
              <a:rPr lang="en" sz="3000">
                <a:solidFill>
                  <a:schemeClr val="dk2"/>
                </a:solidFill>
                <a:latin typeface="Inter SemiBold"/>
                <a:ea typeface="Inter SemiBold"/>
                <a:cs typeface="Inter SemiBold"/>
                <a:sym typeface="Inter SemiBold"/>
              </a:rPr>
              <a:t>Adyen</a:t>
            </a:r>
            <a:endParaRPr sz="3000">
              <a:solidFill>
                <a:schemeClr val="dk2"/>
              </a:solidFill>
              <a:latin typeface="Inter SemiBold"/>
              <a:ea typeface="Inter SemiBold"/>
              <a:cs typeface="Inter SemiBold"/>
              <a:sym typeface="Inter SemiBold"/>
            </a:endParaRPr>
          </a:p>
        </p:txBody>
      </p:sp>
      <p:sp>
        <p:nvSpPr>
          <p:cNvPr id="713" name="Google Shape;713;p65"/>
          <p:cNvSpPr txBox="1"/>
          <p:nvPr/>
        </p:nvSpPr>
        <p:spPr>
          <a:xfrm>
            <a:off x="629503" y="1598466"/>
            <a:ext cx="3816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Issuer</a:t>
            </a:r>
            <a:endParaRPr b="1" sz="600">
              <a:solidFill>
                <a:schemeClr val="dk1"/>
              </a:solidFill>
              <a:latin typeface="Inter"/>
              <a:ea typeface="Inter"/>
              <a:cs typeface="Inter"/>
              <a:sym typeface="Inter"/>
            </a:endParaRPr>
          </a:p>
        </p:txBody>
      </p:sp>
      <p:sp>
        <p:nvSpPr>
          <p:cNvPr id="714" name="Google Shape;714;p65"/>
          <p:cNvSpPr txBox="1"/>
          <p:nvPr/>
        </p:nvSpPr>
        <p:spPr>
          <a:xfrm>
            <a:off x="198909" y="2874165"/>
            <a:ext cx="465300" cy="150000"/>
          </a:xfrm>
          <a:prstGeom prst="rect">
            <a:avLst/>
          </a:prstGeom>
          <a:noFill/>
          <a:ln>
            <a:noFill/>
          </a:ln>
        </p:spPr>
        <p:txBody>
          <a:bodyPr anchorCtr="0" anchor="t" bIns="34275" lIns="34275" spcFirstLastPara="1" rIns="34275" wrap="square" tIns="34275">
            <a:noAutofit/>
          </a:bodyPr>
          <a:lstStyle/>
          <a:p>
            <a:pPr indent="0" lvl="0" marL="0" rtl="0" algn="r">
              <a:spcBef>
                <a:spcPts val="0"/>
              </a:spcBef>
              <a:spcAft>
                <a:spcPts val="0"/>
              </a:spcAft>
              <a:buNone/>
            </a:pPr>
            <a:r>
              <a:rPr b="1" lang="en" sz="600">
                <a:solidFill>
                  <a:schemeClr val="dk1"/>
                </a:solidFill>
                <a:latin typeface="Inter"/>
                <a:ea typeface="Inter"/>
                <a:cs typeface="Inter"/>
                <a:sym typeface="Inter"/>
              </a:rPr>
              <a:t>Customer</a:t>
            </a:r>
            <a:endParaRPr b="1" sz="600">
              <a:solidFill>
                <a:schemeClr val="dk1"/>
              </a:solidFill>
              <a:latin typeface="Inter"/>
              <a:ea typeface="Inter"/>
              <a:cs typeface="Inter"/>
              <a:sym typeface="Inter"/>
            </a:endParaRPr>
          </a:p>
        </p:txBody>
      </p:sp>
      <p:sp>
        <p:nvSpPr>
          <p:cNvPr id="715" name="Google Shape;715;p65"/>
          <p:cNvSpPr txBox="1"/>
          <p:nvPr/>
        </p:nvSpPr>
        <p:spPr>
          <a:xfrm>
            <a:off x="4711059" y="1598466"/>
            <a:ext cx="697200" cy="150000"/>
          </a:xfrm>
          <a:prstGeom prst="rect">
            <a:avLst/>
          </a:prstGeom>
          <a:noFill/>
          <a:ln>
            <a:noFill/>
          </a:ln>
        </p:spPr>
        <p:txBody>
          <a:bodyPr anchorCtr="0" anchor="ctr"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Card scheme</a:t>
            </a:r>
            <a:endParaRPr b="1" sz="600">
              <a:solidFill>
                <a:schemeClr val="dk1"/>
              </a:solidFill>
              <a:latin typeface="Inter"/>
              <a:ea typeface="Inter"/>
              <a:cs typeface="Inter"/>
              <a:sym typeface="Inter"/>
            </a:endParaRPr>
          </a:p>
        </p:txBody>
      </p:sp>
      <p:cxnSp>
        <p:nvCxnSpPr>
          <p:cNvPr id="716" name="Google Shape;716;p65"/>
          <p:cNvCxnSpPr>
            <a:stCxn id="717" idx="4"/>
            <a:endCxn id="718" idx="0"/>
          </p:cNvCxnSpPr>
          <p:nvPr/>
        </p:nvCxnSpPr>
        <p:spPr>
          <a:xfrm>
            <a:off x="820327" y="2004534"/>
            <a:ext cx="0" cy="821700"/>
          </a:xfrm>
          <a:prstGeom prst="straightConnector1">
            <a:avLst/>
          </a:prstGeom>
          <a:noFill/>
          <a:ln cap="flat" cmpd="sng" w="19050">
            <a:solidFill>
              <a:schemeClr val="accent3"/>
            </a:solidFill>
            <a:prstDash val="dot"/>
            <a:round/>
            <a:headEnd len="med" w="med" type="none"/>
            <a:tailEnd len="med" w="med" type="none"/>
          </a:ln>
        </p:spPr>
      </p:cxnSp>
      <p:cxnSp>
        <p:nvCxnSpPr>
          <p:cNvPr id="719" name="Google Shape;719;p65"/>
          <p:cNvCxnSpPr>
            <a:stCxn id="717" idx="6"/>
            <a:endCxn id="720" idx="2"/>
          </p:cNvCxnSpPr>
          <p:nvPr/>
        </p:nvCxnSpPr>
        <p:spPr>
          <a:xfrm>
            <a:off x="944977" y="1879884"/>
            <a:ext cx="3990900" cy="2100"/>
          </a:xfrm>
          <a:prstGeom prst="straightConnector1">
            <a:avLst/>
          </a:prstGeom>
          <a:noFill/>
          <a:ln cap="flat" cmpd="sng" w="19050">
            <a:solidFill>
              <a:schemeClr val="accent3"/>
            </a:solidFill>
            <a:prstDash val="dot"/>
            <a:round/>
            <a:headEnd len="med" w="med" type="none"/>
            <a:tailEnd len="med" w="med" type="none"/>
          </a:ln>
        </p:spPr>
      </p:cxnSp>
      <p:cxnSp>
        <p:nvCxnSpPr>
          <p:cNvPr id="721" name="Google Shape;721;p65"/>
          <p:cNvCxnSpPr>
            <a:endCxn id="720" idx="4"/>
          </p:cNvCxnSpPr>
          <p:nvPr/>
        </p:nvCxnSpPr>
        <p:spPr>
          <a:xfrm rot="10800000">
            <a:off x="5060550" y="2006672"/>
            <a:ext cx="0" cy="814200"/>
          </a:xfrm>
          <a:prstGeom prst="straightConnector1">
            <a:avLst/>
          </a:prstGeom>
          <a:noFill/>
          <a:ln cap="flat" cmpd="sng" w="19050">
            <a:solidFill>
              <a:schemeClr val="accent3"/>
            </a:solidFill>
            <a:prstDash val="dot"/>
            <a:round/>
            <a:headEnd len="med" w="med" type="none"/>
            <a:tailEnd len="med" w="med" type="none"/>
          </a:ln>
        </p:spPr>
      </p:cxnSp>
      <p:sp>
        <p:nvSpPr>
          <p:cNvPr id="722" name="Google Shape;722;p65"/>
          <p:cNvSpPr/>
          <p:nvPr>
            <p:ph idx="2" type="pic"/>
          </p:nvPr>
        </p:nvSpPr>
        <p:spPr>
          <a:xfrm>
            <a:off x="1554238" y="2689236"/>
            <a:ext cx="519900" cy="519900"/>
          </a:xfrm>
          <a:prstGeom prst="ellipse">
            <a:avLst/>
          </a:prstGeom>
          <a:noFill/>
          <a:ln cap="flat" cmpd="sng" w="19050">
            <a:solidFill>
              <a:schemeClr val="dk1"/>
            </a:solidFill>
            <a:prstDash val="solid"/>
            <a:round/>
            <a:headEnd len="sm" w="sm" type="none"/>
            <a:tailEnd len="sm" w="sm" type="none"/>
          </a:ln>
        </p:spPr>
      </p:sp>
      <p:sp>
        <p:nvSpPr>
          <p:cNvPr id="717" name="Google Shape;717;p65"/>
          <p:cNvSpPr/>
          <p:nvPr/>
        </p:nvSpPr>
        <p:spPr>
          <a:xfrm>
            <a:off x="695677" y="1755234"/>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723" name="Google Shape;723;p65"/>
          <p:cNvPicPr preferRelativeResize="0"/>
          <p:nvPr/>
        </p:nvPicPr>
        <p:blipFill>
          <a:blip r:embed="rId2">
            <a:alphaModFix/>
          </a:blip>
          <a:stretch>
            <a:fillRect/>
          </a:stretch>
        </p:blipFill>
        <p:spPr>
          <a:xfrm>
            <a:off x="788105" y="1833591"/>
            <a:ext cx="64294" cy="85725"/>
          </a:xfrm>
          <a:prstGeom prst="rect">
            <a:avLst/>
          </a:prstGeom>
          <a:noFill/>
          <a:ln>
            <a:noFill/>
          </a:ln>
        </p:spPr>
      </p:pic>
      <p:sp>
        <p:nvSpPr>
          <p:cNvPr id="720" name="Google Shape;720;p65"/>
          <p:cNvSpPr/>
          <p:nvPr/>
        </p:nvSpPr>
        <p:spPr>
          <a:xfrm>
            <a:off x="4935900" y="1757372"/>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724" name="Google Shape;724;p65"/>
          <p:cNvPicPr preferRelativeResize="0"/>
          <p:nvPr/>
        </p:nvPicPr>
        <p:blipFill>
          <a:blip r:embed="rId3">
            <a:alphaModFix/>
          </a:blip>
          <a:stretch>
            <a:fillRect/>
          </a:stretch>
        </p:blipFill>
        <p:spPr>
          <a:xfrm>
            <a:off x="5027442" y="1842675"/>
            <a:ext cx="71438" cy="78581"/>
          </a:xfrm>
          <a:prstGeom prst="rect">
            <a:avLst/>
          </a:prstGeom>
          <a:noFill/>
          <a:ln>
            <a:noFill/>
          </a:ln>
        </p:spPr>
      </p:pic>
      <p:sp>
        <p:nvSpPr>
          <p:cNvPr id="718" name="Google Shape;718;p65"/>
          <p:cNvSpPr/>
          <p:nvPr/>
        </p:nvSpPr>
        <p:spPr>
          <a:xfrm>
            <a:off x="695677" y="2826365"/>
            <a:ext cx="249300" cy="249300"/>
          </a:xfrm>
          <a:prstGeom prst="ellipse">
            <a:avLst/>
          </a:prstGeom>
          <a:solidFill>
            <a:schemeClr val="lt1"/>
          </a:solidFill>
          <a:ln cap="flat" cmpd="sng" w="19050">
            <a:solidFill>
              <a:srgbClr val="0070F5"/>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725" name="Google Shape;725;p65"/>
          <p:cNvPicPr preferRelativeResize="0"/>
          <p:nvPr/>
        </p:nvPicPr>
        <p:blipFill>
          <a:blip r:embed="rId4">
            <a:alphaModFix/>
          </a:blip>
          <a:stretch>
            <a:fillRect/>
          </a:stretch>
        </p:blipFill>
        <p:spPr>
          <a:xfrm>
            <a:off x="784552" y="2915240"/>
            <a:ext cx="71438" cy="71438"/>
          </a:xfrm>
          <a:prstGeom prst="rect">
            <a:avLst/>
          </a:prstGeom>
          <a:noFill/>
          <a:ln>
            <a:noFill/>
          </a:ln>
        </p:spPr>
      </p:pic>
      <p:sp>
        <p:nvSpPr>
          <p:cNvPr id="726" name="Google Shape;726;p65"/>
          <p:cNvSpPr txBox="1"/>
          <p:nvPr/>
        </p:nvSpPr>
        <p:spPr>
          <a:xfrm>
            <a:off x="5751281" y="2868394"/>
            <a:ext cx="338100" cy="161700"/>
          </a:xfrm>
          <a:prstGeom prst="rect">
            <a:avLst/>
          </a:prstGeom>
          <a:noFill/>
          <a:ln>
            <a:noFill/>
          </a:ln>
        </p:spPr>
        <p:txBody>
          <a:bodyPr anchorCtr="0" anchor="t" bIns="34275" lIns="34275" spcFirstLastPara="1" rIns="34275" wrap="square" tIns="34275">
            <a:spAutoFit/>
          </a:bodyPr>
          <a:lstStyle/>
          <a:p>
            <a:pPr indent="0" lvl="0" marL="0" rtl="0" algn="r">
              <a:spcBef>
                <a:spcPts val="0"/>
              </a:spcBef>
              <a:spcAft>
                <a:spcPts val="0"/>
              </a:spcAft>
              <a:buNone/>
            </a:pPr>
            <a:r>
              <a:rPr b="1" lang="en" sz="600">
                <a:solidFill>
                  <a:schemeClr val="lt1"/>
                </a:solidFill>
                <a:latin typeface="Inter"/>
                <a:ea typeface="Inter"/>
                <a:cs typeface="Inter"/>
                <a:sym typeface="Inter"/>
              </a:rPr>
              <a:t>Ledger</a:t>
            </a:r>
            <a:endParaRPr b="1" sz="600">
              <a:solidFill>
                <a:schemeClr val="lt1"/>
              </a:solidFill>
              <a:latin typeface="Inter"/>
              <a:ea typeface="Inter"/>
              <a:cs typeface="Inter"/>
              <a:sym typeface="Inter"/>
            </a:endParaRPr>
          </a:p>
        </p:txBody>
      </p:sp>
      <p:sp>
        <p:nvSpPr>
          <p:cNvPr id="727" name="Google Shape;727;p65"/>
          <p:cNvSpPr/>
          <p:nvPr>
            <p:ph idx="3" type="pic"/>
          </p:nvPr>
        </p:nvSpPr>
        <p:spPr>
          <a:xfrm>
            <a:off x="7035295" y="2051773"/>
            <a:ext cx="519900" cy="519900"/>
          </a:xfrm>
          <a:prstGeom prst="ellipse">
            <a:avLst/>
          </a:prstGeom>
          <a:noFill/>
          <a:ln cap="flat" cmpd="sng" w="19050">
            <a:solidFill>
              <a:schemeClr val="dk1"/>
            </a:solidFill>
            <a:prstDash val="solid"/>
            <a:round/>
            <a:headEnd len="sm" w="sm" type="none"/>
            <a:tailEnd len="sm" w="sm" type="none"/>
          </a:ln>
        </p:spPr>
      </p:sp>
      <p:sp>
        <p:nvSpPr>
          <p:cNvPr id="728" name="Google Shape;728;p65"/>
          <p:cNvSpPr/>
          <p:nvPr/>
        </p:nvSpPr>
        <p:spPr>
          <a:xfrm>
            <a:off x="7214484" y="2868413"/>
            <a:ext cx="205500" cy="2055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29" name="Google Shape;729;p65"/>
          <p:cNvSpPr txBox="1"/>
          <p:nvPr/>
        </p:nvSpPr>
        <p:spPr>
          <a:xfrm>
            <a:off x="7419886" y="2868375"/>
            <a:ext cx="647400" cy="1617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Platform user</a:t>
            </a:r>
            <a:endParaRPr b="1" sz="600">
              <a:solidFill>
                <a:schemeClr val="dk1"/>
              </a:solidFill>
              <a:latin typeface="Inter"/>
              <a:ea typeface="Inter"/>
              <a:cs typeface="Inter"/>
              <a:sym typeface="Inter"/>
            </a:endParaRPr>
          </a:p>
        </p:txBody>
      </p:sp>
      <p:pic>
        <p:nvPicPr>
          <p:cNvPr id="730" name="Google Shape;730;p65"/>
          <p:cNvPicPr preferRelativeResize="0"/>
          <p:nvPr/>
        </p:nvPicPr>
        <p:blipFill>
          <a:blip r:embed="rId5">
            <a:alphaModFix/>
          </a:blip>
          <a:stretch>
            <a:fillRect/>
          </a:stretch>
        </p:blipFill>
        <p:spPr>
          <a:xfrm>
            <a:off x="7274334" y="2928225"/>
            <a:ext cx="85725" cy="85725"/>
          </a:xfrm>
          <a:prstGeom prst="rect">
            <a:avLst/>
          </a:prstGeom>
          <a:solidFill>
            <a:schemeClr val="lt1"/>
          </a:solidFill>
          <a:ln>
            <a:noFill/>
          </a:ln>
        </p:spPr>
      </p:pic>
      <p:sp>
        <p:nvSpPr>
          <p:cNvPr id="731" name="Google Shape;731;p65"/>
          <p:cNvSpPr/>
          <p:nvPr/>
        </p:nvSpPr>
        <p:spPr>
          <a:xfrm>
            <a:off x="3751687" y="2887864"/>
            <a:ext cx="381491" cy="122684"/>
          </a:xfrm>
          <a:custGeom>
            <a:rect b="b" l="l" r="r" t="t"/>
            <a:pathLst>
              <a:path extrusionOk="0" h="1289" w="4008">
                <a:moveTo>
                  <a:pt x="1237" y="819"/>
                </a:moveTo>
                <a:lnTo>
                  <a:pt x="1160" y="819"/>
                </a:lnTo>
                <a:lnTo>
                  <a:pt x="1156" y="819"/>
                </a:lnTo>
                <a:lnTo>
                  <a:pt x="1152" y="818"/>
                </a:lnTo>
                <a:lnTo>
                  <a:pt x="1148" y="817"/>
                </a:lnTo>
                <a:lnTo>
                  <a:pt x="1144" y="816"/>
                </a:lnTo>
                <a:lnTo>
                  <a:pt x="1141" y="814"/>
                </a:lnTo>
                <a:lnTo>
                  <a:pt x="1138" y="812"/>
                </a:lnTo>
                <a:lnTo>
                  <a:pt x="1135" y="810"/>
                </a:lnTo>
                <a:lnTo>
                  <a:pt x="1132" y="807"/>
                </a:lnTo>
                <a:lnTo>
                  <a:pt x="1129" y="804"/>
                </a:lnTo>
                <a:lnTo>
                  <a:pt x="1127" y="801"/>
                </a:lnTo>
                <a:lnTo>
                  <a:pt x="1125" y="798"/>
                </a:lnTo>
                <a:lnTo>
                  <a:pt x="1123" y="794"/>
                </a:lnTo>
                <a:lnTo>
                  <a:pt x="1122" y="791"/>
                </a:lnTo>
                <a:lnTo>
                  <a:pt x="1121" y="787"/>
                </a:lnTo>
                <a:lnTo>
                  <a:pt x="1120" y="783"/>
                </a:lnTo>
                <a:lnTo>
                  <a:pt x="1120" y="779"/>
                </a:lnTo>
                <a:lnTo>
                  <a:pt x="1120" y="293"/>
                </a:lnTo>
                <a:lnTo>
                  <a:pt x="967" y="293"/>
                </a:lnTo>
                <a:lnTo>
                  <a:pt x="953" y="294"/>
                </a:lnTo>
                <a:lnTo>
                  <a:pt x="938" y="296"/>
                </a:lnTo>
                <a:lnTo>
                  <a:pt x="925" y="299"/>
                </a:lnTo>
                <a:lnTo>
                  <a:pt x="912" y="304"/>
                </a:lnTo>
                <a:lnTo>
                  <a:pt x="899" y="310"/>
                </a:lnTo>
                <a:lnTo>
                  <a:pt x="888" y="317"/>
                </a:lnTo>
                <a:lnTo>
                  <a:pt x="877" y="325"/>
                </a:lnTo>
                <a:lnTo>
                  <a:pt x="867" y="334"/>
                </a:lnTo>
                <a:lnTo>
                  <a:pt x="858" y="344"/>
                </a:lnTo>
                <a:lnTo>
                  <a:pt x="849" y="355"/>
                </a:lnTo>
                <a:lnTo>
                  <a:pt x="842" y="366"/>
                </a:lnTo>
                <a:lnTo>
                  <a:pt x="836" y="379"/>
                </a:lnTo>
                <a:lnTo>
                  <a:pt x="831" y="391"/>
                </a:lnTo>
                <a:lnTo>
                  <a:pt x="828" y="405"/>
                </a:lnTo>
                <a:lnTo>
                  <a:pt x="826" y="419"/>
                </a:lnTo>
                <a:lnTo>
                  <a:pt x="825" y="433"/>
                </a:lnTo>
                <a:lnTo>
                  <a:pt x="825" y="854"/>
                </a:lnTo>
                <a:lnTo>
                  <a:pt x="826" y="868"/>
                </a:lnTo>
                <a:lnTo>
                  <a:pt x="828" y="882"/>
                </a:lnTo>
                <a:lnTo>
                  <a:pt x="831" y="896"/>
                </a:lnTo>
                <a:lnTo>
                  <a:pt x="836" y="908"/>
                </a:lnTo>
                <a:lnTo>
                  <a:pt x="842" y="921"/>
                </a:lnTo>
                <a:lnTo>
                  <a:pt x="849" y="932"/>
                </a:lnTo>
                <a:lnTo>
                  <a:pt x="858" y="943"/>
                </a:lnTo>
                <a:lnTo>
                  <a:pt x="867" y="953"/>
                </a:lnTo>
                <a:lnTo>
                  <a:pt x="877" y="962"/>
                </a:lnTo>
                <a:lnTo>
                  <a:pt x="888" y="971"/>
                </a:lnTo>
                <a:lnTo>
                  <a:pt x="899" y="978"/>
                </a:lnTo>
                <a:lnTo>
                  <a:pt x="912" y="984"/>
                </a:lnTo>
                <a:lnTo>
                  <a:pt x="925" y="989"/>
                </a:lnTo>
                <a:lnTo>
                  <a:pt x="938" y="992"/>
                </a:lnTo>
                <a:lnTo>
                  <a:pt x="953" y="994"/>
                </a:lnTo>
                <a:lnTo>
                  <a:pt x="967" y="995"/>
                </a:lnTo>
                <a:lnTo>
                  <a:pt x="1532" y="995"/>
                </a:lnTo>
                <a:lnTo>
                  <a:pt x="1532" y="0"/>
                </a:lnTo>
                <a:lnTo>
                  <a:pt x="1237" y="0"/>
                </a:lnTo>
                <a:lnTo>
                  <a:pt x="1237" y="819"/>
                </a:lnTo>
                <a:moveTo>
                  <a:pt x="566" y="293"/>
                </a:moveTo>
                <a:lnTo>
                  <a:pt x="10" y="293"/>
                </a:lnTo>
                <a:lnTo>
                  <a:pt x="10" y="468"/>
                </a:lnTo>
                <a:lnTo>
                  <a:pt x="372" y="468"/>
                </a:lnTo>
                <a:lnTo>
                  <a:pt x="376" y="468"/>
                </a:lnTo>
                <a:lnTo>
                  <a:pt x="380" y="469"/>
                </a:lnTo>
                <a:lnTo>
                  <a:pt x="384" y="470"/>
                </a:lnTo>
                <a:lnTo>
                  <a:pt x="388" y="471"/>
                </a:lnTo>
                <a:lnTo>
                  <a:pt x="391" y="473"/>
                </a:lnTo>
                <a:lnTo>
                  <a:pt x="395" y="475"/>
                </a:lnTo>
                <a:lnTo>
                  <a:pt x="398" y="477"/>
                </a:lnTo>
                <a:lnTo>
                  <a:pt x="401" y="480"/>
                </a:lnTo>
                <a:lnTo>
                  <a:pt x="403" y="483"/>
                </a:lnTo>
                <a:lnTo>
                  <a:pt x="406" y="486"/>
                </a:lnTo>
                <a:lnTo>
                  <a:pt x="408" y="489"/>
                </a:lnTo>
                <a:lnTo>
                  <a:pt x="410" y="492"/>
                </a:lnTo>
                <a:lnTo>
                  <a:pt x="411" y="496"/>
                </a:lnTo>
                <a:lnTo>
                  <a:pt x="412" y="500"/>
                </a:lnTo>
                <a:lnTo>
                  <a:pt x="413" y="504"/>
                </a:lnTo>
                <a:lnTo>
                  <a:pt x="413" y="508"/>
                </a:lnTo>
                <a:lnTo>
                  <a:pt x="413" y="819"/>
                </a:lnTo>
                <a:lnTo>
                  <a:pt x="336" y="819"/>
                </a:lnTo>
                <a:lnTo>
                  <a:pt x="332" y="819"/>
                </a:lnTo>
                <a:lnTo>
                  <a:pt x="328" y="818"/>
                </a:lnTo>
                <a:lnTo>
                  <a:pt x="324" y="817"/>
                </a:lnTo>
                <a:lnTo>
                  <a:pt x="320" y="816"/>
                </a:lnTo>
                <a:lnTo>
                  <a:pt x="316" y="814"/>
                </a:lnTo>
                <a:lnTo>
                  <a:pt x="313" y="812"/>
                </a:lnTo>
                <a:lnTo>
                  <a:pt x="310" y="810"/>
                </a:lnTo>
                <a:lnTo>
                  <a:pt x="307" y="807"/>
                </a:lnTo>
                <a:lnTo>
                  <a:pt x="304" y="804"/>
                </a:lnTo>
                <a:lnTo>
                  <a:pt x="302" y="801"/>
                </a:lnTo>
                <a:lnTo>
                  <a:pt x="300" y="798"/>
                </a:lnTo>
                <a:lnTo>
                  <a:pt x="298" y="794"/>
                </a:lnTo>
                <a:lnTo>
                  <a:pt x="297" y="791"/>
                </a:lnTo>
                <a:lnTo>
                  <a:pt x="296" y="787"/>
                </a:lnTo>
                <a:lnTo>
                  <a:pt x="295" y="783"/>
                </a:lnTo>
                <a:lnTo>
                  <a:pt x="295" y="779"/>
                </a:lnTo>
                <a:lnTo>
                  <a:pt x="295" y="555"/>
                </a:lnTo>
                <a:lnTo>
                  <a:pt x="142" y="555"/>
                </a:lnTo>
                <a:lnTo>
                  <a:pt x="128" y="556"/>
                </a:lnTo>
                <a:lnTo>
                  <a:pt x="113" y="558"/>
                </a:lnTo>
                <a:lnTo>
                  <a:pt x="100" y="561"/>
                </a:lnTo>
                <a:lnTo>
                  <a:pt x="87" y="566"/>
                </a:lnTo>
                <a:lnTo>
                  <a:pt x="74" y="572"/>
                </a:lnTo>
                <a:lnTo>
                  <a:pt x="63" y="579"/>
                </a:lnTo>
                <a:lnTo>
                  <a:pt x="52" y="587"/>
                </a:lnTo>
                <a:lnTo>
                  <a:pt x="42" y="597"/>
                </a:lnTo>
                <a:lnTo>
                  <a:pt x="33" y="607"/>
                </a:lnTo>
                <a:lnTo>
                  <a:pt x="24" y="618"/>
                </a:lnTo>
                <a:lnTo>
                  <a:pt x="17" y="629"/>
                </a:lnTo>
                <a:lnTo>
                  <a:pt x="11" y="641"/>
                </a:lnTo>
                <a:lnTo>
                  <a:pt x="6" y="654"/>
                </a:lnTo>
                <a:lnTo>
                  <a:pt x="3" y="668"/>
                </a:lnTo>
                <a:lnTo>
                  <a:pt x="1" y="682"/>
                </a:lnTo>
                <a:lnTo>
                  <a:pt x="0" y="696"/>
                </a:lnTo>
                <a:lnTo>
                  <a:pt x="0" y="853"/>
                </a:lnTo>
                <a:lnTo>
                  <a:pt x="1" y="867"/>
                </a:lnTo>
                <a:lnTo>
                  <a:pt x="3" y="881"/>
                </a:lnTo>
                <a:lnTo>
                  <a:pt x="6" y="895"/>
                </a:lnTo>
                <a:lnTo>
                  <a:pt x="11" y="907"/>
                </a:lnTo>
                <a:lnTo>
                  <a:pt x="17" y="920"/>
                </a:lnTo>
                <a:lnTo>
                  <a:pt x="24" y="931"/>
                </a:lnTo>
                <a:lnTo>
                  <a:pt x="33" y="942"/>
                </a:lnTo>
                <a:lnTo>
                  <a:pt x="42" y="952"/>
                </a:lnTo>
                <a:lnTo>
                  <a:pt x="52" y="961"/>
                </a:lnTo>
                <a:lnTo>
                  <a:pt x="63" y="970"/>
                </a:lnTo>
                <a:lnTo>
                  <a:pt x="74" y="977"/>
                </a:lnTo>
                <a:lnTo>
                  <a:pt x="87" y="983"/>
                </a:lnTo>
                <a:lnTo>
                  <a:pt x="100" y="988"/>
                </a:lnTo>
                <a:lnTo>
                  <a:pt x="113" y="991"/>
                </a:lnTo>
                <a:lnTo>
                  <a:pt x="128" y="993"/>
                </a:lnTo>
                <a:lnTo>
                  <a:pt x="142" y="994"/>
                </a:lnTo>
                <a:lnTo>
                  <a:pt x="707" y="994"/>
                </a:lnTo>
                <a:lnTo>
                  <a:pt x="707" y="432"/>
                </a:lnTo>
                <a:lnTo>
                  <a:pt x="706" y="418"/>
                </a:lnTo>
                <a:lnTo>
                  <a:pt x="704" y="404"/>
                </a:lnTo>
                <a:lnTo>
                  <a:pt x="701" y="391"/>
                </a:lnTo>
                <a:lnTo>
                  <a:pt x="696" y="378"/>
                </a:lnTo>
                <a:lnTo>
                  <a:pt x="690" y="366"/>
                </a:lnTo>
                <a:lnTo>
                  <a:pt x="683" y="355"/>
                </a:lnTo>
                <a:lnTo>
                  <a:pt x="675" y="344"/>
                </a:lnTo>
                <a:lnTo>
                  <a:pt x="666" y="334"/>
                </a:lnTo>
                <a:lnTo>
                  <a:pt x="656" y="325"/>
                </a:lnTo>
                <a:lnTo>
                  <a:pt x="645" y="317"/>
                </a:lnTo>
                <a:lnTo>
                  <a:pt x="633" y="310"/>
                </a:lnTo>
                <a:lnTo>
                  <a:pt x="621" y="304"/>
                </a:lnTo>
                <a:lnTo>
                  <a:pt x="608" y="299"/>
                </a:lnTo>
                <a:lnTo>
                  <a:pt x="594" y="296"/>
                </a:lnTo>
                <a:lnTo>
                  <a:pt x="580" y="294"/>
                </a:lnTo>
                <a:lnTo>
                  <a:pt x="566" y="293"/>
                </a:lnTo>
                <a:moveTo>
                  <a:pt x="1986" y="819"/>
                </a:moveTo>
                <a:lnTo>
                  <a:pt x="2063" y="819"/>
                </a:lnTo>
                <a:lnTo>
                  <a:pt x="2063" y="293"/>
                </a:lnTo>
                <a:lnTo>
                  <a:pt x="2358" y="293"/>
                </a:lnTo>
                <a:lnTo>
                  <a:pt x="2358" y="1147"/>
                </a:lnTo>
                <a:lnTo>
                  <a:pt x="2357" y="1161"/>
                </a:lnTo>
                <a:lnTo>
                  <a:pt x="2355" y="1175"/>
                </a:lnTo>
                <a:lnTo>
                  <a:pt x="2351" y="1189"/>
                </a:lnTo>
                <a:lnTo>
                  <a:pt x="2347" y="1201"/>
                </a:lnTo>
                <a:lnTo>
                  <a:pt x="2341" y="1214"/>
                </a:lnTo>
                <a:lnTo>
                  <a:pt x="2334" y="1225"/>
                </a:lnTo>
                <a:lnTo>
                  <a:pt x="2325" y="1236"/>
                </a:lnTo>
                <a:lnTo>
                  <a:pt x="2316" y="1246"/>
                </a:lnTo>
                <a:lnTo>
                  <a:pt x="2306" y="1255"/>
                </a:lnTo>
                <a:lnTo>
                  <a:pt x="2295" y="1264"/>
                </a:lnTo>
                <a:lnTo>
                  <a:pt x="2283" y="1271"/>
                </a:lnTo>
                <a:lnTo>
                  <a:pt x="2271" y="1277"/>
                </a:lnTo>
                <a:lnTo>
                  <a:pt x="2258" y="1282"/>
                </a:lnTo>
                <a:lnTo>
                  <a:pt x="2244" y="1285"/>
                </a:lnTo>
                <a:lnTo>
                  <a:pt x="2230" y="1287"/>
                </a:lnTo>
                <a:lnTo>
                  <a:pt x="2216" y="1288"/>
                </a:lnTo>
                <a:lnTo>
                  <a:pt x="1661" y="1288"/>
                </a:lnTo>
                <a:lnTo>
                  <a:pt x="1661" y="1082"/>
                </a:lnTo>
                <a:lnTo>
                  <a:pt x="2063" y="1082"/>
                </a:lnTo>
                <a:lnTo>
                  <a:pt x="2063" y="995"/>
                </a:lnTo>
                <a:lnTo>
                  <a:pt x="1792" y="995"/>
                </a:lnTo>
                <a:lnTo>
                  <a:pt x="1777" y="994"/>
                </a:lnTo>
                <a:lnTo>
                  <a:pt x="1763" y="992"/>
                </a:lnTo>
                <a:lnTo>
                  <a:pt x="1750" y="989"/>
                </a:lnTo>
                <a:lnTo>
                  <a:pt x="1737" y="984"/>
                </a:lnTo>
                <a:lnTo>
                  <a:pt x="1725" y="978"/>
                </a:lnTo>
                <a:lnTo>
                  <a:pt x="1713" y="971"/>
                </a:lnTo>
                <a:lnTo>
                  <a:pt x="1702" y="962"/>
                </a:lnTo>
                <a:lnTo>
                  <a:pt x="1692" y="953"/>
                </a:lnTo>
                <a:lnTo>
                  <a:pt x="1683" y="943"/>
                </a:lnTo>
                <a:lnTo>
                  <a:pt x="1675" y="932"/>
                </a:lnTo>
                <a:lnTo>
                  <a:pt x="1668" y="921"/>
                </a:lnTo>
                <a:lnTo>
                  <a:pt x="1662" y="908"/>
                </a:lnTo>
                <a:lnTo>
                  <a:pt x="1657" y="896"/>
                </a:lnTo>
                <a:lnTo>
                  <a:pt x="1654" y="882"/>
                </a:lnTo>
                <a:lnTo>
                  <a:pt x="1652" y="868"/>
                </a:lnTo>
                <a:lnTo>
                  <a:pt x="1651" y="854"/>
                </a:lnTo>
                <a:lnTo>
                  <a:pt x="1651" y="293"/>
                </a:lnTo>
                <a:lnTo>
                  <a:pt x="1945" y="293"/>
                </a:lnTo>
                <a:lnTo>
                  <a:pt x="1945" y="779"/>
                </a:lnTo>
                <a:lnTo>
                  <a:pt x="1945" y="783"/>
                </a:lnTo>
                <a:lnTo>
                  <a:pt x="1946" y="787"/>
                </a:lnTo>
                <a:lnTo>
                  <a:pt x="1947" y="791"/>
                </a:lnTo>
                <a:lnTo>
                  <a:pt x="1948" y="794"/>
                </a:lnTo>
                <a:lnTo>
                  <a:pt x="1950" y="798"/>
                </a:lnTo>
                <a:lnTo>
                  <a:pt x="1952" y="801"/>
                </a:lnTo>
                <a:lnTo>
                  <a:pt x="1955" y="804"/>
                </a:lnTo>
                <a:lnTo>
                  <a:pt x="1957" y="807"/>
                </a:lnTo>
                <a:lnTo>
                  <a:pt x="1960" y="810"/>
                </a:lnTo>
                <a:lnTo>
                  <a:pt x="1963" y="812"/>
                </a:lnTo>
                <a:lnTo>
                  <a:pt x="1967" y="814"/>
                </a:lnTo>
                <a:lnTo>
                  <a:pt x="1970" y="816"/>
                </a:lnTo>
                <a:lnTo>
                  <a:pt x="1974" y="817"/>
                </a:lnTo>
                <a:lnTo>
                  <a:pt x="1978" y="818"/>
                </a:lnTo>
                <a:lnTo>
                  <a:pt x="1982" y="819"/>
                </a:lnTo>
                <a:lnTo>
                  <a:pt x="1986" y="819"/>
                </a:lnTo>
                <a:moveTo>
                  <a:pt x="3040" y="293"/>
                </a:moveTo>
                <a:lnTo>
                  <a:pt x="2475" y="293"/>
                </a:lnTo>
                <a:lnTo>
                  <a:pt x="2475" y="854"/>
                </a:lnTo>
                <a:lnTo>
                  <a:pt x="2476" y="868"/>
                </a:lnTo>
                <a:lnTo>
                  <a:pt x="2478" y="882"/>
                </a:lnTo>
                <a:lnTo>
                  <a:pt x="2481" y="896"/>
                </a:lnTo>
                <a:lnTo>
                  <a:pt x="2486" y="908"/>
                </a:lnTo>
                <a:lnTo>
                  <a:pt x="2492" y="921"/>
                </a:lnTo>
                <a:lnTo>
                  <a:pt x="2499" y="932"/>
                </a:lnTo>
                <a:lnTo>
                  <a:pt x="2507" y="943"/>
                </a:lnTo>
                <a:lnTo>
                  <a:pt x="2517" y="953"/>
                </a:lnTo>
                <a:lnTo>
                  <a:pt x="2527" y="962"/>
                </a:lnTo>
                <a:lnTo>
                  <a:pt x="2538" y="971"/>
                </a:lnTo>
                <a:lnTo>
                  <a:pt x="2549" y="978"/>
                </a:lnTo>
                <a:lnTo>
                  <a:pt x="2562" y="984"/>
                </a:lnTo>
                <a:lnTo>
                  <a:pt x="2575" y="989"/>
                </a:lnTo>
                <a:lnTo>
                  <a:pt x="2588" y="992"/>
                </a:lnTo>
                <a:lnTo>
                  <a:pt x="2602" y="994"/>
                </a:lnTo>
                <a:lnTo>
                  <a:pt x="2617" y="995"/>
                </a:lnTo>
                <a:lnTo>
                  <a:pt x="3172" y="995"/>
                </a:lnTo>
                <a:lnTo>
                  <a:pt x="3172" y="820"/>
                </a:lnTo>
                <a:lnTo>
                  <a:pt x="2810" y="820"/>
                </a:lnTo>
                <a:lnTo>
                  <a:pt x="2806" y="820"/>
                </a:lnTo>
                <a:lnTo>
                  <a:pt x="2802" y="819"/>
                </a:lnTo>
                <a:lnTo>
                  <a:pt x="2798" y="818"/>
                </a:lnTo>
                <a:lnTo>
                  <a:pt x="2794" y="817"/>
                </a:lnTo>
                <a:lnTo>
                  <a:pt x="2791" y="815"/>
                </a:lnTo>
                <a:lnTo>
                  <a:pt x="2788" y="813"/>
                </a:lnTo>
                <a:lnTo>
                  <a:pt x="2784" y="811"/>
                </a:lnTo>
                <a:lnTo>
                  <a:pt x="2782" y="808"/>
                </a:lnTo>
                <a:lnTo>
                  <a:pt x="2779" y="805"/>
                </a:lnTo>
                <a:lnTo>
                  <a:pt x="2777" y="802"/>
                </a:lnTo>
                <a:lnTo>
                  <a:pt x="2775" y="799"/>
                </a:lnTo>
                <a:lnTo>
                  <a:pt x="2773" y="795"/>
                </a:lnTo>
                <a:lnTo>
                  <a:pt x="2772" y="792"/>
                </a:lnTo>
                <a:lnTo>
                  <a:pt x="2771" y="788"/>
                </a:lnTo>
                <a:lnTo>
                  <a:pt x="2770" y="784"/>
                </a:lnTo>
                <a:lnTo>
                  <a:pt x="2770" y="780"/>
                </a:lnTo>
                <a:lnTo>
                  <a:pt x="2770" y="468"/>
                </a:lnTo>
                <a:lnTo>
                  <a:pt x="2847" y="468"/>
                </a:lnTo>
                <a:lnTo>
                  <a:pt x="2851" y="468"/>
                </a:lnTo>
                <a:lnTo>
                  <a:pt x="2855" y="469"/>
                </a:lnTo>
                <a:lnTo>
                  <a:pt x="2859" y="470"/>
                </a:lnTo>
                <a:lnTo>
                  <a:pt x="2862" y="471"/>
                </a:lnTo>
                <a:lnTo>
                  <a:pt x="2866" y="473"/>
                </a:lnTo>
                <a:lnTo>
                  <a:pt x="2869" y="475"/>
                </a:lnTo>
                <a:lnTo>
                  <a:pt x="2872" y="477"/>
                </a:lnTo>
                <a:lnTo>
                  <a:pt x="2875" y="480"/>
                </a:lnTo>
                <a:lnTo>
                  <a:pt x="2878" y="483"/>
                </a:lnTo>
                <a:lnTo>
                  <a:pt x="2880" y="486"/>
                </a:lnTo>
                <a:lnTo>
                  <a:pt x="2882" y="489"/>
                </a:lnTo>
                <a:lnTo>
                  <a:pt x="2884" y="492"/>
                </a:lnTo>
                <a:lnTo>
                  <a:pt x="2885" y="496"/>
                </a:lnTo>
                <a:lnTo>
                  <a:pt x="2886" y="500"/>
                </a:lnTo>
                <a:lnTo>
                  <a:pt x="2887" y="504"/>
                </a:lnTo>
                <a:lnTo>
                  <a:pt x="2887" y="508"/>
                </a:lnTo>
                <a:lnTo>
                  <a:pt x="2887" y="731"/>
                </a:lnTo>
                <a:lnTo>
                  <a:pt x="3040" y="731"/>
                </a:lnTo>
                <a:lnTo>
                  <a:pt x="3054" y="730"/>
                </a:lnTo>
                <a:lnTo>
                  <a:pt x="3068" y="728"/>
                </a:lnTo>
                <a:lnTo>
                  <a:pt x="3082" y="725"/>
                </a:lnTo>
                <a:lnTo>
                  <a:pt x="3095" y="720"/>
                </a:lnTo>
                <a:lnTo>
                  <a:pt x="3107" y="714"/>
                </a:lnTo>
                <a:lnTo>
                  <a:pt x="3119" y="707"/>
                </a:lnTo>
                <a:lnTo>
                  <a:pt x="3130" y="699"/>
                </a:lnTo>
                <a:lnTo>
                  <a:pt x="3140" y="690"/>
                </a:lnTo>
                <a:lnTo>
                  <a:pt x="3149" y="680"/>
                </a:lnTo>
                <a:lnTo>
                  <a:pt x="3158" y="669"/>
                </a:lnTo>
                <a:lnTo>
                  <a:pt x="3165" y="657"/>
                </a:lnTo>
                <a:lnTo>
                  <a:pt x="3171" y="645"/>
                </a:lnTo>
                <a:lnTo>
                  <a:pt x="3175" y="632"/>
                </a:lnTo>
                <a:lnTo>
                  <a:pt x="3179" y="618"/>
                </a:lnTo>
                <a:lnTo>
                  <a:pt x="3181" y="604"/>
                </a:lnTo>
                <a:lnTo>
                  <a:pt x="3182" y="590"/>
                </a:lnTo>
                <a:lnTo>
                  <a:pt x="3182" y="433"/>
                </a:lnTo>
                <a:lnTo>
                  <a:pt x="3181" y="419"/>
                </a:lnTo>
                <a:lnTo>
                  <a:pt x="3179" y="405"/>
                </a:lnTo>
                <a:lnTo>
                  <a:pt x="3175" y="391"/>
                </a:lnTo>
                <a:lnTo>
                  <a:pt x="3171" y="379"/>
                </a:lnTo>
                <a:lnTo>
                  <a:pt x="3165" y="366"/>
                </a:lnTo>
                <a:lnTo>
                  <a:pt x="3158" y="355"/>
                </a:lnTo>
                <a:lnTo>
                  <a:pt x="3149" y="344"/>
                </a:lnTo>
                <a:lnTo>
                  <a:pt x="3140" y="334"/>
                </a:lnTo>
                <a:lnTo>
                  <a:pt x="3130" y="325"/>
                </a:lnTo>
                <a:lnTo>
                  <a:pt x="3119" y="317"/>
                </a:lnTo>
                <a:lnTo>
                  <a:pt x="3107" y="310"/>
                </a:lnTo>
                <a:lnTo>
                  <a:pt x="3095" y="304"/>
                </a:lnTo>
                <a:lnTo>
                  <a:pt x="3082" y="299"/>
                </a:lnTo>
                <a:lnTo>
                  <a:pt x="3068" y="296"/>
                </a:lnTo>
                <a:lnTo>
                  <a:pt x="3054" y="294"/>
                </a:lnTo>
                <a:lnTo>
                  <a:pt x="3040" y="293"/>
                </a:lnTo>
                <a:moveTo>
                  <a:pt x="3300" y="293"/>
                </a:moveTo>
                <a:lnTo>
                  <a:pt x="3865" y="293"/>
                </a:lnTo>
                <a:lnTo>
                  <a:pt x="3879" y="294"/>
                </a:lnTo>
                <a:lnTo>
                  <a:pt x="3894" y="296"/>
                </a:lnTo>
                <a:lnTo>
                  <a:pt x="3907" y="299"/>
                </a:lnTo>
                <a:lnTo>
                  <a:pt x="3920" y="304"/>
                </a:lnTo>
                <a:lnTo>
                  <a:pt x="3933" y="310"/>
                </a:lnTo>
                <a:lnTo>
                  <a:pt x="3945" y="317"/>
                </a:lnTo>
                <a:lnTo>
                  <a:pt x="3955" y="325"/>
                </a:lnTo>
                <a:lnTo>
                  <a:pt x="3965" y="334"/>
                </a:lnTo>
                <a:lnTo>
                  <a:pt x="3975" y="344"/>
                </a:lnTo>
                <a:lnTo>
                  <a:pt x="3983" y="355"/>
                </a:lnTo>
                <a:lnTo>
                  <a:pt x="3990" y="366"/>
                </a:lnTo>
                <a:lnTo>
                  <a:pt x="3996" y="378"/>
                </a:lnTo>
                <a:lnTo>
                  <a:pt x="4001" y="391"/>
                </a:lnTo>
                <a:lnTo>
                  <a:pt x="4004" y="404"/>
                </a:lnTo>
                <a:lnTo>
                  <a:pt x="4006" y="418"/>
                </a:lnTo>
                <a:lnTo>
                  <a:pt x="4007" y="432"/>
                </a:lnTo>
                <a:lnTo>
                  <a:pt x="4007" y="994"/>
                </a:lnTo>
                <a:lnTo>
                  <a:pt x="3712" y="994"/>
                </a:lnTo>
                <a:lnTo>
                  <a:pt x="3712" y="508"/>
                </a:lnTo>
                <a:lnTo>
                  <a:pt x="3712" y="504"/>
                </a:lnTo>
                <a:lnTo>
                  <a:pt x="3711" y="500"/>
                </a:lnTo>
                <a:lnTo>
                  <a:pt x="3710" y="496"/>
                </a:lnTo>
                <a:lnTo>
                  <a:pt x="3709" y="492"/>
                </a:lnTo>
                <a:lnTo>
                  <a:pt x="3707" y="489"/>
                </a:lnTo>
                <a:lnTo>
                  <a:pt x="3705" y="486"/>
                </a:lnTo>
                <a:lnTo>
                  <a:pt x="3703" y="483"/>
                </a:lnTo>
                <a:lnTo>
                  <a:pt x="3700" y="480"/>
                </a:lnTo>
                <a:lnTo>
                  <a:pt x="3697" y="477"/>
                </a:lnTo>
                <a:lnTo>
                  <a:pt x="3694" y="475"/>
                </a:lnTo>
                <a:lnTo>
                  <a:pt x="3691" y="473"/>
                </a:lnTo>
                <a:lnTo>
                  <a:pt x="3687" y="471"/>
                </a:lnTo>
                <a:lnTo>
                  <a:pt x="3683" y="470"/>
                </a:lnTo>
                <a:lnTo>
                  <a:pt x="3679" y="469"/>
                </a:lnTo>
                <a:lnTo>
                  <a:pt x="3675" y="468"/>
                </a:lnTo>
                <a:lnTo>
                  <a:pt x="3671" y="468"/>
                </a:lnTo>
                <a:lnTo>
                  <a:pt x="3594" y="468"/>
                </a:lnTo>
                <a:lnTo>
                  <a:pt x="3594" y="995"/>
                </a:lnTo>
                <a:lnTo>
                  <a:pt x="3300" y="995"/>
                </a:lnTo>
                <a:lnTo>
                  <a:pt x="3300" y="293"/>
                </a:lnTo>
              </a:path>
            </a:pathLst>
          </a:custGeom>
          <a:solidFill>
            <a:schemeClr val="lt1"/>
          </a:solidFill>
          <a:ln>
            <a:noFill/>
          </a:ln>
        </p:spPr>
      </p:sp>
      <p:sp>
        <p:nvSpPr>
          <p:cNvPr id="732" name="Google Shape;732;p65"/>
          <p:cNvSpPr/>
          <p:nvPr/>
        </p:nvSpPr>
        <p:spPr>
          <a:xfrm rot="5400000">
            <a:off x="6776053" y="2316219"/>
            <a:ext cx="531000" cy="531000"/>
          </a:xfrm>
          <a:prstGeom prst="arc">
            <a:avLst>
              <a:gd fmla="val 16200000" name="adj1"/>
              <a:gd fmla="val 0" name="adj2"/>
            </a:avLst>
          </a:prstGeom>
          <a:noFill/>
          <a:ln cap="flat" cmpd="sng" w="114300">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grpSp>
        <p:nvGrpSpPr>
          <p:cNvPr id="733" name="Google Shape;733;p65"/>
          <p:cNvGrpSpPr/>
          <p:nvPr/>
        </p:nvGrpSpPr>
        <p:grpSpPr>
          <a:xfrm>
            <a:off x="5883009" y="2028338"/>
            <a:ext cx="950195" cy="161663"/>
            <a:chOff x="15688025" y="5408900"/>
            <a:chExt cx="2533852" cy="431100"/>
          </a:xfrm>
        </p:grpSpPr>
        <p:pic>
          <p:nvPicPr>
            <p:cNvPr id="734" name="Google Shape;734;p65"/>
            <p:cNvPicPr preferRelativeResize="0"/>
            <p:nvPr/>
          </p:nvPicPr>
          <p:blipFill>
            <a:blip r:embed="rId6">
              <a:alphaModFix/>
            </a:blip>
            <a:stretch>
              <a:fillRect/>
            </a:stretch>
          </p:blipFill>
          <p:spPr>
            <a:xfrm>
              <a:off x="15688025" y="5538725"/>
              <a:ext cx="171450" cy="171450"/>
            </a:xfrm>
            <a:prstGeom prst="rect">
              <a:avLst/>
            </a:prstGeom>
            <a:noFill/>
            <a:ln>
              <a:noFill/>
            </a:ln>
          </p:spPr>
        </p:pic>
        <p:sp>
          <p:nvSpPr>
            <p:cNvPr id="735" name="Google Shape;735;p65"/>
            <p:cNvSpPr txBox="1"/>
            <p:nvPr/>
          </p:nvSpPr>
          <p:spPr>
            <a:xfrm>
              <a:off x="16139277" y="540890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Capital</a:t>
              </a:r>
              <a:endParaRPr b="1" sz="600">
                <a:solidFill>
                  <a:schemeClr val="dk1"/>
                </a:solidFill>
                <a:latin typeface="Inter"/>
                <a:ea typeface="Inter"/>
                <a:cs typeface="Inter"/>
                <a:sym typeface="Inter"/>
              </a:endParaRPr>
            </a:p>
          </p:txBody>
        </p:sp>
      </p:grpSp>
      <p:grpSp>
        <p:nvGrpSpPr>
          <p:cNvPr id="736" name="Google Shape;736;p65"/>
          <p:cNvGrpSpPr/>
          <p:nvPr/>
        </p:nvGrpSpPr>
        <p:grpSpPr>
          <a:xfrm>
            <a:off x="5882550" y="2426475"/>
            <a:ext cx="950654" cy="161663"/>
            <a:chOff x="15686800" y="6470600"/>
            <a:chExt cx="2535077" cy="431100"/>
          </a:xfrm>
        </p:grpSpPr>
        <p:sp>
          <p:nvSpPr>
            <p:cNvPr id="737" name="Google Shape;737;p65"/>
            <p:cNvSpPr txBox="1"/>
            <p:nvPr/>
          </p:nvSpPr>
          <p:spPr>
            <a:xfrm>
              <a:off x="16139277" y="647060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Bank account</a:t>
              </a:r>
              <a:endParaRPr b="1" sz="600">
                <a:solidFill>
                  <a:schemeClr val="dk1"/>
                </a:solidFill>
                <a:latin typeface="Inter"/>
                <a:ea typeface="Inter"/>
                <a:cs typeface="Inter"/>
                <a:sym typeface="Inter"/>
              </a:endParaRPr>
            </a:p>
          </p:txBody>
        </p:sp>
        <p:pic>
          <p:nvPicPr>
            <p:cNvPr id="738" name="Google Shape;738;p65"/>
            <p:cNvPicPr preferRelativeResize="0"/>
            <p:nvPr/>
          </p:nvPicPr>
          <p:blipFill>
            <a:blip r:embed="rId7">
              <a:alphaModFix/>
            </a:blip>
            <a:stretch>
              <a:fillRect/>
            </a:stretch>
          </p:blipFill>
          <p:spPr>
            <a:xfrm>
              <a:off x="15686800" y="6584363"/>
              <a:ext cx="190500" cy="190500"/>
            </a:xfrm>
            <a:prstGeom prst="rect">
              <a:avLst/>
            </a:prstGeom>
            <a:solidFill>
              <a:schemeClr val="lt1"/>
            </a:solidFill>
            <a:ln>
              <a:noFill/>
            </a:ln>
          </p:spPr>
        </p:pic>
      </p:grpSp>
      <p:grpSp>
        <p:nvGrpSpPr>
          <p:cNvPr id="739" name="Google Shape;739;p65"/>
          <p:cNvGrpSpPr/>
          <p:nvPr/>
        </p:nvGrpSpPr>
        <p:grpSpPr>
          <a:xfrm>
            <a:off x="5875411" y="2227406"/>
            <a:ext cx="957793" cy="161663"/>
            <a:chOff x="15667763" y="5939750"/>
            <a:chExt cx="2554115" cy="431100"/>
          </a:xfrm>
        </p:grpSpPr>
        <p:sp>
          <p:nvSpPr>
            <p:cNvPr id="740" name="Google Shape;740;p65"/>
            <p:cNvSpPr txBox="1"/>
            <p:nvPr/>
          </p:nvSpPr>
          <p:spPr>
            <a:xfrm>
              <a:off x="16139277" y="59397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Issuing</a:t>
              </a:r>
              <a:endParaRPr b="1" sz="600">
                <a:solidFill>
                  <a:schemeClr val="dk1"/>
                </a:solidFill>
                <a:latin typeface="Inter"/>
                <a:ea typeface="Inter"/>
                <a:cs typeface="Inter"/>
                <a:sym typeface="Inter"/>
              </a:endParaRPr>
            </a:p>
          </p:txBody>
        </p:sp>
        <p:pic>
          <p:nvPicPr>
            <p:cNvPr id="741" name="Google Shape;741;p65"/>
            <p:cNvPicPr preferRelativeResize="0"/>
            <p:nvPr/>
          </p:nvPicPr>
          <p:blipFill>
            <a:blip r:embed="rId8">
              <a:alphaModFix/>
            </a:blip>
            <a:stretch>
              <a:fillRect/>
            </a:stretch>
          </p:blipFill>
          <p:spPr>
            <a:xfrm>
              <a:off x="15667763" y="6060050"/>
              <a:ext cx="228600" cy="190500"/>
            </a:xfrm>
            <a:prstGeom prst="rect">
              <a:avLst/>
            </a:prstGeom>
            <a:noFill/>
            <a:ln>
              <a:noFill/>
            </a:ln>
          </p:spPr>
        </p:pic>
      </p:grpSp>
      <p:grpSp>
        <p:nvGrpSpPr>
          <p:cNvPr id="742" name="Google Shape;742;p65"/>
          <p:cNvGrpSpPr/>
          <p:nvPr/>
        </p:nvGrpSpPr>
        <p:grpSpPr>
          <a:xfrm>
            <a:off x="5882555" y="2625544"/>
            <a:ext cx="950649" cy="161663"/>
            <a:chOff x="15686813" y="7001450"/>
            <a:chExt cx="2535065" cy="431100"/>
          </a:xfrm>
        </p:grpSpPr>
        <p:sp>
          <p:nvSpPr>
            <p:cNvPr id="743" name="Google Shape;743;p65"/>
            <p:cNvSpPr txBox="1"/>
            <p:nvPr/>
          </p:nvSpPr>
          <p:spPr>
            <a:xfrm>
              <a:off x="16139277" y="70014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2"/>
                  </a:solidFill>
                  <a:latin typeface="Inter"/>
                  <a:ea typeface="Inter"/>
                  <a:cs typeface="Inter"/>
                  <a:sym typeface="Inter"/>
                </a:rPr>
                <a:t>User account</a:t>
              </a:r>
              <a:endParaRPr b="1" sz="600">
                <a:solidFill>
                  <a:schemeClr val="dk2"/>
                </a:solidFill>
                <a:latin typeface="Inter"/>
                <a:ea typeface="Inter"/>
                <a:cs typeface="Inter"/>
                <a:sym typeface="Inter"/>
              </a:endParaRPr>
            </a:p>
          </p:txBody>
        </p:sp>
        <p:pic>
          <p:nvPicPr>
            <p:cNvPr id="744" name="Google Shape;744;p65"/>
            <p:cNvPicPr preferRelativeResize="0"/>
            <p:nvPr/>
          </p:nvPicPr>
          <p:blipFill>
            <a:blip r:embed="rId9">
              <a:alphaModFix/>
            </a:blip>
            <a:stretch>
              <a:fillRect/>
            </a:stretch>
          </p:blipFill>
          <p:spPr>
            <a:xfrm>
              <a:off x="15686813" y="7116713"/>
              <a:ext cx="190500" cy="190500"/>
            </a:xfrm>
            <a:prstGeom prst="rect">
              <a:avLst/>
            </a:prstGeom>
            <a:noFill/>
            <a:ln>
              <a:noFill/>
            </a:ln>
          </p:spPr>
        </p:pic>
      </p:grpSp>
      <p:grpSp>
        <p:nvGrpSpPr>
          <p:cNvPr id="745" name="Google Shape;745;p65"/>
          <p:cNvGrpSpPr/>
          <p:nvPr/>
        </p:nvGrpSpPr>
        <p:grpSpPr>
          <a:xfrm>
            <a:off x="5884538" y="3111206"/>
            <a:ext cx="948666" cy="161663"/>
            <a:chOff x="15692100" y="8296550"/>
            <a:chExt cx="2529777" cy="431100"/>
          </a:xfrm>
        </p:grpSpPr>
        <p:sp>
          <p:nvSpPr>
            <p:cNvPr id="746" name="Google Shape;746;p65"/>
            <p:cNvSpPr txBox="1"/>
            <p:nvPr/>
          </p:nvSpPr>
          <p:spPr>
            <a:xfrm>
              <a:off x="16139277" y="8296550"/>
              <a:ext cx="2082600" cy="431100"/>
            </a:xfrm>
            <a:prstGeom prst="rect">
              <a:avLst/>
            </a:prstGeom>
            <a:noFill/>
            <a:ln>
              <a:noFill/>
            </a:ln>
          </p:spPr>
          <p:txBody>
            <a:bodyPr anchorCtr="0" anchor="t" bIns="34275" lIns="34275" spcFirstLastPara="1" rIns="34275" wrap="square" tIns="34275">
              <a:spAutoFit/>
            </a:bodyPr>
            <a:lstStyle/>
            <a:p>
              <a:pPr indent="0" lvl="0" marL="0" rtl="0" algn="l">
                <a:spcBef>
                  <a:spcPts val="0"/>
                </a:spcBef>
                <a:spcAft>
                  <a:spcPts val="0"/>
                </a:spcAft>
                <a:buNone/>
              </a:pPr>
              <a:r>
                <a:rPr b="1" lang="en" sz="600">
                  <a:solidFill>
                    <a:schemeClr val="dk1"/>
                  </a:solidFill>
                  <a:latin typeface="Inter"/>
                  <a:ea typeface="Inter"/>
                  <a:cs typeface="Inter"/>
                  <a:sym typeface="Inter"/>
                </a:rPr>
                <a:t>KYC</a:t>
              </a:r>
              <a:endParaRPr b="1" sz="600">
                <a:solidFill>
                  <a:schemeClr val="dk1"/>
                </a:solidFill>
                <a:latin typeface="Inter"/>
                <a:ea typeface="Inter"/>
                <a:cs typeface="Inter"/>
                <a:sym typeface="Inter"/>
              </a:endParaRPr>
            </a:p>
          </p:txBody>
        </p:sp>
        <p:pic>
          <p:nvPicPr>
            <p:cNvPr id="747" name="Google Shape;747;p65"/>
            <p:cNvPicPr preferRelativeResize="0"/>
            <p:nvPr/>
          </p:nvPicPr>
          <p:blipFill>
            <a:blip r:embed="rId10">
              <a:alphaModFix/>
            </a:blip>
            <a:stretch>
              <a:fillRect/>
            </a:stretch>
          </p:blipFill>
          <p:spPr>
            <a:xfrm>
              <a:off x="15692100" y="8421863"/>
              <a:ext cx="190500" cy="190500"/>
            </a:xfrm>
            <a:prstGeom prst="rect">
              <a:avLst/>
            </a:prstGeom>
            <a:noFill/>
            <a:ln>
              <a:noFill/>
            </a:ln>
          </p:spPr>
        </p:pic>
      </p:grpSp>
      <p:sp>
        <p:nvSpPr>
          <p:cNvPr id="748" name="Google Shape;748;p65"/>
          <p:cNvSpPr/>
          <p:nvPr/>
        </p:nvSpPr>
        <p:spPr>
          <a:xfrm>
            <a:off x="2545973" y="2302931"/>
            <a:ext cx="249300" cy="249300"/>
          </a:xfrm>
          <a:prstGeom prst="ellipse">
            <a:avLst/>
          </a:prstGeom>
          <a:solidFill>
            <a:schemeClr val="lt1"/>
          </a:solidFill>
          <a:ln cap="flat" cmpd="sng" w="19050">
            <a:solidFill>
              <a:schemeClr val="accent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49" name="Google Shape;749;p65"/>
          <p:cNvSpPr txBox="1"/>
          <p:nvPr/>
        </p:nvSpPr>
        <p:spPr>
          <a:xfrm>
            <a:off x="2136333" y="2154459"/>
            <a:ext cx="1068600" cy="150000"/>
          </a:xfrm>
          <a:prstGeom prst="rect">
            <a:avLst/>
          </a:prstGeom>
          <a:noFill/>
          <a:ln>
            <a:noFill/>
          </a:ln>
        </p:spPr>
        <p:txBody>
          <a:bodyPr anchorCtr="0" anchor="t" bIns="34275" lIns="34275" spcFirstLastPara="1" rIns="34275" wrap="square" tIns="34275">
            <a:noAutofit/>
          </a:bodyPr>
          <a:lstStyle/>
          <a:p>
            <a:pPr indent="0" lvl="0" marL="0" rtl="0" algn="ctr">
              <a:spcBef>
                <a:spcPts val="0"/>
              </a:spcBef>
              <a:spcAft>
                <a:spcPts val="0"/>
              </a:spcAft>
              <a:buNone/>
            </a:pPr>
            <a:r>
              <a:rPr b="1" lang="en" sz="600">
                <a:solidFill>
                  <a:schemeClr val="dk1"/>
                </a:solidFill>
                <a:latin typeface="Inter"/>
                <a:ea typeface="Inter"/>
                <a:cs typeface="Inter"/>
                <a:sym typeface="Inter"/>
              </a:rPr>
              <a:t>POS/Commerce system</a:t>
            </a:r>
            <a:endParaRPr b="1" sz="600">
              <a:solidFill>
                <a:schemeClr val="dk1"/>
              </a:solidFill>
              <a:latin typeface="Inter"/>
              <a:ea typeface="Inter"/>
              <a:cs typeface="Inter"/>
              <a:sym typeface="Inter"/>
            </a:endParaRPr>
          </a:p>
        </p:txBody>
      </p:sp>
      <p:pic>
        <p:nvPicPr>
          <p:cNvPr id="750" name="Google Shape;750;p65"/>
          <p:cNvPicPr preferRelativeResize="0"/>
          <p:nvPr/>
        </p:nvPicPr>
        <p:blipFill>
          <a:blip r:embed="rId11">
            <a:alphaModFix/>
          </a:blip>
          <a:stretch>
            <a:fillRect/>
          </a:stretch>
        </p:blipFill>
        <p:spPr>
          <a:xfrm>
            <a:off x="2627705" y="2394169"/>
            <a:ext cx="85725" cy="78581"/>
          </a:xfrm>
          <a:prstGeom prst="rect">
            <a:avLst/>
          </a:prstGeom>
          <a:noFill/>
          <a:ln>
            <a:noFill/>
          </a:ln>
        </p:spPr>
      </p:pic>
      <p:cxnSp>
        <p:nvCxnSpPr>
          <p:cNvPr id="751" name="Google Shape;751;p65"/>
          <p:cNvCxnSpPr>
            <a:stCxn id="748" idx="4"/>
          </p:cNvCxnSpPr>
          <p:nvPr/>
        </p:nvCxnSpPr>
        <p:spPr>
          <a:xfrm>
            <a:off x="2670623" y="2552231"/>
            <a:ext cx="0" cy="284700"/>
          </a:xfrm>
          <a:prstGeom prst="straightConnector1">
            <a:avLst/>
          </a:prstGeom>
          <a:noFill/>
          <a:ln cap="flat" cmpd="sng" w="19050">
            <a:solidFill>
              <a:schemeClr val="accent3"/>
            </a:solidFill>
            <a:prstDash val="dot"/>
            <a:round/>
            <a:headEnd len="med" w="med" type="none"/>
            <a:tailEnd len="med" w="med" type="none"/>
          </a:ln>
        </p:spPr>
      </p:cxnSp>
      <p:grpSp>
        <p:nvGrpSpPr>
          <p:cNvPr id="752" name="Google Shape;752;p65"/>
          <p:cNvGrpSpPr/>
          <p:nvPr/>
        </p:nvGrpSpPr>
        <p:grpSpPr>
          <a:xfrm>
            <a:off x="944869" y="3600450"/>
            <a:ext cx="2254341" cy="992409"/>
            <a:chOff x="2519650" y="9601200"/>
            <a:chExt cx="6011575" cy="2646425"/>
          </a:xfrm>
        </p:grpSpPr>
        <p:sp>
          <p:nvSpPr>
            <p:cNvPr id="753" name="Google Shape;753;p65"/>
            <p:cNvSpPr txBox="1"/>
            <p:nvPr/>
          </p:nvSpPr>
          <p:spPr>
            <a:xfrm>
              <a:off x="2519650" y="10164725"/>
              <a:ext cx="3000000" cy="20829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Gateway </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Processor</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Acquirer</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Risk management</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Authentication</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Auth rate optimisation</a:t>
              </a:r>
              <a:endParaRPr sz="500">
                <a:solidFill>
                  <a:srgbClr val="000E21"/>
                </a:solidFill>
                <a:latin typeface="Inter"/>
                <a:ea typeface="Inter"/>
                <a:cs typeface="Inter"/>
                <a:sym typeface="Inter"/>
              </a:endParaRPr>
            </a:p>
          </p:txBody>
        </p:sp>
        <p:sp>
          <p:nvSpPr>
            <p:cNvPr id="754" name="Google Shape;754;p65"/>
            <p:cNvSpPr txBox="1"/>
            <p:nvPr/>
          </p:nvSpPr>
          <p:spPr>
            <a:xfrm>
              <a:off x="5531225" y="10164725"/>
              <a:ext cx="3000000" cy="16419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In-person payments hardware and software</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Terminal certification</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Terminal fleet manager</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Reconciliation</a:t>
              </a:r>
              <a:endParaRPr sz="500">
                <a:solidFill>
                  <a:srgbClr val="000E21"/>
                </a:solidFill>
                <a:latin typeface="Inter"/>
                <a:ea typeface="Inter"/>
                <a:cs typeface="Inter"/>
                <a:sym typeface="Inter"/>
              </a:endParaRPr>
            </a:p>
          </p:txBody>
        </p:sp>
        <p:sp>
          <p:nvSpPr>
            <p:cNvPr id="755" name="Google Shape;755;p65"/>
            <p:cNvSpPr txBox="1"/>
            <p:nvPr/>
          </p:nvSpPr>
          <p:spPr>
            <a:xfrm>
              <a:off x="2519650"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Funds in</a:t>
              </a:r>
              <a:endParaRPr sz="500">
                <a:solidFill>
                  <a:srgbClr val="000E21"/>
                </a:solidFill>
                <a:latin typeface="Inter"/>
                <a:ea typeface="Inter"/>
                <a:cs typeface="Inter"/>
                <a:sym typeface="Inter"/>
              </a:endParaRPr>
            </a:p>
          </p:txBody>
        </p:sp>
        <p:pic>
          <p:nvPicPr>
            <p:cNvPr id="756" name="Google Shape;756;p65"/>
            <p:cNvPicPr preferRelativeResize="0"/>
            <p:nvPr/>
          </p:nvPicPr>
          <p:blipFill>
            <a:blip r:embed="rId12">
              <a:alphaModFix/>
            </a:blip>
            <a:stretch>
              <a:fillRect/>
            </a:stretch>
          </p:blipFill>
          <p:spPr>
            <a:xfrm>
              <a:off x="2608296" y="9601200"/>
              <a:ext cx="190500" cy="228600"/>
            </a:xfrm>
            <a:prstGeom prst="rect">
              <a:avLst/>
            </a:prstGeom>
            <a:noFill/>
            <a:ln>
              <a:noFill/>
            </a:ln>
          </p:spPr>
        </p:pic>
      </p:grpSp>
      <p:grpSp>
        <p:nvGrpSpPr>
          <p:cNvPr id="757" name="Google Shape;757;p65"/>
          <p:cNvGrpSpPr/>
          <p:nvPr/>
        </p:nvGrpSpPr>
        <p:grpSpPr>
          <a:xfrm>
            <a:off x="3461159" y="3609788"/>
            <a:ext cx="1125002" cy="602147"/>
            <a:chOff x="9229758" y="9626100"/>
            <a:chExt cx="3000004" cy="1605725"/>
          </a:xfrm>
        </p:grpSpPr>
        <p:sp>
          <p:nvSpPr>
            <p:cNvPr id="758" name="Google Shape;758;p65"/>
            <p:cNvSpPr txBox="1"/>
            <p:nvPr/>
          </p:nvSpPr>
          <p:spPr>
            <a:xfrm>
              <a:off x="9229758" y="10164725"/>
              <a:ext cx="3000000" cy="10671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Onboarding</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KYC</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Ledgering</a:t>
              </a:r>
              <a:endParaRPr sz="500">
                <a:solidFill>
                  <a:srgbClr val="000E21"/>
                </a:solidFill>
                <a:latin typeface="Inter"/>
                <a:ea typeface="Inter"/>
                <a:cs typeface="Inter"/>
                <a:sym typeface="Inter"/>
              </a:endParaRPr>
            </a:p>
          </p:txBody>
        </p:sp>
        <p:sp>
          <p:nvSpPr>
            <p:cNvPr id="759" name="Google Shape;759;p65"/>
            <p:cNvSpPr txBox="1"/>
            <p:nvPr/>
          </p:nvSpPr>
          <p:spPr>
            <a:xfrm>
              <a:off x="9229763"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Customer Management</a:t>
              </a:r>
              <a:endParaRPr b="1" sz="500">
                <a:solidFill>
                  <a:srgbClr val="000E21"/>
                </a:solidFill>
                <a:latin typeface="Inter"/>
                <a:ea typeface="Inter"/>
                <a:cs typeface="Inter"/>
                <a:sym typeface="Inter"/>
              </a:endParaRPr>
            </a:p>
          </p:txBody>
        </p:sp>
        <p:pic>
          <p:nvPicPr>
            <p:cNvPr id="760" name="Google Shape;760;p65"/>
            <p:cNvPicPr preferRelativeResize="0"/>
            <p:nvPr/>
          </p:nvPicPr>
          <p:blipFill>
            <a:blip r:embed="rId13">
              <a:alphaModFix/>
            </a:blip>
            <a:stretch>
              <a:fillRect/>
            </a:stretch>
          </p:blipFill>
          <p:spPr>
            <a:xfrm>
              <a:off x="9326100" y="9626100"/>
              <a:ext cx="209550" cy="209550"/>
            </a:xfrm>
            <a:prstGeom prst="rect">
              <a:avLst/>
            </a:prstGeom>
            <a:noFill/>
            <a:ln>
              <a:noFill/>
            </a:ln>
          </p:spPr>
        </p:pic>
      </p:grpSp>
      <p:grpSp>
        <p:nvGrpSpPr>
          <p:cNvPr id="761" name="Google Shape;761;p65"/>
          <p:cNvGrpSpPr/>
          <p:nvPr/>
        </p:nvGrpSpPr>
        <p:grpSpPr>
          <a:xfrm>
            <a:off x="4848108" y="3606216"/>
            <a:ext cx="1125002" cy="478706"/>
            <a:chOff x="12928288" y="9616575"/>
            <a:chExt cx="3000004" cy="1276550"/>
          </a:xfrm>
        </p:grpSpPr>
        <p:sp>
          <p:nvSpPr>
            <p:cNvPr id="762" name="Google Shape;762;p65"/>
            <p:cNvSpPr txBox="1"/>
            <p:nvPr/>
          </p:nvSpPr>
          <p:spPr>
            <a:xfrm>
              <a:off x="12928292" y="10164725"/>
              <a:ext cx="3000000" cy="7284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Split payment</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Payout Services</a:t>
              </a:r>
              <a:endParaRPr sz="500">
                <a:solidFill>
                  <a:srgbClr val="000E21"/>
                </a:solidFill>
                <a:latin typeface="Inter"/>
                <a:ea typeface="Inter"/>
                <a:cs typeface="Inter"/>
                <a:sym typeface="Inter"/>
              </a:endParaRPr>
            </a:p>
          </p:txBody>
        </p:sp>
        <p:sp>
          <p:nvSpPr>
            <p:cNvPr id="763" name="Google Shape;763;p65"/>
            <p:cNvSpPr txBox="1"/>
            <p:nvPr/>
          </p:nvSpPr>
          <p:spPr>
            <a:xfrm>
              <a:off x="12928288"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Funds out</a:t>
              </a:r>
              <a:endParaRPr b="1" sz="500">
                <a:solidFill>
                  <a:srgbClr val="000E21"/>
                </a:solidFill>
                <a:latin typeface="Inter"/>
                <a:ea typeface="Inter"/>
                <a:cs typeface="Inter"/>
                <a:sym typeface="Inter"/>
              </a:endParaRPr>
            </a:p>
          </p:txBody>
        </p:sp>
        <p:pic>
          <p:nvPicPr>
            <p:cNvPr id="764" name="Google Shape;764;p65"/>
            <p:cNvPicPr preferRelativeResize="0"/>
            <p:nvPr/>
          </p:nvPicPr>
          <p:blipFill>
            <a:blip r:embed="rId14">
              <a:alphaModFix/>
            </a:blip>
            <a:stretch>
              <a:fillRect/>
            </a:stretch>
          </p:blipFill>
          <p:spPr>
            <a:xfrm>
              <a:off x="12985988" y="9616575"/>
              <a:ext cx="190500" cy="228600"/>
            </a:xfrm>
            <a:prstGeom prst="rect">
              <a:avLst/>
            </a:prstGeom>
            <a:noFill/>
            <a:ln>
              <a:noFill/>
            </a:ln>
          </p:spPr>
        </p:pic>
      </p:grpSp>
      <p:grpSp>
        <p:nvGrpSpPr>
          <p:cNvPr id="765" name="Google Shape;765;p65"/>
          <p:cNvGrpSpPr/>
          <p:nvPr/>
        </p:nvGrpSpPr>
        <p:grpSpPr>
          <a:xfrm>
            <a:off x="6235059" y="3622688"/>
            <a:ext cx="1125000" cy="589247"/>
            <a:chOff x="16626825" y="9660500"/>
            <a:chExt cx="3000000" cy="1571325"/>
          </a:xfrm>
        </p:grpSpPr>
        <p:sp>
          <p:nvSpPr>
            <p:cNvPr id="766" name="Google Shape;766;p65"/>
            <p:cNvSpPr txBox="1"/>
            <p:nvPr/>
          </p:nvSpPr>
          <p:spPr>
            <a:xfrm>
              <a:off x="16626825" y="10164725"/>
              <a:ext cx="3000000" cy="10671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0"/>
                </a:spcAft>
                <a:buNone/>
              </a:pPr>
              <a:r>
                <a:rPr lang="en" sz="500">
                  <a:solidFill>
                    <a:srgbClr val="000E21"/>
                  </a:solidFill>
                  <a:latin typeface="Inter"/>
                  <a:ea typeface="Inter"/>
                  <a:cs typeface="Inter"/>
                  <a:sym typeface="Inter"/>
                </a:rPr>
                <a:t>Accounts</a:t>
              </a:r>
              <a:endParaRPr sz="500">
                <a:solidFill>
                  <a:srgbClr val="000E21"/>
                </a:solidFill>
                <a:latin typeface="Inter"/>
                <a:ea typeface="Inter"/>
                <a:cs typeface="Inter"/>
                <a:sym typeface="Inter"/>
              </a:endParaRPr>
            </a:p>
            <a:p>
              <a:pPr indent="0" lvl="0" marL="0" rtl="0" algn="l">
                <a:lnSpc>
                  <a:spcPct val="115000"/>
                </a:lnSpc>
                <a:spcBef>
                  <a:spcPts val="300"/>
                </a:spcBef>
                <a:spcAft>
                  <a:spcPts val="0"/>
                </a:spcAft>
                <a:buNone/>
              </a:pPr>
              <a:r>
                <a:rPr lang="en" sz="500">
                  <a:solidFill>
                    <a:srgbClr val="000E21"/>
                  </a:solidFill>
                  <a:latin typeface="Inter"/>
                  <a:ea typeface="Inter"/>
                  <a:cs typeface="Inter"/>
                  <a:sym typeface="Inter"/>
                </a:rPr>
                <a:t>Capital</a:t>
              </a:r>
              <a:endParaRPr sz="500">
                <a:solidFill>
                  <a:srgbClr val="000E21"/>
                </a:solidFill>
                <a:latin typeface="Inter"/>
                <a:ea typeface="Inter"/>
                <a:cs typeface="Inter"/>
                <a:sym typeface="Inter"/>
              </a:endParaRPr>
            </a:p>
            <a:p>
              <a:pPr indent="0" lvl="0" marL="0" rtl="0" algn="l">
                <a:lnSpc>
                  <a:spcPct val="115000"/>
                </a:lnSpc>
                <a:spcBef>
                  <a:spcPts val="300"/>
                </a:spcBef>
                <a:spcAft>
                  <a:spcPts val="300"/>
                </a:spcAft>
                <a:buNone/>
              </a:pPr>
              <a:r>
                <a:rPr lang="en" sz="500">
                  <a:solidFill>
                    <a:srgbClr val="000E21"/>
                  </a:solidFill>
                  <a:latin typeface="Inter"/>
                  <a:ea typeface="Inter"/>
                  <a:cs typeface="Inter"/>
                  <a:sym typeface="Inter"/>
                </a:rPr>
                <a:t>Card Issuing</a:t>
              </a:r>
              <a:endParaRPr sz="500">
                <a:solidFill>
                  <a:srgbClr val="000E21"/>
                </a:solidFill>
                <a:latin typeface="Inter"/>
                <a:ea typeface="Inter"/>
                <a:cs typeface="Inter"/>
                <a:sym typeface="Inter"/>
              </a:endParaRPr>
            </a:p>
          </p:txBody>
        </p:sp>
        <p:sp>
          <p:nvSpPr>
            <p:cNvPr id="767" name="Google Shape;767;p65"/>
            <p:cNvSpPr txBox="1"/>
            <p:nvPr/>
          </p:nvSpPr>
          <p:spPr>
            <a:xfrm>
              <a:off x="16626825" y="9835650"/>
              <a:ext cx="3000000" cy="390000"/>
            </a:xfrm>
            <a:prstGeom prst="rect">
              <a:avLst/>
            </a:prstGeom>
            <a:noFill/>
            <a:ln>
              <a:noFill/>
            </a:ln>
          </p:spPr>
          <p:txBody>
            <a:bodyPr anchorCtr="0" anchor="t" bIns="34275" lIns="34275" spcFirstLastPara="1" rIns="34275" wrap="square" tIns="34275">
              <a:spAutoFit/>
            </a:bodyPr>
            <a:lstStyle/>
            <a:p>
              <a:pPr indent="0" lvl="0" marL="0" rtl="0" algn="l">
                <a:lnSpc>
                  <a:spcPct val="115000"/>
                </a:lnSpc>
                <a:spcBef>
                  <a:spcPts val="0"/>
                </a:spcBef>
                <a:spcAft>
                  <a:spcPts val="300"/>
                </a:spcAft>
                <a:buNone/>
              </a:pPr>
              <a:r>
                <a:rPr b="1" lang="en" sz="500">
                  <a:solidFill>
                    <a:srgbClr val="000E21"/>
                  </a:solidFill>
                  <a:latin typeface="Inter"/>
                  <a:ea typeface="Inter"/>
                  <a:cs typeface="Inter"/>
                  <a:sym typeface="Inter"/>
                </a:rPr>
                <a:t>Embedded Financial Products</a:t>
              </a:r>
              <a:endParaRPr b="1" sz="500">
                <a:solidFill>
                  <a:srgbClr val="000E21"/>
                </a:solidFill>
                <a:latin typeface="Inter"/>
                <a:ea typeface="Inter"/>
                <a:cs typeface="Inter"/>
                <a:sym typeface="Inter"/>
              </a:endParaRPr>
            </a:p>
          </p:txBody>
        </p:sp>
        <p:pic>
          <p:nvPicPr>
            <p:cNvPr id="768" name="Google Shape;768;p65"/>
            <p:cNvPicPr preferRelativeResize="0"/>
            <p:nvPr/>
          </p:nvPicPr>
          <p:blipFill>
            <a:blip r:embed="rId15">
              <a:alphaModFix/>
            </a:blip>
            <a:stretch>
              <a:fillRect/>
            </a:stretch>
          </p:blipFill>
          <p:spPr>
            <a:xfrm>
              <a:off x="16679400" y="9660500"/>
              <a:ext cx="209550" cy="209550"/>
            </a:xfrm>
            <a:prstGeom prst="rect">
              <a:avLst/>
            </a:prstGeom>
            <a:noFill/>
            <a:ln>
              <a:noFill/>
            </a:ln>
          </p:spPr>
        </p:pic>
      </p:grpSp>
      <p:sp>
        <p:nvSpPr>
          <p:cNvPr id="769" name="Google Shape;769;p65"/>
          <p:cNvSpPr/>
          <p:nvPr/>
        </p:nvSpPr>
        <p:spPr>
          <a:xfrm>
            <a:off x="2077532" y="2863560"/>
            <a:ext cx="171300" cy="171300"/>
          </a:xfrm>
          <a:prstGeom prst="ellipse">
            <a:avLst/>
          </a:prstGeom>
          <a:solidFill>
            <a:schemeClr val="lt1"/>
          </a:solidFill>
          <a:ln cap="flat" cmpd="sng" w="19050">
            <a:solidFill>
              <a:srgbClr val="FFC200"/>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pic>
        <p:nvPicPr>
          <p:cNvPr id="770" name="Google Shape;770;p65"/>
          <p:cNvPicPr preferRelativeResize="0"/>
          <p:nvPr/>
        </p:nvPicPr>
        <p:blipFill>
          <a:blip r:embed="rId5">
            <a:alphaModFix/>
          </a:blip>
          <a:stretch>
            <a:fillRect/>
          </a:stretch>
        </p:blipFill>
        <p:spPr>
          <a:xfrm>
            <a:off x="2123911" y="2909911"/>
            <a:ext cx="78581" cy="78581"/>
          </a:xfrm>
          <a:prstGeom prst="rect">
            <a:avLst/>
          </a:prstGeom>
          <a:noFill/>
          <a:ln>
            <a:noFill/>
          </a:ln>
        </p:spPr>
      </p:pic>
      <p:sp>
        <p:nvSpPr>
          <p:cNvPr id="771" name="Google Shape;771;p6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or remove content, </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please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Grey bg">
  <p:cSld name="TITLE_AND_BODY_1_2_1_1_1_2_1_1_1_1_1_1_1_1_1_1">
    <p:bg>
      <p:bgPr>
        <a:solidFill>
          <a:schemeClr val="lt2"/>
        </a:solidFill>
      </p:bgPr>
    </p:bg>
    <p:spTree>
      <p:nvGrpSpPr>
        <p:cNvPr id="772" name="Shape 772"/>
        <p:cNvGrpSpPr/>
        <p:nvPr/>
      </p:nvGrpSpPr>
      <p:grpSpPr>
        <a:xfrm>
          <a:off x="0" y="0"/>
          <a:ext cx="0" cy="0"/>
          <a:chOff x="0" y="0"/>
          <a:chExt cx="0" cy="0"/>
        </a:xfrm>
      </p:grpSpPr>
      <p:sp>
        <p:nvSpPr>
          <p:cNvPr id="773" name="Google Shape;773;p66"/>
          <p:cNvSpPr txBox="1"/>
          <p:nvPr>
            <p:ph type="title"/>
          </p:nvPr>
        </p:nvSpPr>
        <p:spPr>
          <a:xfrm>
            <a:off x="1400175" y="900113"/>
            <a:ext cx="6344700" cy="1945200"/>
          </a:xfrm>
          <a:prstGeom prst="rect">
            <a:avLst/>
          </a:prstGeom>
        </p:spPr>
        <p:txBody>
          <a:bodyPr anchorCtr="0" anchor="b" bIns="0" lIns="0" spcFirstLastPara="1" rIns="0" wrap="square" tIns="0">
            <a:normAutofit/>
          </a:bodyPr>
          <a:lstStyle>
            <a:lvl1pPr lvl="0" rtl="0" algn="ctr">
              <a:spcBef>
                <a:spcPts val="0"/>
              </a:spcBef>
              <a:spcAft>
                <a:spcPts val="0"/>
              </a:spcAft>
              <a:buClr>
                <a:schemeClr val="dk1"/>
              </a:buClr>
              <a:buSzPts val="1900"/>
              <a:buFont typeface="Inter SemiBold"/>
              <a:buNone/>
              <a:defRPr sz="1900">
                <a:solidFill>
                  <a:schemeClr val="dk1"/>
                </a:solidFill>
                <a:latin typeface="Inter SemiBold"/>
                <a:ea typeface="Inter SemiBold"/>
                <a:cs typeface="Inter SemiBold"/>
                <a:sym typeface="Inter SemiBold"/>
              </a:defRPr>
            </a:lvl1pPr>
            <a:lvl2pPr lvl="1"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2pPr>
            <a:lvl3pPr lvl="2"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3pPr>
            <a:lvl4pPr lvl="3"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4pPr>
            <a:lvl5pPr lvl="4"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5pPr>
            <a:lvl6pPr lvl="5"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6pPr>
            <a:lvl7pPr lvl="6"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7pPr>
            <a:lvl8pPr lvl="7"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8pPr>
            <a:lvl9pPr lvl="8" rtl="0" algn="ctr">
              <a:spcBef>
                <a:spcPts val="0"/>
              </a:spcBef>
              <a:spcAft>
                <a:spcPts val="0"/>
              </a:spcAft>
              <a:buClr>
                <a:schemeClr val="dk1"/>
              </a:buClr>
              <a:buSzPts val="1900"/>
              <a:buFont typeface="Inter"/>
              <a:buNone/>
              <a:defRPr sz="1900">
                <a:solidFill>
                  <a:schemeClr val="dk1"/>
                </a:solidFill>
                <a:latin typeface="Inter"/>
                <a:ea typeface="Inter"/>
                <a:cs typeface="Inter"/>
                <a:sym typeface="Inter"/>
              </a:defRPr>
            </a:lvl9pPr>
          </a:lstStyle>
          <a:p/>
        </p:txBody>
      </p:sp>
      <p:sp>
        <p:nvSpPr>
          <p:cNvPr id="774" name="Google Shape;774;p66"/>
          <p:cNvSpPr txBox="1"/>
          <p:nvPr>
            <p:ph idx="2" type="title"/>
          </p:nvPr>
        </p:nvSpPr>
        <p:spPr>
          <a:xfrm>
            <a:off x="1400194" y="3006754"/>
            <a:ext cx="6344700" cy="557100"/>
          </a:xfrm>
          <a:prstGeom prst="rect">
            <a:avLst/>
          </a:prstGeom>
        </p:spPr>
        <p:txBody>
          <a:bodyPr anchorCtr="0" anchor="t" bIns="0" lIns="0" spcFirstLastPara="1" rIns="0" wrap="square" tIns="0">
            <a:normAutofit/>
          </a:bodyPr>
          <a:lstStyle>
            <a:lvl1pPr lvl="0" rtl="0" algn="ctr">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4 - Quote - Dark bg">
  <p:cSld name="TITLE_AND_BODY_1_2_1_1_1_2_1_1_1_1_1_1_1_1_1_1_1">
    <p:bg>
      <p:bgPr>
        <a:solidFill>
          <a:schemeClr val="dk1"/>
        </a:solidFill>
      </p:bgPr>
    </p:bg>
    <p:spTree>
      <p:nvGrpSpPr>
        <p:cNvPr id="775" name="Shape 775"/>
        <p:cNvGrpSpPr/>
        <p:nvPr/>
      </p:nvGrpSpPr>
      <p:grpSpPr>
        <a:xfrm>
          <a:off x="0" y="0"/>
          <a:ext cx="0" cy="0"/>
          <a:chOff x="0" y="0"/>
          <a:chExt cx="0" cy="0"/>
        </a:xfrm>
      </p:grpSpPr>
      <p:sp>
        <p:nvSpPr>
          <p:cNvPr id="776" name="Google Shape;776;p67"/>
          <p:cNvSpPr txBox="1"/>
          <p:nvPr>
            <p:ph type="title"/>
          </p:nvPr>
        </p:nvSpPr>
        <p:spPr>
          <a:xfrm>
            <a:off x="1400175" y="900113"/>
            <a:ext cx="6344700" cy="1945200"/>
          </a:xfrm>
          <a:prstGeom prst="rect">
            <a:avLst/>
          </a:prstGeom>
        </p:spPr>
        <p:txBody>
          <a:bodyPr anchorCtr="0" anchor="b" bIns="0" lIns="0" spcFirstLastPara="1" rIns="0" wrap="square" tIns="0">
            <a:normAutofit/>
          </a:bodyPr>
          <a:lstStyle>
            <a:lvl1pPr lvl="0" rtl="0" algn="ctr">
              <a:spcBef>
                <a:spcPts val="0"/>
              </a:spcBef>
              <a:spcAft>
                <a:spcPts val="0"/>
              </a:spcAft>
              <a:buClr>
                <a:schemeClr val="lt1"/>
              </a:buClr>
              <a:buSzPts val="1900"/>
              <a:buFont typeface="Inter SemiBold"/>
              <a:buNone/>
              <a:defRPr sz="1900">
                <a:solidFill>
                  <a:schemeClr val="lt1"/>
                </a:solidFill>
                <a:latin typeface="Inter SemiBold"/>
                <a:ea typeface="Inter SemiBold"/>
                <a:cs typeface="Inter SemiBold"/>
                <a:sym typeface="Inter SemiBold"/>
              </a:defRPr>
            </a:lvl1pPr>
            <a:lvl2pPr lvl="1"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2pPr>
            <a:lvl3pPr lvl="2"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3pPr>
            <a:lvl4pPr lvl="3"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4pPr>
            <a:lvl5pPr lvl="4"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5pPr>
            <a:lvl6pPr lvl="5"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6pPr>
            <a:lvl7pPr lvl="6"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7pPr>
            <a:lvl8pPr lvl="7"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8pPr>
            <a:lvl9pPr lvl="8" rtl="0" algn="ctr">
              <a:spcBef>
                <a:spcPts val="0"/>
              </a:spcBef>
              <a:spcAft>
                <a:spcPts val="0"/>
              </a:spcAft>
              <a:buClr>
                <a:schemeClr val="lt1"/>
              </a:buClr>
              <a:buSzPts val="1900"/>
              <a:buFont typeface="Inter"/>
              <a:buNone/>
              <a:defRPr sz="1900">
                <a:solidFill>
                  <a:schemeClr val="lt1"/>
                </a:solidFill>
                <a:latin typeface="Inter"/>
                <a:ea typeface="Inter"/>
                <a:cs typeface="Inter"/>
                <a:sym typeface="Inter"/>
              </a:defRPr>
            </a:lvl9pPr>
          </a:lstStyle>
          <a:p/>
        </p:txBody>
      </p:sp>
      <p:sp>
        <p:nvSpPr>
          <p:cNvPr id="777" name="Google Shape;777;p67"/>
          <p:cNvSpPr txBox="1"/>
          <p:nvPr>
            <p:ph idx="2" type="title"/>
          </p:nvPr>
        </p:nvSpPr>
        <p:spPr>
          <a:xfrm>
            <a:off x="1400194" y="3006754"/>
            <a:ext cx="6344700" cy="557100"/>
          </a:xfrm>
          <a:prstGeom prst="rect">
            <a:avLst/>
          </a:prstGeom>
        </p:spPr>
        <p:txBody>
          <a:bodyPr anchorCtr="0" anchor="t" bIns="0" lIns="0" spcFirstLastPara="1" rIns="0" wrap="square" tIns="0">
            <a:normAutofit/>
          </a:bodyPr>
          <a:lstStyle>
            <a:lvl1pPr lvl="0" rtl="0" algn="ctr">
              <a:spcBef>
                <a:spcPts val="0"/>
              </a:spcBef>
              <a:spcAft>
                <a:spcPts val="0"/>
              </a:spcAft>
              <a:buClr>
                <a:schemeClr val="dk2"/>
              </a:buClr>
              <a:buSzPts val="900"/>
              <a:buFont typeface="Inter SemiBold"/>
              <a:buNone/>
              <a:defRPr sz="900">
                <a:solidFill>
                  <a:schemeClr val="dk2"/>
                </a:solidFill>
                <a:latin typeface="Inter SemiBold"/>
                <a:ea typeface="Inter SemiBold"/>
                <a:cs typeface="Inter SemiBold"/>
                <a:sym typeface="Inter SemiBold"/>
              </a:defRPr>
            </a:lvl1pPr>
            <a:lvl2pPr lvl="1"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2pPr>
            <a:lvl3pPr lvl="2"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3pPr>
            <a:lvl4pPr lvl="3"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4pPr>
            <a:lvl5pPr lvl="4"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5pPr>
            <a:lvl6pPr lvl="5"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6pPr>
            <a:lvl7pPr lvl="6"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7pPr>
            <a:lvl8pPr lvl="7"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8pPr>
            <a:lvl9pPr lvl="8" rtl="0" algn="ctr">
              <a:spcBef>
                <a:spcPts val="0"/>
              </a:spcBef>
              <a:spcAft>
                <a:spcPts val="0"/>
              </a:spcAft>
              <a:buClr>
                <a:schemeClr val="dk2"/>
              </a:buClr>
              <a:buSzPts val="900"/>
              <a:buFont typeface="Inter"/>
              <a:buNone/>
              <a:defRPr sz="900">
                <a:solidFill>
                  <a:schemeClr val="dk2"/>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Image">
  <p:cSld name="TITLE_AND_BODY_1_2_1_1_1_2_1_1_2_2">
    <p:bg>
      <p:bgPr>
        <a:solidFill>
          <a:schemeClr val="lt1"/>
        </a:solidFill>
      </p:bgPr>
    </p:bg>
    <p:spTree>
      <p:nvGrpSpPr>
        <p:cNvPr id="778" name="Shape 778"/>
        <p:cNvGrpSpPr/>
        <p:nvPr/>
      </p:nvGrpSpPr>
      <p:grpSpPr>
        <a:xfrm>
          <a:off x="0" y="0"/>
          <a:ext cx="0" cy="0"/>
          <a:chOff x="0" y="0"/>
          <a:chExt cx="0" cy="0"/>
        </a:xfrm>
      </p:grpSpPr>
      <p:sp>
        <p:nvSpPr>
          <p:cNvPr id="779" name="Google Shape;779;p68"/>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0" name="Google Shape;780;p68"/>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81" name="Google Shape;781;p68"/>
          <p:cNvSpPr/>
          <p:nvPr>
            <p:ph idx="2" type="pic"/>
          </p:nvPr>
        </p:nvSpPr>
        <p:spPr>
          <a:xfrm>
            <a:off x="341475" y="348591"/>
            <a:ext cx="3971700" cy="4452000"/>
          </a:xfrm>
          <a:prstGeom prst="rect">
            <a:avLst/>
          </a:prstGeom>
          <a:noFill/>
          <a:ln>
            <a:noFill/>
          </a:ln>
        </p:spPr>
      </p:sp>
      <p:sp>
        <p:nvSpPr>
          <p:cNvPr id="782" name="Google Shape;782;p68"/>
          <p:cNvSpPr txBox="1"/>
          <p:nvPr>
            <p:ph idx="3" type="title"/>
          </p:nvPr>
        </p:nvSpPr>
        <p:spPr>
          <a:xfrm>
            <a:off x="5124403" y="3686175"/>
            <a:ext cx="3435300" cy="8358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100"/>
              <a:buNone/>
              <a:defRPr sz="1100">
                <a:solidFill>
                  <a:schemeClr val="dk1"/>
                </a:solidFill>
              </a:defRPr>
            </a:lvl1pPr>
            <a:lvl2pPr lvl="1" rtl="0">
              <a:spcBef>
                <a:spcPts val="0"/>
              </a:spcBef>
              <a:spcAft>
                <a:spcPts val="0"/>
              </a:spcAft>
              <a:buClr>
                <a:schemeClr val="dk1"/>
              </a:buClr>
              <a:buSzPts val="1100"/>
              <a:buNone/>
              <a:defRPr sz="1100">
                <a:solidFill>
                  <a:schemeClr val="dk1"/>
                </a:solidFill>
              </a:defRPr>
            </a:lvl2pPr>
            <a:lvl3pPr lvl="2" rtl="0">
              <a:spcBef>
                <a:spcPts val="0"/>
              </a:spcBef>
              <a:spcAft>
                <a:spcPts val="0"/>
              </a:spcAft>
              <a:buClr>
                <a:schemeClr val="dk1"/>
              </a:buClr>
              <a:buSzPts val="1100"/>
              <a:buNone/>
              <a:defRPr sz="1100">
                <a:solidFill>
                  <a:schemeClr val="dk1"/>
                </a:solidFill>
              </a:defRPr>
            </a:lvl3pPr>
            <a:lvl4pPr lvl="3" rtl="0">
              <a:spcBef>
                <a:spcPts val="0"/>
              </a:spcBef>
              <a:spcAft>
                <a:spcPts val="0"/>
              </a:spcAft>
              <a:buClr>
                <a:schemeClr val="dk1"/>
              </a:buClr>
              <a:buSzPts val="1100"/>
              <a:buNone/>
              <a:defRPr sz="1100">
                <a:solidFill>
                  <a:schemeClr val="dk1"/>
                </a:solidFill>
              </a:defRPr>
            </a:lvl4pPr>
            <a:lvl5pPr lvl="4" rtl="0">
              <a:spcBef>
                <a:spcPts val="0"/>
              </a:spcBef>
              <a:spcAft>
                <a:spcPts val="0"/>
              </a:spcAft>
              <a:buClr>
                <a:schemeClr val="dk1"/>
              </a:buClr>
              <a:buSzPts val="1100"/>
              <a:buNone/>
              <a:defRPr sz="1100">
                <a:solidFill>
                  <a:schemeClr val="dk1"/>
                </a:solidFill>
              </a:defRPr>
            </a:lvl5pPr>
            <a:lvl6pPr lvl="5" rtl="0">
              <a:spcBef>
                <a:spcPts val="0"/>
              </a:spcBef>
              <a:spcAft>
                <a:spcPts val="0"/>
              </a:spcAft>
              <a:buClr>
                <a:schemeClr val="dk1"/>
              </a:buClr>
              <a:buSzPts val="1100"/>
              <a:buNone/>
              <a:defRPr sz="1100">
                <a:solidFill>
                  <a:schemeClr val="dk1"/>
                </a:solidFill>
              </a:defRPr>
            </a:lvl6pPr>
            <a:lvl7pPr lvl="6" rtl="0">
              <a:spcBef>
                <a:spcPts val="0"/>
              </a:spcBef>
              <a:spcAft>
                <a:spcPts val="0"/>
              </a:spcAft>
              <a:buClr>
                <a:schemeClr val="dk1"/>
              </a:buClr>
              <a:buSzPts val="1100"/>
              <a:buNone/>
              <a:defRPr sz="1100">
                <a:solidFill>
                  <a:schemeClr val="dk1"/>
                </a:solidFill>
              </a:defRPr>
            </a:lvl7pPr>
            <a:lvl8pPr lvl="7" rtl="0">
              <a:spcBef>
                <a:spcPts val="0"/>
              </a:spcBef>
              <a:spcAft>
                <a:spcPts val="0"/>
              </a:spcAft>
              <a:buClr>
                <a:schemeClr val="dk1"/>
              </a:buClr>
              <a:buSzPts val="1100"/>
              <a:buNone/>
              <a:defRPr sz="1100">
                <a:solidFill>
                  <a:schemeClr val="dk1"/>
                </a:solidFill>
              </a:defRPr>
            </a:lvl8pPr>
            <a:lvl9pPr lvl="8" rtl="0">
              <a:spcBef>
                <a:spcPts val="0"/>
              </a:spcBef>
              <a:spcAft>
                <a:spcPts val="0"/>
              </a:spcAft>
              <a:buClr>
                <a:schemeClr val="dk1"/>
              </a:buClr>
              <a:buSzPts val="1100"/>
              <a:buNone/>
              <a:defRPr sz="1100">
                <a:solidFill>
                  <a:schemeClr val="dk1"/>
                </a:solidFill>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Logo">
  <p:cSld name="TITLE_AND_BODY_1_2_1_1_1_2_1_1_2_2_2">
    <p:bg>
      <p:bgPr>
        <a:solidFill>
          <a:schemeClr val="lt1"/>
        </a:solidFill>
      </p:bgPr>
    </p:bg>
    <p:spTree>
      <p:nvGrpSpPr>
        <p:cNvPr id="783" name="Shape 783"/>
        <p:cNvGrpSpPr/>
        <p:nvPr/>
      </p:nvGrpSpPr>
      <p:grpSpPr>
        <a:xfrm>
          <a:off x="0" y="0"/>
          <a:ext cx="0" cy="0"/>
          <a:chOff x="0" y="0"/>
          <a:chExt cx="0" cy="0"/>
        </a:xfrm>
      </p:grpSpPr>
      <p:sp>
        <p:nvSpPr>
          <p:cNvPr id="784" name="Google Shape;784;p69"/>
          <p:cNvSpPr/>
          <p:nvPr/>
        </p:nvSpPr>
        <p:spPr>
          <a:xfrm>
            <a:off x="4837838"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5" name="Google Shape;785;p69"/>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rtl="0" algn="l">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786" name="Google Shape;786;p69"/>
          <p:cNvSpPr txBox="1"/>
          <p:nvPr>
            <p:ph idx="2" type="title"/>
          </p:nvPr>
        </p:nvSpPr>
        <p:spPr>
          <a:xfrm>
            <a:off x="5124403" y="3686175"/>
            <a:ext cx="3435300" cy="835800"/>
          </a:xfrm>
          <a:prstGeom prst="rect">
            <a:avLst/>
          </a:prstGeom>
        </p:spPr>
        <p:txBody>
          <a:bodyPr anchorCtr="0" anchor="b" bIns="0" lIns="0" spcFirstLastPara="1" rIns="0" wrap="square" tIns="0">
            <a:normAutofit/>
          </a:bodyPr>
          <a:lstStyle>
            <a:lvl1pPr lvl="0" rtl="0" algn="l">
              <a:spcBef>
                <a:spcPts val="0"/>
              </a:spcBef>
              <a:spcAft>
                <a:spcPts val="0"/>
              </a:spcAft>
              <a:buClr>
                <a:schemeClr val="dk1"/>
              </a:buClr>
              <a:buSzPts val="1100"/>
              <a:buNone/>
              <a:defRPr sz="1100">
                <a:solidFill>
                  <a:schemeClr val="dk1"/>
                </a:solidFill>
              </a:defRPr>
            </a:lvl1pPr>
            <a:lvl2pPr lvl="1" rtl="0">
              <a:spcBef>
                <a:spcPts val="0"/>
              </a:spcBef>
              <a:spcAft>
                <a:spcPts val="0"/>
              </a:spcAft>
              <a:buClr>
                <a:schemeClr val="dk1"/>
              </a:buClr>
              <a:buSzPts val="1100"/>
              <a:buNone/>
              <a:defRPr sz="1100">
                <a:solidFill>
                  <a:schemeClr val="dk1"/>
                </a:solidFill>
              </a:defRPr>
            </a:lvl2pPr>
            <a:lvl3pPr lvl="2" rtl="0">
              <a:spcBef>
                <a:spcPts val="0"/>
              </a:spcBef>
              <a:spcAft>
                <a:spcPts val="0"/>
              </a:spcAft>
              <a:buClr>
                <a:schemeClr val="dk1"/>
              </a:buClr>
              <a:buSzPts val="1100"/>
              <a:buNone/>
              <a:defRPr sz="1100">
                <a:solidFill>
                  <a:schemeClr val="dk1"/>
                </a:solidFill>
              </a:defRPr>
            </a:lvl3pPr>
            <a:lvl4pPr lvl="3" rtl="0">
              <a:spcBef>
                <a:spcPts val="0"/>
              </a:spcBef>
              <a:spcAft>
                <a:spcPts val="0"/>
              </a:spcAft>
              <a:buClr>
                <a:schemeClr val="dk1"/>
              </a:buClr>
              <a:buSzPts val="1100"/>
              <a:buNone/>
              <a:defRPr sz="1100">
                <a:solidFill>
                  <a:schemeClr val="dk1"/>
                </a:solidFill>
              </a:defRPr>
            </a:lvl4pPr>
            <a:lvl5pPr lvl="4" rtl="0">
              <a:spcBef>
                <a:spcPts val="0"/>
              </a:spcBef>
              <a:spcAft>
                <a:spcPts val="0"/>
              </a:spcAft>
              <a:buClr>
                <a:schemeClr val="dk1"/>
              </a:buClr>
              <a:buSzPts val="1100"/>
              <a:buNone/>
              <a:defRPr sz="1100">
                <a:solidFill>
                  <a:schemeClr val="dk1"/>
                </a:solidFill>
              </a:defRPr>
            </a:lvl5pPr>
            <a:lvl6pPr lvl="5" rtl="0">
              <a:spcBef>
                <a:spcPts val="0"/>
              </a:spcBef>
              <a:spcAft>
                <a:spcPts val="0"/>
              </a:spcAft>
              <a:buClr>
                <a:schemeClr val="dk1"/>
              </a:buClr>
              <a:buSzPts val="1100"/>
              <a:buNone/>
              <a:defRPr sz="1100">
                <a:solidFill>
                  <a:schemeClr val="dk1"/>
                </a:solidFill>
              </a:defRPr>
            </a:lvl6pPr>
            <a:lvl7pPr lvl="6" rtl="0">
              <a:spcBef>
                <a:spcPts val="0"/>
              </a:spcBef>
              <a:spcAft>
                <a:spcPts val="0"/>
              </a:spcAft>
              <a:buClr>
                <a:schemeClr val="dk1"/>
              </a:buClr>
              <a:buSzPts val="1100"/>
              <a:buNone/>
              <a:defRPr sz="1100">
                <a:solidFill>
                  <a:schemeClr val="dk1"/>
                </a:solidFill>
              </a:defRPr>
            </a:lvl7pPr>
            <a:lvl8pPr lvl="7" rtl="0">
              <a:spcBef>
                <a:spcPts val="0"/>
              </a:spcBef>
              <a:spcAft>
                <a:spcPts val="0"/>
              </a:spcAft>
              <a:buClr>
                <a:schemeClr val="dk1"/>
              </a:buClr>
              <a:buSzPts val="1100"/>
              <a:buNone/>
              <a:defRPr sz="1100">
                <a:solidFill>
                  <a:schemeClr val="dk1"/>
                </a:solidFill>
              </a:defRPr>
            </a:lvl8pPr>
            <a:lvl9pPr lvl="8" rtl="0">
              <a:spcBef>
                <a:spcPts val="0"/>
              </a:spcBef>
              <a:spcAft>
                <a:spcPts val="0"/>
              </a:spcAft>
              <a:buClr>
                <a:schemeClr val="dk1"/>
              </a:buClr>
              <a:buSzPts val="1100"/>
              <a:buNone/>
              <a:defRPr sz="1100">
                <a:solidFill>
                  <a:schemeClr val="dk1"/>
                </a:solidFill>
              </a:defRPr>
            </a:lvl9pPr>
          </a:lstStyle>
          <a:p/>
        </p:txBody>
      </p:sp>
      <p:sp>
        <p:nvSpPr>
          <p:cNvPr id="787" name="Google Shape;787;p69"/>
          <p:cNvSpPr/>
          <p:nvPr/>
        </p:nvSpPr>
        <p:spPr>
          <a:xfrm>
            <a:off x="342900" y="348591"/>
            <a:ext cx="3971700" cy="44520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88" name="Google Shape;788;p69"/>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6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Image">
  <p:cSld name="TITLE_AND_BODY_1_2_1_1_1_2_1_1_2_2_1">
    <p:bg>
      <p:bgPr>
        <a:solidFill>
          <a:schemeClr val="dk1"/>
        </a:solidFill>
      </p:bgPr>
    </p:bg>
    <p:spTree>
      <p:nvGrpSpPr>
        <p:cNvPr id="789" name="Shape 789"/>
        <p:cNvGrpSpPr/>
        <p:nvPr/>
      </p:nvGrpSpPr>
      <p:grpSpPr>
        <a:xfrm>
          <a:off x="0" y="0"/>
          <a:ext cx="0" cy="0"/>
          <a:chOff x="0" y="0"/>
          <a:chExt cx="0" cy="0"/>
        </a:xfrm>
      </p:grpSpPr>
      <p:sp>
        <p:nvSpPr>
          <p:cNvPr id="790" name="Google Shape;790;p70"/>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91" name="Google Shape;791;p70"/>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rtl="0" algn="l">
              <a:spcBef>
                <a:spcPts val="0"/>
              </a:spcBef>
              <a:spcAft>
                <a:spcPts val="0"/>
              </a:spcAft>
              <a:buSzPts val="3000"/>
              <a:buFont typeface="Inter"/>
              <a:buNone/>
              <a:defRPr sz="3000">
                <a:latin typeface="Inter"/>
                <a:ea typeface="Inter"/>
                <a:cs typeface="Inter"/>
                <a:sym typeface="Inter"/>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792" name="Google Shape;792;p70"/>
          <p:cNvSpPr/>
          <p:nvPr>
            <p:ph idx="2" type="pic"/>
          </p:nvPr>
        </p:nvSpPr>
        <p:spPr>
          <a:xfrm>
            <a:off x="341475" y="348591"/>
            <a:ext cx="3971700" cy="4452000"/>
          </a:xfrm>
          <a:prstGeom prst="rect">
            <a:avLst/>
          </a:prstGeom>
          <a:noFill/>
          <a:ln>
            <a:noFill/>
          </a:ln>
        </p:spPr>
      </p:sp>
      <p:sp>
        <p:nvSpPr>
          <p:cNvPr id="793" name="Google Shape;793;p70"/>
          <p:cNvSpPr txBox="1"/>
          <p:nvPr>
            <p:ph idx="3" type="title"/>
          </p:nvPr>
        </p:nvSpPr>
        <p:spPr>
          <a:xfrm>
            <a:off x="5124403" y="3686175"/>
            <a:ext cx="3435300" cy="835800"/>
          </a:xfrm>
          <a:prstGeom prst="rect">
            <a:avLst/>
          </a:prstGeom>
        </p:spPr>
        <p:txBody>
          <a:bodyPr anchorCtr="0" anchor="b" bIns="0" lIns="0" spcFirstLastPara="1" rIns="0" wrap="square" tIns="0">
            <a:normAutofit/>
          </a:bodyPr>
          <a:lstStyle>
            <a:lvl1pPr lvl="0" rtl="0" algn="l">
              <a:spcBef>
                <a:spcPts val="0"/>
              </a:spcBef>
              <a:spcAft>
                <a:spcPts val="0"/>
              </a:spcAft>
              <a:buSzPts val="1100"/>
              <a:buNone/>
              <a:defRPr sz="1100"/>
            </a:lvl1pPr>
            <a:lvl2pPr lvl="1" rtl="0">
              <a:spcBef>
                <a:spcPts val="0"/>
              </a:spcBef>
              <a:spcAft>
                <a:spcPts val="0"/>
              </a:spcAft>
              <a:buSzPts val="1100"/>
              <a:buNone/>
              <a:defRPr sz="1100"/>
            </a:lvl2pPr>
            <a:lvl3pPr lvl="2" rtl="0">
              <a:spcBef>
                <a:spcPts val="0"/>
              </a:spcBef>
              <a:spcAft>
                <a:spcPts val="0"/>
              </a:spcAft>
              <a:buSzPts val="1100"/>
              <a:buNone/>
              <a:defRPr sz="1100"/>
            </a:lvl3pPr>
            <a:lvl4pPr lvl="3" rtl="0">
              <a:spcBef>
                <a:spcPts val="0"/>
              </a:spcBef>
              <a:spcAft>
                <a:spcPts val="0"/>
              </a:spcAft>
              <a:buSzPts val="1100"/>
              <a:buNone/>
              <a:defRPr sz="1100"/>
            </a:lvl4pPr>
            <a:lvl5pPr lvl="4" rtl="0">
              <a:spcBef>
                <a:spcPts val="0"/>
              </a:spcBef>
              <a:spcAft>
                <a:spcPts val="0"/>
              </a:spcAft>
              <a:buSzPts val="1100"/>
              <a:buNone/>
              <a:defRPr sz="1100"/>
            </a:lvl5pPr>
            <a:lvl6pPr lvl="5" rtl="0">
              <a:spcBef>
                <a:spcPts val="0"/>
              </a:spcBef>
              <a:spcAft>
                <a:spcPts val="0"/>
              </a:spcAft>
              <a:buSzPts val="1100"/>
              <a:buNone/>
              <a:defRPr sz="1100"/>
            </a:lvl6pPr>
            <a:lvl7pPr lvl="6" rtl="0">
              <a:spcBef>
                <a:spcPts val="0"/>
              </a:spcBef>
              <a:spcAft>
                <a:spcPts val="0"/>
              </a:spcAft>
              <a:buSzPts val="1100"/>
              <a:buNone/>
              <a:defRPr sz="1100"/>
            </a:lvl7pPr>
            <a:lvl8pPr lvl="7" rtl="0">
              <a:spcBef>
                <a:spcPts val="0"/>
              </a:spcBef>
              <a:spcAft>
                <a:spcPts val="0"/>
              </a:spcAft>
              <a:buSzPts val="1100"/>
              <a:buNone/>
              <a:defRPr sz="1100"/>
            </a:lvl8pPr>
            <a:lvl9pPr lvl="8" rtl="0">
              <a:spcBef>
                <a:spcPts val="0"/>
              </a:spcBef>
              <a:spcAft>
                <a:spcPts val="0"/>
              </a:spcAft>
              <a:buSzPts val="1100"/>
              <a:buNone/>
              <a:defRPr sz="1100"/>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3 - Index - Adyen green bg">
  <p:cSld name="TITLE_AND_BODY_1_2_1_1_2_1_1_1">
    <p:bg>
      <p:bgPr>
        <a:solidFill>
          <a:schemeClr val="dk2"/>
        </a:solidFill>
      </p:bgPr>
    </p:bg>
    <p:spTree>
      <p:nvGrpSpPr>
        <p:cNvPr id="50" name="Shape 50"/>
        <p:cNvGrpSpPr/>
        <p:nvPr/>
      </p:nvGrpSpPr>
      <p:grpSpPr>
        <a:xfrm>
          <a:off x="0" y="0"/>
          <a:ext cx="0" cy="0"/>
          <a:chOff x="0" y="0"/>
          <a:chExt cx="0" cy="0"/>
        </a:xfrm>
      </p:grpSpPr>
      <p:sp>
        <p:nvSpPr>
          <p:cNvPr id="51" name="Google Shape;51;p8"/>
          <p:cNvSpPr txBox="1"/>
          <p:nvPr>
            <p:ph type="title"/>
          </p:nvPr>
        </p:nvSpPr>
        <p:spPr>
          <a:xfrm>
            <a:off x="343400" y="2343150"/>
            <a:ext cx="3699900" cy="1743000"/>
          </a:xfrm>
          <a:prstGeom prst="rect">
            <a:avLst/>
          </a:prstGeom>
          <a:ln>
            <a:noFill/>
          </a:ln>
        </p:spPr>
        <p:txBody>
          <a:bodyPr anchorCtr="0" anchor="t" bIns="0" lIns="0" spcFirstLastPara="1" rIns="0" wrap="square" tIns="0">
            <a:spAutoFit/>
          </a:bodyPr>
          <a:lstStyle>
            <a:lvl1pPr lvl="0" rtl="0" algn="l">
              <a:spcBef>
                <a:spcPts val="0"/>
              </a:spcBef>
              <a:spcAft>
                <a:spcPts val="0"/>
              </a:spcAft>
              <a:buClr>
                <a:schemeClr val="lt1"/>
              </a:buClr>
              <a:buSzPts val="3000"/>
              <a:buFont typeface="Inter SemiBold"/>
              <a:buNone/>
              <a:defRPr sz="3000">
                <a:solidFill>
                  <a:schemeClr val="lt1"/>
                </a:solidFill>
                <a:latin typeface="Inter SemiBold"/>
                <a:ea typeface="Inter SemiBold"/>
                <a:cs typeface="Inter SemiBold"/>
                <a:sym typeface="Inter SemiBold"/>
              </a:defRPr>
            </a:lvl1pPr>
            <a:lvl2pPr lvl="1"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2pPr>
            <a:lvl3pPr lvl="2"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3pPr>
            <a:lvl4pPr lvl="3"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4pPr>
            <a:lvl5pPr lvl="4"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5pPr>
            <a:lvl6pPr lvl="5"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6pPr>
            <a:lvl7pPr lvl="6"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7pPr>
            <a:lvl8pPr lvl="7"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8pPr>
            <a:lvl9pPr lvl="8" rtl="0">
              <a:spcBef>
                <a:spcPts val="0"/>
              </a:spcBef>
              <a:spcAft>
                <a:spcPts val="0"/>
              </a:spcAft>
              <a:buClr>
                <a:schemeClr val="lt1"/>
              </a:buClr>
              <a:buSzPts val="3000"/>
              <a:buFont typeface="Inter"/>
              <a:buNone/>
              <a:defRPr sz="3000">
                <a:solidFill>
                  <a:schemeClr val="lt1"/>
                </a:solidFill>
                <a:latin typeface="Inter"/>
                <a:ea typeface="Inter"/>
                <a:cs typeface="Inter"/>
                <a:sym typeface="Inter"/>
              </a:defRPr>
            </a:lvl9pPr>
          </a:lstStyle>
          <a:p/>
        </p:txBody>
      </p:sp>
      <p:sp>
        <p:nvSpPr>
          <p:cNvPr id="52" name="Google Shape;52;p8"/>
          <p:cNvSpPr txBox="1"/>
          <p:nvPr>
            <p:ph idx="2" type="title"/>
          </p:nvPr>
        </p:nvSpPr>
        <p:spPr>
          <a:xfrm>
            <a:off x="342900" y="1771650"/>
            <a:ext cx="3699900" cy="485700"/>
          </a:xfrm>
          <a:prstGeom prst="rect">
            <a:avLst/>
          </a:prstGeom>
          <a:ln>
            <a:noFill/>
          </a:ln>
        </p:spPr>
        <p:txBody>
          <a:bodyPr anchorCtr="0" anchor="b" bIns="0" lIns="0" spcFirstLastPara="1" rIns="0" wrap="square" tIns="0">
            <a:normAutofit/>
          </a:bodyPr>
          <a:lstStyle>
            <a:lvl1pPr lvl="0" rtl="0" algn="l">
              <a:spcBef>
                <a:spcPts val="0"/>
              </a:spcBef>
              <a:spcAft>
                <a:spcPts val="0"/>
              </a:spcAft>
              <a:buClr>
                <a:schemeClr val="dk1"/>
              </a:buClr>
              <a:buSzPts val="1300"/>
              <a:buFont typeface="Inter SemiBold"/>
              <a:buNone/>
              <a:defRPr sz="13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2pPr>
            <a:lvl3pPr lvl="2"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3pPr>
            <a:lvl4pPr lvl="3"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4pPr>
            <a:lvl5pPr lvl="4"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5pPr>
            <a:lvl6pPr lvl="5"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6pPr>
            <a:lvl7pPr lvl="6"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7pPr>
            <a:lvl8pPr lvl="7"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8pPr>
            <a:lvl9pPr lvl="8" rtl="0">
              <a:spcBef>
                <a:spcPts val="0"/>
              </a:spcBef>
              <a:spcAft>
                <a:spcPts val="0"/>
              </a:spcAft>
              <a:buClr>
                <a:schemeClr val="dk1"/>
              </a:buClr>
              <a:buSzPts val="1300"/>
              <a:buFont typeface="Inter"/>
              <a:buNone/>
              <a:defRPr sz="1300">
                <a:solidFill>
                  <a:schemeClr val="dk1"/>
                </a:solidFill>
                <a:latin typeface="Inter"/>
                <a:ea typeface="Inter"/>
                <a:cs typeface="Inter"/>
                <a:sym typeface="Inter"/>
              </a:defRPr>
            </a:lvl9pPr>
          </a:lstStyle>
          <a:p/>
        </p:txBody>
      </p:sp>
      <p:sp>
        <p:nvSpPr>
          <p:cNvPr id="53" name="Google Shape;53;p8"/>
          <p:cNvSpPr txBox="1"/>
          <p:nvPr>
            <p:ph idx="3" type="title"/>
          </p:nvPr>
        </p:nvSpPr>
        <p:spPr>
          <a:xfrm>
            <a:off x="5124403" y="342900"/>
            <a:ext cx="3676800" cy="4457700"/>
          </a:xfrm>
          <a:prstGeom prst="rect">
            <a:avLst/>
          </a:prstGeom>
          <a:ln>
            <a:noFill/>
          </a:ln>
        </p:spPr>
        <p:txBody>
          <a:bodyPr anchorCtr="0" anchor="ctr" bIns="0" lIns="0" spcFirstLastPara="1" rIns="0" wrap="square" tIns="0">
            <a:noAutofit/>
          </a:bodyPr>
          <a:lstStyle>
            <a:lvl1pPr lvl="0" rtl="0" algn="l">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1pPr>
            <a:lvl2pPr lvl="1"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2pPr>
            <a:lvl3pPr lvl="2"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3pPr>
            <a:lvl4pPr lvl="3"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4pPr>
            <a:lvl5pPr lvl="4"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5pPr>
            <a:lvl6pPr lvl="5"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6pPr>
            <a:lvl7pPr lvl="6"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7pPr>
            <a:lvl8pPr lvl="7"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8pPr>
            <a:lvl9pPr lvl="8" rtl="0">
              <a:lnSpc>
                <a:spcPct val="150000"/>
              </a:lnSpc>
              <a:spcBef>
                <a:spcPts val="0"/>
              </a:spcBef>
              <a:spcAft>
                <a:spcPts val="0"/>
              </a:spcAft>
              <a:buClr>
                <a:schemeClr val="lt1"/>
              </a:buClr>
              <a:buSzPts val="1300"/>
              <a:buFont typeface="Inter"/>
              <a:buNone/>
              <a:defRPr sz="1300">
                <a:solidFill>
                  <a:schemeClr val="lt1"/>
                </a:solidFill>
                <a:latin typeface="Inter"/>
                <a:ea typeface="Inter"/>
                <a:cs typeface="Inter"/>
                <a:sym typeface="Inter"/>
              </a:defRPr>
            </a:lvl9pPr>
          </a:lstStyle>
          <a:p/>
        </p:txBody>
      </p:sp>
    </p:spTree>
  </p:cSld>
  <p:clrMapOvr>
    <a:masterClrMapping/>
  </p:clrMapOvr>
  <p:extLst>
    <p:ext uri="{DCECCB84-F9BA-43D5-87BE-67443E8EF086}">
      <p15:sldGuideLst>
        <p15:guide id="1" orient="horz" pos="1620">
          <p15:clr>
            <a:srgbClr val="E46962"/>
          </p15:clr>
        </p15:guide>
        <p15:guide id="2" pos="2880">
          <p15:clr>
            <a:srgbClr val="E46962"/>
          </p15:clr>
        </p15:guide>
        <p15:guide id="3" pos="216">
          <p15:clr>
            <a:srgbClr val="E46962"/>
          </p15:clr>
        </p15:guide>
        <p15:guide id="4" pos="5544">
          <p15:clr>
            <a:srgbClr val="E46962"/>
          </p15:clr>
        </p15:guide>
        <p15:guide id="5" pos="1548">
          <p15:clr>
            <a:srgbClr val="E46962"/>
          </p15:clr>
        </p15:guide>
        <p15:guide id="6" pos="4212">
          <p15:clr>
            <a:srgbClr val="E46962"/>
          </p15:clr>
        </p15:guide>
        <p15:guide id="7" pos="882">
          <p15:clr>
            <a:srgbClr val="E46962"/>
          </p15:clr>
        </p15:guide>
        <p15:guide id="8" pos="2214">
          <p15:clr>
            <a:srgbClr val="E46962"/>
          </p15:clr>
        </p15:guide>
        <p15:guide id="9" pos="4878">
          <p15:clr>
            <a:srgbClr val="E46962"/>
          </p15:clr>
        </p15:guide>
        <p15:guide id="10" pos="3546">
          <p15:clr>
            <a:srgbClr val="E46962"/>
          </p15:clr>
        </p15:guide>
        <p15:guide id="11" pos="549">
          <p15:clr>
            <a:srgbClr val="E46962"/>
          </p15:clr>
        </p15:guide>
        <p15:guide id="12" pos="1215">
          <p15:clr>
            <a:srgbClr val="E46962"/>
          </p15:clr>
        </p15:guide>
        <p15:guide id="13" pos="1881">
          <p15:clr>
            <a:srgbClr val="E46962"/>
          </p15:clr>
        </p15:guide>
        <p15:guide id="14" pos="2547">
          <p15:clr>
            <a:srgbClr val="E46962"/>
          </p15:clr>
        </p15:guide>
        <p15:guide id="15" pos="3879">
          <p15:clr>
            <a:srgbClr val="E46962"/>
          </p15:clr>
        </p15:guide>
        <p15:guide id="16" pos="3228">
          <p15:clr>
            <a:srgbClr val="E46962"/>
          </p15:clr>
        </p15:guide>
        <p15:guide id="17" pos="4530">
          <p15:clr>
            <a:srgbClr val="E46962"/>
          </p15:clr>
        </p15:guide>
        <p15:guide id="18" pos="5211">
          <p15:clr>
            <a:srgbClr val="E46962"/>
          </p15:clr>
        </p15:guide>
        <p15:guide id="19" orient="horz" pos="216">
          <p15:clr>
            <a:srgbClr val="E46962"/>
          </p15:clr>
        </p15:guide>
        <p15:guide id="20" orient="horz" pos="3024">
          <p15:clr>
            <a:srgbClr val="E46962"/>
          </p15:clr>
        </p15:guide>
        <p15:guide id="21" orient="horz" pos="918">
          <p15:clr>
            <a:srgbClr val="E46962"/>
          </p15:clr>
        </p15:guide>
        <p15:guide id="22" orient="horz" pos="2322">
          <p15:clr>
            <a:srgbClr val="E46962"/>
          </p15:clr>
        </p15:guide>
        <p15:guide id="23" orient="horz" pos="2892">
          <p15:clr>
            <a:srgbClr val="E46962"/>
          </p15:clr>
        </p15:guide>
      </p15:sldGuideLst>
    </p:ext>
  </p:extLst>
</p:sldLayout>
</file>

<file path=ppt/slideLayouts/slideLayout7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5 - Quote (boxes) / Dark bg - Logo">
  <p:cSld name="TITLE_AND_BODY_1_2_1_1_1_2_1_1_2_2_1_1">
    <p:bg>
      <p:bgPr>
        <a:solidFill>
          <a:schemeClr val="dk1"/>
        </a:solidFill>
      </p:bgPr>
    </p:bg>
    <p:spTree>
      <p:nvGrpSpPr>
        <p:cNvPr id="794" name="Shape 794"/>
        <p:cNvGrpSpPr/>
        <p:nvPr/>
      </p:nvGrpSpPr>
      <p:grpSpPr>
        <a:xfrm>
          <a:off x="0" y="0"/>
          <a:ext cx="0" cy="0"/>
          <a:chOff x="0" y="0"/>
          <a:chExt cx="0" cy="0"/>
        </a:xfrm>
      </p:grpSpPr>
      <p:sp>
        <p:nvSpPr>
          <p:cNvPr id="795" name="Google Shape;795;p71"/>
          <p:cNvSpPr/>
          <p:nvPr/>
        </p:nvSpPr>
        <p:spPr>
          <a:xfrm>
            <a:off x="4837838"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96" name="Google Shape;796;p71"/>
          <p:cNvSpPr txBox="1"/>
          <p:nvPr>
            <p:ph type="title"/>
          </p:nvPr>
        </p:nvSpPr>
        <p:spPr>
          <a:xfrm>
            <a:off x="5124403" y="700088"/>
            <a:ext cx="3435300" cy="2786100"/>
          </a:xfrm>
          <a:prstGeom prst="rect">
            <a:avLst/>
          </a:prstGeom>
        </p:spPr>
        <p:txBody>
          <a:bodyPr anchorCtr="0" anchor="t" bIns="0" lIns="0" spcFirstLastPara="1" rIns="0" wrap="square" tIns="0">
            <a:normAutofit/>
          </a:bodyPr>
          <a:lstStyle>
            <a:lvl1pPr lvl="0" rtl="0" algn="l">
              <a:spcBef>
                <a:spcPts val="0"/>
              </a:spcBef>
              <a:spcAft>
                <a:spcPts val="0"/>
              </a:spcAft>
              <a:buSzPts val="3000"/>
              <a:buFont typeface="Inter"/>
              <a:buNone/>
              <a:defRPr sz="3000">
                <a:latin typeface="Inter"/>
                <a:ea typeface="Inter"/>
                <a:cs typeface="Inter"/>
                <a:sym typeface="Inter"/>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797" name="Google Shape;797;p71"/>
          <p:cNvSpPr txBox="1"/>
          <p:nvPr>
            <p:ph idx="2" type="title"/>
          </p:nvPr>
        </p:nvSpPr>
        <p:spPr>
          <a:xfrm>
            <a:off x="5124403" y="3686175"/>
            <a:ext cx="3435300" cy="835800"/>
          </a:xfrm>
          <a:prstGeom prst="rect">
            <a:avLst/>
          </a:prstGeom>
        </p:spPr>
        <p:txBody>
          <a:bodyPr anchorCtr="0" anchor="b" bIns="0" lIns="0" spcFirstLastPara="1" rIns="0" wrap="square" tIns="0">
            <a:normAutofit/>
          </a:bodyPr>
          <a:lstStyle>
            <a:lvl1pPr lvl="0" rtl="0" algn="l">
              <a:spcBef>
                <a:spcPts val="0"/>
              </a:spcBef>
              <a:spcAft>
                <a:spcPts val="0"/>
              </a:spcAft>
              <a:buSzPts val="1100"/>
              <a:buNone/>
              <a:defRPr sz="1100"/>
            </a:lvl1pPr>
            <a:lvl2pPr lvl="1" rtl="0">
              <a:spcBef>
                <a:spcPts val="0"/>
              </a:spcBef>
              <a:spcAft>
                <a:spcPts val="0"/>
              </a:spcAft>
              <a:buSzPts val="1100"/>
              <a:buNone/>
              <a:defRPr sz="1100"/>
            </a:lvl2pPr>
            <a:lvl3pPr lvl="2" rtl="0">
              <a:spcBef>
                <a:spcPts val="0"/>
              </a:spcBef>
              <a:spcAft>
                <a:spcPts val="0"/>
              </a:spcAft>
              <a:buSzPts val="1100"/>
              <a:buNone/>
              <a:defRPr sz="1100"/>
            </a:lvl3pPr>
            <a:lvl4pPr lvl="3" rtl="0">
              <a:spcBef>
                <a:spcPts val="0"/>
              </a:spcBef>
              <a:spcAft>
                <a:spcPts val="0"/>
              </a:spcAft>
              <a:buSzPts val="1100"/>
              <a:buNone/>
              <a:defRPr sz="1100"/>
            </a:lvl4pPr>
            <a:lvl5pPr lvl="4" rtl="0">
              <a:spcBef>
                <a:spcPts val="0"/>
              </a:spcBef>
              <a:spcAft>
                <a:spcPts val="0"/>
              </a:spcAft>
              <a:buSzPts val="1100"/>
              <a:buNone/>
              <a:defRPr sz="1100"/>
            </a:lvl5pPr>
            <a:lvl6pPr lvl="5" rtl="0">
              <a:spcBef>
                <a:spcPts val="0"/>
              </a:spcBef>
              <a:spcAft>
                <a:spcPts val="0"/>
              </a:spcAft>
              <a:buSzPts val="1100"/>
              <a:buNone/>
              <a:defRPr sz="1100"/>
            </a:lvl6pPr>
            <a:lvl7pPr lvl="6" rtl="0">
              <a:spcBef>
                <a:spcPts val="0"/>
              </a:spcBef>
              <a:spcAft>
                <a:spcPts val="0"/>
              </a:spcAft>
              <a:buSzPts val="1100"/>
              <a:buNone/>
              <a:defRPr sz="1100"/>
            </a:lvl7pPr>
            <a:lvl8pPr lvl="7" rtl="0">
              <a:spcBef>
                <a:spcPts val="0"/>
              </a:spcBef>
              <a:spcAft>
                <a:spcPts val="0"/>
              </a:spcAft>
              <a:buSzPts val="1100"/>
              <a:buNone/>
              <a:defRPr sz="1100"/>
            </a:lvl8pPr>
            <a:lvl9pPr lvl="8" rtl="0">
              <a:spcBef>
                <a:spcPts val="0"/>
              </a:spcBef>
              <a:spcAft>
                <a:spcPts val="0"/>
              </a:spcAft>
              <a:buSzPts val="1100"/>
              <a:buNone/>
              <a:defRPr sz="1100"/>
            </a:lvl9pPr>
          </a:lstStyle>
          <a:p/>
        </p:txBody>
      </p:sp>
      <p:sp>
        <p:nvSpPr>
          <p:cNvPr id="798" name="Google Shape;798;p71"/>
          <p:cNvSpPr/>
          <p:nvPr/>
        </p:nvSpPr>
        <p:spPr>
          <a:xfrm>
            <a:off x="342900" y="348591"/>
            <a:ext cx="3971700" cy="4452000"/>
          </a:xfrm>
          <a:prstGeom prst="rect">
            <a:avLst/>
          </a:prstGeom>
          <a:solidFill>
            <a:srgbClr val="1A2A4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799" name="Google Shape;799;p71"/>
          <p:cNvSpPr/>
          <p:nvPr>
            <p:ph idx="3" type="pic"/>
          </p:nvPr>
        </p:nvSpPr>
        <p:spPr>
          <a:xfrm>
            <a:off x="1273331" y="2015700"/>
            <a:ext cx="2110800" cy="11133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p:cSld name="TITLE_AND_BODY_1_2_1_1_1_2_1_1_2_2_1_1_1">
    <p:bg>
      <p:bgPr>
        <a:solidFill>
          <a:schemeClr val="lt1"/>
        </a:solidFill>
      </p:bgPr>
    </p:bg>
    <p:spTree>
      <p:nvGrpSpPr>
        <p:cNvPr id="800" name="Shape 800"/>
        <p:cNvGrpSpPr/>
        <p:nvPr/>
      </p:nvGrpSpPr>
      <p:grpSpPr>
        <a:xfrm>
          <a:off x="0" y="0"/>
          <a:ext cx="0" cy="0"/>
          <a:chOff x="0" y="0"/>
          <a:chExt cx="0" cy="0"/>
        </a:xfrm>
      </p:grpSpPr>
      <p:grpSp>
        <p:nvGrpSpPr>
          <p:cNvPr id="801" name="Google Shape;801;p72"/>
          <p:cNvGrpSpPr/>
          <p:nvPr/>
        </p:nvGrpSpPr>
        <p:grpSpPr>
          <a:xfrm>
            <a:off x="2457498" y="1238817"/>
            <a:ext cx="6343738" cy="3683578"/>
            <a:chOff x="2943720" y="1186560"/>
            <a:chExt cx="5437800" cy="3157533"/>
          </a:xfrm>
        </p:grpSpPr>
        <p:sp>
          <p:nvSpPr>
            <p:cNvPr id="802" name="Google Shape;802;p72"/>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sz="500"/>
            </a:p>
          </p:txBody>
        </p:sp>
        <p:sp>
          <p:nvSpPr>
            <p:cNvPr id="803" name="Google Shape;803;p72"/>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DEE1E6"/>
            </a:solidFill>
            <a:ln>
              <a:noFill/>
            </a:ln>
          </p:spPr>
        </p:sp>
        <p:sp>
          <p:nvSpPr>
            <p:cNvPr id="804" name="Google Shape;804;p72"/>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DEE1E6"/>
            </a:solidFill>
            <a:ln>
              <a:noFill/>
            </a:ln>
          </p:spPr>
        </p:sp>
        <p:sp>
          <p:nvSpPr>
            <p:cNvPr id="805" name="Google Shape;805;p72"/>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rgbClr val="DEE1E6"/>
            </a:solidFill>
            <a:ln>
              <a:noFill/>
            </a:ln>
          </p:spPr>
        </p:sp>
        <p:sp>
          <p:nvSpPr>
            <p:cNvPr id="806" name="Google Shape;806;p72"/>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07" name="Google Shape;807;p72"/>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rgbClr val="DEE1E6"/>
            </a:solidFill>
            <a:ln>
              <a:noFill/>
            </a:ln>
          </p:spPr>
        </p:sp>
        <p:sp>
          <p:nvSpPr>
            <p:cNvPr id="808" name="Google Shape;808;p72"/>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09" name="Google Shape;809;p72"/>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10" name="Google Shape;810;p72"/>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rgbClr val="DEE1E6"/>
            </a:solidFill>
            <a:ln>
              <a:noFill/>
            </a:ln>
          </p:spPr>
        </p:sp>
        <p:sp>
          <p:nvSpPr>
            <p:cNvPr id="811" name="Google Shape;811;p72"/>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rgbClr val="DEE1E6"/>
            </a:solidFill>
            <a:ln>
              <a:noFill/>
            </a:ln>
          </p:spPr>
        </p:sp>
        <p:sp>
          <p:nvSpPr>
            <p:cNvPr id="812" name="Google Shape;812;p72"/>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rgbClr val="DEE1E6"/>
            </a:solidFill>
            <a:ln>
              <a:noFill/>
            </a:ln>
          </p:spPr>
        </p:sp>
        <p:sp>
          <p:nvSpPr>
            <p:cNvPr id="813" name="Google Shape;813;p72"/>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rgbClr val="DEE1E6"/>
            </a:solidFill>
            <a:ln>
              <a:noFill/>
            </a:ln>
          </p:spPr>
        </p:sp>
        <p:sp>
          <p:nvSpPr>
            <p:cNvPr id="814" name="Google Shape;814;p72"/>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rgbClr val="DEE1E6"/>
            </a:solidFill>
            <a:ln>
              <a:noFill/>
            </a:ln>
          </p:spPr>
        </p:sp>
        <p:sp>
          <p:nvSpPr>
            <p:cNvPr id="815" name="Google Shape;815;p72"/>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rgbClr val="DEE1E6"/>
            </a:solidFill>
            <a:ln>
              <a:noFill/>
            </a:ln>
          </p:spPr>
        </p:sp>
        <p:sp>
          <p:nvSpPr>
            <p:cNvPr id="816" name="Google Shape;816;p72"/>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rgbClr val="DEE1E6"/>
            </a:solidFill>
            <a:ln>
              <a:noFill/>
            </a:ln>
          </p:spPr>
        </p:sp>
        <p:sp>
          <p:nvSpPr>
            <p:cNvPr id="817" name="Google Shape;817;p72"/>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rgbClr val="DEE1E6"/>
            </a:solidFill>
            <a:ln>
              <a:noFill/>
            </a:ln>
          </p:spPr>
        </p:sp>
        <p:sp>
          <p:nvSpPr>
            <p:cNvPr id="818" name="Google Shape;818;p72"/>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19" name="Google Shape;819;p72"/>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DEE1E6"/>
            </a:solidFill>
            <a:ln>
              <a:noFill/>
            </a:ln>
          </p:spPr>
        </p:sp>
        <p:sp>
          <p:nvSpPr>
            <p:cNvPr id="820" name="Google Shape;820;p72"/>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21" name="Google Shape;821;p72"/>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22" name="Google Shape;822;p72"/>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23" name="Google Shape;823;p72"/>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rgbClr val="DEE1E6"/>
            </a:solidFill>
            <a:ln>
              <a:noFill/>
            </a:ln>
          </p:spPr>
        </p:sp>
        <p:sp>
          <p:nvSpPr>
            <p:cNvPr id="824" name="Google Shape;824;p72"/>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rgbClr val="DEE1E6"/>
            </a:solidFill>
            <a:ln>
              <a:noFill/>
            </a:ln>
          </p:spPr>
        </p:sp>
        <p:sp>
          <p:nvSpPr>
            <p:cNvPr id="825" name="Google Shape;825;p72"/>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rgbClr val="DEE1E6"/>
            </a:solidFill>
            <a:ln>
              <a:noFill/>
            </a:ln>
          </p:spPr>
        </p:sp>
        <p:sp>
          <p:nvSpPr>
            <p:cNvPr id="826" name="Google Shape;826;p72"/>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rgbClr val="DEE1E6"/>
            </a:solidFill>
            <a:ln>
              <a:noFill/>
            </a:ln>
          </p:spPr>
        </p:sp>
        <p:sp>
          <p:nvSpPr>
            <p:cNvPr id="827" name="Google Shape;827;p72"/>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rgbClr val="DEE1E6"/>
            </a:solidFill>
            <a:ln>
              <a:noFill/>
            </a:ln>
          </p:spPr>
        </p:sp>
        <p:sp>
          <p:nvSpPr>
            <p:cNvPr id="828" name="Google Shape;828;p72"/>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rgbClr val="DEE1E6"/>
            </a:solidFill>
            <a:ln>
              <a:noFill/>
            </a:ln>
          </p:spPr>
        </p:sp>
        <p:sp>
          <p:nvSpPr>
            <p:cNvPr id="829" name="Google Shape;829;p72"/>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30" name="Google Shape;830;p72"/>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rgbClr val="DEE1E6"/>
            </a:solidFill>
            <a:ln>
              <a:noFill/>
            </a:ln>
          </p:spPr>
        </p:sp>
        <p:sp>
          <p:nvSpPr>
            <p:cNvPr id="831" name="Google Shape;831;p72"/>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rgbClr val="DEE1E6"/>
            </a:solidFill>
            <a:ln>
              <a:noFill/>
            </a:ln>
          </p:spPr>
        </p:sp>
        <p:sp>
          <p:nvSpPr>
            <p:cNvPr id="832" name="Google Shape;832;p72"/>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rgbClr val="DEE1E6"/>
            </a:solidFill>
            <a:ln>
              <a:noFill/>
            </a:ln>
          </p:spPr>
        </p:sp>
        <p:sp>
          <p:nvSpPr>
            <p:cNvPr id="833" name="Google Shape;833;p72"/>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34" name="Google Shape;834;p72"/>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rgbClr val="DEE1E6"/>
            </a:solidFill>
            <a:ln>
              <a:noFill/>
            </a:ln>
          </p:spPr>
        </p:sp>
        <p:sp>
          <p:nvSpPr>
            <p:cNvPr id="835" name="Google Shape;835;p72"/>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rgbClr val="DEE1E6"/>
            </a:solidFill>
            <a:ln>
              <a:noFill/>
            </a:ln>
          </p:spPr>
        </p:sp>
        <p:sp>
          <p:nvSpPr>
            <p:cNvPr id="836" name="Google Shape;836;p72"/>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rgbClr val="DEE1E6"/>
            </a:solidFill>
            <a:ln>
              <a:noFill/>
            </a:ln>
          </p:spPr>
        </p:sp>
        <p:sp>
          <p:nvSpPr>
            <p:cNvPr id="837" name="Google Shape;837;p72"/>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rgbClr val="DEE1E6"/>
            </a:solidFill>
            <a:ln>
              <a:noFill/>
            </a:ln>
          </p:spPr>
        </p:sp>
        <p:sp>
          <p:nvSpPr>
            <p:cNvPr id="838" name="Google Shape;838;p72"/>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rgbClr val="DEE1E6"/>
            </a:solidFill>
            <a:ln>
              <a:noFill/>
            </a:ln>
          </p:spPr>
        </p:sp>
        <p:sp>
          <p:nvSpPr>
            <p:cNvPr id="839" name="Google Shape;839;p72"/>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40" name="Google Shape;840;p72"/>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41" name="Google Shape;841;p72"/>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DEE1E6"/>
            </a:solidFill>
            <a:ln>
              <a:noFill/>
            </a:ln>
          </p:spPr>
        </p:sp>
        <p:sp>
          <p:nvSpPr>
            <p:cNvPr id="842" name="Google Shape;842;p72"/>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43" name="Google Shape;843;p72"/>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DEE1E6"/>
            </a:solidFill>
            <a:ln>
              <a:noFill/>
            </a:ln>
          </p:spPr>
        </p:sp>
        <p:sp>
          <p:nvSpPr>
            <p:cNvPr id="844" name="Google Shape;844;p72"/>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DEE1E6"/>
            </a:solidFill>
            <a:ln>
              <a:noFill/>
            </a:ln>
          </p:spPr>
        </p:sp>
        <p:sp>
          <p:nvSpPr>
            <p:cNvPr id="845" name="Google Shape;845;p72"/>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DEE1E6"/>
            </a:solidFill>
            <a:ln>
              <a:noFill/>
            </a:ln>
          </p:spPr>
        </p:sp>
        <p:sp>
          <p:nvSpPr>
            <p:cNvPr id="846" name="Google Shape;846;p72"/>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DEE1E6"/>
            </a:solidFill>
            <a:ln>
              <a:noFill/>
            </a:ln>
          </p:spPr>
        </p:sp>
        <p:sp>
          <p:nvSpPr>
            <p:cNvPr id="847" name="Google Shape;847;p72"/>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DEE1E6"/>
            </a:solidFill>
            <a:ln>
              <a:noFill/>
            </a:ln>
          </p:spPr>
        </p:sp>
        <p:sp>
          <p:nvSpPr>
            <p:cNvPr id="848" name="Google Shape;848;p72"/>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DEE1E6"/>
            </a:solidFill>
            <a:ln>
              <a:noFill/>
            </a:ln>
          </p:spPr>
        </p:sp>
        <p:sp>
          <p:nvSpPr>
            <p:cNvPr id="849" name="Google Shape;849;p72"/>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DEE1E6"/>
            </a:solidFill>
            <a:ln>
              <a:noFill/>
            </a:ln>
          </p:spPr>
        </p:sp>
        <p:sp>
          <p:nvSpPr>
            <p:cNvPr id="850" name="Google Shape;850;p72"/>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DEE1E6"/>
            </a:solidFill>
            <a:ln>
              <a:noFill/>
            </a:ln>
          </p:spPr>
        </p:sp>
        <p:sp>
          <p:nvSpPr>
            <p:cNvPr id="851" name="Google Shape;851;p72"/>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DEE1E6"/>
            </a:solidFill>
            <a:ln>
              <a:noFill/>
            </a:ln>
          </p:spPr>
        </p:sp>
        <p:sp>
          <p:nvSpPr>
            <p:cNvPr id="852" name="Google Shape;852;p72"/>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DEE1E6"/>
            </a:solidFill>
            <a:ln>
              <a:noFill/>
            </a:ln>
          </p:spPr>
        </p:sp>
        <p:sp>
          <p:nvSpPr>
            <p:cNvPr id="853" name="Google Shape;853;p72"/>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DEE1E6"/>
            </a:solidFill>
            <a:ln>
              <a:noFill/>
            </a:ln>
          </p:spPr>
        </p:sp>
        <p:sp>
          <p:nvSpPr>
            <p:cNvPr id="854" name="Google Shape;854;p72"/>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DEE1E6"/>
            </a:solidFill>
            <a:ln>
              <a:noFill/>
            </a:ln>
          </p:spPr>
        </p:sp>
        <p:sp>
          <p:nvSpPr>
            <p:cNvPr id="855" name="Google Shape;855;p72"/>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DEE1E6"/>
            </a:solidFill>
            <a:ln>
              <a:noFill/>
            </a:ln>
          </p:spPr>
        </p:sp>
        <p:sp>
          <p:nvSpPr>
            <p:cNvPr id="856" name="Google Shape;856;p72"/>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DEE1E6"/>
            </a:solidFill>
            <a:ln>
              <a:noFill/>
            </a:ln>
          </p:spPr>
        </p:sp>
        <p:sp>
          <p:nvSpPr>
            <p:cNvPr id="857" name="Google Shape;857;p72"/>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58" name="Google Shape;858;p72"/>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DEE1E6"/>
            </a:solidFill>
            <a:ln>
              <a:noFill/>
            </a:ln>
          </p:spPr>
        </p:sp>
        <p:sp>
          <p:nvSpPr>
            <p:cNvPr id="859" name="Google Shape;859;p72"/>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DEE1E6"/>
            </a:solidFill>
            <a:ln>
              <a:noFill/>
            </a:ln>
          </p:spPr>
        </p:sp>
        <p:sp>
          <p:nvSpPr>
            <p:cNvPr id="860" name="Google Shape;860;p72"/>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DEE1E6"/>
            </a:solidFill>
            <a:ln>
              <a:noFill/>
            </a:ln>
          </p:spPr>
        </p:sp>
        <p:sp>
          <p:nvSpPr>
            <p:cNvPr id="861" name="Google Shape;861;p72"/>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DEE1E6"/>
            </a:solidFill>
            <a:ln>
              <a:noFill/>
            </a:ln>
          </p:spPr>
        </p:sp>
        <p:sp>
          <p:nvSpPr>
            <p:cNvPr id="862" name="Google Shape;862;p72"/>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DEE1E6"/>
            </a:solidFill>
            <a:ln>
              <a:noFill/>
            </a:ln>
          </p:spPr>
        </p:sp>
        <p:sp>
          <p:nvSpPr>
            <p:cNvPr id="863" name="Google Shape;863;p72"/>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DEE1E6"/>
            </a:solidFill>
            <a:ln>
              <a:noFill/>
            </a:ln>
          </p:spPr>
        </p:sp>
        <p:sp>
          <p:nvSpPr>
            <p:cNvPr id="864" name="Google Shape;864;p72"/>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DEE1E6"/>
            </a:solidFill>
            <a:ln>
              <a:noFill/>
            </a:ln>
          </p:spPr>
        </p:sp>
        <p:sp>
          <p:nvSpPr>
            <p:cNvPr id="865" name="Google Shape;865;p72"/>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DEE1E6"/>
            </a:solidFill>
            <a:ln>
              <a:noFill/>
            </a:ln>
          </p:spPr>
        </p:sp>
        <p:sp>
          <p:nvSpPr>
            <p:cNvPr id="866" name="Google Shape;866;p72"/>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DEE1E6"/>
            </a:solidFill>
            <a:ln>
              <a:noFill/>
            </a:ln>
          </p:spPr>
        </p:sp>
        <p:sp>
          <p:nvSpPr>
            <p:cNvPr id="867" name="Google Shape;867;p72"/>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DEE1E6"/>
            </a:solidFill>
            <a:ln>
              <a:noFill/>
            </a:ln>
          </p:spPr>
        </p:sp>
        <p:sp>
          <p:nvSpPr>
            <p:cNvPr id="868" name="Google Shape;868;p72"/>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DEE1E6"/>
            </a:solidFill>
            <a:ln>
              <a:noFill/>
            </a:ln>
          </p:spPr>
        </p:sp>
        <p:sp>
          <p:nvSpPr>
            <p:cNvPr id="869" name="Google Shape;869;p72"/>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DEE1E6"/>
            </a:solidFill>
            <a:ln>
              <a:noFill/>
            </a:ln>
          </p:spPr>
        </p:sp>
        <p:sp>
          <p:nvSpPr>
            <p:cNvPr id="870" name="Google Shape;870;p72"/>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DEE1E6"/>
            </a:solidFill>
            <a:ln>
              <a:noFill/>
            </a:ln>
          </p:spPr>
        </p:sp>
        <p:sp>
          <p:nvSpPr>
            <p:cNvPr id="871" name="Google Shape;871;p72"/>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72" name="Google Shape;872;p72"/>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DEE1E6"/>
            </a:solidFill>
            <a:ln>
              <a:noFill/>
            </a:ln>
          </p:spPr>
        </p:sp>
        <p:sp>
          <p:nvSpPr>
            <p:cNvPr id="873" name="Google Shape;873;p72"/>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rgbClr val="DEE1E6"/>
            </a:solidFill>
            <a:ln>
              <a:noFill/>
            </a:ln>
          </p:spPr>
        </p:sp>
        <p:sp>
          <p:nvSpPr>
            <p:cNvPr id="874" name="Google Shape;874;p72"/>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DEE1E6"/>
            </a:solidFill>
            <a:ln>
              <a:noFill/>
            </a:ln>
          </p:spPr>
        </p:sp>
        <p:sp>
          <p:nvSpPr>
            <p:cNvPr id="875" name="Google Shape;875;p72"/>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76" name="Google Shape;876;p72"/>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DEE1E6"/>
            </a:solidFill>
            <a:ln>
              <a:noFill/>
            </a:ln>
          </p:spPr>
        </p:sp>
        <p:sp>
          <p:nvSpPr>
            <p:cNvPr id="877" name="Google Shape;877;p72"/>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78" name="Google Shape;878;p72"/>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rgbClr val="DEE1E6"/>
            </a:solidFill>
            <a:ln>
              <a:noFill/>
            </a:ln>
          </p:spPr>
        </p:sp>
        <p:sp>
          <p:nvSpPr>
            <p:cNvPr id="879" name="Google Shape;879;p72"/>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rgbClr val="DEE1E6"/>
            </a:solidFill>
            <a:ln>
              <a:noFill/>
            </a:ln>
          </p:spPr>
        </p:sp>
        <p:sp>
          <p:nvSpPr>
            <p:cNvPr id="880" name="Google Shape;880;p72"/>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rgbClr val="DEE1E6"/>
            </a:solidFill>
            <a:ln>
              <a:noFill/>
            </a:ln>
          </p:spPr>
        </p:sp>
        <p:sp>
          <p:nvSpPr>
            <p:cNvPr id="881" name="Google Shape;881;p72"/>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rgbClr val="DEE1E6"/>
            </a:solidFill>
            <a:ln>
              <a:noFill/>
            </a:ln>
          </p:spPr>
        </p:sp>
        <p:sp>
          <p:nvSpPr>
            <p:cNvPr id="882" name="Google Shape;882;p72"/>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rgbClr val="DEE1E6"/>
            </a:solidFill>
            <a:ln>
              <a:noFill/>
            </a:ln>
          </p:spPr>
        </p:sp>
        <p:sp>
          <p:nvSpPr>
            <p:cNvPr id="883" name="Google Shape;883;p72"/>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rgbClr val="DEE1E6"/>
            </a:solidFill>
            <a:ln>
              <a:noFill/>
            </a:ln>
          </p:spPr>
        </p:sp>
        <p:sp>
          <p:nvSpPr>
            <p:cNvPr id="884" name="Google Shape;884;p72"/>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rgbClr val="DEE1E6"/>
            </a:solidFill>
            <a:ln>
              <a:noFill/>
            </a:ln>
          </p:spPr>
        </p:sp>
        <p:sp>
          <p:nvSpPr>
            <p:cNvPr id="885" name="Google Shape;885;p72"/>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rgbClr val="DEE1E6"/>
            </a:solidFill>
            <a:ln>
              <a:noFill/>
            </a:ln>
          </p:spPr>
        </p:sp>
        <p:sp>
          <p:nvSpPr>
            <p:cNvPr id="886" name="Google Shape;886;p72"/>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rgbClr val="DEE1E6"/>
            </a:solidFill>
            <a:ln>
              <a:noFill/>
            </a:ln>
          </p:spPr>
        </p:sp>
        <p:sp>
          <p:nvSpPr>
            <p:cNvPr id="887" name="Google Shape;887;p72"/>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rgbClr val="DEE1E6"/>
            </a:solidFill>
            <a:ln>
              <a:noFill/>
            </a:ln>
          </p:spPr>
        </p:sp>
        <p:sp>
          <p:nvSpPr>
            <p:cNvPr id="888" name="Google Shape;888;p72"/>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rgbClr val="DEE1E6"/>
            </a:solidFill>
            <a:ln>
              <a:noFill/>
            </a:ln>
          </p:spPr>
        </p:sp>
        <p:sp>
          <p:nvSpPr>
            <p:cNvPr id="889" name="Google Shape;889;p72"/>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rgbClr val="DEE1E6"/>
            </a:solidFill>
            <a:ln>
              <a:noFill/>
            </a:ln>
          </p:spPr>
        </p:sp>
        <p:sp>
          <p:nvSpPr>
            <p:cNvPr id="890" name="Google Shape;890;p72"/>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rgbClr val="DEE1E6"/>
            </a:solidFill>
            <a:ln>
              <a:noFill/>
            </a:ln>
          </p:spPr>
        </p:sp>
        <p:sp>
          <p:nvSpPr>
            <p:cNvPr id="891" name="Google Shape;891;p72"/>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rgbClr val="DEE1E6"/>
            </a:solidFill>
            <a:ln>
              <a:noFill/>
            </a:ln>
          </p:spPr>
        </p:sp>
        <p:sp>
          <p:nvSpPr>
            <p:cNvPr id="892" name="Google Shape;892;p72"/>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rgbClr val="DEE1E6"/>
            </a:solidFill>
            <a:ln>
              <a:noFill/>
            </a:ln>
          </p:spPr>
        </p:sp>
        <p:sp>
          <p:nvSpPr>
            <p:cNvPr id="893" name="Google Shape;893;p72"/>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rgbClr val="DEE1E6"/>
            </a:solidFill>
            <a:ln>
              <a:noFill/>
            </a:ln>
          </p:spPr>
        </p:sp>
        <p:sp>
          <p:nvSpPr>
            <p:cNvPr id="894" name="Google Shape;894;p72"/>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rgbClr val="DEE1E6"/>
            </a:solidFill>
            <a:ln>
              <a:noFill/>
            </a:ln>
          </p:spPr>
        </p:sp>
        <p:sp>
          <p:nvSpPr>
            <p:cNvPr id="895" name="Google Shape;895;p72"/>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96" name="Google Shape;896;p72"/>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897" name="Google Shape;897;p72"/>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rgbClr val="DEE1E6"/>
            </a:solidFill>
            <a:ln>
              <a:noFill/>
            </a:ln>
          </p:spPr>
        </p:sp>
        <p:sp>
          <p:nvSpPr>
            <p:cNvPr id="898" name="Google Shape;898;p72"/>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rgbClr val="DEE1E6"/>
            </a:solidFill>
            <a:ln>
              <a:noFill/>
            </a:ln>
          </p:spPr>
        </p:sp>
        <p:sp>
          <p:nvSpPr>
            <p:cNvPr id="899" name="Google Shape;899;p72"/>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rgbClr val="DEE1E6"/>
            </a:solidFill>
            <a:ln>
              <a:noFill/>
            </a:ln>
          </p:spPr>
        </p:sp>
        <p:sp>
          <p:nvSpPr>
            <p:cNvPr id="900" name="Google Shape;900;p72"/>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DEE1E6"/>
            </a:solidFill>
            <a:ln>
              <a:noFill/>
            </a:ln>
          </p:spPr>
        </p:sp>
        <p:sp>
          <p:nvSpPr>
            <p:cNvPr id="901" name="Google Shape;901;p72"/>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DEE1E6"/>
            </a:solidFill>
            <a:ln>
              <a:noFill/>
            </a:ln>
          </p:spPr>
        </p:sp>
        <p:sp>
          <p:nvSpPr>
            <p:cNvPr id="902" name="Google Shape;902;p72"/>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DEE1E6"/>
            </a:solidFill>
            <a:ln>
              <a:noFill/>
            </a:ln>
          </p:spPr>
        </p:sp>
        <p:sp>
          <p:nvSpPr>
            <p:cNvPr id="903" name="Google Shape;903;p72"/>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DEE1E6"/>
            </a:solidFill>
            <a:ln>
              <a:noFill/>
            </a:ln>
          </p:spPr>
        </p:sp>
        <p:sp>
          <p:nvSpPr>
            <p:cNvPr id="904" name="Google Shape;904;p72"/>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DEE1E6"/>
            </a:solidFill>
            <a:ln>
              <a:noFill/>
            </a:ln>
          </p:spPr>
        </p:sp>
        <p:sp>
          <p:nvSpPr>
            <p:cNvPr id="905" name="Google Shape;905;p72"/>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DEE1E6"/>
            </a:solidFill>
            <a:ln>
              <a:noFill/>
            </a:ln>
          </p:spPr>
        </p:sp>
        <p:sp>
          <p:nvSpPr>
            <p:cNvPr id="906" name="Google Shape;906;p72"/>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DEE1E6"/>
            </a:solidFill>
            <a:ln>
              <a:noFill/>
            </a:ln>
          </p:spPr>
        </p:sp>
        <p:sp>
          <p:nvSpPr>
            <p:cNvPr id="907" name="Google Shape;907;p72"/>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DEE1E6"/>
            </a:solidFill>
            <a:ln>
              <a:noFill/>
            </a:ln>
          </p:spPr>
        </p:sp>
        <p:sp>
          <p:nvSpPr>
            <p:cNvPr id="908" name="Google Shape;908;p72"/>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DEE1E6"/>
            </a:solidFill>
            <a:ln>
              <a:noFill/>
            </a:ln>
          </p:spPr>
        </p:sp>
        <p:sp>
          <p:nvSpPr>
            <p:cNvPr id="909" name="Google Shape;909;p72"/>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DEE1E6"/>
            </a:solidFill>
            <a:ln>
              <a:noFill/>
            </a:ln>
          </p:spPr>
        </p:sp>
        <p:sp>
          <p:nvSpPr>
            <p:cNvPr id="910" name="Google Shape;910;p72"/>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DEE1E6"/>
            </a:solidFill>
            <a:ln>
              <a:noFill/>
            </a:ln>
          </p:spPr>
        </p:sp>
        <p:sp>
          <p:nvSpPr>
            <p:cNvPr id="911" name="Google Shape;911;p72"/>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DEE1E6"/>
            </a:solidFill>
            <a:ln>
              <a:noFill/>
            </a:ln>
          </p:spPr>
        </p:sp>
        <p:sp>
          <p:nvSpPr>
            <p:cNvPr id="912" name="Google Shape;912;p72"/>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DEE1E6"/>
            </a:solidFill>
            <a:ln>
              <a:noFill/>
            </a:ln>
          </p:spPr>
        </p:sp>
        <p:sp>
          <p:nvSpPr>
            <p:cNvPr id="913" name="Google Shape;913;p72"/>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DEE1E6"/>
            </a:solidFill>
            <a:ln>
              <a:noFill/>
            </a:ln>
          </p:spPr>
        </p:sp>
        <p:sp>
          <p:nvSpPr>
            <p:cNvPr id="914" name="Google Shape;914;p72"/>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DEE1E6"/>
            </a:solidFill>
            <a:ln>
              <a:noFill/>
            </a:ln>
          </p:spPr>
        </p:sp>
        <p:sp>
          <p:nvSpPr>
            <p:cNvPr id="915" name="Google Shape;915;p72"/>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DEE1E6"/>
            </a:solidFill>
            <a:ln>
              <a:noFill/>
            </a:ln>
          </p:spPr>
        </p:sp>
        <p:sp>
          <p:nvSpPr>
            <p:cNvPr id="916" name="Google Shape;916;p72"/>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DEE1E6"/>
            </a:solidFill>
            <a:ln>
              <a:noFill/>
            </a:ln>
          </p:spPr>
        </p:sp>
        <p:sp>
          <p:nvSpPr>
            <p:cNvPr id="917" name="Google Shape;917;p72"/>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DEE1E6"/>
            </a:solidFill>
            <a:ln>
              <a:noFill/>
            </a:ln>
          </p:spPr>
        </p:sp>
        <p:sp>
          <p:nvSpPr>
            <p:cNvPr id="918" name="Google Shape;918;p72"/>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DEE1E6"/>
            </a:solidFill>
            <a:ln>
              <a:noFill/>
            </a:ln>
          </p:spPr>
        </p:sp>
        <p:sp>
          <p:nvSpPr>
            <p:cNvPr id="919" name="Google Shape;919;p72"/>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DEE1E6"/>
            </a:solidFill>
            <a:ln>
              <a:noFill/>
            </a:ln>
          </p:spPr>
        </p:sp>
        <p:sp>
          <p:nvSpPr>
            <p:cNvPr id="920" name="Google Shape;920;p72"/>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DEE1E6"/>
            </a:solidFill>
            <a:ln>
              <a:noFill/>
            </a:ln>
          </p:spPr>
        </p:sp>
        <p:sp>
          <p:nvSpPr>
            <p:cNvPr id="921" name="Google Shape;921;p72"/>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DEE1E6"/>
            </a:solidFill>
            <a:ln>
              <a:noFill/>
            </a:ln>
          </p:spPr>
        </p:sp>
        <p:sp>
          <p:nvSpPr>
            <p:cNvPr id="922" name="Google Shape;922;p72"/>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DEE1E6"/>
            </a:solidFill>
            <a:ln>
              <a:noFill/>
            </a:ln>
          </p:spPr>
        </p:sp>
        <p:sp>
          <p:nvSpPr>
            <p:cNvPr id="923" name="Google Shape;923;p72"/>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DEE1E6"/>
            </a:solidFill>
            <a:ln>
              <a:noFill/>
            </a:ln>
          </p:spPr>
        </p:sp>
        <p:sp>
          <p:nvSpPr>
            <p:cNvPr id="924" name="Google Shape;924;p72"/>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DEE1E6"/>
            </a:solidFill>
            <a:ln>
              <a:noFill/>
            </a:ln>
          </p:spPr>
        </p:sp>
        <p:sp>
          <p:nvSpPr>
            <p:cNvPr id="925" name="Google Shape;925;p72"/>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DEE1E6"/>
            </a:solidFill>
            <a:ln>
              <a:noFill/>
            </a:ln>
          </p:spPr>
        </p:sp>
        <p:sp>
          <p:nvSpPr>
            <p:cNvPr id="926" name="Google Shape;926;p72"/>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DEE1E6"/>
            </a:solidFill>
            <a:ln>
              <a:noFill/>
            </a:ln>
          </p:spPr>
        </p:sp>
        <p:sp>
          <p:nvSpPr>
            <p:cNvPr id="927" name="Google Shape;927;p72"/>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DEE1E6"/>
            </a:solidFill>
            <a:ln>
              <a:noFill/>
            </a:ln>
          </p:spPr>
        </p:sp>
        <p:sp>
          <p:nvSpPr>
            <p:cNvPr id="928" name="Google Shape;928;p72"/>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DEE1E6"/>
            </a:solidFill>
            <a:ln>
              <a:noFill/>
            </a:ln>
          </p:spPr>
        </p:sp>
        <p:sp>
          <p:nvSpPr>
            <p:cNvPr id="929" name="Google Shape;929;p72"/>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DEE1E6"/>
            </a:solidFill>
            <a:ln>
              <a:noFill/>
            </a:ln>
          </p:spPr>
        </p:sp>
        <p:sp>
          <p:nvSpPr>
            <p:cNvPr id="930" name="Google Shape;930;p72"/>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DEE1E6"/>
            </a:solidFill>
            <a:ln>
              <a:noFill/>
            </a:ln>
          </p:spPr>
        </p:sp>
        <p:sp>
          <p:nvSpPr>
            <p:cNvPr id="931" name="Google Shape;931;p72"/>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DEE1E6"/>
            </a:solidFill>
            <a:ln>
              <a:noFill/>
            </a:ln>
          </p:spPr>
        </p:sp>
        <p:sp>
          <p:nvSpPr>
            <p:cNvPr id="932" name="Google Shape;932;p72"/>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DEE1E6"/>
            </a:solidFill>
            <a:ln>
              <a:noFill/>
            </a:ln>
          </p:spPr>
        </p:sp>
        <p:sp>
          <p:nvSpPr>
            <p:cNvPr id="933" name="Google Shape;933;p72"/>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DEE1E6"/>
            </a:solidFill>
            <a:ln>
              <a:noFill/>
            </a:ln>
          </p:spPr>
        </p:sp>
        <p:sp>
          <p:nvSpPr>
            <p:cNvPr id="934" name="Google Shape;934;p72"/>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DEE1E6"/>
            </a:solidFill>
            <a:ln>
              <a:noFill/>
            </a:ln>
          </p:spPr>
        </p:sp>
        <p:sp>
          <p:nvSpPr>
            <p:cNvPr id="935" name="Google Shape;935;p72"/>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DEE1E6"/>
            </a:solidFill>
            <a:ln>
              <a:noFill/>
            </a:ln>
          </p:spPr>
        </p:sp>
        <p:sp>
          <p:nvSpPr>
            <p:cNvPr id="936" name="Google Shape;936;p72"/>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DEE1E6"/>
            </a:solidFill>
            <a:ln>
              <a:noFill/>
            </a:ln>
          </p:spPr>
        </p:sp>
        <p:sp>
          <p:nvSpPr>
            <p:cNvPr id="937" name="Google Shape;937;p72"/>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DEE1E6"/>
            </a:solidFill>
            <a:ln>
              <a:noFill/>
            </a:ln>
          </p:spPr>
        </p:sp>
        <p:sp>
          <p:nvSpPr>
            <p:cNvPr id="938" name="Google Shape;938;p72"/>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DEE1E6"/>
            </a:solidFill>
            <a:ln>
              <a:noFill/>
            </a:ln>
          </p:spPr>
        </p:sp>
        <p:sp>
          <p:nvSpPr>
            <p:cNvPr id="939" name="Google Shape;939;p72"/>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DEE1E6"/>
            </a:solidFill>
            <a:ln>
              <a:noFill/>
            </a:ln>
          </p:spPr>
        </p:sp>
        <p:sp>
          <p:nvSpPr>
            <p:cNvPr id="940" name="Google Shape;940;p72"/>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DEE1E6"/>
            </a:solidFill>
            <a:ln>
              <a:noFill/>
            </a:ln>
          </p:spPr>
        </p:sp>
        <p:sp>
          <p:nvSpPr>
            <p:cNvPr id="941" name="Google Shape;941;p72"/>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DEE1E6"/>
            </a:solidFill>
            <a:ln>
              <a:noFill/>
            </a:ln>
          </p:spPr>
        </p:sp>
        <p:sp>
          <p:nvSpPr>
            <p:cNvPr id="942" name="Google Shape;942;p72"/>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DEE1E6"/>
            </a:solidFill>
            <a:ln>
              <a:noFill/>
            </a:ln>
          </p:spPr>
        </p:sp>
        <p:sp>
          <p:nvSpPr>
            <p:cNvPr id="943" name="Google Shape;943;p72"/>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DEE1E6"/>
            </a:solidFill>
            <a:ln>
              <a:noFill/>
            </a:ln>
          </p:spPr>
        </p:sp>
        <p:sp>
          <p:nvSpPr>
            <p:cNvPr id="944" name="Google Shape;944;p72"/>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DEE1E6"/>
            </a:solidFill>
            <a:ln>
              <a:noFill/>
            </a:ln>
          </p:spPr>
        </p:sp>
        <p:sp>
          <p:nvSpPr>
            <p:cNvPr id="945" name="Google Shape;945;p72"/>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DEE1E6"/>
            </a:solidFill>
            <a:ln>
              <a:noFill/>
            </a:ln>
          </p:spPr>
        </p:sp>
        <p:sp>
          <p:nvSpPr>
            <p:cNvPr id="946" name="Google Shape;946;p72"/>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DEE1E6"/>
            </a:solidFill>
            <a:ln>
              <a:noFill/>
            </a:ln>
          </p:spPr>
        </p:sp>
        <p:sp>
          <p:nvSpPr>
            <p:cNvPr id="947" name="Google Shape;947;p72"/>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DEE1E6"/>
            </a:solidFill>
            <a:ln>
              <a:noFill/>
            </a:ln>
          </p:spPr>
        </p:sp>
        <p:sp>
          <p:nvSpPr>
            <p:cNvPr id="948" name="Google Shape;948;p72"/>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rgbClr val="DEE1E6"/>
            </a:solidFill>
            <a:ln>
              <a:noFill/>
            </a:ln>
          </p:spPr>
        </p:sp>
        <p:sp>
          <p:nvSpPr>
            <p:cNvPr id="949" name="Google Shape;949;p72"/>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rgbClr val="DEE1E6"/>
            </a:solidFill>
            <a:ln>
              <a:noFill/>
            </a:ln>
          </p:spPr>
        </p:sp>
        <p:sp>
          <p:nvSpPr>
            <p:cNvPr id="950" name="Google Shape;950;p72"/>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rgbClr val="DEE1E6"/>
            </a:solidFill>
            <a:ln>
              <a:noFill/>
            </a:ln>
          </p:spPr>
        </p:sp>
        <p:sp>
          <p:nvSpPr>
            <p:cNvPr id="951" name="Google Shape;951;p72"/>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rgbClr val="DEE1E6"/>
            </a:solidFill>
            <a:ln>
              <a:noFill/>
            </a:ln>
          </p:spPr>
        </p:sp>
        <p:sp>
          <p:nvSpPr>
            <p:cNvPr id="952" name="Google Shape;952;p72"/>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DEE1E6"/>
            </a:solidFill>
            <a:ln>
              <a:noFill/>
            </a:ln>
          </p:spPr>
        </p:sp>
        <p:sp>
          <p:nvSpPr>
            <p:cNvPr id="953" name="Google Shape;953;p72"/>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DEE1E6"/>
            </a:solidFill>
            <a:ln>
              <a:noFill/>
            </a:ln>
          </p:spPr>
        </p:sp>
        <p:sp>
          <p:nvSpPr>
            <p:cNvPr id="954" name="Google Shape;954;p72"/>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DEE1E6"/>
            </a:solidFill>
            <a:ln>
              <a:noFill/>
            </a:ln>
          </p:spPr>
        </p:sp>
        <p:sp>
          <p:nvSpPr>
            <p:cNvPr id="955" name="Google Shape;955;p72"/>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DEE1E6"/>
            </a:solidFill>
            <a:ln>
              <a:noFill/>
            </a:ln>
          </p:spPr>
        </p:sp>
        <p:sp>
          <p:nvSpPr>
            <p:cNvPr id="956" name="Google Shape;956;p72"/>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DEE1E6"/>
            </a:solidFill>
            <a:ln>
              <a:noFill/>
            </a:ln>
          </p:spPr>
        </p:sp>
        <p:sp>
          <p:nvSpPr>
            <p:cNvPr id="957" name="Google Shape;957;p72"/>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58" name="Google Shape;958;p72"/>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DEE1E6"/>
            </a:solidFill>
            <a:ln>
              <a:noFill/>
            </a:ln>
          </p:spPr>
        </p:sp>
        <p:sp>
          <p:nvSpPr>
            <p:cNvPr id="959" name="Google Shape;959;p72"/>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DEE1E6"/>
            </a:solidFill>
            <a:ln>
              <a:noFill/>
            </a:ln>
          </p:spPr>
        </p:sp>
        <p:sp>
          <p:nvSpPr>
            <p:cNvPr id="960" name="Google Shape;960;p72"/>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DEE1E6"/>
            </a:solidFill>
            <a:ln>
              <a:noFill/>
            </a:ln>
          </p:spPr>
        </p:sp>
        <p:sp>
          <p:nvSpPr>
            <p:cNvPr id="961" name="Google Shape;961;p72"/>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DEE1E6"/>
            </a:solidFill>
            <a:ln>
              <a:noFill/>
            </a:ln>
          </p:spPr>
        </p:sp>
        <p:sp>
          <p:nvSpPr>
            <p:cNvPr id="962" name="Google Shape;962;p72"/>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DEE1E6"/>
            </a:solidFill>
            <a:ln>
              <a:noFill/>
            </a:ln>
          </p:spPr>
        </p:sp>
        <p:sp>
          <p:nvSpPr>
            <p:cNvPr id="963" name="Google Shape;963;p72"/>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DEE1E6"/>
            </a:solidFill>
            <a:ln>
              <a:noFill/>
            </a:ln>
          </p:spPr>
        </p:sp>
        <p:sp>
          <p:nvSpPr>
            <p:cNvPr id="964" name="Google Shape;964;p72"/>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DEE1E6"/>
            </a:solidFill>
            <a:ln>
              <a:noFill/>
            </a:ln>
          </p:spPr>
        </p:sp>
        <p:sp>
          <p:nvSpPr>
            <p:cNvPr id="965" name="Google Shape;965;p72"/>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66" name="Google Shape;966;p72"/>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67" name="Google Shape;967;p72"/>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DEE1E6"/>
            </a:solidFill>
            <a:ln>
              <a:noFill/>
            </a:ln>
          </p:spPr>
        </p:sp>
        <p:sp>
          <p:nvSpPr>
            <p:cNvPr id="968" name="Google Shape;968;p72"/>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DEE1E6"/>
            </a:solidFill>
            <a:ln>
              <a:noFill/>
            </a:ln>
          </p:spPr>
        </p:sp>
        <p:sp>
          <p:nvSpPr>
            <p:cNvPr id="969" name="Google Shape;969;p72"/>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DEE1E6"/>
            </a:solidFill>
            <a:ln>
              <a:noFill/>
            </a:ln>
          </p:spPr>
        </p:sp>
        <p:sp>
          <p:nvSpPr>
            <p:cNvPr id="970" name="Google Shape;970;p72"/>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DEE1E6"/>
            </a:solidFill>
            <a:ln>
              <a:noFill/>
            </a:ln>
          </p:spPr>
        </p:sp>
        <p:sp>
          <p:nvSpPr>
            <p:cNvPr id="971" name="Google Shape;971;p72"/>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72" name="Google Shape;972;p72"/>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73" name="Google Shape;973;p72"/>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DEE1E6"/>
            </a:solidFill>
            <a:ln>
              <a:noFill/>
            </a:ln>
          </p:spPr>
        </p:sp>
        <p:sp>
          <p:nvSpPr>
            <p:cNvPr id="974" name="Google Shape;974;p72"/>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DEE1E6"/>
            </a:solidFill>
            <a:ln>
              <a:noFill/>
            </a:ln>
          </p:spPr>
        </p:sp>
        <p:sp>
          <p:nvSpPr>
            <p:cNvPr id="975" name="Google Shape;975;p72"/>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DEE1E6"/>
            </a:solidFill>
            <a:ln>
              <a:noFill/>
            </a:ln>
          </p:spPr>
        </p:sp>
        <p:sp>
          <p:nvSpPr>
            <p:cNvPr id="976" name="Google Shape;976;p72"/>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DEE1E6"/>
            </a:solidFill>
            <a:ln>
              <a:noFill/>
            </a:ln>
          </p:spPr>
        </p:sp>
        <p:sp>
          <p:nvSpPr>
            <p:cNvPr id="977" name="Google Shape;977;p72"/>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978" name="Google Shape;978;p72"/>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979" name="Google Shape;979;p72"/>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980" name="Google Shape;980;p72"/>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DEE1E6"/>
            </a:solidFill>
            <a:ln>
              <a:noFill/>
            </a:ln>
          </p:spPr>
        </p:sp>
        <p:sp>
          <p:nvSpPr>
            <p:cNvPr id="981" name="Google Shape;981;p72"/>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82" name="Google Shape;982;p72"/>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DEE1E6"/>
            </a:solidFill>
            <a:ln>
              <a:noFill/>
            </a:ln>
          </p:spPr>
        </p:sp>
        <p:sp>
          <p:nvSpPr>
            <p:cNvPr id="983" name="Google Shape;983;p72"/>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DEE1E6"/>
            </a:solidFill>
            <a:ln>
              <a:noFill/>
            </a:ln>
          </p:spPr>
        </p:sp>
        <p:sp>
          <p:nvSpPr>
            <p:cNvPr id="984" name="Google Shape;984;p72"/>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DEE1E6"/>
            </a:solidFill>
            <a:ln>
              <a:noFill/>
            </a:ln>
          </p:spPr>
        </p:sp>
        <p:sp>
          <p:nvSpPr>
            <p:cNvPr id="985" name="Google Shape;985;p72"/>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86" name="Google Shape;986;p72"/>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DEE1E6"/>
            </a:solidFill>
            <a:ln>
              <a:noFill/>
            </a:ln>
          </p:spPr>
        </p:sp>
        <p:sp>
          <p:nvSpPr>
            <p:cNvPr id="987" name="Google Shape;987;p72"/>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DEE1E6"/>
            </a:solidFill>
            <a:ln>
              <a:noFill/>
            </a:ln>
          </p:spPr>
        </p:sp>
        <p:sp>
          <p:nvSpPr>
            <p:cNvPr id="988" name="Google Shape;988;p72"/>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DEE1E6"/>
            </a:solidFill>
            <a:ln>
              <a:noFill/>
            </a:ln>
          </p:spPr>
        </p:sp>
        <p:sp>
          <p:nvSpPr>
            <p:cNvPr id="989" name="Google Shape;989;p72"/>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DEE1E6"/>
            </a:solidFill>
            <a:ln>
              <a:noFill/>
            </a:ln>
          </p:spPr>
        </p:sp>
        <p:sp>
          <p:nvSpPr>
            <p:cNvPr id="990" name="Google Shape;990;p72"/>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DEE1E6"/>
            </a:solidFill>
            <a:ln>
              <a:noFill/>
            </a:ln>
          </p:spPr>
        </p:sp>
        <p:sp>
          <p:nvSpPr>
            <p:cNvPr id="991" name="Google Shape;991;p72"/>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DEE1E6"/>
            </a:solidFill>
            <a:ln>
              <a:noFill/>
            </a:ln>
          </p:spPr>
        </p:sp>
        <p:sp>
          <p:nvSpPr>
            <p:cNvPr id="992" name="Google Shape;992;p72"/>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DEE1E6"/>
            </a:solidFill>
            <a:ln>
              <a:noFill/>
            </a:ln>
          </p:spPr>
        </p:sp>
        <p:sp>
          <p:nvSpPr>
            <p:cNvPr id="993" name="Google Shape;993;p72"/>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994" name="Google Shape;994;p72"/>
            <p:cNvSpPr/>
            <p:nvPr/>
          </p:nvSpPr>
          <p:spPr>
            <a:xfrm>
              <a:off x="4575960" y="2920320"/>
              <a:ext cx="2160" cy="2520"/>
            </a:xfrm>
            <a:custGeom>
              <a:rect b="b" l="l" r="r" t="t"/>
              <a:pathLst>
                <a:path extrusionOk="0" h="154" w="124">
                  <a:moveTo>
                    <a:pt x="62" y="0"/>
                  </a:moveTo>
                  <a:lnTo>
                    <a:pt x="1" y="154"/>
                  </a:lnTo>
                  <a:lnTo>
                    <a:pt x="124" y="154"/>
                  </a:lnTo>
                  <a:close/>
                </a:path>
              </a:pathLst>
            </a:custGeom>
            <a:solidFill>
              <a:srgbClr val="DEE1E6"/>
            </a:solidFill>
            <a:ln>
              <a:noFill/>
            </a:ln>
          </p:spPr>
        </p:sp>
        <p:sp>
          <p:nvSpPr>
            <p:cNvPr id="995" name="Google Shape;995;p72"/>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DEE1E6"/>
            </a:solidFill>
            <a:ln>
              <a:noFill/>
            </a:ln>
          </p:spPr>
        </p:sp>
        <p:sp>
          <p:nvSpPr>
            <p:cNvPr id="996" name="Google Shape;996;p72"/>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rgbClr val="DEE1E6"/>
            </a:solidFill>
            <a:ln>
              <a:noFill/>
            </a:ln>
          </p:spPr>
        </p:sp>
        <p:sp>
          <p:nvSpPr>
            <p:cNvPr id="997" name="Google Shape;997;p72"/>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DEE1E6"/>
            </a:solidFill>
            <a:ln>
              <a:noFill/>
            </a:ln>
          </p:spPr>
        </p:sp>
        <p:sp>
          <p:nvSpPr>
            <p:cNvPr id="998" name="Google Shape;998;p72"/>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rgbClr val="DEE1E6"/>
            </a:solidFill>
            <a:ln>
              <a:noFill/>
            </a:ln>
          </p:spPr>
        </p:sp>
        <p:sp>
          <p:nvSpPr>
            <p:cNvPr id="999" name="Google Shape;999;p72"/>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00" name="Google Shape;1000;p72"/>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DEE1E6"/>
            </a:solidFill>
            <a:ln>
              <a:noFill/>
            </a:ln>
          </p:spPr>
        </p:sp>
        <p:sp>
          <p:nvSpPr>
            <p:cNvPr id="1001" name="Google Shape;1001;p72"/>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grpSp>
      <p:sp>
        <p:nvSpPr>
          <p:cNvPr id="1002" name="Google Shape;1002;p72"/>
          <p:cNvSpPr txBox="1"/>
          <p:nvPr>
            <p:ph type="title"/>
          </p:nvPr>
        </p:nvSpPr>
        <p:spPr>
          <a:xfrm>
            <a:off x="344044" y="671513"/>
            <a:ext cx="2642100" cy="1028700"/>
          </a:xfrm>
          <a:prstGeom prst="rect">
            <a:avLst/>
          </a:prstGeom>
        </p:spPr>
        <p:txBody>
          <a:bodyPr anchorCtr="0" anchor="t"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003" name="Google Shape;1003;p72"/>
          <p:cNvSpPr txBox="1"/>
          <p:nvPr>
            <p:ph idx="2" type="title"/>
          </p:nvPr>
        </p:nvSpPr>
        <p:spPr>
          <a:xfrm>
            <a:off x="344044" y="342900"/>
            <a:ext cx="26421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004" name="Google Shape;1004;p72"/>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World map / Dark bg">
  <p:cSld name="TITLE_AND_BODY_1_2_1_1_1_2_1_1_2_2_1_1_1_4">
    <p:bg>
      <p:bgPr>
        <a:solidFill>
          <a:schemeClr val="dk1"/>
        </a:solidFill>
      </p:bgPr>
    </p:bg>
    <p:spTree>
      <p:nvGrpSpPr>
        <p:cNvPr id="1005" name="Shape 1005"/>
        <p:cNvGrpSpPr/>
        <p:nvPr/>
      </p:nvGrpSpPr>
      <p:grpSpPr>
        <a:xfrm>
          <a:off x="0" y="0"/>
          <a:ext cx="0" cy="0"/>
          <a:chOff x="0" y="0"/>
          <a:chExt cx="0" cy="0"/>
        </a:xfrm>
      </p:grpSpPr>
      <p:grpSp>
        <p:nvGrpSpPr>
          <p:cNvPr id="1006" name="Google Shape;1006;p73"/>
          <p:cNvGrpSpPr/>
          <p:nvPr/>
        </p:nvGrpSpPr>
        <p:grpSpPr>
          <a:xfrm>
            <a:off x="2457498" y="1238817"/>
            <a:ext cx="6343738" cy="3683578"/>
            <a:chOff x="2943720" y="1186560"/>
            <a:chExt cx="5437800" cy="3157533"/>
          </a:xfrm>
        </p:grpSpPr>
        <p:sp>
          <p:nvSpPr>
            <p:cNvPr id="1007" name="Google Shape;1007;p73"/>
            <p:cNvSpPr/>
            <p:nvPr/>
          </p:nvSpPr>
          <p:spPr>
            <a:xfrm>
              <a:off x="2943720" y="1437840"/>
              <a:ext cx="847429" cy="64765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sz="500"/>
            </a:p>
          </p:txBody>
        </p:sp>
        <p:sp>
          <p:nvSpPr>
            <p:cNvPr id="1008" name="Google Shape;1008;p73"/>
            <p:cNvSpPr/>
            <p:nvPr/>
          </p:nvSpPr>
          <p:spPr>
            <a:xfrm>
              <a:off x="6249960" y="3395520"/>
              <a:ext cx="3600" cy="684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1009" name="Google Shape;1009;p73"/>
            <p:cNvSpPr/>
            <p:nvPr/>
          </p:nvSpPr>
          <p:spPr>
            <a:xfrm>
              <a:off x="6220080" y="3373200"/>
              <a:ext cx="23041" cy="18000"/>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1010" name="Google Shape;1010;p73"/>
            <p:cNvSpPr/>
            <p:nvPr/>
          </p:nvSpPr>
          <p:spPr>
            <a:xfrm>
              <a:off x="6271200" y="3267720"/>
              <a:ext cx="150126" cy="81004"/>
            </a:xfrm>
            <a:custGeom>
              <a:rect b="b" l="l" r="r" t="t"/>
              <a:pathLst>
                <a:path extrusionOk="0" h="4269" w="7892">
                  <a:moveTo>
                    <a:pt x="7708" y="216"/>
                  </a:moveTo>
                  <a:lnTo>
                    <a:pt x="7892" y="154"/>
                  </a:lnTo>
                  <a:lnTo>
                    <a:pt x="7830" y="62"/>
                  </a:lnTo>
                  <a:lnTo>
                    <a:pt x="7708" y="1"/>
                  </a:lnTo>
                  <a:lnTo>
                    <a:pt x="7615" y="124"/>
                  </a:lnTo>
                  <a:lnTo>
                    <a:pt x="7708" y="216"/>
                  </a:lnTo>
                  <a:close/>
                  <a:moveTo>
                    <a:pt x="215" y="4177"/>
                  </a:moveTo>
                  <a:lnTo>
                    <a:pt x="277" y="4177"/>
                  </a:lnTo>
                  <a:lnTo>
                    <a:pt x="246" y="4269"/>
                  </a:lnTo>
                  <a:lnTo>
                    <a:pt x="215" y="4177"/>
                  </a:lnTo>
                  <a:close/>
                  <a:moveTo>
                    <a:pt x="0" y="3931"/>
                  </a:moveTo>
                  <a:lnTo>
                    <a:pt x="92" y="3839"/>
                  </a:lnTo>
                  <a:lnTo>
                    <a:pt x="215" y="3870"/>
                  </a:lnTo>
                  <a:lnTo>
                    <a:pt x="277" y="3870"/>
                  </a:lnTo>
                  <a:lnTo>
                    <a:pt x="246" y="3931"/>
                  </a:lnTo>
                  <a:lnTo>
                    <a:pt x="92" y="3962"/>
                  </a:lnTo>
                  <a:close/>
                </a:path>
              </a:pathLst>
            </a:custGeom>
            <a:solidFill>
              <a:schemeClr val="accent3"/>
            </a:solidFill>
            <a:ln>
              <a:noFill/>
            </a:ln>
          </p:spPr>
        </p:sp>
        <p:sp>
          <p:nvSpPr>
            <p:cNvPr id="1011" name="Google Shape;1011;p73"/>
            <p:cNvSpPr/>
            <p:nvPr/>
          </p:nvSpPr>
          <p:spPr>
            <a:xfrm>
              <a:off x="6997680" y="2971800"/>
              <a:ext cx="33122" cy="113757"/>
            </a:xfrm>
            <a:custGeom>
              <a:rect b="b" l="l" r="r" t="t"/>
              <a:pathLst>
                <a:path extrusionOk="0" h="5988" w="1752">
                  <a:moveTo>
                    <a:pt x="523" y="1075"/>
                  </a:moveTo>
                  <a:lnTo>
                    <a:pt x="707" y="952"/>
                  </a:lnTo>
                  <a:lnTo>
                    <a:pt x="707" y="707"/>
                  </a:lnTo>
                  <a:lnTo>
                    <a:pt x="615" y="645"/>
                  </a:lnTo>
                  <a:lnTo>
                    <a:pt x="738" y="461"/>
                  </a:lnTo>
                  <a:lnTo>
                    <a:pt x="738" y="277"/>
                  </a:lnTo>
                  <a:lnTo>
                    <a:pt x="676" y="215"/>
                  </a:lnTo>
                  <a:lnTo>
                    <a:pt x="738" y="92"/>
                  </a:lnTo>
                  <a:lnTo>
                    <a:pt x="707" y="0"/>
                  </a:lnTo>
                  <a:lnTo>
                    <a:pt x="523" y="185"/>
                  </a:lnTo>
                  <a:lnTo>
                    <a:pt x="554" y="461"/>
                  </a:lnTo>
                  <a:lnTo>
                    <a:pt x="523" y="553"/>
                  </a:lnTo>
                  <a:lnTo>
                    <a:pt x="554" y="676"/>
                  </a:lnTo>
                  <a:lnTo>
                    <a:pt x="461" y="1014"/>
                  </a:lnTo>
                  <a:lnTo>
                    <a:pt x="523" y="1106"/>
                  </a:lnTo>
                  <a:close/>
                  <a:moveTo>
                    <a:pt x="431" y="2058"/>
                  </a:moveTo>
                  <a:lnTo>
                    <a:pt x="554" y="1781"/>
                  </a:lnTo>
                  <a:lnTo>
                    <a:pt x="554" y="1628"/>
                  </a:lnTo>
                  <a:lnTo>
                    <a:pt x="492" y="1536"/>
                  </a:lnTo>
                  <a:lnTo>
                    <a:pt x="554" y="1351"/>
                  </a:lnTo>
                  <a:lnTo>
                    <a:pt x="646" y="1259"/>
                  </a:lnTo>
                  <a:lnTo>
                    <a:pt x="646" y="1198"/>
                  </a:lnTo>
                  <a:lnTo>
                    <a:pt x="431" y="1259"/>
                  </a:lnTo>
                  <a:lnTo>
                    <a:pt x="431" y="1505"/>
                  </a:lnTo>
                  <a:lnTo>
                    <a:pt x="369" y="1597"/>
                  </a:lnTo>
                  <a:lnTo>
                    <a:pt x="461" y="1812"/>
                  </a:lnTo>
                  <a:lnTo>
                    <a:pt x="400" y="1935"/>
                  </a:lnTo>
                  <a:lnTo>
                    <a:pt x="461" y="2058"/>
                  </a:lnTo>
                  <a:close/>
                  <a:moveTo>
                    <a:pt x="1" y="1873"/>
                  </a:moveTo>
                  <a:lnTo>
                    <a:pt x="185" y="1935"/>
                  </a:lnTo>
                  <a:lnTo>
                    <a:pt x="124" y="1812"/>
                  </a:lnTo>
                  <a:close/>
                  <a:moveTo>
                    <a:pt x="308" y="2825"/>
                  </a:moveTo>
                  <a:lnTo>
                    <a:pt x="461" y="2825"/>
                  </a:lnTo>
                  <a:lnTo>
                    <a:pt x="523" y="2610"/>
                  </a:lnTo>
                  <a:lnTo>
                    <a:pt x="492" y="2426"/>
                  </a:lnTo>
                  <a:lnTo>
                    <a:pt x="308" y="2518"/>
                  </a:lnTo>
                  <a:lnTo>
                    <a:pt x="308" y="2672"/>
                  </a:lnTo>
                  <a:lnTo>
                    <a:pt x="308" y="2825"/>
                  </a:lnTo>
                  <a:close/>
                  <a:moveTo>
                    <a:pt x="768" y="3839"/>
                  </a:moveTo>
                  <a:lnTo>
                    <a:pt x="615" y="3869"/>
                  </a:lnTo>
                  <a:lnTo>
                    <a:pt x="738" y="3931"/>
                  </a:lnTo>
                  <a:close/>
                  <a:moveTo>
                    <a:pt x="983" y="4483"/>
                  </a:moveTo>
                  <a:lnTo>
                    <a:pt x="1076" y="4514"/>
                  </a:lnTo>
                  <a:lnTo>
                    <a:pt x="1137" y="4729"/>
                  </a:lnTo>
                  <a:lnTo>
                    <a:pt x="1014" y="4606"/>
                  </a:lnTo>
                  <a:cubicBezTo>
                    <a:pt x="1014" y="4576"/>
                    <a:pt x="983" y="4514"/>
                    <a:pt x="983" y="4483"/>
                  </a:cubicBezTo>
                  <a:close/>
                  <a:moveTo>
                    <a:pt x="1413" y="4576"/>
                  </a:moveTo>
                  <a:lnTo>
                    <a:pt x="1352" y="4729"/>
                  </a:lnTo>
                  <a:lnTo>
                    <a:pt x="1413" y="4852"/>
                  </a:lnTo>
                  <a:lnTo>
                    <a:pt x="1475" y="4760"/>
                  </a:lnTo>
                  <a:lnTo>
                    <a:pt x="1475" y="4637"/>
                  </a:lnTo>
                  <a:lnTo>
                    <a:pt x="1413" y="4576"/>
                  </a:lnTo>
                  <a:close/>
                  <a:moveTo>
                    <a:pt x="1198" y="5005"/>
                  </a:moveTo>
                  <a:lnTo>
                    <a:pt x="1321" y="5098"/>
                  </a:lnTo>
                  <a:lnTo>
                    <a:pt x="1413" y="5036"/>
                  </a:lnTo>
                  <a:lnTo>
                    <a:pt x="1321" y="4883"/>
                  </a:lnTo>
                  <a:lnTo>
                    <a:pt x="1168" y="4913"/>
                  </a:lnTo>
                  <a:close/>
                  <a:moveTo>
                    <a:pt x="1505" y="5435"/>
                  </a:moveTo>
                  <a:lnTo>
                    <a:pt x="1628" y="5282"/>
                  </a:lnTo>
                  <a:lnTo>
                    <a:pt x="1536" y="5282"/>
                  </a:lnTo>
                  <a:lnTo>
                    <a:pt x="1444" y="5405"/>
                  </a:lnTo>
                  <a:lnTo>
                    <a:pt x="1505" y="5435"/>
                  </a:lnTo>
                  <a:close/>
                  <a:moveTo>
                    <a:pt x="1628" y="5497"/>
                  </a:moveTo>
                  <a:lnTo>
                    <a:pt x="1505" y="5589"/>
                  </a:lnTo>
                  <a:lnTo>
                    <a:pt x="1505" y="5773"/>
                  </a:lnTo>
                  <a:cubicBezTo>
                    <a:pt x="1505" y="5773"/>
                    <a:pt x="1598" y="5804"/>
                    <a:pt x="1598" y="5804"/>
                  </a:cubicBezTo>
                  <a:cubicBezTo>
                    <a:pt x="1598" y="5834"/>
                    <a:pt x="1659" y="5988"/>
                    <a:pt x="1659" y="5988"/>
                  </a:cubicBezTo>
                  <a:lnTo>
                    <a:pt x="1751" y="5865"/>
                  </a:lnTo>
                  <a:lnTo>
                    <a:pt x="1720" y="5742"/>
                  </a:lnTo>
                  <a:lnTo>
                    <a:pt x="1720" y="558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12" name="Google Shape;1012;p73"/>
            <p:cNvSpPr/>
            <p:nvPr/>
          </p:nvSpPr>
          <p:spPr>
            <a:xfrm>
              <a:off x="7824600" y="2937600"/>
              <a:ext cx="19079" cy="36721"/>
            </a:xfrm>
            <a:custGeom>
              <a:rect b="b" l="l" r="r" t="t"/>
              <a:pathLst>
                <a:path extrusionOk="0" h="1935" w="1015">
                  <a:moveTo>
                    <a:pt x="953" y="0"/>
                  </a:moveTo>
                  <a:lnTo>
                    <a:pt x="799" y="123"/>
                  </a:lnTo>
                  <a:lnTo>
                    <a:pt x="922" y="369"/>
                  </a:lnTo>
                  <a:lnTo>
                    <a:pt x="922" y="185"/>
                  </a:lnTo>
                  <a:lnTo>
                    <a:pt x="1014" y="93"/>
                  </a:lnTo>
                  <a:lnTo>
                    <a:pt x="953" y="0"/>
                  </a:lnTo>
                  <a:close/>
                  <a:moveTo>
                    <a:pt x="492" y="1137"/>
                  </a:moveTo>
                  <a:lnTo>
                    <a:pt x="646" y="1044"/>
                  </a:lnTo>
                  <a:lnTo>
                    <a:pt x="676" y="1137"/>
                  </a:lnTo>
                  <a:lnTo>
                    <a:pt x="584" y="1137"/>
                  </a:lnTo>
                  <a:lnTo>
                    <a:pt x="492" y="1137"/>
                  </a:lnTo>
                  <a:close/>
                  <a:moveTo>
                    <a:pt x="32" y="1781"/>
                  </a:moveTo>
                  <a:lnTo>
                    <a:pt x="124" y="1659"/>
                  </a:lnTo>
                  <a:lnTo>
                    <a:pt x="277" y="1597"/>
                  </a:lnTo>
                  <a:lnTo>
                    <a:pt x="339" y="1659"/>
                  </a:lnTo>
                  <a:lnTo>
                    <a:pt x="185" y="1904"/>
                  </a:lnTo>
                  <a:lnTo>
                    <a:pt x="62" y="1935"/>
                  </a:lnTo>
                  <a:lnTo>
                    <a:pt x="1" y="1873"/>
                  </a:lnTo>
                  <a:close/>
                </a:path>
              </a:pathLst>
            </a:custGeom>
            <a:solidFill>
              <a:schemeClr val="accent3"/>
            </a:solidFill>
            <a:ln>
              <a:noFill/>
            </a:ln>
          </p:spPr>
        </p:sp>
        <p:sp>
          <p:nvSpPr>
            <p:cNvPr id="1013" name="Google Shape;1013;p73"/>
            <p:cNvSpPr/>
            <p:nvPr/>
          </p:nvSpPr>
          <p:spPr>
            <a:xfrm>
              <a:off x="6498720" y="2131920"/>
              <a:ext cx="1026331" cy="758910"/>
            </a:xfrm>
            <a:custGeom>
              <a:rect b="b" l="l" r="r" t="t"/>
              <a:pathLst>
                <a:path extrusionOk="0" h="39796" w="53798">
                  <a:moveTo>
                    <a:pt x="16305" y="8414"/>
                  </a:moveTo>
                  <a:lnTo>
                    <a:pt x="16551" y="8414"/>
                  </a:lnTo>
                  <a:lnTo>
                    <a:pt x="16704" y="8476"/>
                  </a:lnTo>
                  <a:lnTo>
                    <a:pt x="16858" y="8476"/>
                  </a:lnTo>
                  <a:lnTo>
                    <a:pt x="24135" y="8691"/>
                  </a:lnTo>
                  <a:lnTo>
                    <a:pt x="37093" y="7309"/>
                  </a:lnTo>
                  <a:lnTo>
                    <a:pt x="38690" y="5620"/>
                  </a:lnTo>
                  <a:lnTo>
                    <a:pt x="39028" y="5528"/>
                  </a:lnTo>
                  <a:lnTo>
                    <a:pt x="39150" y="5528"/>
                  </a:lnTo>
                  <a:lnTo>
                    <a:pt x="39181" y="5589"/>
                  </a:lnTo>
                  <a:lnTo>
                    <a:pt x="39335" y="5559"/>
                  </a:lnTo>
                  <a:lnTo>
                    <a:pt x="39580" y="5589"/>
                  </a:lnTo>
                  <a:lnTo>
                    <a:pt x="39672" y="5681"/>
                  </a:lnTo>
                  <a:lnTo>
                    <a:pt x="39765" y="5681"/>
                  </a:lnTo>
                  <a:lnTo>
                    <a:pt x="40164" y="5313"/>
                  </a:lnTo>
                  <a:lnTo>
                    <a:pt x="40348" y="5159"/>
                  </a:lnTo>
                  <a:lnTo>
                    <a:pt x="40655" y="5129"/>
                  </a:lnTo>
                  <a:lnTo>
                    <a:pt x="40778" y="5006"/>
                  </a:lnTo>
                  <a:lnTo>
                    <a:pt x="40809" y="4822"/>
                  </a:lnTo>
                  <a:lnTo>
                    <a:pt x="40778" y="4668"/>
                  </a:lnTo>
                  <a:lnTo>
                    <a:pt x="40716" y="4637"/>
                  </a:lnTo>
                  <a:lnTo>
                    <a:pt x="40655" y="4668"/>
                  </a:lnTo>
                  <a:lnTo>
                    <a:pt x="40594" y="4637"/>
                  </a:lnTo>
                  <a:lnTo>
                    <a:pt x="40501" y="4637"/>
                  </a:lnTo>
                  <a:lnTo>
                    <a:pt x="40501" y="4392"/>
                  </a:lnTo>
                  <a:lnTo>
                    <a:pt x="40563" y="4330"/>
                  </a:lnTo>
                  <a:lnTo>
                    <a:pt x="40563" y="4085"/>
                  </a:lnTo>
                  <a:lnTo>
                    <a:pt x="40501" y="3931"/>
                  </a:lnTo>
                  <a:lnTo>
                    <a:pt x="40532" y="3839"/>
                  </a:lnTo>
                  <a:lnTo>
                    <a:pt x="40624" y="3778"/>
                  </a:lnTo>
                  <a:lnTo>
                    <a:pt x="40655" y="3624"/>
                  </a:lnTo>
                  <a:lnTo>
                    <a:pt x="40563" y="3532"/>
                  </a:lnTo>
                  <a:lnTo>
                    <a:pt x="40532" y="3348"/>
                  </a:lnTo>
                  <a:lnTo>
                    <a:pt x="40563" y="3256"/>
                  </a:lnTo>
                  <a:lnTo>
                    <a:pt x="40471" y="3133"/>
                  </a:lnTo>
                  <a:lnTo>
                    <a:pt x="40471" y="2979"/>
                  </a:lnTo>
                  <a:lnTo>
                    <a:pt x="40563" y="2826"/>
                  </a:lnTo>
                  <a:lnTo>
                    <a:pt x="40655" y="2734"/>
                  </a:lnTo>
                  <a:lnTo>
                    <a:pt x="40716" y="2549"/>
                  </a:lnTo>
                  <a:lnTo>
                    <a:pt x="40809" y="2396"/>
                  </a:lnTo>
                  <a:lnTo>
                    <a:pt x="40901" y="2304"/>
                  </a:lnTo>
                  <a:lnTo>
                    <a:pt x="40901" y="2120"/>
                  </a:lnTo>
                  <a:lnTo>
                    <a:pt x="40870" y="2027"/>
                  </a:lnTo>
                  <a:lnTo>
                    <a:pt x="40870" y="1874"/>
                  </a:lnTo>
                  <a:lnTo>
                    <a:pt x="40747" y="1813"/>
                  </a:lnTo>
                  <a:lnTo>
                    <a:pt x="40686" y="1659"/>
                  </a:lnTo>
                  <a:lnTo>
                    <a:pt x="40563" y="1444"/>
                  </a:lnTo>
                  <a:lnTo>
                    <a:pt x="40471" y="1413"/>
                  </a:lnTo>
                  <a:lnTo>
                    <a:pt x="40348" y="1475"/>
                  </a:lnTo>
                  <a:lnTo>
                    <a:pt x="40164" y="1598"/>
                  </a:lnTo>
                  <a:lnTo>
                    <a:pt x="40102" y="1598"/>
                  </a:lnTo>
                  <a:lnTo>
                    <a:pt x="40041" y="1505"/>
                  </a:lnTo>
                  <a:lnTo>
                    <a:pt x="40041" y="1321"/>
                  </a:lnTo>
                  <a:lnTo>
                    <a:pt x="40102" y="1260"/>
                  </a:lnTo>
                  <a:lnTo>
                    <a:pt x="40102" y="1168"/>
                  </a:lnTo>
                  <a:lnTo>
                    <a:pt x="40164" y="1076"/>
                  </a:lnTo>
                  <a:lnTo>
                    <a:pt x="40194" y="922"/>
                  </a:lnTo>
                  <a:lnTo>
                    <a:pt x="40317" y="769"/>
                  </a:lnTo>
                  <a:lnTo>
                    <a:pt x="40317" y="676"/>
                  </a:lnTo>
                  <a:lnTo>
                    <a:pt x="40409" y="615"/>
                  </a:lnTo>
                  <a:lnTo>
                    <a:pt x="40624" y="584"/>
                  </a:lnTo>
                  <a:lnTo>
                    <a:pt x="40716" y="554"/>
                  </a:lnTo>
                  <a:lnTo>
                    <a:pt x="40839" y="554"/>
                  </a:lnTo>
                  <a:lnTo>
                    <a:pt x="40870" y="523"/>
                  </a:lnTo>
                  <a:lnTo>
                    <a:pt x="40993" y="523"/>
                  </a:lnTo>
                  <a:lnTo>
                    <a:pt x="41116" y="461"/>
                  </a:lnTo>
                  <a:lnTo>
                    <a:pt x="41177" y="339"/>
                  </a:lnTo>
                  <a:lnTo>
                    <a:pt x="41331" y="339"/>
                  </a:lnTo>
                  <a:lnTo>
                    <a:pt x="41423" y="216"/>
                  </a:lnTo>
                  <a:lnTo>
                    <a:pt x="41607" y="247"/>
                  </a:lnTo>
                  <a:lnTo>
                    <a:pt x="41699" y="247"/>
                  </a:lnTo>
                  <a:lnTo>
                    <a:pt x="41853" y="247"/>
                  </a:lnTo>
                  <a:lnTo>
                    <a:pt x="41945" y="185"/>
                  </a:lnTo>
                  <a:lnTo>
                    <a:pt x="42006" y="185"/>
                  </a:lnTo>
                  <a:lnTo>
                    <a:pt x="42037" y="62"/>
                  </a:lnTo>
                  <a:lnTo>
                    <a:pt x="42282" y="32"/>
                  </a:lnTo>
                  <a:lnTo>
                    <a:pt x="42344" y="1"/>
                  </a:lnTo>
                  <a:lnTo>
                    <a:pt x="42436" y="32"/>
                  </a:lnTo>
                  <a:lnTo>
                    <a:pt x="42559" y="32"/>
                  </a:lnTo>
                  <a:lnTo>
                    <a:pt x="42682" y="124"/>
                  </a:lnTo>
                  <a:lnTo>
                    <a:pt x="42927" y="154"/>
                  </a:lnTo>
                  <a:lnTo>
                    <a:pt x="43050" y="247"/>
                  </a:lnTo>
                  <a:lnTo>
                    <a:pt x="43081" y="308"/>
                  </a:lnTo>
                  <a:lnTo>
                    <a:pt x="43265" y="308"/>
                  </a:lnTo>
                  <a:lnTo>
                    <a:pt x="43357" y="277"/>
                  </a:lnTo>
                  <a:lnTo>
                    <a:pt x="43419" y="339"/>
                  </a:lnTo>
                  <a:lnTo>
                    <a:pt x="43572" y="400"/>
                  </a:lnTo>
                  <a:lnTo>
                    <a:pt x="43634" y="369"/>
                  </a:lnTo>
                  <a:lnTo>
                    <a:pt x="43634" y="277"/>
                  </a:lnTo>
                  <a:lnTo>
                    <a:pt x="43726" y="216"/>
                  </a:lnTo>
                  <a:lnTo>
                    <a:pt x="43787" y="247"/>
                  </a:lnTo>
                  <a:lnTo>
                    <a:pt x="43910" y="247"/>
                  </a:lnTo>
                  <a:lnTo>
                    <a:pt x="43971" y="216"/>
                  </a:lnTo>
                  <a:lnTo>
                    <a:pt x="44033" y="308"/>
                  </a:lnTo>
                  <a:lnTo>
                    <a:pt x="44125" y="308"/>
                  </a:lnTo>
                  <a:lnTo>
                    <a:pt x="44248" y="369"/>
                  </a:lnTo>
                  <a:lnTo>
                    <a:pt x="44278" y="431"/>
                  </a:lnTo>
                  <a:lnTo>
                    <a:pt x="44278" y="523"/>
                  </a:lnTo>
                  <a:lnTo>
                    <a:pt x="44278" y="615"/>
                  </a:lnTo>
                  <a:lnTo>
                    <a:pt x="44370" y="615"/>
                  </a:lnTo>
                  <a:lnTo>
                    <a:pt x="44432" y="676"/>
                  </a:lnTo>
                  <a:lnTo>
                    <a:pt x="44493" y="584"/>
                  </a:lnTo>
                  <a:lnTo>
                    <a:pt x="44616" y="615"/>
                  </a:lnTo>
                  <a:lnTo>
                    <a:pt x="44647" y="707"/>
                  </a:lnTo>
                  <a:lnTo>
                    <a:pt x="44616" y="769"/>
                  </a:lnTo>
                  <a:lnTo>
                    <a:pt x="44647" y="861"/>
                  </a:lnTo>
                  <a:lnTo>
                    <a:pt x="44770" y="891"/>
                  </a:lnTo>
                  <a:lnTo>
                    <a:pt x="44862" y="891"/>
                  </a:lnTo>
                  <a:lnTo>
                    <a:pt x="44923" y="953"/>
                  </a:lnTo>
                  <a:lnTo>
                    <a:pt x="44923" y="1014"/>
                  </a:lnTo>
                  <a:lnTo>
                    <a:pt x="44985" y="1076"/>
                  </a:lnTo>
                  <a:lnTo>
                    <a:pt x="45046" y="1168"/>
                  </a:lnTo>
                  <a:lnTo>
                    <a:pt x="45046" y="1260"/>
                  </a:lnTo>
                  <a:lnTo>
                    <a:pt x="45107" y="1383"/>
                  </a:lnTo>
                  <a:lnTo>
                    <a:pt x="45107" y="1444"/>
                  </a:lnTo>
                  <a:lnTo>
                    <a:pt x="45138" y="1505"/>
                  </a:lnTo>
                  <a:lnTo>
                    <a:pt x="45353" y="1505"/>
                  </a:lnTo>
                  <a:lnTo>
                    <a:pt x="45353" y="1598"/>
                  </a:lnTo>
                  <a:lnTo>
                    <a:pt x="45322" y="1720"/>
                  </a:lnTo>
                  <a:lnTo>
                    <a:pt x="45322" y="1813"/>
                  </a:lnTo>
                  <a:lnTo>
                    <a:pt x="45507" y="1905"/>
                  </a:lnTo>
                  <a:lnTo>
                    <a:pt x="45568" y="2058"/>
                  </a:lnTo>
                  <a:lnTo>
                    <a:pt x="45660" y="2181"/>
                  </a:lnTo>
                  <a:lnTo>
                    <a:pt x="45691" y="2304"/>
                  </a:lnTo>
                  <a:lnTo>
                    <a:pt x="45783" y="2335"/>
                  </a:lnTo>
                  <a:lnTo>
                    <a:pt x="45844" y="2488"/>
                  </a:lnTo>
                  <a:lnTo>
                    <a:pt x="45936" y="2549"/>
                  </a:lnTo>
                  <a:lnTo>
                    <a:pt x="45936" y="2611"/>
                  </a:lnTo>
                  <a:lnTo>
                    <a:pt x="45906" y="2734"/>
                  </a:lnTo>
                  <a:lnTo>
                    <a:pt x="45967" y="2734"/>
                  </a:lnTo>
                  <a:lnTo>
                    <a:pt x="46059" y="2703"/>
                  </a:lnTo>
                  <a:lnTo>
                    <a:pt x="46121" y="2826"/>
                  </a:lnTo>
                  <a:lnTo>
                    <a:pt x="46121" y="2949"/>
                  </a:lnTo>
                  <a:lnTo>
                    <a:pt x="46274" y="3164"/>
                  </a:lnTo>
                  <a:lnTo>
                    <a:pt x="46581" y="3348"/>
                  </a:lnTo>
                  <a:lnTo>
                    <a:pt x="46643" y="3501"/>
                  </a:lnTo>
                  <a:lnTo>
                    <a:pt x="46673" y="3655"/>
                  </a:lnTo>
                  <a:lnTo>
                    <a:pt x="46735" y="3716"/>
                  </a:lnTo>
                  <a:lnTo>
                    <a:pt x="46735" y="3870"/>
                  </a:lnTo>
                  <a:lnTo>
                    <a:pt x="46827" y="3931"/>
                  </a:lnTo>
                  <a:lnTo>
                    <a:pt x="46919" y="3962"/>
                  </a:lnTo>
                  <a:lnTo>
                    <a:pt x="46950" y="4085"/>
                  </a:lnTo>
                  <a:lnTo>
                    <a:pt x="46950" y="4208"/>
                  </a:lnTo>
                  <a:lnTo>
                    <a:pt x="47042" y="4361"/>
                  </a:lnTo>
                  <a:lnTo>
                    <a:pt x="47226" y="4545"/>
                  </a:lnTo>
                  <a:lnTo>
                    <a:pt x="47349" y="4607"/>
                  </a:lnTo>
                  <a:lnTo>
                    <a:pt x="47410" y="4730"/>
                  </a:lnTo>
                  <a:lnTo>
                    <a:pt x="47533" y="4730"/>
                  </a:lnTo>
                  <a:lnTo>
                    <a:pt x="47595" y="4699"/>
                  </a:lnTo>
                  <a:lnTo>
                    <a:pt x="47687" y="4730"/>
                  </a:lnTo>
                  <a:lnTo>
                    <a:pt x="47748" y="4699"/>
                  </a:lnTo>
                  <a:lnTo>
                    <a:pt x="47932" y="4730"/>
                  </a:lnTo>
                  <a:lnTo>
                    <a:pt x="48024" y="4637"/>
                  </a:lnTo>
                  <a:lnTo>
                    <a:pt x="48147" y="4637"/>
                  </a:lnTo>
                  <a:lnTo>
                    <a:pt x="48147" y="4699"/>
                  </a:lnTo>
                  <a:lnTo>
                    <a:pt x="48055" y="4760"/>
                  </a:lnTo>
                  <a:lnTo>
                    <a:pt x="48117" y="4791"/>
                  </a:lnTo>
                  <a:lnTo>
                    <a:pt x="48301" y="4791"/>
                  </a:lnTo>
                  <a:lnTo>
                    <a:pt x="48393" y="4852"/>
                  </a:lnTo>
                  <a:lnTo>
                    <a:pt x="48454" y="4914"/>
                  </a:lnTo>
                  <a:lnTo>
                    <a:pt x="48546" y="4975"/>
                  </a:lnTo>
                  <a:lnTo>
                    <a:pt x="48577" y="4914"/>
                  </a:lnTo>
                  <a:lnTo>
                    <a:pt x="48639" y="4883"/>
                  </a:lnTo>
                  <a:lnTo>
                    <a:pt x="48731" y="4914"/>
                  </a:lnTo>
                  <a:lnTo>
                    <a:pt x="48761" y="4791"/>
                  </a:lnTo>
                  <a:lnTo>
                    <a:pt x="48854" y="4791"/>
                  </a:lnTo>
                  <a:lnTo>
                    <a:pt x="48915" y="4852"/>
                  </a:lnTo>
                  <a:lnTo>
                    <a:pt x="48946" y="4945"/>
                  </a:lnTo>
                  <a:lnTo>
                    <a:pt x="49038" y="5067"/>
                  </a:lnTo>
                  <a:lnTo>
                    <a:pt x="49130" y="5067"/>
                  </a:lnTo>
                  <a:lnTo>
                    <a:pt x="49161" y="5129"/>
                  </a:lnTo>
                  <a:lnTo>
                    <a:pt x="49222" y="5221"/>
                  </a:lnTo>
                  <a:lnTo>
                    <a:pt x="49283" y="5221"/>
                  </a:lnTo>
                  <a:lnTo>
                    <a:pt x="49345" y="5282"/>
                  </a:lnTo>
                  <a:lnTo>
                    <a:pt x="49376" y="5374"/>
                  </a:lnTo>
                  <a:lnTo>
                    <a:pt x="49560" y="5436"/>
                  </a:lnTo>
                  <a:lnTo>
                    <a:pt x="49590" y="5497"/>
                  </a:lnTo>
                  <a:lnTo>
                    <a:pt x="49683" y="5497"/>
                  </a:lnTo>
                  <a:lnTo>
                    <a:pt x="49775" y="5559"/>
                  </a:lnTo>
                  <a:lnTo>
                    <a:pt x="49867" y="5559"/>
                  </a:lnTo>
                  <a:lnTo>
                    <a:pt x="49959" y="5528"/>
                  </a:lnTo>
                  <a:lnTo>
                    <a:pt x="50051" y="5528"/>
                  </a:lnTo>
                  <a:lnTo>
                    <a:pt x="50143" y="5467"/>
                  </a:lnTo>
                  <a:lnTo>
                    <a:pt x="50205" y="5467"/>
                  </a:lnTo>
                  <a:lnTo>
                    <a:pt x="50266" y="5497"/>
                  </a:lnTo>
                  <a:lnTo>
                    <a:pt x="50266" y="5589"/>
                  </a:lnTo>
                  <a:lnTo>
                    <a:pt x="50205" y="5712"/>
                  </a:lnTo>
                  <a:lnTo>
                    <a:pt x="50205" y="5804"/>
                  </a:lnTo>
                  <a:lnTo>
                    <a:pt x="50205" y="5896"/>
                  </a:lnTo>
                  <a:lnTo>
                    <a:pt x="50327" y="5896"/>
                  </a:lnTo>
                  <a:lnTo>
                    <a:pt x="50358" y="6050"/>
                  </a:lnTo>
                  <a:lnTo>
                    <a:pt x="50420" y="6203"/>
                  </a:lnTo>
                  <a:lnTo>
                    <a:pt x="50389" y="6357"/>
                  </a:lnTo>
                  <a:lnTo>
                    <a:pt x="50358" y="6388"/>
                  </a:lnTo>
                  <a:lnTo>
                    <a:pt x="50358" y="6511"/>
                  </a:lnTo>
                  <a:lnTo>
                    <a:pt x="50512" y="6695"/>
                  </a:lnTo>
                  <a:lnTo>
                    <a:pt x="50573" y="6756"/>
                  </a:lnTo>
                  <a:lnTo>
                    <a:pt x="50727" y="6910"/>
                  </a:lnTo>
                  <a:lnTo>
                    <a:pt x="50757" y="7002"/>
                  </a:lnTo>
                  <a:lnTo>
                    <a:pt x="50880" y="6971"/>
                  </a:lnTo>
                  <a:lnTo>
                    <a:pt x="51003" y="6879"/>
                  </a:lnTo>
                  <a:lnTo>
                    <a:pt x="51095" y="6879"/>
                  </a:lnTo>
                  <a:lnTo>
                    <a:pt x="51187" y="7002"/>
                  </a:lnTo>
                  <a:lnTo>
                    <a:pt x="51218" y="7094"/>
                  </a:lnTo>
                  <a:lnTo>
                    <a:pt x="51341" y="7063"/>
                  </a:lnTo>
                  <a:lnTo>
                    <a:pt x="51402" y="7002"/>
                  </a:lnTo>
                  <a:lnTo>
                    <a:pt x="51525" y="7033"/>
                  </a:lnTo>
                  <a:lnTo>
                    <a:pt x="51586" y="7002"/>
                  </a:lnTo>
                  <a:lnTo>
                    <a:pt x="51832" y="6971"/>
                  </a:lnTo>
                  <a:lnTo>
                    <a:pt x="51924" y="6848"/>
                  </a:lnTo>
                  <a:lnTo>
                    <a:pt x="52016" y="6818"/>
                  </a:lnTo>
                  <a:lnTo>
                    <a:pt x="52016" y="6725"/>
                  </a:lnTo>
                  <a:lnTo>
                    <a:pt x="52047" y="6572"/>
                  </a:lnTo>
                  <a:lnTo>
                    <a:pt x="52170" y="6511"/>
                  </a:lnTo>
                  <a:lnTo>
                    <a:pt x="52170" y="6388"/>
                  </a:lnTo>
                  <a:lnTo>
                    <a:pt x="52200" y="6265"/>
                  </a:lnTo>
                  <a:lnTo>
                    <a:pt x="52323" y="6265"/>
                  </a:lnTo>
                  <a:lnTo>
                    <a:pt x="52477" y="6265"/>
                  </a:lnTo>
                  <a:lnTo>
                    <a:pt x="52538" y="6111"/>
                  </a:lnTo>
                  <a:lnTo>
                    <a:pt x="52630" y="6081"/>
                  </a:lnTo>
                  <a:lnTo>
                    <a:pt x="52692" y="6050"/>
                  </a:lnTo>
                  <a:lnTo>
                    <a:pt x="52692" y="5927"/>
                  </a:lnTo>
                  <a:lnTo>
                    <a:pt x="52784" y="5866"/>
                  </a:lnTo>
                  <a:lnTo>
                    <a:pt x="52937" y="5866"/>
                  </a:lnTo>
                  <a:lnTo>
                    <a:pt x="52999" y="5774"/>
                  </a:lnTo>
                  <a:lnTo>
                    <a:pt x="53183" y="5835"/>
                  </a:lnTo>
                  <a:lnTo>
                    <a:pt x="53244" y="5896"/>
                  </a:lnTo>
                  <a:lnTo>
                    <a:pt x="53398" y="5896"/>
                  </a:lnTo>
                  <a:lnTo>
                    <a:pt x="53429" y="5989"/>
                  </a:lnTo>
                  <a:lnTo>
                    <a:pt x="53521" y="6142"/>
                  </a:lnTo>
                  <a:lnTo>
                    <a:pt x="53429" y="6203"/>
                  </a:lnTo>
                  <a:lnTo>
                    <a:pt x="53459" y="6296"/>
                  </a:lnTo>
                  <a:lnTo>
                    <a:pt x="53613" y="6449"/>
                  </a:lnTo>
                  <a:lnTo>
                    <a:pt x="53613" y="6572"/>
                  </a:lnTo>
                  <a:lnTo>
                    <a:pt x="53705" y="6633"/>
                  </a:lnTo>
                  <a:lnTo>
                    <a:pt x="53797" y="6695"/>
                  </a:lnTo>
                  <a:lnTo>
                    <a:pt x="53766" y="6879"/>
                  </a:lnTo>
                  <a:lnTo>
                    <a:pt x="53766" y="7033"/>
                  </a:lnTo>
                  <a:lnTo>
                    <a:pt x="53736" y="7094"/>
                  </a:lnTo>
                  <a:lnTo>
                    <a:pt x="53613" y="7094"/>
                  </a:lnTo>
                  <a:lnTo>
                    <a:pt x="53490" y="7247"/>
                  </a:lnTo>
                  <a:lnTo>
                    <a:pt x="53490" y="7309"/>
                  </a:lnTo>
                  <a:lnTo>
                    <a:pt x="53582" y="7432"/>
                  </a:lnTo>
                  <a:lnTo>
                    <a:pt x="53613" y="7462"/>
                  </a:lnTo>
                  <a:lnTo>
                    <a:pt x="53613" y="7585"/>
                  </a:lnTo>
                  <a:lnTo>
                    <a:pt x="53552" y="7708"/>
                  </a:lnTo>
                  <a:lnTo>
                    <a:pt x="53613" y="7800"/>
                  </a:lnTo>
                  <a:lnTo>
                    <a:pt x="53674" y="7831"/>
                  </a:lnTo>
                  <a:lnTo>
                    <a:pt x="53674" y="7923"/>
                  </a:lnTo>
                  <a:lnTo>
                    <a:pt x="53705" y="7984"/>
                  </a:lnTo>
                  <a:lnTo>
                    <a:pt x="53705" y="8046"/>
                  </a:lnTo>
                  <a:lnTo>
                    <a:pt x="53674" y="8107"/>
                  </a:lnTo>
                  <a:lnTo>
                    <a:pt x="53644" y="8107"/>
                  </a:lnTo>
                  <a:lnTo>
                    <a:pt x="53644" y="8322"/>
                  </a:lnTo>
                  <a:lnTo>
                    <a:pt x="53705" y="8476"/>
                  </a:lnTo>
                  <a:lnTo>
                    <a:pt x="53736" y="8568"/>
                  </a:lnTo>
                  <a:lnTo>
                    <a:pt x="53736" y="8629"/>
                  </a:lnTo>
                  <a:lnTo>
                    <a:pt x="53644" y="8691"/>
                  </a:lnTo>
                  <a:lnTo>
                    <a:pt x="53613" y="8813"/>
                  </a:lnTo>
                  <a:lnTo>
                    <a:pt x="53674" y="8875"/>
                  </a:lnTo>
                  <a:lnTo>
                    <a:pt x="53674" y="8967"/>
                  </a:lnTo>
                  <a:lnTo>
                    <a:pt x="53736" y="9059"/>
                  </a:lnTo>
                  <a:lnTo>
                    <a:pt x="53613" y="9121"/>
                  </a:lnTo>
                  <a:lnTo>
                    <a:pt x="53582" y="9151"/>
                  </a:lnTo>
                  <a:lnTo>
                    <a:pt x="53644" y="9243"/>
                  </a:lnTo>
                  <a:lnTo>
                    <a:pt x="53644" y="9366"/>
                  </a:lnTo>
                  <a:lnTo>
                    <a:pt x="53613" y="9428"/>
                  </a:lnTo>
                  <a:lnTo>
                    <a:pt x="53521" y="9612"/>
                  </a:lnTo>
                  <a:lnTo>
                    <a:pt x="53521" y="9704"/>
                  </a:lnTo>
                  <a:lnTo>
                    <a:pt x="53552" y="9765"/>
                  </a:lnTo>
                  <a:lnTo>
                    <a:pt x="53521" y="9827"/>
                  </a:lnTo>
                  <a:lnTo>
                    <a:pt x="53521" y="9919"/>
                  </a:lnTo>
                  <a:lnTo>
                    <a:pt x="53582" y="10011"/>
                  </a:lnTo>
                  <a:lnTo>
                    <a:pt x="53613" y="10134"/>
                  </a:lnTo>
                  <a:lnTo>
                    <a:pt x="53552" y="10226"/>
                  </a:lnTo>
                  <a:lnTo>
                    <a:pt x="53459" y="10226"/>
                  </a:lnTo>
                  <a:lnTo>
                    <a:pt x="53367" y="10195"/>
                  </a:lnTo>
                  <a:lnTo>
                    <a:pt x="52845" y="10103"/>
                  </a:lnTo>
                  <a:lnTo>
                    <a:pt x="52753" y="10072"/>
                  </a:lnTo>
                  <a:lnTo>
                    <a:pt x="52600" y="10042"/>
                  </a:lnTo>
                  <a:lnTo>
                    <a:pt x="52538" y="10042"/>
                  </a:lnTo>
                  <a:lnTo>
                    <a:pt x="52385" y="10257"/>
                  </a:lnTo>
                  <a:lnTo>
                    <a:pt x="52354" y="10379"/>
                  </a:lnTo>
                  <a:lnTo>
                    <a:pt x="52262" y="10472"/>
                  </a:lnTo>
                  <a:lnTo>
                    <a:pt x="52170" y="10472"/>
                  </a:lnTo>
                  <a:lnTo>
                    <a:pt x="52078" y="10533"/>
                  </a:lnTo>
                  <a:lnTo>
                    <a:pt x="52047" y="10625"/>
                  </a:lnTo>
                  <a:lnTo>
                    <a:pt x="52108" y="10748"/>
                  </a:lnTo>
                  <a:lnTo>
                    <a:pt x="52293" y="11055"/>
                  </a:lnTo>
                  <a:lnTo>
                    <a:pt x="52323" y="11178"/>
                  </a:lnTo>
                  <a:lnTo>
                    <a:pt x="52385" y="11270"/>
                  </a:lnTo>
                  <a:lnTo>
                    <a:pt x="52508" y="11423"/>
                  </a:lnTo>
                  <a:lnTo>
                    <a:pt x="52508" y="11577"/>
                  </a:lnTo>
                  <a:lnTo>
                    <a:pt x="52508" y="11761"/>
                  </a:lnTo>
                  <a:lnTo>
                    <a:pt x="52508" y="11915"/>
                  </a:lnTo>
                  <a:lnTo>
                    <a:pt x="52508" y="12191"/>
                  </a:lnTo>
                  <a:lnTo>
                    <a:pt x="52600" y="12253"/>
                  </a:lnTo>
                  <a:lnTo>
                    <a:pt x="52600" y="12406"/>
                  </a:lnTo>
                  <a:lnTo>
                    <a:pt x="52600" y="12560"/>
                  </a:lnTo>
                  <a:lnTo>
                    <a:pt x="52569" y="12652"/>
                  </a:lnTo>
                  <a:lnTo>
                    <a:pt x="52569" y="12744"/>
                  </a:lnTo>
                  <a:lnTo>
                    <a:pt x="52600" y="12836"/>
                  </a:lnTo>
                  <a:lnTo>
                    <a:pt x="52600" y="12989"/>
                  </a:lnTo>
                  <a:lnTo>
                    <a:pt x="52538" y="12989"/>
                  </a:lnTo>
                  <a:lnTo>
                    <a:pt x="52354" y="12959"/>
                  </a:lnTo>
                  <a:lnTo>
                    <a:pt x="52231" y="13020"/>
                  </a:lnTo>
                  <a:lnTo>
                    <a:pt x="52231" y="13082"/>
                  </a:lnTo>
                  <a:lnTo>
                    <a:pt x="52262" y="13235"/>
                  </a:lnTo>
                  <a:lnTo>
                    <a:pt x="52323" y="13266"/>
                  </a:lnTo>
                  <a:lnTo>
                    <a:pt x="52323" y="13358"/>
                  </a:lnTo>
                  <a:lnTo>
                    <a:pt x="52293" y="13450"/>
                  </a:lnTo>
                  <a:lnTo>
                    <a:pt x="51586" y="14003"/>
                  </a:lnTo>
                  <a:lnTo>
                    <a:pt x="51371" y="15262"/>
                  </a:lnTo>
                  <a:lnTo>
                    <a:pt x="48946" y="16981"/>
                  </a:lnTo>
                  <a:lnTo>
                    <a:pt x="48577" y="17165"/>
                  </a:lnTo>
                  <a:lnTo>
                    <a:pt x="48546" y="17165"/>
                  </a:lnTo>
                  <a:lnTo>
                    <a:pt x="48485" y="17012"/>
                  </a:lnTo>
                  <a:lnTo>
                    <a:pt x="48270" y="17288"/>
                  </a:lnTo>
                  <a:lnTo>
                    <a:pt x="48086" y="17288"/>
                  </a:lnTo>
                  <a:lnTo>
                    <a:pt x="47994" y="17319"/>
                  </a:lnTo>
                  <a:lnTo>
                    <a:pt x="47902" y="17227"/>
                  </a:lnTo>
                  <a:lnTo>
                    <a:pt x="47687" y="17380"/>
                  </a:lnTo>
                  <a:lnTo>
                    <a:pt x="47502" y="17380"/>
                  </a:lnTo>
                  <a:lnTo>
                    <a:pt x="47472" y="17565"/>
                  </a:lnTo>
                  <a:lnTo>
                    <a:pt x="47349" y="17565"/>
                  </a:lnTo>
                  <a:lnTo>
                    <a:pt x="46980" y="17841"/>
                  </a:lnTo>
                  <a:lnTo>
                    <a:pt x="46796" y="17995"/>
                  </a:lnTo>
                  <a:lnTo>
                    <a:pt x="46858" y="18148"/>
                  </a:lnTo>
                  <a:lnTo>
                    <a:pt x="46827" y="18209"/>
                  </a:lnTo>
                  <a:lnTo>
                    <a:pt x="46581" y="18332"/>
                  </a:lnTo>
                  <a:lnTo>
                    <a:pt x="46458" y="18517"/>
                  </a:lnTo>
                  <a:lnTo>
                    <a:pt x="46366" y="18517"/>
                  </a:lnTo>
                  <a:lnTo>
                    <a:pt x="46274" y="18639"/>
                  </a:lnTo>
                  <a:lnTo>
                    <a:pt x="46151" y="18670"/>
                  </a:lnTo>
                  <a:lnTo>
                    <a:pt x="46151" y="18547"/>
                  </a:lnTo>
                  <a:lnTo>
                    <a:pt x="45998" y="18455"/>
                  </a:lnTo>
                  <a:lnTo>
                    <a:pt x="46090" y="18332"/>
                  </a:lnTo>
                  <a:lnTo>
                    <a:pt x="46213" y="18332"/>
                  </a:lnTo>
                  <a:lnTo>
                    <a:pt x="46305" y="18209"/>
                  </a:lnTo>
                  <a:lnTo>
                    <a:pt x="46489" y="18240"/>
                  </a:lnTo>
                  <a:lnTo>
                    <a:pt x="46551" y="18179"/>
                  </a:lnTo>
                  <a:lnTo>
                    <a:pt x="46581" y="18087"/>
                  </a:lnTo>
                  <a:lnTo>
                    <a:pt x="46489" y="18056"/>
                  </a:lnTo>
                  <a:lnTo>
                    <a:pt x="46458" y="17995"/>
                  </a:lnTo>
                  <a:lnTo>
                    <a:pt x="46612" y="17872"/>
                  </a:lnTo>
                  <a:lnTo>
                    <a:pt x="46704" y="17718"/>
                  </a:lnTo>
                  <a:lnTo>
                    <a:pt x="46489" y="17872"/>
                  </a:lnTo>
                  <a:lnTo>
                    <a:pt x="46305" y="17933"/>
                  </a:lnTo>
                  <a:lnTo>
                    <a:pt x="46244" y="17872"/>
                  </a:lnTo>
                  <a:lnTo>
                    <a:pt x="46244" y="17749"/>
                  </a:lnTo>
                  <a:lnTo>
                    <a:pt x="46305" y="17718"/>
                  </a:lnTo>
                  <a:lnTo>
                    <a:pt x="46305" y="17626"/>
                  </a:lnTo>
                  <a:lnTo>
                    <a:pt x="46121" y="17442"/>
                  </a:lnTo>
                  <a:lnTo>
                    <a:pt x="46151" y="17227"/>
                  </a:lnTo>
                  <a:lnTo>
                    <a:pt x="46151" y="17165"/>
                  </a:lnTo>
                  <a:lnTo>
                    <a:pt x="46305" y="17165"/>
                  </a:lnTo>
                  <a:lnTo>
                    <a:pt x="46305" y="16951"/>
                  </a:lnTo>
                  <a:lnTo>
                    <a:pt x="46489" y="16736"/>
                  </a:lnTo>
                  <a:lnTo>
                    <a:pt x="46520" y="16613"/>
                  </a:lnTo>
                  <a:lnTo>
                    <a:pt x="46612" y="16551"/>
                  </a:lnTo>
                  <a:lnTo>
                    <a:pt x="46612" y="16429"/>
                  </a:lnTo>
                  <a:lnTo>
                    <a:pt x="46244" y="16214"/>
                  </a:lnTo>
                  <a:lnTo>
                    <a:pt x="45967" y="15907"/>
                  </a:lnTo>
                  <a:lnTo>
                    <a:pt x="45906" y="16060"/>
                  </a:lnTo>
                  <a:lnTo>
                    <a:pt x="45783" y="16060"/>
                  </a:lnTo>
                  <a:lnTo>
                    <a:pt x="45691" y="15999"/>
                  </a:lnTo>
                  <a:lnTo>
                    <a:pt x="45507" y="15999"/>
                  </a:lnTo>
                  <a:lnTo>
                    <a:pt x="45414" y="16183"/>
                  </a:lnTo>
                  <a:lnTo>
                    <a:pt x="45322" y="16214"/>
                  </a:lnTo>
                  <a:lnTo>
                    <a:pt x="45292" y="16398"/>
                  </a:lnTo>
                  <a:lnTo>
                    <a:pt x="45138" y="16582"/>
                  </a:lnTo>
                  <a:lnTo>
                    <a:pt x="45107" y="16920"/>
                  </a:lnTo>
                  <a:lnTo>
                    <a:pt x="45015" y="16951"/>
                  </a:lnTo>
                  <a:lnTo>
                    <a:pt x="44892" y="17165"/>
                  </a:lnTo>
                  <a:lnTo>
                    <a:pt x="44739" y="17165"/>
                  </a:lnTo>
                  <a:lnTo>
                    <a:pt x="44432" y="17319"/>
                  </a:lnTo>
                  <a:lnTo>
                    <a:pt x="44340" y="17749"/>
                  </a:lnTo>
                  <a:lnTo>
                    <a:pt x="44278" y="17841"/>
                  </a:lnTo>
                  <a:lnTo>
                    <a:pt x="44340" y="17902"/>
                  </a:lnTo>
                  <a:lnTo>
                    <a:pt x="44370" y="18087"/>
                  </a:lnTo>
                  <a:lnTo>
                    <a:pt x="44248" y="18087"/>
                  </a:lnTo>
                  <a:lnTo>
                    <a:pt x="44278" y="18179"/>
                  </a:lnTo>
                  <a:lnTo>
                    <a:pt x="44217" y="18332"/>
                  </a:lnTo>
                  <a:lnTo>
                    <a:pt x="44002" y="18332"/>
                  </a:lnTo>
                  <a:lnTo>
                    <a:pt x="43726" y="18332"/>
                  </a:lnTo>
                  <a:lnTo>
                    <a:pt x="43419" y="18240"/>
                  </a:lnTo>
                  <a:lnTo>
                    <a:pt x="43388" y="18332"/>
                  </a:lnTo>
                  <a:lnTo>
                    <a:pt x="43296" y="18394"/>
                  </a:lnTo>
                  <a:lnTo>
                    <a:pt x="43296" y="18578"/>
                  </a:lnTo>
                  <a:lnTo>
                    <a:pt x="43265" y="18639"/>
                  </a:lnTo>
                  <a:lnTo>
                    <a:pt x="43265" y="18731"/>
                  </a:lnTo>
                  <a:lnTo>
                    <a:pt x="43204" y="18793"/>
                  </a:lnTo>
                  <a:lnTo>
                    <a:pt x="43296" y="19008"/>
                  </a:lnTo>
                  <a:lnTo>
                    <a:pt x="43296" y="19192"/>
                  </a:lnTo>
                  <a:lnTo>
                    <a:pt x="43449" y="19284"/>
                  </a:lnTo>
                  <a:lnTo>
                    <a:pt x="43726" y="19468"/>
                  </a:lnTo>
                  <a:lnTo>
                    <a:pt x="43756" y="19561"/>
                  </a:lnTo>
                  <a:lnTo>
                    <a:pt x="43879" y="19775"/>
                  </a:lnTo>
                  <a:lnTo>
                    <a:pt x="43879" y="19714"/>
                  </a:lnTo>
                  <a:lnTo>
                    <a:pt x="43941" y="19806"/>
                  </a:lnTo>
                  <a:lnTo>
                    <a:pt x="44033" y="19683"/>
                  </a:lnTo>
                  <a:lnTo>
                    <a:pt x="44125" y="19683"/>
                  </a:lnTo>
                  <a:lnTo>
                    <a:pt x="44125" y="19775"/>
                  </a:lnTo>
                  <a:lnTo>
                    <a:pt x="44186" y="19714"/>
                  </a:lnTo>
                  <a:lnTo>
                    <a:pt x="44432" y="19714"/>
                  </a:lnTo>
                  <a:lnTo>
                    <a:pt x="44463" y="19868"/>
                  </a:lnTo>
                  <a:lnTo>
                    <a:pt x="44463" y="20113"/>
                  </a:lnTo>
                  <a:lnTo>
                    <a:pt x="44678" y="20543"/>
                  </a:lnTo>
                  <a:lnTo>
                    <a:pt x="44892" y="20543"/>
                  </a:lnTo>
                  <a:lnTo>
                    <a:pt x="45046" y="20451"/>
                  </a:lnTo>
                  <a:lnTo>
                    <a:pt x="45230" y="20512"/>
                  </a:lnTo>
                  <a:lnTo>
                    <a:pt x="45292" y="20451"/>
                  </a:lnTo>
                  <a:lnTo>
                    <a:pt x="45384" y="20297"/>
                  </a:lnTo>
                  <a:lnTo>
                    <a:pt x="45322" y="20175"/>
                  </a:lnTo>
                  <a:lnTo>
                    <a:pt x="45261" y="20175"/>
                  </a:lnTo>
                  <a:lnTo>
                    <a:pt x="45507" y="20083"/>
                  </a:lnTo>
                  <a:lnTo>
                    <a:pt x="45599" y="19990"/>
                  </a:lnTo>
                  <a:lnTo>
                    <a:pt x="45599" y="19837"/>
                  </a:lnTo>
                  <a:lnTo>
                    <a:pt x="45537" y="19775"/>
                  </a:lnTo>
                  <a:lnTo>
                    <a:pt x="45752" y="19775"/>
                  </a:lnTo>
                  <a:lnTo>
                    <a:pt x="46121" y="19591"/>
                  </a:lnTo>
                  <a:lnTo>
                    <a:pt x="46182" y="19653"/>
                  </a:lnTo>
                  <a:lnTo>
                    <a:pt x="46274" y="19714"/>
                  </a:lnTo>
                  <a:lnTo>
                    <a:pt x="46366" y="19837"/>
                  </a:lnTo>
                  <a:lnTo>
                    <a:pt x="46458" y="19898"/>
                  </a:lnTo>
                  <a:lnTo>
                    <a:pt x="46551" y="19990"/>
                  </a:lnTo>
                  <a:lnTo>
                    <a:pt x="47103" y="19990"/>
                  </a:lnTo>
                  <a:lnTo>
                    <a:pt x="47165" y="19898"/>
                  </a:lnTo>
                  <a:lnTo>
                    <a:pt x="47349" y="19898"/>
                  </a:lnTo>
                  <a:lnTo>
                    <a:pt x="47349" y="19990"/>
                  </a:lnTo>
                  <a:lnTo>
                    <a:pt x="47564" y="19990"/>
                  </a:lnTo>
                  <a:lnTo>
                    <a:pt x="47779" y="19929"/>
                  </a:lnTo>
                  <a:lnTo>
                    <a:pt x="47871" y="19990"/>
                  </a:lnTo>
                  <a:lnTo>
                    <a:pt x="47687" y="20052"/>
                  </a:lnTo>
                  <a:lnTo>
                    <a:pt x="47687" y="20144"/>
                  </a:lnTo>
                  <a:lnTo>
                    <a:pt x="47840" y="20328"/>
                  </a:lnTo>
                  <a:lnTo>
                    <a:pt x="47748" y="20328"/>
                  </a:lnTo>
                  <a:lnTo>
                    <a:pt x="47625" y="20390"/>
                  </a:lnTo>
                  <a:lnTo>
                    <a:pt x="47656" y="20574"/>
                  </a:lnTo>
                  <a:lnTo>
                    <a:pt x="47779" y="20574"/>
                  </a:lnTo>
                  <a:lnTo>
                    <a:pt x="47779" y="20666"/>
                  </a:lnTo>
                  <a:lnTo>
                    <a:pt x="47564" y="20850"/>
                  </a:lnTo>
                  <a:lnTo>
                    <a:pt x="47380" y="20697"/>
                  </a:lnTo>
                  <a:lnTo>
                    <a:pt x="47380" y="20605"/>
                  </a:lnTo>
                  <a:lnTo>
                    <a:pt x="47288" y="20697"/>
                  </a:lnTo>
                  <a:lnTo>
                    <a:pt x="47226" y="20605"/>
                  </a:lnTo>
                  <a:lnTo>
                    <a:pt x="47073" y="20850"/>
                  </a:lnTo>
                  <a:lnTo>
                    <a:pt x="46950" y="20850"/>
                  </a:lnTo>
                  <a:lnTo>
                    <a:pt x="46796" y="20973"/>
                  </a:lnTo>
                  <a:lnTo>
                    <a:pt x="46643" y="20973"/>
                  </a:lnTo>
                  <a:lnTo>
                    <a:pt x="46612" y="21065"/>
                  </a:lnTo>
                  <a:lnTo>
                    <a:pt x="46489" y="20973"/>
                  </a:lnTo>
                  <a:lnTo>
                    <a:pt x="46305" y="20973"/>
                  </a:lnTo>
                  <a:lnTo>
                    <a:pt x="46489" y="21096"/>
                  </a:lnTo>
                  <a:lnTo>
                    <a:pt x="46489" y="21249"/>
                  </a:lnTo>
                  <a:lnTo>
                    <a:pt x="46274" y="21280"/>
                  </a:lnTo>
                  <a:lnTo>
                    <a:pt x="46274" y="21464"/>
                  </a:lnTo>
                  <a:lnTo>
                    <a:pt x="46029" y="21464"/>
                  </a:lnTo>
                  <a:lnTo>
                    <a:pt x="45906" y="21587"/>
                  </a:lnTo>
                  <a:lnTo>
                    <a:pt x="45967" y="21679"/>
                  </a:lnTo>
                  <a:lnTo>
                    <a:pt x="46121" y="21771"/>
                  </a:lnTo>
                  <a:lnTo>
                    <a:pt x="45967" y="21956"/>
                  </a:lnTo>
                  <a:lnTo>
                    <a:pt x="45906" y="21925"/>
                  </a:lnTo>
                  <a:lnTo>
                    <a:pt x="45752" y="22170"/>
                  </a:lnTo>
                  <a:lnTo>
                    <a:pt x="45629" y="22201"/>
                  </a:lnTo>
                  <a:lnTo>
                    <a:pt x="45568" y="22170"/>
                  </a:lnTo>
                  <a:lnTo>
                    <a:pt x="45537" y="22385"/>
                  </a:lnTo>
                  <a:lnTo>
                    <a:pt x="45599" y="22570"/>
                  </a:lnTo>
                  <a:lnTo>
                    <a:pt x="45537" y="22877"/>
                  </a:lnTo>
                  <a:lnTo>
                    <a:pt x="45537" y="23276"/>
                  </a:lnTo>
                  <a:lnTo>
                    <a:pt x="45599" y="23276"/>
                  </a:lnTo>
                  <a:lnTo>
                    <a:pt x="46029" y="23491"/>
                  </a:lnTo>
                  <a:lnTo>
                    <a:pt x="46029" y="23583"/>
                  </a:lnTo>
                  <a:lnTo>
                    <a:pt x="46121" y="23522"/>
                  </a:lnTo>
                  <a:lnTo>
                    <a:pt x="46581" y="23767"/>
                  </a:lnTo>
                  <a:lnTo>
                    <a:pt x="46827" y="24289"/>
                  </a:lnTo>
                  <a:lnTo>
                    <a:pt x="46888" y="24289"/>
                  </a:lnTo>
                  <a:lnTo>
                    <a:pt x="46827" y="24473"/>
                  </a:lnTo>
                  <a:lnTo>
                    <a:pt x="46980" y="24535"/>
                  </a:lnTo>
                  <a:lnTo>
                    <a:pt x="46980" y="24780"/>
                  </a:lnTo>
                  <a:lnTo>
                    <a:pt x="47288" y="24995"/>
                  </a:lnTo>
                  <a:lnTo>
                    <a:pt x="47288" y="25241"/>
                  </a:lnTo>
                  <a:lnTo>
                    <a:pt x="47502" y="25548"/>
                  </a:lnTo>
                  <a:lnTo>
                    <a:pt x="47656" y="25610"/>
                  </a:lnTo>
                  <a:lnTo>
                    <a:pt x="47840" y="25610"/>
                  </a:lnTo>
                  <a:lnTo>
                    <a:pt x="47932" y="25702"/>
                  </a:lnTo>
                  <a:lnTo>
                    <a:pt x="47932" y="25763"/>
                  </a:lnTo>
                  <a:lnTo>
                    <a:pt x="48117" y="25978"/>
                  </a:lnTo>
                  <a:lnTo>
                    <a:pt x="48209" y="26039"/>
                  </a:lnTo>
                  <a:lnTo>
                    <a:pt x="48332" y="26285"/>
                  </a:lnTo>
                  <a:lnTo>
                    <a:pt x="48239" y="26316"/>
                  </a:lnTo>
                  <a:lnTo>
                    <a:pt x="47902" y="26193"/>
                  </a:lnTo>
                  <a:lnTo>
                    <a:pt x="47656" y="26346"/>
                  </a:lnTo>
                  <a:lnTo>
                    <a:pt x="47502" y="26162"/>
                  </a:lnTo>
                  <a:lnTo>
                    <a:pt x="47380" y="26162"/>
                  </a:lnTo>
                  <a:lnTo>
                    <a:pt x="47195" y="26039"/>
                  </a:lnTo>
                  <a:lnTo>
                    <a:pt x="46950" y="26009"/>
                  </a:lnTo>
                  <a:lnTo>
                    <a:pt x="46827" y="26162"/>
                  </a:lnTo>
                  <a:lnTo>
                    <a:pt x="46673" y="26162"/>
                  </a:lnTo>
                  <a:lnTo>
                    <a:pt x="46551" y="26070"/>
                  </a:lnTo>
                  <a:lnTo>
                    <a:pt x="46458" y="25824"/>
                  </a:lnTo>
                  <a:lnTo>
                    <a:pt x="46244" y="25917"/>
                  </a:lnTo>
                  <a:lnTo>
                    <a:pt x="46121" y="25855"/>
                  </a:lnTo>
                  <a:lnTo>
                    <a:pt x="46059" y="25917"/>
                  </a:lnTo>
                  <a:lnTo>
                    <a:pt x="45967" y="25917"/>
                  </a:lnTo>
                  <a:lnTo>
                    <a:pt x="45875" y="25886"/>
                  </a:lnTo>
                  <a:lnTo>
                    <a:pt x="45722" y="25947"/>
                  </a:lnTo>
                  <a:lnTo>
                    <a:pt x="45537" y="26316"/>
                  </a:lnTo>
                  <a:lnTo>
                    <a:pt x="45752" y="26039"/>
                  </a:lnTo>
                  <a:lnTo>
                    <a:pt x="45936" y="25978"/>
                  </a:lnTo>
                  <a:lnTo>
                    <a:pt x="46151" y="26009"/>
                  </a:lnTo>
                  <a:lnTo>
                    <a:pt x="46336" y="25947"/>
                  </a:lnTo>
                  <a:lnTo>
                    <a:pt x="46428" y="25978"/>
                  </a:lnTo>
                  <a:lnTo>
                    <a:pt x="46428" y="26070"/>
                  </a:lnTo>
                  <a:lnTo>
                    <a:pt x="46643" y="26254"/>
                  </a:lnTo>
                  <a:lnTo>
                    <a:pt x="46766" y="26285"/>
                  </a:lnTo>
                  <a:lnTo>
                    <a:pt x="47042" y="26101"/>
                  </a:lnTo>
                  <a:lnTo>
                    <a:pt x="47195" y="26101"/>
                  </a:lnTo>
                  <a:lnTo>
                    <a:pt x="47533" y="26439"/>
                  </a:lnTo>
                  <a:lnTo>
                    <a:pt x="47810" y="26592"/>
                  </a:lnTo>
                  <a:lnTo>
                    <a:pt x="48239" y="26838"/>
                  </a:lnTo>
                  <a:lnTo>
                    <a:pt x="48424" y="27176"/>
                  </a:lnTo>
                  <a:lnTo>
                    <a:pt x="48424" y="27298"/>
                  </a:lnTo>
                  <a:lnTo>
                    <a:pt x="48209" y="27298"/>
                  </a:lnTo>
                  <a:lnTo>
                    <a:pt x="48024" y="27544"/>
                  </a:lnTo>
                  <a:lnTo>
                    <a:pt x="47902" y="27544"/>
                  </a:lnTo>
                  <a:lnTo>
                    <a:pt x="47840" y="27605"/>
                  </a:lnTo>
                  <a:lnTo>
                    <a:pt x="47840" y="27759"/>
                  </a:lnTo>
                  <a:lnTo>
                    <a:pt x="47687" y="27820"/>
                  </a:lnTo>
                  <a:lnTo>
                    <a:pt x="47472" y="27728"/>
                  </a:lnTo>
                  <a:lnTo>
                    <a:pt x="47380" y="27820"/>
                  </a:lnTo>
                  <a:lnTo>
                    <a:pt x="47257" y="27820"/>
                  </a:lnTo>
                  <a:lnTo>
                    <a:pt x="47073" y="27974"/>
                  </a:lnTo>
                  <a:lnTo>
                    <a:pt x="47073" y="28158"/>
                  </a:lnTo>
                  <a:lnTo>
                    <a:pt x="47134" y="28005"/>
                  </a:lnTo>
                  <a:lnTo>
                    <a:pt x="47288" y="27882"/>
                  </a:lnTo>
                  <a:lnTo>
                    <a:pt x="47472" y="27851"/>
                  </a:lnTo>
                  <a:lnTo>
                    <a:pt x="47625" y="28097"/>
                  </a:lnTo>
                  <a:lnTo>
                    <a:pt x="47779" y="28127"/>
                  </a:lnTo>
                  <a:lnTo>
                    <a:pt x="48024" y="27912"/>
                  </a:lnTo>
                  <a:lnTo>
                    <a:pt x="48209" y="27943"/>
                  </a:lnTo>
                  <a:lnTo>
                    <a:pt x="48485" y="28281"/>
                  </a:lnTo>
                  <a:lnTo>
                    <a:pt x="48516" y="28220"/>
                  </a:lnTo>
                  <a:lnTo>
                    <a:pt x="48608" y="28281"/>
                  </a:lnTo>
                  <a:lnTo>
                    <a:pt x="48761" y="28281"/>
                  </a:lnTo>
                  <a:lnTo>
                    <a:pt x="48792" y="28342"/>
                  </a:lnTo>
                  <a:lnTo>
                    <a:pt x="48393" y="28680"/>
                  </a:lnTo>
                  <a:lnTo>
                    <a:pt x="48178" y="28742"/>
                  </a:lnTo>
                  <a:lnTo>
                    <a:pt x="48178" y="28895"/>
                  </a:lnTo>
                  <a:lnTo>
                    <a:pt x="48301" y="28895"/>
                  </a:lnTo>
                  <a:lnTo>
                    <a:pt x="48516" y="28711"/>
                  </a:lnTo>
                  <a:lnTo>
                    <a:pt x="48669" y="28742"/>
                  </a:lnTo>
                  <a:lnTo>
                    <a:pt x="48669" y="28649"/>
                  </a:lnTo>
                  <a:lnTo>
                    <a:pt x="48639" y="28619"/>
                  </a:lnTo>
                  <a:lnTo>
                    <a:pt x="48731" y="28527"/>
                  </a:lnTo>
                  <a:lnTo>
                    <a:pt x="48823" y="28588"/>
                  </a:lnTo>
                  <a:lnTo>
                    <a:pt x="48854" y="28834"/>
                  </a:lnTo>
                  <a:lnTo>
                    <a:pt x="48915" y="28926"/>
                  </a:lnTo>
                  <a:lnTo>
                    <a:pt x="48792" y="29018"/>
                  </a:lnTo>
                  <a:lnTo>
                    <a:pt x="48792" y="28956"/>
                  </a:lnTo>
                  <a:lnTo>
                    <a:pt x="48700" y="28895"/>
                  </a:lnTo>
                  <a:lnTo>
                    <a:pt x="48669" y="28987"/>
                  </a:lnTo>
                  <a:lnTo>
                    <a:pt x="48639" y="29018"/>
                  </a:lnTo>
                  <a:lnTo>
                    <a:pt x="48485" y="28987"/>
                  </a:lnTo>
                  <a:lnTo>
                    <a:pt x="48301" y="29110"/>
                  </a:lnTo>
                  <a:lnTo>
                    <a:pt x="48301" y="29202"/>
                  </a:lnTo>
                  <a:lnTo>
                    <a:pt x="48577" y="29202"/>
                  </a:lnTo>
                  <a:lnTo>
                    <a:pt x="48669" y="29294"/>
                  </a:lnTo>
                  <a:lnTo>
                    <a:pt x="48669" y="29356"/>
                  </a:lnTo>
                  <a:lnTo>
                    <a:pt x="48608" y="29356"/>
                  </a:lnTo>
                  <a:lnTo>
                    <a:pt x="48485" y="29448"/>
                  </a:lnTo>
                  <a:lnTo>
                    <a:pt x="48577" y="29509"/>
                  </a:lnTo>
                  <a:lnTo>
                    <a:pt x="48669" y="29571"/>
                  </a:lnTo>
                  <a:lnTo>
                    <a:pt x="48577" y="29663"/>
                  </a:lnTo>
                  <a:lnTo>
                    <a:pt x="48454" y="29663"/>
                  </a:lnTo>
                  <a:lnTo>
                    <a:pt x="48393" y="29693"/>
                  </a:lnTo>
                  <a:lnTo>
                    <a:pt x="48454" y="29786"/>
                  </a:lnTo>
                  <a:lnTo>
                    <a:pt x="48608" y="29786"/>
                  </a:lnTo>
                  <a:lnTo>
                    <a:pt x="48700" y="29939"/>
                  </a:lnTo>
                  <a:lnTo>
                    <a:pt x="48608" y="30000"/>
                  </a:lnTo>
                  <a:lnTo>
                    <a:pt x="48546" y="30154"/>
                  </a:lnTo>
                  <a:lnTo>
                    <a:pt x="48516" y="30123"/>
                  </a:lnTo>
                  <a:lnTo>
                    <a:pt x="48485" y="29970"/>
                  </a:lnTo>
                  <a:lnTo>
                    <a:pt x="48362" y="29970"/>
                  </a:lnTo>
                  <a:lnTo>
                    <a:pt x="48239" y="30277"/>
                  </a:lnTo>
                  <a:lnTo>
                    <a:pt x="48147" y="30338"/>
                  </a:lnTo>
                  <a:lnTo>
                    <a:pt x="47902" y="30277"/>
                  </a:lnTo>
                  <a:lnTo>
                    <a:pt x="48055" y="30369"/>
                  </a:lnTo>
                  <a:lnTo>
                    <a:pt x="48055" y="30461"/>
                  </a:lnTo>
                  <a:lnTo>
                    <a:pt x="48117" y="30553"/>
                  </a:lnTo>
                  <a:lnTo>
                    <a:pt x="48024" y="30615"/>
                  </a:lnTo>
                  <a:lnTo>
                    <a:pt x="48024" y="30707"/>
                  </a:lnTo>
                  <a:lnTo>
                    <a:pt x="48117" y="30830"/>
                  </a:lnTo>
                  <a:lnTo>
                    <a:pt x="48055" y="30891"/>
                  </a:lnTo>
                  <a:lnTo>
                    <a:pt x="48055" y="31014"/>
                  </a:lnTo>
                  <a:lnTo>
                    <a:pt x="47902" y="31106"/>
                  </a:lnTo>
                  <a:lnTo>
                    <a:pt x="47810" y="30983"/>
                  </a:lnTo>
                  <a:lnTo>
                    <a:pt x="47748" y="31106"/>
                  </a:lnTo>
                  <a:lnTo>
                    <a:pt x="47871" y="31106"/>
                  </a:lnTo>
                  <a:lnTo>
                    <a:pt x="47994" y="31259"/>
                  </a:lnTo>
                  <a:lnTo>
                    <a:pt x="47810" y="31259"/>
                  </a:lnTo>
                  <a:lnTo>
                    <a:pt x="47810" y="31352"/>
                  </a:lnTo>
                  <a:lnTo>
                    <a:pt x="47595" y="31566"/>
                  </a:lnTo>
                  <a:lnTo>
                    <a:pt x="47502" y="31566"/>
                  </a:lnTo>
                  <a:lnTo>
                    <a:pt x="47502" y="31413"/>
                  </a:lnTo>
                  <a:lnTo>
                    <a:pt x="47410" y="31413"/>
                  </a:lnTo>
                  <a:lnTo>
                    <a:pt x="47380" y="31413"/>
                  </a:lnTo>
                  <a:lnTo>
                    <a:pt x="47349" y="31566"/>
                  </a:lnTo>
                  <a:lnTo>
                    <a:pt x="47257" y="31536"/>
                  </a:lnTo>
                  <a:lnTo>
                    <a:pt x="47318" y="31628"/>
                  </a:lnTo>
                  <a:lnTo>
                    <a:pt x="47226" y="31689"/>
                  </a:lnTo>
                  <a:lnTo>
                    <a:pt x="47349" y="31689"/>
                  </a:lnTo>
                  <a:lnTo>
                    <a:pt x="47472" y="31843"/>
                  </a:lnTo>
                  <a:lnTo>
                    <a:pt x="47288" y="31843"/>
                  </a:lnTo>
                  <a:lnTo>
                    <a:pt x="47502" y="32027"/>
                  </a:lnTo>
                  <a:lnTo>
                    <a:pt x="47595" y="31935"/>
                  </a:lnTo>
                  <a:lnTo>
                    <a:pt x="47687" y="32027"/>
                  </a:lnTo>
                  <a:lnTo>
                    <a:pt x="47410" y="32150"/>
                  </a:lnTo>
                  <a:lnTo>
                    <a:pt x="47226" y="32242"/>
                  </a:lnTo>
                  <a:lnTo>
                    <a:pt x="47195" y="32365"/>
                  </a:lnTo>
                  <a:lnTo>
                    <a:pt x="47288" y="32303"/>
                  </a:lnTo>
                  <a:lnTo>
                    <a:pt x="47410" y="32303"/>
                  </a:lnTo>
                  <a:lnTo>
                    <a:pt x="47502" y="32426"/>
                  </a:lnTo>
                  <a:lnTo>
                    <a:pt x="47318" y="32580"/>
                  </a:lnTo>
                  <a:lnTo>
                    <a:pt x="47441" y="32610"/>
                  </a:lnTo>
                  <a:lnTo>
                    <a:pt x="47410" y="32733"/>
                  </a:lnTo>
                  <a:lnTo>
                    <a:pt x="47318" y="32764"/>
                  </a:lnTo>
                  <a:lnTo>
                    <a:pt x="47349" y="32856"/>
                  </a:lnTo>
                  <a:lnTo>
                    <a:pt x="47410" y="32856"/>
                  </a:lnTo>
                  <a:lnTo>
                    <a:pt x="47472" y="32979"/>
                  </a:lnTo>
                  <a:lnTo>
                    <a:pt x="47472" y="33163"/>
                  </a:lnTo>
                  <a:lnTo>
                    <a:pt x="47410" y="33040"/>
                  </a:lnTo>
                  <a:lnTo>
                    <a:pt x="47318" y="33040"/>
                  </a:lnTo>
                  <a:lnTo>
                    <a:pt x="47318" y="32918"/>
                  </a:lnTo>
                  <a:lnTo>
                    <a:pt x="47195" y="32795"/>
                  </a:lnTo>
                  <a:lnTo>
                    <a:pt x="47134" y="32918"/>
                  </a:lnTo>
                  <a:lnTo>
                    <a:pt x="47042" y="32918"/>
                  </a:lnTo>
                  <a:lnTo>
                    <a:pt x="47042" y="33040"/>
                  </a:lnTo>
                  <a:lnTo>
                    <a:pt x="47195" y="33132"/>
                  </a:lnTo>
                  <a:lnTo>
                    <a:pt x="47195" y="33286"/>
                  </a:lnTo>
                  <a:lnTo>
                    <a:pt x="47134" y="33194"/>
                  </a:lnTo>
                  <a:lnTo>
                    <a:pt x="47042" y="33194"/>
                  </a:lnTo>
                  <a:lnTo>
                    <a:pt x="46980" y="33102"/>
                  </a:lnTo>
                  <a:lnTo>
                    <a:pt x="46858" y="33132"/>
                  </a:lnTo>
                  <a:lnTo>
                    <a:pt x="46950" y="33194"/>
                  </a:lnTo>
                  <a:lnTo>
                    <a:pt x="46980" y="33347"/>
                  </a:lnTo>
                  <a:lnTo>
                    <a:pt x="47073" y="33347"/>
                  </a:lnTo>
                  <a:lnTo>
                    <a:pt x="47103" y="33378"/>
                  </a:lnTo>
                  <a:lnTo>
                    <a:pt x="47011" y="33501"/>
                  </a:lnTo>
                  <a:lnTo>
                    <a:pt x="46827" y="33378"/>
                  </a:lnTo>
                  <a:lnTo>
                    <a:pt x="46796" y="33470"/>
                  </a:lnTo>
                  <a:lnTo>
                    <a:pt x="46858" y="33562"/>
                  </a:lnTo>
                  <a:lnTo>
                    <a:pt x="47011" y="33593"/>
                  </a:lnTo>
                  <a:lnTo>
                    <a:pt x="46950" y="33777"/>
                  </a:lnTo>
                  <a:lnTo>
                    <a:pt x="46704" y="33654"/>
                  </a:lnTo>
                  <a:lnTo>
                    <a:pt x="46643" y="33716"/>
                  </a:lnTo>
                  <a:lnTo>
                    <a:pt x="46551" y="33654"/>
                  </a:lnTo>
                  <a:lnTo>
                    <a:pt x="46428" y="33839"/>
                  </a:lnTo>
                  <a:lnTo>
                    <a:pt x="46151" y="33839"/>
                  </a:lnTo>
                  <a:lnTo>
                    <a:pt x="46366" y="33992"/>
                  </a:lnTo>
                  <a:lnTo>
                    <a:pt x="46489" y="33962"/>
                  </a:lnTo>
                  <a:lnTo>
                    <a:pt x="46643" y="33992"/>
                  </a:lnTo>
                  <a:lnTo>
                    <a:pt x="46581" y="34115"/>
                  </a:lnTo>
                  <a:lnTo>
                    <a:pt x="46458" y="34115"/>
                  </a:lnTo>
                  <a:lnTo>
                    <a:pt x="46458" y="34269"/>
                  </a:lnTo>
                  <a:lnTo>
                    <a:pt x="46366" y="34176"/>
                  </a:lnTo>
                  <a:lnTo>
                    <a:pt x="46244" y="34330"/>
                  </a:lnTo>
                  <a:lnTo>
                    <a:pt x="46213" y="34361"/>
                  </a:lnTo>
                  <a:lnTo>
                    <a:pt x="46213" y="34269"/>
                  </a:lnTo>
                  <a:lnTo>
                    <a:pt x="46121" y="34269"/>
                  </a:lnTo>
                  <a:lnTo>
                    <a:pt x="46090" y="34422"/>
                  </a:lnTo>
                  <a:lnTo>
                    <a:pt x="46029" y="34422"/>
                  </a:lnTo>
                  <a:lnTo>
                    <a:pt x="45998" y="34606"/>
                  </a:lnTo>
                  <a:lnTo>
                    <a:pt x="45814" y="34606"/>
                  </a:lnTo>
                  <a:lnTo>
                    <a:pt x="45814" y="34514"/>
                  </a:lnTo>
                  <a:lnTo>
                    <a:pt x="45599" y="34545"/>
                  </a:lnTo>
                  <a:lnTo>
                    <a:pt x="45568" y="34637"/>
                  </a:lnTo>
                  <a:lnTo>
                    <a:pt x="45476" y="34637"/>
                  </a:lnTo>
                  <a:lnTo>
                    <a:pt x="45537" y="34791"/>
                  </a:lnTo>
                  <a:lnTo>
                    <a:pt x="45507" y="34975"/>
                  </a:lnTo>
                  <a:lnTo>
                    <a:pt x="45414" y="35067"/>
                  </a:lnTo>
                  <a:lnTo>
                    <a:pt x="45476" y="35159"/>
                  </a:lnTo>
                  <a:lnTo>
                    <a:pt x="45353" y="35220"/>
                  </a:lnTo>
                  <a:lnTo>
                    <a:pt x="45261" y="35220"/>
                  </a:lnTo>
                  <a:lnTo>
                    <a:pt x="45200" y="35282"/>
                  </a:lnTo>
                  <a:lnTo>
                    <a:pt x="45200" y="35190"/>
                  </a:lnTo>
                  <a:lnTo>
                    <a:pt x="45107" y="35251"/>
                  </a:lnTo>
                  <a:lnTo>
                    <a:pt x="45015" y="35374"/>
                  </a:lnTo>
                  <a:lnTo>
                    <a:pt x="44831" y="35374"/>
                  </a:lnTo>
                  <a:lnTo>
                    <a:pt x="44831" y="35466"/>
                  </a:lnTo>
                  <a:lnTo>
                    <a:pt x="44678" y="35466"/>
                  </a:lnTo>
                  <a:lnTo>
                    <a:pt x="44678" y="35405"/>
                  </a:lnTo>
                  <a:lnTo>
                    <a:pt x="44585" y="35405"/>
                  </a:lnTo>
                  <a:lnTo>
                    <a:pt x="44555" y="35558"/>
                  </a:lnTo>
                  <a:lnTo>
                    <a:pt x="44463" y="35620"/>
                  </a:lnTo>
                  <a:lnTo>
                    <a:pt x="44340" y="35497"/>
                  </a:lnTo>
                  <a:lnTo>
                    <a:pt x="44278" y="35405"/>
                  </a:lnTo>
                  <a:lnTo>
                    <a:pt x="44248" y="35466"/>
                  </a:lnTo>
                  <a:lnTo>
                    <a:pt x="44125" y="35497"/>
                  </a:lnTo>
                  <a:lnTo>
                    <a:pt x="44125" y="35620"/>
                  </a:lnTo>
                  <a:lnTo>
                    <a:pt x="43971" y="35650"/>
                  </a:lnTo>
                  <a:lnTo>
                    <a:pt x="43848" y="35558"/>
                  </a:lnTo>
                  <a:lnTo>
                    <a:pt x="43787" y="35650"/>
                  </a:lnTo>
                  <a:lnTo>
                    <a:pt x="43634" y="35681"/>
                  </a:lnTo>
                  <a:lnTo>
                    <a:pt x="43603" y="35865"/>
                  </a:lnTo>
                  <a:lnTo>
                    <a:pt x="43326" y="35988"/>
                  </a:lnTo>
                  <a:lnTo>
                    <a:pt x="43326" y="35927"/>
                  </a:lnTo>
                  <a:lnTo>
                    <a:pt x="43419" y="35865"/>
                  </a:lnTo>
                  <a:lnTo>
                    <a:pt x="43511" y="35773"/>
                  </a:lnTo>
                  <a:lnTo>
                    <a:pt x="43388" y="35773"/>
                  </a:lnTo>
                  <a:lnTo>
                    <a:pt x="43234" y="35620"/>
                  </a:lnTo>
                  <a:lnTo>
                    <a:pt x="43204" y="35528"/>
                  </a:lnTo>
                  <a:lnTo>
                    <a:pt x="42989" y="35405"/>
                  </a:lnTo>
                  <a:lnTo>
                    <a:pt x="42897" y="35343"/>
                  </a:lnTo>
                  <a:lnTo>
                    <a:pt x="42958" y="35435"/>
                  </a:lnTo>
                  <a:lnTo>
                    <a:pt x="42958" y="35558"/>
                  </a:lnTo>
                  <a:lnTo>
                    <a:pt x="42989" y="35712"/>
                  </a:lnTo>
                  <a:lnTo>
                    <a:pt x="43019" y="35896"/>
                  </a:lnTo>
                  <a:lnTo>
                    <a:pt x="42897" y="35957"/>
                  </a:lnTo>
                  <a:lnTo>
                    <a:pt x="42804" y="36080"/>
                  </a:lnTo>
                  <a:lnTo>
                    <a:pt x="42743" y="36142"/>
                  </a:lnTo>
                  <a:lnTo>
                    <a:pt x="42651" y="36080"/>
                  </a:lnTo>
                  <a:lnTo>
                    <a:pt x="42620" y="36050"/>
                  </a:lnTo>
                  <a:lnTo>
                    <a:pt x="42620" y="36111"/>
                  </a:lnTo>
                  <a:lnTo>
                    <a:pt x="42497" y="36264"/>
                  </a:lnTo>
                  <a:lnTo>
                    <a:pt x="42344" y="36418"/>
                  </a:lnTo>
                  <a:lnTo>
                    <a:pt x="42160" y="36510"/>
                  </a:lnTo>
                  <a:lnTo>
                    <a:pt x="42068" y="36541"/>
                  </a:lnTo>
                  <a:lnTo>
                    <a:pt x="41914" y="36479"/>
                  </a:lnTo>
                  <a:lnTo>
                    <a:pt x="41760" y="36541"/>
                  </a:lnTo>
                  <a:lnTo>
                    <a:pt x="41607" y="36541"/>
                  </a:lnTo>
                  <a:lnTo>
                    <a:pt x="41668" y="36633"/>
                  </a:lnTo>
                  <a:lnTo>
                    <a:pt x="41484" y="36725"/>
                  </a:lnTo>
                  <a:lnTo>
                    <a:pt x="41361" y="36786"/>
                  </a:lnTo>
                  <a:lnTo>
                    <a:pt x="41208" y="36725"/>
                  </a:lnTo>
                  <a:lnTo>
                    <a:pt x="41146" y="36848"/>
                  </a:lnTo>
                  <a:lnTo>
                    <a:pt x="40993" y="36879"/>
                  </a:lnTo>
                  <a:lnTo>
                    <a:pt x="40901" y="36971"/>
                  </a:lnTo>
                  <a:lnTo>
                    <a:pt x="40870" y="36971"/>
                  </a:lnTo>
                  <a:lnTo>
                    <a:pt x="40901" y="36940"/>
                  </a:lnTo>
                  <a:lnTo>
                    <a:pt x="40809" y="36940"/>
                  </a:lnTo>
                  <a:lnTo>
                    <a:pt x="40809" y="36879"/>
                  </a:lnTo>
                  <a:lnTo>
                    <a:pt x="40839" y="36879"/>
                  </a:lnTo>
                  <a:lnTo>
                    <a:pt x="40809" y="36879"/>
                  </a:lnTo>
                  <a:lnTo>
                    <a:pt x="40778" y="36817"/>
                  </a:lnTo>
                  <a:lnTo>
                    <a:pt x="40778" y="36756"/>
                  </a:lnTo>
                  <a:lnTo>
                    <a:pt x="40716" y="36817"/>
                  </a:lnTo>
                  <a:lnTo>
                    <a:pt x="40686" y="36817"/>
                  </a:lnTo>
                  <a:lnTo>
                    <a:pt x="40716" y="36909"/>
                  </a:lnTo>
                  <a:lnTo>
                    <a:pt x="40686" y="37001"/>
                  </a:lnTo>
                  <a:lnTo>
                    <a:pt x="40563" y="37124"/>
                  </a:lnTo>
                  <a:lnTo>
                    <a:pt x="40532" y="37186"/>
                  </a:lnTo>
                  <a:lnTo>
                    <a:pt x="40594" y="37339"/>
                  </a:lnTo>
                  <a:lnTo>
                    <a:pt x="40686" y="37339"/>
                  </a:lnTo>
                  <a:lnTo>
                    <a:pt x="40778" y="37493"/>
                  </a:lnTo>
                  <a:lnTo>
                    <a:pt x="40778" y="37554"/>
                  </a:lnTo>
                  <a:lnTo>
                    <a:pt x="40839" y="37554"/>
                  </a:lnTo>
                  <a:lnTo>
                    <a:pt x="40870" y="37616"/>
                  </a:lnTo>
                  <a:lnTo>
                    <a:pt x="40716" y="37800"/>
                  </a:lnTo>
                  <a:lnTo>
                    <a:pt x="40624" y="37800"/>
                  </a:lnTo>
                  <a:lnTo>
                    <a:pt x="40624" y="37738"/>
                  </a:lnTo>
                  <a:lnTo>
                    <a:pt x="40440" y="37708"/>
                  </a:lnTo>
                  <a:lnTo>
                    <a:pt x="40379" y="37830"/>
                  </a:lnTo>
                  <a:lnTo>
                    <a:pt x="40348" y="37861"/>
                  </a:lnTo>
                  <a:lnTo>
                    <a:pt x="40317" y="37677"/>
                  </a:lnTo>
                  <a:lnTo>
                    <a:pt x="40317" y="37616"/>
                  </a:lnTo>
                  <a:lnTo>
                    <a:pt x="40194" y="37523"/>
                  </a:lnTo>
                  <a:lnTo>
                    <a:pt x="40010" y="37247"/>
                  </a:lnTo>
                  <a:lnTo>
                    <a:pt x="40010" y="37155"/>
                  </a:lnTo>
                  <a:lnTo>
                    <a:pt x="40133" y="37001"/>
                  </a:lnTo>
                  <a:lnTo>
                    <a:pt x="40072" y="36940"/>
                  </a:lnTo>
                  <a:lnTo>
                    <a:pt x="40194" y="36940"/>
                  </a:lnTo>
                  <a:lnTo>
                    <a:pt x="40194" y="36879"/>
                  </a:lnTo>
                  <a:lnTo>
                    <a:pt x="40102" y="36848"/>
                  </a:lnTo>
                  <a:lnTo>
                    <a:pt x="39979" y="36879"/>
                  </a:lnTo>
                  <a:lnTo>
                    <a:pt x="39857" y="36756"/>
                  </a:lnTo>
                  <a:lnTo>
                    <a:pt x="39765" y="36909"/>
                  </a:lnTo>
                  <a:lnTo>
                    <a:pt x="39672" y="36909"/>
                  </a:lnTo>
                  <a:lnTo>
                    <a:pt x="39580" y="36940"/>
                  </a:lnTo>
                  <a:lnTo>
                    <a:pt x="39365" y="36756"/>
                  </a:lnTo>
                  <a:lnTo>
                    <a:pt x="39304" y="36786"/>
                  </a:lnTo>
                  <a:lnTo>
                    <a:pt x="39150" y="36633"/>
                  </a:lnTo>
                  <a:lnTo>
                    <a:pt x="39058" y="36479"/>
                  </a:lnTo>
                  <a:lnTo>
                    <a:pt x="39028" y="36633"/>
                  </a:lnTo>
                  <a:lnTo>
                    <a:pt x="39028" y="36725"/>
                  </a:lnTo>
                  <a:lnTo>
                    <a:pt x="38905" y="36786"/>
                  </a:lnTo>
                  <a:lnTo>
                    <a:pt x="38782" y="36756"/>
                  </a:lnTo>
                  <a:lnTo>
                    <a:pt x="38721" y="36786"/>
                  </a:lnTo>
                  <a:lnTo>
                    <a:pt x="38659" y="36786"/>
                  </a:lnTo>
                  <a:lnTo>
                    <a:pt x="38659" y="36786"/>
                  </a:lnTo>
                  <a:lnTo>
                    <a:pt x="38628" y="36756"/>
                  </a:lnTo>
                  <a:lnTo>
                    <a:pt x="38536" y="36756"/>
                  </a:lnTo>
                  <a:lnTo>
                    <a:pt x="37738" y="36817"/>
                  </a:lnTo>
                  <a:lnTo>
                    <a:pt x="35988" y="36142"/>
                  </a:lnTo>
                  <a:lnTo>
                    <a:pt x="33132" y="37585"/>
                  </a:lnTo>
                  <a:lnTo>
                    <a:pt x="31013" y="36909"/>
                  </a:lnTo>
                  <a:lnTo>
                    <a:pt x="26193" y="33347"/>
                  </a:lnTo>
                  <a:lnTo>
                    <a:pt x="15875" y="32334"/>
                  </a:lnTo>
                  <a:lnTo>
                    <a:pt x="10440" y="27237"/>
                  </a:lnTo>
                  <a:lnTo>
                    <a:pt x="0" y="22754"/>
                  </a:lnTo>
                  <a:lnTo>
                    <a:pt x="860" y="13941"/>
                  </a:lnTo>
                  <a:lnTo>
                    <a:pt x="7707" y="10195"/>
                  </a:lnTo>
                  <a:lnTo>
                    <a:pt x="15660" y="8537"/>
                  </a:lnTo>
                  <a:lnTo>
                    <a:pt x="16305" y="8414"/>
                  </a:lnTo>
                  <a:close/>
                  <a:moveTo>
                    <a:pt x="45814" y="34852"/>
                  </a:moveTo>
                  <a:lnTo>
                    <a:pt x="45844" y="34913"/>
                  </a:lnTo>
                  <a:lnTo>
                    <a:pt x="45998" y="34913"/>
                  </a:lnTo>
                  <a:lnTo>
                    <a:pt x="46029" y="34883"/>
                  </a:lnTo>
                  <a:lnTo>
                    <a:pt x="45936" y="34760"/>
                  </a:lnTo>
                  <a:lnTo>
                    <a:pt x="45814" y="34852"/>
                  </a:lnTo>
                  <a:close/>
                  <a:moveTo>
                    <a:pt x="47595" y="32703"/>
                  </a:moveTo>
                  <a:lnTo>
                    <a:pt x="47625" y="32887"/>
                  </a:lnTo>
                  <a:lnTo>
                    <a:pt x="47687" y="32856"/>
                  </a:lnTo>
                  <a:lnTo>
                    <a:pt x="47687" y="32733"/>
                  </a:lnTo>
                  <a:lnTo>
                    <a:pt x="47625" y="32672"/>
                  </a:lnTo>
                  <a:lnTo>
                    <a:pt x="47564" y="32703"/>
                  </a:lnTo>
                  <a:close/>
                  <a:moveTo>
                    <a:pt x="48854" y="27943"/>
                  </a:moveTo>
                  <a:lnTo>
                    <a:pt x="48915" y="28066"/>
                  </a:lnTo>
                  <a:lnTo>
                    <a:pt x="49068" y="28097"/>
                  </a:lnTo>
                  <a:lnTo>
                    <a:pt x="49191" y="28189"/>
                  </a:lnTo>
                  <a:lnTo>
                    <a:pt x="49191" y="28066"/>
                  </a:lnTo>
                  <a:lnTo>
                    <a:pt x="49038" y="27943"/>
                  </a:lnTo>
                  <a:lnTo>
                    <a:pt x="48915" y="27943"/>
                  </a:lnTo>
                  <a:lnTo>
                    <a:pt x="48854" y="27943"/>
                  </a:lnTo>
                  <a:close/>
                  <a:moveTo>
                    <a:pt x="47963" y="26316"/>
                  </a:moveTo>
                  <a:lnTo>
                    <a:pt x="47963" y="26377"/>
                  </a:lnTo>
                  <a:lnTo>
                    <a:pt x="48055" y="26500"/>
                  </a:lnTo>
                  <a:lnTo>
                    <a:pt x="48239" y="26500"/>
                  </a:lnTo>
                  <a:lnTo>
                    <a:pt x="48424" y="26561"/>
                  </a:lnTo>
                  <a:lnTo>
                    <a:pt x="48393" y="26377"/>
                  </a:lnTo>
                  <a:lnTo>
                    <a:pt x="48270" y="26377"/>
                  </a:lnTo>
                  <a:lnTo>
                    <a:pt x="48178" y="26346"/>
                  </a:lnTo>
                  <a:lnTo>
                    <a:pt x="47994" y="26316"/>
                  </a:lnTo>
                  <a:close/>
                  <a:moveTo>
                    <a:pt x="48976" y="36295"/>
                  </a:moveTo>
                  <a:lnTo>
                    <a:pt x="49099" y="36264"/>
                  </a:lnTo>
                  <a:lnTo>
                    <a:pt x="49222" y="36295"/>
                  </a:lnTo>
                  <a:lnTo>
                    <a:pt x="49161" y="36142"/>
                  </a:lnTo>
                  <a:lnTo>
                    <a:pt x="49222" y="35927"/>
                  </a:lnTo>
                  <a:lnTo>
                    <a:pt x="49130" y="35681"/>
                  </a:lnTo>
                  <a:lnTo>
                    <a:pt x="49283" y="35497"/>
                  </a:lnTo>
                  <a:lnTo>
                    <a:pt x="49468" y="35190"/>
                  </a:lnTo>
                  <a:lnTo>
                    <a:pt x="49468" y="35006"/>
                  </a:lnTo>
                  <a:lnTo>
                    <a:pt x="49529" y="34944"/>
                  </a:lnTo>
                  <a:lnTo>
                    <a:pt x="49468" y="34913"/>
                  </a:lnTo>
                  <a:lnTo>
                    <a:pt x="49498" y="34576"/>
                  </a:lnTo>
                  <a:lnTo>
                    <a:pt x="49498" y="34361"/>
                  </a:lnTo>
                  <a:lnTo>
                    <a:pt x="49468" y="34115"/>
                  </a:lnTo>
                  <a:lnTo>
                    <a:pt x="49560" y="33962"/>
                  </a:lnTo>
                  <a:lnTo>
                    <a:pt x="49590" y="33532"/>
                  </a:lnTo>
                  <a:lnTo>
                    <a:pt x="49652" y="33317"/>
                  </a:lnTo>
                  <a:lnTo>
                    <a:pt x="49713" y="33317"/>
                  </a:lnTo>
                  <a:lnTo>
                    <a:pt x="49683" y="33163"/>
                  </a:lnTo>
                  <a:lnTo>
                    <a:pt x="49529" y="33071"/>
                  </a:lnTo>
                  <a:lnTo>
                    <a:pt x="49498" y="33071"/>
                  </a:lnTo>
                  <a:lnTo>
                    <a:pt x="49406" y="32887"/>
                  </a:lnTo>
                  <a:lnTo>
                    <a:pt x="49222" y="32795"/>
                  </a:lnTo>
                  <a:lnTo>
                    <a:pt x="49099" y="32856"/>
                  </a:lnTo>
                  <a:lnTo>
                    <a:pt x="49099" y="32979"/>
                  </a:lnTo>
                  <a:lnTo>
                    <a:pt x="48946" y="33040"/>
                  </a:lnTo>
                  <a:lnTo>
                    <a:pt x="48792" y="33225"/>
                  </a:lnTo>
                  <a:lnTo>
                    <a:pt x="48608" y="33532"/>
                  </a:lnTo>
                  <a:lnTo>
                    <a:pt x="48639" y="33593"/>
                  </a:lnTo>
                  <a:lnTo>
                    <a:pt x="48608" y="33716"/>
                  </a:lnTo>
                  <a:lnTo>
                    <a:pt x="48546" y="33777"/>
                  </a:lnTo>
                  <a:lnTo>
                    <a:pt x="48362" y="34084"/>
                  </a:lnTo>
                  <a:lnTo>
                    <a:pt x="48270" y="34422"/>
                  </a:lnTo>
                  <a:lnTo>
                    <a:pt x="48209" y="34453"/>
                  </a:lnTo>
                  <a:lnTo>
                    <a:pt x="48270" y="34545"/>
                  </a:lnTo>
                  <a:lnTo>
                    <a:pt x="48270" y="34852"/>
                  </a:lnTo>
                  <a:lnTo>
                    <a:pt x="48301" y="35190"/>
                  </a:lnTo>
                  <a:lnTo>
                    <a:pt x="48393" y="35251"/>
                  </a:lnTo>
                  <a:lnTo>
                    <a:pt x="48393" y="35343"/>
                  </a:lnTo>
                  <a:lnTo>
                    <a:pt x="48362" y="35343"/>
                  </a:lnTo>
                  <a:lnTo>
                    <a:pt x="48362" y="35435"/>
                  </a:lnTo>
                  <a:lnTo>
                    <a:pt x="48454" y="35589"/>
                  </a:lnTo>
                  <a:lnTo>
                    <a:pt x="48546" y="35620"/>
                  </a:lnTo>
                  <a:lnTo>
                    <a:pt x="48577" y="35712"/>
                  </a:lnTo>
                  <a:lnTo>
                    <a:pt x="48792" y="35804"/>
                  </a:lnTo>
                  <a:lnTo>
                    <a:pt x="48915" y="35988"/>
                  </a:lnTo>
                  <a:lnTo>
                    <a:pt x="48915" y="36172"/>
                  </a:lnTo>
                  <a:lnTo>
                    <a:pt x="48915" y="36295"/>
                  </a:lnTo>
                  <a:close/>
                  <a:moveTo>
                    <a:pt x="40624" y="37216"/>
                  </a:moveTo>
                  <a:lnTo>
                    <a:pt x="40716" y="37278"/>
                  </a:lnTo>
                  <a:lnTo>
                    <a:pt x="40839" y="37278"/>
                  </a:lnTo>
                  <a:lnTo>
                    <a:pt x="40993" y="37308"/>
                  </a:lnTo>
                  <a:lnTo>
                    <a:pt x="40993" y="37247"/>
                  </a:lnTo>
                  <a:lnTo>
                    <a:pt x="40839" y="37186"/>
                  </a:lnTo>
                  <a:lnTo>
                    <a:pt x="40624" y="37216"/>
                  </a:lnTo>
                  <a:close/>
                  <a:moveTo>
                    <a:pt x="40655" y="38045"/>
                  </a:moveTo>
                  <a:lnTo>
                    <a:pt x="40501" y="38076"/>
                  </a:lnTo>
                  <a:lnTo>
                    <a:pt x="40409" y="38045"/>
                  </a:lnTo>
                  <a:lnTo>
                    <a:pt x="40287" y="38138"/>
                  </a:lnTo>
                  <a:lnTo>
                    <a:pt x="40133" y="38138"/>
                  </a:lnTo>
                  <a:lnTo>
                    <a:pt x="39979" y="38199"/>
                  </a:lnTo>
                  <a:lnTo>
                    <a:pt x="39826" y="38230"/>
                  </a:lnTo>
                  <a:lnTo>
                    <a:pt x="39795" y="38383"/>
                  </a:lnTo>
                  <a:lnTo>
                    <a:pt x="39550" y="38537"/>
                  </a:lnTo>
                  <a:lnTo>
                    <a:pt x="39335" y="38752"/>
                  </a:lnTo>
                  <a:lnTo>
                    <a:pt x="39396" y="38905"/>
                  </a:lnTo>
                  <a:lnTo>
                    <a:pt x="39396" y="39212"/>
                  </a:lnTo>
                  <a:lnTo>
                    <a:pt x="39519" y="39366"/>
                  </a:lnTo>
                  <a:lnTo>
                    <a:pt x="39519" y="39458"/>
                  </a:lnTo>
                  <a:lnTo>
                    <a:pt x="39642" y="39581"/>
                  </a:lnTo>
                  <a:lnTo>
                    <a:pt x="39826" y="39581"/>
                  </a:lnTo>
                  <a:lnTo>
                    <a:pt x="39949" y="39673"/>
                  </a:lnTo>
                  <a:lnTo>
                    <a:pt x="40072" y="39673"/>
                  </a:lnTo>
                  <a:lnTo>
                    <a:pt x="40194" y="39796"/>
                  </a:lnTo>
                  <a:lnTo>
                    <a:pt x="40317" y="39734"/>
                  </a:lnTo>
                  <a:lnTo>
                    <a:pt x="40348" y="39581"/>
                  </a:lnTo>
                  <a:lnTo>
                    <a:pt x="40471" y="39550"/>
                  </a:lnTo>
                  <a:lnTo>
                    <a:pt x="40624" y="39581"/>
                  </a:lnTo>
                  <a:lnTo>
                    <a:pt x="40716" y="39458"/>
                  </a:lnTo>
                  <a:lnTo>
                    <a:pt x="40716" y="39366"/>
                  </a:lnTo>
                  <a:lnTo>
                    <a:pt x="40870" y="39335"/>
                  </a:lnTo>
                  <a:lnTo>
                    <a:pt x="40993" y="39212"/>
                  </a:lnTo>
                  <a:lnTo>
                    <a:pt x="40962" y="39059"/>
                  </a:lnTo>
                  <a:lnTo>
                    <a:pt x="41054" y="38813"/>
                  </a:lnTo>
                  <a:lnTo>
                    <a:pt x="41146" y="38752"/>
                  </a:lnTo>
                  <a:lnTo>
                    <a:pt x="41177" y="38629"/>
                  </a:lnTo>
                  <a:lnTo>
                    <a:pt x="41300" y="38414"/>
                  </a:lnTo>
                  <a:lnTo>
                    <a:pt x="41208" y="38199"/>
                  </a:lnTo>
                  <a:lnTo>
                    <a:pt x="41054" y="38107"/>
                  </a:lnTo>
                  <a:lnTo>
                    <a:pt x="40870" y="38045"/>
                  </a:lnTo>
                  <a:lnTo>
                    <a:pt x="40747" y="38107"/>
                  </a:lnTo>
                  <a:cubicBezTo>
                    <a:pt x="40716" y="38107"/>
                    <a:pt x="40686" y="38076"/>
                    <a:pt x="40655" y="3804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14" name="Google Shape;1014;p73"/>
            <p:cNvSpPr/>
            <p:nvPr/>
          </p:nvSpPr>
          <p:spPr>
            <a:xfrm>
              <a:off x="5642640" y="1409040"/>
              <a:ext cx="223564" cy="273232"/>
            </a:xfrm>
            <a:custGeom>
              <a:rect b="b" l="l" r="r" t="t"/>
              <a:pathLst>
                <a:path extrusionOk="0" h="14341" w="11731">
                  <a:moveTo>
                    <a:pt x="10840" y="1229"/>
                  </a:moveTo>
                  <a:lnTo>
                    <a:pt x="10932" y="1137"/>
                  </a:lnTo>
                  <a:lnTo>
                    <a:pt x="11086" y="1076"/>
                  </a:lnTo>
                  <a:lnTo>
                    <a:pt x="11209" y="984"/>
                  </a:lnTo>
                  <a:lnTo>
                    <a:pt x="11362" y="799"/>
                  </a:lnTo>
                  <a:lnTo>
                    <a:pt x="11516" y="707"/>
                  </a:lnTo>
                  <a:lnTo>
                    <a:pt x="11669" y="707"/>
                  </a:lnTo>
                  <a:lnTo>
                    <a:pt x="11731" y="769"/>
                  </a:lnTo>
                  <a:lnTo>
                    <a:pt x="11731" y="861"/>
                  </a:lnTo>
                  <a:lnTo>
                    <a:pt x="11485" y="1014"/>
                  </a:lnTo>
                  <a:lnTo>
                    <a:pt x="11362" y="1076"/>
                  </a:lnTo>
                  <a:lnTo>
                    <a:pt x="11147" y="1260"/>
                  </a:lnTo>
                  <a:lnTo>
                    <a:pt x="10963" y="1321"/>
                  </a:lnTo>
                  <a:lnTo>
                    <a:pt x="10901" y="1291"/>
                  </a:lnTo>
                  <a:lnTo>
                    <a:pt x="10871" y="1229"/>
                  </a:lnTo>
                  <a:close/>
                  <a:moveTo>
                    <a:pt x="8752" y="1383"/>
                  </a:moveTo>
                  <a:lnTo>
                    <a:pt x="8844" y="1506"/>
                  </a:lnTo>
                  <a:lnTo>
                    <a:pt x="8936" y="1506"/>
                  </a:lnTo>
                  <a:lnTo>
                    <a:pt x="8998" y="1444"/>
                  </a:lnTo>
                  <a:lnTo>
                    <a:pt x="8936" y="1321"/>
                  </a:lnTo>
                  <a:lnTo>
                    <a:pt x="8813" y="1260"/>
                  </a:lnTo>
                  <a:lnTo>
                    <a:pt x="8752" y="1291"/>
                  </a:lnTo>
                  <a:lnTo>
                    <a:pt x="8721" y="1383"/>
                  </a:lnTo>
                  <a:close/>
                  <a:moveTo>
                    <a:pt x="4791" y="124"/>
                  </a:moveTo>
                  <a:lnTo>
                    <a:pt x="5067" y="308"/>
                  </a:lnTo>
                  <a:lnTo>
                    <a:pt x="5190" y="339"/>
                  </a:lnTo>
                  <a:lnTo>
                    <a:pt x="5252" y="308"/>
                  </a:lnTo>
                  <a:lnTo>
                    <a:pt x="5313" y="185"/>
                  </a:lnTo>
                  <a:lnTo>
                    <a:pt x="5252" y="124"/>
                  </a:lnTo>
                  <a:lnTo>
                    <a:pt x="5067" y="154"/>
                  </a:lnTo>
                  <a:lnTo>
                    <a:pt x="4914" y="32"/>
                  </a:lnTo>
                  <a:lnTo>
                    <a:pt x="4791" y="1"/>
                  </a:lnTo>
                  <a:lnTo>
                    <a:pt x="4730" y="62"/>
                  </a:lnTo>
                  <a:close/>
                  <a:moveTo>
                    <a:pt x="4023" y="1536"/>
                  </a:moveTo>
                  <a:lnTo>
                    <a:pt x="3900" y="1444"/>
                  </a:lnTo>
                  <a:lnTo>
                    <a:pt x="3870" y="1352"/>
                  </a:lnTo>
                  <a:lnTo>
                    <a:pt x="3900" y="1260"/>
                  </a:lnTo>
                  <a:lnTo>
                    <a:pt x="3993" y="1168"/>
                  </a:lnTo>
                  <a:lnTo>
                    <a:pt x="4085" y="1229"/>
                  </a:lnTo>
                  <a:lnTo>
                    <a:pt x="4177" y="1352"/>
                  </a:lnTo>
                  <a:lnTo>
                    <a:pt x="4177" y="1444"/>
                  </a:lnTo>
                  <a:lnTo>
                    <a:pt x="4115" y="1506"/>
                  </a:lnTo>
                  <a:lnTo>
                    <a:pt x="4054" y="1506"/>
                  </a:lnTo>
                  <a:close/>
                  <a:moveTo>
                    <a:pt x="4791" y="2795"/>
                  </a:moveTo>
                  <a:lnTo>
                    <a:pt x="4883" y="2795"/>
                  </a:lnTo>
                  <a:lnTo>
                    <a:pt x="5037" y="2672"/>
                  </a:lnTo>
                  <a:lnTo>
                    <a:pt x="5159" y="2642"/>
                  </a:lnTo>
                  <a:lnTo>
                    <a:pt x="5436" y="2611"/>
                  </a:lnTo>
                  <a:lnTo>
                    <a:pt x="5681" y="2611"/>
                  </a:lnTo>
                  <a:lnTo>
                    <a:pt x="5804" y="2519"/>
                  </a:lnTo>
                  <a:lnTo>
                    <a:pt x="5896" y="2519"/>
                  </a:lnTo>
                  <a:lnTo>
                    <a:pt x="5958" y="2550"/>
                  </a:lnTo>
                  <a:lnTo>
                    <a:pt x="5958" y="2642"/>
                  </a:lnTo>
                  <a:lnTo>
                    <a:pt x="5866" y="2672"/>
                  </a:lnTo>
                  <a:lnTo>
                    <a:pt x="5804" y="2764"/>
                  </a:lnTo>
                  <a:lnTo>
                    <a:pt x="5712" y="2795"/>
                  </a:lnTo>
                  <a:lnTo>
                    <a:pt x="5528" y="2764"/>
                  </a:lnTo>
                  <a:lnTo>
                    <a:pt x="5344" y="2764"/>
                  </a:lnTo>
                  <a:lnTo>
                    <a:pt x="5190" y="2734"/>
                  </a:lnTo>
                  <a:lnTo>
                    <a:pt x="5159" y="2795"/>
                  </a:lnTo>
                  <a:lnTo>
                    <a:pt x="5221" y="2857"/>
                  </a:lnTo>
                  <a:lnTo>
                    <a:pt x="5466" y="2918"/>
                  </a:lnTo>
                  <a:lnTo>
                    <a:pt x="5559" y="2979"/>
                  </a:lnTo>
                  <a:lnTo>
                    <a:pt x="5559" y="3041"/>
                  </a:lnTo>
                  <a:lnTo>
                    <a:pt x="5466" y="3041"/>
                  </a:lnTo>
                  <a:lnTo>
                    <a:pt x="5313" y="2979"/>
                  </a:lnTo>
                  <a:lnTo>
                    <a:pt x="5252" y="3041"/>
                  </a:lnTo>
                  <a:lnTo>
                    <a:pt x="5190" y="3041"/>
                  </a:lnTo>
                  <a:lnTo>
                    <a:pt x="5006" y="2918"/>
                  </a:lnTo>
                  <a:lnTo>
                    <a:pt x="4852" y="2887"/>
                  </a:lnTo>
                  <a:lnTo>
                    <a:pt x="4668" y="2949"/>
                  </a:lnTo>
                  <a:lnTo>
                    <a:pt x="4668" y="3041"/>
                  </a:lnTo>
                  <a:lnTo>
                    <a:pt x="4760" y="3102"/>
                  </a:lnTo>
                  <a:lnTo>
                    <a:pt x="5037" y="3348"/>
                  </a:lnTo>
                  <a:lnTo>
                    <a:pt x="5159" y="3379"/>
                  </a:lnTo>
                  <a:lnTo>
                    <a:pt x="5282" y="3317"/>
                  </a:lnTo>
                  <a:lnTo>
                    <a:pt x="5374" y="3317"/>
                  </a:lnTo>
                  <a:lnTo>
                    <a:pt x="5436" y="3501"/>
                  </a:lnTo>
                  <a:lnTo>
                    <a:pt x="5436" y="3624"/>
                  </a:lnTo>
                  <a:lnTo>
                    <a:pt x="5559" y="3655"/>
                  </a:lnTo>
                  <a:lnTo>
                    <a:pt x="5681" y="3593"/>
                  </a:lnTo>
                  <a:lnTo>
                    <a:pt x="5927" y="3593"/>
                  </a:lnTo>
                  <a:lnTo>
                    <a:pt x="6142" y="3532"/>
                  </a:lnTo>
                  <a:lnTo>
                    <a:pt x="6326" y="3532"/>
                  </a:lnTo>
                  <a:lnTo>
                    <a:pt x="6510" y="3471"/>
                  </a:lnTo>
                  <a:lnTo>
                    <a:pt x="6510" y="3563"/>
                  </a:lnTo>
                  <a:lnTo>
                    <a:pt x="6510" y="3686"/>
                  </a:lnTo>
                  <a:lnTo>
                    <a:pt x="6541" y="3870"/>
                  </a:lnTo>
                  <a:lnTo>
                    <a:pt x="6695" y="3962"/>
                  </a:lnTo>
                  <a:lnTo>
                    <a:pt x="6879" y="3993"/>
                  </a:lnTo>
                  <a:lnTo>
                    <a:pt x="7125" y="3931"/>
                  </a:lnTo>
                  <a:lnTo>
                    <a:pt x="7186" y="3839"/>
                  </a:lnTo>
                  <a:lnTo>
                    <a:pt x="7186" y="3808"/>
                  </a:lnTo>
                  <a:lnTo>
                    <a:pt x="7186" y="3716"/>
                  </a:lnTo>
                  <a:lnTo>
                    <a:pt x="7278" y="3624"/>
                  </a:lnTo>
                  <a:lnTo>
                    <a:pt x="7401" y="3471"/>
                  </a:lnTo>
                  <a:lnTo>
                    <a:pt x="7524" y="3471"/>
                  </a:lnTo>
                  <a:lnTo>
                    <a:pt x="7616" y="3563"/>
                  </a:lnTo>
                  <a:lnTo>
                    <a:pt x="7739" y="3624"/>
                  </a:lnTo>
                  <a:lnTo>
                    <a:pt x="7892" y="3624"/>
                  </a:lnTo>
                  <a:lnTo>
                    <a:pt x="8077" y="3501"/>
                  </a:lnTo>
                  <a:lnTo>
                    <a:pt x="8107" y="3440"/>
                  </a:lnTo>
                  <a:lnTo>
                    <a:pt x="8077" y="3225"/>
                  </a:lnTo>
                  <a:lnTo>
                    <a:pt x="8046" y="3072"/>
                  </a:lnTo>
                  <a:lnTo>
                    <a:pt x="8138" y="2979"/>
                  </a:lnTo>
                  <a:lnTo>
                    <a:pt x="8261" y="2887"/>
                  </a:lnTo>
                  <a:lnTo>
                    <a:pt x="8384" y="2611"/>
                  </a:lnTo>
                  <a:lnTo>
                    <a:pt x="8476" y="2488"/>
                  </a:lnTo>
                  <a:lnTo>
                    <a:pt x="8660" y="2273"/>
                  </a:lnTo>
                  <a:lnTo>
                    <a:pt x="8691" y="2150"/>
                  </a:lnTo>
                  <a:lnTo>
                    <a:pt x="8691" y="2028"/>
                  </a:lnTo>
                  <a:lnTo>
                    <a:pt x="8629" y="1905"/>
                  </a:lnTo>
                  <a:lnTo>
                    <a:pt x="8629" y="1782"/>
                  </a:lnTo>
                  <a:lnTo>
                    <a:pt x="8660" y="1690"/>
                  </a:lnTo>
                  <a:lnTo>
                    <a:pt x="8660" y="1598"/>
                  </a:lnTo>
                  <a:lnTo>
                    <a:pt x="8629" y="1536"/>
                  </a:lnTo>
                  <a:lnTo>
                    <a:pt x="8384" y="1536"/>
                  </a:lnTo>
                  <a:lnTo>
                    <a:pt x="8261" y="1444"/>
                  </a:lnTo>
                  <a:lnTo>
                    <a:pt x="8169" y="1444"/>
                  </a:lnTo>
                  <a:lnTo>
                    <a:pt x="7892" y="1475"/>
                  </a:lnTo>
                  <a:lnTo>
                    <a:pt x="7739" y="1444"/>
                  </a:lnTo>
                  <a:lnTo>
                    <a:pt x="7616" y="1352"/>
                  </a:lnTo>
                  <a:lnTo>
                    <a:pt x="7493" y="1352"/>
                  </a:lnTo>
                  <a:lnTo>
                    <a:pt x="7370" y="1291"/>
                  </a:lnTo>
                  <a:lnTo>
                    <a:pt x="7370" y="1229"/>
                  </a:lnTo>
                  <a:lnTo>
                    <a:pt x="7309" y="1168"/>
                  </a:lnTo>
                  <a:lnTo>
                    <a:pt x="7155" y="1260"/>
                  </a:lnTo>
                  <a:lnTo>
                    <a:pt x="7155" y="1198"/>
                  </a:lnTo>
                  <a:lnTo>
                    <a:pt x="7155" y="1076"/>
                  </a:lnTo>
                  <a:lnTo>
                    <a:pt x="7155" y="984"/>
                  </a:lnTo>
                  <a:lnTo>
                    <a:pt x="7063" y="1045"/>
                  </a:lnTo>
                  <a:lnTo>
                    <a:pt x="7002" y="1137"/>
                  </a:lnTo>
                  <a:lnTo>
                    <a:pt x="6940" y="1168"/>
                  </a:lnTo>
                  <a:lnTo>
                    <a:pt x="6910" y="984"/>
                  </a:lnTo>
                  <a:lnTo>
                    <a:pt x="6879" y="984"/>
                  </a:lnTo>
                  <a:lnTo>
                    <a:pt x="6787" y="1045"/>
                  </a:lnTo>
                  <a:lnTo>
                    <a:pt x="6848" y="1106"/>
                  </a:lnTo>
                  <a:lnTo>
                    <a:pt x="6818" y="1198"/>
                  </a:lnTo>
                  <a:lnTo>
                    <a:pt x="6695" y="1291"/>
                  </a:lnTo>
                  <a:lnTo>
                    <a:pt x="6695" y="1444"/>
                  </a:lnTo>
                  <a:lnTo>
                    <a:pt x="6664" y="1536"/>
                  </a:lnTo>
                  <a:lnTo>
                    <a:pt x="6541" y="1506"/>
                  </a:lnTo>
                  <a:lnTo>
                    <a:pt x="6480" y="1413"/>
                  </a:lnTo>
                  <a:lnTo>
                    <a:pt x="6449" y="1413"/>
                  </a:lnTo>
                  <a:lnTo>
                    <a:pt x="6449" y="1506"/>
                  </a:lnTo>
                  <a:lnTo>
                    <a:pt x="6418" y="1598"/>
                  </a:lnTo>
                  <a:lnTo>
                    <a:pt x="6357" y="1506"/>
                  </a:lnTo>
                  <a:lnTo>
                    <a:pt x="6357" y="1383"/>
                  </a:lnTo>
                  <a:lnTo>
                    <a:pt x="6418" y="1229"/>
                  </a:lnTo>
                  <a:lnTo>
                    <a:pt x="6418" y="953"/>
                  </a:lnTo>
                  <a:lnTo>
                    <a:pt x="6388" y="861"/>
                  </a:lnTo>
                  <a:lnTo>
                    <a:pt x="6203" y="738"/>
                  </a:lnTo>
                  <a:lnTo>
                    <a:pt x="6111" y="615"/>
                  </a:lnTo>
                  <a:lnTo>
                    <a:pt x="6081" y="615"/>
                  </a:lnTo>
                  <a:lnTo>
                    <a:pt x="6050" y="738"/>
                  </a:lnTo>
                  <a:lnTo>
                    <a:pt x="6142" y="830"/>
                  </a:lnTo>
                  <a:lnTo>
                    <a:pt x="6173" y="922"/>
                  </a:lnTo>
                  <a:lnTo>
                    <a:pt x="6050" y="891"/>
                  </a:lnTo>
                  <a:lnTo>
                    <a:pt x="5988" y="830"/>
                  </a:lnTo>
                  <a:lnTo>
                    <a:pt x="5927" y="861"/>
                  </a:lnTo>
                  <a:lnTo>
                    <a:pt x="5927" y="1045"/>
                  </a:lnTo>
                  <a:lnTo>
                    <a:pt x="6019" y="1168"/>
                  </a:lnTo>
                  <a:lnTo>
                    <a:pt x="6019" y="1321"/>
                  </a:lnTo>
                  <a:lnTo>
                    <a:pt x="5988" y="1444"/>
                  </a:lnTo>
                  <a:lnTo>
                    <a:pt x="5988" y="1659"/>
                  </a:lnTo>
                  <a:lnTo>
                    <a:pt x="6081" y="1874"/>
                  </a:lnTo>
                  <a:lnTo>
                    <a:pt x="6050" y="2028"/>
                  </a:lnTo>
                  <a:lnTo>
                    <a:pt x="5988" y="2028"/>
                  </a:lnTo>
                  <a:lnTo>
                    <a:pt x="5927" y="1843"/>
                  </a:lnTo>
                  <a:lnTo>
                    <a:pt x="5774" y="1720"/>
                  </a:lnTo>
                  <a:lnTo>
                    <a:pt x="5620" y="1659"/>
                  </a:lnTo>
                  <a:lnTo>
                    <a:pt x="5620" y="1536"/>
                  </a:lnTo>
                  <a:lnTo>
                    <a:pt x="5681" y="1413"/>
                  </a:lnTo>
                  <a:lnTo>
                    <a:pt x="5681" y="1352"/>
                  </a:lnTo>
                  <a:lnTo>
                    <a:pt x="5589" y="1291"/>
                  </a:lnTo>
                  <a:lnTo>
                    <a:pt x="5436" y="1383"/>
                  </a:lnTo>
                  <a:lnTo>
                    <a:pt x="5374" y="1383"/>
                  </a:lnTo>
                  <a:lnTo>
                    <a:pt x="5313" y="1444"/>
                  </a:lnTo>
                  <a:lnTo>
                    <a:pt x="5190" y="1536"/>
                  </a:lnTo>
                  <a:lnTo>
                    <a:pt x="5067" y="1475"/>
                  </a:lnTo>
                  <a:lnTo>
                    <a:pt x="5067" y="1383"/>
                  </a:lnTo>
                  <a:lnTo>
                    <a:pt x="5098" y="1321"/>
                  </a:lnTo>
                  <a:lnTo>
                    <a:pt x="5006" y="1321"/>
                  </a:lnTo>
                  <a:lnTo>
                    <a:pt x="4914" y="1168"/>
                  </a:lnTo>
                  <a:lnTo>
                    <a:pt x="4852" y="1045"/>
                  </a:lnTo>
                  <a:lnTo>
                    <a:pt x="4730" y="984"/>
                  </a:lnTo>
                  <a:lnTo>
                    <a:pt x="4668" y="1014"/>
                  </a:lnTo>
                  <a:lnTo>
                    <a:pt x="4576" y="922"/>
                  </a:lnTo>
                  <a:lnTo>
                    <a:pt x="4607" y="799"/>
                  </a:lnTo>
                  <a:lnTo>
                    <a:pt x="4576" y="646"/>
                  </a:lnTo>
                  <a:lnTo>
                    <a:pt x="4484" y="615"/>
                  </a:lnTo>
                  <a:lnTo>
                    <a:pt x="4422" y="707"/>
                  </a:lnTo>
                  <a:lnTo>
                    <a:pt x="4392" y="953"/>
                  </a:lnTo>
                  <a:lnTo>
                    <a:pt x="4422" y="1106"/>
                  </a:lnTo>
                  <a:lnTo>
                    <a:pt x="4515" y="1291"/>
                  </a:lnTo>
                  <a:lnTo>
                    <a:pt x="4576" y="1506"/>
                  </a:lnTo>
                  <a:lnTo>
                    <a:pt x="4484" y="1536"/>
                  </a:lnTo>
                  <a:lnTo>
                    <a:pt x="4392" y="1444"/>
                  </a:lnTo>
                  <a:lnTo>
                    <a:pt x="4361" y="1291"/>
                  </a:lnTo>
                  <a:lnTo>
                    <a:pt x="4300" y="1260"/>
                  </a:lnTo>
                  <a:lnTo>
                    <a:pt x="4269" y="1383"/>
                  </a:lnTo>
                  <a:lnTo>
                    <a:pt x="4300" y="1567"/>
                  </a:lnTo>
                  <a:lnTo>
                    <a:pt x="4392" y="1690"/>
                  </a:lnTo>
                  <a:lnTo>
                    <a:pt x="4392" y="1813"/>
                  </a:lnTo>
                  <a:lnTo>
                    <a:pt x="4361" y="1905"/>
                  </a:lnTo>
                  <a:lnTo>
                    <a:pt x="4300" y="1874"/>
                  </a:lnTo>
                  <a:lnTo>
                    <a:pt x="4238" y="1690"/>
                  </a:lnTo>
                  <a:lnTo>
                    <a:pt x="4177" y="1628"/>
                  </a:lnTo>
                  <a:lnTo>
                    <a:pt x="3870" y="1659"/>
                  </a:lnTo>
                  <a:lnTo>
                    <a:pt x="3778" y="1567"/>
                  </a:lnTo>
                  <a:lnTo>
                    <a:pt x="3686" y="1659"/>
                  </a:lnTo>
                  <a:lnTo>
                    <a:pt x="3747" y="1813"/>
                  </a:lnTo>
                  <a:lnTo>
                    <a:pt x="3870" y="1813"/>
                  </a:lnTo>
                  <a:lnTo>
                    <a:pt x="3962" y="1905"/>
                  </a:lnTo>
                  <a:lnTo>
                    <a:pt x="3900" y="1997"/>
                  </a:lnTo>
                  <a:lnTo>
                    <a:pt x="3931" y="2058"/>
                  </a:lnTo>
                  <a:lnTo>
                    <a:pt x="4085" y="2058"/>
                  </a:lnTo>
                  <a:lnTo>
                    <a:pt x="4115" y="2120"/>
                  </a:lnTo>
                  <a:lnTo>
                    <a:pt x="3900" y="2273"/>
                  </a:lnTo>
                  <a:lnTo>
                    <a:pt x="3900" y="2365"/>
                  </a:lnTo>
                  <a:lnTo>
                    <a:pt x="4085" y="2611"/>
                  </a:lnTo>
                  <a:lnTo>
                    <a:pt x="4208" y="2672"/>
                  </a:lnTo>
                  <a:lnTo>
                    <a:pt x="4330" y="2764"/>
                  </a:lnTo>
                  <a:lnTo>
                    <a:pt x="4545" y="2764"/>
                  </a:lnTo>
                  <a:lnTo>
                    <a:pt x="4668" y="2703"/>
                  </a:lnTo>
                  <a:lnTo>
                    <a:pt x="4791" y="2795"/>
                  </a:lnTo>
                  <a:close/>
                  <a:moveTo>
                    <a:pt x="9458" y="4637"/>
                  </a:moveTo>
                  <a:lnTo>
                    <a:pt x="9581" y="4392"/>
                  </a:lnTo>
                  <a:lnTo>
                    <a:pt x="9735" y="4300"/>
                  </a:lnTo>
                  <a:lnTo>
                    <a:pt x="9827" y="4300"/>
                  </a:lnTo>
                  <a:lnTo>
                    <a:pt x="9919" y="4238"/>
                  </a:lnTo>
                  <a:lnTo>
                    <a:pt x="9980" y="4300"/>
                  </a:lnTo>
                  <a:lnTo>
                    <a:pt x="10226" y="4330"/>
                  </a:lnTo>
                  <a:lnTo>
                    <a:pt x="10318" y="4330"/>
                  </a:lnTo>
                  <a:lnTo>
                    <a:pt x="10257" y="4453"/>
                  </a:lnTo>
                  <a:lnTo>
                    <a:pt x="10134" y="4545"/>
                  </a:lnTo>
                  <a:lnTo>
                    <a:pt x="9919" y="4423"/>
                  </a:lnTo>
                  <a:lnTo>
                    <a:pt x="9827" y="4423"/>
                  </a:lnTo>
                  <a:lnTo>
                    <a:pt x="9735" y="4484"/>
                  </a:lnTo>
                  <a:lnTo>
                    <a:pt x="9673" y="4484"/>
                  </a:lnTo>
                  <a:lnTo>
                    <a:pt x="9520" y="4637"/>
                  </a:lnTo>
                  <a:lnTo>
                    <a:pt x="9458" y="4637"/>
                  </a:lnTo>
                  <a:close/>
                  <a:moveTo>
                    <a:pt x="8844" y="5159"/>
                  </a:moveTo>
                  <a:lnTo>
                    <a:pt x="8844" y="5037"/>
                  </a:lnTo>
                  <a:lnTo>
                    <a:pt x="8752" y="4914"/>
                  </a:lnTo>
                  <a:lnTo>
                    <a:pt x="8752" y="4760"/>
                  </a:lnTo>
                  <a:lnTo>
                    <a:pt x="8813" y="4730"/>
                  </a:lnTo>
                  <a:lnTo>
                    <a:pt x="8844" y="4668"/>
                  </a:lnTo>
                  <a:lnTo>
                    <a:pt x="8906" y="4668"/>
                  </a:lnTo>
                  <a:lnTo>
                    <a:pt x="8936" y="4852"/>
                  </a:lnTo>
                  <a:lnTo>
                    <a:pt x="9059" y="4945"/>
                  </a:lnTo>
                  <a:lnTo>
                    <a:pt x="9059" y="5037"/>
                  </a:lnTo>
                  <a:lnTo>
                    <a:pt x="8936" y="5190"/>
                  </a:lnTo>
                  <a:lnTo>
                    <a:pt x="8844" y="5159"/>
                  </a:lnTo>
                  <a:close/>
                  <a:moveTo>
                    <a:pt x="5866" y="6572"/>
                  </a:moveTo>
                  <a:lnTo>
                    <a:pt x="5927" y="6388"/>
                  </a:lnTo>
                  <a:lnTo>
                    <a:pt x="6081" y="6265"/>
                  </a:lnTo>
                  <a:lnTo>
                    <a:pt x="6418" y="6203"/>
                  </a:lnTo>
                  <a:lnTo>
                    <a:pt x="6572" y="6203"/>
                  </a:lnTo>
                  <a:lnTo>
                    <a:pt x="6787" y="6019"/>
                  </a:lnTo>
                  <a:lnTo>
                    <a:pt x="7032" y="5866"/>
                  </a:lnTo>
                  <a:lnTo>
                    <a:pt x="7094" y="6050"/>
                  </a:lnTo>
                  <a:lnTo>
                    <a:pt x="7217" y="6234"/>
                  </a:lnTo>
                  <a:lnTo>
                    <a:pt x="7217" y="6326"/>
                  </a:lnTo>
                  <a:lnTo>
                    <a:pt x="7094" y="6357"/>
                  </a:lnTo>
                  <a:lnTo>
                    <a:pt x="7032" y="6449"/>
                  </a:lnTo>
                  <a:lnTo>
                    <a:pt x="7063" y="6633"/>
                  </a:lnTo>
                  <a:lnTo>
                    <a:pt x="7247" y="6848"/>
                  </a:lnTo>
                  <a:lnTo>
                    <a:pt x="7462" y="6971"/>
                  </a:lnTo>
                  <a:lnTo>
                    <a:pt x="7555" y="6879"/>
                  </a:lnTo>
                  <a:lnTo>
                    <a:pt x="7739" y="6756"/>
                  </a:lnTo>
                  <a:lnTo>
                    <a:pt x="7892" y="6848"/>
                  </a:lnTo>
                  <a:lnTo>
                    <a:pt x="7954" y="6940"/>
                  </a:lnTo>
                  <a:lnTo>
                    <a:pt x="8107" y="7002"/>
                  </a:lnTo>
                  <a:lnTo>
                    <a:pt x="8046" y="7063"/>
                  </a:lnTo>
                  <a:lnTo>
                    <a:pt x="7862" y="7125"/>
                  </a:lnTo>
                  <a:lnTo>
                    <a:pt x="7739" y="7370"/>
                  </a:lnTo>
                  <a:lnTo>
                    <a:pt x="7708" y="7524"/>
                  </a:lnTo>
                  <a:lnTo>
                    <a:pt x="7585" y="7862"/>
                  </a:lnTo>
                  <a:lnTo>
                    <a:pt x="7462" y="7892"/>
                  </a:lnTo>
                  <a:lnTo>
                    <a:pt x="7309" y="7984"/>
                  </a:lnTo>
                  <a:lnTo>
                    <a:pt x="7217" y="8107"/>
                  </a:lnTo>
                  <a:lnTo>
                    <a:pt x="7217" y="8230"/>
                  </a:lnTo>
                  <a:lnTo>
                    <a:pt x="7094" y="8353"/>
                  </a:lnTo>
                  <a:lnTo>
                    <a:pt x="7002" y="8353"/>
                  </a:lnTo>
                  <a:lnTo>
                    <a:pt x="6971" y="8199"/>
                  </a:lnTo>
                  <a:lnTo>
                    <a:pt x="7032" y="8077"/>
                  </a:lnTo>
                  <a:lnTo>
                    <a:pt x="7002" y="7892"/>
                  </a:lnTo>
                  <a:lnTo>
                    <a:pt x="7094" y="7647"/>
                  </a:lnTo>
                  <a:lnTo>
                    <a:pt x="7094" y="7493"/>
                  </a:lnTo>
                  <a:lnTo>
                    <a:pt x="7002" y="7524"/>
                  </a:lnTo>
                  <a:lnTo>
                    <a:pt x="6910" y="7524"/>
                  </a:lnTo>
                  <a:lnTo>
                    <a:pt x="6818" y="7555"/>
                  </a:lnTo>
                  <a:lnTo>
                    <a:pt x="6725" y="7769"/>
                  </a:lnTo>
                  <a:lnTo>
                    <a:pt x="6603" y="7862"/>
                  </a:lnTo>
                  <a:lnTo>
                    <a:pt x="6480" y="7862"/>
                  </a:lnTo>
                  <a:lnTo>
                    <a:pt x="6326" y="7984"/>
                  </a:lnTo>
                  <a:lnTo>
                    <a:pt x="6173" y="8015"/>
                  </a:lnTo>
                  <a:lnTo>
                    <a:pt x="6050" y="8077"/>
                  </a:lnTo>
                  <a:lnTo>
                    <a:pt x="5988" y="8077"/>
                  </a:lnTo>
                  <a:lnTo>
                    <a:pt x="5988" y="7954"/>
                  </a:lnTo>
                  <a:lnTo>
                    <a:pt x="6019" y="7862"/>
                  </a:lnTo>
                  <a:lnTo>
                    <a:pt x="6019" y="7739"/>
                  </a:lnTo>
                  <a:lnTo>
                    <a:pt x="6142" y="7647"/>
                  </a:lnTo>
                  <a:lnTo>
                    <a:pt x="6173" y="7401"/>
                  </a:lnTo>
                  <a:lnTo>
                    <a:pt x="6296" y="7186"/>
                  </a:lnTo>
                  <a:lnTo>
                    <a:pt x="6296" y="7033"/>
                  </a:lnTo>
                  <a:lnTo>
                    <a:pt x="6326" y="6910"/>
                  </a:lnTo>
                  <a:lnTo>
                    <a:pt x="6296" y="6818"/>
                  </a:lnTo>
                  <a:lnTo>
                    <a:pt x="6173" y="6818"/>
                  </a:lnTo>
                  <a:lnTo>
                    <a:pt x="6019" y="6695"/>
                  </a:lnTo>
                  <a:lnTo>
                    <a:pt x="5896" y="6603"/>
                  </a:lnTo>
                  <a:close/>
                  <a:moveTo>
                    <a:pt x="5098" y="4177"/>
                  </a:moveTo>
                  <a:lnTo>
                    <a:pt x="5129" y="4330"/>
                  </a:lnTo>
                  <a:lnTo>
                    <a:pt x="5221" y="4453"/>
                  </a:lnTo>
                  <a:lnTo>
                    <a:pt x="5374" y="4453"/>
                  </a:lnTo>
                  <a:lnTo>
                    <a:pt x="5528" y="4392"/>
                  </a:lnTo>
                  <a:lnTo>
                    <a:pt x="5528" y="4238"/>
                  </a:lnTo>
                  <a:lnTo>
                    <a:pt x="5436" y="4146"/>
                  </a:lnTo>
                  <a:lnTo>
                    <a:pt x="5129" y="4085"/>
                  </a:lnTo>
                  <a:lnTo>
                    <a:pt x="5098" y="4115"/>
                  </a:lnTo>
                  <a:lnTo>
                    <a:pt x="5098" y="4146"/>
                  </a:lnTo>
                  <a:close/>
                  <a:moveTo>
                    <a:pt x="5374" y="5620"/>
                  </a:moveTo>
                  <a:lnTo>
                    <a:pt x="5528" y="5712"/>
                  </a:lnTo>
                  <a:lnTo>
                    <a:pt x="5681" y="5712"/>
                  </a:lnTo>
                  <a:lnTo>
                    <a:pt x="5774" y="5835"/>
                  </a:lnTo>
                  <a:lnTo>
                    <a:pt x="5804" y="5927"/>
                  </a:lnTo>
                  <a:lnTo>
                    <a:pt x="5804" y="6019"/>
                  </a:lnTo>
                  <a:lnTo>
                    <a:pt x="5896" y="6081"/>
                  </a:lnTo>
                  <a:lnTo>
                    <a:pt x="5835" y="6203"/>
                  </a:lnTo>
                  <a:lnTo>
                    <a:pt x="5927" y="6203"/>
                  </a:lnTo>
                  <a:lnTo>
                    <a:pt x="6019" y="6234"/>
                  </a:lnTo>
                  <a:lnTo>
                    <a:pt x="6081" y="6173"/>
                  </a:lnTo>
                  <a:lnTo>
                    <a:pt x="6296" y="6050"/>
                  </a:lnTo>
                  <a:lnTo>
                    <a:pt x="6388" y="6050"/>
                  </a:lnTo>
                  <a:lnTo>
                    <a:pt x="6510" y="5958"/>
                  </a:lnTo>
                  <a:lnTo>
                    <a:pt x="6480" y="5866"/>
                  </a:lnTo>
                  <a:lnTo>
                    <a:pt x="6510" y="5651"/>
                  </a:lnTo>
                  <a:lnTo>
                    <a:pt x="6603" y="5589"/>
                  </a:lnTo>
                  <a:lnTo>
                    <a:pt x="6664" y="5436"/>
                  </a:lnTo>
                  <a:lnTo>
                    <a:pt x="6603" y="5313"/>
                  </a:lnTo>
                  <a:lnTo>
                    <a:pt x="6449" y="5313"/>
                  </a:lnTo>
                  <a:lnTo>
                    <a:pt x="6418" y="5221"/>
                  </a:lnTo>
                  <a:lnTo>
                    <a:pt x="6357" y="5190"/>
                  </a:lnTo>
                  <a:lnTo>
                    <a:pt x="6265" y="5282"/>
                  </a:lnTo>
                  <a:lnTo>
                    <a:pt x="6019" y="5374"/>
                  </a:lnTo>
                  <a:lnTo>
                    <a:pt x="6019" y="5313"/>
                  </a:lnTo>
                  <a:lnTo>
                    <a:pt x="5927" y="5252"/>
                  </a:lnTo>
                  <a:lnTo>
                    <a:pt x="5835" y="5344"/>
                  </a:lnTo>
                  <a:lnTo>
                    <a:pt x="5835" y="5436"/>
                  </a:lnTo>
                  <a:lnTo>
                    <a:pt x="5743" y="5497"/>
                  </a:lnTo>
                  <a:lnTo>
                    <a:pt x="5620" y="5467"/>
                  </a:lnTo>
                  <a:lnTo>
                    <a:pt x="5528" y="5589"/>
                  </a:lnTo>
                  <a:lnTo>
                    <a:pt x="5436" y="5651"/>
                  </a:lnTo>
                  <a:close/>
                  <a:moveTo>
                    <a:pt x="830" y="6388"/>
                  </a:moveTo>
                  <a:lnTo>
                    <a:pt x="738" y="6203"/>
                  </a:lnTo>
                  <a:lnTo>
                    <a:pt x="676" y="6173"/>
                  </a:lnTo>
                  <a:lnTo>
                    <a:pt x="615" y="6019"/>
                  </a:lnTo>
                  <a:lnTo>
                    <a:pt x="461" y="5896"/>
                  </a:lnTo>
                  <a:lnTo>
                    <a:pt x="339" y="5866"/>
                  </a:lnTo>
                  <a:lnTo>
                    <a:pt x="277" y="5743"/>
                  </a:lnTo>
                  <a:lnTo>
                    <a:pt x="246" y="5467"/>
                  </a:lnTo>
                  <a:lnTo>
                    <a:pt x="185" y="5313"/>
                  </a:lnTo>
                  <a:lnTo>
                    <a:pt x="93" y="5190"/>
                  </a:lnTo>
                  <a:lnTo>
                    <a:pt x="93" y="5006"/>
                  </a:lnTo>
                  <a:lnTo>
                    <a:pt x="154" y="4914"/>
                  </a:lnTo>
                  <a:lnTo>
                    <a:pt x="246" y="4945"/>
                  </a:lnTo>
                  <a:lnTo>
                    <a:pt x="400" y="5129"/>
                  </a:lnTo>
                  <a:lnTo>
                    <a:pt x="400" y="5282"/>
                  </a:lnTo>
                  <a:lnTo>
                    <a:pt x="400" y="5467"/>
                  </a:lnTo>
                  <a:lnTo>
                    <a:pt x="523" y="5651"/>
                  </a:lnTo>
                  <a:lnTo>
                    <a:pt x="615" y="5712"/>
                  </a:lnTo>
                  <a:lnTo>
                    <a:pt x="676" y="5712"/>
                  </a:lnTo>
                  <a:lnTo>
                    <a:pt x="676" y="5774"/>
                  </a:lnTo>
                  <a:lnTo>
                    <a:pt x="768" y="5774"/>
                  </a:lnTo>
                  <a:lnTo>
                    <a:pt x="799" y="5927"/>
                  </a:lnTo>
                  <a:lnTo>
                    <a:pt x="953" y="6142"/>
                  </a:lnTo>
                  <a:lnTo>
                    <a:pt x="983" y="6296"/>
                  </a:lnTo>
                  <a:lnTo>
                    <a:pt x="983" y="6388"/>
                  </a:lnTo>
                  <a:lnTo>
                    <a:pt x="922" y="6418"/>
                  </a:lnTo>
                  <a:cubicBezTo>
                    <a:pt x="922" y="6418"/>
                    <a:pt x="861" y="6388"/>
                    <a:pt x="861" y="6388"/>
                  </a:cubicBezTo>
                  <a:close/>
                  <a:moveTo>
                    <a:pt x="3900" y="10134"/>
                  </a:moveTo>
                  <a:lnTo>
                    <a:pt x="3778" y="10042"/>
                  </a:lnTo>
                  <a:lnTo>
                    <a:pt x="3716" y="10042"/>
                  </a:lnTo>
                  <a:lnTo>
                    <a:pt x="3686" y="10134"/>
                  </a:lnTo>
                  <a:lnTo>
                    <a:pt x="3624" y="10134"/>
                  </a:lnTo>
                  <a:lnTo>
                    <a:pt x="3593" y="10011"/>
                  </a:lnTo>
                  <a:lnTo>
                    <a:pt x="3593" y="9796"/>
                  </a:lnTo>
                  <a:lnTo>
                    <a:pt x="3563" y="9704"/>
                  </a:lnTo>
                  <a:lnTo>
                    <a:pt x="3471" y="9673"/>
                  </a:lnTo>
                  <a:lnTo>
                    <a:pt x="3225" y="9428"/>
                  </a:lnTo>
                  <a:lnTo>
                    <a:pt x="3225" y="9335"/>
                  </a:lnTo>
                  <a:lnTo>
                    <a:pt x="3348" y="9213"/>
                  </a:lnTo>
                  <a:lnTo>
                    <a:pt x="3440" y="9213"/>
                  </a:lnTo>
                  <a:lnTo>
                    <a:pt x="3501" y="9151"/>
                  </a:lnTo>
                  <a:lnTo>
                    <a:pt x="3501" y="9059"/>
                  </a:lnTo>
                  <a:lnTo>
                    <a:pt x="3440" y="9028"/>
                  </a:lnTo>
                  <a:lnTo>
                    <a:pt x="3348" y="9028"/>
                  </a:lnTo>
                  <a:lnTo>
                    <a:pt x="3286" y="8967"/>
                  </a:lnTo>
                  <a:lnTo>
                    <a:pt x="3225" y="8967"/>
                  </a:lnTo>
                  <a:lnTo>
                    <a:pt x="3164" y="9059"/>
                  </a:lnTo>
                  <a:lnTo>
                    <a:pt x="3010" y="9121"/>
                  </a:lnTo>
                  <a:lnTo>
                    <a:pt x="2826" y="8998"/>
                  </a:lnTo>
                  <a:lnTo>
                    <a:pt x="2826" y="8875"/>
                  </a:lnTo>
                  <a:lnTo>
                    <a:pt x="2764" y="8844"/>
                  </a:lnTo>
                  <a:lnTo>
                    <a:pt x="2672" y="8752"/>
                  </a:lnTo>
                  <a:lnTo>
                    <a:pt x="2549" y="8721"/>
                  </a:lnTo>
                  <a:lnTo>
                    <a:pt x="2519" y="8721"/>
                  </a:lnTo>
                  <a:lnTo>
                    <a:pt x="2457" y="8629"/>
                  </a:lnTo>
                  <a:lnTo>
                    <a:pt x="2457" y="8537"/>
                  </a:lnTo>
                  <a:lnTo>
                    <a:pt x="2334" y="8445"/>
                  </a:lnTo>
                  <a:lnTo>
                    <a:pt x="2304" y="8445"/>
                  </a:lnTo>
                  <a:lnTo>
                    <a:pt x="2273" y="8384"/>
                  </a:lnTo>
                  <a:lnTo>
                    <a:pt x="2273" y="8291"/>
                  </a:lnTo>
                  <a:lnTo>
                    <a:pt x="2150" y="8230"/>
                  </a:lnTo>
                  <a:lnTo>
                    <a:pt x="2120" y="8169"/>
                  </a:lnTo>
                  <a:lnTo>
                    <a:pt x="2120" y="8107"/>
                  </a:lnTo>
                  <a:lnTo>
                    <a:pt x="2089" y="8107"/>
                  </a:lnTo>
                  <a:lnTo>
                    <a:pt x="2120" y="7984"/>
                  </a:lnTo>
                  <a:lnTo>
                    <a:pt x="2120" y="7923"/>
                  </a:lnTo>
                  <a:lnTo>
                    <a:pt x="2027" y="7800"/>
                  </a:lnTo>
                  <a:lnTo>
                    <a:pt x="2027" y="7769"/>
                  </a:lnTo>
                  <a:lnTo>
                    <a:pt x="2242" y="7647"/>
                  </a:lnTo>
                  <a:lnTo>
                    <a:pt x="2334" y="7647"/>
                  </a:lnTo>
                  <a:lnTo>
                    <a:pt x="2427" y="7769"/>
                  </a:lnTo>
                  <a:lnTo>
                    <a:pt x="2488" y="7831"/>
                  </a:lnTo>
                  <a:lnTo>
                    <a:pt x="2519" y="7831"/>
                  </a:lnTo>
                  <a:lnTo>
                    <a:pt x="2580" y="7769"/>
                  </a:lnTo>
                  <a:lnTo>
                    <a:pt x="2703" y="7800"/>
                  </a:lnTo>
                  <a:lnTo>
                    <a:pt x="2795" y="7831"/>
                  </a:lnTo>
                  <a:lnTo>
                    <a:pt x="2918" y="7831"/>
                  </a:lnTo>
                  <a:lnTo>
                    <a:pt x="3194" y="7800"/>
                  </a:lnTo>
                  <a:lnTo>
                    <a:pt x="3194" y="7739"/>
                  </a:lnTo>
                  <a:lnTo>
                    <a:pt x="3041" y="7616"/>
                  </a:lnTo>
                  <a:lnTo>
                    <a:pt x="2918" y="7616"/>
                  </a:lnTo>
                  <a:lnTo>
                    <a:pt x="2672" y="7585"/>
                  </a:lnTo>
                  <a:lnTo>
                    <a:pt x="2549" y="7524"/>
                  </a:lnTo>
                  <a:lnTo>
                    <a:pt x="2549" y="7462"/>
                  </a:lnTo>
                  <a:lnTo>
                    <a:pt x="2672" y="7432"/>
                  </a:lnTo>
                  <a:lnTo>
                    <a:pt x="2795" y="7432"/>
                  </a:lnTo>
                  <a:lnTo>
                    <a:pt x="3041" y="7340"/>
                  </a:lnTo>
                  <a:lnTo>
                    <a:pt x="3194" y="7247"/>
                  </a:lnTo>
                  <a:lnTo>
                    <a:pt x="3378" y="7247"/>
                  </a:lnTo>
                  <a:lnTo>
                    <a:pt x="3501" y="7186"/>
                  </a:lnTo>
                  <a:lnTo>
                    <a:pt x="3563" y="7186"/>
                  </a:lnTo>
                  <a:lnTo>
                    <a:pt x="3593" y="7217"/>
                  </a:lnTo>
                  <a:lnTo>
                    <a:pt x="3624" y="7094"/>
                  </a:lnTo>
                  <a:lnTo>
                    <a:pt x="3686" y="7033"/>
                  </a:lnTo>
                  <a:lnTo>
                    <a:pt x="3686" y="6971"/>
                  </a:lnTo>
                  <a:lnTo>
                    <a:pt x="3624" y="6940"/>
                  </a:lnTo>
                  <a:lnTo>
                    <a:pt x="3501" y="7002"/>
                  </a:lnTo>
                  <a:lnTo>
                    <a:pt x="3440" y="7094"/>
                  </a:lnTo>
                  <a:lnTo>
                    <a:pt x="3164" y="7094"/>
                  </a:lnTo>
                  <a:lnTo>
                    <a:pt x="3071" y="7094"/>
                  </a:lnTo>
                  <a:lnTo>
                    <a:pt x="3041" y="7033"/>
                  </a:lnTo>
                  <a:lnTo>
                    <a:pt x="2918" y="7033"/>
                  </a:lnTo>
                  <a:lnTo>
                    <a:pt x="2856" y="7094"/>
                  </a:lnTo>
                  <a:lnTo>
                    <a:pt x="2795" y="7094"/>
                  </a:lnTo>
                  <a:lnTo>
                    <a:pt x="2703" y="7217"/>
                  </a:lnTo>
                  <a:lnTo>
                    <a:pt x="2549" y="7247"/>
                  </a:lnTo>
                  <a:lnTo>
                    <a:pt x="2457" y="7247"/>
                  </a:lnTo>
                  <a:lnTo>
                    <a:pt x="2396" y="7309"/>
                  </a:lnTo>
                  <a:lnTo>
                    <a:pt x="2212" y="7309"/>
                  </a:lnTo>
                  <a:lnTo>
                    <a:pt x="2089" y="7401"/>
                  </a:lnTo>
                  <a:lnTo>
                    <a:pt x="1997" y="7401"/>
                  </a:lnTo>
                  <a:lnTo>
                    <a:pt x="1935" y="7340"/>
                  </a:lnTo>
                  <a:lnTo>
                    <a:pt x="1935" y="7125"/>
                  </a:lnTo>
                  <a:lnTo>
                    <a:pt x="1874" y="6879"/>
                  </a:lnTo>
                  <a:lnTo>
                    <a:pt x="1905" y="6818"/>
                  </a:lnTo>
                  <a:lnTo>
                    <a:pt x="1905" y="6756"/>
                  </a:lnTo>
                  <a:lnTo>
                    <a:pt x="1997" y="6695"/>
                  </a:lnTo>
                  <a:lnTo>
                    <a:pt x="2120" y="6633"/>
                  </a:lnTo>
                  <a:lnTo>
                    <a:pt x="2181" y="6695"/>
                  </a:lnTo>
                  <a:lnTo>
                    <a:pt x="2212" y="6818"/>
                  </a:lnTo>
                  <a:lnTo>
                    <a:pt x="2242" y="6818"/>
                  </a:lnTo>
                  <a:lnTo>
                    <a:pt x="2273" y="6664"/>
                  </a:lnTo>
                  <a:lnTo>
                    <a:pt x="2427" y="6572"/>
                  </a:lnTo>
                  <a:lnTo>
                    <a:pt x="2488" y="6603"/>
                  </a:lnTo>
                  <a:lnTo>
                    <a:pt x="2611" y="6480"/>
                  </a:lnTo>
                  <a:lnTo>
                    <a:pt x="2734" y="6326"/>
                  </a:lnTo>
                  <a:lnTo>
                    <a:pt x="2887" y="6265"/>
                  </a:lnTo>
                  <a:lnTo>
                    <a:pt x="2856" y="6173"/>
                  </a:lnTo>
                  <a:lnTo>
                    <a:pt x="2918" y="6081"/>
                  </a:lnTo>
                  <a:lnTo>
                    <a:pt x="3133" y="5989"/>
                  </a:lnTo>
                  <a:lnTo>
                    <a:pt x="3378" y="5989"/>
                  </a:lnTo>
                  <a:lnTo>
                    <a:pt x="3501" y="5866"/>
                  </a:lnTo>
                  <a:lnTo>
                    <a:pt x="3655" y="5835"/>
                  </a:lnTo>
                  <a:lnTo>
                    <a:pt x="3747" y="5743"/>
                  </a:lnTo>
                  <a:lnTo>
                    <a:pt x="3747" y="5681"/>
                  </a:lnTo>
                  <a:lnTo>
                    <a:pt x="3655" y="5681"/>
                  </a:lnTo>
                  <a:lnTo>
                    <a:pt x="3532" y="5774"/>
                  </a:lnTo>
                  <a:lnTo>
                    <a:pt x="3409" y="5804"/>
                  </a:lnTo>
                  <a:lnTo>
                    <a:pt x="3286" y="5743"/>
                  </a:lnTo>
                  <a:lnTo>
                    <a:pt x="3286" y="5651"/>
                  </a:lnTo>
                  <a:lnTo>
                    <a:pt x="3378" y="5467"/>
                  </a:lnTo>
                  <a:lnTo>
                    <a:pt x="3378" y="5282"/>
                  </a:lnTo>
                  <a:lnTo>
                    <a:pt x="3286" y="5159"/>
                  </a:lnTo>
                  <a:lnTo>
                    <a:pt x="3225" y="5159"/>
                  </a:lnTo>
                  <a:lnTo>
                    <a:pt x="3164" y="5252"/>
                  </a:lnTo>
                  <a:lnTo>
                    <a:pt x="3164" y="5436"/>
                  </a:lnTo>
                  <a:lnTo>
                    <a:pt x="3133" y="5589"/>
                  </a:lnTo>
                  <a:lnTo>
                    <a:pt x="2887" y="5835"/>
                  </a:lnTo>
                  <a:lnTo>
                    <a:pt x="2764" y="5866"/>
                  </a:lnTo>
                  <a:lnTo>
                    <a:pt x="2703" y="5804"/>
                  </a:lnTo>
                  <a:lnTo>
                    <a:pt x="2642" y="5589"/>
                  </a:lnTo>
                  <a:lnTo>
                    <a:pt x="2672" y="5528"/>
                  </a:lnTo>
                  <a:lnTo>
                    <a:pt x="2764" y="5405"/>
                  </a:lnTo>
                  <a:lnTo>
                    <a:pt x="2764" y="5313"/>
                  </a:lnTo>
                  <a:lnTo>
                    <a:pt x="2703" y="5252"/>
                  </a:lnTo>
                  <a:lnTo>
                    <a:pt x="2703" y="5037"/>
                  </a:lnTo>
                  <a:lnTo>
                    <a:pt x="2672" y="4945"/>
                  </a:lnTo>
                  <a:lnTo>
                    <a:pt x="2611" y="4945"/>
                  </a:lnTo>
                  <a:lnTo>
                    <a:pt x="2549" y="5037"/>
                  </a:lnTo>
                  <a:lnTo>
                    <a:pt x="2580" y="5313"/>
                  </a:lnTo>
                  <a:lnTo>
                    <a:pt x="2549" y="5405"/>
                  </a:lnTo>
                  <a:lnTo>
                    <a:pt x="2457" y="5528"/>
                  </a:lnTo>
                  <a:lnTo>
                    <a:pt x="2427" y="5436"/>
                  </a:lnTo>
                  <a:lnTo>
                    <a:pt x="2457" y="5374"/>
                  </a:lnTo>
                  <a:lnTo>
                    <a:pt x="2365" y="5221"/>
                  </a:lnTo>
                  <a:lnTo>
                    <a:pt x="2304" y="5190"/>
                  </a:lnTo>
                  <a:lnTo>
                    <a:pt x="2242" y="5221"/>
                  </a:lnTo>
                  <a:lnTo>
                    <a:pt x="2242" y="5344"/>
                  </a:lnTo>
                  <a:lnTo>
                    <a:pt x="2273" y="5467"/>
                  </a:lnTo>
                  <a:lnTo>
                    <a:pt x="2273" y="5620"/>
                  </a:lnTo>
                  <a:lnTo>
                    <a:pt x="2334" y="5774"/>
                  </a:lnTo>
                  <a:lnTo>
                    <a:pt x="2396" y="5927"/>
                  </a:lnTo>
                  <a:lnTo>
                    <a:pt x="2396" y="6050"/>
                  </a:lnTo>
                  <a:lnTo>
                    <a:pt x="2304" y="6050"/>
                  </a:lnTo>
                  <a:lnTo>
                    <a:pt x="2212" y="6081"/>
                  </a:lnTo>
                  <a:lnTo>
                    <a:pt x="2120" y="6265"/>
                  </a:lnTo>
                  <a:lnTo>
                    <a:pt x="2120" y="6388"/>
                  </a:lnTo>
                  <a:lnTo>
                    <a:pt x="2027" y="6449"/>
                  </a:lnTo>
                  <a:lnTo>
                    <a:pt x="1720" y="6480"/>
                  </a:lnTo>
                  <a:lnTo>
                    <a:pt x="1567" y="6480"/>
                  </a:lnTo>
                  <a:lnTo>
                    <a:pt x="1567" y="6418"/>
                  </a:lnTo>
                  <a:lnTo>
                    <a:pt x="1628" y="6326"/>
                  </a:lnTo>
                  <a:lnTo>
                    <a:pt x="1567" y="6203"/>
                  </a:lnTo>
                  <a:lnTo>
                    <a:pt x="1352" y="6019"/>
                  </a:lnTo>
                  <a:lnTo>
                    <a:pt x="1260" y="5989"/>
                  </a:lnTo>
                  <a:lnTo>
                    <a:pt x="1198" y="5989"/>
                  </a:lnTo>
                  <a:lnTo>
                    <a:pt x="1106" y="5835"/>
                  </a:lnTo>
                  <a:lnTo>
                    <a:pt x="1106" y="5681"/>
                  </a:lnTo>
                  <a:lnTo>
                    <a:pt x="1290" y="5681"/>
                  </a:lnTo>
                  <a:lnTo>
                    <a:pt x="1383" y="5620"/>
                  </a:lnTo>
                  <a:lnTo>
                    <a:pt x="1352" y="5589"/>
                  </a:lnTo>
                  <a:lnTo>
                    <a:pt x="1229" y="5589"/>
                  </a:lnTo>
                  <a:lnTo>
                    <a:pt x="1168" y="5589"/>
                  </a:lnTo>
                  <a:lnTo>
                    <a:pt x="1045" y="5528"/>
                  </a:lnTo>
                  <a:lnTo>
                    <a:pt x="983" y="5436"/>
                  </a:lnTo>
                  <a:lnTo>
                    <a:pt x="861" y="5344"/>
                  </a:lnTo>
                  <a:lnTo>
                    <a:pt x="738" y="5282"/>
                  </a:lnTo>
                  <a:lnTo>
                    <a:pt x="646" y="5159"/>
                  </a:lnTo>
                  <a:lnTo>
                    <a:pt x="707" y="5098"/>
                  </a:lnTo>
                  <a:lnTo>
                    <a:pt x="707" y="5037"/>
                  </a:lnTo>
                  <a:lnTo>
                    <a:pt x="615" y="4975"/>
                  </a:lnTo>
                  <a:lnTo>
                    <a:pt x="492" y="4914"/>
                  </a:lnTo>
                  <a:lnTo>
                    <a:pt x="400" y="4760"/>
                  </a:lnTo>
                  <a:lnTo>
                    <a:pt x="400" y="4637"/>
                  </a:lnTo>
                  <a:lnTo>
                    <a:pt x="461" y="4637"/>
                  </a:lnTo>
                  <a:lnTo>
                    <a:pt x="646" y="4791"/>
                  </a:lnTo>
                  <a:lnTo>
                    <a:pt x="707" y="4852"/>
                  </a:lnTo>
                  <a:lnTo>
                    <a:pt x="707" y="4914"/>
                  </a:lnTo>
                  <a:lnTo>
                    <a:pt x="799" y="4914"/>
                  </a:lnTo>
                  <a:lnTo>
                    <a:pt x="922" y="4822"/>
                  </a:lnTo>
                  <a:lnTo>
                    <a:pt x="922" y="4699"/>
                  </a:lnTo>
                  <a:lnTo>
                    <a:pt x="861" y="4668"/>
                  </a:lnTo>
                  <a:lnTo>
                    <a:pt x="768" y="4668"/>
                  </a:lnTo>
                  <a:lnTo>
                    <a:pt x="676" y="4607"/>
                  </a:lnTo>
                  <a:lnTo>
                    <a:pt x="676" y="4576"/>
                  </a:lnTo>
                  <a:lnTo>
                    <a:pt x="554" y="4453"/>
                  </a:lnTo>
                  <a:lnTo>
                    <a:pt x="554" y="4330"/>
                  </a:lnTo>
                  <a:lnTo>
                    <a:pt x="584" y="4330"/>
                  </a:lnTo>
                  <a:lnTo>
                    <a:pt x="646" y="4115"/>
                  </a:lnTo>
                  <a:lnTo>
                    <a:pt x="707" y="3962"/>
                  </a:lnTo>
                  <a:lnTo>
                    <a:pt x="676" y="3931"/>
                  </a:lnTo>
                  <a:lnTo>
                    <a:pt x="554" y="3962"/>
                  </a:lnTo>
                  <a:lnTo>
                    <a:pt x="461" y="3901"/>
                  </a:lnTo>
                  <a:lnTo>
                    <a:pt x="400" y="3901"/>
                  </a:lnTo>
                  <a:lnTo>
                    <a:pt x="400" y="4054"/>
                  </a:lnTo>
                  <a:lnTo>
                    <a:pt x="400" y="4208"/>
                  </a:lnTo>
                  <a:lnTo>
                    <a:pt x="339" y="4300"/>
                  </a:lnTo>
                  <a:lnTo>
                    <a:pt x="216" y="4361"/>
                  </a:lnTo>
                  <a:lnTo>
                    <a:pt x="216" y="4238"/>
                  </a:lnTo>
                  <a:lnTo>
                    <a:pt x="62" y="3993"/>
                  </a:lnTo>
                  <a:lnTo>
                    <a:pt x="32" y="3808"/>
                  </a:lnTo>
                  <a:lnTo>
                    <a:pt x="1" y="3593"/>
                  </a:lnTo>
                  <a:lnTo>
                    <a:pt x="1" y="3440"/>
                  </a:lnTo>
                  <a:lnTo>
                    <a:pt x="93" y="3440"/>
                  </a:lnTo>
                  <a:lnTo>
                    <a:pt x="216" y="3317"/>
                  </a:lnTo>
                  <a:lnTo>
                    <a:pt x="277" y="3286"/>
                  </a:lnTo>
                  <a:lnTo>
                    <a:pt x="277" y="3133"/>
                  </a:lnTo>
                  <a:lnTo>
                    <a:pt x="216" y="3072"/>
                  </a:lnTo>
                  <a:lnTo>
                    <a:pt x="216" y="2887"/>
                  </a:lnTo>
                  <a:lnTo>
                    <a:pt x="369" y="2734"/>
                  </a:lnTo>
                  <a:lnTo>
                    <a:pt x="492" y="2734"/>
                  </a:lnTo>
                  <a:lnTo>
                    <a:pt x="584" y="2949"/>
                  </a:lnTo>
                  <a:lnTo>
                    <a:pt x="646" y="3102"/>
                  </a:lnTo>
                  <a:lnTo>
                    <a:pt x="768" y="3102"/>
                  </a:lnTo>
                  <a:lnTo>
                    <a:pt x="799" y="3041"/>
                  </a:lnTo>
                  <a:lnTo>
                    <a:pt x="646" y="2826"/>
                  </a:lnTo>
                  <a:lnTo>
                    <a:pt x="646" y="2672"/>
                  </a:lnTo>
                  <a:lnTo>
                    <a:pt x="707" y="2611"/>
                  </a:lnTo>
                  <a:lnTo>
                    <a:pt x="799" y="2672"/>
                  </a:lnTo>
                  <a:lnTo>
                    <a:pt x="799" y="2795"/>
                  </a:lnTo>
                  <a:lnTo>
                    <a:pt x="861" y="2857"/>
                  </a:lnTo>
                  <a:lnTo>
                    <a:pt x="983" y="2795"/>
                  </a:lnTo>
                  <a:lnTo>
                    <a:pt x="1321" y="2519"/>
                  </a:lnTo>
                  <a:lnTo>
                    <a:pt x="1505" y="2488"/>
                  </a:lnTo>
                  <a:lnTo>
                    <a:pt x="1598" y="2550"/>
                  </a:lnTo>
                  <a:lnTo>
                    <a:pt x="1690" y="2734"/>
                  </a:lnTo>
                  <a:lnTo>
                    <a:pt x="1659" y="2857"/>
                  </a:lnTo>
                  <a:lnTo>
                    <a:pt x="1567" y="2949"/>
                  </a:lnTo>
                  <a:lnTo>
                    <a:pt x="1475" y="2949"/>
                  </a:lnTo>
                  <a:lnTo>
                    <a:pt x="1413" y="2918"/>
                  </a:lnTo>
                  <a:lnTo>
                    <a:pt x="1352" y="2918"/>
                  </a:lnTo>
                  <a:lnTo>
                    <a:pt x="1168" y="3072"/>
                  </a:lnTo>
                  <a:lnTo>
                    <a:pt x="1137" y="3133"/>
                  </a:lnTo>
                  <a:lnTo>
                    <a:pt x="1076" y="3133"/>
                  </a:lnTo>
                  <a:lnTo>
                    <a:pt x="1045" y="3225"/>
                  </a:lnTo>
                  <a:lnTo>
                    <a:pt x="1137" y="3286"/>
                  </a:lnTo>
                  <a:lnTo>
                    <a:pt x="1260" y="3225"/>
                  </a:lnTo>
                  <a:lnTo>
                    <a:pt x="1444" y="3133"/>
                  </a:lnTo>
                  <a:lnTo>
                    <a:pt x="1536" y="3164"/>
                  </a:lnTo>
                  <a:lnTo>
                    <a:pt x="1536" y="3225"/>
                  </a:lnTo>
                  <a:lnTo>
                    <a:pt x="1383" y="3348"/>
                  </a:lnTo>
                  <a:lnTo>
                    <a:pt x="1352" y="3440"/>
                  </a:lnTo>
                  <a:lnTo>
                    <a:pt x="1444" y="3471"/>
                  </a:lnTo>
                  <a:lnTo>
                    <a:pt x="1505" y="3409"/>
                  </a:lnTo>
                  <a:lnTo>
                    <a:pt x="1536" y="3409"/>
                  </a:lnTo>
                  <a:lnTo>
                    <a:pt x="1628" y="3501"/>
                  </a:lnTo>
                  <a:lnTo>
                    <a:pt x="1690" y="3563"/>
                  </a:lnTo>
                  <a:lnTo>
                    <a:pt x="1690" y="3686"/>
                  </a:lnTo>
                  <a:lnTo>
                    <a:pt x="1720" y="3839"/>
                  </a:lnTo>
                  <a:lnTo>
                    <a:pt x="1812" y="3962"/>
                  </a:lnTo>
                  <a:lnTo>
                    <a:pt x="1874" y="3993"/>
                  </a:lnTo>
                  <a:lnTo>
                    <a:pt x="1843" y="3747"/>
                  </a:lnTo>
                  <a:lnTo>
                    <a:pt x="1751" y="3563"/>
                  </a:lnTo>
                  <a:lnTo>
                    <a:pt x="1720" y="3379"/>
                  </a:lnTo>
                  <a:lnTo>
                    <a:pt x="1751" y="3194"/>
                  </a:lnTo>
                  <a:lnTo>
                    <a:pt x="1905" y="2949"/>
                  </a:lnTo>
                  <a:lnTo>
                    <a:pt x="1935" y="2764"/>
                  </a:lnTo>
                  <a:lnTo>
                    <a:pt x="2027" y="2703"/>
                  </a:lnTo>
                  <a:lnTo>
                    <a:pt x="2089" y="2734"/>
                  </a:lnTo>
                  <a:lnTo>
                    <a:pt x="2242" y="2918"/>
                  </a:lnTo>
                  <a:lnTo>
                    <a:pt x="2427" y="3041"/>
                  </a:lnTo>
                  <a:lnTo>
                    <a:pt x="2457" y="3133"/>
                  </a:lnTo>
                  <a:lnTo>
                    <a:pt x="2457" y="3440"/>
                  </a:lnTo>
                  <a:lnTo>
                    <a:pt x="2580" y="3778"/>
                  </a:lnTo>
                  <a:lnTo>
                    <a:pt x="2580" y="3931"/>
                  </a:lnTo>
                  <a:lnTo>
                    <a:pt x="2549" y="4023"/>
                  </a:lnTo>
                  <a:lnTo>
                    <a:pt x="2396" y="4208"/>
                  </a:lnTo>
                  <a:lnTo>
                    <a:pt x="2396" y="4269"/>
                  </a:lnTo>
                  <a:lnTo>
                    <a:pt x="2457" y="4300"/>
                  </a:lnTo>
                  <a:lnTo>
                    <a:pt x="2580" y="4208"/>
                  </a:lnTo>
                  <a:lnTo>
                    <a:pt x="2642" y="4208"/>
                  </a:lnTo>
                  <a:lnTo>
                    <a:pt x="2764" y="4361"/>
                  </a:lnTo>
                  <a:lnTo>
                    <a:pt x="2856" y="4637"/>
                  </a:lnTo>
                  <a:lnTo>
                    <a:pt x="2949" y="4699"/>
                  </a:lnTo>
                  <a:lnTo>
                    <a:pt x="3041" y="4699"/>
                  </a:lnTo>
                  <a:lnTo>
                    <a:pt x="3071" y="4576"/>
                  </a:lnTo>
                  <a:lnTo>
                    <a:pt x="2918" y="4392"/>
                  </a:lnTo>
                  <a:lnTo>
                    <a:pt x="2887" y="4208"/>
                  </a:lnTo>
                  <a:lnTo>
                    <a:pt x="2764" y="3993"/>
                  </a:lnTo>
                  <a:lnTo>
                    <a:pt x="2703" y="3808"/>
                  </a:lnTo>
                  <a:lnTo>
                    <a:pt x="2703" y="3563"/>
                  </a:lnTo>
                  <a:lnTo>
                    <a:pt x="2703" y="3072"/>
                  </a:lnTo>
                  <a:lnTo>
                    <a:pt x="2642" y="2979"/>
                  </a:lnTo>
                  <a:lnTo>
                    <a:pt x="2580" y="2949"/>
                  </a:lnTo>
                  <a:lnTo>
                    <a:pt x="2611" y="2764"/>
                  </a:lnTo>
                  <a:lnTo>
                    <a:pt x="2611" y="2611"/>
                  </a:lnTo>
                  <a:lnTo>
                    <a:pt x="2672" y="2457"/>
                  </a:lnTo>
                  <a:lnTo>
                    <a:pt x="2672" y="2212"/>
                  </a:lnTo>
                  <a:lnTo>
                    <a:pt x="2764" y="2058"/>
                  </a:lnTo>
                  <a:lnTo>
                    <a:pt x="2856" y="1997"/>
                  </a:lnTo>
                  <a:lnTo>
                    <a:pt x="2918" y="2028"/>
                  </a:lnTo>
                  <a:lnTo>
                    <a:pt x="3071" y="2242"/>
                  </a:lnTo>
                  <a:lnTo>
                    <a:pt x="3102" y="2427"/>
                  </a:lnTo>
                  <a:lnTo>
                    <a:pt x="3194" y="2488"/>
                  </a:lnTo>
                  <a:lnTo>
                    <a:pt x="3256" y="2365"/>
                  </a:lnTo>
                  <a:lnTo>
                    <a:pt x="3378" y="2304"/>
                  </a:lnTo>
                  <a:lnTo>
                    <a:pt x="3501" y="2365"/>
                  </a:lnTo>
                  <a:lnTo>
                    <a:pt x="3655" y="2611"/>
                  </a:lnTo>
                  <a:lnTo>
                    <a:pt x="3716" y="2795"/>
                  </a:lnTo>
                  <a:lnTo>
                    <a:pt x="3716" y="2979"/>
                  </a:lnTo>
                  <a:lnTo>
                    <a:pt x="3655" y="3072"/>
                  </a:lnTo>
                  <a:lnTo>
                    <a:pt x="3655" y="3409"/>
                  </a:lnTo>
                  <a:lnTo>
                    <a:pt x="3655" y="3624"/>
                  </a:lnTo>
                  <a:lnTo>
                    <a:pt x="3655" y="3716"/>
                  </a:lnTo>
                  <a:lnTo>
                    <a:pt x="3716" y="3747"/>
                  </a:lnTo>
                  <a:lnTo>
                    <a:pt x="3839" y="3655"/>
                  </a:lnTo>
                  <a:lnTo>
                    <a:pt x="3839" y="3440"/>
                  </a:lnTo>
                  <a:lnTo>
                    <a:pt x="3808" y="3133"/>
                  </a:lnTo>
                  <a:lnTo>
                    <a:pt x="3839" y="2979"/>
                  </a:lnTo>
                  <a:lnTo>
                    <a:pt x="3931" y="2887"/>
                  </a:lnTo>
                  <a:lnTo>
                    <a:pt x="4146" y="3072"/>
                  </a:lnTo>
                  <a:lnTo>
                    <a:pt x="4269" y="3379"/>
                  </a:lnTo>
                  <a:lnTo>
                    <a:pt x="4392" y="3747"/>
                  </a:lnTo>
                  <a:lnTo>
                    <a:pt x="4392" y="3870"/>
                  </a:lnTo>
                  <a:lnTo>
                    <a:pt x="4484" y="3962"/>
                  </a:lnTo>
                  <a:lnTo>
                    <a:pt x="4637" y="3962"/>
                  </a:lnTo>
                  <a:lnTo>
                    <a:pt x="4730" y="4023"/>
                  </a:lnTo>
                  <a:lnTo>
                    <a:pt x="4944" y="4238"/>
                  </a:lnTo>
                  <a:lnTo>
                    <a:pt x="5037" y="4330"/>
                  </a:lnTo>
                  <a:lnTo>
                    <a:pt x="5252" y="4545"/>
                  </a:lnTo>
                  <a:lnTo>
                    <a:pt x="5405" y="4637"/>
                  </a:lnTo>
                  <a:lnTo>
                    <a:pt x="5774" y="4730"/>
                  </a:lnTo>
                  <a:lnTo>
                    <a:pt x="5896" y="4760"/>
                  </a:lnTo>
                  <a:lnTo>
                    <a:pt x="5896" y="4945"/>
                  </a:lnTo>
                  <a:lnTo>
                    <a:pt x="5835" y="5037"/>
                  </a:lnTo>
                  <a:lnTo>
                    <a:pt x="5804" y="5159"/>
                  </a:lnTo>
                  <a:lnTo>
                    <a:pt x="5743" y="5159"/>
                  </a:lnTo>
                  <a:lnTo>
                    <a:pt x="5651" y="5006"/>
                  </a:lnTo>
                  <a:lnTo>
                    <a:pt x="5497" y="5067"/>
                  </a:lnTo>
                  <a:lnTo>
                    <a:pt x="5374" y="5067"/>
                  </a:lnTo>
                  <a:lnTo>
                    <a:pt x="5159" y="5252"/>
                  </a:lnTo>
                  <a:lnTo>
                    <a:pt x="5006" y="5252"/>
                  </a:lnTo>
                  <a:lnTo>
                    <a:pt x="4975" y="5313"/>
                  </a:lnTo>
                  <a:lnTo>
                    <a:pt x="5006" y="5405"/>
                  </a:lnTo>
                  <a:lnTo>
                    <a:pt x="5006" y="5497"/>
                  </a:lnTo>
                  <a:lnTo>
                    <a:pt x="4852" y="5651"/>
                  </a:lnTo>
                  <a:lnTo>
                    <a:pt x="4822" y="5712"/>
                  </a:lnTo>
                  <a:lnTo>
                    <a:pt x="4852" y="5927"/>
                  </a:lnTo>
                  <a:lnTo>
                    <a:pt x="4852" y="6234"/>
                  </a:lnTo>
                  <a:lnTo>
                    <a:pt x="4822" y="6357"/>
                  </a:lnTo>
                  <a:lnTo>
                    <a:pt x="4822" y="6541"/>
                  </a:lnTo>
                  <a:lnTo>
                    <a:pt x="4852" y="6603"/>
                  </a:lnTo>
                  <a:lnTo>
                    <a:pt x="4791" y="6725"/>
                  </a:lnTo>
                  <a:lnTo>
                    <a:pt x="4637" y="6664"/>
                  </a:lnTo>
                  <a:lnTo>
                    <a:pt x="4576" y="6695"/>
                  </a:lnTo>
                  <a:lnTo>
                    <a:pt x="4576" y="6879"/>
                  </a:lnTo>
                  <a:lnTo>
                    <a:pt x="4699" y="7094"/>
                  </a:lnTo>
                  <a:lnTo>
                    <a:pt x="4699" y="7247"/>
                  </a:lnTo>
                  <a:lnTo>
                    <a:pt x="4637" y="7432"/>
                  </a:lnTo>
                  <a:lnTo>
                    <a:pt x="4637" y="7647"/>
                  </a:lnTo>
                  <a:lnTo>
                    <a:pt x="4637" y="7831"/>
                  </a:lnTo>
                  <a:lnTo>
                    <a:pt x="4576" y="7831"/>
                  </a:lnTo>
                  <a:lnTo>
                    <a:pt x="4392" y="7831"/>
                  </a:lnTo>
                  <a:lnTo>
                    <a:pt x="4269" y="7954"/>
                  </a:lnTo>
                  <a:lnTo>
                    <a:pt x="4422" y="8015"/>
                  </a:lnTo>
                  <a:lnTo>
                    <a:pt x="4392" y="8077"/>
                  </a:lnTo>
                  <a:lnTo>
                    <a:pt x="4269" y="8199"/>
                  </a:lnTo>
                  <a:lnTo>
                    <a:pt x="4269" y="8322"/>
                  </a:lnTo>
                  <a:lnTo>
                    <a:pt x="4269" y="8445"/>
                  </a:lnTo>
                  <a:lnTo>
                    <a:pt x="4269" y="8967"/>
                  </a:lnTo>
                  <a:lnTo>
                    <a:pt x="4208" y="9090"/>
                  </a:lnTo>
                  <a:lnTo>
                    <a:pt x="4115" y="9182"/>
                  </a:lnTo>
                  <a:lnTo>
                    <a:pt x="4146" y="9366"/>
                  </a:lnTo>
                  <a:lnTo>
                    <a:pt x="4208" y="9581"/>
                  </a:lnTo>
                  <a:lnTo>
                    <a:pt x="4208" y="9704"/>
                  </a:lnTo>
                  <a:lnTo>
                    <a:pt x="4177" y="9735"/>
                  </a:lnTo>
                  <a:lnTo>
                    <a:pt x="4146" y="9919"/>
                  </a:lnTo>
                  <a:lnTo>
                    <a:pt x="4054" y="10072"/>
                  </a:lnTo>
                  <a:lnTo>
                    <a:pt x="3931" y="10072"/>
                  </a:lnTo>
                  <a:close/>
                  <a:moveTo>
                    <a:pt x="5743" y="14341"/>
                  </a:moveTo>
                  <a:lnTo>
                    <a:pt x="5804" y="14248"/>
                  </a:lnTo>
                  <a:lnTo>
                    <a:pt x="5835" y="14033"/>
                  </a:lnTo>
                  <a:lnTo>
                    <a:pt x="5712" y="13911"/>
                  </a:lnTo>
                  <a:lnTo>
                    <a:pt x="5559" y="13911"/>
                  </a:lnTo>
                  <a:lnTo>
                    <a:pt x="5528" y="14003"/>
                  </a:lnTo>
                  <a:lnTo>
                    <a:pt x="5559" y="14126"/>
                  </a:lnTo>
                  <a:lnTo>
                    <a:pt x="5681" y="14218"/>
                  </a:lnTo>
                  <a:lnTo>
                    <a:pt x="5681" y="1431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15" name="Google Shape;1015;p73"/>
            <p:cNvSpPr/>
            <p:nvPr/>
          </p:nvSpPr>
          <p:spPr>
            <a:xfrm>
              <a:off x="7477560" y="2303640"/>
              <a:ext cx="249849" cy="477712"/>
            </a:xfrm>
            <a:custGeom>
              <a:rect b="b" l="l" r="r" t="t"/>
              <a:pathLst>
                <a:path extrusionOk="0" h="25057" w="13112">
                  <a:moveTo>
                    <a:pt x="5220" y="12007"/>
                  </a:moveTo>
                  <a:lnTo>
                    <a:pt x="5281" y="12099"/>
                  </a:lnTo>
                  <a:lnTo>
                    <a:pt x="5220" y="12130"/>
                  </a:lnTo>
                  <a:lnTo>
                    <a:pt x="5189" y="12099"/>
                  </a:lnTo>
                  <a:close/>
                  <a:moveTo>
                    <a:pt x="5343" y="12007"/>
                  </a:moveTo>
                  <a:lnTo>
                    <a:pt x="5312" y="11945"/>
                  </a:lnTo>
                  <a:lnTo>
                    <a:pt x="5374" y="11853"/>
                  </a:lnTo>
                  <a:lnTo>
                    <a:pt x="5466" y="11853"/>
                  </a:lnTo>
                  <a:lnTo>
                    <a:pt x="5496" y="11976"/>
                  </a:lnTo>
                  <a:lnTo>
                    <a:pt x="5435" y="12037"/>
                  </a:lnTo>
                  <a:lnTo>
                    <a:pt x="5343" y="12037"/>
                  </a:lnTo>
                  <a:close/>
                  <a:moveTo>
                    <a:pt x="154" y="25026"/>
                  </a:moveTo>
                  <a:lnTo>
                    <a:pt x="123" y="24903"/>
                  </a:lnTo>
                  <a:lnTo>
                    <a:pt x="31" y="24903"/>
                  </a:lnTo>
                  <a:lnTo>
                    <a:pt x="0" y="25057"/>
                  </a:lnTo>
                  <a:lnTo>
                    <a:pt x="92" y="25057"/>
                  </a:lnTo>
                  <a:lnTo>
                    <a:pt x="154" y="24995"/>
                  </a:lnTo>
                  <a:close/>
                  <a:moveTo>
                    <a:pt x="276" y="24872"/>
                  </a:moveTo>
                  <a:lnTo>
                    <a:pt x="368" y="24780"/>
                  </a:lnTo>
                  <a:lnTo>
                    <a:pt x="430" y="24842"/>
                  </a:lnTo>
                  <a:lnTo>
                    <a:pt x="399" y="24995"/>
                  </a:lnTo>
                  <a:lnTo>
                    <a:pt x="307" y="24965"/>
                  </a:lnTo>
                  <a:close/>
                  <a:moveTo>
                    <a:pt x="1044" y="24289"/>
                  </a:moveTo>
                  <a:lnTo>
                    <a:pt x="1044" y="24473"/>
                  </a:lnTo>
                  <a:lnTo>
                    <a:pt x="1105" y="24535"/>
                  </a:lnTo>
                  <a:lnTo>
                    <a:pt x="1228" y="24535"/>
                  </a:lnTo>
                  <a:lnTo>
                    <a:pt x="1259" y="24381"/>
                  </a:lnTo>
                  <a:lnTo>
                    <a:pt x="1044" y="24289"/>
                  </a:lnTo>
                  <a:close/>
                  <a:moveTo>
                    <a:pt x="2825" y="22846"/>
                  </a:moveTo>
                  <a:lnTo>
                    <a:pt x="2764" y="22631"/>
                  </a:lnTo>
                  <a:lnTo>
                    <a:pt x="2917" y="22508"/>
                  </a:lnTo>
                  <a:lnTo>
                    <a:pt x="2948" y="22447"/>
                  </a:lnTo>
                  <a:lnTo>
                    <a:pt x="2917" y="22385"/>
                  </a:lnTo>
                  <a:lnTo>
                    <a:pt x="3071" y="22293"/>
                  </a:lnTo>
                  <a:lnTo>
                    <a:pt x="3132" y="22140"/>
                  </a:lnTo>
                  <a:lnTo>
                    <a:pt x="3224" y="22293"/>
                  </a:lnTo>
                  <a:lnTo>
                    <a:pt x="3132" y="22416"/>
                  </a:lnTo>
                  <a:lnTo>
                    <a:pt x="3132" y="22539"/>
                  </a:lnTo>
                  <a:lnTo>
                    <a:pt x="2948" y="22662"/>
                  </a:lnTo>
                  <a:lnTo>
                    <a:pt x="2948" y="22815"/>
                  </a:lnTo>
                  <a:lnTo>
                    <a:pt x="2856" y="22846"/>
                  </a:lnTo>
                  <a:close/>
                  <a:moveTo>
                    <a:pt x="3593" y="21188"/>
                  </a:moveTo>
                  <a:lnTo>
                    <a:pt x="3715" y="21280"/>
                  </a:lnTo>
                  <a:lnTo>
                    <a:pt x="3746" y="21403"/>
                  </a:lnTo>
                  <a:lnTo>
                    <a:pt x="3685" y="21433"/>
                  </a:lnTo>
                  <a:lnTo>
                    <a:pt x="3562" y="21341"/>
                  </a:lnTo>
                  <a:lnTo>
                    <a:pt x="3562" y="21249"/>
                  </a:lnTo>
                  <a:lnTo>
                    <a:pt x="3623" y="21188"/>
                  </a:lnTo>
                  <a:close/>
                  <a:moveTo>
                    <a:pt x="3930" y="20881"/>
                  </a:moveTo>
                  <a:lnTo>
                    <a:pt x="3869" y="20819"/>
                  </a:lnTo>
                  <a:lnTo>
                    <a:pt x="3746" y="20819"/>
                  </a:lnTo>
                  <a:lnTo>
                    <a:pt x="3685" y="20789"/>
                  </a:lnTo>
                  <a:lnTo>
                    <a:pt x="3746" y="20666"/>
                  </a:lnTo>
                  <a:lnTo>
                    <a:pt x="3900" y="20604"/>
                  </a:lnTo>
                  <a:lnTo>
                    <a:pt x="3930" y="20604"/>
                  </a:lnTo>
                  <a:lnTo>
                    <a:pt x="3961" y="20574"/>
                  </a:lnTo>
                  <a:lnTo>
                    <a:pt x="4053" y="20574"/>
                  </a:lnTo>
                  <a:lnTo>
                    <a:pt x="4115" y="20512"/>
                  </a:lnTo>
                  <a:lnTo>
                    <a:pt x="4237" y="20481"/>
                  </a:lnTo>
                  <a:lnTo>
                    <a:pt x="4145" y="20666"/>
                  </a:lnTo>
                  <a:lnTo>
                    <a:pt x="3992" y="20758"/>
                  </a:lnTo>
                  <a:lnTo>
                    <a:pt x="3992" y="20850"/>
                  </a:lnTo>
                  <a:lnTo>
                    <a:pt x="3961" y="20911"/>
                  </a:lnTo>
                  <a:close/>
                  <a:moveTo>
                    <a:pt x="8229" y="4453"/>
                  </a:moveTo>
                  <a:lnTo>
                    <a:pt x="8168" y="4361"/>
                  </a:lnTo>
                  <a:lnTo>
                    <a:pt x="8168" y="4238"/>
                  </a:lnTo>
                  <a:lnTo>
                    <a:pt x="8291" y="4115"/>
                  </a:lnTo>
                  <a:lnTo>
                    <a:pt x="8383" y="4085"/>
                  </a:lnTo>
                  <a:lnTo>
                    <a:pt x="8352" y="4238"/>
                  </a:lnTo>
                  <a:lnTo>
                    <a:pt x="8352" y="4392"/>
                  </a:lnTo>
                  <a:lnTo>
                    <a:pt x="8260" y="4453"/>
                  </a:lnTo>
                  <a:close/>
                  <a:moveTo>
                    <a:pt x="9212" y="5282"/>
                  </a:moveTo>
                  <a:lnTo>
                    <a:pt x="9089" y="5190"/>
                  </a:lnTo>
                  <a:lnTo>
                    <a:pt x="9028" y="5036"/>
                  </a:lnTo>
                  <a:lnTo>
                    <a:pt x="9058" y="5006"/>
                  </a:lnTo>
                  <a:lnTo>
                    <a:pt x="9028" y="4699"/>
                  </a:lnTo>
                  <a:lnTo>
                    <a:pt x="8905" y="4422"/>
                  </a:lnTo>
                  <a:lnTo>
                    <a:pt x="8782" y="4300"/>
                  </a:lnTo>
                  <a:lnTo>
                    <a:pt x="8659" y="4207"/>
                  </a:lnTo>
                  <a:lnTo>
                    <a:pt x="8567" y="4207"/>
                  </a:lnTo>
                  <a:lnTo>
                    <a:pt x="8536" y="4115"/>
                  </a:lnTo>
                  <a:lnTo>
                    <a:pt x="8536" y="3870"/>
                  </a:lnTo>
                  <a:lnTo>
                    <a:pt x="8506" y="3716"/>
                  </a:lnTo>
                  <a:lnTo>
                    <a:pt x="8567" y="3593"/>
                  </a:lnTo>
                  <a:lnTo>
                    <a:pt x="8659" y="3532"/>
                  </a:lnTo>
                  <a:lnTo>
                    <a:pt x="8690" y="3470"/>
                  </a:lnTo>
                  <a:lnTo>
                    <a:pt x="8813" y="3470"/>
                  </a:lnTo>
                  <a:lnTo>
                    <a:pt x="8874" y="3286"/>
                  </a:lnTo>
                  <a:lnTo>
                    <a:pt x="8935" y="3225"/>
                  </a:lnTo>
                  <a:lnTo>
                    <a:pt x="8935" y="3133"/>
                  </a:lnTo>
                  <a:lnTo>
                    <a:pt x="8751" y="3010"/>
                  </a:lnTo>
                  <a:lnTo>
                    <a:pt x="8690" y="3010"/>
                  </a:lnTo>
                  <a:lnTo>
                    <a:pt x="8659" y="2948"/>
                  </a:lnTo>
                  <a:lnTo>
                    <a:pt x="8721" y="2826"/>
                  </a:lnTo>
                  <a:lnTo>
                    <a:pt x="8843" y="2795"/>
                  </a:lnTo>
                  <a:lnTo>
                    <a:pt x="9089" y="2948"/>
                  </a:lnTo>
                  <a:lnTo>
                    <a:pt x="9365" y="2979"/>
                  </a:lnTo>
                  <a:lnTo>
                    <a:pt x="9457" y="2918"/>
                  </a:lnTo>
                  <a:lnTo>
                    <a:pt x="9457" y="2795"/>
                  </a:lnTo>
                  <a:lnTo>
                    <a:pt x="9519" y="2734"/>
                  </a:lnTo>
                  <a:lnTo>
                    <a:pt x="9457" y="2611"/>
                  </a:lnTo>
                  <a:lnTo>
                    <a:pt x="9396" y="2580"/>
                  </a:lnTo>
                  <a:lnTo>
                    <a:pt x="9365" y="2488"/>
                  </a:lnTo>
                  <a:lnTo>
                    <a:pt x="9273" y="2365"/>
                  </a:lnTo>
                  <a:lnTo>
                    <a:pt x="9212" y="2212"/>
                  </a:lnTo>
                  <a:lnTo>
                    <a:pt x="9335" y="2058"/>
                  </a:lnTo>
                  <a:lnTo>
                    <a:pt x="9396" y="2058"/>
                  </a:lnTo>
                  <a:lnTo>
                    <a:pt x="9427" y="1997"/>
                  </a:lnTo>
                  <a:lnTo>
                    <a:pt x="9365" y="1812"/>
                  </a:lnTo>
                  <a:lnTo>
                    <a:pt x="9273" y="1567"/>
                  </a:lnTo>
                  <a:lnTo>
                    <a:pt x="9304" y="1475"/>
                  </a:lnTo>
                  <a:lnTo>
                    <a:pt x="9304" y="1137"/>
                  </a:lnTo>
                  <a:lnTo>
                    <a:pt x="9243" y="953"/>
                  </a:lnTo>
                  <a:lnTo>
                    <a:pt x="8966" y="523"/>
                  </a:lnTo>
                  <a:lnTo>
                    <a:pt x="8905" y="338"/>
                  </a:lnTo>
                  <a:lnTo>
                    <a:pt x="8843" y="216"/>
                  </a:lnTo>
                  <a:lnTo>
                    <a:pt x="8874" y="154"/>
                  </a:lnTo>
                  <a:lnTo>
                    <a:pt x="8966" y="154"/>
                  </a:lnTo>
                  <a:lnTo>
                    <a:pt x="9058" y="62"/>
                  </a:lnTo>
                  <a:lnTo>
                    <a:pt x="9058" y="1"/>
                  </a:lnTo>
                  <a:lnTo>
                    <a:pt x="9243" y="1"/>
                  </a:lnTo>
                  <a:lnTo>
                    <a:pt x="9304" y="124"/>
                  </a:lnTo>
                  <a:lnTo>
                    <a:pt x="9550" y="338"/>
                  </a:lnTo>
                  <a:lnTo>
                    <a:pt x="9795" y="369"/>
                  </a:lnTo>
                  <a:lnTo>
                    <a:pt x="9887" y="615"/>
                  </a:lnTo>
                  <a:lnTo>
                    <a:pt x="10287" y="983"/>
                  </a:lnTo>
                  <a:lnTo>
                    <a:pt x="10501" y="1137"/>
                  </a:lnTo>
                  <a:lnTo>
                    <a:pt x="10563" y="1260"/>
                  </a:lnTo>
                  <a:lnTo>
                    <a:pt x="10716" y="1290"/>
                  </a:lnTo>
                  <a:lnTo>
                    <a:pt x="10870" y="1444"/>
                  </a:lnTo>
                  <a:lnTo>
                    <a:pt x="11116" y="1567"/>
                  </a:lnTo>
                  <a:lnTo>
                    <a:pt x="11300" y="1597"/>
                  </a:lnTo>
                  <a:lnTo>
                    <a:pt x="11453" y="1751"/>
                  </a:lnTo>
                  <a:lnTo>
                    <a:pt x="11576" y="1720"/>
                  </a:lnTo>
                  <a:lnTo>
                    <a:pt x="11638" y="1751"/>
                  </a:lnTo>
                  <a:lnTo>
                    <a:pt x="11853" y="1720"/>
                  </a:lnTo>
                  <a:lnTo>
                    <a:pt x="12129" y="1536"/>
                  </a:lnTo>
                  <a:lnTo>
                    <a:pt x="12252" y="1382"/>
                  </a:lnTo>
                  <a:lnTo>
                    <a:pt x="12282" y="1229"/>
                  </a:lnTo>
                  <a:lnTo>
                    <a:pt x="12344" y="1168"/>
                  </a:lnTo>
                  <a:lnTo>
                    <a:pt x="12375" y="1260"/>
                  </a:lnTo>
                  <a:lnTo>
                    <a:pt x="12375" y="1382"/>
                  </a:lnTo>
                  <a:lnTo>
                    <a:pt x="12282" y="1628"/>
                  </a:lnTo>
                  <a:lnTo>
                    <a:pt x="12282" y="1843"/>
                  </a:lnTo>
                  <a:lnTo>
                    <a:pt x="12344" y="1904"/>
                  </a:lnTo>
                  <a:lnTo>
                    <a:pt x="12559" y="2027"/>
                  </a:lnTo>
                  <a:lnTo>
                    <a:pt x="12682" y="2212"/>
                  </a:lnTo>
                  <a:lnTo>
                    <a:pt x="12682" y="2334"/>
                  </a:lnTo>
                  <a:lnTo>
                    <a:pt x="12682" y="2396"/>
                  </a:lnTo>
                  <a:lnTo>
                    <a:pt x="12804" y="2396"/>
                  </a:lnTo>
                  <a:lnTo>
                    <a:pt x="12897" y="2273"/>
                  </a:lnTo>
                  <a:lnTo>
                    <a:pt x="12989" y="2181"/>
                  </a:lnTo>
                  <a:lnTo>
                    <a:pt x="13111" y="2181"/>
                  </a:lnTo>
                  <a:lnTo>
                    <a:pt x="13050" y="2304"/>
                  </a:lnTo>
                  <a:lnTo>
                    <a:pt x="12989" y="2334"/>
                  </a:lnTo>
                  <a:lnTo>
                    <a:pt x="12989" y="2488"/>
                  </a:lnTo>
                  <a:lnTo>
                    <a:pt x="12866" y="2580"/>
                  </a:lnTo>
                  <a:lnTo>
                    <a:pt x="12743" y="2641"/>
                  </a:lnTo>
                  <a:lnTo>
                    <a:pt x="12712" y="2764"/>
                  </a:lnTo>
                  <a:lnTo>
                    <a:pt x="12651" y="2856"/>
                  </a:lnTo>
                  <a:lnTo>
                    <a:pt x="12528" y="2856"/>
                  </a:lnTo>
                  <a:lnTo>
                    <a:pt x="12467" y="2795"/>
                  </a:lnTo>
                  <a:lnTo>
                    <a:pt x="12344" y="2887"/>
                  </a:lnTo>
                  <a:lnTo>
                    <a:pt x="12344" y="2979"/>
                  </a:lnTo>
                  <a:lnTo>
                    <a:pt x="12160" y="2979"/>
                  </a:lnTo>
                  <a:lnTo>
                    <a:pt x="11975" y="2918"/>
                  </a:lnTo>
                  <a:lnTo>
                    <a:pt x="11853" y="2979"/>
                  </a:lnTo>
                  <a:lnTo>
                    <a:pt x="11638" y="3286"/>
                  </a:lnTo>
                  <a:lnTo>
                    <a:pt x="11545" y="3624"/>
                  </a:lnTo>
                  <a:lnTo>
                    <a:pt x="11515" y="3900"/>
                  </a:lnTo>
                  <a:lnTo>
                    <a:pt x="11545" y="4085"/>
                  </a:lnTo>
                  <a:lnTo>
                    <a:pt x="11515" y="4207"/>
                  </a:lnTo>
                  <a:lnTo>
                    <a:pt x="11515" y="4330"/>
                  </a:lnTo>
                  <a:lnTo>
                    <a:pt x="11392" y="4269"/>
                  </a:lnTo>
                  <a:lnTo>
                    <a:pt x="11300" y="4146"/>
                  </a:lnTo>
                  <a:lnTo>
                    <a:pt x="11054" y="4085"/>
                  </a:lnTo>
                  <a:lnTo>
                    <a:pt x="10809" y="3962"/>
                  </a:lnTo>
                  <a:lnTo>
                    <a:pt x="10563" y="3778"/>
                  </a:lnTo>
                  <a:lnTo>
                    <a:pt x="10440" y="3624"/>
                  </a:lnTo>
                  <a:lnTo>
                    <a:pt x="10287" y="3624"/>
                  </a:lnTo>
                  <a:lnTo>
                    <a:pt x="10164" y="3593"/>
                  </a:lnTo>
                  <a:lnTo>
                    <a:pt x="10072" y="3532"/>
                  </a:lnTo>
                  <a:lnTo>
                    <a:pt x="9918" y="3532"/>
                  </a:lnTo>
                  <a:lnTo>
                    <a:pt x="9734" y="3685"/>
                  </a:lnTo>
                  <a:lnTo>
                    <a:pt x="9550" y="3931"/>
                  </a:lnTo>
                  <a:lnTo>
                    <a:pt x="9457" y="3900"/>
                  </a:lnTo>
                  <a:lnTo>
                    <a:pt x="9273" y="3747"/>
                  </a:lnTo>
                  <a:lnTo>
                    <a:pt x="9150" y="3747"/>
                  </a:lnTo>
                  <a:lnTo>
                    <a:pt x="9028" y="3839"/>
                  </a:lnTo>
                  <a:lnTo>
                    <a:pt x="9028" y="4023"/>
                  </a:lnTo>
                  <a:lnTo>
                    <a:pt x="9089" y="4146"/>
                  </a:lnTo>
                  <a:lnTo>
                    <a:pt x="9273" y="4238"/>
                  </a:lnTo>
                  <a:lnTo>
                    <a:pt x="9457" y="4207"/>
                  </a:lnTo>
                  <a:lnTo>
                    <a:pt x="9642" y="4422"/>
                  </a:lnTo>
                  <a:lnTo>
                    <a:pt x="9826" y="4484"/>
                  </a:lnTo>
                  <a:lnTo>
                    <a:pt x="10010" y="4484"/>
                  </a:lnTo>
                  <a:lnTo>
                    <a:pt x="10072" y="4576"/>
                  </a:lnTo>
                  <a:lnTo>
                    <a:pt x="9949" y="4729"/>
                  </a:lnTo>
                  <a:lnTo>
                    <a:pt x="9918" y="4852"/>
                  </a:lnTo>
                  <a:lnTo>
                    <a:pt x="9795" y="4760"/>
                  </a:lnTo>
                  <a:lnTo>
                    <a:pt x="9580" y="4760"/>
                  </a:lnTo>
                  <a:lnTo>
                    <a:pt x="9488" y="4822"/>
                  </a:lnTo>
                  <a:lnTo>
                    <a:pt x="9488" y="4944"/>
                  </a:lnTo>
                  <a:lnTo>
                    <a:pt x="9427" y="5067"/>
                  </a:lnTo>
                  <a:lnTo>
                    <a:pt x="9243" y="5313"/>
                  </a:lnTo>
                  <a:close/>
                  <a:moveTo>
                    <a:pt x="8966" y="9827"/>
                  </a:moveTo>
                  <a:lnTo>
                    <a:pt x="8966" y="9673"/>
                  </a:lnTo>
                  <a:lnTo>
                    <a:pt x="8997" y="9581"/>
                  </a:lnTo>
                  <a:lnTo>
                    <a:pt x="8966" y="9550"/>
                  </a:lnTo>
                  <a:lnTo>
                    <a:pt x="8874" y="9612"/>
                  </a:lnTo>
                  <a:lnTo>
                    <a:pt x="8874" y="9520"/>
                  </a:lnTo>
                  <a:lnTo>
                    <a:pt x="8935" y="9243"/>
                  </a:lnTo>
                  <a:lnTo>
                    <a:pt x="8997" y="9182"/>
                  </a:lnTo>
                  <a:lnTo>
                    <a:pt x="9028" y="9305"/>
                  </a:lnTo>
                  <a:lnTo>
                    <a:pt x="9028" y="9427"/>
                  </a:lnTo>
                  <a:lnTo>
                    <a:pt x="9150" y="9458"/>
                  </a:lnTo>
                  <a:lnTo>
                    <a:pt x="9150" y="9550"/>
                  </a:lnTo>
                  <a:lnTo>
                    <a:pt x="9120" y="9734"/>
                  </a:lnTo>
                  <a:lnTo>
                    <a:pt x="9028" y="9827"/>
                  </a:lnTo>
                  <a:lnTo>
                    <a:pt x="8966" y="9827"/>
                  </a:lnTo>
                  <a:close/>
                  <a:moveTo>
                    <a:pt x="2856" y="15446"/>
                  </a:moveTo>
                  <a:lnTo>
                    <a:pt x="2948" y="15507"/>
                  </a:lnTo>
                  <a:lnTo>
                    <a:pt x="3009" y="15476"/>
                  </a:lnTo>
                  <a:lnTo>
                    <a:pt x="2917" y="15415"/>
                  </a:lnTo>
                  <a:lnTo>
                    <a:pt x="2856" y="15415"/>
                  </a:lnTo>
                  <a:lnTo>
                    <a:pt x="2856" y="15446"/>
                  </a:lnTo>
                  <a:close/>
                  <a:moveTo>
                    <a:pt x="2825" y="15538"/>
                  </a:moveTo>
                  <a:lnTo>
                    <a:pt x="2856" y="15599"/>
                  </a:lnTo>
                  <a:lnTo>
                    <a:pt x="2886" y="15569"/>
                  </a:lnTo>
                  <a:lnTo>
                    <a:pt x="2825" y="15569"/>
                  </a:lnTo>
                  <a:close/>
                  <a:moveTo>
                    <a:pt x="2733" y="15661"/>
                  </a:moveTo>
                  <a:lnTo>
                    <a:pt x="2794" y="15691"/>
                  </a:lnTo>
                  <a:lnTo>
                    <a:pt x="2825" y="15630"/>
                  </a:lnTo>
                  <a:close/>
                  <a:moveTo>
                    <a:pt x="2610" y="15722"/>
                  </a:moveTo>
                  <a:lnTo>
                    <a:pt x="2610" y="15814"/>
                  </a:lnTo>
                  <a:lnTo>
                    <a:pt x="2702" y="15753"/>
                  </a:lnTo>
                  <a:lnTo>
                    <a:pt x="2610" y="15722"/>
                  </a:lnTo>
                  <a:close/>
                  <a:moveTo>
                    <a:pt x="2487" y="16152"/>
                  </a:moveTo>
                  <a:lnTo>
                    <a:pt x="2456" y="15968"/>
                  </a:lnTo>
                  <a:lnTo>
                    <a:pt x="2456" y="15845"/>
                  </a:lnTo>
                  <a:lnTo>
                    <a:pt x="2518" y="15814"/>
                  </a:lnTo>
                  <a:lnTo>
                    <a:pt x="2518" y="15906"/>
                  </a:lnTo>
                  <a:lnTo>
                    <a:pt x="2641" y="15968"/>
                  </a:lnTo>
                  <a:lnTo>
                    <a:pt x="2702" y="16091"/>
                  </a:lnTo>
                  <a:lnTo>
                    <a:pt x="2579" y="16152"/>
                  </a:lnTo>
                  <a:lnTo>
                    <a:pt x="2487" y="16152"/>
                  </a:lnTo>
                  <a:close/>
                  <a:moveTo>
                    <a:pt x="3746" y="16244"/>
                  </a:moveTo>
                  <a:lnTo>
                    <a:pt x="3746" y="16152"/>
                  </a:lnTo>
                  <a:lnTo>
                    <a:pt x="3808" y="16091"/>
                  </a:lnTo>
                  <a:lnTo>
                    <a:pt x="3869" y="16121"/>
                  </a:lnTo>
                  <a:lnTo>
                    <a:pt x="3869" y="16244"/>
                  </a:lnTo>
                  <a:lnTo>
                    <a:pt x="3777" y="16244"/>
                  </a:lnTo>
                  <a:close/>
                  <a:moveTo>
                    <a:pt x="3623" y="16490"/>
                  </a:moveTo>
                  <a:lnTo>
                    <a:pt x="3685" y="16428"/>
                  </a:lnTo>
                  <a:lnTo>
                    <a:pt x="3715" y="16459"/>
                  </a:lnTo>
                  <a:lnTo>
                    <a:pt x="3654" y="16551"/>
                  </a:lnTo>
                  <a:close/>
                  <a:moveTo>
                    <a:pt x="3562" y="16060"/>
                  </a:moveTo>
                  <a:lnTo>
                    <a:pt x="3500" y="16152"/>
                  </a:lnTo>
                  <a:lnTo>
                    <a:pt x="3500" y="16305"/>
                  </a:lnTo>
                  <a:lnTo>
                    <a:pt x="3562" y="16428"/>
                  </a:lnTo>
                  <a:lnTo>
                    <a:pt x="3654" y="16428"/>
                  </a:lnTo>
                  <a:lnTo>
                    <a:pt x="3685" y="16275"/>
                  </a:lnTo>
                  <a:lnTo>
                    <a:pt x="3593" y="16121"/>
                  </a:lnTo>
                  <a:lnTo>
                    <a:pt x="3593" y="16091"/>
                  </a:lnTo>
                  <a:lnTo>
                    <a:pt x="3562" y="16091"/>
                  </a:lnTo>
                  <a:close/>
                  <a:moveTo>
                    <a:pt x="7124" y="14064"/>
                  </a:moveTo>
                  <a:lnTo>
                    <a:pt x="7032" y="13910"/>
                  </a:lnTo>
                  <a:lnTo>
                    <a:pt x="7032" y="13788"/>
                  </a:lnTo>
                  <a:lnTo>
                    <a:pt x="7093" y="13695"/>
                  </a:lnTo>
                  <a:lnTo>
                    <a:pt x="7185" y="13695"/>
                  </a:lnTo>
                  <a:lnTo>
                    <a:pt x="7216" y="13788"/>
                  </a:lnTo>
                  <a:lnTo>
                    <a:pt x="7185" y="13910"/>
                  </a:lnTo>
                  <a:lnTo>
                    <a:pt x="7216" y="13972"/>
                  </a:lnTo>
                  <a:lnTo>
                    <a:pt x="7185" y="14095"/>
                  </a:lnTo>
                  <a:close/>
                  <a:moveTo>
                    <a:pt x="6510" y="13941"/>
                  </a:moveTo>
                  <a:lnTo>
                    <a:pt x="6663" y="13788"/>
                  </a:lnTo>
                  <a:lnTo>
                    <a:pt x="6755" y="13818"/>
                  </a:lnTo>
                  <a:lnTo>
                    <a:pt x="6755" y="13910"/>
                  </a:lnTo>
                  <a:lnTo>
                    <a:pt x="6663" y="13972"/>
                  </a:lnTo>
                  <a:lnTo>
                    <a:pt x="6540" y="13941"/>
                  </a:lnTo>
                  <a:close/>
                  <a:moveTo>
                    <a:pt x="5773" y="15661"/>
                  </a:moveTo>
                  <a:lnTo>
                    <a:pt x="5834" y="15691"/>
                  </a:lnTo>
                  <a:lnTo>
                    <a:pt x="5896" y="15630"/>
                  </a:lnTo>
                  <a:lnTo>
                    <a:pt x="5988" y="15661"/>
                  </a:lnTo>
                  <a:lnTo>
                    <a:pt x="6080" y="15661"/>
                  </a:lnTo>
                  <a:lnTo>
                    <a:pt x="6080" y="15538"/>
                  </a:lnTo>
                  <a:lnTo>
                    <a:pt x="5926" y="15384"/>
                  </a:lnTo>
                  <a:lnTo>
                    <a:pt x="5988" y="15231"/>
                  </a:lnTo>
                  <a:lnTo>
                    <a:pt x="6080" y="15016"/>
                  </a:lnTo>
                  <a:lnTo>
                    <a:pt x="6264" y="14893"/>
                  </a:lnTo>
                  <a:lnTo>
                    <a:pt x="6325" y="14801"/>
                  </a:lnTo>
                  <a:lnTo>
                    <a:pt x="6510" y="14832"/>
                  </a:lnTo>
                  <a:lnTo>
                    <a:pt x="6725" y="14985"/>
                  </a:lnTo>
                  <a:lnTo>
                    <a:pt x="6786" y="15077"/>
                  </a:lnTo>
                  <a:lnTo>
                    <a:pt x="6909" y="15047"/>
                  </a:lnTo>
                  <a:lnTo>
                    <a:pt x="6970" y="14739"/>
                  </a:lnTo>
                  <a:lnTo>
                    <a:pt x="7155" y="14586"/>
                  </a:lnTo>
                  <a:lnTo>
                    <a:pt x="7185" y="14494"/>
                  </a:lnTo>
                  <a:lnTo>
                    <a:pt x="7124" y="14432"/>
                  </a:lnTo>
                  <a:lnTo>
                    <a:pt x="7093" y="14310"/>
                  </a:lnTo>
                  <a:lnTo>
                    <a:pt x="6909" y="14187"/>
                  </a:lnTo>
                  <a:lnTo>
                    <a:pt x="6786" y="14187"/>
                  </a:lnTo>
                  <a:lnTo>
                    <a:pt x="6663" y="14095"/>
                  </a:lnTo>
                  <a:lnTo>
                    <a:pt x="6448" y="14095"/>
                  </a:lnTo>
                  <a:lnTo>
                    <a:pt x="6233" y="14248"/>
                  </a:lnTo>
                  <a:lnTo>
                    <a:pt x="6233" y="14371"/>
                  </a:lnTo>
                  <a:lnTo>
                    <a:pt x="6172" y="14494"/>
                  </a:lnTo>
                  <a:lnTo>
                    <a:pt x="6018" y="14494"/>
                  </a:lnTo>
                  <a:lnTo>
                    <a:pt x="5896" y="14586"/>
                  </a:lnTo>
                  <a:lnTo>
                    <a:pt x="5803" y="14555"/>
                  </a:lnTo>
                  <a:lnTo>
                    <a:pt x="5711" y="14340"/>
                  </a:lnTo>
                  <a:lnTo>
                    <a:pt x="5650" y="14340"/>
                  </a:lnTo>
                  <a:lnTo>
                    <a:pt x="5404" y="14586"/>
                  </a:lnTo>
                  <a:lnTo>
                    <a:pt x="5404" y="14739"/>
                  </a:lnTo>
                  <a:lnTo>
                    <a:pt x="5281" y="14832"/>
                  </a:lnTo>
                  <a:lnTo>
                    <a:pt x="5220" y="15016"/>
                  </a:lnTo>
                  <a:lnTo>
                    <a:pt x="5466" y="15077"/>
                  </a:lnTo>
                  <a:lnTo>
                    <a:pt x="5527" y="15231"/>
                  </a:lnTo>
                  <a:lnTo>
                    <a:pt x="5466" y="15292"/>
                  </a:lnTo>
                  <a:lnTo>
                    <a:pt x="5466" y="15354"/>
                  </a:lnTo>
                  <a:lnTo>
                    <a:pt x="5588" y="15569"/>
                  </a:lnTo>
                  <a:lnTo>
                    <a:pt x="5803" y="15569"/>
                  </a:lnTo>
                  <a:lnTo>
                    <a:pt x="5803" y="15691"/>
                  </a:lnTo>
                  <a:close/>
                  <a:moveTo>
                    <a:pt x="4698" y="18455"/>
                  </a:moveTo>
                  <a:lnTo>
                    <a:pt x="4606" y="18332"/>
                  </a:lnTo>
                  <a:lnTo>
                    <a:pt x="4483" y="18363"/>
                  </a:lnTo>
                  <a:lnTo>
                    <a:pt x="4452" y="18455"/>
                  </a:lnTo>
                  <a:lnTo>
                    <a:pt x="4544" y="18639"/>
                  </a:lnTo>
                  <a:lnTo>
                    <a:pt x="4698" y="18670"/>
                  </a:lnTo>
                  <a:lnTo>
                    <a:pt x="4729" y="18578"/>
                  </a:lnTo>
                  <a:close/>
                  <a:moveTo>
                    <a:pt x="4821" y="18271"/>
                  </a:moveTo>
                  <a:lnTo>
                    <a:pt x="4790" y="18025"/>
                  </a:lnTo>
                  <a:lnTo>
                    <a:pt x="4790" y="17902"/>
                  </a:lnTo>
                  <a:lnTo>
                    <a:pt x="4882" y="17994"/>
                  </a:lnTo>
                  <a:lnTo>
                    <a:pt x="4882" y="18148"/>
                  </a:lnTo>
                  <a:lnTo>
                    <a:pt x="4852" y="18240"/>
                  </a:lnTo>
                  <a:lnTo>
                    <a:pt x="4821" y="18301"/>
                  </a:lnTo>
                  <a:close/>
                  <a:moveTo>
                    <a:pt x="4544" y="17810"/>
                  </a:moveTo>
                  <a:lnTo>
                    <a:pt x="4698" y="17718"/>
                  </a:lnTo>
                  <a:lnTo>
                    <a:pt x="4852" y="17503"/>
                  </a:lnTo>
                  <a:lnTo>
                    <a:pt x="4698" y="17349"/>
                  </a:lnTo>
                  <a:lnTo>
                    <a:pt x="4698" y="17257"/>
                  </a:lnTo>
                  <a:lnTo>
                    <a:pt x="4790" y="17227"/>
                  </a:lnTo>
                  <a:lnTo>
                    <a:pt x="4913" y="17257"/>
                  </a:lnTo>
                  <a:lnTo>
                    <a:pt x="4974" y="17319"/>
                  </a:lnTo>
                  <a:lnTo>
                    <a:pt x="5005" y="17165"/>
                  </a:lnTo>
                  <a:lnTo>
                    <a:pt x="5005" y="16889"/>
                  </a:lnTo>
                  <a:lnTo>
                    <a:pt x="4974" y="16766"/>
                  </a:lnTo>
                  <a:lnTo>
                    <a:pt x="4974" y="16275"/>
                  </a:lnTo>
                  <a:lnTo>
                    <a:pt x="4974" y="16029"/>
                  </a:lnTo>
                  <a:lnTo>
                    <a:pt x="5066" y="15876"/>
                  </a:lnTo>
                  <a:lnTo>
                    <a:pt x="5220" y="15722"/>
                  </a:lnTo>
                  <a:lnTo>
                    <a:pt x="5159" y="15599"/>
                  </a:lnTo>
                  <a:lnTo>
                    <a:pt x="5097" y="15599"/>
                  </a:lnTo>
                  <a:lnTo>
                    <a:pt x="5097" y="15415"/>
                  </a:lnTo>
                  <a:lnTo>
                    <a:pt x="5005" y="15415"/>
                  </a:lnTo>
                  <a:lnTo>
                    <a:pt x="5036" y="15323"/>
                  </a:lnTo>
                  <a:lnTo>
                    <a:pt x="4759" y="15323"/>
                  </a:lnTo>
                  <a:lnTo>
                    <a:pt x="4729" y="15261"/>
                  </a:lnTo>
                  <a:lnTo>
                    <a:pt x="4852" y="15169"/>
                  </a:lnTo>
                  <a:lnTo>
                    <a:pt x="4882" y="15077"/>
                  </a:lnTo>
                  <a:lnTo>
                    <a:pt x="4852" y="14862"/>
                  </a:lnTo>
                  <a:lnTo>
                    <a:pt x="4759" y="14801"/>
                  </a:lnTo>
                  <a:lnTo>
                    <a:pt x="4606" y="14832"/>
                  </a:lnTo>
                  <a:lnTo>
                    <a:pt x="4606" y="14893"/>
                  </a:lnTo>
                  <a:lnTo>
                    <a:pt x="4514" y="14954"/>
                  </a:lnTo>
                  <a:lnTo>
                    <a:pt x="4391" y="14954"/>
                  </a:lnTo>
                  <a:lnTo>
                    <a:pt x="4207" y="14739"/>
                  </a:lnTo>
                  <a:lnTo>
                    <a:pt x="4237" y="14617"/>
                  </a:lnTo>
                  <a:lnTo>
                    <a:pt x="4483" y="14494"/>
                  </a:lnTo>
                  <a:lnTo>
                    <a:pt x="4729" y="14463"/>
                  </a:lnTo>
                  <a:lnTo>
                    <a:pt x="4974" y="14555"/>
                  </a:lnTo>
                  <a:lnTo>
                    <a:pt x="5097" y="14586"/>
                  </a:lnTo>
                  <a:lnTo>
                    <a:pt x="5097" y="14525"/>
                  </a:lnTo>
                  <a:lnTo>
                    <a:pt x="5097" y="14402"/>
                  </a:lnTo>
                  <a:lnTo>
                    <a:pt x="5097" y="14248"/>
                  </a:lnTo>
                  <a:lnTo>
                    <a:pt x="5097" y="14125"/>
                  </a:lnTo>
                  <a:lnTo>
                    <a:pt x="5128" y="14033"/>
                  </a:lnTo>
                  <a:lnTo>
                    <a:pt x="5251" y="14033"/>
                  </a:lnTo>
                  <a:lnTo>
                    <a:pt x="5312" y="14156"/>
                  </a:lnTo>
                  <a:lnTo>
                    <a:pt x="5435" y="14156"/>
                  </a:lnTo>
                  <a:lnTo>
                    <a:pt x="5558" y="14064"/>
                  </a:lnTo>
                  <a:lnTo>
                    <a:pt x="5834" y="14033"/>
                  </a:lnTo>
                  <a:lnTo>
                    <a:pt x="6080" y="13941"/>
                  </a:lnTo>
                  <a:lnTo>
                    <a:pt x="6264" y="13941"/>
                  </a:lnTo>
                  <a:lnTo>
                    <a:pt x="6325" y="13972"/>
                  </a:lnTo>
                  <a:lnTo>
                    <a:pt x="6418" y="13910"/>
                  </a:lnTo>
                  <a:lnTo>
                    <a:pt x="6418" y="13880"/>
                  </a:lnTo>
                  <a:lnTo>
                    <a:pt x="6571" y="13788"/>
                  </a:lnTo>
                  <a:lnTo>
                    <a:pt x="6633" y="13695"/>
                  </a:lnTo>
                  <a:lnTo>
                    <a:pt x="6817" y="13511"/>
                  </a:lnTo>
                  <a:lnTo>
                    <a:pt x="7001" y="13450"/>
                  </a:lnTo>
                  <a:lnTo>
                    <a:pt x="7247" y="13511"/>
                  </a:lnTo>
                  <a:lnTo>
                    <a:pt x="7400" y="13481"/>
                  </a:lnTo>
                  <a:lnTo>
                    <a:pt x="7462" y="13542"/>
                  </a:lnTo>
                  <a:lnTo>
                    <a:pt x="7462" y="13665"/>
                  </a:lnTo>
                  <a:lnTo>
                    <a:pt x="7339" y="13849"/>
                  </a:lnTo>
                  <a:lnTo>
                    <a:pt x="7308" y="13972"/>
                  </a:lnTo>
                  <a:lnTo>
                    <a:pt x="7400" y="14033"/>
                  </a:lnTo>
                  <a:lnTo>
                    <a:pt x="7400" y="14187"/>
                  </a:lnTo>
                  <a:lnTo>
                    <a:pt x="7400" y="14340"/>
                  </a:lnTo>
                  <a:lnTo>
                    <a:pt x="7369" y="14402"/>
                  </a:lnTo>
                  <a:lnTo>
                    <a:pt x="7400" y="14555"/>
                  </a:lnTo>
                  <a:lnTo>
                    <a:pt x="7584" y="14617"/>
                  </a:lnTo>
                  <a:lnTo>
                    <a:pt x="7799" y="14832"/>
                  </a:lnTo>
                  <a:lnTo>
                    <a:pt x="7953" y="14893"/>
                  </a:lnTo>
                  <a:lnTo>
                    <a:pt x="8045" y="14832"/>
                  </a:lnTo>
                  <a:lnTo>
                    <a:pt x="8229" y="14586"/>
                  </a:lnTo>
                  <a:lnTo>
                    <a:pt x="8229" y="14432"/>
                  </a:lnTo>
                  <a:lnTo>
                    <a:pt x="8321" y="14371"/>
                  </a:lnTo>
                  <a:lnTo>
                    <a:pt x="8321" y="14310"/>
                  </a:lnTo>
                  <a:lnTo>
                    <a:pt x="8291" y="14187"/>
                  </a:lnTo>
                  <a:lnTo>
                    <a:pt x="8413" y="14003"/>
                  </a:lnTo>
                  <a:lnTo>
                    <a:pt x="8536" y="13972"/>
                  </a:lnTo>
                  <a:lnTo>
                    <a:pt x="8721" y="13972"/>
                  </a:lnTo>
                  <a:lnTo>
                    <a:pt x="8751" y="13880"/>
                  </a:lnTo>
                  <a:lnTo>
                    <a:pt x="8721" y="13818"/>
                  </a:lnTo>
                  <a:lnTo>
                    <a:pt x="8690" y="13665"/>
                  </a:lnTo>
                  <a:lnTo>
                    <a:pt x="8383" y="13511"/>
                  </a:lnTo>
                  <a:lnTo>
                    <a:pt x="8352" y="13450"/>
                  </a:lnTo>
                  <a:lnTo>
                    <a:pt x="8413" y="13235"/>
                  </a:lnTo>
                  <a:lnTo>
                    <a:pt x="8506" y="13143"/>
                  </a:lnTo>
                  <a:lnTo>
                    <a:pt x="8567" y="13143"/>
                  </a:lnTo>
                  <a:lnTo>
                    <a:pt x="8536" y="13204"/>
                  </a:lnTo>
                  <a:lnTo>
                    <a:pt x="8567" y="13388"/>
                  </a:lnTo>
                  <a:lnTo>
                    <a:pt x="8598" y="13419"/>
                  </a:lnTo>
                  <a:lnTo>
                    <a:pt x="8690" y="13388"/>
                  </a:lnTo>
                  <a:lnTo>
                    <a:pt x="8721" y="13327"/>
                  </a:lnTo>
                  <a:lnTo>
                    <a:pt x="8843" y="13358"/>
                  </a:lnTo>
                  <a:lnTo>
                    <a:pt x="8905" y="13419"/>
                  </a:lnTo>
                  <a:lnTo>
                    <a:pt x="8997" y="13388"/>
                  </a:lnTo>
                  <a:lnTo>
                    <a:pt x="9058" y="13388"/>
                  </a:lnTo>
                  <a:lnTo>
                    <a:pt x="9028" y="13450"/>
                  </a:lnTo>
                  <a:lnTo>
                    <a:pt x="8874" y="13511"/>
                  </a:lnTo>
                  <a:lnTo>
                    <a:pt x="8874" y="13542"/>
                  </a:lnTo>
                  <a:lnTo>
                    <a:pt x="8935" y="13573"/>
                  </a:lnTo>
                  <a:lnTo>
                    <a:pt x="9058" y="13542"/>
                  </a:lnTo>
                  <a:lnTo>
                    <a:pt x="9243" y="13419"/>
                  </a:lnTo>
                  <a:lnTo>
                    <a:pt x="9672" y="13450"/>
                  </a:lnTo>
                  <a:lnTo>
                    <a:pt x="9887" y="13419"/>
                  </a:lnTo>
                  <a:lnTo>
                    <a:pt x="9826" y="13388"/>
                  </a:lnTo>
                  <a:lnTo>
                    <a:pt x="9795" y="13204"/>
                  </a:lnTo>
                  <a:lnTo>
                    <a:pt x="9826" y="13020"/>
                  </a:lnTo>
                  <a:lnTo>
                    <a:pt x="10010" y="12928"/>
                  </a:lnTo>
                  <a:lnTo>
                    <a:pt x="10133" y="12959"/>
                  </a:lnTo>
                  <a:lnTo>
                    <a:pt x="10164" y="13112"/>
                  </a:lnTo>
                  <a:lnTo>
                    <a:pt x="10133" y="13266"/>
                  </a:lnTo>
                  <a:lnTo>
                    <a:pt x="10194" y="13388"/>
                  </a:lnTo>
                  <a:lnTo>
                    <a:pt x="10317" y="13388"/>
                  </a:lnTo>
                  <a:lnTo>
                    <a:pt x="10440" y="13235"/>
                  </a:lnTo>
                  <a:lnTo>
                    <a:pt x="10348" y="12928"/>
                  </a:lnTo>
                  <a:lnTo>
                    <a:pt x="10409" y="12774"/>
                  </a:lnTo>
                  <a:lnTo>
                    <a:pt x="10594" y="12621"/>
                  </a:lnTo>
                  <a:lnTo>
                    <a:pt x="10716" y="12621"/>
                  </a:lnTo>
                  <a:lnTo>
                    <a:pt x="10747" y="12529"/>
                  </a:lnTo>
                  <a:lnTo>
                    <a:pt x="10655" y="12437"/>
                  </a:lnTo>
                  <a:lnTo>
                    <a:pt x="10716" y="12252"/>
                  </a:lnTo>
                  <a:lnTo>
                    <a:pt x="10809" y="12160"/>
                  </a:lnTo>
                  <a:lnTo>
                    <a:pt x="10962" y="12191"/>
                  </a:lnTo>
                  <a:lnTo>
                    <a:pt x="10993" y="12283"/>
                  </a:lnTo>
                  <a:lnTo>
                    <a:pt x="10931" y="12406"/>
                  </a:lnTo>
                  <a:lnTo>
                    <a:pt x="10870" y="12621"/>
                  </a:lnTo>
                  <a:lnTo>
                    <a:pt x="10931" y="13112"/>
                  </a:lnTo>
                  <a:lnTo>
                    <a:pt x="11023" y="13143"/>
                  </a:lnTo>
                  <a:lnTo>
                    <a:pt x="11116" y="13051"/>
                  </a:lnTo>
                  <a:lnTo>
                    <a:pt x="11177" y="12897"/>
                  </a:lnTo>
                  <a:lnTo>
                    <a:pt x="11331" y="12897"/>
                  </a:lnTo>
                  <a:lnTo>
                    <a:pt x="11484" y="12744"/>
                  </a:lnTo>
                  <a:lnTo>
                    <a:pt x="11545" y="12529"/>
                  </a:lnTo>
                  <a:lnTo>
                    <a:pt x="11515" y="12406"/>
                  </a:lnTo>
                  <a:lnTo>
                    <a:pt x="11668" y="12222"/>
                  </a:lnTo>
                  <a:lnTo>
                    <a:pt x="11668" y="12130"/>
                  </a:lnTo>
                  <a:lnTo>
                    <a:pt x="11576" y="12037"/>
                  </a:lnTo>
                  <a:lnTo>
                    <a:pt x="11392" y="11761"/>
                  </a:lnTo>
                  <a:lnTo>
                    <a:pt x="11331" y="11577"/>
                  </a:lnTo>
                  <a:lnTo>
                    <a:pt x="11269" y="11178"/>
                  </a:lnTo>
                  <a:lnTo>
                    <a:pt x="11331" y="10717"/>
                  </a:lnTo>
                  <a:lnTo>
                    <a:pt x="11331" y="10410"/>
                  </a:lnTo>
                  <a:lnTo>
                    <a:pt x="11177" y="9827"/>
                  </a:lnTo>
                  <a:lnTo>
                    <a:pt x="10962" y="9550"/>
                  </a:lnTo>
                  <a:lnTo>
                    <a:pt x="10962" y="9335"/>
                  </a:lnTo>
                  <a:lnTo>
                    <a:pt x="11023" y="9090"/>
                  </a:lnTo>
                  <a:lnTo>
                    <a:pt x="11269" y="8967"/>
                  </a:lnTo>
                  <a:lnTo>
                    <a:pt x="11392" y="8967"/>
                  </a:lnTo>
                  <a:lnTo>
                    <a:pt x="11453" y="9059"/>
                  </a:lnTo>
                  <a:lnTo>
                    <a:pt x="11515" y="8998"/>
                  </a:lnTo>
                  <a:lnTo>
                    <a:pt x="11453" y="8813"/>
                  </a:lnTo>
                  <a:lnTo>
                    <a:pt x="11423" y="8690"/>
                  </a:lnTo>
                  <a:lnTo>
                    <a:pt x="11392" y="8629"/>
                  </a:lnTo>
                  <a:lnTo>
                    <a:pt x="11331" y="8476"/>
                  </a:lnTo>
                  <a:lnTo>
                    <a:pt x="11331" y="8383"/>
                  </a:lnTo>
                  <a:lnTo>
                    <a:pt x="11331" y="8261"/>
                  </a:lnTo>
                  <a:lnTo>
                    <a:pt x="11392" y="8168"/>
                  </a:lnTo>
                  <a:lnTo>
                    <a:pt x="11392" y="8107"/>
                  </a:lnTo>
                  <a:lnTo>
                    <a:pt x="11392" y="7984"/>
                  </a:lnTo>
                  <a:lnTo>
                    <a:pt x="11361" y="7892"/>
                  </a:lnTo>
                  <a:lnTo>
                    <a:pt x="11361" y="7708"/>
                  </a:lnTo>
                  <a:lnTo>
                    <a:pt x="11392" y="7585"/>
                  </a:lnTo>
                  <a:lnTo>
                    <a:pt x="11331" y="7493"/>
                  </a:lnTo>
                  <a:lnTo>
                    <a:pt x="11269" y="7155"/>
                  </a:lnTo>
                  <a:lnTo>
                    <a:pt x="11116" y="6910"/>
                  </a:lnTo>
                  <a:lnTo>
                    <a:pt x="11054" y="6910"/>
                  </a:lnTo>
                  <a:lnTo>
                    <a:pt x="10962" y="6848"/>
                  </a:lnTo>
                  <a:lnTo>
                    <a:pt x="10931" y="6510"/>
                  </a:lnTo>
                  <a:lnTo>
                    <a:pt x="10778" y="6357"/>
                  </a:lnTo>
                  <a:lnTo>
                    <a:pt x="10440" y="5958"/>
                  </a:lnTo>
                  <a:lnTo>
                    <a:pt x="10348" y="5804"/>
                  </a:lnTo>
                  <a:lnTo>
                    <a:pt x="10287" y="5558"/>
                  </a:lnTo>
                  <a:lnTo>
                    <a:pt x="10287" y="5282"/>
                  </a:lnTo>
                  <a:lnTo>
                    <a:pt x="10287" y="5221"/>
                  </a:lnTo>
                  <a:lnTo>
                    <a:pt x="10194" y="5282"/>
                  </a:lnTo>
                  <a:lnTo>
                    <a:pt x="10102" y="5282"/>
                  </a:lnTo>
                  <a:lnTo>
                    <a:pt x="10072" y="5221"/>
                  </a:lnTo>
                  <a:lnTo>
                    <a:pt x="9918" y="5159"/>
                  </a:lnTo>
                  <a:lnTo>
                    <a:pt x="9857" y="5159"/>
                  </a:lnTo>
                  <a:lnTo>
                    <a:pt x="9857" y="5190"/>
                  </a:lnTo>
                  <a:lnTo>
                    <a:pt x="9765" y="5405"/>
                  </a:lnTo>
                  <a:lnTo>
                    <a:pt x="9765" y="5558"/>
                  </a:lnTo>
                  <a:lnTo>
                    <a:pt x="9826" y="5620"/>
                  </a:lnTo>
                  <a:lnTo>
                    <a:pt x="9918" y="5589"/>
                  </a:lnTo>
                  <a:lnTo>
                    <a:pt x="10102" y="5405"/>
                  </a:lnTo>
                  <a:lnTo>
                    <a:pt x="10194" y="5620"/>
                  </a:lnTo>
                  <a:lnTo>
                    <a:pt x="10133" y="5773"/>
                  </a:lnTo>
                  <a:lnTo>
                    <a:pt x="10041" y="5835"/>
                  </a:lnTo>
                  <a:lnTo>
                    <a:pt x="9918" y="5743"/>
                  </a:lnTo>
                  <a:lnTo>
                    <a:pt x="9887" y="5743"/>
                  </a:lnTo>
                  <a:lnTo>
                    <a:pt x="9918" y="5958"/>
                  </a:lnTo>
                  <a:lnTo>
                    <a:pt x="9857" y="6019"/>
                  </a:lnTo>
                  <a:lnTo>
                    <a:pt x="9734" y="5988"/>
                  </a:lnTo>
                  <a:lnTo>
                    <a:pt x="9703" y="5835"/>
                  </a:lnTo>
                  <a:lnTo>
                    <a:pt x="9672" y="5651"/>
                  </a:lnTo>
                  <a:lnTo>
                    <a:pt x="9642" y="5589"/>
                  </a:lnTo>
                  <a:lnTo>
                    <a:pt x="9550" y="5620"/>
                  </a:lnTo>
                  <a:lnTo>
                    <a:pt x="9457" y="5558"/>
                  </a:lnTo>
                  <a:lnTo>
                    <a:pt x="9396" y="5712"/>
                  </a:lnTo>
                  <a:lnTo>
                    <a:pt x="9457" y="5927"/>
                  </a:lnTo>
                  <a:lnTo>
                    <a:pt x="9457" y="6111"/>
                  </a:lnTo>
                  <a:lnTo>
                    <a:pt x="9365" y="6142"/>
                  </a:lnTo>
                  <a:lnTo>
                    <a:pt x="9273" y="6295"/>
                  </a:lnTo>
                  <a:lnTo>
                    <a:pt x="9273" y="6388"/>
                  </a:lnTo>
                  <a:lnTo>
                    <a:pt x="9488" y="6602"/>
                  </a:lnTo>
                  <a:lnTo>
                    <a:pt x="9550" y="6725"/>
                  </a:lnTo>
                  <a:lnTo>
                    <a:pt x="9488" y="6940"/>
                  </a:lnTo>
                  <a:lnTo>
                    <a:pt x="9365" y="7032"/>
                  </a:lnTo>
                  <a:lnTo>
                    <a:pt x="9243" y="7002"/>
                  </a:lnTo>
                  <a:lnTo>
                    <a:pt x="9212" y="7094"/>
                  </a:lnTo>
                  <a:lnTo>
                    <a:pt x="9335" y="7247"/>
                  </a:lnTo>
                  <a:lnTo>
                    <a:pt x="9457" y="7186"/>
                  </a:lnTo>
                  <a:lnTo>
                    <a:pt x="9550" y="7094"/>
                  </a:lnTo>
                  <a:lnTo>
                    <a:pt x="9734" y="7462"/>
                  </a:lnTo>
                  <a:lnTo>
                    <a:pt x="9795" y="7861"/>
                  </a:lnTo>
                  <a:lnTo>
                    <a:pt x="9734" y="8076"/>
                  </a:lnTo>
                  <a:lnTo>
                    <a:pt x="9734" y="8445"/>
                  </a:lnTo>
                  <a:lnTo>
                    <a:pt x="9611" y="9028"/>
                  </a:lnTo>
                  <a:lnTo>
                    <a:pt x="9642" y="9243"/>
                  </a:lnTo>
                  <a:lnTo>
                    <a:pt x="9580" y="9489"/>
                  </a:lnTo>
                  <a:lnTo>
                    <a:pt x="9365" y="9612"/>
                  </a:lnTo>
                  <a:lnTo>
                    <a:pt x="9273" y="9857"/>
                  </a:lnTo>
                  <a:lnTo>
                    <a:pt x="9273" y="10134"/>
                  </a:lnTo>
                  <a:lnTo>
                    <a:pt x="9181" y="10287"/>
                  </a:lnTo>
                  <a:lnTo>
                    <a:pt x="9150" y="10441"/>
                  </a:lnTo>
                  <a:lnTo>
                    <a:pt x="8966" y="10625"/>
                  </a:lnTo>
                  <a:lnTo>
                    <a:pt x="8567" y="10871"/>
                  </a:lnTo>
                  <a:lnTo>
                    <a:pt x="8413" y="10932"/>
                  </a:lnTo>
                  <a:lnTo>
                    <a:pt x="8352" y="11086"/>
                  </a:lnTo>
                  <a:lnTo>
                    <a:pt x="8137" y="10963"/>
                  </a:lnTo>
                  <a:lnTo>
                    <a:pt x="7953" y="10717"/>
                  </a:lnTo>
                  <a:lnTo>
                    <a:pt x="7953" y="10625"/>
                  </a:lnTo>
                  <a:lnTo>
                    <a:pt x="8045" y="10564"/>
                  </a:lnTo>
                  <a:lnTo>
                    <a:pt x="8137" y="10410"/>
                  </a:lnTo>
                  <a:lnTo>
                    <a:pt x="8137" y="10349"/>
                  </a:lnTo>
                  <a:lnTo>
                    <a:pt x="8229" y="10226"/>
                  </a:lnTo>
                  <a:lnTo>
                    <a:pt x="8229" y="10195"/>
                  </a:lnTo>
                  <a:lnTo>
                    <a:pt x="8045" y="10226"/>
                  </a:lnTo>
                  <a:lnTo>
                    <a:pt x="7891" y="10379"/>
                  </a:lnTo>
                  <a:lnTo>
                    <a:pt x="7707" y="10441"/>
                  </a:lnTo>
                  <a:lnTo>
                    <a:pt x="7677" y="10594"/>
                  </a:lnTo>
                  <a:lnTo>
                    <a:pt x="7799" y="10809"/>
                  </a:lnTo>
                  <a:lnTo>
                    <a:pt x="7830" y="11178"/>
                  </a:lnTo>
                  <a:lnTo>
                    <a:pt x="7799" y="11362"/>
                  </a:lnTo>
                  <a:lnTo>
                    <a:pt x="7615" y="11577"/>
                  </a:lnTo>
                  <a:lnTo>
                    <a:pt x="7615" y="11669"/>
                  </a:lnTo>
                  <a:lnTo>
                    <a:pt x="7554" y="11761"/>
                  </a:lnTo>
                  <a:lnTo>
                    <a:pt x="7523" y="12037"/>
                  </a:lnTo>
                  <a:lnTo>
                    <a:pt x="7584" y="12130"/>
                  </a:lnTo>
                  <a:lnTo>
                    <a:pt x="7584" y="12252"/>
                  </a:lnTo>
                  <a:lnTo>
                    <a:pt x="7523" y="12283"/>
                  </a:lnTo>
                  <a:lnTo>
                    <a:pt x="7584" y="12344"/>
                  </a:lnTo>
                  <a:lnTo>
                    <a:pt x="7523" y="12437"/>
                  </a:lnTo>
                  <a:lnTo>
                    <a:pt x="7462" y="12437"/>
                  </a:lnTo>
                  <a:lnTo>
                    <a:pt x="7492" y="12498"/>
                  </a:lnTo>
                  <a:lnTo>
                    <a:pt x="7369" y="12559"/>
                  </a:lnTo>
                  <a:lnTo>
                    <a:pt x="7308" y="12498"/>
                  </a:lnTo>
                  <a:lnTo>
                    <a:pt x="7185" y="12590"/>
                  </a:lnTo>
                  <a:lnTo>
                    <a:pt x="7093" y="12559"/>
                  </a:lnTo>
                  <a:lnTo>
                    <a:pt x="7062" y="12375"/>
                  </a:lnTo>
                  <a:lnTo>
                    <a:pt x="7032" y="12375"/>
                  </a:lnTo>
                  <a:lnTo>
                    <a:pt x="6909" y="12437"/>
                  </a:lnTo>
                  <a:lnTo>
                    <a:pt x="6817" y="12437"/>
                  </a:lnTo>
                  <a:lnTo>
                    <a:pt x="6755" y="12406"/>
                  </a:lnTo>
                  <a:lnTo>
                    <a:pt x="6418" y="12529"/>
                  </a:lnTo>
                  <a:lnTo>
                    <a:pt x="6233" y="12590"/>
                  </a:lnTo>
                  <a:lnTo>
                    <a:pt x="6018" y="12652"/>
                  </a:lnTo>
                  <a:lnTo>
                    <a:pt x="5834" y="12652"/>
                  </a:lnTo>
                  <a:lnTo>
                    <a:pt x="5619" y="12744"/>
                  </a:lnTo>
                  <a:lnTo>
                    <a:pt x="5558" y="12682"/>
                  </a:lnTo>
                  <a:lnTo>
                    <a:pt x="5374" y="12713"/>
                  </a:lnTo>
                  <a:lnTo>
                    <a:pt x="5066" y="12928"/>
                  </a:lnTo>
                  <a:lnTo>
                    <a:pt x="5005" y="13112"/>
                  </a:lnTo>
                  <a:lnTo>
                    <a:pt x="4882" y="13204"/>
                  </a:lnTo>
                  <a:lnTo>
                    <a:pt x="4852" y="13296"/>
                  </a:lnTo>
                  <a:lnTo>
                    <a:pt x="4637" y="13573"/>
                  </a:lnTo>
                  <a:lnTo>
                    <a:pt x="4483" y="13634"/>
                  </a:lnTo>
                  <a:lnTo>
                    <a:pt x="4391" y="13788"/>
                  </a:lnTo>
                  <a:lnTo>
                    <a:pt x="4330" y="13880"/>
                  </a:lnTo>
                  <a:lnTo>
                    <a:pt x="4207" y="14033"/>
                  </a:lnTo>
                  <a:lnTo>
                    <a:pt x="3992" y="14064"/>
                  </a:lnTo>
                  <a:lnTo>
                    <a:pt x="3930" y="14187"/>
                  </a:lnTo>
                  <a:lnTo>
                    <a:pt x="3961" y="14432"/>
                  </a:lnTo>
                  <a:lnTo>
                    <a:pt x="4053" y="14494"/>
                  </a:lnTo>
                  <a:lnTo>
                    <a:pt x="4084" y="14586"/>
                  </a:lnTo>
                  <a:lnTo>
                    <a:pt x="4022" y="14678"/>
                  </a:lnTo>
                  <a:lnTo>
                    <a:pt x="3900" y="14678"/>
                  </a:lnTo>
                  <a:lnTo>
                    <a:pt x="3715" y="14801"/>
                  </a:lnTo>
                  <a:lnTo>
                    <a:pt x="3715" y="14893"/>
                  </a:lnTo>
                  <a:lnTo>
                    <a:pt x="3623" y="14954"/>
                  </a:lnTo>
                  <a:lnTo>
                    <a:pt x="3470" y="15139"/>
                  </a:lnTo>
                  <a:lnTo>
                    <a:pt x="3408" y="15261"/>
                  </a:lnTo>
                  <a:lnTo>
                    <a:pt x="3255" y="15261"/>
                  </a:lnTo>
                  <a:lnTo>
                    <a:pt x="3132" y="15354"/>
                  </a:lnTo>
                  <a:lnTo>
                    <a:pt x="3193" y="15354"/>
                  </a:lnTo>
                  <a:lnTo>
                    <a:pt x="3255" y="15354"/>
                  </a:lnTo>
                  <a:lnTo>
                    <a:pt x="3316" y="15476"/>
                  </a:lnTo>
                  <a:lnTo>
                    <a:pt x="3408" y="15691"/>
                  </a:lnTo>
                  <a:lnTo>
                    <a:pt x="3347" y="15753"/>
                  </a:lnTo>
                  <a:lnTo>
                    <a:pt x="3316" y="15599"/>
                  </a:lnTo>
                  <a:lnTo>
                    <a:pt x="3255" y="15507"/>
                  </a:lnTo>
                  <a:lnTo>
                    <a:pt x="3193" y="15630"/>
                  </a:lnTo>
                  <a:lnTo>
                    <a:pt x="3255" y="15783"/>
                  </a:lnTo>
                  <a:lnTo>
                    <a:pt x="3347" y="15845"/>
                  </a:lnTo>
                  <a:lnTo>
                    <a:pt x="3347" y="15937"/>
                  </a:lnTo>
                  <a:lnTo>
                    <a:pt x="3286" y="16029"/>
                  </a:lnTo>
                  <a:lnTo>
                    <a:pt x="3378" y="15998"/>
                  </a:lnTo>
                  <a:lnTo>
                    <a:pt x="3439" y="15876"/>
                  </a:lnTo>
                  <a:lnTo>
                    <a:pt x="3562" y="15845"/>
                  </a:lnTo>
                  <a:lnTo>
                    <a:pt x="3654" y="15876"/>
                  </a:lnTo>
                  <a:lnTo>
                    <a:pt x="3593" y="15937"/>
                  </a:lnTo>
                  <a:lnTo>
                    <a:pt x="3623" y="15968"/>
                  </a:lnTo>
                  <a:lnTo>
                    <a:pt x="3777" y="15937"/>
                  </a:lnTo>
                  <a:lnTo>
                    <a:pt x="3777" y="15783"/>
                  </a:lnTo>
                  <a:lnTo>
                    <a:pt x="3685" y="15691"/>
                  </a:lnTo>
                  <a:lnTo>
                    <a:pt x="3531" y="15753"/>
                  </a:lnTo>
                  <a:lnTo>
                    <a:pt x="3531" y="15661"/>
                  </a:lnTo>
                  <a:lnTo>
                    <a:pt x="3562" y="15599"/>
                  </a:lnTo>
                  <a:lnTo>
                    <a:pt x="3531" y="15476"/>
                  </a:lnTo>
                  <a:lnTo>
                    <a:pt x="3593" y="15384"/>
                  </a:lnTo>
                  <a:lnTo>
                    <a:pt x="3746" y="15446"/>
                  </a:lnTo>
                  <a:lnTo>
                    <a:pt x="3900" y="15691"/>
                  </a:lnTo>
                  <a:lnTo>
                    <a:pt x="3900" y="15876"/>
                  </a:lnTo>
                  <a:lnTo>
                    <a:pt x="3961" y="15937"/>
                  </a:lnTo>
                  <a:lnTo>
                    <a:pt x="3961" y="16244"/>
                  </a:lnTo>
                  <a:lnTo>
                    <a:pt x="3869" y="16490"/>
                  </a:lnTo>
                  <a:lnTo>
                    <a:pt x="3715" y="16490"/>
                  </a:lnTo>
                  <a:lnTo>
                    <a:pt x="3746" y="16582"/>
                  </a:lnTo>
                  <a:lnTo>
                    <a:pt x="3869" y="16797"/>
                  </a:lnTo>
                  <a:lnTo>
                    <a:pt x="3930" y="17104"/>
                  </a:lnTo>
                  <a:lnTo>
                    <a:pt x="4053" y="17257"/>
                  </a:lnTo>
                  <a:lnTo>
                    <a:pt x="4053" y="17380"/>
                  </a:lnTo>
                  <a:lnTo>
                    <a:pt x="3992" y="17472"/>
                  </a:lnTo>
                  <a:lnTo>
                    <a:pt x="4084" y="17595"/>
                  </a:lnTo>
                  <a:lnTo>
                    <a:pt x="4237" y="17595"/>
                  </a:lnTo>
                  <a:lnTo>
                    <a:pt x="4330" y="17687"/>
                  </a:lnTo>
                  <a:lnTo>
                    <a:pt x="4391" y="17626"/>
                  </a:lnTo>
                  <a:lnTo>
                    <a:pt x="4391" y="17564"/>
                  </a:lnTo>
                  <a:lnTo>
                    <a:pt x="4268" y="17380"/>
                  </a:lnTo>
                  <a:lnTo>
                    <a:pt x="4268" y="17104"/>
                  </a:lnTo>
                  <a:lnTo>
                    <a:pt x="4330" y="17042"/>
                  </a:lnTo>
                  <a:lnTo>
                    <a:pt x="4422" y="17104"/>
                  </a:lnTo>
                  <a:lnTo>
                    <a:pt x="4391" y="17165"/>
                  </a:lnTo>
                  <a:lnTo>
                    <a:pt x="4391" y="17257"/>
                  </a:lnTo>
                  <a:lnTo>
                    <a:pt x="4514" y="17380"/>
                  </a:lnTo>
                  <a:lnTo>
                    <a:pt x="4544" y="17595"/>
                  </a:lnTo>
                  <a:lnTo>
                    <a:pt x="4514" y="17718"/>
                  </a:lnTo>
                  <a:close/>
                </a:path>
              </a:pathLst>
            </a:custGeom>
            <a:solidFill>
              <a:schemeClr val="accent3"/>
            </a:solidFill>
            <a:ln>
              <a:noFill/>
            </a:ln>
          </p:spPr>
        </p:sp>
        <p:sp>
          <p:nvSpPr>
            <p:cNvPr id="1016" name="Google Shape;1016;p73"/>
            <p:cNvSpPr/>
            <p:nvPr/>
          </p:nvSpPr>
          <p:spPr>
            <a:xfrm>
              <a:off x="7458480" y="2483640"/>
              <a:ext cx="71277" cy="115207"/>
            </a:xfrm>
            <a:custGeom>
              <a:rect b="b" l="l" r="r" t="t"/>
              <a:pathLst>
                <a:path extrusionOk="0" h="6050" w="3747">
                  <a:moveTo>
                    <a:pt x="2273" y="4330"/>
                  </a:moveTo>
                  <a:lnTo>
                    <a:pt x="2365" y="4268"/>
                  </a:lnTo>
                  <a:lnTo>
                    <a:pt x="2457" y="4361"/>
                  </a:lnTo>
                  <a:lnTo>
                    <a:pt x="2334" y="4422"/>
                  </a:lnTo>
                  <a:close/>
                  <a:moveTo>
                    <a:pt x="1106" y="4944"/>
                  </a:moveTo>
                  <a:lnTo>
                    <a:pt x="1045" y="4821"/>
                  </a:lnTo>
                  <a:lnTo>
                    <a:pt x="1075" y="4760"/>
                  </a:lnTo>
                  <a:lnTo>
                    <a:pt x="1137" y="4760"/>
                  </a:lnTo>
                  <a:lnTo>
                    <a:pt x="1168" y="4668"/>
                  </a:lnTo>
                  <a:lnTo>
                    <a:pt x="1229" y="4760"/>
                  </a:lnTo>
                  <a:lnTo>
                    <a:pt x="1229" y="4883"/>
                  </a:lnTo>
                  <a:lnTo>
                    <a:pt x="1168" y="4883"/>
                  </a:lnTo>
                  <a:lnTo>
                    <a:pt x="1106" y="4944"/>
                  </a:lnTo>
                  <a:close/>
                  <a:moveTo>
                    <a:pt x="2979" y="4054"/>
                  </a:moveTo>
                  <a:lnTo>
                    <a:pt x="2856" y="4146"/>
                  </a:lnTo>
                  <a:lnTo>
                    <a:pt x="2856" y="4238"/>
                  </a:lnTo>
                  <a:lnTo>
                    <a:pt x="2918" y="4361"/>
                  </a:lnTo>
                  <a:lnTo>
                    <a:pt x="3010" y="4330"/>
                  </a:lnTo>
                  <a:lnTo>
                    <a:pt x="3041" y="4238"/>
                  </a:lnTo>
                  <a:lnTo>
                    <a:pt x="3041" y="4115"/>
                  </a:lnTo>
                  <a:lnTo>
                    <a:pt x="2979" y="4054"/>
                  </a:lnTo>
                  <a:close/>
                  <a:moveTo>
                    <a:pt x="3532" y="5128"/>
                  </a:moveTo>
                  <a:lnTo>
                    <a:pt x="3532" y="5036"/>
                  </a:lnTo>
                  <a:lnTo>
                    <a:pt x="3624" y="4944"/>
                  </a:lnTo>
                  <a:lnTo>
                    <a:pt x="3747" y="4944"/>
                  </a:lnTo>
                  <a:lnTo>
                    <a:pt x="3685" y="5036"/>
                  </a:lnTo>
                  <a:lnTo>
                    <a:pt x="3624" y="5128"/>
                  </a:lnTo>
                  <a:lnTo>
                    <a:pt x="3563" y="5128"/>
                  </a:lnTo>
                  <a:close/>
                  <a:moveTo>
                    <a:pt x="3685" y="4790"/>
                  </a:moveTo>
                  <a:lnTo>
                    <a:pt x="3624" y="4852"/>
                  </a:lnTo>
                  <a:lnTo>
                    <a:pt x="3563" y="4729"/>
                  </a:lnTo>
                  <a:lnTo>
                    <a:pt x="3563" y="4606"/>
                  </a:lnTo>
                  <a:lnTo>
                    <a:pt x="3624" y="4483"/>
                  </a:lnTo>
                  <a:lnTo>
                    <a:pt x="3685" y="4453"/>
                  </a:lnTo>
                  <a:lnTo>
                    <a:pt x="3716" y="4514"/>
                  </a:lnTo>
                  <a:lnTo>
                    <a:pt x="3747" y="4637"/>
                  </a:lnTo>
                  <a:lnTo>
                    <a:pt x="3685" y="4790"/>
                  </a:lnTo>
                  <a:close/>
                  <a:moveTo>
                    <a:pt x="1321" y="6019"/>
                  </a:moveTo>
                  <a:lnTo>
                    <a:pt x="1260" y="5896"/>
                  </a:lnTo>
                  <a:lnTo>
                    <a:pt x="1352" y="5773"/>
                  </a:lnTo>
                  <a:lnTo>
                    <a:pt x="1720" y="5650"/>
                  </a:lnTo>
                  <a:lnTo>
                    <a:pt x="1874" y="5712"/>
                  </a:lnTo>
                  <a:lnTo>
                    <a:pt x="1874" y="5804"/>
                  </a:lnTo>
                  <a:lnTo>
                    <a:pt x="1751" y="5988"/>
                  </a:lnTo>
                  <a:lnTo>
                    <a:pt x="1475" y="6049"/>
                  </a:lnTo>
                  <a:lnTo>
                    <a:pt x="1321" y="6019"/>
                  </a:lnTo>
                  <a:close/>
                  <a:moveTo>
                    <a:pt x="1" y="1075"/>
                  </a:moveTo>
                  <a:lnTo>
                    <a:pt x="1" y="1106"/>
                  </a:lnTo>
                  <a:lnTo>
                    <a:pt x="154" y="1014"/>
                  </a:lnTo>
                  <a:lnTo>
                    <a:pt x="400" y="1014"/>
                  </a:lnTo>
                  <a:lnTo>
                    <a:pt x="277" y="1075"/>
                  </a:lnTo>
                  <a:lnTo>
                    <a:pt x="615" y="1321"/>
                  </a:lnTo>
                  <a:lnTo>
                    <a:pt x="830" y="1659"/>
                  </a:lnTo>
                  <a:lnTo>
                    <a:pt x="922" y="1659"/>
                  </a:lnTo>
                  <a:lnTo>
                    <a:pt x="860" y="1751"/>
                  </a:lnTo>
                  <a:lnTo>
                    <a:pt x="983" y="1935"/>
                  </a:lnTo>
                  <a:lnTo>
                    <a:pt x="1075" y="2058"/>
                  </a:lnTo>
                  <a:lnTo>
                    <a:pt x="799" y="1966"/>
                  </a:lnTo>
                  <a:lnTo>
                    <a:pt x="738" y="1904"/>
                  </a:lnTo>
                  <a:lnTo>
                    <a:pt x="676" y="2027"/>
                  </a:lnTo>
                  <a:lnTo>
                    <a:pt x="553" y="1996"/>
                  </a:lnTo>
                  <a:lnTo>
                    <a:pt x="400" y="2242"/>
                  </a:lnTo>
                  <a:lnTo>
                    <a:pt x="768" y="2395"/>
                  </a:lnTo>
                  <a:lnTo>
                    <a:pt x="860" y="2365"/>
                  </a:lnTo>
                  <a:lnTo>
                    <a:pt x="953" y="2549"/>
                  </a:lnTo>
                  <a:lnTo>
                    <a:pt x="953" y="2917"/>
                  </a:lnTo>
                  <a:lnTo>
                    <a:pt x="1045" y="2979"/>
                  </a:lnTo>
                  <a:lnTo>
                    <a:pt x="1106" y="2917"/>
                  </a:lnTo>
                  <a:lnTo>
                    <a:pt x="1229" y="3194"/>
                  </a:lnTo>
                  <a:lnTo>
                    <a:pt x="983" y="3378"/>
                  </a:lnTo>
                  <a:lnTo>
                    <a:pt x="983" y="3470"/>
                  </a:lnTo>
                  <a:lnTo>
                    <a:pt x="1075" y="3562"/>
                  </a:lnTo>
                  <a:lnTo>
                    <a:pt x="1075" y="3685"/>
                  </a:lnTo>
                  <a:lnTo>
                    <a:pt x="983" y="3746"/>
                  </a:lnTo>
                  <a:lnTo>
                    <a:pt x="983" y="3931"/>
                  </a:lnTo>
                  <a:lnTo>
                    <a:pt x="1075" y="4084"/>
                  </a:lnTo>
                  <a:lnTo>
                    <a:pt x="983" y="4084"/>
                  </a:lnTo>
                  <a:lnTo>
                    <a:pt x="1168" y="4453"/>
                  </a:lnTo>
                  <a:lnTo>
                    <a:pt x="1290" y="4453"/>
                  </a:lnTo>
                  <a:lnTo>
                    <a:pt x="1321" y="4637"/>
                  </a:lnTo>
                  <a:lnTo>
                    <a:pt x="1382" y="4698"/>
                  </a:lnTo>
                  <a:lnTo>
                    <a:pt x="1382" y="4852"/>
                  </a:lnTo>
                  <a:lnTo>
                    <a:pt x="1505" y="4760"/>
                  </a:lnTo>
                  <a:lnTo>
                    <a:pt x="1505" y="4545"/>
                  </a:lnTo>
                  <a:lnTo>
                    <a:pt x="1597" y="4637"/>
                  </a:lnTo>
                  <a:lnTo>
                    <a:pt x="1690" y="4483"/>
                  </a:lnTo>
                  <a:lnTo>
                    <a:pt x="2089" y="4146"/>
                  </a:lnTo>
                  <a:lnTo>
                    <a:pt x="2242" y="4115"/>
                  </a:lnTo>
                  <a:lnTo>
                    <a:pt x="2242" y="4207"/>
                  </a:lnTo>
                  <a:lnTo>
                    <a:pt x="2365" y="4054"/>
                  </a:lnTo>
                  <a:lnTo>
                    <a:pt x="2457" y="4054"/>
                  </a:lnTo>
                  <a:lnTo>
                    <a:pt x="2549" y="4238"/>
                  </a:lnTo>
                  <a:lnTo>
                    <a:pt x="2703" y="4176"/>
                  </a:lnTo>
                  <a:lnTo>
                    <a:pt x="2764" y="4238"/>
                  </a:lnTo>
                  <a:lnTo>
                    <a:pt x="2826" y="4176"/>
                  </a:lnTo>
                  <a:lnTo>
                    <a:pt x="2764" y="4054"/>
                  </a:lnTo>
                  <a:lnTo>
                    <a:pt x="2979" y="3931"/>
                  </a:lnTo>
                  <a:lnTo>
                    <a:pt x="3163" y="3931"/>
                  </a:lnTo>
                  <a:lnTo>
                    <a:pt x="3378" y="3654"/>
                  </a:lnTo>
                  <a:lnTo>
                    <a:pt x="3348" y="3562"/>
                  </a:lnTo>
                  <a:lnTo>
                    <a:pt x="3440" y="3470"/>
                  </a:lnTo>
                  <a:lnTo>
                    <a:pt x="3409" y="2856"/>
                  </a:lnTo>
                  <a:lnTo>
                    <a:pt x="3348" y="2856"/>
                  </a:lnTo>
                  <a:lnTo>
                    <a:pt x="3286" y="2917"/>
                  </a:lnTo>
                  <a:lnTo>
                    <a:pt x="3286" y="2703"/>
                  </a:lnTo>
                  <a:lnTo>
                    <a:pt x="3194" y="2150"/>
                  </a:lnTo>
                  <a:lnTo>
                    <a:pt x="3071" y="1996"/>
                  </a:lnTo>
                  <a:lnTo>
                    <a:pt x="3071" y="1628"/>
                  </a:lnTo>
                  <a:lnTo>
                    <a:pt x="2580" y="1014"/>
                  </a:lnTo>
                  <a:lnTo>
                    <a:pt x="2119" y="553"/>
                  </a:lnTo>
                  <a:lnTo>
                    <a:pt x="1812" y="0"/>
                  </a:lnTo>
                  <a:lnTo>
                    <a:pt x="1505" y="215"/>
                  </a:lnTo>
                  <a:lnTo>
                    <a:pt x="922" y="246"/>
                  </a:lnTo>
                  <a:lnTo>
                    <a:pt x="615" y="522"/>
                  </a:lnTo>
                  <a:lnTo>
                    <a:pt x="338" y="584"/>
                  </a:lnTo>
                  <a:lnTo>
                    <a:pt x="93" y="829"/>
                  </a:lnTo>
                  <a:close/>
                </a:path>
              </a:pathLst>
            </a:custGeom>
            <a:solidFill>
              <a:schemeClr val="accent3"/>
            </a:solidFill>
            <a:ln>
              <a:noFill/>
            </a:ln>
          </p:spPr>
        </p:sp>
        <p:sp>
          <p:nvSpPr>
            <p:cNvPr id="1017" name="Google Shape;1017;p73"/>
            <p:cNvSpPr/>
            <p:nvPr/>
          </p:nvSpPr>
          <p:spPr>
            <a:xfrm>
              <a:off x="7426080" y="2379240"/>
              <a:ext cx="74521" cy="128518"/>
            </a:xfrm>
            <a:custGeom>
              <a:rect b="b" l="l" r="r" t="t"/>
              <a:pathLst>
                <a:path extrusionOk="0" h="6757" w="3932">
                  <a:moveTo>
                    <a:pt x="1" y="4238"/>
                  </a:moveTo>
                  <a:lnTo>
                    <a:pt x="1" y="3778"/>
                  </a:lnTo>
                  <a:lnTo>
                    <a:pt x="216" y="3593"/>
                  </a:lnTo>
                  <a:lnTo>
                    <a:pt x="308" y="3378"/>
                  </a:lnTo>
                  <a:lnTo>
                    <a:pt x="308" y="3225"/>
                  </a:lnTo>
                  <a:lnTo>
                    <a:pt x="523" y="3071"/>
                  </a:lnTo>
                  <a:lnTo>
                    <a:pt x="676" y="2795"/>
                  </a:lnTo>
                  <a:lnTo>
                    <a:pt x="830" y="2734"/>
                  </a:lnTo>
                  <a:lnTo>
                    <a:pt x="953" y="2334"/>
                  </a:lnTo>
                  <a:lnTo>
                    <a:pt x="1014" y="2181"/>
                  </a:lnTo>
                  <a:lnTo>
                    <a:pt x="1014" y="2119"/>
                  </a:lnTo>
                  <a:lnTo>
                    <a:pt x="1014" y="1843"/>
                  </a:lnTo>
                  <a:lnTo>
                    <a:pt x="1168" y="1628"/>
                  </a:lnTo>
                  <a:lnTo>
                    <a:pt x="1352" y="1874"/>
                  </a:lnTo>
                  <a:lnTo>
                    <a:pt x="1475" y="1935"/>
                  </a:lnTo>
                  <a:lnTo>
                    <a:pt x="1598" y="2058"/>
                  </a:lnTo>
                  <a:lnTo>
                    <a:pt x="1720" y="1997"/>
                  </a:lnTo>
                  <a:lnTo>
                    <a:pt x="1905" y="2058"/>
                  </a:lnTo>
                  <a:lnTo>
                    <a:pt x="2242" y="2027"/>
                  </a:lnTo>
                  <a:lnTo>
                    <a:pt x="2457" y="2058"/>
                  </a:lnTo>
                  <a:lnTo>
                    <a:pt x="2549" y="1843"/>
                  </a:lnTo>
                  <a:lnTo>
                    <a:pt x="2549" y="1720"/>
                  </a:lnTo>
                  <a:lnTo>
                    <a:pt x="2365" y="1536"/>
                  </a:lnTo>
                  <a:lnTo>
                    <a:pt x="2181" y="1413"/>
                  </a:lnTo>
                  <a:lnTo>
                    <a:pt x="2335" y="1321"/>
                  </a:lnTo>
                  <a:lnTo>
                    <a:pt x="2519" y="1290"/>
                  </a:lnTo>
                  <a:lnTo>
                    <a:pt x="2857" y="1045"/>
                  </a:lnTo>
                  <a:lnTo>
                    <a:pt x="2857" y="861"/>
                  </a:lnTo>
                  <a:lnTo>
                    <a:pt x="2979" y="676"/>
                  </a:lnTo>
                  <a:lnTo>
                    <a:pt x="3164" y="676"/>
                  </a:lnTo>
                  <a:lnTo>
                    <a:pt x="3225" y="492"/>
                  </a:lnTo>
                  <a:lnTo>
                    <a:pt x="3164" y="400"/>
                  </a:lnTo>
                  <a:lnTo>
                    <a:pt x="3164" y="216"/>
                  </a:lnTo>
                  <a:lnTo>
                    <a:pt x="3164" y="31"/>
                  </a:lnTo>
                  <a:lnTo>
                    <a:pt x="3256" y="1"/>
                  </a:lnTo>
                  <a:lnTo>
                    <a:pt x="3409" y="124"/>
                  </a:lnTo>
                  <a:lnTo>
                    <a:pt x="3409" y="277"/>
                  </a:lnTo>
                  <a:lnTo>
                    <a:pt x="3471" y="369"/>
                  </a:lnTo>
                  <a:lnTo>
                    <a:pt x="3747" y="431"/>
                  </a:lnTo>
                  <a:lnTo>
                    <a:pt x="3931" y="676"/>
                  </a:lnTo>
                  <a:lnTo>
                    <a:pt x="3901" y="676"/>
                  </a:lnTo>
                  <a:lnTo>
                    <a:pt x="3624" y="983"/>
                  </a:lnTo>
                  <a:lnTo>
                    <a:pt x="3532" y="953"/>
                  </a:lnTo>
                  <a:lnTo>
                    <a:pt x="3532" y="1168"/>
                  </a:lnTo>
                  <a:lnTo>
                    <a:pt x="3409" y="1567"/>
                  </a:lnTo>
                  <a:lnTo>
                    <a:pt x="3409" y="1812"/>
                  </a:lnTo>
                  <a:lnTo>
                    <a:pt x="3593" y="1935"/>
                  </a:lnTo>
                  <a:lnTo>
                    <a:pt x="3593" y="2365"/>
                  </a:lnTo>
                  <a:lnTo>
                    <a:pt x="3716" y="2488"/>
                  </a:lnTo>
                  <a:lnTo>
                    <a:pt x="3655" y="2672"/>
                  </a:lnTo>
                  <a:lnTo>
                    <a:pt x="3440" y="2856"/>
                  </a:lnTo>
                  <a:lnTo>
                    <a:pt x="3501" y="2918"/>
                  </a:lnTo>
                  <a:lnTo>
                    <a:pt x="3071" y="3348"/>
                  </a:lnTo>
                  <a:lnTo>
                    <a:pt x="3133" y="3471"/>
                  </a:lnTo>
                  <a:lnTo>
                    <a:pt x="3010" y="3563"/>
                  </a:lnTo>
                  <a:lnTo>
                    <a:pt x="2979" y="3655"/>
                  </a:lnTo>
                  <a:lnTo>
                    <a:pt x="2795" y="3655"/>
                  </a:lnTo>
                  <a:lnTo>
                    <a:pt x="2642" y="3778"/>
                  </a:lnTo>
                  <a:lnTo>
                    <a:pt x="2580" y="3931"/>
                  </a:lnTo>
                  <a:lnTo>
                    <a:pt x="2365" y="4085"/>
                  </a:lnTo>
                  <a:lnTo>
                    <a:pt x="2365" y="4300"/>
                  </a:lnTo>
                  <a:lnTo>
                    <a:pt x="2427" y="4484"/>
                  </a:lnTo>
                  <a:lnTo>
                    <a:pt x="2335" y="4576"/>
                  </a:lnTo>
                  <a:lnTo>
                    <a:pt x="2396" y="4791"/>
                  </a:lnTo>
                  <a:lnTo>
                    <a:pt x="2672" y="4852"/>
                  </a:lnTo>
                  <a:lnTo>
                    <a:pt x="2764" y="4975"/>
                  </a:lnTo>
                  <a:lnTo>
                    <a:pt x="3379" y="5313"/>
                  </a:lnTo>
                  <a:lnTo>
                    <a:pt x="3471" y="5497"/>
                  </a:lnTo>
                  <a:lnTo>
                    <a:pt x="3164" y="5712"/>
                  </a:lnTo>
                  <a:lnTo>
                    <a:pt x="2580" y="5773"/>
                  </a:lnTo>
                  <a:lnTo>
                    <a:pt x="2273" y="6019"/>
                  </a:lnTo>
                  <a:lnTo>
                    <a:pt x="1997" y="6111"/>
                  </a:lnTo>
                  <a:lnTo>
                    <a:pt x="1751" y="6357"/>
                  </a:lnTo>
                  <a:lnTo>
                    <a:pt x="1690" y="6541"/>
                  </a:lnTo>
                  <a:lnTo>
                    <a:pt x="1505" y="6326"/>
                  </a:lnTo>
                  <a:lnTo>
                    <a:pt x="1413" y="6388"/>
                  </a:lnTo>
                  <a:lnTo>
                    <a:pt x="1444" y="6480"/>
                  </a:lnTo>
                  <a:lnTo>
                    <a:pt x="1291" y="6695"/>
                  </a:lnTo>
                  <a:lnTo>
                    <a:pt x="1198" y="6603"/>
                  </a:lnTo>
                  <a:lnTo>
                    <a:pt x="1014" y="6756"/>
                  </a:lnTo>
                  <a:lnTo>
                    <a:pt x="953" y="6633"/>
                  </a:lnTo>
                  <a:lnTo>
                    <a:pt x="1106" y="6388"/>
                  </a:lnTo>
                  <a:lnTo>
                    <a:pt x="922" y="6326"/>
                  </a:lnTo>
                  <a:lnTo>
                    <a:pt x="799" y="6418"/>
                  </a:lnTo>
                  <a:lnTo>
                    <a:pt x="707" y="6388"/>
                  </a:lnTo>
                  <a:lnTo>
                    <a:pt x="769" y="6265"/>
                  </a:lnTo>
                  <a:lnTo>
                    <a:pt x="769" y="5896"/>
                  </a:lnTo>
                  <a:lnTo>
                    <a:pt x="891" y="5681"/>
                  </a:lnTo>
                  <a:lnTo>
                    <a:pt x="1106" y="5651"/>
                  </a:lnTo>
                  <a:lnTo>
                    <a:pt x="1260" y="5497"/>
                  </a:lnTo>
                  <a:lnTo>
                    <a:pt x="1106" y="5589"/>
                  </a:lnTo>
                  <a:lnTo>
                    <a:pt x="799" y="5559"/>
                  </a:lnTo>
                  <a:lnTo>
                    <a:pt x="738" y="5497"/>
                  </a:lnTo>
                  <a:lnTo>
                    <a:pt x="738" y="5098"/>
                  </a:lnTo>
                  <a:lnTo>
                    <a:pt x="922" y="4791"/>
                  </a:lnTo>
                  <a:lnTo>
                    <a:pt x="830" y="4637"/>
                  </a:lnTo>
                  <a:lnTo>
                    <a:pt x="953" y="4545"/>
                  </a:lnTo>
                  <a:lnTo>
                    <a:pt x="983" y="4392"/>
                  </a:lnTo>
                  <a:lnTo>
                    <a:pt x="891" y="4422"/>
                  </a:lnTo>
                  <a:lnTo>
                    <a:pt x="799" y="4545"/>
                  </a:lnTo>
                  <a:lnTo>
                    <a:pt x="523" y="4576"/>
                  </a:lnTo>
                  <a:lnTo>
                    <a:pt x="461" y="4453"/>
                  </a:lnTo>
                  <a:lnTo>
                    <a:pt x="277" y="4361"/>
                  </a:lnTo>
                  <a:lnTo>
                    <a:pt x="247" y="4484"/>
                  </a:lnTo>
                  <a:lnTo>
                    <a:pt x="124" y="4576"/>
                  </a:lnTo>
                  <a:lnTo>
                    <a:pt x="62" y="4269"/>
                  </a:lnTo>
                  <a:lnTo>
                    <a:pt x="32" y="4300"/>
                  </a:lnTo>
                  <a:close/>
                </a:path>
              </a:pathLst>
            </a:custGeom>
            <a:solidFill>
              <a:schemeClr val="accent3"/>
            </a:solidFill>
            <a:ln>
              <a:noFill/>
            </a:ln>
          </p:spPr>
        </p:sp>
        <p:sp>
          <p:nvSpPr>
            <p:cNvPr id="1018" name="Google Shape;1018;p73"/>
            <p:cNvSpPr/>
            <p:nvPr/>
          </p:nvSpPr>
          <p:spPr>
            <a:xfrm>
              <a:off x="6818400" y="2211840"/>
              <a:ext cx="486692" cy="229324"/>
            </a:xfrm>
            <a:custGeom>
              <a:rect b="b" l="l" r="r" t="t"/>
              <a:pathLst>
                <a:path extrusionOk="0" h="12038" w="25518">
                  <a:moveTo>
                    <a:pt x="1" y="4300"/>
                  </a:moveTo>
                  <a:lnTo>
                    <a:pt x="154" y="3993"/>
                  </a:lnTo>
                  <a:lnTo>
                    <a:pt x="277" y="3901"/>
                  </a:lnTo>
                  <a:lnTo>
                    <a:pt x="676" y="3931"/>
                  </a:lnTo>
                  <a:lnTo>
                    <a:pt x="738" y="3839"/>
                  </a:lnTo>
                  <a:lnTo>
                    <a:pt x="861" y="3686"/>
                  </a:lnTo>
                  <a:lnTo>
                    <a:pt x="1137" y="3593"/>
                  </a:lnTo>
                  <a:lnTo>
                    <a:pt x="1137" y="3440"/>
                  </a:lnTo>
                  <a:lnTo>
                    <a:pt x="1198" y="3256"/>
                  </a:lnTo>
                  <a:lnTo>
                    <a:pt x="1413" y="3164"/>
                  </a:lnTo>
                  <a:lnTo>
                    <a:pt x="1413" y="3041"/>
                  </a:lnTo>
                  <a:lnTo>
                    <a:pt x="1567" y="2918"/>
                  </a:lnTo>
                  <a:lnTo>
                    <a:pt x="1690" y="2887"/>
                  </a:lnTo>
                  <a:lnTo>
                    <a:pt x="1812" y="2734"/>
                  </a:lnTo>
                  <a:lnTo>
                    <a:pt x="1874" y="2642"/>
                  </a:lnTo>
                  <a:lnTo>
                    <a:pt x="1782" y="2580"/>
                  </a:lnTo>
                  <a:lnTo>
                    <a:pt x="1782" y="2457"/>
                  </a:lnTo>
                  <a:lnTo>
                    <a:pt x="1843" y="2396"/>
                  </a:lnTo>
                  <a:lnTo>
                    <a:pt x="2119" y="2488"/>
                  </a:lnTo>
                  <a:lnTo>
                    <a:pt x="2242" y="2427"/>
                  </a:lnTo>
                  <a:lnTo>
                    <a:pt x="2304" y="2212"/>
                  </a:lnTo>
                  <a:lnTo>
                    <a:pt x="2457" y="2150"/>
                  </a:lnTo>
                  <a:lnTo>
                    <a:pt x="2734" y="2120"/>
                  </a:lnTo>
                  <a:lnTo>
                    <a:pt x="2887" y="2058"/>
                  </a:lnTo>
                  <a:lnTo>
                    <a:pt x="3041" y="2058"/>
                  </a:lnTo>
                  <a:lnTo>
                    <a:pt x="3225" y="2058"/>
                  </a:lnTo>
                  <a:lnTo>
                    <a:pt x="3348" y="1997"/>
                  </a:lnTo>
                  <a:lnTo>
                    <a:pt x="3378" y="1997"/>
                  </a:lnTo>
                  <a:lnTo>
                    <a:pt x="3501" y="2150"/>
                  </a:lnTo>
                  <a:lnTo>
                    <a:pt x="3501" y="2242"/>
                  </a:lnTo>
                  <a:lnTo>
                    <a:pt x="3593" y="2335"/>
                  </a:lnTo>
                  <a:lnTo>
                    <a:pt x="3778" y="2335"/>
                  </a:lnTo>
                  <a:lnTo>
                    <a:pt x="3870" y="2304"/>
                  </a:lnTo>
                  <a:lnTo>
                    <a:pt x="4023" y="2304"/>
                  </a:lnTo>
                  <a:lnTo>
                    <a:pt x="4146" y="2212"/>
                  </a:lnTo>
                  <a:lnTo>
                    <a:pt x="4392" y="2212"/>
                  </a:lnTo>
                  <a:lnTo>
                    <a:pt x="4453" y="2335"/>
                  </a:lnTo>
                  <a:lnTo>
                    <a:pt x="4484" y="2488"/>
                  </a:lnTo>
                  <a:lnTo>
                    <a:pt x="4545" y="2580"/>
                  </a:lnTo>
                  <a:lnTo>
                    <a:pt x="4944" y="2826"/>
                  </a:lnTo>
                  <a:lnTo>
                    <a:pt x="5098" y="2949"/>
                  </a:lnTo>
                  <a:lnTo>
                    <a:pt x="5405" y="3071"/>
                  </a:lnTo>
                  <a:lnTo>
                    <a:pt x="5497" y="3010"/>
                  </a:lnTo>
                  <a:lnTo>
                    <a:pt x="5651" y="2949"/>
                  </a:lnTo>
                  <a:lnTo>
                    <a:pt x="5835" y="2826"/>
                  </a:lnTo>
                  <a:lnTo>
                    <a:pt x="5988" y="2795"/>
                  </a:lnTo>
                  <a:lnTo>
                    <a:pt x="6142" y="2857"/>
                  </a:lnTo>
                  <a:lnTo>
                    <a:pt x="6265" y="2949"/>
                  </a:lnTo>
                  <a:lnTo>
                    <a:pt x="6388" y="2887"/>
                  </a:lnTo>
                  <a:lnTo>
                    <a:pt x="6756" y="2887"/>
                  </a:lnTo>
                  <a:lnTo>
                    <a:pt x="6879" y="2979"/>
                  </a:lnTo>
                  <a:lnTo>
                    <a:pt x="7032" y="2949"/>
                  </a:lnTo>
                  <a:lnTo>
                    <a:pt x="7094" y="2918"/>
                  </a:lnTo>
                  <a:lnTo>
                    <a:pt x="7247" y="2949"/>
                  </a:lnTo>
                  <a:lnTo>
                    <a:pt x="7524" y="2887"/>
                  </a:lnTo>
                  <a:lnTo>
                    <a:pt x="7677" y="2642"/>
                  </a:lnTo>
                  <a:lnTo>
                    <a:pt x="7585" y="2549"/>
                  </a:lnTo>
                  <a:lnTo>
                    <a:pt x="7401" y="2427"/>
                  </a:lnTo>
                  <a:lnTo>
                    <a:pt x="7432" y="2181"/>
                  </a:lnTo>
                  <a:lnTo>
                    <a:pt x="7462" y="1935"/>
                  </a:lnTo>
                  <a:lnTo>
                    <a:pt x="7432" y="1813"/>
                  </a:lnTo>
                  <a:lnTo>
                    <a:pt x="7278" y="1751"/>
                  </a:lnTo>
                  <a:lnTo>
                    <a:pt x="7186" y="1659"/>
                  </a:lnTo>
                  <a:lnTo>
                    <a:pt x="6971" y="1598"/>
                  </a:lnTo>
                  <a:lnTo>
                    <a:pt x="6910" y="1383"/>
                  </a:lnTo>
                  <a:lnTo>
                    <a:pt x="6910" y="983"/>
                  </a:lnTo>
                  <a:lnTo>
                    <a:pt x="7063" y="799"/>
                  </a:lnTo>
                  <a:lnTo>
                    <a:pt x="7063" y="676"/>
                  </a:lnTo>
                  <a:lnTo>
                    <a:pt x="7155" y="523"/>
                  </a:lnTo>
                  <a:lnTo>
                    <a:pt x="7278" y="492"/>
                  </a:lnTo>
                  <a:lnTo>
                    <a:pt x="7370" y="523"/>
                  </a:lnTo>
                  <a:lnTo>
                    <a:pt x="7432" y="369"/>
                  </a:lnTo>
                  <a:lnTo>
                    <a:pt x="7370" y="247"/>
                  </a:lnTo>
                  <a:lnTo>
                    <a:pt x="7401" y="93"/>
                  </a:lnTo>
                  <a:lnTo>
                    <a:pt x="7524" y="1"/>
                  </a:lnTo>
                  <a:lnTo>
                    <a:pt x="7677" y="32"/>
                  </a:lnTo>
                  <a:lnTo>
                    <a:pt x="7769" y="93"/>
                  </a:lnTo>
                  <a:lnTo>
                    <a:pt x="8015" y="154"/>
                  </a:lnTo>
                  <a:lnTo>
                    <a:pt x="8230" y="247"/>
                  </a:lnTo>
                  <a:lnTo>
                    <a:pt x="8261" y="308"/>
                  </a:lnTo>
                  <a:lnTo>
                    <a:pt x="8445" y="369"/>
                  </a:lnTo>
                  <a:lnTo>
                    <a:pt x="8660" y="400"/>
                  </a:lnTo>
                  <a:lnTo>
                    <a:pt x="8936" y="400"/>
                  </a:lnTo>
                  <a:lnTo>
                    <a:pt x="9059" y="461"/>
                  </a:lnTo>
                  <a:lnTo>
                    <a:pt x="9151" y="523"/>
                  </a:lnTo>
                  <a:lnTo>
                    <a:pt x="9335" y="554"/>
                  </a:lnTo>
                  <a:lnTo>
                    <a:pt x="9458" y="615"/>
                  </a:lnTo>
                  <a:lnTo>
                    <a:pt x="9612" y="646"/>
                  </a:lnTo>
                  <a:lnTo>
                    <a:pt x="9950" y="615"/>
                  </a:lnTo>
                  <a:lnTo>
                    <a:pt x="10103" y="676"/>
                  </a:lnTo>
                  <a:lnTo>
                    <a:pt x="10164" y="799"/>
                  </a:lnTo>
                  <a:lnTo>
                    <a:pt x="10164" y="922"/>
                  </a:lnTo>
                  <a:lnTo>
                    <a:pt x="10226" y="1045"/>
                  </a:lnTo>
                  <a:lnTo>
                    <a:pt x="10226" y="1168"/>
                  </a:lnTo>
                  <a:lnTo>
                    <a:pt x="10318" y="1229"/>
                  </a:lnTo>
                  <a:lnTo>
                    <a:pt x="10379" y="1413"/>
                  </a:lnTo>
                  <a:lnTo>
                    <a:pt x="10379" y="1567"/>
                  </a:lnTo>
                  <a:lnTo>
                    <a:pt x="10502" y="1659"/>
                  </a:lnTo>
                  <a:lnTo>
                    <a:pt x="10594" y="1659"/>
                  </a:lnTo>
                  <a:lnTo>
                    <a:pt x="10748" y="1813"/>
                  </a:lnTo>
                  <a:lnTo>
                    <a:pt x="10809" y="1905"/>
                  </a:lnTo>
                  <a:lnTo>
                    <a:pt x="11055" y="1966"/>
                  </a:lnTo>
                  <a:lnTo>
                    <a:pt x="11301" y="2120"/>
                  </a:lnTo>
                  <a:lnTo>
                    <a:pt x="11423" y="2120"/>
                  </a:lnTo>
                  <a:lnTo>
                    <a:pt x="11485" y="2058"/>
                  </a:lnTo>
                  <a:lnTo>
                    <a:pt x="11730" y="2058"/>
                  </a:lnTo>
                  <a:lnTo>
                    <a:pt x="11853" y="1997"/>
                  </a:lnTo>
                  <a:lnTo>
                    <a:pt x="11976" y="1997"/>
                  </a:lnTo>
                  <a:lnTo>
                    <a:pt x="12068" y="2027"/>
                  </a:lnTo>
                  <a:lnTo>
                    <a:pt x="12160" y="1997"/>
                  </a:lnTo>
                  <a:lnTo>
                    <a:pt x="12314" y="1843"/>
                  </a:lnTo>
                  <a:lnTo>
                    <a:pt x="12560" y="1782"/>
                  </a:lnTo>
                  <a:lnTo>
                    <a:pt x="12867" y="1751"/>
                  </a:lnTo>
                  <a:lnTo>
                    <a:pt x="13051" y="1628"/>
                  </a:lnTo>
                  <a:lnTo>
                    <a:pt x="13266" y="1628"/>
                  </a:lnTo>
                  <a:lnTo>
                    <a:pt x="13481" y="1567"/>
                  </a:lnTo>
                  <a:lnTo>
                    <a:pt x="13665" y="1690"/>
                  </a:lnTo>
                  <a:lnTo>
                    <a:pt x="13911" y="1690"/>
                  </a:lnTo>
                  <a:lnTo>
                    <a:pt x="14218" y="1690"/>
                  </a:lnTo>
                  <a:lnTo>
                    <a:pt x="14402" y="1935"/>
                  </a:lnTo>
                  <a:lnTo>
                    <a:pt x="14678" y="2058"/>
                  </a:lnTo>
                  <a:lnTo>
                    <a:pt x="14924" y="2027"/>
                  </a:lnTo>
                  <a:lnTo>
                    <a:pt x="15077" y="1997"/>
                  </a:lnTo>
                  <a:lnTo>
                    <a:pt x="15170" y="2058"/>
                  </a:lnTo>
                  <a:lnTo>
                    <a:pt x="15262" y="2335"/>
                  </a:lnTo>
                  <a:lnTo>
                    <a:pt x="15446" y="2457"/>
                  </a:lnTo>
                  <a:lnTo>
                    <a:pt x="15538" y="2519"/>
                  </a:lnTo>
                  <a:lnTo>
                    <a:pt x="15630" y="2549"/>
                  </a:lnTo>
                  <a:lnTo>
                    <a:pt x="15784" y="2703"/>
                  </a:lnTo>
                  <a:lnTo>
                    <a:pt x="15906" y="2703"/>
                  </a:lnTo>
                  <a:lnTo>
                    <a:pt x="16275" y="2672"/>
                  </a:lnTo>
                  <a:lnTo>
                    <a:pt x="16613" y="2764"/>
                  </a:lnTo>
                  <a:lnTo>
                    <a:pt x="17104" y="2764"/>
                  </a:lnTo>
                  <a:lnTo>
                    <a:pt x="17319" y="2734"/>
                  </a:lnTo>
                  <a:lnTo>
                    <a:pt x="17411" y="2642"/>
                  </a:lnTo>
                  <a:lnTo>
                    <a:pt x="17595" y="2642"/>
                  </a:lnTo>
                  <a:lnTo>
                    <a:pt x="17749" y="2734"/>
                  </a:lnTo>
                  <a:lnTo>
                    <a:pt x="17841" y="2734"/>
                  </a:lnTo>
                  <a:lnTo>
                    <a:pt x="17964" y="2519"/>
                  </a:lnTo>
                  <a:lnTo>
                    <a:pt x="18271" y="2335"/>
                  </a:lnTo>
                  <a:lnTo>
                    <a:pt x="18455" y="2335"/>
                  </a:lnTo>
                  <a:lnTo>
                    <a:pt x="18609" y="2181"/>
                  </a:lnTo>
                  <a:lnTo>
                    <a:pt x="18731" y="2181"/>
                  </a:lnTo>
                  <a:lnTo>
                    <a:pt x="19100" y="2181"/>
                  </a:lnTo>
                  <a:lnTo>
                    <a:pt x="19284" y="2027"/>
                  </a:lnTo>
                  <a:lnTo>
                    <a:pt x="19315" y="1874"/>
                  </a:lnTo>
                  <a:lnTo>
                    <a:pt x="19315" y="1813"/>
                  </a:lnTo>
                  <a:lnTo>
                    <a:pt x="19438" y="1628"/>
                  </a:lnTo>
                  <a:lnTo>
                    <a:pt x="19591" y="1567"/>
                  </a:lnTo>
                  <a:lnTo>
                    <a:pt x="19714" y="1444"/>
                  </a:lnTo>
                  <a:lnTo>
                    <a:pt x="19775" y="1260"/>
                  </a:lnTo>
                  <a:lnTo>
                    <a:pt x="19898" y="1137"/>
                  </a:lnTo>
                  <a:lnTo>
                    <a:pt x="20052" y="1137"/>
                  </a:lnTo>
                  <a:lnTo>
                    <a:pt x="20113" y="1198"/>
                  </a:lnTo>
                  <a:lnTo>
                    <a:pt x="20359" y="1137"/>
                  </a:lnTo>
                  <a:lnTo>
                    <a:pt x="20512" y="1137"/>
                  </a:lnTo>
                  <a:lnTo>
                    <a:pt x="20697" y="1260"/>
                  </a:lnTo>
                  <a:lnTo>
                    <a:pt x="20789" y="1413"/>
                  </a:lnTo>
                  <a:lnTo>
                    <a:pt x="20912" y="1444"/>
                  </a:lnTo>
                  <a:lnTo>
                    <a:pt x="21065" y="1383"/>
                  </a:lnTo>
                  <a:lnTo>
                    <a:pt x="21157" y="1444"/>
                  </a:lnTo>
                  <a:lnTo>
                    <a:pt x="21311" y="1444"/>
                  </a:lnTo>
                  <a:lnTo>
                    <a:pt x="21495" y="1321"/>
                  </a:lnTo>
                  <a:lnTo>
                    <a:pt x="21495" y="1229"/>
                  </a:lnTo>
                  <a:lnTo>
                    <a:pt x="21771" y="1198"/>
                  </a:lnTo>
                  <a:lnTo>
                    <a:pt x="22078" y="1291"/>
                  </a:lnTo>
                  <a:lnTo>
                    <a:pt x="22170" y="1383"/>
                  </a:lnTo>
                  <a:lnTo>
                    <a:pt x="21986" y="2672"/>
                  </a:lnTo>
                  <a:lnTo>
                    <a:pt x="22017" y="2949"/>
                  </a:lnTo>
                  <a:lnTo>
                    <a:pt x="21956" y="3194"/>
                  </a:lnTo>
                  <a:lnTo>
                    <a:pt x="21986" y="3348"/>
                  </a:lnTo>
                  <a:lnTo>
                    <a:pt x="21863" y="3716"/>
                  </a:lnTo>
                  <a:lnTo>
                    <a:pt x="22017" y="3962"/>
                  </a:lnTo>
                  <a:lnTo>
                    <a:pt x="22385" y="4146"/>
                  </a:lnTo>
                  <a:lnTo>
                    <a:pt x="22662" y="3962"/>
                  </a:lnTo>
                  <a:lnTo>
                    <a:pt x="23000" y="3962"/>
                  </a:lnTo>
                  <a:lnTo>
                    <a:pt x="23337" y="4023"/>
                  </a:lnTo>
                  <a:lnTo>
                    <a:pt x="23522" y="4177"/>
                  </a:lnTo>
                  <a:lnTo>
                    <a:pt x="23736" y="3870"/>
                  </a:lnTo>
                  <a:lnTo>
                    <a:pt x="23706" y="3686"/>
                  </a:lnTo>
                  <a:lnTo>
                    <a:pt x="23706" y="3532"/>
                  </a:lnTo>
                  <a:lnTo>
                    <a:pt x="23921" y="3471"/>
                  </a:lnTo>
                  <a:lnTo>
                    <a:pt x="24013" y="3379"/>
                  </a:lnTo>
                  <a:lnTo>
                    <a:pt x="24381" y="3501"/>
                  </a:lnTo>
                  <a:lnTo>
                    <a:pt x="24596" y="3747"/>
                  </a:lnTo>
                  <a:lnTo>
                    <a:pt x="24903" y="4023"/>
                  </a:lnTo>
                  <a:lnTo>
                    <a:pt x="25149" y="4330"/>
                  </a:lnTo>
                  <a:lnTo>
                    <a:pt x="25456" y="4545"/>
                  </a:lnTo>
                  <a:lnTo>
                    <a:pt x="25456" y="4699"/>
                  </a:lnTo>
                  <a:lnTo>
                    <a:pt x="25517" y="4791"/>
                  </a:lnTo>
                  <a:lnTo>
                    <a:pt x="25517" y="4945"/>
                  </a:lnTo>
                  <a:lnTo>
                    <a:pt x="25456" y="5037"/>
                  </a:lnTo>
                  <a:lnTo>
                    <a:pt x="25456" y="5159"/>
                  </a:lnTo>
                  <a:lnTo>
                    <a:pt x="25364" y="5252"/>
                  </a:lnTo>
                  <a:lnTo>
                    <a:pt x="25241" y="5221"/>
                  </a:lnTo>
                  <a:lnTo>
                    <a:pt x="25180" y="5159"/>
                  </a:lnTo>
                  <a:lnTo>
                    <a:pt x="24995" y="5159"/>
                  </a:lnTo>
                  <a:lnTo>
                    <a:pt x="24903" y="5252"/>
                  </a:lnTo>
                  <a:lnTo>
                    <a:pt x="24688" y="5129"/>
                  </a:lnTo>
                  <a:lnTo>
                    <a:pt x="24535" y="5159"/>
                  </a:lnTo>
                  <a:lnTo>
                    <a:pt x="24381" y="5374"/>
                  </a:lnTo>
                  <a:lnTo>
                    <a:pt x="24166" y="5559"/>
                  </a:lnTo>
                  <a:lnTo>
                    <a:pt x="24013" y="5651"/>
                  </a:lnTo>
                  <a:lnTo>
                    <a:pt x="23890" y="5528"/>
                  </a:lnTo>
                  <a:lnTo>
                    <a:pt x="23798" y="5559"/>
                  </a:lnTo>
                  <a:lnTo>
                    <a:pt x="23798" y="5712"/>
                  </a:lnTo>
                  <a:lnTo>
                    <a:pt x="23736" y="5804"/>
                  </a:lnTo>
                  <a:lnTo>
                    <a:pt x="23644" y="5804"/>
                  </a:lnTo>
                  <a:lnTo>
                    <a:pt x="23552" y="5804"/>
                  </a:lnTo>
                  <a:lnTo>
                    <a:pt x="23491" y="5896"/>
                  </a:lnTo>
                  <a:lnTo>
                    <a:pt x="23337" y="6111"/>
                  </a:lnTo>
                  <a:lnTo>
                    <a:pt x="23307" y="6357"/>
                  </a:lnTo>
                  <a:lnTo>
                    <a:pt x="23307" y="6541"/>
                  </a:lnTo>
                  <a:lnTo>
                    <a:pt x="23214" y="6633"/>
                  </a:lnTo>
                  <a:lnTo>
                    <a:pt x="23061" y="6695"/>
                  </a:lnTo>
                  <a:lnTo>
                    <a:pt x="22692" y="6940"/>
                  </a:lnTo>
                  <a:lnTo>
                    <a:pt x="22478" y="6940"/>
                  </a:lnTo>
                  <a:lnTo>
                    <a:pt x="22293" y="6879"/>
                  </a:lnTo>
                  <a:lnTo>
                    <a:pt x="22170" y="6971"/>
                  </a:lnTo>
                  <a:lnTo>
                    <a:pt x="22017" y="7278"/>
                  </a:lnTo>
                  <a:lnTo>
                    <a:pt x="21863" y="7401"/>
                  </a:lnTo>
                  <a:lnTo>
                    <a:pt x="21679" y="7555"/>
                  </a:lnTo>
                  <a:lnTo>
                    <a:pt x="21587" y="7647"/>
                  </a:lnTo>
                  <a:lnTo>
                    <a:pt x="21526" y="7800"/>
                  </a:lnTo>
                  <a:lnTo>
                    <a:pt x="21434" y="7800"/>
                  </a:lnTo>
                  <a:lnTo>
                    <a:pt x="21280" y="7739"/>
                  </a:lnTo>
                  <a:lnTo>
                    <a:pt x="21065" y="7677"/>
                  </a:lnTo>
                  <a:lnTo>
                    <a:pt x="20819" y="7585"/>
                  </a:lnTo>
                  <a:lnTo>
                    <a:pt x="20604" y="7462"/>
                  </a:lnTo>
                  <a:lnTo>
                    <a:pt x="20420" y="7432"/>
                  </a:lnTo>
                  <a:lnTo>
                    <a:pt x="20082" y="7524"/>
                  </a:lnTo>
                  <a:lnTo>
                    <a:pt x="19898" y="7647"/>
                  </a:lnTo>
                  <a:lnTo>
                    <a:pt x="19775" y="7831"/>
                  </a:lnTo>
                  <a:lnTo>
                    <a:pt x="19775" y="8199"/>
                  </a:lnTo>
                  <a:lnTo>
                    <a:pt x="19775" y="8384"/>
                  </a:lnTo>
                  <a:lnTo>
                    <a:pt x="19775" y="8476"/>
                  </a:lnTo>
                  <a:lnTo>
                    <a:pt x="20144" y="8721"/>
                  </a:lnTo>
                  <a:lnTo>
                    <a:pt x="20482" y="8936"/>
                  </a:lnTo>
                  <a:lnTo>
                    <a:pt x="20482" y="9028"/>
                  </a:lnTo>
                  <a:lnTo>
                    <a:pt x="20390" y="9182"/>
                  </a:lnTo>
                  <a:lnTo>
                    <a:pt x="20297" y="9366"/>
                  </a:lnTo>
                  <a:lnTo>
                    <a:pt x="19929" y="9765"/>
                  </a:lnTo>
                  <a:lnTo>
                    <a:pt x="19714" y="10103"/>
                  </a:lnTo>
                  <a:lnTo>
                    <a:pt x="19591" y="10379"/>
                  </a:lnTo>
                  <a:lnTo>
                    <a:pt x="19468" y="10379"/>
                  </a:lnTo>
                  <a:lnTo>
                    <a:pt x="19192" y="10472"/>
                  </a:lnTo>
                  <a:lnTo>
                    <a:pt x="19008" y="10472"/>
                  </a:lnTo>
                  <a:lnTo>
                    <a:pt x="18793" y="10625"/>
                  </a:lnTo>
                  <a:lnTo>
                    <a:pt x="18547" y="10779"/>
                  </a:lnTo>
                  <a:lnTo>
                    <a:pt x="18332" y="10809"/>
                  </a:lnTo>
                  <a:lnTo>
                    <a:pt x="17994" y="10840"/>
                  </a:lnTo>
                  <a:lnTo>
                    <a:pt x="17749" y="10932"/>
                  </a:lnTo>
                  <a:lnTo>
                    <a:pt x="17472" y="10994"/>
                  </a:lnTo>
                  <a:lnTo>
                    <a:pt x="16889" y="11209"/>
                  </a:lnTo>
                  <a:lnTo>
                    <a:pt x="16428" y="11362"/>
                  </a:lnTo>
                  <a:lnTo>
                    <a:pt x="16214" y="11608"/>
                  </a:lnTo>
                  <a:lnTo>
                    <a:pt x="15845" y="11915"/>
                  </a:lnTo>
                  <a:lnTo>
                    <a:pt x="15692" y="12038"/>
                  </a:lnTo>
                  <a:lnTo>
                    <a:pt x="15507" y="12038"/>
                  </a:lnTo>
                  <a:lnTo>
                    <a:pt x="15262" y="11976"/>
                  </a:lnTo>
                  <a:lnTo>
                    <a:pt x="15262" y="11884"/>
                  </a:lnTo>
                  <a:lnTo>
                    <a:pt x="15231" y="11761"/>
                  </a:lnTo>
                  <a:lnTo>
                    <a:pt x="14862" y="11853"/>
                  </a:lnTo>
                  <a:lnTo>
                    <a:pt x="14586" y="11884"/>
                  </a:lnTo>
                  <a:lnTo>
                    <a:pt x="14279" y="11731"/>
                  </a:lnTo>
                  <a:lnTo>
                    <a:pt x="14064" y="11731"/>
                  </a:lnTo>
                  <a:lnTo>
                    <a:pt x="13511" y="11516"/>
                  </a:lnTo>
                  <a:lnTo>
                    <a:pt x="12989" y="11270"/>
                  </a:lnTo>
                  <a:lnTo>
                    <a:pt x="12744" y="11024"/>
                  </a:lnTo>
                  <a:lnTo>
                    <a:pt x="12498" y="10994"/>
                  </a:lnTo>
                  <a:lnTo>
                    <a:pt x="11915" y="10932"/>
                  </a:lnTo>
                  <a:lnTo>
                    <a:pt x="11423" y="10963"/>
                  </a:lnTo>
                  <a:lnTo>
                    <a:pt x="11301" y="10932"/>
                  </a:lnTo>
                  <a:lnTo>
                    <a:pt x="11208" y="10994"/>
                  </a:lnTo>
                  <a:lnTo>
                    <a:pt x="11147" y="11086"/>
                  </a:lnTo>
                  <a:lnTo>
                    <a:pt x="10871" y="11178"/>
                  </a:lnTo>
                  <a:lnTo>
                    <a:pt x="10472" y="11209"/>
                  </a:lnTo>
                  <a:lnTo>
                    <a:pt x="9796" y="11147"/>
                  </a:lnTo>
                  <a:lnTo>
                    <a:pt x="9305" y="11178"/>
                  </a:lnTo>
                  <a:lnTo>
                    <a:pt x="8905" y="11178"/>
                  </a:lnTo>
                  <a:lnTo>
                    <a:pt x="8598" y="11209"/>
                  </a:lnTo>
                  <a:lnTo>
                    <a:pt x="8414" y="11209"/>
                  </a:lnTo>
                  <a:lnTo>
                    <a:pt x="8291" y="11178"/>
                  </a:lnTo>
                  <a:lnTo>
                    <a:pt x="8107" y="10809"/>
                  </a:lnTo>
                  <a:lnTo>
                    <a:pt x="8015" y="10625"/>
                  </a:lnTo>
                  <a:lnTo>
                    <a:pt x="7861" y="10379"/>
                  </a:lnTo>
                  <a:lnTo>
                    <a:pt x="7708" y="10195"/>
                  </a:lnTo>
                  <a:lnTo>
                    <a:pt x="7616" y="9980"/>
                  </a:lnTo>
                  <a:lnTo>
                    <a:pt x="7585" y="9857"/>
                  </a:lnTo>
                  <a:lnTo>
                    <a:pt x="7493" y="9735"/>
                  </a:lnTo>
                  <a:lnTo>
                    <a:pt x="7370" y="9673"/>
                  </a:lnTo>
                  <a:lnTo>
                    <a:pt x="7278" y="9673"/>
                  </a:lnTo>
                  <a:lnTo>
                    <a:pt x="7247" y="9581"/>
                  </a:lnTo>
                  <a:lnTo>
                    <a:pt x="7217" y="9428"/>
                  </a:lnTo>
                  <a:lnTo>
                    <a:pt x="7155" y="9428"/>
                  </a:lnTo>
                  <a:lnTo>
                    <a:pt x="7094" y="9428"/>
                  </a:lnTo>
                  <a:lnTo>
                    <a:pt x="6848" y="9428"/>
                  </a:lnTo>
                  <a:lnTo>
                    <a:pt x="6664" y="9305"/>
                  </a:lnTo>
                  <a:lnTo>
                    <a:pt x="6357" y="9090"/>
                  </a:lnTo>
                  <a:lnTo>
                    <a:pt x="6234" y="9090"/>
                  </a:lnTo>
                  <a:lnTo>
                    <a:pt x="6173" y="9090"/>
                  </a:lnTo>
                  <a:lnTo>
                    <a:pt x="6019" y="9059"/>
                  </a:lnTo>
                  <a:lnTo>
                    <a:pt x="5958" y="8967"/>
                  </a:lnTo>
                  <a:lnTo>
                    <a:pt x="5712" y="8783"/>
                  </a:lnTo>
                  <a:lnTo>
                    <a:pt x="5129" y="8660"/>
                  </a:lnTo>
                  <a:lnTo>
                    <a:pt x="5098" y="8691"/>
                  </a:lnTo>
                  <a:lnTo>
                    <a:pt x="5006" y="8752"/>
                  </a:lnTo>
                  <a:lnTo>
                    <a:pt x="4791" y="8752"/>
                  </a:lnTo>
                  <a:lnTo>
                    <a:pt x="4422" y="8752"/>
                  </a:lnTo>
                  <a:lnTo>
                    <a:pt x="3624" y="8599"/>
                  </a:lnTo>
                  <a:lnTo>
                    <a:pt x="3440" y="8476"/>
                  </a:lnTo>
                  <a:lnTo>
                    <a:pt x="3256" y="8199"/>
                  </a:lnTo>
                  <a:lnTo>
                    <a:pt x="3225" y="8077"/>
                  </a:lnTo>
                  <a:lnTo>
                    <a:pt x="3225" y="7954"/>
                  </a:lnTo>
                  <a:lnTo>
                    <a:pt x="3286" y="7862"/>
                  </a:lnTo>
                  <a:lnTo>
                    <a:pt x="3409" y="7769"/>
                  </a:lnTo>
                  <a:lnTo>
                    <a:pt x="3440" y="7616"/>
                  </a:lnTo>
                  <a:lnTo>
                    <a:pt x="3348" y="7524"/>
                  </a:lnTo>
                  <a:lnTo>
                    <a:pt x="3317" y="7309"/>
                  </a:lnTo>
                  <a:lnTo>
                    <a:pt x="3348" y="7217"/>
                  </a:lnTo>
                  <a:lnTo>
                    <a:pt x="3348" y="7033"/>
                  </a:lnTo>
                  <a:lnTo>
                    <a:pt x="3256" y="6940"/>
                  </a:lnTo>
                  <a:lnTo>
                    <a:pt x="3163" y="6756"/>
                  </a:lnTo>
                  <a:lnTo>
                    <a:pt x="3041" y="6695"/>
                  </a:lnTo>
                  <a:lnTo>
                    <a:pt x="2918" y="6603"/>
                  </a:lnTo>
                  <a:lnTo>
                    <a:pt x="2856" y="6449"/>
                  </a:lnTo>
                  <a:lnTo>
                    <a:pt x="2764" y="6326"/>
                  </a:lnTo>
                  <a:lnTo>
                    <a:pt x="2734" y="6173"/>
                  </a:lnTo>
                  <a:lnTo>
                    <a:pt x="2703" y="6050"/>
                  </a:lnTo>
                  <a:lnTo>
                    <a:pt x="2611" y="5896"/>
                  </a:lnTo>
                  <a:lnTo>
                    <a:pt x="2488" y="5804"/>
                  </a:lnTo>
                  <a:lnTo>
                    <a:pt x="2365" y="5774"/>
                  </a:lnTo>
                  <a:lnTo>
                    <a:pt x="2304" y="5681"/>
                  </a:lnTo>
                  <a:lnTo>
                    <a:pt x="2150" y="5620"/>
                  </a:lnTo>
                  <a:lnTo>
                    <a:pt x="2027" y="5620"/>
                  </a:lnTo>
                  <a:lnTo>
                    <a:pt x="1966" y="5712"/>
                  </a:lnTo>
                  <a:lnTo>
                    <a:pt x="1874" y="5743"/>
                  </a:lnTo>
                  <a:lnTo>
                    <a:pt x="1782" y="5712"/>
                  </a:lnTo>
                  <a:lnTo>
                    <a:pt x="1659" y="5559"/>
                  </a:lnTo>
                  <a:lnTo>
                    <a:pt x="1597" y="5497"/>
                  </a:lnTo>
                  <a:lnTo>
                    <a:pt x="1444" y="5497"/>
                  </a:lnTo>
                  <a:lnTo>
                    <a:pt x="1290" y="5559"/>
                  </a:lnTo>
                  <a:lnTo>
                    <a:pt x="1229" y="5651"/>
                  </a:lnTo>
                  <a:lnTo>
                    <a:pt x="1198" y="5743"/>
                  </a:lnTo>
                  <a:lnTo>
                    <a:pt x="1106" y="5743"/>
                  </a:lnTo>
                  <a:lnTo>
                    <a:pt x="953" y="5651"/>
                  </a:lnTo>
                  <a:lnTo>
                    <a:pt x="922" y="5528"/>
                  </a:lnTo>
                  <a:lnTo>
                    <a:pt x="922" y="5467"/>
                  </a:lnTo>
                  <a:lnTo>
                    <a:pt x="799" y="5313"/>
                  </a:lnTo>
                  <a:lnTo>
                    <a:pt x="615" y="5221"/>
                  </a:lnTo>
                  <a:lnTo>
                    <a:pt x="492" y="5067"/>
                  </a:lnTo>
                  <a:lnTo>
                    <a:pt x="400" y="5037"/>
                  </a:lnTo>
                  <a:lnTo>
                    <a:pt x="308" y="4945"/>
                  </a:lnTo>
                  <a:lnTo>
                    <a:pt x="277" y="4852"/>
                  </a:lnTo>
                  <a:lnTo>
                    <a:pt x="277" y="4730"/>
                  </a:lnTo>
                  <a:lnTo>
                    <a:pt x="216" y="4637"/>
                  </a:lnTo>
                  <a:lnTo>
                    <a:pt x="185" y="4668"/>
                  </a:lnTo>
                  <a:lnTo>
                    <a:pt x="185" y="4730"/>
                  </a:lnTo>
                  <a:lnTo>
                    <a:pt x="124" y="4730"/>
                  </a:lnTo>
                  <a:lnTo>
                    <a:pt x="62" y="4637"/>
                  </a:lnTo>
                  <a:lnTo>
                    <a:pt x="31" y="4576"/>
                  </a:lnTo>
                  <a:lnTo>
                    <a:pt x="31" y="4392"/>
                  </a:lnTo>
                  <a:close/>
                </a:path>
              </a:pathLst>
            </a:custGeom>
            <a:solidFill>
              <a:schemeClr val="accent3"/>
            </a:solidFill>
            <a:ln>
              <a:noFill/>
            </a:ln>
          </p:spPr>
        </p:sp>
        <p:sp>
          <p:nvSpPr>
            <p:cNvPr id="1019" name="Google Shape;1019;p73"/>
            <p:cNvSpPr/>
            <p:nvPr/>
          </p:nvSpPr>
          <p:spPr>
            <a:xfrm>
              <a:off x="6213240" y="2170080"/>
              <a:ext cx="599046" cy="314299"/>
            </a:xfrm>
            <a:custGeom>
              <a:rect b="b" l="l" r="r" t="t"/>
              <a:pathLst>
                <a:path extrusionOk="0" h="16490" w="31413">
                  <a:moveTo>
                    <a:pt x="2396" y="11086"/>
                  </a:moveTo>
                  <a:lnTo>
                    <a:pt x="2211" y="10932"/>
                  </a:lnTo>
                  <a:lnTo>
                    <a:pt x="1996" y="10993"/>
                  </a:lnTo>
                  <a:lnTo>
                    <a:pt x="1689" y="10809"/>
                  </a:lnTo>
                  <a:lnTo>
                    <a:pt x="1689" y="10656"/>
                  </a:lnTo>
                  <a:lnTo>
                    <a:pt x="2027" y="10656"/>
                  </a:lnTo>
                  <a:lnTo>
                    <a:pt x="1689" y="10103"/>
                  </a:lnTo>
                  <a:lnTo>
                    <a:pt x="1290" y="9765"/>
                  </a:lnTo>
                  <a:lnTo>
                    <a:pt x="768" y="9612"/>
                  </a:lnTo>
                  <a:lnTo>
                    <a:pt x="707" y="9735"/>
                  </a:lnTo>
                  <a:lnTo>
                    <a:pt x="430" y="9489"/>
                  </a:lnTo>
                  <a:lnTo>
                    <a:pt x="492" y="9366"/>
                  </a:lnTo>
                  <a:lnTo>
                    <a:pt x="338" y="9151"/>
                  </a:lnTo>
                  <a:lnTo>
                    <a:pt x="0" y="9028"/>
                  </a:lnTo>
                  <a:lnTo>
                    <a:pt x="123" y="8721"/>
                  </a:lnTo>
                  <a:lnTo>
                    <a:pt x="185" y="8230"/>
                  </a:lnTo>
                  <a:lnTo>
                    <a:pt x="62" y="8076"/>
                  </a:lnTo>
                  <a:lnTo>
                    <a:pt x="31" y="7677"/>
                  </a:lnTo>
                  <a:lnTo>
                    <a:pt x="185" y="7616"/>
                  </a:lnTo>
                  <a:lnTo>
                    <a:pt x="400" y="7339"/>
                  </a:lnTo>
                  <a:lnTo>
                    <a:pt x="400" y="7125"/>
                  </a:lnTo>
                  <a:lnTo>
                    <a:pt x="522" y="6971"/>
                  </a:lnTo>
                  <a:lnTo>
                    <a:pt x="983" y="7370"/>
                  </a:lnTo>
                  <a:lnTo>
                    <a:pt x="1014" y="7524"/>
                  </a:lnTo>
                  <a:lnTo>
                    <a:pt x="1259" y="7677"/>
                  </a:lnTo>
                  <a:lnTo>
                    <a:pt x="1536" y="7647"/>
                  </a:lnTo>
                  <a:lnTo>
                    <a:pt x="1505" y="7401"/>
                  </a:lnTo>
                  <a:lnTo>
                    <a:pt x="1597" y="7309"/>
                  </a:lnTo>
                  <a:lnTo>
                    <a:pt x="1413" y="6664"/>
                  </a:lnTo>
                  <a:lnTo>
                    <a:pt x="1659" y="6633"/>
                  </a:lnTo>
                  <a:lnTo>
                    <a:pt x="1935" y="6633"/>
                  </a:lnTo>
                  <a:lnTo>
                    <a:pt x="1935" y="6418"/>
                  </a:lnTo>
                  <a:lnTo>
                    <a:pt x="1812" y="6295"/>
                  </a:lnTo>
                  <a:lnTo>
                    <a:pt x="1874" y="6081"/>
                  </a:lnTo>
                  <a:lnTo>
                    <a:pt x="2119" y="5927"/>
                  </a:lnTo>
                  <a:lnTo>
                    <a:pt x="2211" y="5927"/>
                  </a:lnTo>
                  <a:lnTo>
                    <a:pt x="2303" y="5712"/>
                  </a:lnTo>
                  <a:lnTo>
                    <a:pt x="2426" y="5620"/>
                  </a:lnTo>
                  <a:lnTo>
                    <a:pt x="2610" y="5651"/>
                  </a:lnTo>
                  <a:lnTo>
                    <a:pt x="2641" y="5497"/>
                  </a:lnTo>
                  <a:lnTo>
                    <a:pt x="2580" y="5374"/>
                  </a:lnTo>
                  <a:lnTo>
                    <a:pt x="2641" y="5251"/>
                  </a:lnTo>
                  <a:lnTo>
                    <a:pt x="2856" y="5405"/>
                  </a:lnTo>
                  <a:lnTo>
                    <a:pt x="3071" y="5497"/>
                  </a:lnTo>
                  <a:lnTo>
                    <a:pt x="3040" y="5589"/>
                  </a:lnTo>
                  <a:lnTo>
                    <a:pt x="2918" y="5712"/>
                  </a:lnTo>
                  <a:lnTo>
                    <a:pt x="3010" y="5804"/>
                  </a:lnTo>
                  <a:lnTo>
                    <a:pt x="3163" y="5712"/>
                  </a:lnTo>
                  <a:lnTo>
                    <a:pt x="3225" y="5589"/>
                  </a:lnTo>
                  <a:lnTo>
                    <a:pt x="3317" y="5528"/>
                  </a:lnTo>
                  <a:lnTo>
                    <a:pt x="3317" y="5681"/>
                  </a:lnTo>
                  <a:lnTo>
                    <a:pt x="3440" y="5559"/>
                  </a:lnTo>
                  <a:lnTo>
                    <a:pt x="3470" y="5466"/>
                  </a:lnTo>
                  <a:lnTo>
                    <a:pt x="3624" y="5436"/>
                  </a:lnTo>
                  <a:lnTo>
                    <a:pt x="3808" y="5313"/>
                  </a:lnTo>
                  <a:lnTo>
                    <a:pt x="3931" y="5313"/>
                  </a:lnTo>
                  <a:lnTo>
                    <a:pt x="4023" y="5528"/>
                  </a:lnTo>
                  <a:lnTo>
                    <a:pt x="4207" y="5651"/>
                  </a:lnTo>
                  <a:lnTo>
                    <a:pt x="4514" y="5559"/>
                  </a:lnTo>
                  <a:lnTo>
                    <a:pt x="4637" y="5559"/>
                  </a:lnTo>
                  <a:lnTo>
                    <a:pt x="4729" y="5681"/>
                  </a:lnTo>
                  <a:lnTo>
                    <a:pt x="4821" y="5712"/>
                  </a:lnTo>
                  <a:lnTo>
                    <a:pt x="5006" y="5896"/>
                  </a:lnTo>
                  <a:lnTo>
                    <a:pt x="5190" y="5896"/>
                  </a:lnTo>
                  <a:lnTo>
                    <a:pt x="5313" y="6081"/>
                  </a:lnTo>
                  <a:lnTo>
                    <a:pt x="5528" y="6265"/>
                  </a:lnTo>
                  <a:lnTo>
                    <a:pt x="5681" y="6265"/>
                  </a:lnTo>
                  <a:lnTo>
                    <a:pt x="5742" y="6388"/>
                  </a:lnTo>
                  <a:lnTo>
                    <a:pt x="5742" y="6572"/>
                  </a:lnTo>
                  <a:lnTo>
                    <a:pt x="5835" y="6603"/>
                  </a:lnTo>
                  <a:lnTo>
                    <a:pt x="5957" y="6449"/>
                  </a:lnTo>
                  <a:lnTo>
                    <a:pt x="5927" y="6234"/>
                  </a:lnTo>
                  <a:lnTo>
                    <a:pt x="6080" y="6142"/>
                  </a:lnTo>
                  <a:lnTo>
                    <a:pt x="6203" y="6295"/>
                  </a:lnTo>
                  <a:lnTo>
                    <a:pt x="6510" y="6357"/>
                  </a:lnTo>
                  <a:lnTo>
                    <a:pt x="6602" y="6510"/>
                  </a:lnTo>
                  <a:lnTo>
                    <a:pt x="6756" y="6541"/>
                  </a:lnTo>
                  <a:lnTo>
                    <a:pt x="6940" y="6388"/>
                  </a:lnTo>
                  <a:lnTo>
                    <a:pt x="6971" y="6081"/>
                  </a:lnTo>
                  <a:lnTo>
                    <a:pt x="7155" y="6081"/>
                  </a:lnTo>
                  <a:lnTo>
                    <a:pt x="7155" y="5927"/>
                  </a:lnTo>
                  <a:lnTo>
                    <a:pt x="7278" y="5866"/>
                  </a:lnTo>
                  <a:lnTo>
                    <a:pt x="7370" y="5988"/>
                  </a:lnTo>
                  <a:lnTo>
                    <a:pt x="7462" y="5866"/>
                  </a:lnTo>
                  <a:lnTo>
                    <a:pt x="7646" y="5835"/>
                  </a:lnTo>
                  <a:lnTo>
                    <a:pt x="7892" y="6050"/>
                  </a:lnTo>
                  <a:lnTo>
                    <a:pt x="7923" y="6142"/>
                  </a:lnTo>
                  <a:lnTo>
                    <a:pt x="8168" y="6111"/>
                  </a:lnTo>
                  <a:lnTo>
                    <a:pt x="8138" y="5927"/>
                  </a:lnTo>
                  <a:lnTo>
                    <a:pt x="8260" y="5866"/>
                  </a:lnTo>
                  <a:lnTo>
                    <a:pt x="8445" y="5896"/>
                  </a:lnTo>
                  <a:lnTo>
                    <a:pt x="8537" y="5773"/>
                  </a:lnTo>
                  <a:lnTo>
                    <a:pt x="8721" y="5896"/>
                  </a:lnTo>
                  <a:lnTo>
                    <a:pt x="8844" y="5958"/>
                  </a:lnTo>
                  <a:lnTo>
                    <a:pt x="8782" y="6050"/>
                  </a:lnTo>
                  <a:lnTo>
                    <a:pt x="8660" y="6111"/>
                  </a:lnTo>
                  <a:lnTo>
                    <a:pt x="8844" y="6326"/>
                  </a:lnTo>
                  <a:lnTo>
                    <a:pt x="8967" y="6357"/>
                  </a:lnTo>
                  <a:lnTo>
                    <a:pt x="9059" y="6326"/>
                  </a:lnTo>
                  <a:lnTo>
                    <a:pt x="9151" y="6388"/>
                  </a:lnTo>
                  <a:lnTo>
                    <a:pt x="9427" y="6357"/>
                  </a:lnTo>
                  <a:lnTo>
                    <a:pt x="9704" y="6541"/>
                  </a:lnTo>
                  <a:lnTo>
                    <a:pt x="9888" y="6480"/>
                  </a:lnTo>
                  <a:lnTo>
                    <a:pt x="9980" y="6326"/>
                  </a:lnTo>
                  <a:lnTo>
                    <a:pt x="9980" y="6173"/>
                  </a:lnTo>
                  <a:lnTo>
                    <a:pt x="10072" y="6081"/>
                  </a:lnTo>
                  <a:lnTo>
                    <a:pt x="10318" y="6234"/>
                  </a:lnTo>
                  <a:lnTo>
                    <a:pt x="10563" y="6265"/>
                  </a:lnTo>
                  <a:lnTo>
                    <a:pt x="10840" y="6173"/>
                  </a:lnTo>
                  <a:lnTo>
                    <a:pt x="10901" y="6019"/>
                  </a:lnTo>
                  <a:lnTo>
                    <a:pt x="10870" y="5374"/>
                  </a:lnTo>
                  <a:lnTo>
                    <a:pt x="10809" y="5313"/>
                  </a:lnTo>
                  <a:lnTo>
                    <a:pt x="10563" y="5313"/>
                  </a:lnTo>
                  <a:lnTo>
                    <a:pt x="10410" y="5190"/>
                  </a:lnTo>
                  <a:lnTo>
                    <a:pt x="10379" y="5098"/>
                  </a:lnTo>
                  <a:lnTo>
                    <a:pt x="10195" y="5067"/>
                  </a:lnTo>
                  <a:lnTo>
                    <a:pt x="10072" y="4944"/>
                  </a:lnTo>
                  <a:lnTo>
                    <a:pt x="9888" y="4944"/>
                  </a:lnTo>
                  <a:lnTo>
                    <a:pt x="9857" y="4852"/>
                  </a:lnTo>
                  <a:lnTo>
                    <a:pt x="9796" y="4729"/>
                  </a:lnTo>
                  <a:lnTo>
                    <a:pt x="9826" y="4668"/>
                  </a:lnTo>
                  <a:lnTo>
                    <a:pt x="9980" y="4637"/>
                  </a:lnTo>
                  <a:lnTo>
                    <a:pt x="10011" y="4484"/>
                  </a:lnTo>
                  <a:lnTo>
                    <a:pt x="10133" y="4330"/>
                  </a:lnTo>
                  <a:lnTo>
                    <a:pt x="10103" y="4146"/>
                  </a:lnTo>
                  <a:lnTo>
                    <a:pt x="9980" y="4115"/>
                  </a:lnTo>
                  <a:lnTo>
                    <a:pt x="9949" y="3931"/>
                  </a:lnTo>
                  <a:lnTo>
                    <a:pt x="10133" y="3655"/>
                  </a:lnTo>
                  <a:lnTo>
                    <a:pt x="10318" y="3501"/>
                  </a:lnTo>
                  <a:lnTo>
                    <a:pt x="10686" y="3471"/>
                  </a:lnTo>
                  <a:lnTo>
                    <a:pt x="10809" y="3501"/>
                  </a:lnTo>
                  <a:lnTo>
                    <a:pt x="10901" y="3440"/>
                  </a:lnTo>
                  <a:lnTo>
                    <a:pt x="10901" y="3256"/>
                  </a:lnTo>
                  <a:lnTo>
                    <a:pt x="10748" y="3225"/>
                  </a:lnTo>
                  <a:lnTo>
                    <a:pt x="10625" y="3102"/>
                  </a:lnTo>
                  <a:lnTo>
                    <a:pt x="10502" y="3102"/>
                  </a:lnTo>
                  <a:lnTo>
                    <a:pt x="10379" y="3163"/>
                  </a:lnTo>
                  <a:lnTo>
                    <a:pt x="10226" y="3102"/>
                  </a:lnTo>
                  <a:lnTo>
                    <a:pt x="10011" y="3102"/>
                  </a:lnTo>
                  <a:lnTo>
                    <a:pt x="10011" y="2979"/>
                  </a:lnTo>
                  <a:lnTo>
                    <a:pt x="10072" y="2918"/>
                  </a:lnTo>
                  <a:lnTo>
                    <a:pt x="10287" y="2918"/>
                  </a:lnTo>
                  <a:lnTo>
                    <a:pt x="10226" y="2734"/>
                  </a:lnTo>
                  <a:lnTo>
                    <a:pt x="10011" y="2764"/>
                  </a:lnTo>
                  <a:lnTo>
                    <a:pt x="9857" y="2734"/>
                  </a:lnTo>
                  <a:lnTo>
                    <a:pt x="9949" y="2641"/>
                  </a:lnTo>
                  <a:lnTo>
                    <a:pt x="9857" y="2457"/>
                  </a:lnTo>
                  <a:lnTo>
                    <a:pt x="9919" y="2396"/>
                  </a:lnTo>
                  <a:lnTo>
                    <a:pt x="10103" y="2396"/>
                  </a:lnTo>
                  <a:lnTo>
                    <a:pt x="10164" y="2273"/>
                  </a:lnTo>
                  <a:lnTo>
                    <a:pt x="10287" y="2304"/>
                  </a:lnTo>
                  <a:lnTo>
                    <a:pt x="10348" y="2365"/>
                  </a:lnTo>
                  <a:lnTo>
                    <a:pt x="10533" y="2365"/>
                  </a:lnTo>
                  <a:lnTo>
                    <a:pt x="10686" y="2457"/>
                  </a:lnTo>
                  <a:lnTo>
                    <a:pt x="10748" y="2365"/>
                  </a:lnTo>
                  <a:lnTo>
                    <a:pt x="10748" y="2273"/>
                  </a:lnTo>
                  <a:lnTo>
                    <a:pt x="10901" y="2181"/>
                  </a:lnTo>
                  <a:lnTo>
                    <a:pt x="11055" y="2181"/>
                  </a:lnTo>
                  <a:lnTo>
                    <a:pt x="11147" y="2334"/>
                  </a:lnTo>
                  <a:lnTo>
                    <a:pt x="11208" y="2242"/>
                  </a:lnTo>
                  <a:lnTo>
                    <a:pt x="11239" y="2119"/>
                  </a:lnTo>
                  <a:lnTo>
                    <a:pt x="11515" y="2027"/>
                  </a:lnTo>
                  <a:lnTo>
                    <a:pt x="11699" y="1997"/>
                  </a:lnTo>
                  <a:lnTo>
                    <a:pt x="11914" y="1905"/>
                  </a:lnTo>
                  <a:lnTo>
                    <a:pt x="12129" y="1905"/>
                  </a:lnTo>
                  <a:lnTo>
                    <a:pt x="12191" y="1812"/>
                  </a:lnTo>
                  <a:lnTo>
                    <a:pt x="12406" y="1690"/>
                  </a:lnTo>
                  <a:lnTo>
                    <a:pt x="12621" y="1690"/>
                  </a:lnTo>
                  <a:lnTo>
                    <a:pt x="12743" y="1597"/>
                  </a:lnTo>
                  <a:lnTo>
                    <a:pt x="12866" y="1567"/>
                  </a:lnTo>
                  <a:lnTo>
                    <a:pt x="12958" y="1628"/>
                  </a:lnTo>
                  <a:lnTo>
                    <a:pt x="13020" y="1567"/>
                  </a:lnTo>
                  <a:lnTo>
                    <a:pt x="13020" y="1383"/>
                  </a:lnTo>
                  <a:lnTo>
                    <a:pt x="13112" y="1321"/>
                  </a:lnTo>
                  <a:lnTo>
                    <a:pt x="13296" y="1321"/>
                  </a:lnTo>
                  <a:lnTo>
                    <a:pt x="13327" y="1198"/>
                  </a:lnTo>
                  <a:lnTo>
                    <a:pt x="13419" y="1106"/>
                  </a:lnTo>
                  <a:lnTo>
                    <a:pt x="13511" y="1198"/>
                  </a:lnTo>
                  <a:lnTo>
                    <a:pt x="13634" y="1229"/>
                  </a:lnTo>
                  <a:lnTo>
                    <a:pt x="13787" y="1137"/>
                  </a:lnTo>
                  <a:lnTo>
                    <a:pt x="13972" y="1075"/>
                  </a:lnTo>
                  <a:lnTo>
                    <a:pt x="14340" y="830"/>
                  </a:lnTo>
                  <a:lnTo>
                    <a:pt x="14402" y="830"/>
                  </a:lnTo>
                  <a:lnTo>
                    <a:pt x="14494" y="768"/>
                  </a:lnTo>
                  <a:lnTo>
                    <a:pt x="14678" y="738"/>
                  </a:lnTo>
                  <a:lnTo>
                    <a:pt x="14801" y="584"/>
                  </a:lnTo>
                  <a:lnTo>
                    <a:pt x="14893" y="615"/>
                  </a:lnTo>
                  <a:lnTo>
                    <a:pt x="15139" y="584"/>
                  </a:lnTo>
                  <a:lnTo>
                    <a:pt x="15108" y="461"/>
                  </a:lnTo>
                  <a:lnTo>
                    <a:pt x="15046" y="339"/>
                  </a:lnTo>
                  <a:lnTo>
                    <a:pt x="15139" y="277"/>
                  </a:lnTo>
                  <a:lnTo>
                    <a:pt x="15353" y="277"/>
                  </a:lnTo>
                  <a:lnTo>
                    <a:pt x="15384" y="124"/>
                  </a:lnTo>
                  <a:lnTo>
                    <a:pt x="15538" y="31"/>
                  </a:lnTo>
                  <a:lnTo>
                    <a:pt x="15661" y="31"/>
                  </a:lnTo>
                  <a:lnTo>
                    <a:pt x="15783" y="1"/>
                  </a:lnTo>
                  <a:lnTo>
                    <a:pt x="15968" y="93"/>
                  </a:lnTo>
                  <a:lnTo>
                    <a:pt x="16213" y="62"/>
                  </a:lnTo>
                  <a:lnTo>
                    <a:pt x="16397" y="185"/>
                  </a:lnTo>
                  <a:lnTo>
                    <a:pt x="16612" y="185"/>
                  </a:lnTo>
                  <a:lnTo>
                    <a:pt x="16766" y="124"/>
                  </a:lnTo>
                  <a:lnTo>
                    <a:pt x="16950" y="124"/>
                  </a:lnTo>
                  <a:lnTo>
                    <a:pt x="17012" y="339"/>
                  </a:lnTo>
                  <a:lnTo>
                    <a:pt x="17073" y="400"/>
                  </a:lnTo>
                  <a:lnTo>
                    <a:pt x="17134" y="553"/>
                  </a:lnTo>
                  <a:lnTo>
                    <a:pt x="17257" y="707"/>
                  </a:lnTo>
                  <a:lnTo>
                    <a:pt x="17380" y="768"/>
                  </a:lnTo>
                  <a:lnTo>
                    <a:pt x="17380" y="861"/>
                  </a:lnTo>
                  <a:lnTo>
                    <a:pt x="17349" y="983"/>
                  </a:lnTo>
                  <a:lnTo>
                    <a:pt x="17380" y="1137"/>
                  </a:lnTo>
                  <a:lnTo>
                    <a:pt x="17380" y="1229"/>
                  </a:lnTo>
                  <a:lnTo>
                    <a:pt x="17227" y="1260"/>
                  </a:lnTo>
                  <a:lnTo>
                    <a:pt x="17319" y="1413"/>
                  </a:lnTo>
                  <a:lnTo>
                    <a:pt x="17411" y="1475"/>
                  </a:lnTo>
                  <a:lnTo>
                    <a:pt x="17595" y="1352"/>
                  </a:lnTo>
                  <a:lnTo>
                    <a:pt x="17718" y="1475"/>
                  </a:lnTo>
                  <a:lnTo>
                    <a:pt x="17810" y="1444"/>
                  </a:lnTo>
                  <a:lnTo>
                    <a:pt x="17841" y="1290"/>
                  </a:lnTo>
                  <a:lnTo>
                    <a:pt x="17963" y="1229"/>
                  </a:lnTo>
                  <a:lnTo>
                    <a:pt x="17994" y="1413"/>
                  </a:lnTo>
                  <a:lnTo>
                    <a:pt x="18117" y="1413"/>
                  </a:lnTo>
                  <a:lnTo>
                    <a:pt x="18117" y="1260"/>
                  </a:lnTo>
                  <a:lnTo>
                    <a:pt x="18056" y="1106"/>
                  </a:lnTo>
                  <a:lnTo>
                    <a:pt x="18117" y="1075"/>
                  </a:lnTo>
                  <a:lnTo>
                    <a:pt x="18393" y="1290"/>
                  </a:lnTo>
                  <a:lnTo>
                    <a:pt x="18424" y="1536"/>
                  </a:lnTo>
                  <a:lnTo>
                    <a:pt x="18547" y="1751"/>
                  </a:lnTo>
                  <a:lnTo>
                    <a:pt x="18639" y="1751"/>
                  </a:lnTo>
                  <a:lnTo>
                    <a:pt x="18762" y="1597"/>
                  </a:lnTo>
                  <a:lnTo>
                    <a:pt x="18670" y="1567"/>
                  </a:lnTo>
                  <a:lnTo>
                    <a:pt x="18608" y="1475"/>
                  </a:lnTo>
                  <a:lnTo>
                    <a:pt x="18793" y="1444"/>
                  </a:lnTo>
                  <a:lnTo>
                    <a:pt x="19100" y="1597"/>
                  </a:lnTo>
                  <a:lnTo>
                    <a:pt x="19222" y="1597"/>
                  </a:lnTo>
                  <a:lnTo>
                    <a:pt x="19345" y="1475"/>
                  </a:lnTo>
                  <a:lnTo>
                    <a:pt x="19437" y="1536"/>
                  </a:lnTo>
                  <a:lnTo>
                    <a:pt x="19376" y="1690"/>
                  </a:lnTo>
                  <a:lnTo>
                    <a:pt x="19253" y="1782"/>
                  </a:lnTo>
                  <a:lnTo>
                    <a:pt x="19253" y="1997"/>
                  </a:lnTo>
                  <a:lnTo>
                    <a:pt x="19376" y="2150"/>
                  </a:lnTo>
                  <a:lnTo>
                    <a:pt x="19499" y="2150"/>
                  </a:lnTo>
                  <a:lnTo>
                    <a:pt x="19591" y="2027"/>
                  </a:lnTo>
                  <a:lnTo>
                    <a:pt x="19775" y="1966"/>
                  </a:lnTo>
                  <a:lnTo>
                    <a:pt x="20113" y="2058"/>
                  </a:lnTo>
                  <a:lnTo>
                    <a:pt x="20174" y="2119"/>
                  </a:lnTo>
                  <a:lnTo>
                    <a:pt x="20297" y="2027"/>
                  </a:lnTo>
                  <a:lnTo>
                    <a:pt x="20236" y="1843"/>
                  </a:lnTo>
                  <a:lnTo>
                    <a:pt x="20420" y="1782"/>
                  </a:lnTo>
                  <a:lnTo>
                    <a:pt x="20635" y="1751"/>
                  </a:lnTo>
                  <a:lnTo>
                    <a:pt x="20788" y="1659"/>
                  </a:lnTo>
                  <a:lnTo>
                    <a:pt x="20881" y="1505"/>
                  </a:lnTo>
                  <a:lnTo>
                    <a:pt x="21003" y="1413"/>
                  </a:lnTo>
                  <a:lnTo>
                    <a:pt x="21003" y="1290"/>
                  </a:lnTo>
                  <a:lnTo>
                    <a:pt x="21188" y="1106"/>
                  </a:lnTo>
                  <a:lnTo>
                    <a:pt x="21310" y="1045"/>
                  </a:lnTo>
                  <a:lnTo>
                    <a:pt x="21464" y="922"/>
                  </a:lnTo>
                  <a:lnTo>
                    <a:pt x="21617" y="891"/>
                  </a:lnTo>
                  <a:lnTo>
                    <a:pt x="21832" y="799"/>
                  </a:lnTo>
                  <a:lnTo>
                    <a:pt x="21925" y="861"/>
                  </a:lnTo>
                  <a:lnTo>
                    <a:pt x="21925" y="1014"/>
                  </a:lnTo>
                  <a:lnTo>
                    <a:pt x="21802" y="1168"/>
                  </a:lnTo>
                  <a:lnTo>
                    <a:pt x="21648" y="1198"/>
                  </a:lnTo>
                  <a:lnTo>
                    <a:pt x="21740" y="1321"/>
                  </a:lnTo>
                  <a:lnTo>
                    <a:pt x="23214" y="2427"/>
                  </a:lnTo>
                  <a:lnTo>
                    <a:pt x="25241" y="4975"/>
                  </a:lnTo>
                  <a:lnTo>
                    <a:pt x="25425" y="4944"/>
                  </a:lnTo>
                  <a:lnTo>
                    <a:pt x="25579" y="4852"/>
                  </a:lnTo>
                  <a:lnTo>
                    <a:pt x="25609" y="4760"/>
                  </a:lnTo>
                  <a:lnTo>
                    <a:pt x="25579" y="4729"/>
                  </a:lnTo>
                  <a:lnTo>
                    <a:pt x="25579" y="4545"/>
                  </a:lnTo>
                  <a:lnTo>
                    <a:pt x="25701" y="4484"/>
                  </a:lnTo>
                  <a:lnTo>
                    <a:pt x="25947" y="4607"/>
                  </a:lnTo>
                  <a:lnTo>
                    <a:pt x="25916" y="4699"/>
                  </a:lnTo>
                  <a:lnTo>
                    <a:pt x="25916" y="4822"/>
                  </a:lnTo>
                  <a:lnTo>
                    <a:pt x="26101" y="4883"/>
                  </a:lnTo>
                  <a:lnTo>
                    <a:pt x="26223" y="5006"/>
                  </a:lnTo>
                  <a:lnTo>
                    <a:pt x="26377" y="5006"/>
                  </a:lnTo>
                  <a:lnTo>
                    <a:pt x="26500" y="4914"/>
                  </a:lnTo>
                  <a:lnTo>
                    <a:pt x="26623" y="4883"/>
                  </a:lnTo>
                  <a:lnTo>
                    <a:pt x="26838" y="5006"/>
                  </a:lnTo>
                  <a:lnTo>
                    <a:pt x="27022" y="4944"/>
                  </a:lnTo>
                  <a:lnTo>
                    <a:pt x="27145" y="4975"/>
                  </a:lnTo>
                  <a:lnTo>
                    <a:pt x="27298" y="4914"/>
                  </a:lnTo>
                  <a:lnTo>
                    <a:pt x="27360" y="4822"/>
                  </a:lnTo>
                  <a:lnTo>
                    <a:pt x="27298" y="4729"/>
                  </a:lnTo>
                  <a:lnTo>
                    <a:pt x="27329" y="4637"/>
                  </a:lnTo>
                  <a:lnTo>
                    <a:pt x="27605" y="4607"/>
                  </a:lnTo>
                  <a:lnTo>
                    <a:pt x="27912" y="4607"/>
                  </a:lnTo>
                  <a:lnTo>
                    <a:pt x="28158" y="4668"/>
                  </a:lnTo>
                  <a:lnTo>
                    <a:pt x="28404" y="4852"/>
                  </a:lnTo>
                  <a:lnTo>
                    <a:pt x="28526" y="5098"/>
                  </a:lnTo>
                  <a:lnTo>
                    <a:pt x="28618" y="5282"/>
                  </a:lnTo>
                  <a:lnTo>
                    <a:pt x="28711" y="5282"/>
                  </a:lnTo>
                  <a:lnTo>
                    <a:pt x="28864" y="5344"/>
                  </a:lnTo>
                  <a:lnTo>
                    <a:pt x="29079" y="5466"/>
                  </a:lnTo>
                  <a:lnTo>
                    <a:pt x="29110" y="5466"/>
                  </a:lnTo>
                  <a:lnTo>
                    <a:pt x="29233" y="5528"/>
                  </a:lnTo>
                  <a:lnTo>
                    <a:pt x="29263" y="5620"/>
                  </a:lnTo>
                  <a:lnTo>
                    <a:pt x="29233" y="5712"/>
                  </a:lnTo>
                  <a:lnTo>
                    <a:pt x="29233" y="5835"/>
                  </a:lnTo>
                  <a:lnTo>
                    <a:pt x="29263" y="5927"/>
                  </a:lnTo>
                  <a:lnTo>
                    <a:pt x="29355" y="6019"/>
                  </a:lnTo>
                  <a:lnTo>
                    <a:pt x="29386" y="6050"/>
                  </a:lnTo>
                  <a:lnTo>
                    <a:pt x="29478" y="6050"/>
                  </a:lnTo>
                  <a:lnTo>
                    <a:pt x="29632" y="6111"/>
                  </a:lnTo>
                  <a:lnTo>
                    <a:pt x="29755" y="6173"/>
                  </a:lnTo>
                  <a:lnTo>
                    <a:pt x="29785" y="6111"/>
                  </a:lnTo>
                  <a:lnTo>
                    <a:pt x="29939" y="6050"/>
                  </a:lnTo>
                  <a:lnTo>
                    <a:pt x="30307" y="6019"/>
                  </a:lnTo>
                  <a:lnTo>
                    <a:pt x="30492" y="5958"/>
                  </a:lnTo>
                  <a:lnTo>
                    <a:pt x="30584" y="5804"/>
                  </a:lnTo>
                  <a:lnTo>
                    <a:pt x="30737" y="5712"/>
                  </a:lnTo>
                  <a:lnTo>
                    <a:pt x="30829" y="5773"/>
                  </a:lnTo>
                  <a:lnTo>
                    <a:pt x="30768" y="5958"/>
                  </a:lnTo>
                  <a:lnTo>
                    <a:pt x="30799" y="6111"/>
                  </a:lnTo>
                  <a:lnTo>
                    <a:pt x="30921" y="6142"/>
                  </a:lnTo>
                  <a:lnTo>
                    <a:pt x="31106" y="6295"/>
                  </a:lnTo>
                  <a:lnTo>
                    <a:pt x="31351" y="6388"/>
                  </a:lnTo>
                  <a:lnTo>
                    <a:pt x="31413" y="6449"/>
                  </a:lnTo>
                  <a:lnTo>
                    <a:pt x="31259" y="6603"/>
                  </a:lnTo>
                  <a:lnTo>
                    <a:pt x="31136" y="6695"/>
                  </a:lnTo>
                  <a:lnTo>
                    <a:pt x="30921" y="6910"/>
                  </a:lnTo>
                  <a:lnTo>
                    <a:pt x="30921" y="7063"/>
                  </a:lnTo>
                  <a:lnTo>
                    <a:pt x="30952" y="7125"/>
                  </a:lnTo>
                  <a:lnTo>
                    <a:pt x="30860" y="7309"/>
                  </a:lnTo>
                  <a:lnTo>
                    <a:pt x="30614" y="7401"/>
                  </a:lnTo>
                  <a:lnTo>
                    <a:pt x="30461" y="7524"/>
                  </a:lnTo>
                  <a:lnTo>
                    <a:pt x="30430" y="7708"/>
                  </a:lnTo>
                  <a:lnTo>
                    <a:pt x="30461" y="8046"/>
                  </a:lnTo>
                  <a:lnTo>
                    <a:pt x="30614" y="8383"/>
                  </a:lnTo>
                  <a:lnTo>
                    <a:pt x="30768" y="8598"/>
                  </a:lnTo>
                  <a:lnTo>
                    <a:pt x="30737" y="8691"/>
                  </a:lnTo>
                  <a:lnTo>
                    <a:pt x="30522" y="8936"/>
                  </a:lnTo>
                  <a:lnTo>
                    <a:pt x="30338" y="8998"/>
                  </a:lnTo>
                  <a:lnTo>
                    <a:pt x="30215" y="9182"/>
                  </a:lnTo>
                  <a:lnTo>
                    <a:pt x="30092" y="9213"/>
                  </a:lnTo>
                  <a:lnTo>
                    <a:pt x="30000" y="9182"/>
                  </a:lnTo>
                  <a:lnTo>
                    <a:pt x="29970" y="9090"/>
                  </a:lnTo>
                  <a:lnTo>
                    <a:pt x="29816" y="9090"/>
                  </a:lnTo>
                  <a:lnTo>
                    <a:pt x="29509" y="9151"/>
                  </a:lnTo>
                  <a:lnTo>
                    <a:pt x="29294" y="9120"/>
                  </a:lnTo>
                  <a:lnTo>
                    <a:pt x="28956" y="9028"/>
                  </a:lnTo>
                  <a:lnTo>
                    <a:pt x="28772" y="8998"/>
                  </a:lnTo>
                  <a:lnTo>
                    <a:pt x="28680" y="9028"/>
                  </a:lnTo>
                  <a:lnTo>
                    <a:pt x="28588" y="9397"/>
                  </a:lnTo>
                  <a:lnTo>
                    <a:pt x="28526" y="9612"/>
                  </a:lnTo>
                  <a:lnTo>
                    <a:pt x="28526" y="9827"/>
                  </a:lnTo>
                  <a:lnTo>
                    <a:pt x="28434" y="10287"/>
                  </a:lnTo>
                  <a:lnTo>
                    <a:pt x="28434" y="10656"/>
                  </a:lnTo>
                  <a:lnTo>
                    <a:pt x="28404" y="10779"/>
                  </a:lnTo>
                  <a:lnTo>
                    <a:pt x="28496" y="10840"/>
                  </a:lnTo>
                  <a:lnTo>
                    <a:pt x="28680" y="10932"/>
                  </a:lnTo>
                  <a:lnTo>
                    <a:pt x="28618" y="11116"/>
                  </a:lnTo>
                  <a:lnTo>
                    <a:pt x="28588" y="11239"/>
                  </a:lnTo>
                  <a:lnTo>
                    <a:pt x="28496" y="11239"/>
                  </a:lnTo>
                  <a:lnTo>
                    <a:pt x="28404" y="11301"/>
                  </a:lnTo>
                  <a:lnTo>
                    <a:pt x="28250" y="11301"/>
                  </a:lnTo>
                  <a:lnTo>
                    <a:pt x="28158" y="11208"/>
                  </a:lnTo>
                  <a:lnTo>
                    <a:pt x="28066" y="11270"/>
                  </a:lnTo>
                  <a:lnTo>
                    <a:pt x="27851" y="11301"/>
                  </a:lnTo>
                  <a:lnTo>
                    <a:pt x="27513" y="11393"/>
                  </a:lnTo>
                  <a:lnTo>
                    <a:pt x="27237" y="11485"/>
                  </a:lnTo>
                  <a:lnTo>
                    <a:pt x="27114" y="11485"/>
                  </a:lnTo>
                  <a:lnTo>
                    <a:pt x="27022" y="11423"/>
                  </a:lnTo>
                  <a:lnTo>
                    <a:pt x="26899" y="11485"/>
                  </a:lnTo>
                  <a:lnTo>
                    <a:pt x="26745" y="11638"/>
                  </a:lnTo>
                  <a:lnTo>
                    <a:pt x="26745" y="11730"/>
                  </a:lnTo>
                  <a:lnTo>
                    <a:pt x="26868" y="11853"/>
                  </a:lnTo>
                  <a:lnTo>
                    <a:pt x="27114" y="11823"/>
                  </a:lnTo>
                  <a:lnTo>
                    <a:pt x="27298" y="11853"/>
                  </a:lnTo>
                  <a:lnTo>
                    <a:pt x="27298" y="11945"/>
                  </a:lnTo>
                  <a:lnTo>
                    <a:pt x="27175" y="12037"/>
                  </a:lnTo>
                  <a:lnTo>
                    <a:pt x="27267" y="12283"/>
                  </a:lnTo>
                  <a:lnTo>
                    <a:pt x="27267" y="12406"/>
                  </a:lnTo>
                  <a:lnTo>
                    <a:pt x="27360" y="12529"/>
                  </a:lnTo>
                  <a:lnTo>
                    <a:pt x="27360" y="12713"/>
                  </a:lnTo>
                  <a:lnTo>
                    <a:pt x="27544" y="12959"/>
                  </a:lnTo>
                  <a:lnTo>
                    <a:pt x="27544" y="13081"/>
                  </a:lnTo>
                  <a:lnTo>
                    <a:pt x="27728" y="13204"/>
                  </a:lnTo>
                  <a:lnTo>
                    <a:pt x="27789" y="13573"/>
                  </a:lnTo>
                  <a:lnTo>
                    <a:pt x="27697" y="13634"/>
                  </a:lnTo>
                  <a:lnTo>
                    <a:pt x="27636" y="13788"/>
                  </a:lnTo>
                  <a:lnTo>
                    <a:pt x="27789" y="13972"/>
                  </a:lnTo>
                  <a:lnTo>
                    <a:pt x="27728" y="14003"/>
                  </a:lnTo>
                  <a:lnTo>
                    <a:pt x="27697" y="14095"/>
                  </a:lnTo>
                  <a:lnTo>
                    <a:pt x="27544" y="14187"/>
                  </a:lnTo>
                  <a:lnTo>
                    <a:pt x="27544" y="14402"/>
                  </a:lnTo>
                  <a:lnTo>
                    <a:pt x="27390" y="14494"/>
                  </a:lnTo>
                  <a:lnTo>
                    <a:pt x="27022" y="14402"/>
                  </a:lnTo>
                  <a:lnTo>
                    <a:pt x="26653" y="14003"/>
                  </a:lnTo>
                  <a:lnTo>
                    <a:pt x="26530" y="14033"/>
                  </a:lnTo>
                  <a:lnTo>
                    <a:pt x="26162" y="13911"/>
                  </a:lnTo>
                  <a:lnTo>
                    <a:pt x="25671" y="13880"/>
                  </a:lnTo>
                  <a:lnTo>
                    <a:pt x="25425" y="13972"/>
                  </a:lnTo>
                  <a:lnTo>
                    <a:pt x="24995" y="13849"/>
                  </a:lnTo>
                  <a:lnTo>
                    <a:pt x="24596" y="13941"/>
                  </a:lnTo>
                  <a:lnTo>
                    <a:pt x="24412" y="13972"/>
                  </a:lnTo>
                  <a:lnTo>
                    <a:pt x="24197" y="13911"/>
                  </a:lnTo>
                  <a:lnTo>
                    <a:pt x="24043" y="14033"/>
                  </a:lnTo>
                  <a:lnTo>
                    <a:pt x="23890" y="14125"/>
                  </a:lnTo>
                  <a:lnTo>
                    <a:pt x="23460" y="14064"/>
                  </a:lnTo>
                  <a:lnTo>
                    <a:pt x="23122" y="13972"/>
                  </a:lnTo>
                  <a:lnTo>
                    <a:pt x="22938" y="13849"/>
                  </a:lnTo>
                  <a:lnTo>
                    <a:pt x="22692" y="13880"/>
                  </a:lnTo>
                  <a:lnTo>
                    <a:pt x="22600" y="13911"/>
                  </a:lnTo>
                  <a:lnTo>
                    <a:pt x="22385" y="13911"/>
                  </a:lnTo>
                  <a:lnTo>
                    <a:pt x="22232" y="13880"/>
                  </a:lnTo>
                  <a:lnTo>
                    <a:pt x="22139" y="13911"/>
                  </a:lnTo>
                  <a:lnTo>
                    <a:pt x="22170" y="14095"/>
                  </a:lnTo>
                  <a:lnTo>
                    <a:pt x="22201" y="14279"/>
                  </a:lnTo>
                  <a:lnTo>
                    <a:pt x="22232" y="14494"/>
                  </a:lnTo>
                  <a:lnTo>
                    <a:pt x="21955" y="14555"/>
                  </a:lnTo>
                  <a:lnTo>
                    <a:pt x="21433" y="14555"/>
                  </a:lnTo>
                  <a:lnTo>
                    <a:pt x="20850" y="14494"/>
                  </a:lnTo>
                  <a:lnTo>
                    <a:pt x="20696" y="14402"/>
                  </a:lnTo>
                  <a:lnTo>
                    <a:pt x="20420" y="14371"/>
                  </a:lnTo>
                  <a:lnTo>
                    <a:pt x="20266" y="14555"/>
                  </a:lnTo>
                  <a:lnTo>
                    <a:pt x="20328" y="14647"/>
                  </a:lnTo>
                  <a:lnTo>
                    <a:pt x="20144" y="14770"/>
                  </a:lnTo>
                  <a:lnTo>
                    <a:pt x="20113" y="14832"/>
                  </a:lnTo>
                  <a:lnTo>
                    <a:pt x="20082" y="14832"/>
                  </a:lnTo>
                  <a:lnTo>
                    <a:pt x="19898" y="15047"/>
                  </a:lnTo>
                  <a:lnTo>
                    <a:pt x="19744" y="15108"/>
                  </a:lnTo>
                  <a:lnTo>
                    <a:pt x="19437" y="15477"/>
                  </a:lnTo>
                  <a:lnTo>
                    <a:pt x="19315" y="15722"/>
                  </a:lnTo>
                  <a:lnTo>
                    <a:pt x="19222" y="15814"/>
                  </a:lnTo>
                  <a:lnTo>
                    <a:pt x="19069" y="16121"/>
                  </a:lnTo>
                  <a:lnTo>
                    <a:pt x="18731" y="16459"/>
                  </a:lnTo>
                  <a:lnTo>
                    <a:pt x="18639" y="16398"/>
                  </a:lnTo>
                  <a:lnTo>
                    <a:pt x="18271" y="16183"/>
                  </a:lnTo>
                  <a:lnTo>
                    <a:pt x="17994" y="16152"/>
                  </a:lnTo>
                  <a:lnTo>
                    <a:pt x="17749" y="16213"/>
                  </a:lnTo>
                  <a:lnTo>
                    <a:pt x="17380" y="16398"/>
                  </a:lnTo>
                  <a:lnTo>
                    <a:pt x="17196" y="16398"/>
                  </a:lnTo>
                  <a:lnTo>
                    <a:pt x="16858" y="15446"/>
                  </a:lnTo>
                  <a:lnTo>
                    <a:pt x="16275" y="15354"/>
                  </a:lnTo>
                  <a:lnTo>
                    <a:pt x="16244" y="14187"/>
                  </a:lnTo>
                  <a:lnTo>
                    <a:pt x="15968" y="14279"/>
                  </a:lnTo>
                  <a:lnTo>
                    <a:pt x="15753" y="13788"/>
                  </a:lnTo>
                  <a:lnTo>
                    <a:pt x="15323" y="13481"/>
                  </a:lnTo>
                  <a:lnTo>
                    <a:pt x="13972" y="13481"/>
                  </a:lnTo>
                  <a:lnTo>
                    <a:pt x="12743" y="13603"/>
                  </a:lnTo>
                  <a:lnTo>
                    <a:pt x="12037" y="13174"/>
                  </a:lnTo>
                  <a:lnTo>
                    <a:pt x="11546" y="12989"/>
                  </a:lnTo>
                  <a:lnTo>
                    <a:pt x="10226" y="12068"/>
                  </a:lnTo>
                  <a:lnTo>
                    <a:pt x="8045" y="12467"/>
                  </a:lnTo>
                  <a:lnTo>
                    <a:pt x="8721" y="16428"/>
                  </a:lnTo>
                  <a:lnTo>
                    <a:pt x="8598" y="16428"/>
                  </a:lnTo>
                  <a:lnTo>
                    <a:pt x="8260" y="16490"/>
                  </a:lnTo>
                  <a:lnTo>
                    <a:pt x="7708" y="15876"/>
                  </a:lnTo>
                  <a:lnTo>
                    <a:pt x="7124" y="15538"/>
                  </a:lnTo>
                  <a:lnTo>
                    <a:pt x="6602" y="15477"/>
                  </a:lnTo>
                  <a:lnTo>
                    <a:pt x="6203" y="15599"/>
                  </a:lnTo>
                  <a:lnTo>
                    <a:pt x="5681" y="16060"/>
                  </a:lnTo>
                  <a:lnTo>
                    <a:pt x="5681" y="15845"/>
                  </a:lnTo>
                  <a:lnTo>
                    <a:pt x="5620" y="15661"/>
                  </a:lnTo>
                  <a:lnTo>
                    <a:pt x="5712" y="15415"/>
                  </a:lnTo>
                  <a:lnTo>
                    <a:pt x="5742" y="15200"/>
                  </a:lnTo>
                  <a:lnTo>
                    <a:pt x="5742" y="15108"/>
                  </a:lnTo>
                  <a:lnTo>
                    <a:pt x="5773" y="15047"/>
                  </a:lnTo>
                  <a:lnTo>
                    <a:pt x="5712" y="15016"/>
                  </a:lnTo>
                  <a:lnTo>
                    <a:pt x="5528" y="15016"/>
                  </a:lnTo>
                  <a:lnTo>
                    <a:pt x="5405" y="14955"/>
                  </a:lnTo>
                  <a:lnTo>
                    <a:pt x="5251" y="14924"/>
                  </a:lnTo>
                  <a:lnTo>
                    <a:pt x="5128" y="14985"/>
                  </a:lnTo>
                  <a:lnTo>
                    <a:pt x="5067" y="14955"/>
                  </a:lnTo>
                  <a:lnTo>
                    <a:pt x="4975" y="14832"/>
                  </a:lnTo>
                  <a:lnTo>
                    <a:pt x="4913" y="14770"/>
                  </a:lnTo>
                  <a:lnTo>
                    <a:pt x="4852" y="14617"/>
                  </a:lnTo>
                  <a:lnTo>
                    <a:pt x="4760" y="14586"/>
                  </a:lnTo>
                  <a:lnTo>
                    <a:pt x="4729" y="14617"/>
                  </a:lnTo>
                  <a:lnTo>
                    <a:pt x="4576" y="14647"/>
                  </a:lnTo>
                  <a:lnTo>
                    <a:pt x="4484" y="14647"/>
                  </a:lnTo>
                  <a:lnTo>
                    <a:pt x="4514" y="14433"/>
                  </a:lnTo>
                  <a:lnTo>
                    <a:pt x="4484" y="14279"/>
                  </a:lnTo>
                  <a:lnTo>
                    <a:pt x="4269" y="14003"/>
                  </a:lnTo>
                  <a:lnTo>
                    <a:pt x="4207" y="13911"/>
                  </a:lnTo>
                  <a:lnTo>
                    <a:pt x="4146" y="13880"/>
                  </a:lnTo>
                  <a:lnTo>
                    <a:pt x="4084" y="13696"/>
                  </a:lnTo>
                  <a:lnTo>
                    <a:pt x="3992" y="13665"/>
                  </a:lnTo>
                  <a:lnTo>
                    <a:pt x="3931" y="13511"/>
                  </a:lnTo>
                  <a:lnTo>
                    <a:pt x="3808" y="13481"/>
                  </a:lnTo>
                  <a:lnTo>
                    <a:pt x="3654" y="13450"/>
                  </a:lnTo>
                  <a:lnTo>
                    <a:pt x="3562" y="13327"/>
                  </a:lnTo>
                  <a:lnTo>
                    <a:pt x="3562" y="13266"/>
                  </a:lnTo>
                  <a:lnTo>
                    <a:pt x="3654" y="13174"/>
                  </a:lnTo>
                  <a:lnTo>
                    <a:pt x="3716" y="13204"/>
                  </a:lnTo>
                  <a:lnTo>
                    <a:pt x="3962" y="13174"/>
                  </a:lnTo>
                  <a:lnTo>
                    <a:pt x="4023" y="13235"/>
                  </a:lnTo>
                  <a:lnTo>
                    <a:pt x="4146" y="13204"/>
                  </a:lnTo>
                  <a:lnTo>
                    <a:pt x="4207" y="13266"/>
                  </a:lnTo>
                  <a:lnTo>
                    <a:pt x="4299" y="13174"/>
                  </a:lnTo>
                  <a:lnTo>
                    <a:pt x="4361" y="13143"/>
                  </a:lnTo>
                  <a:lnTo>
                    <a:pt x="4514" y="13204"/>
                  </a:lnTo>
                  <a:lnTo>
                    <a:pt x="4545" y="13174"/>
                  </a:lnTo>
                  <a:lnTo>
                    <a:pt x="4514" y="13081"/>
                  </a:lnTo>
                  <a:lnTo>
                    <a:pt x="4330" y="13081"/>
                  </a:lnTo>
                  <a:lnTo>
                    <a:pt x="4299" y="13051"/>
                  </a:lnTo>
                  <a:lnTo>
                    <a:pt x="4299" y="12928"/>
                  </a:lnTo>
                  <a:lnTo>
                    <a:pt x="4146" y="12744"/>
                  </a:lnTo>
                  <a:lnTo>
                    <a:pt x="4115" y="12652"/>
                  </a:lnTo>
                  <a:lnTo>
                    <a:pt x="4207" y="12621"/>
                  </a:lnTo>
                  <a:lnTo>
                    <a:pt x="4207" y="12498"/>
                  </a:lnTo>
                  <a:lnTo>
                    <a:pt x="4176" y="12406"/>
                  </a:lnTo>
                  <a:lnTo>
                    <a:pt x="4269" y="12314"/>
                  </a:lnTo>
                  <a:lnTo>
                    <a:pt x="4453" y="12252"/>
                  </a:lnTo>
                  <a:lnTo>
                    <a:pt x="4606" y="12191"/>
                  </a:lnTo>
                  <a:lnTo>
                    <a:pt x="4729" y="12252"/>
                  </a:lnTo>
                  <a:lnTo>
                    <a:pt x="4883" y="12222"/>
                  </a:lnTo>
                  <a:lnTo>
                    <a:pt x="5036" y="12191"/>
                  </a:lnTo>
                  <a:lnTo>
                    <a:pt x="5098" y="12252"/>
                  </a:lnTo>
                  <a:lnTo>
                    <a:pt x="5159" y="12222"/>
                  </a:lnTo>
                  <a:lnTo>
                    <a:pt x="5282" y="12222"/>
                  </a:lnTo>
                  <a:lnTo>
                    <a:pt x="5405" y="12375"/>
                  </a:lnTo>
                  <a:lnTo>
                    <a:pt x="5558" y="12375"/>
                  </a:lnTo>
                  <a:lnTo>
                    <a:pt x="5712" y="12283"/>
                  </a:lnTo>
                  <a:lnTo>
                    <a:pt x="5742" y="12191"/>
                  </a:lnTo>
                  <a:lnTo>
                    <a:pt x="5620" y="12160"/>
                  </a:lnTo>
                  <a:lnTo>
                    <a:pt x="5466" y="12130"/>
                  </a:lnTo>
                  <a:lnTo>
                    <a:pt x="5374" y="11915"/>
                  </a:lnTo>
                  <a:lnTo>
                    <a:pt x="5374" y="11730"/>
                  </a:lnTo>
                  <a:lnTo>
                    <a:pt x="5497" y="11669"/>
                  </a:lnTo>
                  <a:lnTo>
                    <a:pt x="5558" y="11608"/>
                  </a:lnTo>
                  <a:lnTo>
                    <a:pt x="5497" y="11546"/>
                  </a:lnTo>
                  <a:lnTo>
                    <a:pt x="5466" y="11485"/>
                  </a:lnTo>
                  <a:lnTo>
                    <a:pt x="5435" y="11393"/>
                  </a:lnTo>
                  <a:lnTo>
                    <a:pt x="5528" y="11208"/>
                  </a:lnTo>
                  <a:lnTo>
                    <a:pt x="5528" y="11116"/>
                  </a:lnTo>
                  <a:lnTo>
                    <a:pt x="5405" y="10963"/>
                  </a:lnTo>
                  <a:lnTo>
                    <a:pt x="5374" y="10871"/>
                  </a:lnTo>
                  <a:lnTo>
                    <a:pt x="5435" y="10779"/>
                  </a:lnTo>
                  <a:lnTo>
                    <a:pt x="5435" y="10717"/>
                  </a:lnTo>
                  <a:lnTo>
                    <a:pt x="5313" y="10717"/>
                  </a:lnTo>
                  <a:lnTo>
                    <a:pt x="5251" y="10594"/>
                  </a:lnTo>
                  <a:lnTo>
                    <a:pt x="5220" y="10533"/>
                  </a:lnTo>
                  <a:lnTo>
                    <a:pt x="4944" y="10502"/>
                  </a:lnTo>
                  <a:lnTo>
                    <a:pt x="4852" y="10502"/>
                  </a:lnTo>
                  <a:lnTo>
                    <a:pt x="4729" y="10533"/>
                  </a:lnTo>
                  <a:lnTo>
                    <a:pt x="4729" y="10564"/>
                  </a:lnTo>
                  <a:lnTo>
                    <a:pt x="4637" y="10625"/>
                  </a:lnTo>
                  <a:lnTo>
                    <a:pt x="4637" y="10717"/>
                  </a:lnTo>
                  <a:lnTo>
                    <a:pt x="4545" y="10748"/>
                  </a:lnTo>
                  <a:lnTo>
                    <a:pt x="4422" y="10717"/>
                  </a:lnTo>
                  <a:lnTo>
                    <a:pt x="4422" y="10625"/>
                  </a:lnTo>
                  <a:lnTo>
                    <a:pt x="4330" y="10656"/>
                  </a:lnTo>
                  <a:lnTo>
                    <a:pt x="4269" y="10686"/>
                  </a:lnTo>
                  <a:lnTo>
                    <a:pt x="4176" y="10594"/>
                  </a:lnTo>
                  <a:lnTo>
                    <a:pt x="4207" y="10471"/>
                  </a:lnTo>
                  <a:lnTo>
                    <a:pt x="4146" y="10441"/>
                  </a:lnTo>
                  <a:lnTo>
                    <a:pt x="4084" y="10471"/>
                  </a:lnTo>
                  <a:lnTo>
                    <a:pt x="3992" y="10471"/>
                  </a:lnTo>
                  <a:lnTo>
                    <a:pt x="3900" y="10441"/>
                  </a:lnTo>
                  <a:lnTo>
                    <a:pt x="3685" y="10441"/>
                  </a:lnTo>
                  <a:lnTo>
                    <a:pt x="3593" y="10564"/>
                  </a:lnTo>
                  <a:lnTo>
                    <a:pt x="3532" y="10656"/>
                  </a:lnTo>
                  <a:lnTo>
                    <a:pt x="3501" y="10686"/>
                  </a:lnTo>
                  <a:lnTo>
                    <a:pt x="3440" y="10656"/>
                  </a:lnTo>
                  <a:lnTo>
                    <a:pt x="3347" y="10656"/>
                  </a:lnTo>
                  <a:lnTo>
                    <a:pt x="3255" y="10779"/>
                  </a:lnTo>
                  <a:lnTo>
                    <a:pt x="3163" y="10779"/>
                  </a:lnTo>
                  <a:lnTo>
                    <a:pt x="3102" y="10871"/>
                  </a:lnTo>
                  <a:lnTo>
                    <a:pt x="2979" y="10993"/>
                  </a:lnTo>
                  <a:lnTo>
                    <a:pt x="2887" y="10993"/>
                  </a:lnTo>
                  <a:lnTo>
                    <a:pt x="2856" y="11086"/>
                  </a:lnTo>
                  <a:lnTo>
                    <a:pt x="2795" y="11147"/>
                  </a:lnTo>
                  <a:lnTo>
                    <a:pt x="2733" y="11086"/>
                  </a:lnTo>
                  <a:lnTo>
                    <a:pt x="2672" y="11055"/>
                  </a:lnTo>
                  <a:lnTo>
                    <a:pt x="2610" y="11147"/>
                  </a:lnTo>
                  <a:lnTo>
                    <a:pt x="2518" y="11147"/>
                  </a:lnTo>
                  <a:lnTo>
                    <a:pt x="2457" y="11055"/>
                  </a:lnTo>
                  <a:close/>
                </a:path>
              </a:pathLst>
            </a:custGeom>
            <a:solidFill>
              <a:schemeClr val="accent3"/>
            </a:solidFill>
            <a:ln>
              <a:noFill/>
            </a:ln>
          </p:spPr>
        </p:sp>
        <p:sp>
          <p:nvSpPr>
            <p:cNvPr id="1020" name="Google Shape;1020;p73"/>
            <p:cNvSpPr/>
            <p:nvPr/>
          </p:nvSpPr>
          <p:spPr>
            <a:xfrm>
              <a:off x="6366600" y="2400480"/>
              <a:ext cx="253813" cy="157674"/>
            </a:xfrm>
            <a:custGeom>
              <a:rect b="b" l="l" r="r" t="t"/>
              <a:pathLst>
                <a:path extrusionOk="0" h="8291" w="13327">
                  <a:moveTo>
                    <a:pt x="10533" y="8260"/>
                  </a:moveTo>
                  <a:lnTo>
                    <a:pt x="10594" y="7769"/>
                  </a:lnTo>
                  <a:lnTo>
                    <a:pt x="10748" y="7339"/>
                  </a:lnTo>
                  <a:lnTo>
                    <a:pt x="10840" y="7247"/>
                  </a:lnTo>
                  <a:lnTo>
                    <a:pt x="10809" y="7032"/>
                  </a:lnTo>
                  <a:lnTo>
                    <a:pt x="10655" y="6970"/>
                  </a:lnTo>
                  <a:lnTo>
                    <a:pt x="10563" y="6725"/>
                  </a:lnTo>
                  <a:lnTo>
                    <a:pt x="10625" y="6571"/>
                  </a:lnTo>
                  <a:lnTo>
                    <a:pt x="10594" y="6387"/>
                  </a:lnTo>
                  <a:lnTo>
                    <a:pt x="10348" y="6387"/>
                  </a:lnTo>
                  <a:lnTo>
                    <a:pt x="10226" y="6448"/>
                  </a:lnTo>
                  <a:lnTo>
                    <a:pt x="10011" y="6141"/>
                  </a:lnTo>
                  <a:lnTo>
                    <a:pt x="10011" y="5896"/>
                  </a:lnTo>
                  <a:lnTo>
                    <a:pt x="10164" y="5773"/>
                  </a:lnTo>
                  <a:lnTo>
                    <a:pt x="10533" y="5804"/>
                  </a:lnTo>
                  <a:lnTo>
                    <a:pt x="10686" y="5773"/>
                  </a:lnTo>
                  <a:lnTo>
                    <a:pt x="10717" y="5589"/>
                  </a:lnTo>
                  <a:lnTo>
                    <a:pt x="11024" y="5466"/>
                  </a:lnTo>
                  <a:lnTo>
                    <a:pt x="10962" y="5343"/>
                  </a:lnTo>
                  <a:lnTo>
                    <a:pt x="10901" y="5282"/>
                  </a:lnTo>
                  <a:lnTo>
                    <a:pt x="11270" y="5189"/>
                  </a:lnTo>
                  <a:lnTo>
                    <a:pt x="11546" y="5067"/>
                  </a:lnTo>
                  <a:lnTo>
                    <a:pt x="11546" y="4913"/>
                  </a:lnTo>
                  <a:lnTo>
                    <a:pt x="11300" y="4790"/>
                  </a:lnTo>
                  <a:lnTo>
                    <a:pt x="11300" y="4575"/>
                  </a:lnTo>
                  <a:lnTo>
                    <a:pt x="11515" y="4514"/>
                  </a:lnTo>
                  <a:lnTo>
                    <a:pt x="11730" y="4330"/>
                  </a:lnTo>
                  <a:lnTo>
                    <a:pt x="11884" y="4360"/>
                  </a:lnTo>
                  <a:lnTo>
                    <a:pt x="12160" y="4084"/>
                  </a:lnTo>
                  <a:lnTo>
                    <a:pt x="12344" y="4268"/>
                  </a:lnTo>
                  <a:lnTo>
                    <a:pt x="12406" y="4391"/>
                  </a:lnTo>
                  <a:lnTo>
                    <a:pt x="12805" y="4330"/>
                  </a:lnTo>
                  <a:lnTo>
                    <a:pt x="13081" y="4330"/>
                  </a:lnTo>
                  <a:lnTo>
                    <a:pt x="13327" y="4084"/>
                  </a:lnTo>
                  <a:lnTo>
                    <a:pt x="13296" y="3900"/>
                  </a:lnTo>
                  <a:lnTo>
                    <a:pt x="12866" y="3593"/>
                  </a:lnTo>
                  <a:lnTo>
                    <a:pt x="12774" y="3562"/>
                  </a:lnTo>
                  <a:lnTo>
                    <a:pt x="12743" y="3808"/>
                  </a:lnTo>
                  <a:lnTo>
                    <a:pt x="12621" y="3961"/>
                  </a:lnTo>
                  <a:lnTo>
                    <a:pt x="12467" y="3900"/>
                  </a:lnTo>
                  <a:lnTo>
                    <a:pt x="12314" y="3777"/>
                  </a:lnTo>
                  <a:lnTo>
                    <a:pt x="11945" y="3654"/>
                  </a:lnTo>
                  <a:lnTo>
                    <a:pt x="11792" y="3562"/>
                  </a:lnTo>
                  <a:lnTo>
                    <a:pt x="11914" y="3347"/>
                  </a:lnTo>
                  <a:lnTo>
                    <a:pt x="12160" y="2948"/>
                  </a:lnTo>
                  <a:lnTo>
                    <a:pt x="12160" y="2764"/>
                  </a:lnTo>
                  <a:lnTo>
                    <a:pt x="12037" y="2764"/>
                  </a:lnTo>
                  <a:lnTo>
                    <a:pt x="11853" y="2979"/>
                  </a:lnTo>
                  <a:lnTo>
                    <a:pt x="11699" y="3040"/>
                  </a:lnTo>
                  <a:lnTo>
                    <a:pt x="11392" y="3409"/>
                  </a:lnTo>
                  <a:lnTo>
                    <a:pt x="11270" y="3654"/>
                  </a:lnTo>
                  <a:lnTo>
                    <a:pt x="11177" y="3746"/>
                  </a:lnTo>
                  <a:lnTo>
                    <a:pt x="11024" y="4053"/>
                  </a:lnTo>
                  <a:lnTo>
                    <a:pt x="10686" y="4391"/>
                  </a:lnTo>
                  <a:lnTo>
                    <a:pt x="10594" y="4330"/>
                  </a:lnTo>
                  <a:lnTo>
                    <a:pt x="10226" y="4115"/>
                  </a:lnTo>
                  <a:lnTo>
                    <a:pt x="9949" y="4084"/>
                  </a:lnTo>
                  <a:lnTo>
                    <a:pt x="9704" y="4145"/>
                  </a:lnTo>
                  <a:lnTo>
                    <a:pt x="9335" y="4330"/>
                  </a:lnTo>
                  <a:lnTo>
                    <a:pt x="9151" y="4330"/>
                  </a:lnTo>
                  <a:lnTo>
                    <a:pt x="8813" y="3378"/>
                  </a:lnTo>
                  <a:lnTo>
                    <a:pt x="8230" y="3286"/>
                  </a:lnTo>
                  <a:lnTo>
                    <a:pt x="8199" y="2119"/>
                  </a:lnTo>
                  <a:lnTo>
                    <a:pt x="7923" y="2211"/>
                  </a:lnTo>
                  <a:lnTo>
                    <a:pt x="7708" y="1720"/>
                  </a:lnTo>
                  <a:lnTo>
                    <a:pt x="7278" y="1413"/>
                  </a:lnTo>
                  <a:lnTo>
                    <a:pt x="5927" y="1413"/>
                  </a:lnTo>
                  <a:lnTo>
                    <a:pt x="4698" y="1535"/>
                  </a:lnTo>
                  <a:lnTo>
                    <a:pt x="3992" y="1106"/>
                  </a:lnTo>
                  <a:lnTo>
                    <a:pt x="3501" y="921"/>
                  </a:lnTo>
                  <a:lnTo>
                    <a:pt x="2181" y="0"/>
                  </a:lnTo>
                  <a:lnTo>
                    <a:pt x="0" y="399"/>
                  </a:lnTo>
                  <a:lnTo>
                    <a:pt x="676" y="4360"/>
                  </a:lnTo>
                  <a:lnTo>
                    <a:pt x="1044" y="4299"/>
                  </a:lnTo>
                  <a:lnTo>
                    <a:pt x="1382" y="4360"/>
                  </a:lnTo>
                  <a:lnTo>
                    <a:pt x="1474" y="4176"/>
                  </a:lnTo>
                  <a:lnTo>
                    <a:pt x="1321" y="4053"/>
                  </a:lnTo>
                  <a:lnTo>
                    <a:pt x="1259" y="3746"/>
                  </a:lnTo>
                  <a:lnTo>
                    <a:pt x="1444" y="3378"/>
                  </a:lnTo>
                  <a:lnTo>
                    <a:pt x="1689" y="3347"/>
                  </a:lnTo>
                  <a:lnTo>
                    <a:pt x="1843" y="3163"/>
                  </a:lnTo>
                  <a:lnTo>
                    <a:pt x="2027" y="3040"/>
                  </a:lnTo>
                  <a:lnTo>
                    <a:pt x="2242" y="3163"/>
                  </a:lnTo>
                  <a:lnTo>
                    <a:pt x="2334" y="3101"/>
                  </a:lnTo>
                  <a:lnTo>
                    <a:pt x="2181" y="2887"/>
                  </a:lnTo>
                  <a:lnTo>
                    <a:pt x="2549" y="2917"/>
                  </a:lnTo>
                  <a:lnTo>
                    <a:pt x="3132" y="3194"/>
                  </a:lnTo>
                  <a:lnTo>
                    <a:pt x="3593" y="3501"/>
                  </a:lnTo>
                  <a:lnTo>
                    <a:pt x="3654" y="3685"/>
                  </a:lnTo>
                  <a:lnTo>
                    <a:pt x="4269" y="4023"/>
                  </a:lnTo>
                  <a:lnTo>
                    <a:pt x="4760" y="4268"/>
                  </a:lnTo>
                  <a:lnTo>
                    <a:pt x="4913" y="4176"/>
                  </a:lnTo>
                  <a:lnTo>
                    <a:pt x="5067" y="4207"/>
                  </a:lnTo>
                  <a:lnTo>
                    <a:pt x="5405" y="4453"/>
                  </a:lnTo>
                  <a:lnTo>
                    <a:pt x="5558" y="4944"/>
                  </a:lnTo>
                  <a:lnTo>
                    <a:pt x="5712" y="5067"/>
                  </a:lnTo>
                  <a:lnTo>
                    <a:pt x="5773" y="5282"/>
                  </a:lnTo>
                  <a:lnTo>
                    <a:pt x="5957" y="5619"/>
                  </a:lnTo>
                  <a:lnTo>
                    <a:pt x="6264" y="5773"/>
                  </a:lnTo>
                  <a:lnTo>
                    <a:pt x="6817" y="6111"/>
                  </a:lnTo>
                  <a:lnTo>
                    <a:pt x="7370" y="6510"/>
                  </a:lnTo>
                  <a:lnTo>
                    <a:pt x="7984" y="6786"/>
                  </a:lnTo>
                  <a:lnTo>
                    <a:pt x="8537" y="7155"/>
                  </a:lnTo>
                  <a:lnTo>
                    <a:pt x="8967" y="7247"/>
                  </a:lnTo>
                  <a:lnTo>
                    <a:pt x="9059" y="7339"/>
                  </a:lnTo>
                  <a:lnTo>
                    <a:pt x="9212" y="7308"/>
                  </a:lnTo>
                  <a:lnTo>
                    <a:pt x="9519" y="7523"/>
                  </a:lnTo>
                  <a:lnTo>
                    <a:pt x="9489" y="7738"/>
                  </a:lnTo>
                  <a:lnTo>
                    <a:pt x="9550" y="8106"/>
                  </a:lnTo>
                  <a:lnTo>
                    <a:pt x="9796" y="8045"/>
                  </a:lnTo>
                  <a:lnTo>
                    <a:pt x="9949" y="8137"/>
                  </a:lnTo>
                  <a:lnTo>
                    <a:pt x="10072" y="8291"/>
                  </a:lnTo>
                  <a:lnTo>
                    <a:pt x="10164" y="8291"/>
                  </a:lnTo>
                  <a:lnTo>
                    <a:pt x="10318" y="8168"/>
                  </a:lnTo>
                  <a:lnTo>
                    <a:pt x="10471" y="8168"/>
                  </a:lnTo>
                  <a:close/>
                </a:path>
              </a:pathLst>
            </a:custGeom>
            <a:solidFill>
              <a:schemeClr val="accent3"/>
            </a:solidFill>
            <a:ln>
              <a:noFill/>
            </a:ln>
          </p:spPr>
        </p:sp>
        <p:sp>
          <p:nvSpPr>
            <p:cNvPr id="1021" name="Google Shape;1021;p73"/>
            <p:cNvSpPr/>
            <p:nvPr/>
          </p:nvSpPr>
          <p:spPr>
            <a:xfrm>
              <a:off x="6321600" y="2455560"/>
              <a:ext cx="227170" cy="142554"/>
            </a:xfrm>
            <a:custGeom>
              <a:rect b="b" l="l" r="r" t="t"/>
              <a:pathLst>
                <a:path extrusionOk="0" h="7493" w="11914">
                  <a:moveTo>
                    <a:pt x="11914" y="5220"/>
                  </a:moveTo>
                  <a:lnTo>
                    <a:pt x="11853" y="4852"/>
                  </a:lnTo>
                  <a:lnTo>
                    <a:pt x="11883" y="4637"/>
                  </a:lnTo>
                  <a:lnTo>
                    <a:pt x="11576" y="4422"/>
                  </a:lnTo>
                  <a:lnTo>
                    <a:pt x="11423" y="4453"/>
                  </a:lnTo>
                  <a:lnTo>
                    <a:pt x="11331" y="4361"/>
                  </a:lnTo>
                  <a:lnTo>
                    <a:pt x="10901" y="4269"/>
                  </a:lnTo>
                  <a:lnTo>
                    <a:pt x="10348" y="3900"/>
                  </a:lnTo>
                  <a:lnTo>
                    <a:pt x="9734" y="3624"/>
                  </a:lnTo>
                  <a:lnTo>
                    <a:pt x="9181" y="3225"/>
                  </a:lnTo>
                  <a:lnTo>
                    <a:pt x="8628" y="2887"/>
                  </a:lnTo>
                  <a:lnTo>
                    <a:pt x="8321" y="2733"/>
                  </a:lnTo>
                  <a:lnTo>
                    <a:pt x="8137" y="2396"/>
                  </a:lnTo>
                  <a:lnTo>
                    <a:pt x="8076" y="2181"/>
                  </a:lnTo>
                  <a:lnTo>
                    <a:pt x="7922" y="2058"/>
                  </a:lnTo>
                  <a:lnTo>
                    <a:pt x="7769" y="1567"/>
                  </a:lnTo>
                  <a:lnTo>
                    <a:pt x="7431" y="1321"/>
                  </a:lnTo>
                  <a:lnTo>
                    <a:pt x="7277" y="1290"/>
                  </a:lnTo>
                  <a:lnTo>
                    <a:pt x="7124" y="1382"/>
                  </a:lnTo>
                  <a:lnTo>
                    <a:pt x="6633" y="1137"/>
                  </a:lnTo>
                  <a:lnTo>
                    <a:pt x="6018" y="799"/>
                  </a:lnTo>
                  <a:lnTo>
                    <a:pt x="5957" y="615"/>
                  </a:lnTo>
                  <a:lnTo>
                    <a:pt x="5496" y="308"/>
                  </a:lnTo>
                  <a:lnTo>
                    <a:pt x="4913" y="31"/>
                  </a:lnTo>
                  <a:lnTo>
                    <a:pt x="4545" y="1"/>
                  </a:lnTo>
                  <a:lnTo>
                    <a:pt x="4698" y="215"/>
                  </a:lnTo>
                  <a:lnTo>
                    <a:pt x="4606" y="277"/>
                  </a:lnTo>
                  <a:lnTo>
                    <a:pt x="4391" y="154"/>
                  </a:lnTo>
                  <a:lnTo>
                    <a:pt x="4207" y="277"/>
                  </a:lnTo>
                  <a:lnTo>
                    <a:pt x="4053" y="461"/>
                  </a:lnTo>
                  <a:lnTo>
                    <a:pt x="3808" y="492"/>
                  </a:lnTo>
                  <a:lnTo>
                    <a:pt x="3623" y="860"/>
                  </a:lnTo>
                  <a:lnTo>
                    <a:pt x="3685" y="1167"/>
                  </a:lnTo>
                  <a:lnTo>
                    <a:pt x="3838" y="1290"/>
                  </a:lnTo>
                  <a:lnTo>
                    <a:pt x="3746" y="1474"/>
                  </a:lnTo>
                  <a:lnTo>
                    <a:pt x="3408" y="1413"/>
                  </a:lnTo>
                  <a:lnTo>
                    <a:pt x="2917" y="1474"/>
                  </a:lnTo>
                  <a:lnTo>
                    <a:pt x="2579" y="1536"/>
                  </a:lnTo>
                  <a:lnTo>
                    <a:pt x="2027" y="922"/>
                  </a:lnTo>
                  <a:lnTo>
                    <a:pt x="1443" y="584"/>
                  </a:lnTo>
                  <a:lnTo>
                    <a:pt x="921" y="523"/>
                  </a:lnTo>
                  <a:lnTo>
                    <a:pt x="522" y="645"/>
                  </a:lnTo>
                  <a:lnTo>
                    <a:pt x="0" y="1106"/>
                  </a:lnTo>
                  <a:lnTo>
                    <a:pt x="0" y="1167"/>
                  </a:lnTo>
                  <a:lnTo>
                    <a:pt x="123" y="1321"/>
                  </a:lnTo>
                  <a:lnTo>
                    <a:pt x="184" y="1413"/>
                  </a:lnTo>
                  <a:lnTo>
                    <a:pt x="338" y="1536"/>
                  </a:lnTo>
                  <a:lnTo>
                    <a:pt x="369" y="1689"/>
                  </a:lnTo>
                  <a:lnTo>
                    <a:pt x="553" y="1966"/>
                  </a:lnTo>
                  <a:lnTo>
                    <a:pt x="522" y="2211"/>
                  </a:lnTo>
                  <a:lnTo>
                    <a:pt x="399" y="2365"/>
                  </a:lnTo>
                  <a:lnTo>
                    <a:pt x="461" y="2795"/>
                  </a:lnTo>
                  <a:lnTo>
                    <a:pt x="553" y="2918"/>
                  </a:lnTo>
                  <a:lnTo>
                    <a:pt x="583" y="3040"/>
                  </a:lnTo>
                  <a:lnTo>
                    <a:pt x="860" y="3317"/>
                  </a:lnTo>
                  <a:lnTo>
                    <a:pt x="860" y="3194"/>
                  </a:lnTo>
                  <a:lnTo>
                    <a:pt x="768" y="3102"/>
                  </a:lnTo>
                  <a:lnTo>
                    <a:pt x="798" y="3040"/>
                  </a:lnTo>
                  <a:lnTo>
                    <a:pt x="1044" y="3071"/>
                  </a:lnTo>
                  <a:lnTo>
                    <a:pt x="1167" y="3010"/>
                  </a:lnTo>
                  <a:lnTo>
                    <a:pt x="1228" y="3071"/>
                  </a:lnTo>
                  <a:lnTo>
                    <a:pt x="1198" y="3225"/>
                  </a:lnTo>
                  <a:lnTo>
                    <a:pt x="1228" y="3409"/>
                  </a:lnTo>
                  <a:lnTo>
                    <a:pt x="1351" y="3378"/>
                  </a:lnTo>
                  <a:lnTo>
                    <a:pt x="1443" y="3501"/>
                  </a:lnTo>
                  <a:lnTo>
                    <a:pt x="1413" y="3562"/>
                  </a:lnTo>
                  <a:lnTo>
                    <a:pt x="1259" y="3532"/>
                  </a:lnTo>
                  <a:lnTo>
                    <a:pt x="1167" y="3562"/>
                  </a:lnTo>
                  <a:lnTo>
                    <a:pt x="1105" y="3501"/>
                  </a:lnTo>
                  <a:lnTo>
                    <a:pt x="952" y="3624"/>
                  </a:lnTo>
                  <a:lnTo>
                    <a:pt x="952" y="3777"/>
                  </a:lnTo>
                  <a:lnTo>
                    <a:pt x="1044" y="3900"/>
                  </a:lnTo>
                  <a:lnTo>
                    <a:pt x="1013" y="3716"/>
                  </a:lnTo>
                  <a:lnTo>
                    <a:pt x="1136" y="3685"/>
                  </a:lnTo>
                  <a:lnTo>
                    <a:pt x="1198" y="3747"/>
                  </a:lnTo>
                  <a:lnTo>
                    <a:pt x="1320" y="3747"/>
                  </a:lnTo>
                  <a:lnTo>
                    <a:pt x="1413" y="3900"/>
                  </a:lnTo>
                  <a:lnTo>
                    <a:pt x="1627" y="4023"/>
                  </a:lnTo>
                  <a:lnTo>
                    <a:pt x="1689" y="4207"/>
                  </a:lnTo>
                  <a:lnTo>
                    <a:pt x="1689" y="4422"/>
                  </a:lnTo>
                  <a:lnTo>
                    <a:pt x="1689" y="4576"/>
                  </a:lnTo>
                  <a:lnTo>
                    <a:pt x="1689" y="4975"/>
                  </a:lnTo>
                  <a:lnTo>
                    <a:pt x="1781" y="5282"/>
                  </a:lnTo>
                  <a:lnTo>
                    <a:pt x="1904" y="5681"/>
                  </a:lnTo>
                  <a:lnTo>
                    <a:pt x="2088" y="5589"/>
                  </a:lnTo>
                  <a:lnTo>
                    <a:pt x="2487" y="5558"/>
                  </a:lnTo>
                  <a:lnTo>
                    <a:pt x="2579" y="5343"/>
                  </a:lnTo>
                  <a:lnTo>
                    <a:pt x="2671" y="5220"/>
                  </a:lnTo>
                  <a:lnTo>
                    <a:pt x="2825" y="5190"/>
                  </a:lnTo>
                  <a:lnTo>
                    <a:pt x="3163" y="4913"/>
                  </a:lnTo>
                  <a:lnTo>
                    <a:pt x="3501" y="4852"/>
                  </a:lnTo>
                  <a:lnTo>
                    <a:pt x="3808" y="4913"/>
                  </a:lnTo>
                  <a:lnTo>
                    <a:pt x="3869" y="4699"/>
                  </a:lnTo>
                  <a:lnTo>
                    <a:pt x="4053" y="4668"/>
                  </a:lnTo>
                  <a:lnTo>
                    <a:pt x="4207" y="4729"/>
                  </a:lnTo>
                  <a:lnTo>
                    <a:pt x="4391" y="4729"/>
                  </a:lnTo>
                  <a:lnTo>
                    <a:pt x="4698" y="4975"/>
                  </a:lnTo>
                  <a:lnTo>
                    <a:pt x="4944" y="5036"/>
                  </a:lnTo>
                  <a:lnTo>
                    <a:pt x="5435" y="5343"/>
                  </a:lnTo>
                  <a:lnTo>
                    <a:pt x="5558" y="5343"/>
                  </a:lnTo>
                  <a:lnTo>
                    <a:pt x="5681" y="5251"/>
                  </a:lnTo>
                  <a:lnTo>
                    <a:pt x="6018" y="5374"/>
                  </a:lnTo>
                  <a:lnTo>
                    <a:pt x="6203" y="5405"/>
                  </a:lnTo>
                  <a:lnTo>
                    <a:pt x="6233" y="5650"/>
                  </a:lnTo>
                  <a:lnTo>
                    <a:pt x="6326" y="5712"/>
                  </a:lnTo>
                  <a:lnTo>
                    <a:pt x="6479" y="5681"/>
                  </a:lnTo>
                  <a:lnTo>
                    <a:pt x="6786" y="5742"/>
                  </a:lnTo>
                  <a:lnTo>
                    <a:pt x="7124" y="6203"/>
                  </a:lnTo>
                  <a:lnTo>
                    <a:pt x="7492" y="6234"/>
                  </a:lnTo>
                  <a:lnTo>
                    <a:pt x="7707" y="6326"/>
                  </a:lnTo>
                  <a:lnTo>
                    <a:pt x="7830" y="6572"/>
                  </a:lnTo>
                  <a:lnTo>
                    <a:pt x="7769" y="6694"/>
                  </a:lnTo>
                  <a:lnTo>
                    <a:pt x="7861" y="6879"/>
                  </a:lnTo>
                  <a:lnTo>
                    <a:pt x="7830" y="7001"/>
                  </a:lnTo>
                  <a:lnTo>
                    <a:pt x="7922" y="7155"/>
                  </a:lnTo>
                  <a:lnTo>
                    <a:pt x="7984" y="7124"/>
                  </a:lnTo>
                  <a:lnTo>
                    <a:pt x="8168" y="7155"/>
                  </a:lnTo>
                  <a:lnTo>
                    <a:pt x="8321" y="7247"/>
                  </a:lnTo>
                  <a:lnTo>
                    <a:pt x="8444" y="7247"/>
                  </a:lnTo>
                  <a:lnTo>
                    <a:pt x="8536" y="7155"/>
                  </a:lnTo>
                  <a:lnTo>
                    <a:pt x="8690" y="7155"/>
                  </a:lnTo>
                  <a:lnTo>
                    <a:pt x="8874" y="7308"/>
                  </a:lnTo>
                  <a:lnTo>
                    <a:pt x="8936" y="7431"/>
                  </a:lnTo>
                  <a:lnTo>
                    <a:pt x="8997" y="7493"/>
                  </a:lnTo>
                  <a:lnTo>
                    <a:pt x="9089" y="7401"/>
                  </a:lnTo>
                  <a:lnTo>
                    <a:pt x="9335" y="7370"/>
                  </a:lnTo>
                  <a:lnTo>
                    <a:pt x="9427" y="7216"/>
                  </a:lnTo>
                  <a:lnTo>
                    <a:pt x="9458" y="7124"/>
                  </a:lnTo>
                  <a:lnTo>
                    <a:pt x="9580" y="7032"/>
                  </a:lnTo>
                  <a:lnTo>
                    <a:pt x="9519" y="6909"/>
                  </a:lnTo>
                  <a:lnTo>
                    <a:pt x="9795" y="6756"/>
                  </a:lnTo>
                  <a:lnTo>
                    <a:pt x="10102" y="6694"/>
                  </a:lnTo>
                  <a:lnTo>
                    <a:pt x="10133" y="6633"/>
                  </a:lnTo>
                  <a:lnTo>
                    <a:pt x="10256" y="6510"/>
                  </a:lnTo>
                  <a:lnTo>
                    <a:pt x="10379" y="6479"/>
                  </a:lnTo>
                  <a:lnTo>
                    <a:pt x="10440" y="6264"/>
                  </a:lnTo>
                  <a:lnTo>
                    <a:pt x="10440" y="6050"/>
                  </a:lnTo>
                  <a:lnTo>
                    <a:pt x="10655" y="5865"/>
                  </a:lnTo>
                  <a:lnTo>
                    <a:pt x="10655" y="5681"/>
                  </a:lnTo>
                  <a:lnTo>
                    <a:pt x="10563" y="5620"/>
                  </a:lnTo>
                  <a:lnTo>
                    <a:pt x="10563" y="5528"/>
                  </a:lnTo>
                  <a:lnTo>
                    <a:pt x="10655" y="5497"/>
                  </a:lnTo>
                  <a:lnTo>
                    <a:pt x="10747" y="5405"/>
                  </a:lnTo>
                  <a:lnTo>
                    <a:pt x="10962" y="5374"/>
                  </a:lnTo>
                  <a:lnTo>
                    <a:pt x="11024" y="5374"/>
                  </a:lnTo>
                  <a:lnTo>
                    <a:pt x="11269" y="5190"/>
                  </a:lnTo>
                  <a:lnTo>
                    <a:pt x="11484" y="5128"/>
                  </a:lnTo>
                  <a:lnTo>
                    <a:pt x="11638" y="5220"/>
                  </a:lnTo>
                  <a:lnTo>
                    <a:pt x="11822" y="5190"/>
                  </a:lnTo>
                  <a:lnTo>
                    <a:pt x="11883" y="5251"/>
                  </a:lnTo>
                  <a:close/>
                </a:path>
              </a:pathLst>
            </a:custGeom>
            <a:solidFill>
              <a:schemeClr val="accent3"/>
            </a:solidFill>
            <a:ln>
              <a:noFill/>
            </a:ln>
          </p:spPr>
        </p:sp>
        <p:sp>
          <p:nvSpPr>
            <p:cNvPr id="1022" name="Google Shape;1022;p73"/>
            <p:cNvSpPr/>
            <p:nvPr/>
          </p:nvSpPr>
          <p:spPr>
            <a:xfrm>
              <a:off x="8334360" y="3473280"/>
              <a:ext cx="47160" cy="39602"/>
            </a:xfrm>
            <a:custGeom>
              <a:rect b="b" l="l" r="r" t="t"/>
              <a:pathLst>
                <a:path extrusionOk="0" h="2089" w="2488">
                  <a:moveTo>
                    <a:pt x="1106" y="707"/>
                  </a:moveTo>
                  <a:lnTo>
                    <a:pt x="1228" y="461"/>
                  </a:lnTo>
                  <a:lnTo>
                    <a:pt x="1443" y="461"/>
                  </a:lnTo>
                  <a:lnTo>
                    <a:pt x="1658" y="338"/>
                  </a:lnTo>
                  <a:lnTo>
                    <a:pt x="1843" y="430"/>
                  </a:lnTo>
                  <a:lnTo>
                    <a:pt x="2027" y="215"/>
                  </a:lnTo>
                  <a:lnTo>
                    <a:pt x="2211" y="215"/>
                  </a:lnTo>
                  <a:lnTo>
                    <a:pt x="2487" y="1"/>
                  </a:lnTo>
                  <a:lnTo>
                    <a:pt x="2487" y="93"/>
                  </a:lnTo>
                  <a:lnTo>
                    <a:pt x="2334" y="246"/>
                  </a:lnTo>
                  <a:lnTo>
                    <a:pt x="2334" y="400"/>
                  </a:lnTo>
                  <a:lnTo>
                    <a:pt x="2088" y="645"/>
                  </a:lnTo>
                  <a:lnTo>
                    <a:pt x="2211" y="645"/>
                  </a:lnTo>
                  <a:lnTo>
                    <a:pt x="2365" y="492"/>
                  </a:lnTo>
                  <a:lnTo>
                    <a:pt x="2426" y="584"/>
                  </a:lnTo>
                  <a:lnTo>
                    <a:pt x="2303" y="768"/>
                  </a:lnTo>
                  <a:lnTo>
                    <a:pt x="1904" y="830"/>
                  </a:lnTo>
                  <a:lnTo>
                    <a:pt x="1904" y="707"/>
                  </a:lnTo>
                  <a:lnTo>
                    <a:pt x="1720" y="707"/>
                  </a:lnTo>
                  <a:lnTo>
                    <a:pt x="1658" y="799"/>
                  </a:lnTo>
                  <a:lnTo>
                    <a:pt x="1443" y="768"/>
                  </a:lnTo>
                  <a:lnTo>
                    <a:pt x="1351" y="922"/>
                  </a:lnTo>
                  <a:lnTo>
                    <a:pt x="1136" y="737"/>
                  </a:lnTo>
                  <a:close/>
                  <a:moveTo>
                    <a:pt x="184" y="1474"/>
                  </a:moveTo>
                  <a:lnTo>
                    <a:pt x="491" y="1229"/>
                  </a:lnTo>
                  <a:lnTo>
                    <a:pt x="829" y="1167"/>
                  </a:lnTo>
                  <a:lnTo>
                    <a:pt x="1136" y="1444"/>
                  </a:lnTo>
                  <a:lnTo>
                    <a:pt x="1228" y="1904"/>
                  </a:lnTo>
                  <a:lnTo>
                    <a:pt x="983" y="2058"/>
                  </a:lnTo>
                  <a:lnTo>
                    <a:pt x="768" y="1996"/>
                  </a:lnTo>
                  <a:lnTo>
                    <a:pt x="645" y="2089"/>
                  </a:lnTo>
                  <a:lnTo>
                    <a:pt x="277" y="2058"/>
                  </a:lnTo>
                  <a:lnTo>
                    <a:pt x="0" y="1904"/>
                  </a:lnTo>
                  <a:lnTo>
                    <a:pt x="0" y="1720"/>
                  </a:lnTo>
                  <a:lnTo>
                    <a:pt x="154" y="1659"/>
                  </a:lnTo>
                  <a:close/>
                </a:path>
              </a:pathLst>
            </a:custGeom>
            <a:solidFill>
              <a:schemeClr val="accent3"/>
            </a:solidFill>
            <a:ln>
              <a:noFill/>
            </a:ln>
          </p:spPr>
        </p:sp>
        <p:sp>
          <p:nvSpPr>
            <p:cNvPr id="1023" name="Google Shape;1023;p73"/>
            <p:cNvSpPr/>
            <p:nvPr/>
          </p:nvSpPr>
          <p:spPr>
            <a:xfrm>
              <a:off x="8170920" y="3444120"/>
              <a:ext cx="35278" cy="92875"/>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24" name="Google Shape;1024;p73"/>
            <p:cNvSpPr/>
            <p:nvPr/>
          </p:nvSpPr>
          <p:spPr>
            <a:xfrm>
              <a:off x="8016120" y="3297960"/>
              <a:ext cx="152645" cy="92164"/>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1025" name="Google Shape;1025;p73"/>
            <p:cNvSpPr/>
            <p:nvPr/>
          </p:nvSpPr>
          <p:spPr>
            <a:xfrm>
              <a:off x="7775280" y="3214440"/>
              <a:ext cx="239394" cy="174235"/>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26" name="Google Shape;1026;p73"/>
            <p:cNvSpPr/>
            <p:nvPr/>
          </p:nvSpPr>
          <p:spPr>
            <a:xfrm>
              <a:off x="7392600" y="2867400"/>
              <a:ext cx="156596" cy="236520"/>
            </a:xfrm>
            <a:custGeom>
              <a:rect b="b" l="l" r="r" t="t"/>
              <a:pathLst>
                <a:path extrusionOk="0" h="12406" w="8230">
                  <a:moveTo>
                    <a:pt x="2918" y="584"/>
                  </a:moveTo>
                  <a:lnTo>
                    <a:pt x="3133" y="584"/>
                  </a:lnTo>
                  <a:lnTo>
                    <a:pt x="3010" y="646"/>
                  </a:lnTo>
                  <a:close/>
                  <a:moveTo>
                    <a:pt x="2826" y="216"/>
                  </a:moveTo>
                  <a:lnTo>
                    <a:pt x="2918" y="338"/>
                  </a:lnTo>
                  <a:lnTo>
                    <a:pt x="2764" y="369"/>
                  </a:lnTo>
                  <a:close/>
                  <a:moveTo>
                    <a:pt x="3163" y="1"/>
                  </a:moveTo>
                  <a:lnTo>
                    <a:pt x="3041" y="93"/>
                  </a:lnTo>
                  <a:lnTo>
                    <a:pt x="3133" y="185"/>
                  </a:lnTo>
                  <a:close/>
                  <a:moveTo>
                    <a:pt x="3532" y="400"/>
                  </a:moveTo>
                  <a:lnTo>
                    <a:pt x="3440" y="553"/>
                  </a:lnTo>
                  <a:lnTo>
                    <a:pt x="3532" y="615"/>
                  </a:lnTo>
                  <a:lnTo>
                    <a:pt x="3593" y="492"/>
                  </a:lnTo>
                  <a:cubicBezTo>
                    <a:pt x="3593" y="492"/>
                    <a:pt x="3532" y="400"/>
                    <a:pt x="3532" y="400"/>
                  </a:cubicBezTo>
                  <a:close/>
                  <a:moveTo>
                    <a:pt x="3593" y="4637"/>
                  </a:moveTo>
                  <a:lnTo>
                    <a:pt x="3716" y="4729"/>
                  </a:lnTo>
                  <a:lnTo>
                    <a:pt x="3808" y="4914"/>
                  </a:lnTo>
                  <a:lnTo>
                    <a:pt x="3992" y="4975"/>
                  </a:lnTo>
                  <a:lnTo>
                    <a:pt x="4115" y="4914"/>
                  </a:lnTo>
                  <a:lnTo>
                    <a:pt x="4146" y="4791"/>
                  </a:lnTo>
                  <a:lnTo>
                    <a:pt x="4392" y="4607"/>
                  </a:lnTo>
                  <a:lnTo>
                    <a:pt x="4545" y="4607"/>
                  </a:lnTo>
                  <a:lnTo>
                    <a:pt x="4791" y="4760"/>
                  </a:lnTo>
                  <a:lnTo>
                    <a:pt x="4883" y="4975"/>
                  </a:lnTo>
                  <a:lnTo>
                    <a:pt x="4883" y="5129"/>
                  </a:lnTo>
                  <a:lnTo>
                    <a:pt x="4975" y="5221"/>
                  </a:lnTo>
                  <a:lnTo>
                    <a:pt x="5067" y="5159"/>
                  </a:lnTo>
                  <a:lnTo>
                    <a:pt x="5067" y="4975"/>
                  </a:lnTo>
                  <a:lnTo>
                    <a:pt x="5098" y="4914"/>
                  </a:lnTo>
                  <a:lnTo>
                    <a:pt x="5190" y="5067"/>
                  </a:lnTo>
                  <a:lnTo>
                    <a:pt x="5405" y="5067"/>
                  </a:lnTo>
                  <a:lnTo>
                    <a:pt x="5558" y="5190"/>
                  </a:lnTo>
                  <a:lnTo>
                    <a:pt x="5589" y="5221"/>
                  </a:lnTo>
                  <a:lnTo>
                    <a:pt x="5466" y="5251"/>
                  </a:lnTo>
                  <a:lnTo>
                    <a:pt x="5374" y="5221"/>
                  </a:lnTo>
                  <a:lnTo>
                    <a:pt x="5313" y="5251"/>
                  </a:lnTo>
                  <a:lnTo>
                    <a:pt x="5343" y="5405"/>
                  </a:lnTo>
                  <a:lnTo>
                    <a:pt x="5466" y="5681"/>
                  </a:lnTo>
                  <a:lnTo>
                    <a:pt x="5466" y="5804"/>
                  </a:lnTo>
                  <a:lnTo>
                    <a:pt x="5620" y="5804"/>
                  </a:lnTo>
                  <a:lnTo>
                    <a:pt x="5743" y="5866"/>
                  </a:lnTo>
                  <a:lnTo>
                    <a:pt x="5865" y="5866"/>
                  </a:lnTo>
                  <a:lnTo>
                    <a:pt x="5927" y="5958"/>
                  </a:lnTo>
                  <a:lnTo>
                    <a:pt x="5865" y="6019"/>
                  </a:lnTo>
                  <a:lnTo>
                    <a:pt x="5865" y="6142"/>
                  </a:lnTo>
                  <a:lnTo>
                    <a:pt x="5804" y="6357"/>
                  </a:lnTo>
                  <a:lnTo>
                    <a:pt x="5681" y="6326"/>
                  </a:lnTo>
                  <a:lnTo>
                    <a:pt x="5528" y="6142"/>
                  </a:lnTo>
                  <a:lnTo>
                    <a:pt x="5651" y="6080"/>
                  </a:lnTo>
                  <a:lnTo>
                    <a:pt x="5651" y="5988"/>
                  </a:lnTo>
                  <a:lnTo>
                    <a:pt x="5528" y="5958"/>
                  </a:lnTo>
                  <a:lnTo>
                    <a:pt x="5528" y="6019"/>
                  </a:lnTo>
                  <a:lnTo>
                    <a:pt x="5374" y="6050"/>
                  </a:lnTo>
                  <a:lnTo>
                    <a:pt x="5190" y="5835"/>
                  </a:lnTo>
                  <a:lnTo>
                    <a:pt x="5067" y="5804"/>
                  </a:lnTo>
                  <a:lnTo>
                    <a:pt x="5067" y="5620"/>
                  </a:lnTo>
                  <a:lnTo>
                    <a:pt x="5006" y="5466"/>
                  </a:lnTo>
                  <a:lnTo>
                    <a:pt x="4760" y="5374"/>
                  </a:lnTo>
                  <a:lnTo>
                    <a:pt x="4668" y="5190"/>
                  </a:lnTo>
                  <a:lnTo>
                    <a:pt x="4545" y="5129"/>
                  </a:lnTo>
                  <a:lnTo>
                    <a:pt x="4453" y="5036"/>
                  </a:lnTo>
                  <a:lnTo>
                    <a:pt x="4361" y="5036"/>
                  </a:lnTo>
                  <a:lnTo>
                    <a:pt x="4361" y="5098"/>
                  </a:lnTo>
                  <a:lnTo>
                    <a:pt x="4514" y="5405"/>
                  </a:lnTo>
                  <a:lnTo>
                    <a:pt x="4576" y="5681"/>
                  </a:lnTo>
                  <a:lnTo>
                    <a:pt x="4514" y="5681"/>
                  </a:lnTo>
                  <a:lnTo>
                    <a:pt x="4361" y="5405"/>
                  </a:lnTo>
                  <a:lnTo>
                    <a:pt x="4177" y="5282"/>
                  </a:lnTo>
                  <a:lnTo>
                    <a:pt x="4085" y="5159"/>
                  </a:lnTo>
                  <a:lnTo>
                    <a:pt x="3747" y="5036"/>
                  </a:lnTo>
                  <a:lnTo>
                    <a:pt x="3563" y="5036"/>
                  </a:lnTo>
                  <a:lnTo>
                    <a:pt x="3501" y="5159"/>
                  </a:lnTo>
                  <a:lnTo>
                    <a:pt x="3532" y="5251"/>
                  </a:lnTo>
                  <a:lnTo>
                    <a:pt x="3378" y="5344"/>
                  </a:lnTo>
                  <a:lnTo>
                    <a:pt x="3194" y="5159"/>
                  </a:lnTo>
                  <a:lnTo>
                    <a:pt x="3071" y="5251"/>
                  </a:lnTo>
                  <a:lnTo>
                    <a:pt x="2948" y="5282"/>
                  </a:lnTo>
                  <a:lnTo>
                    <a:pt x="3010" y="5159"/>
                  </a:lnTo>
                  <a:lnTo>
                    <a:pt x="2948" y="5006"/>
                  </a:lnTo>
                  <a:lnTo>
                    <a:pt x="2856" y="5067"/>
                  </a:lnTo>
                  <a:lnTo>
                    <a:pt x="2826" y="5221"/>
                  </a:lnTo>
                  <a:lnTo>
                    <a:pt x="2703" y="5036"/>
                  </a:lnTo>
                  <a:lnTo>
                    <a:pt x="2703" y="4852"/>
                  </a:lnTo>
                  <a:lnTo>
                    <a:pt x="2703" y="4729"/>
                  </a:lnTo>
                  <a:lnTo>
                    <a:pt x="2795" y="4637"/>
                  </a:lnTo>
                  <a:lnTo>
                    <a:pt x="2979" y="4392"/>
                  </a:lnTo>
                  <a:lnTo>
                    <a:pt x="2826" y="4300"/>
                  </a:lnTo>
                  <a:lnTo>
                    <a:pt x="2641" y="4269"/>
                  </a:lnTo>
                  <a:lnTo>
                    <a:pt x="2641" y="4392"/>
                  </a:lnTo>
                  <a:lnTo>
                    <a:pt x="2733" y="4484"/>
                  </a:lnTo>
                  <a:lnTo>
                    <a:pt x="2641" y="4607"/>
                  </a:lnTo>
                  <a:lnTo>
                    <a:pt x="2549" y="4607"/>
                  </a:lnTo>
                  <a:lnTo>
                    <a:pt x="2365" y="4392"/>
                  </a:lnTo>
                  <a:lnTo>
                    <a:pt x="2365" y="4238"/>
                  </a:lnTo>
                  <a:lnTo>
                    <a:pt x="2304" y="4207"/>
                  </a:lnTo>
                  <a:lnTo>
                    <a:pt x="2242" y="4238"/>
                  </a:lnTo>
                  <a:lnTo>
                    <a:pt x="2181" y="4207"/>
                  </a:lnTo>
                  <a:lnTo>
                    <a:pt x="2181" y="3900"/>
                  </a:lnTo>
                  <a:lnTo>
                    <a:pt x="2058" y="3685"/>
                  </a:lnTo>
                  <a:lnTo>
                    <a:pt x="1997" y="3440"/>
                  </a:lnTo>
                  <a:lnTo>
                    <a:pt x="2058" y="3317"/>
                  </a:lnTo>
                  <a:lnTo>
                    <a:pt x="2027" y="3256"/>
                  </a:lnTo>
                  <a:lnTo>
                    <a:pt x="1935" y="3256"/>
                  </a:lnTo>
                  <a:lnTo>
                    <a:pt x="1904" y="3071"/>
                  </a:lnTo>
                  <a:lnTo>
                    <a:pt x="1904" y="2887"/>
                  </a:lnTo>
                  <a:lnTo>
                    <a:pt x="2027" y="3010"/>
                  </a:lnTo>
                  <a:lnTo>
                    <a:pt x="2181" y="3041"/>
                  </a:lnTo>
                  <a:lnTo>
                    <a:pt x="2304" y="2979"/>
                  </a:lnTo>
                  <a:lnTo>
                    <a:pt x="2304" y="2856"/>
                  </a:lnTo>
                  <a:lnTo>
                    <a:pt x="2150" y="2580"/>
                  </a:lnTo>
                  <a:lnTo>
                    <a:pt x="2242" y="2396"/>
                  </a:lnTo>
                  <a:lnTo>
                    <a:pt x="2334" y="1997"/>
                  </a:lnTo>
                  <a:lnTo>
                    <a:pt x="2334" y="1659"/>
                  </a:lnTo>
                  <a:lnTo>
                    <a:pt x="2273" y="1444"/>
                  </a:lnTo>
                  <a:lnTo>
                    <a:pt x="2457" y="1106"/>
                  </a:lnTo>
                  <a:lnTo>
                    <a:pt x="2488" y="922"/>
                  </a:lnTo>
                  <a:lnTo>
                    <a:pt x="2733" y="830"/>
                  </a:lnTo>
                  <a:lnTo>
                    <a:pt x="3041" y="891"/>
                  </a:lnTo>
                  <a:lnTo>
                    <a:pt x="3163" y="1045"/>
                  </a:lnTo>
                  <a:lnTo>
                    <a:pt x="3286" y="1137"/>
                  </a:lnTo>
                  <a:lnTo>
                    <a:pt x="3317" y="1045"/>
                  </a:lnTo>
                  <a:lnTo>
                    <a:pt x="3563" y="1045"/>
                  </a:lnTo>
                  <a:lnTo>
                    <a:pt x="3685" y="953"/>
                  </a:lnTo>
                  <a:lnTo>
                    <a:pt x="3685" y="891"/>
                  </a:lnTo>
                  <a:lnTo>
                    <a:pt x="3747" y="860"/>
                  </a:lnTo>
                  <a:lnTo>
                    <a:pt x="3870" y="983"/>
                  </a:lnTo>
                  <a:lnTo>
                    <a:pt x="3870" y="1106"/>
                  </a:lnTo>
                  <a:lnTo>
                    <a:pt x="3777" y="1229"/>
                  </a:lnTo>
                  <a:lnTo>
                    <a:pt x="3747" y="1536"/>
                  </a:lnTo>
                  <a:lnTo>
                    <a:pt x="3870" y="1812"/>
                  </a:lnTo>
                  <a:lnTo>
                    <a:pt x="3992" y="1843"/>
                  </a:lnTo>
                  <a:lnTo>
                    <a:pt x="4023" y="2058"/>
                  </a:lnTo>
                  <a:lnTo>
                    <a:pt x="4115" y="2150"/>
                  </a:lnTo>
                  <a:lnTo>
                    <a:pt x="4023" y="2519"/>
                  </a:lnTo>
                  <a:lnTo>
                    <a:pt x="3931" y="2764"/>
                  </a:lnTo>
                  <a:lnTo>
                    <a:pt x="3992" y="2979"/>
                  </a:lnTo>
                  <a:lnTo>
                    <a:pt x="3839" y="3194"/>
                  </a:lnTo>
                  <a:lnTo>
                    <a:pt x="3839" y="3102"/>
                  </a:lnTo>
                  <a:lnTo>
                    <a:pt x="3900" y="2979"/>
                  </a:lnTo>
                  <a:lnTo>
                    <a:pt x="3808" y="3041"/>
                  </a:lnTo>
                  <a:lnTo>
                    <a:pt x="3532" y="3286"/>
                  </a:lnTo>
                  <a:lnTo>
                    <a:pt x="3501" y="3440"/>
                  </a:lnTo>
                  <a:lnTo>
                    <a:pt x="3501" y="3624"/>
                  </a:lnTo>
                  <a:lnTo>
                    <a:pt x="3409" y="3747"/>
                  </a:lnTo>
                  <a:lnTo>
                    <a:pt x="3378" y="3962"/>
                  </a:lnTo>
                  <a:lnTo>
                    <a:pt x="3470" y="4023"/>
                  </a:lnTo>
                  <a:lnTo>
                    <a:pt x="3563" y="4238"/>
                  </a:lnTo>
                  <a:lnTo>
                    <a:pt x="3655" y="4361"/>
                  </a:lnTo>
                  <a:lnTo>
                    <a:pt x="3593" y="4453"/>
                  </a:lnTo>
                  <a:lnTo>
                    <a:pt x="3593" y="4637"/>
                  </a:lnTo>
                  <a:close/>
                  <a:moveTo>
                    <a:pt x="3900" y="4699"/>
                  </a:moveTo>
                  <a:lnTo>
                    <a:pt x="3931" y="4822"/>
                  </a:lnTo>
                  <a:lnTo>
                    <a:pt x="4054" y="4914"/>
                  </a:lnTo>
                  <a:lnTo>
                    <a:pt x="4023" y="4760"/>
                  </a:lnTo>
                  <a:close/>
                  <a:moveTo>
                    <a:pt x="3747" y="4085"/>
                  </a:moveTo>
                  <a:lnTo>
                    <a:pt x="3839" y="4300"/>
                  </a:lnTo>
                  <a:lnTo>
                    <a:pt x="3808" y="4361"/>
                  </a:lnTo>
                  <a:lnTo>
                    <a:pt x="3839" y="4484"/>
                  </a:lnTo>
                  <a:lnTo>
                    <a:pt x="3962" y="4361"/>
                  </a:lnTo>
                  <a:lnTo>
                    <a:pt x="3962" y="4115"/>
                  </a:lnTo>
                  <a:lnTo>
                    <a:pt x="4054" y="4023"/>
                  </a:lnTo>
                  <a:lnTo>
                    <a:pt x="3931" y="3962"/>
                  </a:lnTo>
                  <a:lnTo>
                    <a:pt x="3747" y="4085"/>
                  </a:lnTo>
                  <a:close/>
                  <a:moveTo>
                    <a:pt x="2304" y="5129"/>
                  </a:moveTo>
                  <a:lnTo>
                    <a:pt x="2304" y="5221"/>
                  </a:lnTo>
                  <a:lnTo>
                    <a:pt x="2488" y="5313"/>
                  </a:lnTo>
                  <a:lnTo>
                    <a:pt x="2549" y="5282"/>
                  </a:lnTo>
                  <a:lnTo>
                    <a:pt x="2396" y="5129"/>
                  </a:lnTo>
                  <a:close/>
                  <a:moveTo>
                    <a:pt x="2580" y="5466"/>
                  </a:moveTo>
                  <a:lnTo>
                    <a:pt x="2611" y="5558"/>
                  </a:lnTo>
                  <a:lnTo>
                    <a:pt x="2733" y="5558"/>
                  </a:lnTo>
                  <a:lnTo>
                    <a:pt x="2764" y="5743"/>
                  </a:lnTo>
                  <a:lnTo>
                    <a:pt x="2887" y="5804"/>
                  </a:lnTo>
                  <a:lnTo>
                    <a:pt x="2979" y="5927"/>
                  </a:lnTo>
                  <a:lnTo>
                    <a:pt x="2979" y="6203"/>
                  </a:lnTo>
                  <a:lnTo>
                    <a:pt x="3133" y="6265"/>
                  </a:lnTo>
                  <a:lnTo>
                    <a:pt x="3133" y="6418"/>
                  </a:lnTo>
                  <a:lnTo>
                    <a:pt x="3286" y="6602"/>
                  </a:lnTo>
                  <a:lnTo>
                    <a:pt x="3409" y="6633"/>
                  </a:lnTo>
                  <a:lnTo>
                    <a:pt x="3563" y="6510"/>
                  </a:lnTo>
                  <a:lnTo>
                    <a:pt x="3563" y="6388"/>
                  </a:lnTo>
                  <a:lnTo>
                    <a:pt x="3655" y="6326"/>
                  </a:lnTo>
                  <a:lnTo>
                    <a:pt x="3655" y="6173"/>
                  </a:lnTo>
                  <a:lnTo>
                    <a:pt x="3563" y="6050"/>
                  </a:lnTo>
                  <a:lnTo>
                    <a:pt x="3624" y="5958"/>
                  </a:lnTo>
                  <a:lnTo>
                    <a:pt x="3624" y="5804"/>
                  </a:lnTo>
                  <a:lnTo>
                    <a:pt x="3440" y="5743"/>
                  </a:lnTo>
                  <a:lnTo>
                    <a:pt x="3102" y="5436"/>
                  </a:lnTo>
                  <a:lnTo>
                    <a:pt x="2918" y="5466"/>
                  </a:lnTo>
                  <a:lnTo>
                    <a:pt x="2733" y="5405"/>
                  </a:lnTo>
                  <a:lnTo>
                    <a:pt x="2580" y="5466"/>
                  </a:lnTo>
                  <a:close/>
                  <a:moveTo>
                    <a:pt x="5865" y="4914"/>
                  </a:moveTo>
                  <a:lnTo>
                    <a:pt x="5773" y="4975"/>
                  </a:lnTo>
                  <a:lnTo>
                    <a:pt x="5804" y="5159"/>
                  </a:lnTo>
                  <a:lnTo>
                    <a:pt x="5773" y="5282"/>
                  </a:lnTo>
                  <a:lnTo>
                    <a:pt x="5712" y="5313"/>
                  </a:lnTo>
                  <a:lnTo>
                    <a:pt x="5773" y="5405"/>
                  </a:lnTo>
                  <a:lnTo>
                    <a:pt x="5988" y="5374"/>
                  </a:lnTo>
                  <a:lnTo>
                    <a:pt x="6050" y="5190"/>
                  </a:lnTo>
                  <a:lnTo>
                    <a:pt x="5988" y="5036"/>
                  </a:lnTo>
                  <a:close/>
                  <a:moveTo>
                    <a:pt x="3870" y="5589"/>
                  </a:moveTo>
                  <a:lnTo>
                    <a:pt x="4054" y="5712"/>
                  </a:lnTo>
                  <a:lnTo>
                    <a:pt x="4085" y="5620"/>
                  </a:lnTo>
                  <a:lnTo>
                    <a:pt x="4146" y="5528"/>
                  </a:lnTo>
                  <a:lnTo>
                    <a:pt x="4085" y="5405"/>
                  </a:lnTo>
                  <a:lnTo>
                    <a:pt x="3931" y="5344"/>
                  </a:lnTo>
                  <a:lnTo>
                    <a:pt x="3839" y="5466"/>
                  </a:lnTo>
                  <a:close/>
                  <a:moveTo>
                    <a:pt x="4177" y="6203"/>
                  </a:moveTo>
                  <a:lnTo>
                    <a:pt x="4115" y="6357"/>
                  </a:lnTo>
                  <a:lnTo>
                    <a:pt x="4023" y="6510"/>
                  </a:lnTo>
                  <a:lnTo>
                    <a:pt x="4085" y="6725"/>
                  </a:lnTo>
                  <a:lnTo>
                    <a:pt x="4207" y="6695"/>
                  </a:lnTo>
                  <a:lnTo>
                    <a:pt x="4269" y="6480"/>
                  </a:lnTo>
                  <a:lnTo>
                    <a:pt x="4207" y="6326"/>
                  </a:lnTo>
                  <a:lnTo>
                    <a:pt x="4238" y="6142"/>
                  </a:lnTo>
                  <a:close/>
                  <a:moveTo>
                    <a:pt x="4576" y="6326"/>
                  </a:moveTo>
                  <a:lnTo>
                    <a:pt x="4484" y="6388"/>
                  </a:lnTo>
                  <a:lnTo>
                    <a:pt x="4514" y="6480"/>
                  </a:lnTo>
                  <a:lnTo>
                    <a:pt x="4668" y="6480"/>
                  </a:lnTo>
                  <a:lnTo>
                    <a:pt x="4668" y="6418"/>
                  </a:lnTo>
                  <a:lnTo>
                    <a:pt x="4545" y="6357"/>
                  </a:lnTo>
                  <a:close/>
                  <a:moveTo>
                    <a:pt x="5067" y="5927"/>
                  </a:moveTo>
                  <a:lnTo>
                    <a:pt x="4914" y="5743"/>
                  </a:lnTo>
                  <a:lnTo>
                    <a:pt x="4852" y="5743"/>
                  </a:lnTo>
                  <a:lnTo>
                    <a:pt x="4852" y="5866"/>
                  </a:lnTo>
                  <a:lnTo>
                    <a:pt x="5067" y="6080"/>
                  </a:lnTo>
                  <a:lnTo>
                    <a:pt x="5098" y="6019"/>
                  </a:lnTo>
                  <a:lnTo>
                    <a:pt x="5098" y="5896"/>
                  </a:lnTo>
                  <a:close/>
                  <a:moveTo>
                    <a:pt x="5405" y="6234"/>
                  </a:moveTo>
                  <a:lnTo>
                    <a:pt x="5436" y="6326"/>
                  </a:lnTo>
                  <a:lnTo>
                    <a:pt x="5558" y="6449"/>
                  </a:lnTo>
                  <a:lnTo>
                    <a:pt x="5651" y="6449"/>
                  </a:lnTo>
                  <a:lnTo>
                    <a:pt x="5497" y="6265"/>
                  </a:lnTo>
                  <a:close/>
                  <a:moveTo>
                    <a:pt x="5098" y="6848"/>
                  </a:moveTo>
                  <a:lnTo>
                    <a:pt x="5251" y="6602"/>
                  </a:lnTo>
                  <a:lnTo>
                    <a:pt x="5374" y="6602"/>
                  </a:lnTo>
                  <a:lnTo>
                    <a:pt x="5528" y="6848"/>
                  </a:lnTo>
                  <a:lnTo>
                    <a:pt x="5743" y="6940"/>
                  </a:lnTo>
                  <a:lnTo>
                    <a:pt x="5865" y="6940"/>
                  </a:lnTo>
                  <a:lnTo>
                    <a:pt x="5865" y="6817"/>
                  </a:lnTo>
                  <a:lnTo>
                    <a:pt x="5773" y="6695"/>
                  </a:lnTo>
                  <a:lnTo>
                    <a:pt x="5528" y="6541"/>
                  </a:lnTo>
                  <a:lnTo>
                    <a:pt x="5405" y="6510"/>
                  </a:lnTo>
                  <a:lnTo>
                    <a:pt x="5251" y="6388"/>
                  </a:lnTo>
                  <a:lnTo>
                    <a:pt x="5221" y="6388"/>
                  </a:lnTo>
                  <a:lnTo>
                    <a:pt x="5221" y="6326"/>
                  </a:lnTo>
                  <a:lnTo>
                    <a:pt x="5098" y="6295"/>
                  </a:lnTo>
                  <a:lnTo>
                    <a:pt x="5098" y="6480"/>
                  </a:lnTo>
                  <a:lnTo>
                    <a:pt x="5129" y="6602"/>
                  </a:lnTo>
                  <a:lnTo>
                    <a:pt x="5036" y="6664"/>
                  </a:lnTo>
                  <a:lnTo>
                    <a:pt x="5036" y="6756"/>
                  </a:lnTo>
                  <a:lnTo>
                    <a:pt x="5098" y="6848"/>
                  </a:lnTo>
                  <a:close/>
                  <a:moveTo>
                    <a:pt x="4299" y="8046"/>
                  </a:moveTo>
                  <a:lnTo>
                    <a:pt x="4238" y="8107"/>
                  </a:lnTo>
                  <a:lnTo>
                    <a:pt x="4177" y="8138"/>
                  </a:lnTo>
                  <a:lnTo>
                    <a:pt x="4115" y="7861"/>
                  </a:lnTo>
                  <a:lnTo>
                    <a:pt x="4177" y="7646"/>
                  </a:lnTo>
                  <a:lnTo>
                    <a:pt x="4177" y="7370"/>
                  </a:lnTo>
                  <a:lnTo>
                    <a:pt x="4207" y="7217"/>
                  </a:lnTo>
                  <a:lnTo>
                    <a:pt x="4207" y="7063"/>
                  </a:lnTo>
                  <a:lnTo>
                    <a:pt x="4115" y="7032"/>
                  </a:lnTo>
                  <a:lnTo>
                    <a:pt x="3931" y="6971"/>
                  </a:lnTo>
                  <a:lnTo>
                    <a:pt x="3992" y="6879"/>
                  </a:lnTo>
                  <a:lnTo>
                    <a:pt x="4146" y="6817"/>
                  </a:lnTo>
                  <a:lnTo>
                    <a:pt x="4299" y="7002"/>
                  </a:lnTo>
                  <a:lnTo>
                    <a:pt x="4422" y="7032"/>
                  </a:lnTo>
                  <a:lnTo>
                    <a:pt x="4392" y="7094"/>
                  </a:lnTo>
                  <a:lnTo>
                    <a:pt x="4484" y="7094"/>
                  </a:lnTo>
                  <a:lnTo>
                    <a:pt x="4668" y="7094"/>
                  </a:lnTo>
                  <a:lnTo>
                    <a:pt x="4791" y="7124"/>
                  </a:lnTo>
                  <a:lnTo>
                    <a:pt x="4883" y="7278"/>
                  </a:lnTo>
                  <a:lnTo>
                    <a:pt x="4975" y="7155"/>
                  </a:lnTo>
                  <a:lnTo>
                    <a:pt x="5067" y="7094"/>
                  </a:lnTo>
                  <a:lnTo>
                    <a:pt x="5159" y="7217"/>
                  </a:lnTo>
                  <a:lnTo>
                    <a:pt x="5129" y="7339"/>
                  </a:lnTo>
                  <a:lnTo>
                    <a:pt x="5036" y="7432"/>
                  </a:lnTo>
                  <a:lnTo>
                    <a:pt x="4944" y="7585"/>
                  </a:lnTo>
                  <a:lnTo>
                    <a:pt x="4760" y="7769"/>
                  </a:lnTo>
                  <a:lnTo>
                    <a:pt x="4699" y="7861"/>
                  </a:lnTo>
                  <a:lnTo>
                    <a:pt x="4607" y="7861"/>
                  </a:lnTo>
                  <a:lnTo>
                    <a:pt x="4607" y="7923"/>
                  </a:lnTo>
                  <a:lnTo>
                    <a:pt x="4514" y="7923"/>
                  </a:lnTo>
                  <a:lnTo>
                    <a:pt x="4330" y="8046"/>
                  </a:lnTo>
                  <a:close/>
                  <a:moveTo>
                    <a:pt x="4699" y="7923"/>
                  </a:moveTo>
                  <a:lnTo>
                    <a:pt x="4576" y="7984"/>
                  </a:lnTo>
                  <a:lnTo>
                    <a:pt x="4514" y="8138"/>
                  </a:lnTo>
                  <a:lnTo>
                    <a:pt x="4607" y="8230"/>
                  </a:lnTo>
                  <a:lnTo>
                    <a:pt x="4760" y="8076"/>
                  </a:lnTo>
                  <a:lnTo>
                    <a:pt x="4760" y="7954"/>
                  </a:lnTo>
                  <a:lnTo>
                    <a:pt x="4699" y="7923"/>
                  </a:lnTo>
                  <a:close/>
                  <a:moveTo>
                    <a:pt x="6111" y="7892"/>
                  </a:moveTo>
                  <a:lnTo>
                    <a:pt x="6111" y="8046"/>
                  </a:lnTo>
                  <a:lnTo>
                    <a:pt x="6050" y="7954"/>
                  </a:lnTo>
                  <a:lnTo>
                    <a:pt x="6111" y="7892"/>
                  </a:lnTo>
                  <a:close/>
                  <a:moveTo>
                    <a:pt x="5374" y="8998"/>
                  </a:moveTo>
                  <a:lnTo>
                    <a:pt x="5497" y="8844"/>
                  </a:lnTo>
                  <a:lnTo>
                    <a:pt x="5558" y="8506"/>
                  </a:lnTo>
                  <a:lnTo>
                    <a:pt x="5804" y="8230"/>
                  </a:lnTo>
                  <a:lnTo>
                    <a:pt x="5835" y="8076"/>
                  </a:lnTo>
                  <a:lnTo>
                    <a:pt x="5804" y="7923"/>
                  </a:lnTo>
                  <a:lnTo>
                    <a:pt x="5865" y="7831"/>
                  </a:lnTo>
                  <a:lnTo>
                    <a:pt x="5865" y="7524"/>
                  </a:lnTo>
                  <a:lnTo>
                    <a:pt x="5773" y="7554"/>
                  </a:lnTo>
                  <a:lnTo>
                    <a:pt x="5743" y="7831"/>
                  </a:lnTo>
                  <a:lnTo>
                    <a:pt x="5589" y="8107"/>
                  </a:lnTo>
                  <a:lnTo>
                    <a:pt x="5589" y="8291"/>
                  </a:lnTo>
                  <a:lnTo>
                    <a:pt x="5497" y="8506"/>
                  </a:lnTo>
                  <a:lnTo>
                    <a:pt x="5374" y="8690"/>
                  </a:lnTo>
                  <a:lnTo>
                    <a:pt x="5374" y="8844"/>
                  </a:lnTo>
                  <a:lnTo>
                    <a:pt x="5405" y="8998"/>
                  </a:lnTo>
                  <a:close/>
                  <a:moveTo>
                    <a:pt x="5221" y="8905"/>
                  </a:moveTo>
                  <a:lnTo>
                    <a:pt x="5190" y="8598"/>
                  </a:lnTo>
                  <a:lnTo>
                    <a:pt x="5282" y="8107"/>
                  </a:lnTo>
                  <a:lnTo>
                    <a:pt x="5436" y="7954"/>
                  </a:lnTo>
                  <a:lnTo>
                    <a:pt x="5436" y="7831"/>
                  </a:lnTo>
                  <a:lnTo>
                    <a:pt x="5313" y="7739"/>
                  </a:lnTo>
                  <a:lnTo>
                    <a:pt x="5221" y="7769"/>
                  </a:lnTo>
                  <a:lnTo>
                    <a:pt x="5129" y="7739"/>
                  </a:lnTo>
                  <a:lnTo>
                    <a:pt x="4975" y="7831"/>
                  </a:lnTo>
                  <a:lnTo>
                    <a:pt x="4975" y="7984"/>
                  </a:lnTo>
                  <a:lnTo>
                    <a:pt x="4883" y="8107"/>
                  </a:lnTo>
                  <a:lnTo>
                    <a:pt x="4914" y="8353"/>
                  </a:lnTo>
                  <a:lnTo>
                    <a:pt x="4821" y="8537"/>
                  </a:lnTo>
                  <a:lnTo>
                    <a:pt x="4576" y="8598"/>
                  </a:lnTo>
                  <a:lnTo>
                    <a:pt x="4514" y="8690"/>
                  </a:lnTo>
                  <a:lnTo>
                    <a:pt x="4545" y="8967"/>
                  </a:lnTo>
                  <a:lnTo>
                    <a:pt x="4668" y="8967"/>
                  </a:lnTo>
                  <a:lnTo>
                    <a:pt x="4852" y="9059"/>
                  </a:lnTo>
                  <a:lnTo>
                    <a:pt x="5006" y="9059"/>
                  </a:lnTo>
                  <a:lnTo>
                    <a:pt x="5006" y="9274"/>
                  </a:lnTo>
                  <a:lnTo>
                    <a:pt x="5129" y="9335"/>
                  </a:lnTo>
                  <a:lnTo>
                    <a:pt x="5282" y="9243"/>
                  </a:lnTo>
                  <a:lnTo>
                    <a:pt x="5282" y="9090"/>
                  </a:lnTo>
                  <a:lnTo>
                    <a:pt x="5190" y="8875"/>
                  </a:lnTo>
                  <a:close/>
                  <a:moveTo>
                    <a:pt x="5620" y="9182"/>
                  </a:moveTo>
                  <a:lnTo>
                    <a:pt x="5681" y="9212"/>
                  </a:lnTo>
                  <a:lnTo>
                    <a:pt x="5681" y="9305"/>
                  </a:lnTo>
                  <a:lnTo>
                    <a:pt x="5558" y="9366"/>
                  </a:lnTo>
                  <a:lnTo>
                    <a:pt x="5436" y="9305"/>
                  </a:lnTo>
                  <a:lnTo>
                    <a:pt x="5497" y="9212"/>
                  </a:lnTo>
                  <a:lnTo>
                    <a:pt x="5651" y="9182"/>
                  </a:lnTo>
                  <a:close/>
                  <a:moveTo>
                    <a:pt x="6142" y="8414"/>
                  </a:moveTo>
                  <a:lnTo>
                    <a:pt x="6265" y="8414"/>
                  </a:lnTo>
                  <a:lnTo>
                    <a:pt x="6357" y="8506"/>
                  </a:lnTo>
                  <a:lnTo>
                    <a:pt x="6357" y="8660"/>
                  </a:lnTo>
                  <a:lnTo>
                    <a:pt x="6295" y="8783"/>
                  </a:lnTo>
                  <a:lnTo>
                    <a:pt x="6019" y="8905"/>
                  </a:lnTo>
                  <a:lnTo>
                    <a:pt x="5835" y="8905"/>
                  </a:lnTo>
                  <a:lnTo>
                    <a:pt x="5835" y="8813"/>
                  </a:lnTo>
                  <a:lnTo>
                    <a:pt x="5743" y="8721"/>
                  </a:lnTo>
                  <a:lnTo>
                    <a:pt x="5835" y="8568"/>
                  </a:lnTo>
                  <a:lnTo>
                    <a:pt x="6142" y="8414"/>
                  </a:lnTo>
                  <a:close/>
                  <a:moveTo>
                    <a:pt x="6909" y="8445"/>
                  </a:moveTo>
                  <a:lnTo>
                    <a:pt x="6971" y="8598"/>
                  </a:lnTo>
                  <a:lnTo>
                    <a:pt x="6971" y="8721"/>
                  </a:lnTo>
                  <a:lnTo>
                    <a:pt x="6879" y="8568"/>
                  </a:lnTo>
                  <a:lnTo>
                    <a:pt x="6909" y="8445"/>
                  </a:lnTo>
                  <a:close/>
                  <a:moveTo>
                    <a:pt x="6418" y="9090"/>
                  </a:moveTo>
                  <a:lnTo>
                    <a:pt x="6572" y="9212"/>
                  </a:lnTo>
                  <a:lnTo>
                    <a:pt x="6541" y="9366"/>
                  </a:lnTo>
                  <a:lnTo>
                    <a:pt x="6449" y="9274"/>
                  </a:lnTo>
                  <a:lnTo>
                    <a:pt x="6418" y="9182"/>
                  </a:lnTo>
                  <a:close/>
                  <a:moveTo>
                    <a:pt x="6326" y="7124"/>
                  </a:moveTo>
                  <a:lnTo>
                    <a:pt x="6295" y="7278"/>
                  </a:lnTo>
                  <a:lnTo>
                    <a:pt x="6173" y="7278"/>
                  </a:lnTo>
                  <a:lnTo>
                    <a:pt x="6050" y="7186"/>
                  </a:lnTo>
                  <a:lnTo>
                    <a:pt x="6111" y="7124"/>
                  </a:lnTo>
                  <a:lnTo>
                    <a:pt x="6326" y="7094"/>
                  </a:lnTo>
                  <a:close/>
                  <a:moveTo>
                    <a:pt x="6664" y="7339"/>
                  </a:moveTo>
                  <a:lnTo>
                    <a:pt x="6787" y="7432"/>
                  </a:lnTo>
                  <a:lnTo>
                    <a:pt x="6848" y="7554"/>
                  </a:lnTo>
                  <a:lnTo>
                    <a:pt x="7094" y="7554"/>
                  </a:lnTo>
                  <a:lnTo>
                    <a:pt x="7155" y="7585"/>
                  </a:lnTo>
                  <a:lnTo>
                    <a:pt x="7186" y="7524"/>
                  </a:lnTo>
                  <a:lnTo>
                    <a:pt x="7278" y="7554"/>
                  </a:lnTo>
                  <a:lnTo>
                    <a:pt x="7186" y="7462"/>
                  </a:lnTo>
                  <a:lnTo>
                    <a:pt x="7124" y="7309"/>
                  </a:lnTo>
                  <a:lnTo>
                    <a:pt x="7063" y="7247"/>
                  </a:lnTo>
                  <a:lnTo>
                    <a:pt x="7063" y="7002"/>
                  </a:lnTo>
                  <a:lnTo>
                    <a:pt x="7032" y="6695"/>
                  </a:lnTo>
                  <a:lnTo>
                    <a:pt x="7032" y="6602"/>
                  </a:lnTo>
                  <a:lnTo>
                    <a:pt x="6971" y="6572"/>
                  </a:lnTo>
                  <a:lnTo>
                    <a:pt x="6817" y="6388"/>
                  </a:lnTo>
                  <a:lnTo>
                    <a:pt x="6756" y="6234"/>
                  </a:lnTo>
                  <a:lnTo>
                    <a:pt x="6633" y="6234"/>
                  </a:lnTo>
                  <a:lnTo>
                    <a:pt x="6602" y="6265"/>
                  </a:lnTo>
                  <a:lnTo>
                    <a:pt x="6510" y="6203"/>
                  </a:lnTo>
                  <a:lnTo>
                    <a:pt x="6418" y="6203"/>
                  </a:lnTo>
                  <a:lnTo>
                    <a:pt x="6357" y="6265"/>
                  </a:lnTo>
                  <a:lnTo>
                    <a:pt x="6203" y="6265"/>
                  </a:lnTo>
                  <a:lnTo>
                    <a:pt x="6080" y="6265"/>
                  </a:lnTo>
                  <a:lnTo>
                    <a:pt x="6019" y="6234"/>
                  </a:lnTo>
                  <a:lnTo>
                    <a:pt x="6019" y="6357"/>
                  </a:lnTo>
                  <a:lnTo>
                    <a:pt x="6142" y="6602"/>
                  </a:lnTo>
                  <a:lnTo>
                    <a:pt x="6357" y="6787"/>
                  </a:lnTo>
                  <a:lnTo>
                    <a:pt x="6541" y="7002"/>
                  </a:lnTo>
                  <a:lnTo>
                    <a:pt x="6602" y="7063"/>
                  </a:lnTo>
                  <a:lnTo>
                    <a:pt x="6602" y="7124"/>
                  </a:lnTo>
                  <a:lnTo>
                    <a:pt x="6510" y="7247"/>
                  </a:lnTo>
                  <a:lnTo>
                    <a:pt x="6480" y="7278"/>
                  </a:lnTo>
                  <a:lnTo>
                    <a:pt x="6572" y="7247"/>
                  </a:lnTo>
                  <a:lnTo>
                    <a:pt x="6602" y="7278"/>
                  </a:lnTo>
                  <a:lnTo>
                    <a:pt x="6664" y="7339"/>
                  </a:lnTo>
                  <a:close/>
                  <a:moveTo>
                    <a:pt x="6541" y="7370"/>
                  </a:moveTo>
                  <a:lnTo>
                    <a:pt x="6357" y="7432"/>
                  </a:lnTo>
                  <a:lnTo>
                    <a:pt x="6203" y="7370"/>
                  </a:lnTo>
                  <a:lnTo>
                    <a:pt x="6111" y="7370"/>
                  </a:lnTo>
                  <a:lnTo>
                    <a:pt x="6173" y="7524"/>
                  </a:lnTo>
                  <a:lnTo>
                    <a:pt x="6173" y="7677"/>
                  </a:lnTo>
                  <a:lnTo>
                    <a:pt x="6265" y="7800"/>
                  </a:lnTo>
                  <a:lnTo>
                    <a:pt x="6357" y="7708"/>
                  </a:lnTo>
                  <a:lnTo>
                    <a:pt x="6449" y="7800"/>
                  </a:lnTo>
                  <a:lnTo>
                    <a:pt x="6449" y="8015"/>
                  </a:lnTo>
                  <a:lnTo>
                    <a:pt x="6510" y="8168"/>
                  </a:lnTo>
                  <a:lnTo>
                    <a:pt x="6541" y="8414"/>
                  </a:lnTo>
                  <a:lnTo>
                    <a:pt x="6695" y="8506"/>
                  </a:lnTo>
                  <a:lnTo>
                    <a:pt x="6695" y="8261"/>
                  </a:lnTo>
                  <a:lnTo>
                    <a:pt x="6756" y="8383"/>
                  </a:lnTo>
                  <a:lnTo>
                    <a:pt x="6909" y="8353"/>
                  </a:lnTo>
                  <a:lnTo>
                    <a:pt x="6909" y="8230"/>
                  </a:lnTo>
                  <a:lnTo>
                    <a:pt x="6756" y="7984"/>
                  </a:lnTo>
                  <a:lnTo>
                    <a:pt x="6664" y="7892"/>
                  </a:lnTo>
                  <a:lnTo>
                    <a:pt x="6633" y="7646"/>
                  </a:lnTo>
                  <a:lnTo>
                    <a:pt x="6541" y="7432"/>
                  </a:lnTo>
                  <a:lnTo>
                    <a:pt x="6510" y="7370"/>
                  </a:lnTo>
                  <a:close/>
                  <a:moveTo>
                    <a:pt x="7339" y="7769"/>
                  </a:moveTo>
                  <a:lnTo>
                    <a:pt x="7401" y="7769"/>
                  </a:lnTo>
                  <a:lnTo>
                    <a:pt x="7370" y="7708"/>
                  </a:lnTo>
                  <a:lnTo>
                    <a:pt x="7309" y="7708"/>
                  </a:lnTo>
                  <a:lnTo>
                    <a:pt x="7339" y="7769"/>
                  </a:lnTo>
                  <a:close/>
                  <a:moveTo>
                    <a:pt x="7370" y="7923"/>
                  </a:moveTo>
                  <a:lnTo>
                    <a:pt x="7247" y="7861"/>
                  </a:lnTo>
                  <a:lnTo>
                    <a:pt x="7247" y="7954"/>
                  </a:lnTo>
                  <a:lnTo>
                    <a:pt x="7309" y="8015"/>
                  </a:lnTo>
                  <a:lnTo>
                    <a:pt x="7370" y="7923"/>
                  </a:lnTo>
                  <a:close/>
                  <a:moveTo>
                    <a:pt x="7339" y="8752"/>
                  </a:moveTo>
                  <a:lnTo>
                    <a:pt x="7370" y="8568"/>
                  </a:lnTo>
                  <a:lnTo>
                    <a:pt x="7247" y="8414"/>
                  </a:lnTo>
                  <a:lnTo>
                    <a:pt x="7247" y="8261"/>
                  </a:lnTo>
                  <a:lnTo>
                    <a:pt x="7309" y="8230"/>
                  </a:lnTo>
                  <a:lnTo>
                    <a:pt x="7278" y="8138"/>
                  </a:lnTo>
                  <a:lnTo>
                    <a:pt x="7186" y="8168"/>
                  </a:lnTo>
                  <a:lnTo>
                    <a:pt x="7155" y="8353"/>
                  </a:lnTo>
                  <a:lnTo>
                    <a:pt x="7247" y="8537"/>
                  </a:lnTo>
                  <a:lnTo>
                    <a:pt x="7247" y="8660"/>
                  </a:lnTo>
                  <a:lnTo>
                    <a:pt x="7278" y="8721"/>
                  </a:lnTo>
                  <a:lnTo>
                    <a:pt x="7339" y="8721"/>
                  </a:lnTo>
                  <a:close/>
                  <a:moveTo>
                    <a:pt x="7524" y="8783"/>
                  </a:moveTo>
                  <a:lnTo>
                    <a:pt x="7524" y="8875"/>
                  </a:lnTo>
                  <a:lnTo>
                    <a:pt x="7585" y="8967"/>
                  </a:lnTo>
                  <a:lnTo>
                    <a:pt x="7616" y="8875"/>
                  </a:lnTo>
                  <a:lnTo>
                    <a:pt x="7524" y="8783"/>
                  </a:lnTo>
                  <a:close/>
                  <a:moveTo>
                    <a:pt x="7646" y="8414"/>
                  </a:moveTo>
                  <a:lnTo>
                    <a:pt x="7585" y="8598"/>
                  </a:lnTo>
                  <a:lnTo>
                    <a:pt x="7585" y="8660"/>
                  </a:lnTo>
                  <a:lnTo>
                    <a:pt x="7646" y="8752"/>
                  </a:lnTo>
                  <a:lnTo>
                    <a:pt x="7769" y="8721"/>
                  </a:lnTo>
                  <a:lnTo>
                    <a:pt x="7708" y="8568"/>
                  </a:lnTo>
                  <a:close/>
                  <a:moveTo>
                    <a:pt x="4422" y="11300"/>
                  </a:moveTo>
                  <a:lnTo>
                    <a:pt x="4238" y="11116"/>
                  </a:lnTo>
                  <a:lnTo>
                    <a:pt x="4361" y="10901"/>
                  </a:lnTo>
                  <a:lnTo>
                    <a:pt x="4392" y="10656"/>
                  </a:lnTo>
                  <a:lnTo>
                    <a:pt x="4361" y="10533"/>
                  </a:lnTo>
                  <a:lnTo>
                    <a:pt x="4484" y="10349"/>
                  </a:lnTo>
                  <a:lnTo>
                    <a:pt x="4637" y="10318"/>
                  </a:lnTo>
                  <a:lnTo>
                    <a:pt x="4760" y="10195"/>
                  </a:lnTo>
                  <a:lnTo>
                    <a:pt x="4914" y="10226"/>
                  </a:lnTo>
                  <a:lnTo>
                    <a:pt x="5159" y="10195"/>
                  </a:lnTo>
                  <a:lnTo>
                    <a:pt x="5098" y="10042"/>
                  </a:lnTo>
                  <a:lnTo>
                    <a:pt x="5159" y="9919"/>
                  </a:lnTo>
                  <a:lnTo>
                    <a:pt x="5343" y="9827"/>
                  </a:lnTo>
                  <a:lnTo>
                    <a:pt x="5436" y="9673"/>
                  </a:lnTo>
                  <a:lnTo>
                    <a:pt x="5589" y="9673"/>
                  </a:lnTo>
                  <a:lnTo>
                    <a:pt x="5804" y="9857"/>
                  </a:lnTo>
                  <a:lnTo>
                    <a:pt x="5804" y="10134"/>
                  </a:lnTo>
                  <a:lnTo>
                    <a:pt x="5620" y="10379"/>
                  </a:lnTo>
                  <a:lnTo>
                    <a:pt x="5773" y="10256"/>
                  </a:lnTo>
                  <a:lnTo>
                    <a:pt x="5927" y="10195"/>
                  </a:lnTo>
                  <a:lnTo>
                    <a:pt x="6111" y="10103"/>
                  </a:lnTo>
                  <a:lnTo>
                    <a:pt x="6203" y="9827"/>
                  </a:lnTo>
                  <a:lnTo>
                    <a:pt x="6387" y="9765"/>
                  </a:lnTo>
                  <a:lnTo>
                    <a:pt x="6480" y="9949"/>
                  </a:lnTo>
                  <a:lnTo>
                    <a:pt x="6572" y="9888"/>
                  </a:lnTo>
                  <a:lnTo>
                    <a:pt x="6572" y="9765"/>
                  </a:lnTo>
                  <a:lnTo>
                    <a:pt x="6510" y="9734"/>
                  </a:lnTo>
                  <a:lnTo>
                    <a:pt x="6602" y="9397"/>
                  </a:lnTo>
                  <a:lnTo>
                    <a:pt x="6787" y="9458"/>
                  </a:lnTo>
                  <a:lnTo>
                    <a:pt x="6879" y="9550"/>
                  </a:lnTo>
                  <a:lnTo>
                    <a:pt x="6909" y="9458"/>
                  </a:lnTo>
                  <a:lnTo>
                    <a:pt x="6909" y="9243"/>
                  </a:lnTo>
                  <a:lnTo>
                    <a:pt x="6971" y="9243"/>
                  </a:lnTo>
                  <a:lnTo>
                    <a:pt x="7094" y="9397"/>
                  </a:lnTo>
                  <a:lnTo>
                    <a:pt x="7094" y="9274"/>
                  </a:lnTo>
                  <a:lnTo>
                    <a:pt x="7032" y="8936"/>
                  </a:lnTo>
                  <a:lnTo>
                    <a:pt x="7032" y="8752"/>
                  </a:lnTo>
                  <a:lnTo>
                    <a:pt x="7155" y="8783"/>
                  </a:lnTo>
                  <a:lnTo>
                    <a:pt x="7217" y="8783"/>
                  </a:lnTo>
                  <a:lnTo>
                    <a:pt x="7247" y="8905"/>
                  </a:lnTo>
                  <a:lnTo>
                    <a:pt x="7493" y="9090"/>
                  </a:lnTo>
                  <a:lnTo>
                    <a:pt x="7646" y="9274"/>
                  </a:lnTo>
                  <a:lnTo>
                    <a:pt x="7800" y="9151"/>
                  </a:lnTo>
                  <a:lnTo>
                    <a:pt x="7800" y="9274"/>
                  </a:lnTo>
                  <a:lnTo>
                    <a:pt x="7923" y="9458"/>
                  </a:lnTo>
                  <a:lnTo>
                    <a:pt x="7923" y="9642"/>
                  </a:lnTo>
                  <a:lnTo>
                    <a:pt x="7800" y="9642"/>
                  </a:lnTo>
                  <a:lnTo>
                    <a:pt x="7769" y="9734"/>
                  </a:lnTo>
                  <a:lnTo>
                    <a:pt x="7861" y="9827"/>
                  </a:lnTo>
                  <a:lnTo>
                    <a:pt x="7923" y="9827"/>
                  </a:lnTo>
                  <a:lnTo>
                    <a:pt x="7923" y="9949"/>
                  </a:lnTo>
                  <a:lnTo>
                    <a:pt x="7923" y="10134"/>
                  </a:lnTo>
                  <a:lnTo>
                    <a:pt x="7984" y="10042"/>
                  </a:lnTo>
                  <a:lnTo>
                    <a:pt x="8015" y="10226"/>
                  </a:lnTo>
                  <a:lnTo>
                    <a:pt x="8015" y="10410"/>
                  </a:lnTo>
                  <a:lnTo>
                    <a:pt x="8107" y="10564"/>
                  </a:lnTo>
                  <a:lnTo>
                    <a:pt x="8199" y="10717"/>
                  </a:lnTo>
                  <a:lnTo>
                    <a:pt x="8230" y="10963"/>
                  </a:lnTo>
                  <a:lnTo>
                    <a:pt x="8138" y="11208"/>
                  </a:lnTo>
                  <a:lnTo>
                    <a:pt x="8076" y="11208"/>
                  </a:lnTo>
                  <a:lnTo>
                    <a:pt x="8076" y="11300"/>
                  </a:lnTo>
                  <a:lnTo>
                    <a:pt x="8015" y="11208"/>
                  </a:lnTo>
                  <a:lnTo>
                    <a:pt x="7923" y="11208"/>
                  </a:lnTo>
                  <a:lnTo>
                    <a:pt x="7892" y="11300"/>
                  </a:lnTo>
                  <a:lnTo>
                    <a:pt x="7953" y="11546"/>
                  </a:lnTo>
                  <a:lnTo>
                    <a:pt x="7953" y="11730"/>
                  </a:lnTo>
                  <a:lnTo>
                    <a:pt x="7953" y="11822"/>
                  </a:lnTo>
                  <a:lnTo>
                    <a:pt x="7892" y="11730"/>
                  </a:lnTo>
                  <a:lnTo>
                    <a:pt x="7831" y="11454"/>
                  </a:lnTo>
                  <a:lnTo>
                    <a:pt x="7831" y="11331"/>
                  </a:lnTo>
                  <a:lnTo>
                    <a:pt x="7739" y="11208"/>
                  </a:lnTo>
                  <a:lnTo>
                    <a:pt x="7708" y="11024"/>
                  </a:lnTo>
                  <a:lnTo>
                    <a:pt x="7585" y="10871"/>
                  </a:lnTo>
                  <a:lnTo>
                    <a:pt x="7493" y="10932"/>
                  </a:lnTo>
                  <a:lnTo>
                    <a:pt x="7278" y="11270"/>
                  </a:lnTo>
                  <a:lnTo>
                    <a:pt x="7247" y="11423"/>
                  </a:lnTo>
                  <a:lnTo>
                    <a:pt x="7401" y="11515"/>
                  </a:lnTo>
                  <a:lnTo>
                    <a:pt x="7462" y="11730"/>
                  </a:lnTo>
                  <a:lnTo>
                    <a:pt x="7554" y="11853"/>
                  </a:lnTo>
                  <a:lnTo>
                    <a:pt x="7554" y="12007"/>
                  </a:lnTo>
                  <a:lnTo>
                    <a:pt x="7309" y="12314"/>
                  </a:lnTo>
                  <a:lnTo>
                    <a:pt x="7217" y="12406"/>
                  </a:lnTo>
                  <a:lnTo>
                    <a:pt x="7155" y="12344"/>
                  </a:lnTo>
                  <a:lnTo>
                    <a:pt x="7094" y="12160"/>
                  </a:lnTo>
                  <a:lnTo>
                    <a:pt x="7155" y="12068"/>
                  </a:lnTo>
                  <a:lnTo>
                    <a:pt x="7094" y="12007"/>
                  </a:lnTo>
                  <a:lnTo>
                    <a:pt x="7032" y="12068"/>
                  </a:lnTo>
                  <a:lnTo>
                    <a:pt x="7002" y="12160"/>
                  </a:lnTo>
                  <a:lnTo>
                    <a:pt x="6879" y="12252"/>
                  </a:lnTo>
                  <a:lnTo>
                    <a:pt x="6695" y="12160"/>
                  </a:lnTo>
                  <a:lnTo>
                    <a:pt x="6541" y="12037"/>
                  </a:lnTo>
                  <a:lnTo>
                    <a:pt x="6357" y="12037"/>
                  </a:lnTo>
                  <a:lnTo>
                    <a:pt x="6203" y="11853"/>
                  </a:lnTo>
                  <a:lnTo>
                    <a:pt x="6203" y="11730"/>
                  </a:lnTo>
                  <a:lnTo>
                    <a:pt x="6080" y="11577"/>
                  </a:lnTo>
                  <a:lnTo>
                    <a:pt x="6111" y="11454"/>
                  </a:lnTo>
                  <a:lnTo>
                    <a:pt x="6111" y="11331"/>
                  </a:lnTo>
                  <a:lnTo>
                    <a:pt x="6019" y="11239"/>
                  </a:lnTo>
                  <a:lnTo>
                    <a:pt x="6111" y="11147"/>
                  </a:lnTo>
                  <a:lnTo>
                    <a:pt x="6111" y="11055"/>
                  </a:lnTo>
                  <a:lnTo>
                    <a:pt x="6173" y="11024"/>
                  </a:lnTo>
                  <a:lnTo>
                    <a:pt x="6326" y="11085"/>
                  </a:lnTo>
                  <a:lnTo>
                    <a:pt x="6173" y="10963"/>
                  </a:lnTo>
                  <a:lnTo>
                    <a:pt x="6142" y="10809"/>
                  </a:lnTo>
                  <a:lnTo>
                    <a:pt x="5988" y="10686"/>
                  </a:lnTo>
                  <a:lnTo>
                    <a:pt x="5865" y="10656"/>
                  </a:lnTo>
                  <a:lnTo>
                    <a:pt x="5712" y="10502"/>
                  </a:lnTo>
                  <a:lnTo>
                    <a:pt x="5620" y="10502"/>
                  </a:lnTo>
                  <a:lnTo>
                    <a:pt x="5558" y="10594"/>
                  </a:lnTo>
                  <a:lnTo>
                    <a:pt x="5589" y="10656"/>
                  </a:lnTo>
                  <a:lnTo>
                    <a:pt x="5528" y="10748"/>
                  </a:lnTo>
                  <a:lnTo>
                    <a:pt x="5620" y="10871"/>
                  </a:lnTo>
                  <a:lnTo>
                    <a:pt x="5558" y="10871"/>
                  </a:lnTo>
                  <a:lnTo>
                    <a:pt x="5436" y="10778"/>
                  </a:lnTo>
                  <a:lnTo>
                    <a:pt x="5343" y="10778"/>
                  </a:lnTo>
                  <a:lnTo>
                    <a:pt x="5374" y="10656"/>
                  </a:lnTo>
                  <a:lnTo>
                    <a:pt x="5313" y="10625"/>
                  </a:lnTo>
                  <a:lnTo>
                    <a:pt x="5221" y="10686"/>
                  </a:lnTo>
                  <a:lnTo>
                    <a:pt x="5221" y="10840"/>
                  </a:lnTo>
                  <a:lnTo>
                    <a:pt x="5159" y="10778"/>
                  </a:lnTo>
                  <a:lnTo>
                    <a:pt x="5067" y="10840"/>
                  </a:lnTo>
                  <a:lnTo>
                    <a:pt x="5036" y="10778"/>
                  </a:lnTo>
                  <a:lnTo>
                    <a:pt x="5067" y="10625"/>
                  </a:lnTo>
                  <a:lnTo>
                    <a:pt x="4944" y="10502"/>
                  </a:lnTo>
                  <a:lnTo>
                    <a:pt x="4852" y="10533"/>
                  </a:lnTo>
                  <a:lnTo>
                    <a:pt x="4760" y="10748"/>
                  </a:lnTo>
                  <a:lnTo>
                    <a:pt x="4668" y="10840"/>
                  </a:lnTo>
                  <a:lnTo>
                    <a:pt x="4545" y="11178"/>
                  </a:lnTo>
                  <a:lnTo>
                    <a:pt x="4484" y="11300"/>
                  </a:lnTo>
                  <a:close/>
                  <a:moveTo>
                    <a:pt x="4146" y="11515"/>
                  </a:moveTo>
                  <a:lnTo>
                    <a:pt x="4146" y="11577"/>
                  </a:lnTo>
                  <a:lnTo>
                    <a:pt x="4269" y="11730"/>
                  </a:lnTo>
                  <a:lnTo>
                    <a:pt x="4361" y="11761"/>
                  </a:lnTo>
                  <a:lnTo>
                    <a:pt x="4545" y="11577"/>
                  </a:lnTo>
                  <a:lnTo>
                    <a:pt x="4545" y="11515"/>
                  </a:lnTo>
                  <a:lnTo>
                    <a:pt x="4453" y="11485"/>
                  </a:lnTo>
                  <a:lnTo>
                    <a:pt x="4361" y="11423"/>
                  </a:lnTo>
                  <a:lnTo>
                    <a:pt x="4269" y="11485"/>
                  </a:lnTo>
                  <a:lnTo>
                    <a:pt x="4146" y="11485"/>
                  </a:lnTo>
                  <a:close/>
                  <a:moveTo>
                    <a:pt x="2273" y="6756"/>
                  </a:moveTo>
                  <a:lnTo>
                    <a:pt x="2181" y="6664"/>
                  </a:lnTo>
                  <a:lnTo>
                    <a:pt x="2150" y="6541"/>
                  </a:lnTo>
                  <a:lnTo>
                    <a:pt x="2181" y="6480"/>
                  </a:lnTo>
                  <a:lnTo>
                    <a:pt x="2334" y="6480"/>
                  </a:lnTo>
                  <a:lnTo>
                    <a:pt x="2426" y="6602"/>
                  </a:lnTo>
                  <a:lnTo>
                    <a:pt x="2580" y="6633"/>
                  </a:lnTo>
                  <a:lnTo>
                    <a:pt x="2611" y="6725"/>
                  </a:lnTo>
                  <a:lnTo>
                    <a:pt x="2549" y="6817"/>
                  </a:lnTo>
                  <a:lnTo>
                    <a:pt x="2457" y="6756"/>
                  </a:lnTo>
                  <a:lnTo>
                    <a:pt x="2273" y="6756"/>
                  </a:lnTo>
                  <a:close/>
                  <a:moveTo>
                    <a:pt x="2181" y="6817"/>
                  </a:moveTo>
                  <a:lnTo>
                    <a:pt x="2334" y="6879"/>
                  </a:lnTo>
                  <a:lnTo>
                    <a:pt x="2396" y="7002"/>
                  </a:lnTo>
                  <a:lnTo>
                    <a:pt x="2334" y="7032"/>
                  </a:lnTo>
                  <a:lnTo>
                    <a:pt x="2273" y="7094"/>
                  </a:lnTo>
                  <a:lnTo>
                    <a:pt x="2211" y="7094"/>
                  </a:lnTo>
                  <a:lnTo>
                    <a:pt x="2150" y="6910"/>
                  </a:lnTo>
                  <a:close/>
                  <a:moveTo>
                    <a:pt x="2273" y="8076"/>
                  </a:moveTo>
                  <a:lnTo>
                    <a:pt x="2334" y="8015"/>
                  </a:lnTo>
                  <a:lnTo>
                    <a:pt x="2365" y="7954"/>
                  </a:lnTo>
                  <a:lnTo>
                    <a:pt x="2396" y="8015"/>
                  </a:lnTo>
                  <a:lnTo>
                    <a:pt x="2488" y="8076"/>
                  </a:lnTo>
                  <a:lnTo>
                    <a:pt x="2488" y="8168"/>
                  </a:lnTo>
                  <a:lnTo>
                    <a:pt x="2365" y="8168"/>
                  </a:lnTo>
                  <a:lnTo>
                    <a:pt x="2242" y="8168"/>
                  </a:lnTo>
                  <a:lnTo>
                    <a:pt x="2273" y="8076"/>
                  </a:lnTo>
                  <a:close/>
                  <a:moveTo>
                    <a:pt x="246" y="9919"/>
                  </a:moveTo>
                  <a:lnTo>
                    <a:pt x="431" y="9765"/>
                  </a:lnTo>
                  <a:lnTo>
                    <a:pt x="523" y="9765"/>
                  </a:lnTo>
                  <a:lnTo>
                    <a:pt x="645" y="9642"/>
                  </a:lnTo>
                  <a:lnTo>
                    <a:pt x="799" y="9581"/>
                  </a:lnTo>
                  <a:lnTo>
                    <a:pt x="983" y="9305"/>
                  </a:lnTo>
                  <a:lnTo>
                    <a:pt x="1198" y="9243"/>
                  </a:lnTo>
                  <a:lnTo>
                    <a:pt x="1321" y="9120"/>
                  </a:lnTo>
                  <a:lnTo>
                    <a:pt x="1321" y="9028"/>
                  </a:lnTo>
                  <a:lnTo>
                    <a:pt x="1444" y="8905"/>
                  </a:lnTo>
                  <a:lnTo>
                    <a:pt x="1444" y="8660"/>
                  </a:lnTo>
                  <a:lnTo>
                    <a:pt x="1536" y="8537"/>
                  </a:lnTo>
                  <a:lnTo>
                    <a:pt x="1782" y="8506"/>
                  </a:lnTo>
                  <a:lnTo>
                    <a:pt x="1843" y="8353"/>
                  </a:lnTo>
                  <a:lnTo>
                    <a:pt x="1966" y="8230"/>
                  </a:lnTo>
                  <a:lnTo>
                    <a:pt x="2089" y="8199"/>
                  </a:lnTo>
                  <a:lnTo>
                    <a:pt x="2150" y="8076"/>
                  </a:lnTo>
                  <a:lnTo>
                    <a:pt x="2058" y="7861"/>
                  </a:lnTo>
                  <a:lnTo>
                    <a:pt x="1935" y="7708"/>
                  </a:lnTo>
                  <a:lnTo>
                    <a:pt x="1935" y="7554"/>
                  </a:lnTo>
                  <a:lnTo>
                    <a:pt x="1935" y="7339"/>
                  </a:lnTo>
                  <a:lnTo>
                    <a:pt x="1874" y="7370"/>
                  </a:lnTo>
                  <a:lnTo>
                    <a:pt x="1843" y="7616"/>
                  </a:lnTo>
                  <a:lnTo>
                    <a:pt x="1874" y="7861"/>
                  </a:lnTo>
                  <a:lnTo>
                    <a:pt x="1751" y="7769"/>
                  </a:lnTo>
                  <a:lnTo>
                    <a:pt x="1843" y="7923"/>
                  </a:lnTo>
                  <a:lnTo>
                    <a:pt x="1843" y="8046"/>
                  </a:lnTo>
                  <a:lnTo>
                    <a:pt x="1689" y="8199"/>
                  </a:lnTo>
                  <a:lnTo>
                    <a:pt x="1597" y="8199"/>
                  </a:lnTo>
                  <a:lnTo>
                    <a:pt x="1444" y="8383"/>
                  </a:lnTo>
                  <a:lnTo>
                    <a:pt x="1444" y="8506"/>
                  </a:lnTo>
                  <a:lnTo>
                    <a:pt x="1290" y="8598"/>
                  </a:lnTo>
                  <a:lnTo>
                    <a:pt x="1106" y="8967"/>
                  </a:lnTo>
                  <a:lnTo>
                    <a:pt x="860" y="9182"/>
                  </a:lnTo>
                  <a:lnTo>
                    <a:pt x="738" y="9212"/>
                  </a:lnTo>
                  <a:lnTo>
                    <a:pt x="615" y="9427"/>
                  </a:lnTo>
                  <a:lnTo>
                    <a:pt x="523" y="9458"/>
                  </a:lnTo>
                  <a:lnTo>
                    <a:pt x="277" y="9765"/>
                  </a:lnTo>
                  <a:lnTo>
                    <a:pt x="246" y="9857"/>
                  </a:lnTo>
                  <a:lnTo>
                    <a:pt x="246" y="9919"/>
                  </a:lnTo>
                  <a:close/>
                  <a:moveTo>
                    <a:pt x="277" y="9980"/>
                  </a:moveTo>
                  <a:lnTo>
                    <a:pt x="216" y="10072"/>
                  </a:lnTo>
                  <a:lnTo>
                    <a:pt x="277" y="10072"/>
                  </a:lnTo>
                  <a:lnTo>
                    <a:pt x="277" y="10011"/>
                  </a:lnTo>
                  <a:close/>
                  <a:moveTo>
                    <a:pt x="369" y="10011"/>
                  </a:moveTo>
                  <a:lnTo>
                    <a:pt x="308" y="10072"/>
                  </a:lnTo>
                  <a:lnTo>
                    <a:pt x="400" y="10134"/>
                  </a:lnTo>
                  <a:close/>
                  <a:moveTo>
                    <a:pt x="123" y="10226"/>
                  </a:moveTo>
                  <a:lnTo>
                    <a:pt x="1" y="10256"/>
                  </a:lnTo>
                  <a:lnTo>
                    <a:pt x="1" y="10379"/>
                  </a:lnTo>
                  <a:lnTo>
                    <a:pt x="93" y="10533"/>
                  </a:lnTo>
                  <a:lnTo>
                    <a:pt x="154" y="10533"/>
                  </a:lnTo>
                  <a:lnTo>
                    <a:pt x="154" y="10318"/>
                  </a:lnTo>
                  <a:lnTo>
                    <a:pt x="185" y="1025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27" name="Google Shape;1027;p73"/>
            <p:cNvSpPr/>
            <p:nvPr/>
          </p:nvSpPr>
          <p:spPr>
            <a:xfrm>
              <a:off x="7052400" y="3088800"/>
              <a:ext cx="726109" cy="287274"/>
            </a:xfrm>
            <a:custGeom>
              <a:rect b="b" l="l" r="r" t="t"/>
              <a:pathLst>
                <a:path extrusionOk="0" h="15078" w="38076">
                  <a:moveTo>
                    <a:pt x="38076" y="7923"/>
                  </a:moveTo>
                  <a:lnTo>
                    <a:pt x="37953" y="11024"/>
                  </a:lnTo>
                  <a:lnTo>
                    <a:pt x="37922" y="11239"/>
                  </a:lnTo>
                  <a:lnTo>
                    <a:pt x="37922" y="11392"/>
                  </a:lnTo>
                  <a:lnTo>
                    <a:pt x="37953" y="11454"/>
                  </a:lnTo>
                  <a:lnTo>
                    <a:pt x="37892" y="13450"/>
                  </a:lnTo>
                  <a:lnTo>
                    <a:pt x="37830" y="13450"/>
                  </a:lnTo>
                  <a:lnTo>
                    <a:pt x="37646" y="13388"/>
                  </a:lnTo>
                  <a:lnTo>
                    <a:pt x="37400" y="13143"/>
                  </a:lnTo>
                  <a:lnTo>
                    <a:pt x="37339" y="13020"/>
                  </a:lnTo>
                  <a:lnTo>
                    <a:pt x="37339" y="12989"/>
                  </a:lnTo>
                  <a:lnTo>
                    <a:pt x="37185" y="12836"/>
                  </a:lnTo>
                  <a:lnTo>
                    <a:pt x="37093" y="12774"/>
                  </a:lnTo>
                  <a:lnTo>
                    <a:pt x="37063" y="12651"/>
                  </a:lnTo>
                  <a:lnTo>
                    <a:pt x="37155" y="12528"/>
                  </a:lnTo>
                  <a:lnTo>
                    <a:pt x="37155" y="12344"/>
                  </a:lnTo>
                  <a:lnTo>
                    <a:pt x="37124" y="12528"/>
                  </a:lnTo>
                  <a:lnTo>
                    <a:pt x="37001" y="12590"/>
                  </a:lnTo>
                  <a:lnTo>
                    <a:pt x="36756" y="12590"/>
                  </a:lnTo>
                  <a:lnTo>
                    <a:pt x="36602" y="12651"/>
                  </a:lnTo>
                  <a:lnTo>
                    <a:pt x="36510" y="12651"/>
                  </a:lnTo>
                  <a:lnTo>
                    <a:pt x="36418" y="12590"/>
                  </a:lnTo>
                  <a:lnTo>
                    <a:pt x="36234" y="12682"/>
                  </a:lnTo>
                  <a:lnTo>
                    <a:pt x="36141" y="12559"/>
                  </a:lnTo>
                  <a:lnTo>
                    <a:pt x="36203" y="12528"/>
                  </a:lnTo>
                  <a:lnTo>
                    <a:pt x="36264" y="12406"/>
                  </a:lnTo>
                  <a:lnTo>
                    <a:pt x="36264" y="12283"/>
                  </a:lnTo>
                  <a:lnTo>
                    <a:pt x="36295" y="12252"/>
                  </a:lnTo>
                  <a:lnTo>
                    <a:pt x="36326" y="12037"/>
                  </a:lnTo>
                  <a:lnTo>
                    <a:pt x="36234" y="11976"/>
                  </a:lnTo>
                  <a:lnTo>
                    <a:pt x="36141" y="11884"/>
                  </a:lnTo>
                  <a:lnTo>
                    <a:pt x="36234" y="11853"/>
                  </a:lnTo>
                  <a:lnTo>
                    <a:pt x="36295" y="11884"/>
                  </a:lnTo>
                  <a:lnTo>
                    <a:pt x="36448" y="11792"/>
                  </a:lnTo>
                  <a:lnTo>
                    <a:pt x="36571" y="11792"/>
                  </a:lnTo>
                  <a:lnTo>
                    <a:pt x="36448" y="11792"/>
                  </a:lnTo>
                  <a:lnTo>
                    <a:pt x="36264" y="11792"/>
                  </a:lnTo>
                  <a:lnTo>
                    <a:pt x="36111" y="11730"/>
                  </a:lnTo>
                  <a:lnTo>
                    <a:pt x="35988" y="11638"/>
                  </a:lnTo>
                  <a:lnTo>
                    <a:pt x="36019" y="11515"/>
                  </a:lnTo>
                  <a:lnTo>
                    <a:pt x="36111" y="11515"/>
                  </a:lnTo>
                  <a:lnTo>
                    <a:pt x="36234" y="11515"/>
                  </a:lnTo>
                  <a:lnTo>
                    <a:pt x="36141" y="11454"/>
                  </a:lnTo>
                  <a:lnTo>
                    <a:pt x="35926" y="11300"/>
                  </a:lnTo>
                  <a:lnTo>
                    <a:pt x="35804" y="11177"/>
                  </a:lnTo>
                  <a:lnTo>
                    <a:pt x="35742" y="11085"/>
                  </a:lnTo>
                  <a:lnTo>
                    <a:pt x="35804" y="10901"/>
                  </a:lnTo>
                  <a:lnTo>
                    <a:pt x="35619" y="10717"/>
                  </a:lnTo>
                  <a:lnTo>
                    <a:pt x="35619" y="10655"/>
                  </a:lnTo>
                  <a:lnTo>
                    <a:pt x="35773" y="10502"/>
                  </a:lnTo>
                  <a:lnTo>
                    <a:pt x="35619" y="10502"/>
                  </a:lnTo>
                  <a:lnTo>
                    <a:pt x="35527" y="10440"/>
                  </a:lnTo>
                  <a:lnTo>
                    <a:pt x="35558" y="10379"/>
                  </a:lnTo>
                  <a:lnTo>
                    <a:pt x="35497" y="10318"/>
                  </a:lnTo>
                  <a:lnTo>
                    <a:pt x="35619" y="10195"/>
                  </a:lnTo>
                  <a:lnTo>
                    <a:pt x="35435" y="10226"/>
                  </a:lnTo>
                  <a:lnTo>
                    <a:pt x="35374" y="10164"/>
                  </a:lnTo>
                  <a:lnTo>
                    <a:pt x="35282" y="10195"/>
                  </a:lnTo>
                  <a:lnTo>
                    <a:pt x="35220" y="10164"/>
                  </a:lnTo>
                  <a:lnTo>
                    <a:pt x="35343" y="9980"/>
                  </a:lnTo>
                  <a:lnTo>
                    <a:pt x="35220" y="10072"/>
                  </a:lnTo>
                  <a:lnTo>
                    <a:pt x="35067" y="10072"/>
                  </a:lnTo>
                  <a:lnTo>
                    <a:pt x="34852" y="9980"/>
                  </a:lnTo>
                  <a:lnTo>
                    <a:pt x="34790" y="9826"/>
                  </a:lnTo>
                  <a:lnTo>
                    <a:pt x="34575" y="9734"/>
                  </a:lnTo>
                  <a:lnTo>
                    <a:pt x="34422" y="9765"/>
                  </a:lnTo>
                  <a:lnTo>
                    <a:pt x="33931" y="9611"/>
                  </a:lnTo>
                  <a:lnTo>
                    <a:pt x="33439" y="9458"/>
                  </a:lnTo>
                  <a:lnTo>
                    <a:pt x="33194" y="9458"/>
                  </a:lnTo>
                  <a:lnTo>
                    <a:pt x="32979" y="9366"/>
                  </a:lnTo>
                  <a:lnTo>
                    <a:pt x="32948" y="9304"/>
                  </a:lnTo>
                  <a:lnTo>
                    <a:pt x="32948" y="9212"/>
                  </a:lnTo>
                  <a:lnTo>
                    <a:pt x="32764" y="9182"/>
                  </a:lnTo>
                  <a:lnTo>
                    <a:pt x="32764" y="9059"/>
                  </a:lnTo>
                  <a:lnTo>
                    <a:pt x="32887" y="9059"/>
                  </a:lnTo>
                  <a:lnTo>
                    <a:pt x="32948" y="9059"/>
                  </a:lnTo>
                  <a:lnTo>
                    <a:pt x="32948" y="9028"/>
                  </a:lnTo>
                  <a:lnTo>
                    <a:pt x="32825" y="8997"/>
                  </a:lnTo>
                  <a:lnTo>
                    <a:pt x="32672" y="9059"/>
                  </a:lnTo>
                  <a:lnTo>
                    <a:pt x="32580" y="9028"/>
                  </a:lnTo>
                  <a:lnTo>
                    <a:pt x="32518" y="8967"/>
                  </a:lnTo>
                  <a:lnTo>
                    <a:pt x="32457" y="8967"/>
                  </a:lnTo>
                  <a:lnTo>
                    <a:pt x="32395" y="9028"/>
                  </a:lnTo>
                  <a:lnTo>
                    <a:pt x="32365" y="8874"/>
                  </a:lnTo>
                  <a:lnTo>
                    <a:pt x="32303" y="8844"/>
                  </a:lnTo>
                  <a:lnTo>
                    <a:pt x="32242" y="8844"/>
                  </a:lnTo>
                  <a:lnTo>
                    <a:pt x="32180" y="8936"/>
                  </a:lnTo>
                  <a:lnTo>
                    <a:pt x="32088" y="8813"/>
                  </a:lnTo>
                  <a:lnTo>
                    <a:pt x="32058" y="8629"/>
                  </a:lnTo>
                  <a:lnTo>
                    <a:pt x="31965" y="8445"/>
                  </a:lnTo>
                  <a:lnTo>
                    <a:pt x="32088" y="8322"/>
                  </a:lnTo>
                  <a:lnTo>
                    <a:pt x="32088" y="8138"/>
                  </a:lnTo>
                  <a:lnTo>
                    <a:pt x="31996" y="8291"/>
                  </a:lnTo>
                  <a:lnTo>
                    <a:pt x="31935" y="8475"/>
                  </a:lnTo>
                  <a:lnTo>
                    <a:pt x="31904" y="8598"/>
                  </a:lnTo>
                  <a:lnTo>
                    <a:pt x="31843" y="8629"/>
                  </a:lnTo>
                  <a:lnTo>
                    <a:pt x="31720" y="8844"/>
                  </a:lnTo>
                  <a:lnTo>
                    <a:pt x="31720" y="8997"/>
                  </a:lnTo>
                  <a:lnTo>
                    <a:pt x="31536" y="9182"/>
                  </a:lnTo>
                  <a:lnTo>
                    <a:pt x="31382" y="9243"/>
                  </a:lnTo>
                  <a:lnTo>
                    <a:pt x="31228" y="9182"/>
                  </a:lnTo>
                  <a:lnTo>
                    <a:pt x="31106" y="8905"/>
                  </a:lnTo>
                  <a:lnTo>
                    <a:pt x="31106" y="8813"/>
                  </a:lnTo>
                  <a:lnTo>
                    <a:pt x="31167" y="8782"/>
                  </a:lnTo>
                  <a:lnTo>
                    <a:pt x="31167" y="8660"/>
                  </a:lnTo>
                  <a:lnTo>
                    <a:pt x="31136" y="8537"/>
                  </a:lnTo>
                  <a:lnTo>
                    <a:pt x="31044" y="8567"/>
                  </a:lnTo>
                  <a:lnTo>
                    <a:pt x="30983" y="8537"/>
                  </a:lnTo>
                  <a:lnTo>
                    <a:pt x="30891" y="8322"/>
                  </a:lnTo>
                  <a:lnTo>
                    <a:pt x="30768" y="8230"/>
                  </a:lnTo>
                  <a:lnTo>
                    <a:pt x="30553" y="8199"/>
                  </a:lnTo>
                  <a:lnTo>
                    <a:pt x="30492" y="8138"/>
                  </a:lnTo>
                  <a:lnTo>
                    <a:pt x="30614" y="8015"/>
                  </a:lnTo>
                  <a:lnTo>
                    <a:pt x="30799" y="7984"/>
                  </a:lnTo>
                  <a:lnTo>
                    <a:pt x="30860" y="8045"/>
                  </a:lnTo>
                  <a:lnTo>
                    <a:pt x="31044" y="8076"/>
                  </a:lnTo>
                  <a:lnTo>
                    <a:pt x="31167" y="8138"/>
                  </a:lnTo>
                  <a:lnTo>
                    <a:pt x="31321" y="8045"/>
                  </a:lnTo>
                  <a:lnTo>
                    <a:pt x="31382" y="7830"/>
                  </a:lnTo>
                  <a:lnTo>
                    <a:pt x="31505" y="7800"/>
                  </a:lnTo>
                  <a:lnTo>
                    <a:pt x="31750" y="7923"/>
                  </a:lnTo>
                  <a:lnTo>
                    <a:pt x="31873" y="8076"/>
                  </a:lnTo>
                  <a:lnTo>
                    <a:pt x="31935" y="7923"/>
                  </a:lnTo>
                  <a:lnTo>
                    <a:pt x="32027" y="7800"/>
                  </a:lnTo>
                  <a:lnTo>
                    <a:pt x="32119" y="7830"/>
                  </a:lnTo>
                  <a:lnTo>
                    <a:pt x="32119" y="7646"/>
                  </a:lnTo>
                  <a:lnTo>
                    <a:pt x="32088" y="7523"/>
                  </a:lnTo>
                  <a:lnTo>
                    <a:pt x="31658" y="7493"/>
                  </a:lnTo>
                  <a:lnTo>
                    <a:pt x="31720" y="7554"/>
                  </a:lnTo>
                  <a:lnTo>
                    <a:pt x="31628" y="7585"/>
                  </a:lnTo>
                  <a:lnTo>
                    <a:pt x="31536" y="7554"/>
                  </a:lnTo>
                  <a:lnTo>
                    <a:pt x="31290" y="7616"/>
                  </a:lnTo>
                  <a:lnTo>
                    <a:pt x="31167" y="7585"/>
                  </a:lnTo>
                  <a:lnTo>
                    <a:pt x="31075" y="7646"/>
                  </a:lnTo>
                  <a:lnTo>
                    <a:pt x="30983" y="7585"/>
                  </a:lnTo>
                  <a:lnTo>
                    <a:pt x="30829" y="7616"/>
                  </a:lnTo>
                  <a:lnTo>
                    <a:pt x="30676" y="7585"/>
                  </a:lnTo>
                  <a:lnTo>
                    <a:pt x="30522" y="7431"/>
                  </a:lnTo>
                  <a:lnTo>
                    <a:pt x="30461" y="7247"/>
                  </a:lnTo>
                  <a:lnTo>
                    <a:pt x="30492" y="7216"/>
                  </a:lnTo>
                  <a:lnTo>
                    <a:pt x="30399" y="7063"/>
                  </a:lnTo>
                  <a:lnTo>
                    <a:pt x="30184" y="6909"/>
                  </a:lnTo>
                  <a:lnTo>
                    <a:pt x="30092" y="6817"/>
                  </a:lnTo>
                  <a:lnTo>
                    <a:pt x="30031" y="6879"/>
                  </a:lnTo>
                  <a:lnTo>
                    <a:pt x="29908" y="6971"/>
                  </a:lnTo>
                  <a:lnTo>
                    <a:pt x="29724" y="6940"/>
                  </a:lnTo>
                  <a:lnTo>
                    <a:pt x="29755" y="6817"/>
                  </a:lnTo>
                  <a:lnTo>
                    <a:pt x="29939" y="6694"/>
                  </a:lnTo>
                  <a:lnTo>
                    <a:pt x="29939" y="6572"/>
                  </a:lnTo>
                  <a:lnTo>
                    <a:pt x="29877" y="6479"/>
                  </a:lnTo>
                  <a:lnTo>
                    <a:pt x="30000" y="6387"/>
                  </a:lnTo>
                  <a:lnTo>
                    <a:pt x="30246" y="6387"/>
                  </a:lnTo>
                  <a:lnTo>
                    <a:pt x="30369" y="6264"/>
                  </a:lnTo>
                  <a:lnTo>
                    <a:pt x="30492" y="6234"/>
                  </a:lnTo>
                  <a:lnTo>
                    <a:pt x="30706" y="6050"/>
                  </a:lnTo>
                  <a:lnTo>
                    <a:pt x="30768" y="6019"/>
                  </a:lnTo>
                  <a:lnTo>
                    <a:pt x="31014" y="5957"/>
                  </a:lnTo>
                  <a:lnTo>
                    <a:pt x="31443" y="6111"/>
                  </a:lnTo>
                  <a:lnTo>
                    <a:pt x="31720" y="6295"/>
                  </a:lnTo>
                  <a:lnTo>
                    <a:pt x="31965" y="6295"/>
                  </a:lnTo>
                  <a:lnTo>
                    <a:pt x="32242" y="6326"/>
                  </a:lnTo>
                  <a:lnTo>
                    <a:pt x="32334" y="6387"/>
                  </a:lnTo>
                  <a:lnTo>
                    <a:pt x="32272" y="6479"/>
                  </a:lnTo>
                  <a:lnTo>
                    <a:pt x="32272" y="6664"/>
                  </a:lnTo>
                  <a:lnTo>
                    <a:pt x="32395" y="6786"/>
                  </a:lnTo>
                  <a:lnTo>
                    <a:pt x="32457" y="6940"/>
                  </a:lnTo>
                  <a:lnTo>
                    <a:pt x="32365" y="7094"/>
                  </a:lnTo>
                  <a:lnTo>
                    <a:pt x="32272" y="7247"/>
                  </a:lnTo>
                  <a:lnTo>
                    <a:pt x="32334" y="7462"/>
                  </a:lnTo>
                  <a:lnTo>
                    <a:pt x="32334" y="7861"/>
                  </a:lnTo>
                  <a:lnTo>
                    <a:pt x="32426" y="8045"/>
                  </a:lnTo>
                  <a:lnTo>
                    <a:pt x="32518" y="8168"/>
                  </a:lnTo>
                  <a:lnTo>
                    <a:pt x="32610" y="8168"/>
                  </a:lnTo>
                  <a:lnTo>
                    <a:pt x="32580" y="7953"/>
                  </a:lnTo>
                  <a:lnTo>
                    <a:pt x="32672" y="7861"/>
                  </a:lnTo>
                  <a:lnTo>
                    <a:pt x="32764" y="7923"/>
                  </a:lnTo>
                  <a:lnTo>
                    <a:pt x="32764" y="8076"/>
                  </a:lnTo>
                  <a:lnTo>
                    <a:pt x="32794" y="8260"/>
                  </a:lnTo>
                  <a:lnTo>
                    <a:pt x="32856" y="8230"/>
                  </a:lnTo>
                  <a:lnTo>
                    <a:pt x="32917" y="8352"/>
                  </a:lnTo>
                  <a:lnTo>
                    <a:pt x="33102" y="8506"/>
                  </a:lnTo>
                  <a:lnTo>
                    <a:pt x="33194" y="8629"/>
                  </a:lnTo>
                  <a:lnTo>
                    <a:pt x="33316" y="8629"/>
                  </a:lnTo>
                  <a:lnTo>
                    <a:pt x="33501" y="8537"/>
                  </a:lnTo>
                  <a:lnTo>
                    <a:pt x="33531" y="8383"/>
                  </a:lnTo>
                  <a:lnTo>
                    <a:pt x="33624" y="8322"/>
                  </a:lnTo>
                  <a:lnTo>
                    <a:pt x="33716" y="8291"/>
                  </a:lnTo>
                  <a:lnTo>
                    <a:pt x="33716" y="8076"/>
                  </a:lnTo>
                  <a:lnTo>
                    <a:pt x="33808" y="7923"/>
                  </a:lnTo>
                  <a:lnTo>
                    <a:pt x="33961" y="7923"/>
                  </a:lnTo>
                  <a:lnTo>
                    <a:pt x="34146" y="7830"/>
                  </a:lnTo>
                  <a:lnTo>
                    <a:pt x="34146" y="7677"/>
                  </a:lnTo>
                  <a:lnTo>
                    <a:pt x="34207" y="7585"/>
                  </a:lnTo>
                  <a:lnTo>
                    <a:pt x="34268" y="7616"/>
                  </a:lnTo>
                  <a:lnTo>
                    <a:pt x="34360" y="7616"/>
                  </a:lnTo>
                  <a:lnTo>
                    <a:pt x="34514" y="7554"/>
                  </a:lnTo>
                  <a:lnTo>
                    <a:pt x="34760" y="7523"/>
                  </a:lnTo>
                  <a:lnTo>
                    <a:pt x="34790" y="7401"/>
                  </a:lnTo>
                  <a:lnTo>
                    <a:pt x="34729" y="7278"/>
                  </a:lnTo>
                  <a:lnTo>
                    <a:pt x="34852" y="7124"/>
                  </a:lnTo>
                  <a:lnTo>
                    <a:pt x="35251" y="6879"/>
                  </a:lnTo>
                  <a:lnTo>
                    <a:pt x="35435" y="6879"/>
                  </a:lnTo>
                  <a:lnTo>
                    <a:pt x="35589" y="7001"/>
                  </a:lnTo>
                  <a:lnTo>
                    <a:pt x="35834" y="7124"/>
                  </a:lnTo>
                  <a:lnTo>
                    <a:pt x="36141" y="7186"/>
                  </a:lnTo>
                  <a:lnTo>
                    <a:pt x="36295" y="7308"/>
                  </a:lnTo>
                  <a:lnTo>
                    <a:pt x="36448" y="7308"/>
                  </a:lnTo>
                  <a:lnTo>
                    <a:pt x="36663" y="7370"/>
                  </a:lnTo>
                  <a:lnTo>
                    <a:pt x="37124" y="7585"/>
                  </a:lnTo>
                  <a:lnTo>
                    <a:pt x="37247" y="7585"/>
                  </a:lnTo>
                  <a:lnTo>
                    <a:pt x="37370" y="7585"/>
                  </a:lnTo>
                  <a:lnTo>
                    <a:pt x="37585" y="7646"/>
                  </a:lnTo>
                  <a:lnTo>
                    <a:pt x="37738" y="7646"/>
                  </a:lnTo>
                  <a:lnTo>
                    <a:pt x="37861" y="7738"/>
                  </a:lnTo>
                  <a:lnTo>
                    <a:pt x="37830" y="7800"/>
                  </a:lnTo>
                  <a:lnTo>
                    <a:pt x="37830" y="7892"/>
                  </a:lnTo>
                  <a:lnTo>
                    <a:pt x="37922" y="7923"/>
                  </a:lnTo>
                  <a:lnTo>
                    <a:pt x="38076" y="7892"/>
                  </a:lnTo>
                  <a:close/>
                  <a:moveTo>
                    <a:pt x="28219" y="5620"/>
                  </a:moveTo>
                  <a:lnTo>
                    <a:pt x="28526" y="5773"/>
                  </a:lnTo>
                  <a:lnTo>
                    <a:pt x="28557" y="5865"/>
                  </a:lnTo>
                  <a:lnTo>
                    <a:pt x="28342" y="5742"/>
                  </a:lnTo>
                  <a:close/>
                  <a:moveTo>
                    <a:pt x="29877" y="5957"/>
                  </a:moveTo>
                  <a:lnTo>
                    <a:pt x="29970" y="5988"/>
                  </a:lnTo>
                  <a:lnTo>
                    <a:pt x="30123" y="5927"/>
                  </a:lnTo>
                  <a:lnTo>
                    <a:pt x="30092" y="5835"/>
                  </a:lnTo>
                  <a:lnTo>
                    <a:pt x="29877" y="5712"/>
                  </a:lnTo>
                  <a:lnTo>
                    <a:pt x="29601" y="5712"/>
                  </a:lnTo>
                  <a:lnTo>
                    <a:pt x="29478" y="5804"/>
                  </a:lnTo>
                  <a:lnTo>
                    <a:pt x="29325" y="5804"/>
                  </a:lnTo>
                  <a:lnTo>
                    <a:pt x="29263" y="5835"/>
                  </a:lnTo>
                  <a:lnTo>
                    <a:pt x="29325" y="5896"/>
                  </a:lnTo>
                  <a:lnTo>
                    <a:pt x="29202" y="5927"/>
                  </a:lnTo>
                  <a:lnTo>
                    <a:pt x="29448" y="5957"/>
                  </a:lnTo>
                  <a:lnTo>
                    <a:pt x="29601" y="6019"/>
                  </a:lnTo>
                  <a:lnTo>
                    <a:pt x="29724" y="5988"/>
                  </a:lnTo>
                  <a:lnTo>
                    <a:pt x="29724" y="5927"/>
                  </a:lnTo>
                  <a:lnTo>
                    <a:pt x="29601" y="5865"/>
                  </a:lnTo>
                  <a:lnTo>
                    <a:pt x="29570" y="5835"/>
                  </a:lnTo>
                  <a:lnTo>
                    <a:pt x="29632" y="5804"/>
                  </a:lnTo>
                  <a:lnTo>
                    <a:pt x="29877" y="5957"/>
                  </a:lnTo>
                  <a:close/>
                  <a:moveTo>
                    <a:pt x="29601" y="6449"/>
                  </a:moveTo>
                  <a:lnTo>
                    <a:pt x="29448" y="6387"/>
                  </a:lnTo>
                  <a:lnTo>
                    <a:pt x="29263" y="6418"/>
                  </a:lnTo>
                  <a:lnTo>
                    <a:pt x="29417" y="6479"/>
                  </a:lnTo>
                  <a:close/>
                  <a:moveTo>
                    <a:pt x="29724" y="6326"/>
                  </a:moveTo>
                  <a:lnTo>
                    <a:pt x="29662" y="6418"/>
                  </a:lnTo>
                  <a:lnTo>
                    <a:pt x="29601" y="6357"/>
                  </a:lnTo>
                  <a:close/>
                  <a:moveTo>
                    <a:pt x="29693" y="6449"/>
                  </a:moveTo>
                  <a:lnTo>
                    <a:pt x="29540" y="6572"/>
                  </a:lnTo>
                  <a:lnTo>
                    <a:pt x="29540" y="6786"/>
                  </a:lnTo>
                  <a:lnTo>
                    <a:pt x="29693" y="6817"/>
                  </a:lnTo>
                  <a:lnTo>
                    <a:pt x="29785" y="6786"/>
                  </a:lnTo>
                  <a:lnTo>
                    <a:pt x="29816" y="6479"/>
                  </a:lnTo>
                  <a:lnTo>
                    <a:pt x="29693" y="6449"/>
                  </a:lnTo>
                  <a:close/>
                  <a:moveTo>
                    <a:pt x="25087" y="2426"/>
                  </a:moveTo>
                  <a:lnTo>
                    <a:pt x="25241" y="2610"/>
                  </a:lnTo>
                  <a:lnTo>
                    <a:pt x="25302" y="2764"/>
                  </a:lnTo>
                  <a:lnTo>
                    <a:pt x="25241" y="2856"/>
                  </a:lnTo>
                  <a:lnTo>
                    <a:pt x="25087" y="2733"/>
                  </a:lnTo>
                  <a:lnTo>
                    <a:pt x="25057" y="2518"/>
                  </a:lnTo>
                  <a:close/>
                  <a:moveTo>
                    <a:pt x="26101" y="1812"/>
                  </a:moveTo>
                  <a:lnTo>
                    <a:pt x="26162" y="2027"/>
                  </a:lnTo>
                  <a:lnTo>
                    <a:pt x="26162" y="2181"/>
                  </a:lnTo>
                  <a:lnTo>
                    <a:pt x="26254" y="2119"/>
                  </a:lnTo>
                  <a:lnTo>
                    <a:pt x="26315" y="1996"/>
                  </a:lnTo>
                  <a:lnTo>
                    <a:pt x="26254" y="1843"/>
                  </a:lnTo>
                  <a:lnTo>
                    <a:pt x="26162" y="1751"/>
                  </a:lnTo>
                  <a:lnTo>
                    <a:pt x="26070" y="1812"/>
                  </a:lnTo>
                  <a:close/>
                  <a:moveTo>
                    <a:pt x="26101" y="2211"/>
                  </a:moveTo>
                  <a:lnTo>
                    <a:pt x="26193" y="2242"/>
                  </a:lnTo>
                  <a:lnTo>
                    <a:pt x="26223" y="2396"/>
                  </a:lnTo>
                  <a:lnTo>
                    <a:pt x="26162" y="2396"/>
                  </a:lnTo>
                  <a:close/>
                  <a:moveTo>
                    <a:pt x="27421" y="3747"/>
                  </a:moveTo>
                  <a:lnTo>
                    <a:pt x="27482" y="4023"/>
                  </a:lnTo>
                  <a:lnTo>
                    <a:pt x="27574" y="3931"/>
                  </a:lnTo>
                  <a:lnTo>
                    <a:pt x="27697" y="3931"/>
                  </a:lnTo>
                  <a:lnTo>
                    <a:pt x="27820" y="3808"/>
                  </a:lnTo>
                  <a:lnTo>
                    <a:pt x="27759" y="3685"/>
                  </a:lnTo>
                  <a:lnTo>
                    <a:pt x="27667" y="3624"/>
                  </a:lnTo>
                  <a:lnTo>
                    <a:pt x="27544" y="3685"/>
                  </a:lnTo>
                  <a:lnTo>
                    <a:pt x="27421" y="3747"/>
                  </a:lnTo>
                  <a:close/>
                  <a:moveTo>
                    <a:pt x="27267" y="5957"/>
                  </a:moveTo>
                  <a:lnTo>
                    <a:pt x="27329" y="6203"/>
                  </a:lnTo>
                  <a:lnTo>
                    <a:pt x="27544" y="6387"/>
                  </a:lnTo>
                  <a:lnTo>
                    <a:pt x="27605" y="6449"/>
                  </a:lnTo>
                  <a:lnTo>
                    <a:pt x="27544" y="6479"/>
                  </a:lnTo>
                  <a:lnTo>
                    <a:pt x="27544" y="6602"/>
                  </a:lnTo>
                  <a:lnTo>
                    <a:pt x="27482" y="6449"/>
                  </a:lnTo>
                  <a:lnTo>
                    <a:pt x="27359" y="6387"/>
                  </a:lnTo>
                  <a:lnTo>
                    <a:pt x="27206" y="6142"/>
                  </a:lnTo>
                  <a:lnTo>
                    <a:pt x="27052" y="6019"/>
                  </a:lnTo>
                  <a:lnTo>
                    <a:pt x="26930" y="5835"/>
                  </a:lnTo>
                  <a:lnTo>
                    <a:pt x="26991" y="5681"/>
                  </a:lnTo>
                  <a:lnTo>
                    <a:pt x="26991" y="5558"/>
                  </a:lnTo>
                  <a:lnTo>
                    <a:pt x="26991" y="5466"/>
                  </a:lnTo>
                  <a:lnTo>
                    <a:pt x="26837" y="5343"/>
                  </a:lnTo>
                  <a:lnTo>
                    <a:pt x="26868" y="5159"/>
                  </a:lnTo>
                  <a:lnTo>
                    <a:pt x="26930" y="5067"/>
                  </a:lnTo>
                  <a:lnTo>
                    <a:pt x="26837" y="4883"/>
                  </a:lnTo>
                  <a:lnTo>
                    <a:pt x="26745" y="4791"/>
                  </a:lnTo>
                  <a:lnTo>
                    <a:pt x="26807" y="4576"/>
                  </a:lnTo>
                  <a:lnTo>
                    <a:pt x="26899" y="4484"/>
                  </a:lnTo>
                  <a:lnTo>
                    <a:pt x="26899" y="4299"/>
                  </a:lnTo>
                  <a:lnTo>
                    <a:pt x="26960" y="4054"/>
                  </a:lnTo>
                  <a:lnTo>
                    <a:pt x="27206" y="3808"/>
                  </a:lnTo>
                  <a:lnTo>
                    <a:pt x="27298" y="3777"/>
                  </a:lnTo>
                  <a:lnTo>
                    <a:pt x="27298" y="3900"/>
                  </a:lnTo>
                  <a:lnTo>
                    <a:pt x="27175" y="4054"/>
                  </a:lnTo>
                  <a:lnTo>
                    <a:pt x="27206" y="4146"/>
                  </a:lnTo>
                  <a:lnTo>
                    <a:pt x="27359" y="4207"/>
                  </a:lnTo>
                  <a:lnTo>
                    <a:pt x="27359" y="4453"/>
                  </a:lnTo>
                  <a:lnTo>
                    <a:pt x="27267" y="4668"/>
                  </a:lnTo>
                  <a:lnTo>
                    <a:pt x="27145" y="4668"/>
                  </a:lnTo>
                  <a:lnTo>
                    <a:pt x="27022" y="4791"/>
                  </a:lnTo>
                  <a:lnTo>
                    <a:pt x="27114" y="4913"/>
                  </a:lnTo>
                  <a:lnTo>
                    <a:pt x="27206" y="4913"/>
                  </a:lnTo>
                  <a:lnTo>
                    <a:pt x="27267" y="4791"/>
                  </a:lnTo>
                  <a:lnTo>
                    <a:pt x="27390" y="4729"/>
                  </a:lnTo>
                  <a:lnTo>
                    <a:pt x="27482" y="4637"/>
                  </a:lnTo>
                  <a:lnTo>
                    <a:pt x="27390" y="4637"/>
                  </a:lnTo>
                  <a:lnTo>
                    <a:pt x="27390" y="4514"/>
                  </a:lnTo>
                  <a:lnTo>
                    <a:pt x="27636" y="4391"/>
                  </a:lnTo>
                  <a:lnTo>
                    <a:pt x="27881" y="4299"/>
                  </a:lnTo>
                  <a:lnTo>
                    <a:pt x="28004" y="4422"/>
                  </a:lnTo>
                  <a:lnTo>
                    <a:pt x="28004" y="4514"/>
                  </a:lnTo>
                  <a:lnTo>
                    <a:pt x="27851" y="4821"/>
                  </a:lnTo>
                  <a:lnTo>
                    <a:pt x="27574" y="4913"/>
                  </a:lnTo>
                  <a:lnTo>
                    <a:pt x="27452" y="5036"/>
                  </a:lnTo>
                  <a:lnTo>
                    <a:pt x="27513" y="5159"/>
                  </a:lnTo>
                  <a:lnTo>
                    <a:pt x="27636" y="5159"/>
                  </a:lnTo>
                  <a:lnTo>
                    <a:pt x="27851" y="5313"/>
                  </a:lnTo>
                  <a:lnTo>
                    <a:pt x="27881" y="5435"/>
                  </a:lnTo>
                  <a:lnTo>
                    <a:pt x="27943" y="5497"/>
                  </a:lnTo>
                  <a:lnTo>
                    <a:pt x="27789" y="5497"/>
                  </a:lnTo>
                  <a:lnTo>
                    <a:pt x="27667" y="5405"/>
                  </a:lnTo>
                  <a:lnTo>
                    <a:pt x="27452" y="5405"/>
                  </a:lnTo>
                  <a:lnTo>
                    <a:pt x="27267" y="5343"/>
                  </a:lnTo>
                  <a:lnTo>
                    <a:pt x="27145" y="5374"/>
                  </a:lnTo>
                  <a:lnTo>
                    <a:pt x="27145" y="5681"/>
                  </a:lnTo>
                  <a:lnTo>
                    <a:pt x="27298" y="5957"/>
                  </a:lnTo>
                  <a:close/>
                  <a:moveTo>
                    <a:pt x="26592" y="6357"/>
                  </a:moveTo>
                  <a:lnTo>
                    <a:pt x="26653" y="6479"/>
                  </a:lnTo>
                  <a:lnTo>
                    <a:pt x="26500" y="6418"/>
                  </a:lnTo>
                  <a:lnTo>
                    <a:pt x="26561" y="6295"/>
                  </a:lnTo>
                  <a:close/>
                  <a:moveTo>
                    <a:pt x="26592" y="6019"/>
                  </a:moveTo>
                  <a:lnTo>
                    <a:pt x="26500" y="6019"/>
                  </a:lnTo>
                  <a:lnTo>
                    <a:pt x="26469" y="6172"/>
                  </a:lnTo>
                  <a:lnTo>
                    <a:pt x="26561" y="6203"/>
                  </a:lnTo>
                  <a:lnTo>
                    <a:pt x="26623" y="6111"/>
                  </a:lnTo>
                  <a:lnTo>
                    <a:pt x="26623" y="6019"/>
                  </a:lnTo>
                  <a:close/>
                  <a:moveTo>
                    <a:pt x="26745" y="6111"/>
                  </a:moveTo>
                  <a:lnTo>
                    <a:pt x="26684" y="6142"/>
                  </a:lnTo>
                  <a:lnTo>
                    <a:pt x="26684" y="6264"/>
                  </a:lnTo>
                  <a:lnTo>
                    <a:pt x="26776" y="6387"/>
                  </a:lnTo>
                  <a:lnTo>
                    <a:pt x="26930" y="6387"/>
                  </a:lnTo>
                  <a:lnTo>
                    <a:pt x="27022" y="6479"/>
                  </a:lnTo>
                  <a:lnTo>
                    <a:pt x="27083" y="6387"/>
                  </a:lnTo>
                  <a:lnTo>
                    <a:pt x="27052" y="6326"/>
                  </a:lnTo>
                  <a:lnTo>
                    <a:pt x="26930" y="6264"/>
                  </a:lnTo>
                  <a:lnTo>
                    <a:pt x="26930" y="6142"/>
                  </a:lnTo>
                  <a:lnTo>
                    <a:pt x="26837" y="6080"/>
                  </a:lnTo>
                  <a:lnTo>
                    <a:pt x="26715" y="6111"/>
                  </a:lnTo>
                  <a:close/>
                  <a:moveTo>
                    <a:pt x="26715" y="7063"/>
                  </a:moveTo>
                  <a:lnTo>
                    <a:pt x="26960" y="6909"/>
                  </a:lnTo>
                  <a:lnTo>
                    <a:pt x="27145" y="6909"/>
                  </a:lnTo>
                  <a:lnTo>
                    <a:pt x="27359" y="7094"/>
                  </a:lnTo>
                  <a:lnTo>
                    <a:pt x="27298" y="7186"/>
                  </a:lnTo>
                  <a:lnTo>
                    <a:pt x="27052" y="7186"/>
                  </a:lnTo>
                  <a:lnTo>
                    <a:pt x="26960" y="7216"/>
                  </a:lnTo>
                  <a:lnTo>
                    <a:pt x="26807" y="7155"/>
                  </a:lnTo>
                  <a:lnTo>
                    <a:pt x="26715" y="7063"/>
                  </a:lnTo>
                  <a:close/>
                  <a:moveTo>
                    <a:pt x="29079" y="7124"/>
                  </a:moveTo>
                  <a:lnTo>
                    <a:pt x="28772" y="7186"/>
                  </a:lnTo>
                  <a:lnTo>
                    <a:pt x="28680" y="7278"/>
                  </a:lnTo>
                  <a:lnTo>
                    <a:pt x="28741" y="7339"/>
                  </a:lnTo>
                  <a:lnTo>
                    <a:pt x="29018" y="7431"/>
                  </a:lnTo>
                  <a:lnTo>
                    <a:pt x="29233" y="7370"/>
                  </a:lnTo>
                  <a:lnTo>
                    <a:pt x="29171" y="7339"/>
                  </a:lnTo>
                  <a:lnTo>
                    <a:pt x="29171" y="7186"/>
                  </a:lnTo>
                  <a:close/>
                  <a:moveTo>
                    <a:pt x="27667" y="8752"/>
                  </a:moveTo>
                  <a:lnTo>
                    <a:pt x="27759" y="8752"/>
                  </a:lnTo>
                  <a:lnTo>
                    <a:pt x="27759" y="8813"/>
                  </a:lnTo>
                  <a:lnTo>
                    <a:pt x="27697" y="8813"/>
                  </a:lnTo>
                  <a:lnTo>
                    <a:pt x="27667" y="8721"/>
                  </a:lnTo>
                  <a:close/>
                  <a:moveTo>
                    <a:pt x="27513" y="8752"/>
                  </a:moveTo>
                  <a:lnTo>
                    <a:pt x="27605" y="8752"/>
                  </a:lnTo>
                  <a:lnTo>
                    <a:pt x="27605" y="8813"/>
                  </a:lnTo>
                  <a:lnTo>
                    <a:pt x="27544" y="8813"/>
                  </a:lnTo>
                  <a:lnTo>
                    <a:pt x="27544" y="8752"/>
                  </a:lnTo>
                  <a:close/>
                  <a:moveTo>
                    <a:pt x="27083" y="8813"/>
                  </a:moveTo>
                  <a:lnTo>
                    <a:pt x="27267" y="8752"/>
                  </a:lnTo>
                  <a:lnTo>
                    <a:pt x="27359" y="8721"/>
                  </a:lnTo>
                  <a:lnTo>
                    <a:pt x="27452" y="8752"/>
                  </a:lnTo>
                  <a:lnTo>
                    <a:pt x="27359" y="8936"/>
                  </a:lnTo>
                  <a:lnTo>
                    <a:pt x="27329" y="8844"/>
                  </a:lnTo>
                  <a:lnTo>
                    <a:pt x="27206" y="8936"/>
                  </a:lnTo>
                  <a:close/>
                  <a:moveTo>
                    <a:pt x="27022" y="8322"/>
                  </a:moveTo>
                  <a:lnTo>
                    <a:pt x="26930" y="8414"/>
                  </a:lnTo>
                  <a:lnTo>
                    <a:pt x="27022" y="8414"/>
                  </a:lnTo>
                  <a:lnTo>
                    <a:pt x="27022" y="8291"/>
                  </a:lnTo>
                  <a:close/>
                  <a:moveTo>
                    <a:pt x="27206" y="8138"/>
                  </a:moveTo>
                  <a:lnTo>
                    <a:pt x="27052" y="8138"/>
                  </a:lnTo>
                  <a:lnTo>
                    <a:pt x="27083" y="8230"/>
                  </a:lnTo>
                  <a:lnTo>
                    <a:pt x="27175" y="8230"/>
                  </a:lnTo>
                  <a:close/>
                  <a:moveTo>
                    <a:pt x="27237" y="8598"/>
                  </a:moveTo>
                  <a:lnTo>
                    <a:pt x="27390" y="8383"/>
                  </a:lnTo>
                  <a:lnTo>
                    <a:pt x="27513" y="8506"/>
                  </a:lnTo>
                  <a:lnTo>
                    <a:pt x="27574" y="8629"/>
                  </a:lnTo>
                  <a:lnTo>
                    <a:pt x="27728" y="8629"/>
                  </a:lnTo>
                  <a:lnTo>
                    <a:pt x="27881" y="8475"/>
                  </a:lnTo>
                  <a:lnTo>
                    <a:pt x="28004" y="8475"/>
                  </a:lnTo>
                  <a:lnTo>
                    <a:pt x="28096" y="8629"/>
                  </a:lnTo>
                  <a:lnTo>
                    <a:pt x="28434" y="8660"/>
                  </a:lnTo>
                  <a:lnTo>
                    <a:pt x="28526" y="8567"/>
                  </a:lnTo>
                  <a:lnTo>
                    <a:pt x="28711" y="8567"/>
                  </a:lnTo>
                  <a:lnTo>
                    <a:pt x="29018" y="8752"/>
                  </a:lnTo>
                  <a:lnTo>
                    <a:pt x="29171" y="8782"/>
                  </a:lnTo>
                  <a:lnTo>
                    <a:pt x="29355" y="8967"/>
                  </a:lnTo>
                  <a:lnTo>
                    <a:pt x="29540" y="8967"/>
                  </a:lnTo>
                  <a:lnTo>
                    <a:pt x="29601" y="8813"/>
                  </a:lnTo>
                  <a:lnTo>
                    <a:pt x="29509" y="8506"/>
                  </a:lnTo>
                  <a:lnTo>
                    <a:pt x="29079" y="8260"/>
                  </a:lnTo>
                  <a:lnTo>
                    <a:pt x="28741" y="8199"/>
                  </a:lnTo>
                  <a:lnTo>
                    <a:pt x="28588" y="8076"/>
                  </a:lnTo>
                  <a:lnTo>
                    <a:pt x="28403" y="8076"/>
                  </a:lnTo>
                  <a:lnTo>
                    <a:pt x="28250" y="8199"/>
                  </a:lnTo>
                  <a:lnTo>
                    <a:pt x="28066" y="8168"/>
                  </a:lnTo>
                  <a:lnTo>
                    <a:pt x="27943" y="8138"/>
                  </a:lnTo>
                  <a:lnTo>
                    <a:pt x="27728" y="8138"/>
                  </a:lnTo>
                  <a:lnTo>
                    <a:pt x="27390" y="8138"/>
                  </a:lnTo>
                  <a:lnTo>
                    <a:pt x="27298" y="8230"/>
                  </a:lnTo>
                  <a:lnTo>
                    <a:pt x="27298" y="8322"/>
                  </a:lnTo>
                  <a:lnTo>
                    <a:pt x="27175" y="8383"/>
                  </a:lnTo>
                  <a:lnTo>
                    <a:pt x="27114" y="8506"/>
                  </a:lnTo>
                  <a:lnTo>
                    <a:pt x="27145" y="8629"/>
                  </a:lnTo>
                  <a:close/>
                  <a:moveTo>
                    <a:pt x="25609" y="8352"/>
                  </a:moveTo>
                  <a:lnTo>
                    <a:pt x="25763" y="8414"/>
                  </a:lnTo>
                  <a:lnTo>
                    <a:pt x="25886" y="8291"/>
                  </a:lnTo>
                  <a:lnTo>
                    <a:pt x="26223" y="8322"/>
                  </a:lnTo>
                  <a:lnTo>
                    <a:pt x="26438" y="8414"/>
                  </a:lnTo>
                  <a:lnTo>
                    <a:pt x="26438" y="8506"/>
                  </a:lnTo>
                  <a:lnTo>
                    <a:pt x="26592" y="8690"/>
                  </a:lnTo>
                  <a:lnTo>
                    <a:pt x="26592" y="8813"/>
                  </a:lnTo>
                  <a:lnTo>
                    <a:pt x="26469" y="8813"/>
                  </a:lnTo>
                  <a:lnTo>
                    <a:pt x="26285" y="8967"/>
                  </a:lnTo>
                  <a:lnTo>
                    <a:pt x="26101" y="8936"/>
                  </a:lnTo>
                  <a:lnTo>
                    <a:pt x="25886" y="8967"/>
                  </a:lnTo>
                  <a:lnTo>
                    <a:pt x="25824" y="8874"/>
                  </a:lnTo>
                  <a:lnTo>
                    <a:pt x="25579" y="8844"/>
                  </a:lnTo>
                  <a:lnTo>
                    <a:pt x="25456" y="8660"/>
                  </a:lnTo>
                  <a:lnTo>
                    <a:pt x="25486" y="8445"/>
                  </a:lnTo>
                  <a:lnTo>
                    <a:pt x="25609" y="8352"/>
                  </a:lnTo>
                  <a:close/>
                  <a:moveTo>
                    <a:pt x="21034" y="11761"/>
                  </a:moveTo>
                  <a:lnTo>
                    <a:pt x="20942" y="11699"/>
                  </a:lnTo>
                  <a:lnTo>
                    <a:pt x="20881" y="11761"/>
                  </a:lnTo>
                  <a:lnTo>
                    <a:pt x="20973" y="11822"/>
                  </a:lnTo>
                  <a:close/>
                  <a:moveTo>
                    <a:pt x="20881" y="10594"/>
                  </a:moveTo>
                  <a:lnTo>
                    <a:pt x="21003" y="10870"/>
                  </a:lnTo>
                  <a:lnTo>
                    <a:pt x="20942" y="10993"/>
                  </a:lnTo>
                  <a:lnTo>
                    <a:pt x="20881" y="11177"/>
                  </a:lnTo>
                  <a:lnTo>
                    <a:pt x="20850" y="11055"/>
                  </a:lnTo>
                  <a:lnTo>
                    <a:pt x="20758" y="10932"/>
                  </a:lnTo>
                  <a:lnTo>
                    <a:pt x="20819" y="10809"/>
                  </a:lnTo>
                  <a:lnTo>
                    <a:pt x="20819" y="10686"/>
                  </a:lnTo>
                  <a:lnTo>
                    <a:pt x="20850" y="10594"/>
                  </a:lnTo>
                  <a:close/>
                  <a:moveTo>
                    <a:pt x="25486" y="7401"/>
                  </a:moveTo>
                  <a:lnTo>
                    <a:pt x="25486" y="7554"/>
                  </a:lnTo>
                  <a:lnTo>
                    <a:pt x="25579" y="7738"/>
                  </a:lnTo>
                  <a:lnTo>
                    <a:pt x="25579" y="7800"/>
                  </a:lnTo>
                  <a:lnTo>
                    <a:pt x="25517" y="7769"/>
                  </a:lnTo>
                  <a:lnTo>
                    <a:pt x="25456" y="7585"/>
                  </a:lnTo>
                  <a:lnTo>
                    <a:pt x="25425" y="7462"/>
                  </a:lnTo>
                  <a:lnTo>
                    <a:pt x="25486" y="7431"/>
                  </a:lnTo>
                  <a:close/>
                  <a:moveTo>
                    <a:pt x="25026" y="7216"/>
                  </a:moveTo>
                  <a:lnTo>
                    <a:pt x="25118" y="7186"/>
                  </a:lnTo>
                  <a:lnTo>
                    <a:pt x="25241" y="7216"/>
                  </a:lnTo>
                  <a:lnTo>
                    <a:pt x="25364" y="7186"/>
                  </a:lnTo>
                  <a:lnTo>
                    <a:pt x="25671" y="7216"/>
                  </a:lnTo>
                  <a:lnTo>
                    <a:pt x="25824" y="7247"/>
                  </a:lnTo>
                  <a:lnTo>
                    <a:pt x="25640" y="7278"/>
                  </a:lnTo>
                  <a:lnTo>
                    <a:pt x="25271" y="7370"/>
                  </a:lnTo>
                  <a:lnTo>
                    <a:pt x="25087" y="7339"/>
                  </a:lnTo>
                  <a:lnTo>
                    <a:pt x="25087" y="7247"/>
                  </a:lnTo>
                  <a:lnTo>
                    <a:pt x="25026" y="7216"/>
                  </a:lnTo>
                  <a:close/>
                  <a:moveTo>
                    <a:pt x="24197" y="7216"/>
                  </a:moveTo>
                  <a:lnTo>
                    <a:pt x="24320" y="7124"/>
                  </a:lnTo>
                  <a:lnTo>
                    <a:pt x="24381" y="7124"/>
                  </a:lnTo>
                  <a:lnTo>
                    <a:pt x="24473" y="7124"/>
                  </a:lnTo>
                  <a:lnTo>
                    <a:pt x="24657" y="7155"/>
                  </a:lnTo>
                  <a:lnTo>
                    <a:pt x="24749" y="7216"/>
                  </a:lnTo>
                  <a:lnTo>
                    <a:pt x="24842" y="7155"/>
                  </a:lnTo>
                  <a:lnTo>
                    <a:pt x="24964" y="7186"/>
                  </a:lnTo>
                  <a:lnTo>
                    <a:pt x="24964" y="7339"/>
                  </a:lnTo>
                  <a:lnTo>
                    <a:pt x="24842" y="7339"/>
                  </a:lnTo>
                  <a:lnTo>
                    <a:pt x="24688" y="7401"/>
                  </a:lnTo>
                  <a:lnTo>
                    <a:pt x="24565" y="7370"/>
                  </a:lnTo>
                  <a:lnTo>
                    <a:pt x="24381" y="7462"/>
                  </a:lnTo>
                  <a:lnTo>
                    <a:pt x="24227" y="7431"/>
                  </a:lnTo>
                  <a:lnTo>
                    <a:pt x="24166" y="7339"/>
                  </a:lnTo>
                  <a:lnTo>
                    <a:pt x="24166" y="7278"/>
                  </a:lnTo>
                  <a:close/>
                  <a:moveTo>
                    <a:pt x="22754" y="10287"/>
                  </a:moveTo>
                  <a:lnTo>
                    <a:pt x="22876" y="10041"/>
                  </a:lnTo>
                  <a:lnTo>
                    <a:pt x="22969" y="9796"/>
                  </a:lnTo>
                  <a:lnTo>
                    <a:pt x="22969" y="9519"/>
                  </a:lnTo>
                  <a:lnTo>
                    <a:pt x="23030" y="9458"/>
                  </a:lnTo>
                  <a:lnTo>
                    <a:pt x="23153" y="9458"/>
                  </a:lnTo>
                  <a:lnTo>
                    <a:pt x="23153" y="9581"/>
                  </a:lnTo>
                  <a:lnTo>
                    <a:pt x="23183" y="9673"/>
                  </a:lnTo>
                  <a:lnTo>
                    <a:pt x="23183" y="9765"/>
                  </a:lnTo>
                  <a:lnTo>
                    <a:pt x="23153" y="9704"/>
                  </a:lnTo>
                  <a:lnTo>
                    <a:pt x="23122" y="9765"/>
                  </a:lnTo>
                  <a:lnTo>
                    <a:pt x="23030" y="9857"/>
                  </a:lnTo>
                  <a:lnTo>
                    <a:pt x="22969" y="9918"/>
                  </a:lnTo>
                  <a:lnTo>
                    <a:pt x="22999" y="10041"/>
                  </a:lnTo>
                  <a:lnTo>
                    <a:pt x="23153" y="10072"/>
                  </a:lnTo>
                  <a:lnTo>
                    <a:pt x="23183" y="10133"/>
                  </a:lnTo>
                  <a:lnTo>
                    <a:pt x="23122" y="10195"/>
                  </a:lnTo>
                  <a:lnTo>
                    <a:pt x="23030" y="10226"/>
                  </a:lnTo>
                  <a:lnTo>
                    <a:pt x="22938" y="10410"/>
                  </a:lnTo>
                  <a:lnTo>
                    <a:pt x="22815" y="10440"/>
                  </a:lnTo>
                  <a:lnTo>
                    <a:pt x="22723" y="10379"/>
                  </a:lnTo>
                  <a:lnTo>
                    <a:pt x="22723" y="10256"/>
                  </a:lnTo>
                  <a:close/>
                  <a:moveTo>
                    <a:pt x="22354" y="10133"/>
                  </a:moveTo>
                  <a:lnTo>
                    <a:pt x="22354" y="10195"/>
                  </a:lnTo>
                  <a:lnTo>
                    <a:pt x="22416" y="10256"/>
                  </a:lnTo>
                  <a:lnTo>
                    <a:pt x="22569" y="10226"/>
                  </a:lnTo>
                  <a:lnTo>
                    <a:pt x="22600" y="10164"/>
                  </a:lnTo>
                  <a:lnTo>
                    <a:pt x="22661" y="10164"/>
                  </a:lnTo>
                  <a:lnTo>
                    <a:pt x="22661" y="10011"/>
                  </a:lnTo>
                  <a:lnTo>
                    <a:pt x="22754" y="9918"/>
                  </a:lnTo>
                  <a:lnTo>
                    <a:pt x="22754" y="9826"/>
                  </a:lnTo>
                  <a:lnTo>
                    <a:pt x="22692" y="9673"/>
                  </a:lnTo>
                  <a:lnTo>
                    <a:pt x="22539" y="9765"/>
                  </a:lnTo>
                  <a:lnTo>
                    <a:pt x="22447" y="9888"/>
                  </a:lnTo>
                  <a:lnTo>
                    <a:pt x="22477" y="9980"/>
                  </a:lnTo>
                  <a:lnTo>
                    <a:pt x="22324" y="10133"/>
                  </a:lnTo>
                  <a:close/>
                  <a:moveTo>
                    <a:pt x="22017" y="10011"/>
                  </a:moveTo>
                  <a:lnTo>
                    <a:pt x="22017" y="10103"/>
                  </a:lnTo>
                  <a:lnTo>
                    <a:pt x="21955" y="10164"/>
                  </a:lnTo>
                  <a:lnTo>
                    <a:pt x="22017" y="10348"/>
                  </a:lnTo>
                  <a:lnTo>
                    <a:pt x="22078" y="10348"/>
                  </a:lnTo>
                  <a:lnTo>
                    <a:pt x="22201" y="10287"/>
                  </a:lnTo>
                  <a:lnTo>
                    <a:pt x="22170" y="10103"/>
                  </a:lnTo>
                  <a:lnTo>
                    <a:pt x="22078" y="9980"/>
                  </a:lnTo>
                  <a:lnTo>
                    <a:pt x="22017" y="10011"/>
                  </a:lnTo>
                  <a:close/>
                  <a:moveTo>
                    <a:pt x="23214" y="7278"/>
                  </a:moveTo>
                  <a:lnTo>
                    <a:pt x="23091" y="7339"/>
                  </a:lnTo>
                  <a:lnTo>
                    <a:pt x="23183" y="7401"/>
                  </a:lnTo>
                  <a:close/>
                  <a:moveTo>
                    <a:pt x="23368" y="7186"/>
                  </a:moveTo>
                  <a:lnTo>
                    <a:pt x="23306" y="7247"/>
                  </a:lnTo>
                  <a:lnTo>
                    <a:pt x="23429" y="7278"/>
                  </a:lnTo>
                  <a:close/>
                  <a:moveTo>
                    <a:pt x="23583" y="7032"/>
                  </a:moveTo>
                  <a:lnTo>
                    <a:pt x="23491" y="7094"/>
                  </a:lnTo>
                  <a:lnTo>
                    <a:pt x="23613" y="7124"/>
                  </a:lnTo>
                  <a:close/>
                  <a:moveTo>
                    <a:pt x="22907" y="6817"/>
                  </a:moveTo>
                  <a:lnTo>
                    <a:pt x="23091" y="6725"/>
                  </a:lnTo>
                  <a:lnTo>
                    <a:pt x="23306" y="6725"/>
                  </a:lnTo>
                  <a:lnTo>
                    <a:pt x="23306" y="6786"/>
                  </a:lnTo>
                  <a:lnTo>
                    <a:pt x="23276" y="6879"/>
                  </a:lnTo>
                  <a:lnTo>
                    <a:pt x="23398" y="6848"/>
                  </a:lnTo>
                  <a:lnTo>
                    <a:pt x="23460" y="6756"/>
                  </a:lnTo>
                  <a:lnTo>
                    <a:pt x="23552" y="6848"/>
                  </a:lnTo>
                  <a:lnTo>
                    <a:pt x="23521" y="6971"/>
                  </a:lnTo>
                  <a:lnTo>
                    <a:pt x="23398" y="7001"/>
                  </a:lnTo>
                  <a:lnTo>
                    <a:pt x="23337" y="6940"/>
                  </a:lnTo>
                  <a:lnTo>
                    <a:pt x="23245" y="7063"/>
                  </a:lnTo>
                  <a:lnTo>
                    <a:pt x="23122" y="6971"/>
                  </a:lnTo>
                  <a:lnTo>
                    <a:pt x="22999" y="7063"/>
                  </a:lnTo>
                  <a:lnTo>
                    <a:pt x="22876" y="6971"/>
                  </a:lnTo>
                  <a:lnTo>
                    <a:pt x="22876" y="6817"/>
                  </a:lnTo>
                  <a:close/>
                  <a:moveTo>
                    <a:pt x="22047" y="6019"/>
                  </a:moveTo>
                  <a:lnTo>
                    <a:pt x="22170" y="6080"/>
                  </a:lnTo>
                  <a:lnTo>
                    <a:pt x="22170" y="5988"/>
                  </a:lnTo>
                  <a:lnTo>
                    <a:pt x="22017" y="6019"/>
                  </a:lnTo>
                  <a:close/>
                  <a:moveTo>
                    <a:pt x="21925" y="6050"/>
                  </a:moveTo>
                  <a:lnTo>
                    <a:pt x="21986" y="6050"/>
                  </a:lnTo>
                  <a:lnTo>
                    <a:pt x="22109" y="6142"/>
                  </a:lnTo>
                  <a:lnTo>
                    <a:pt x="21986" y="6142"/>
                  </a:lnTo>
                  <a:lnTo>
                    <a:pt x="21925" y="6050"/>
                  </a:lnTo>
                  <a:close/>
                  <a:moveTo>
                    <a:pt x="20881" y="5343"/>
                  </a:moveTo>
                  <a:lnTo>
                    <a:pt x="21065" y="5282"/>
                  </a:lnTo>
                  <a:lnTo>
                    <a:pt x="21310" y="5374"/>
                  </a:lnTo>
                  <a:lnTo>
                    <a:pt x="21556" y="5374"/>
                  </a:lnTo>
                  <a:lnTo>
                    <a:pt x="21863" y="5220"/>
                  </a:lnTo>
                  <a:lnTo>
                    <a:pt x="22047" y="5251"/>
                  </a:lnTo>
                  <a:lnTo>
                    <a:pt x="22139" y="5343"/>
                  </a:lnTo>
                  <a:lnTo>
                    <a:pt x="22293" y="5343"/>
                  </a:lnTo>
                  <a:lnTo>
                    <a:pt x="22416" y="5313"/>
                  </a:lnTo>
                  <a:lnTo>
                    <a:pt x="22754" y="5343"/>
                  </a:lnTo>
                  <a:lnTo>
                    <a:pt x="22938" y="5343"/>
                  </a:lnTo>
                  <a:lnTo>
                    <a:pt x="22969" y="5282"/>
                  </a:lnTo>
                  <a:lnTo>
                    <a:pt x="23183" y="5282"/>
                  </a:lnTo>
                  <a:lnTo>
                    <a:pt x="23306" y="5343"/>
                  </a:lnTo>
                  <a:lnTo>
                    <a:pt x="23337" y="5435"/>
                  </a:lnTo>
                  <a:lnTo>
                    <a:pt x="23521" y="5497"/>
                  </a:lnTo>
                  <a:lnTo>
                    <a:pt x="24135" y="5343"/>
                  </a:lnTo>
                  <a:lnTo>
                    <a:pt x="24412" y="5159"/>
                  </a:lnTo>
                  <a:lnTo>
                    <a:pt x="24473" y="5036"/>
                  </a:lnTo>
                  <a:lnTo>
                    <a:pt x="24565" y="5036"/>
                  </a:lnTo>
                  <a:lnTo>
                    <a:pt x="24657" y="4913"/>
                  </a:lnTo>
                  <a:lnTo>
                    <a:pt x="24780" y="4852"/>
                  </a:lnTo>
                  <a:lnTo>
                    <a:pt x="24842" y="4698"/>
                  </a:lnTo>
                  <a:lnTo>
                    <a:pt x="24903" y="4576"/>
                  </a:lnTo>
                  <a:lnTo>
                    <a:pt x="24995" y="4514"/>
                  </a:lnTo>
                  <a:lnTo>
                    <a:pt x="24903" y="4453"/>
                  </a:lnTo>
                  <a:lnTo>
                    <a:pt x="24903" y="4330"/>
                  </a:lnTo>
                  <a:lnTo>
                    <a:pt x="24657" y="4299"/>
                  </a:lnTo>
                  <a:lnTo>
                    <a:pt x="24504" y="4330"/>
                  </a:lnTo>
                  <a:lnTo>
                    <a:pt x="24473" y="4514"/>
                  </a:lnTo>
                  <a:lnTo>
                    <a:pt x="24350" y="4606"/>
                  </a:lnTo>
                  <a:lnTo>
                    <a:pt x="24350" y="4698"/>
                  </a:lnTo>
                  <a:lnTo>
                    <a:pt x="24166" y="4821"/>
                  </a:lnTo>
                  <a:lnTo>
                    <a:pt x="24043" y="4821"/>
                  </a:lnTo>
                  <a:lnTo>
                    <a:pt x="23951" y="4944"/>
                  </a:lnTo>
                  <a:lnTo>
                    <a:pt x="23767" y="5006"/>
                  </a:lnTo>
                  <a:lnTo>
                    <a:pt x="23398" y="4913"/>
                  </a:lnTo>
                  <a:lnTo>
                    <a:pt x="23061" y="4883"/>
                  </a:lnTo>
                  <a:lnTo>
                    <a:pt x="22999" y="4975"/>
                  </a:lnTo>
                  <a:lnTo>
                    <a:pt x="22907" y="4975"/>
                  </a:lnTo>
                  <a:lnTo>
                    <a:pt x="22754" y="4852"/>
                  </a:lnTo>
                  <a:lnTo>
                    <a:pt x="22631" y="4852"/>
                  </a:lnTo>
                  <a:lnTo>
                    <a:pt x="22477" y="4852"/>
                  </a:lnTo>
                  <a:lnTo>
                    <a:pt x="22324" y="4791"/>
                  </a:lnTo>
                  <a:lnTo>
                    <a:pt x="22109" y="4760"/>
                  </a:lnTo>
                  <a:lnTo>
                    <a:pt x="22017" y="4852"/>
                  </a:lnTo>
                  <a:lnTo>
                    <a:pt x="21894" y="4760"/>
                  </a:lnTo>
                  <a:lnTo>
                    <a:pt x="21710" y="4606"/>
                  </a:lnTo>
                  <a:lnTo>
                    <a:pt x="21464" y="4576"/>
                  </a:lnTo>
                  <a:lnTo>
                    <a:pt x="21341" y="4576"/>
                  </a:lnTo>
                  <a:lnTo>
                    <a:pt x="21341" y="4729"/>
                  </a:lnTo>
                  <a:lnTo>
                    <a:pt x="21188" y="4821"/>
                  </a:lnTo>
                  <a:lnTo>
                    <a:pt x="21126" y="4975"/>
                  </a:lnTo>
                  <a:lnTo>
                    <a:pt x="21034" y="5067"/>
                  </a:lnTo>
                  <a:lnTo>
                    <a:pt x="20819" y="5006"/>
                  </a:lnTo>
                  <a:lnTo>
                    <a:pt x="20604" y="5067"/>
                  </a:lnTo>
                  <a:lnTo>
                    <a:pt x="20543" y="5128"/>
                  </a:lnTo>
                  <a:lnTo>
                    <a:pt x="20543" y="5190"/>
                  </a:lnTo>
                  <a:lnTo>
                    <a:pt x="20328" y="5405"/>
                  </a:lnTo>
                  <a:lnTo>
                    <a:pt x="20328" y="5650"/>
                  </a:lnTo>
                  <a:lnTo>
                    <a:pt x="20359" y="5773"/>
                  </a:lnTo>
                  <a:lnTo>
                    <a:pt x="20359" y="6050"/>
                  </a:lnTo>
                  <a:lnTo>
                    <a:pt x="20328" y="6142"/>
                  </a:lnTo>
                  <a:lnTo>
                    <a:pt x="20420" y="6326"/>
                  </a:lnTo>
                  <a:lnTo>
                    <a:pt x="20451" y="6479"/>
                  </a:lnTo>
                  <a:lnTo>
                    <a:pt x="20359" y="6418"/>
                  </a:lnTo>
                  <a:lnTo>
                    <a:pt x="20328" y="6295"/>
                  </a:lnTo>
                  <a:lnTo>
                    <a:pt x="20205" y="6326"/>
                  </a:lnTo>
                  <a:lnTo>
                    <a:pt x="20113" y="6449"/>
                  </a:lnTo>
                  <a:lnTo>
                    <a:pt x="19990" y="6510"/>
                  </a:lnTo>
                  <a:lnTo>
                    <a:pt x="19959" y="6694"/>
                  </a:lnTo>
                  <a:lnTo>
                    <a:pt x="19990" y="6879"/>
                  </a:lnTo>
                  <a:lnTo>
                    <a:pt x="19929" y="7001"/>
                  </a:lnTo>
                  <a:lnTo>
                    <a:pt x="19959" y="7339"/>
                  </a:lnTo>
                  <a:lnTo>
                    <a:pt x="19929" y="7401"/>
                  </a:lnTo>
                  <a:lnTo>
                    <a:pt x="19898" y="7554"/>
                  </a:lnTo>
                  <a:lnTo>
                    <a:pt x="19775" y="7616"/>
                  </a:lnTo>
                  <a:lnTo>
                    <a:pt x="19775" y="7800"/>
                  </a:lnTo>
                  <a:lnTo>
                    <a:pt x="19591" y="7953"/>
                  </a:lnTo>
                  <a:lnTo>
                    <a:pt x="19529" y="8168"/>
                  </a:lnTo>
                  <a:lnTo>
                    <a:pt x="19560" y="8230"/>
                  </a:lnTo>
                  <a:lnTo>
                    <a:pt x="19499" y="8322"/>
                  </a:lnTo>
                  <a:lnTo>
                    <a:pt x="19591" y="8629"/>
                  </a:lnTo>
                  <a:lnTo>
                    <a:pt x="19683" y="8752"/>
                  </a:lnTo>
                  <a:lnTo>
                    <a:pt x="19744" y="8721"/>
                  </a:lnTo>
                  <a:lnTo>
                    <a:pt x="19867" y="8721"/>
                  </a:lnTo>
                  <a:lnTo>
                    <a:pt x="19959" y="8660"/>
                  </a:lnTo>
                  <a:lnTo>
                    <a:pt x="20051" y="8690"/>
                  </a:lnTo>
                  <a:lnTo>
                    <a:pt x="20082" y="8905"/>
                  </a:lnTo>
                  <a:lnTo>
                    <a:pt x="20236" y="9274"/>
                  </a:lnTo>
                  <a:lnTo>
                    <a:pt x="20174" y="9366"/>
                  </a:lnTo>
                  <a:lnTo>
                    <a:pt x="20113" y="9581"/>
                  </a:lnTo>
                  <a:lnTo>
                    <a:pt x="20021" y="9765"/>
                  </a:lnTo>
                  <a:lnTo>
                    <a:pt x="20021" y="10133"/>
                  </a:lnTo>
                  <a:lnTo>
                    <a:pt x="20021" y="10410"/>
                  </a:lnTo>
                  <a:lnTo>
                    <a:pt x="20113" y="10410"/>
                  </a:lnTo>
                  <a:lnTo>
                    <a:pt x="20236" y="10471"/>
                  </a:lnTo>
                  <a:lnTo>
                    <a:pt x="20420" y="10471"/>
                  </a:lnTo>
                  <a:lnTo>
                    <a:pt x="20481" y="10379"/>
                  </a:lnTo>
                  <a:lnTo>
                    <a:pt x="20635" y="10410"/>
                  </a:lnTo>
                  <a:lnTo>
                    <a:pt x="20788" y="10410"/>
                  </a:lnTo>
                  <a:lnTo>
                    <a:pt x="20881" y="10471"/>
                  </a:lnTo>
                  <a:lnTo>
                    <a:pt x="20911" y="10348"/>
                  </a:lnTo>
                  <a:lnTo>
                    <a:pt x="20911" y="10195"/>
                  </a:lnTo>
                  <a:lnTo>
                    <a:pt x="20788" y="10103"/>
                  </a:lnTo>
                  <a:lnTo>
                    <a:pt x="20758" y="9888"/>
                  </a:lnTo>
                  <a:lnTo>
                    <a:pt x="20850" y="9734"/>
                  </a:lnTo>
                  <a:lnTo>
                    <a:pt x="20881" y="9458"/>
                  </a:lnTo>
                  <a:lnTo>
                    <a:pt x="20850" y="9212"/>
                  </a:lnTo>
                  <a:lnTo>
                    <a:pt x="20788" y="9151"/>
                  </a:lnTo>
                  <a:lnTo>
                    <a:pt x="20973" y="8905"/>
                  </a:lnTo>
                  <a:lnTo>
                    <a:pt x="21003" y="8690"/>
                  </a:lnTo>
                  <a:lnTo>
                    <a:pt x="20973" y="8414"/>
                  </a:lnTo>
                  <a:lnTo>
                    <a:pt x="20850" y="8322"/>
                  </a:lnTo>
                  <a:lnTo>
                    <a:pt x="20850" y="8260"/>
                  </a:lnTo>
                  <a:lnTo>
                    <a:pt x="21034" y="8168"/>
                  </a:lnTo>
                  <a:lnTo>
                    <a:pt x="21095" y="8045"/>
                  </a:lnTo>
                  <a:lnTo>
                    <a:pt x="21280" y="8015"/>
                  </a:lnTo>
                  <a:lnTo>
                    <a:pt x="21433" y="8076"/>
                  </a:lnTo>
                  <a:lnTo>
                    <a:pt x="21433" y="8138"/>
                  </a:lnTo>
                  <a:lnTo>
                    <a:pt x="21525" y="8291"/>
                  </a:lnTo>
                  <a:lnTo>
                    <a:pt x="21525" y="8445"/>
                  </a:lnTo>
                  <a:lnTo>
                    <a:pt x="21372" y="8598"/>
                  </a:lnTo>
                  <a:lnTo>
                    <a:pt x="21341" y="8752"/>
                  </a:lnTo>
                  <a:lnTo>
                    <a:pt x="21433" y="8936"/>
                  </a:lnTo>
                  <a:lnTo>
                    <a:pt x="21556" y="8936"/>
                  </a:lnTo>
                  <a:lnTo>
                    <a:pt x="21648" y="9059"/>
                  </a:lnTo>
                  <a:lnTo>
                    <a:pt x="21832" y="9151"/>
                  </a:lnTo>
                  <a:lnTo>
                    <a:pt x="21863" y="9304"/>
                  </a:lnTo>
                  <a:lnTo>
                    <a:pt x="21802" y="9304"/>
                  </a:lnTo>
                  <a:lnTo>
                    <a:pt x="21771" y="9611"/>
                  </a:lnTo>
                  <a:lnTo>
                    <a:pt x="21832" y="9796"/>
                  </a:lnTo>
                  <a:lnTo>
                    <a:pt x="21955" y="9826"/>
                  </a:lnTo>
                  <a:lnTo>
                    <a:pt x="22047" y="9796"/>
                  </a:lnTo>
                  <a:lnTo>
                    <a:pt x="22232" y="9888"/>
                  </a:lnTo>
                  <a:lnTo>
                    <a:pt x="22354" y="9857"/>
                  </a:lnTo>
                  <a:lnTo>
                    <a:pt x="22354" y="9796"/>
                  </a:lnTo>
                  <a:lnTo>
                    <a:pt x="22293" y="9673"/>
                  </a:lnTo>
                  <a:lnTo>
                    <a:pt x="22447" y="9550"/>
                  </a:lnTo>
                  <a:lnTo>
                    <a:pt x="22600" y="9519"/>
                  </a:lnTo>
                  <a:lnTo>
                    <a:pt x="22784" y="9396"/>
                  </a:lnTo>
                  <a:lnTo>
                    <a:pt x="23030" y="9396"/>
                  </a:lnTo>
                  <a:lnTo>
                    <a:pt x="23122" y="9304"/>
                  </a:lnTo>
                  <a:lnTo>
                    <a:pt x="23183" y="9335"/>
                  </a:lnTo>
                  <a:lnTo>
                    <a:pt x="23306" y="9335"/>
                  </a:lnTo>
                  <a:lnTo>
                    <a:pt x="23368" y="9212"/>
                  </a:lnTo>
                  <a:lnTo>
                    <a:pt x="23368" y="9151"/>
                  </a:lnTo>
                  <a:lnTo>
                    <a:pt x="23153" y="9151"/>
                  </a:lnTo>
                  <a:lnTo>
                    <a:pt x="23061" y="9182"/>
                  </a:lnTo>
                  <a:lnTo>
                    <a:pt x="22999" y="9151"/>
                  </a:lnTo>
                  <a:lnTo>
                    <a:pt x="22846" y="9182"/>
                  </a:lnTo>
                  <a:lnTo>
                    <a:pt x="22846" y="9059"/>
                  </a:lnTo>
                  <a:lnTo>
                    <a:pt x="22784" y="9059"/>
                  </a:lnTo>
                  <a:lnTo>
                    <a:pt x="22784" y="8967"/>
                  </a:lnTo>
                  <a:lnTo>
                    <a:pt x="22692" y="8967"/>
                  </a:lnTo>
                  <a:lnTo>
                    <a:pt x="22631" y="9028"/>
                  </a:lnTo>
                  <a:lnTo>
                    <a:pt x="22631" y="8936"/>
                  </a:lnTo>
                  <a:lnTo>
                    <a:pt x="22477" y="8874"/>
                  </a:lnTo>
                  <a:lnTo>
                    <a:pt x="22447" y="8782"/>
                  </a:lnTo>
                  <a:lnTo>
                    <a:pt x="22539" y="8690"/>
                  </a:lnTo>
                  <a:lnTo>
                    <a:pt x="22569" y="8598"/>
                  </a:lnTo>
                  <a:lnTo>
                    <a:pt x="22631" y="8629"/>
                  </a:lnTo>
                  <a:lnTo>
                    <a:pt x="22569" y="8537"/>
                  </a:lnTo>
                  <a:lnTo>
                    <a:pt x="22661" y="8537"/>
                  </a:lnTo>
                  <a:lnTo>
                    <a:pt x="22692" y="8445"/>
                  </a:lnTo>
                  <a:lnTo>
                    <a:pt x="22600" y="8383"/>
                  </a:lnTo>
                  <a:lnTo>
                    <a:pt x="22508" y="8322"/>
                  </a:lnTo>
                  <a:lnTo>
                    <a:pt x="22539" y="8260"/>
                  </a:lnTo>
                  <a:lnTo>
                    <a:pt x="22539" y="8168"/>
                  </a:lnTo>
                  <a:lnTo>
                    <a:pt x="22385" y="8076"/>
                  </a:lnTo>
                  <a:lnTo>
                    <a:pt x="22170" y="8076"/>
                  </a:lnTo>
                  <a:lnTo>
                    <a:pt x="22139" y="7923"/>
                  </a:lnTo>
                  <a:lnTo>
                    <a:pt x="21925" y="7646"/>
                  </a:lnTo>
                  <a:lnTo>
                    <a:pt x="21802" y="7493"/>
                  </a:lnTo>
                  <a:lnTo>
                    <a:pt x="21710" y="7370"/>
                  </a:lnTo>
                  <a:lnTo>
                    <a:pt x="21710" y="7278"/>
                  </a:lnTo>
                  <a:lnTo>
                    <a:pt x="21771" y="7278"/>
                  </a:lnTo>
                  <a:lnTo>
                    <a:pt x="21802" y="7370"/>
                  </a:lnTo>
                  <a:lnTo>
                    <a:pt x="21955" y="7370"/>
                  </a:lnTo>
                  <a:lnTo>
                    <a:pt x="22078" y="7278"/>
                  </a:lnTo>
                  <a:lnTo>
                    <a:pt x="22109" y="7186"/>
                  </a:lnTo>
                  <a:lnTo>
                    <a:pt x="22447" y="7063"/>
                  </a:lnTo>
                  <a:lnTo>
                    <a:pt x="22692" y="6879"/>
                  </a:lnTo>
                  <a:lnTo>
                    <a:pt x="22815" y="6664"/>
                  </a:lnTo>
                  <a:lnTo>
                    <a:pt x="22969" y="6602"/>
                  </a:lnTo>
                  <a:lnTo>
                    <a:pt x="22969" y="6479"/>
                  </a:lnTo>
                  <a:lnTo>
                    <a:pt x="23153" y="6449"/>
                  </a:lnTo>
                  <a:lnTo>
                    <a:pt x="23306" y="6541"/>
                  </a:lnTo>
                  <a:lnTo>
                    <a:pt x="23398" y="6541"/>
                  </a:lnTo>
                  <a:lnTo>
                    <a:pt x="23552" y="6326"/>
                  </a:lnTo>
                  <a:lnTo>
                    <a:pt x="23552" y="6203"/>
                  </a:lnTo>
                  <a:lnTo>
                    <a:pt x="23368" y="6142"/>
                  </a:lnTo>
                  <a:lnTo>
                    <a:pt x="22969" y="6172"/>
                  </a:lnTo>
                  <a:lnTo>
                    <a:pt x="22815" y="6295"/>
                  </a:lnTo>
                  <a:lnTo>
                    <a:pt x="22569" y="6295"/>
                  </a:lnTo>
                  <a:lnTo>
                    <a:pt x="22447" y="6326"/>
                  </a:lnTo>
                  <a:lnTo>
                    <a:pt x="22324" y="6449"/>
                  </a:lnTo>
                  <a:lnTo>
                    <a:pt x="22170" y="6449"/>
                  </a:lnTo>
                  <a:lnTo>
                    <a:pt x="22047" y="6479"/>
                  </a:lnTo>
                  <a:lnTo>
                    <a:pt x="21894" y="6387"/>
                  </a:lnTo>
                  <a:lnTo>
                    <a:pt x="21740" y="6357"/>
                  </a:lnTo>
                  <a:lnTo>
                    <a:pt x="21587" y="6572"/>
                  </a:lnTo>
                  <a:lnTo>
                    <a:pt x="21464" y="6848"/>
                  </a:lnTo>
                  <a:lnTo>
                    <a:pt x="21310" y="6909"/>
                  </a:lnTo>
                  <a:lnTo>
                    <a:pt x="21126" y="6909"/>
                  </a:lnTo>
                  <a:lnTo>
                    <a:pt x="21095" y="6817"/>
                  </a:lnTo>
                  <a:lnTo>
                    <a:pt x="20881" y="6572"/>
                  </a:lnTo>
                  <a:lnTo>
                    <a:pt x="20666" y="6387"/>
                  </a:lnTo>
                  <a:lnTo>
                    <a:pt x="20543" y="6111"/>
                  </a:lnTo>
                  <a:lnTo>
                    <a:pt x="20573" y="5773"/>
                  </a:lnTo>
                  <a:lnTo>
                    <a:pt x="20696" y="5466"/>
                  </a:lnTo>
                  <a:lnTo>
                    <a:pt x="20850" y="5313"/>
                  </a:lnTo>
                  <a:close/>
                  <a:moveTo>
                    <a:pt x="21034" y="0"/>
                  </a:moveTo>
                  <a:lnTo>
                    <a:pt x="20942" y="123"/>
                  </a:lnTo>
                  <a:lnTo>
                    <a:pt x="21034" y="154"/>
                  </a:lnTo>
                  <a:lnTo>
                    <a:pt x="21065" y="62"/>
                  </a:lnTo>
                  <a:close/>
                  <a:moveTo>
                    <a:pt x="21249" y="553"/>
                  </a:moveTo>
                  <a:lnTo>
                    <a:pt x="21372" y="553"/>
                  </a:lnTo>
                  <a:lnTo>
                    <a:pt x="21464" y="492"/>
                  </a:lnTo>
                  <a:lnTo>
                    <a:pt x="21525" y="523"/>
                  </a:lnTo>
                  <a:lnTo>
                    <a:pt x="21648" y="492"/>
                  </a:lnTo>
                  <a:lnTo>
                    <a:pt x="21648" y="400"/>
                  </a:lnTo>
                  <a:lnTo>
                    <a:pt x="21464" y="369"/>
                  </a:lnTo>
                  <a:lnTo>
                    <a:pt x="21249" y="400"/>
                  </a:lnTo>
                  <a:lnTo>
                    <a:pt x="21188" y="492"/>
                  </a:lnTo>
                  <a:lnTo>
                    <a:pt x="21249" y="523"/>
                  </a:lnTo>
                  <a:close/>
                  <a:moveTo>
                    <a:pt x="19990" y="1382"/>
                  </a:moveTo>
                  <a:lnTo>
                    <a:pt x="19959" y="1505"/>
                  </a:lnTo>
                  <a:lnTo>
                    <a:pt x="20021" y="1659"/>
                  </a:lnTo>
                  <a:lnTo>
                    <a:pt x="20021" y="1505"/>
                  </a:lnTo>
                  <a:close/>
                  <a:moveTo>
                    <a:pt x="20266" y="1229"/>
                  </a:moveTo>
                  <a:lnTo>
                    <a:pt x="20543" y="983"/>
                  </a:lnTo>
                  <a:lnTo>
                    <a:pt x="20696" y="983"/>
                  </a:lnTo>
                  <a:lnTo>
                    <a:pt x="20696" y="1106"/>
                  </a:lnTo>
                  <a:lnTo>
                    <a:pt x="20481" y="1229"/>
                  </a:lnTo>
                  <a:lnTo>
                    <a:pt x="20328" y="1259"/>
                  </a:lnTo>
                  <a:lnTo>
                    <a:pt x="20266" y="1229"/>
                  </a:lnTo>
                  <a:close/>
                  <a:moveTo>
                    <a:pt x="18578" y="2119"/>
                  </a:moveTo>
                  <a:lnTo>
                    <a:pt x="18608" y="2211"/>
                  </a:lnTo>
                  <a:lnTo>
                    <a:pt x="18547" y="2181"/>
                  </a:lnTo>
                  <a:close/>
                  <a:moveTo>
                    <a:pt x="18578" y="2027"/>
                  </a:moveTo>
                  <a:lnTo>
                    <a:pt x="18578" y="2088"/>
                  </a:lnTo>
                  <a:lnTo>
                    <a:pt x="18608" y="2150"/>
                  </a:lnTo>
                  <a:lnTo>
                    <a:pt x="18762" y="2150"/>
                  </a:lnTo>
                  <a:lnTo>
                    <a:pt x="18762" y="2088"/>
                  </a:lnTo>
                  <a:lnTo>
                    <a:pt x="18578" y="2027"/>
                  </a:lnTo>
                  <a:close/>
                  <a:moveTo>
                    <a:pt x="18670" y="2488"/>
                  </a:moveTo>
                  <a:lnTo>
                    <a:pt x="18516" y="2549"/>
                  </a:lnTo>
                  <a:lnTo>
                    <a:pt x="18639" y="2580"/>
                  </a:lnTo>
                  <a:close/>
                  <a:moveTo>
                    <a:pt x="18485" y="2672"/>
                  </a:moveTo>
                  <a:lnTo>
                    <a:pt x="18578" y="2703"/>
                  </a:lnTo>
                  <a:lnTo>
                    <a:pt x="18578" y="2856"/>
                  </a:lnTo>
                  <a:lnTo>
                    <a:pt x="18516" y="2856"/>
                  </a:lnTo>
                  <a:lnTo>
                    <a:pt x="18485" y="2672"/>
                  </a:lnTo>
                  <a:close/>
                  <a:moveTo>
                    <a:pt x="17472" y="8660"/>
                  </a:moveTo>
                  <a:lnTo>
                    <a:pt x="17503" y="8690"/>
                  </a:lnTo>
                  <a:lnTo>
                    <a:pt x="17472" y="8905"/>
                  </a:lnTo>
                  <a:lnTo>
                    <a:pt x="17441" y="8905"/>
                  </a:lnTo>
                  <a:lnTo>
                    <a:pt x="17441" y="8721"/>
                  </a:lnTo>
                  <a:lnTo>
                    <a:pt x="17472" y="8629"/>
                  </a:lnTo>
                  <a:close/>
                  <a:moveTo>
                    <a:pt x="17380" y="8660"/>
                  </a:moveTo>
                  <a:lnTo>
                    <a:pt x="17380" y="8936"/>
                  </a:lnTo>
                  <a:lnTo>
                    <a:pt x="17349" y="9120"/>
                  </a:lnTo>
                  <a:lnTo>
                    <a:pt x="17227" y="9212"/>
                  </a:lnTo>
                  <a:lnTo>
                    <a:pt x="17165" y="9120"/>
                  </a:lnTo>
                  <a:lnTo>
                    <a:pt x="17196" y="8874"/>
                  </a:lnTo>
                  <a:lnTo>
                    <a:pt x="17257" y="8660"/>
                  </a:lnTo>
                  <a:lnTo>
                    <a:pt x="17349" y="8598"/>
                  </a:lnTo>
                  <a:lnTo>
                    <a:pt x="17380" y="8660"/>
                  </a:lnTo>
                  <a:close/>
                  <a:moveTo>
                    <a:pt x="11669" y="6050"/>
                  </a:moveTo>
                  <a:lnTo>
                    <a:pt x="11884" y="6111"/>
                  </a:lnTo>
                  <a:lnTo>
                    <a:pt x="11914" y="6142"/>
                  </a:lnTo>
                  <a:lnTo>
                    <a:pt x="11822" y="6203"/>
                  </a:lnTo>
                  <a:lnTo>
                    <a:pt x="11669" y="6142"/>
                  </a:lnTo>
                  <a:lnTo>
                    <a:pt x="11638" y="6080"/>
                  </a:lnTo>
                  <a:close/>
                  <a:moveTo>
                    <a:pt x="11761" y="6418"/>
                  </a:moveTo>
                  <a:lnTo>
                    <a:pt x="11976" y="6449"/>
                  </a:lnTo>
                  <a:lnTo>
                    <a:pt x="12068" y="6541"/>
                  </a:lnTo>
                  <a:lnTo>
                    <a:pt x="12129" y="6541"/>
                  </a:lnTo>
                  <a:lnTo>
                    <a:pt x="12129" y="6602"/>
                  </a:lnTo>
                  <a:lnTo>
                    <a:pt x="11914" y="6602"/>
                  </a:lnTo>
                  <a:lnTo>
                    <a:pt x="11853" y="6602"/>
                  </a:lnTo>
                  <a:lnTo>
                    <a:pt x="11730" y="6479"/>
                  </a:lnTo>
                  <a:lnTo>
                    <a:pt x="11761" y="6418"/>
                  </a:lnTo>
                  <a:close/>
                  <a:moveTo>
                    <a:pt x="11914" y="6664"/>
                  </a:moveTo>
                  <a:lnTo>
                    <a:pt x="12129" y="6664"/>
                  </a:lnTo>
                  <a:lnTo>
                    <a:pt x="12252" y="6756"/>
                  </a:lnTo>
                  <a:lnTo>
                    <a:pt x="12099" y="6909"/>
                  </a:lnTo>
                  <a:lnTo>
                    <a:pt x="11976" y="6940"/>
                  </a:lnTo>
                  <a:lnTo>
                    <a:pt x="11914" y="6848"/>
                  </a:lnTo>
                  <a:lnTo>
                    <a:pt x="11945" y="6756"/>
                  </a:lnTo>
                  <a:lnTo>
                    <a:pt x="11945" y="6664"/>
                  </a:lnTo>
                  <a:close/>
                  <a:moveTo>
                    <a:pt x="11546" y="4698"/>
                  </a:moveTo>
                  <a:lnTo>
                    <a:pt x="11669" y="4453"/>
                  </a:lnTo>
                  <a:lnTo>
                    <a:pt x="11853" y="4207"/>
                  </a:lnTo>
                  <a:lnTo>
                    <a:pt x="11945" y="4084"/>
                  </a:lnTo>
                  <a:lnTo>
                    <a:pt x="12068" y="4054"/>
                  </a:lnTo>
                  <a:lnTo>
                    <a:pt x="12252" y="4330"/>
                  </a:lnTo>
                  <a:lnTo>
                    <a:pt x="12498" y="4514"/>
                  </a:lnTo>
                  <a:lnTo>
                    <a:pt x="12528" y="4606"/>
                  </a:lnTo>
                  <a:lnTo>
                    <a:pt x="12713" y="4760"/>
                  </a:lnTo>
                  <a:lnTo>
                    <a:pt x="12805" y="4913"/>
                  </a:lnTo>
                  <a:lnTo>
                    <a:pt x="12928" y="4913"/>
                  </a:lnTo>
                  <a:lnTo>
                    <a:pt x="13143" y="4852"/>
                  </a:lnTo>
                  <a:lnTo>
                    <a:pt x="13173" y="4760"/>
                  </a:lnTo>
                  <a:lnTo>
                    <a:pt x="13388" y="4760"/>
                  </a:lnTo>
                  <a:lnTo>
                    <a:pt x="13511" y="4698"/>
                  </a:lnTo>
                  <a:lnTo>
                    <a:pt x="13941" y="4698"/>
                  </a:lnTo>
                  <a:lnTo>
                    <a:pt x="14402" y="4514"/>
                  </a:lnTo>
                  <a:lnTo>
                    <a:pt x="14524" y="4422"/>
                  </a:lnTo>
                  <a:lnTo>
                    <a:pt x="14924" y="4422"/>
                  </a:lnTo>
                  <a:lnTo>
                    <a:pt x="15139" y="4514"/>
                  </a:lnTo>
                  <a:lnTo>
                    <a:pt x="15200" y="4606"/>
                  </a:lnTo>
                  <a:lnTo>
                    <a:pt x="15384" y="4606"/>
                  </a:lnTo>
                  <a:lnTo>
                    <a:pt x="15722" y="4422"/>
                  </a:lnTo>
                  <a:lnTo>
                    <a:pt x="16121" y="4391"/>
                  </a:lnTo>
                  <a:lnTo>
                    <a:pt x="16090" y="4238"/>
                  </a:lnTo>
                  <a:lnTo>
                    <a:pt x="16428" y="3747"/>
                  </a:lnTo>
                  <a:lnTo>
                    <a:pt x="16551" y="3409"/>
                  </a:lnTo>
                  <a:lnTo>
                    <a:pt x="16797" y="3010"/>
                  </a:lnTo>
                  <a:lnTo>
                    <a:pt x="16981" y="2396"/>
                  </a:lnTo>
                  <a:lnTo>
                    <a:pt x="16981" y="2273"/>
                  </a:lnTo>
                  <a:lnTo>
                    <a:pt x="17073" y="2119"/>
                  </a:lnTo>
                  <a:lnTo>
                    <a:pt x="17073" y="1996"/>
                  </a:lnTo>
                  <a:lnTo>
                    <a:pt x="17227" y="1812"/>
                  </a:lnTo>
                  <a:lnTo>
                    <a:pt x="17380" y="1874"/>
                  </a:lnTo>
                  <a:lnTo>
                    <a:pt x="17626" y="1843"/>
                  </a:lnTo>
                  <a:lnTo>
                    <a:pt x="18025" y="1843"/>
                  </a:lnTo>
                  <a:lnTo>
                    <a:pt x="18117" y="1904"/>
                  </a:lnTo>
                  <a:lnTo>
                    <a:pt x="18332" y="1904"/>
                  </a:lnTo>
                  <a:lnTo>
                    <a:pt x="18516" y="1966"/>
                  </a:lnTo>
                  <a:lnTo>
                    <a:pt x="18516" y="1996"/>
                  </a:lnTo>
                  <a:lnTo>
                    <a:pt x="18424" y="2027"/>
                  </a:lnTo>
                  <a:lnTo>
                    <a:pt x="18424" y="2088"/>
                  </a:lnTo>
                  <a:lnTo>
                    <a:pt x="18393" y="2181"/>
                  </a:lnTo>
                  <a:lnTo>
                    <a:pt x="18547" y="2242"/>
                  </a:lnTo>
                  <a:lnTo>
                    <a:pt x="18700" y="2426"/>
                  </a:lnTo>
                  <a:lnTo>
                    <a:pt x="18516" y="2488"/>
                  </a:lnTo>
                  <a:lnTo>
                    <a:pt x="18332" y="2457"/>
                  </a:lnTo>
                  <a:lnTo>
                    <a:pt x="18271" y="2488"/>
                  </a:lnTo>
                  <a:lnTo>
                    <a:pt x="18393" y="2672"/>
                  </a:lnTo>
                  <a:lnTo>
                    <a:pt x="18455" y="2703"/>
                  </a:lnTo>
                  <a:lnTo>
                    <a:pt x="18485" y="2795"/>
                  </a:lnTo>
                  <a:lnTo>
                    <a:pt x="18424" y="2825"/>
                  </a:lnTo>
                  <a:lnTo>
                    <a:pt x="18363" y="2948"/>
                  </a:lnTo>
                  <a:lnTo>
                    <a:pt x="18485" y="3040"/>
                  </a:lnTo>
                  <a:lnTo>
                    <a:pt x="18547" y="3225"/>
                  </a:lnTo>
                  <a:lnTo>
                    <a:pt x="18823" y="3501"/>
                  </a:lnTo>
                  <a:lnTo>
                    <a:pt x="18946" y="3624"/>
                  </a:lnTo>
                  <a:lnTo>
                    <a:pt x="18854" y="3777"/>
                  </a:lnTo>
                  <a:lnTo>
                    <a:pt x="18639" y="3839"/>
                  </a:lnTo>
                  <a:lnTo>
                    <a:pt x="18608" y="3931"/>
                  </a:lnTo>
                  <a:lnTo>
                    <a:pt x="18700" y="3992"/>
                  </a:lnTo>
                  <a:lnTo>
                    <a:pt x="18731" y="4146"/>
                  </a:lnTo>
                  <a:lnTo>
                    <a:pt x="18854" y="4207"/>
                  </a:lnTo>
                  <a:lnTo>
                    <a:pt x="19192" y="4545"/>
                  </a:lnTo>
                  <a:lnTo>
                    <a:pt x="19315" y="4545"/>
                  </a:lnTo>
                  <a:lnTo>
                    <a:pt x="19468" y="4698"/>
                  </a:lnTo>
                  <a:lnTo>
                    <a:pt x="19499" y="4791"/>
                  </a:lnTo>
                  <a:lnTo>
                    <a:pt x="19622" y="4821"/>
                  </a:lnTo>
                  <a:lnTo>
                    <a:pt x="19591" y="4975"/>
                  </a:lnTo>
                  <a:lnTo>
                    <a:pt x="19499" y="5006"/>
                  </a:lnTo>
                  <a:lnTo>
                    <a:pt x="19376" y="4975"/>
                  </a:lnTo>
                  <a:lnTo>
                    <a:pt x="19253" y="5067"/>
                  </a:lnTo>
                  <a:lnTo>
                    <a:pt x="19069" y="5036"/>
                  </a:lnTo>
                  <a:lnTo>
                    <a:pt x="18793" y="4760"/>
                  </a:lnTo>
                  <a:lnTo>
                    <a:pt x="18854" y="4975"/>
                  </a:lnTo>
                  <a:lnTo>
                    <a:pt x="18793" y="5067"/>
                  </a:lnTo>
                  <a:lnTo>
                    <a:pt x="18731" y="4975"/>
                  </a:lnTo>
                  <a:lnTo>
                    <a:pt x="18547" y="5159"/>
                  </a:lnTo>
                  <a:lnTo>
                    <a:pt x="18547" y="5251"/>
                  </a:lnTo>
                  <a:lnTo>
                    <a:pt x="18485" y="5343"/>
                  </a:lnTo>
                  <a:lnTo>
                    <a:pt x="18455" y="5681"/>
                  </a:lnTo>
                  <a:lnTo>
                    <a:pt x="18393" y="5773"/>
                  </a:lnTo>
                  <a:lnTo>
                    <a:pt x="18332" y="6080"/>
                  </a:lnTo>
                  <a:lnTo>
                    <a:pt x="18086" y="6234"/>
                  </a:lnTo>
                  <a:lnTo>
                    <a:pt x="18178" y="6449"/>
                  </a:lnTo>
                  <a:lnTo>
                    <a:pt x="18086" y="6602"/>
                  </a:lnTo>
                  <a:lnTo>
                    <a:pt x="17933" y="6756"/>
                  </a:lnTo>
                  <a:lnTo>
                    <a:pt x="17871" y="6602"/>
                  </a:lnTo>
                  <a:lnTo>
                    <a:pt x="17779" y="6541"/>
                  </a:lnTo>
                  <a:lnTo>
                    <a:pt x="17841" y="6664"/>
                  </a:lnTo>
                  <a:lnTo>
                    <a:pt x="17841" y="6848"/>
                  </a:lnTo>
                  <a:lnTo>
                    <a:pt x="17687" y="7001"/>
                  </a:lnTo>
                  <a:lnTo>
                    <a:pt x="17656" y="7155"/>
                  </a:lnTo>
                  <a:lnTo>
                    <a:pt x="17534" y="7216"/>
                  </a:lnTo>
                  <a:lnTo>
                    <a:pt x="17411" y="7186"/>
                  </a:lnTo>
                  <a:lnTo>
                    <a:pt x="17441" y="7247"/>
                  </a:lnTo>
                  <a:lnTo>
                    <a:pt x="17380" y="7370"/>
                  </a:lnTo>
                  <a:lnTo>
                    <a:pt x="17564" y="7370"/>
                  </a:lnTo>
                  <a:lnTo>
                    <a:pt x="17595" y="7401"/>
                  </a:lnTo>
                  <a:lnTo>
                    <a:pt x="17564" y="7523"/>
                  </a:lnTo>
                  <a:lnTo>
                    <a:pt x="17472" y="7616"/>
                  </a:lnTo>
                  <a:lnTo>
                    <a:pt x="17534" y="7646"/>
                  </a:lnTo>
                  <a:lnTo>
                    <a:pt x="17626" y="7646"/>
                  </a:lnTo>
                  <a:lnTo>
                    <a:pt x="17656" y="7738"/>
                  </a:lnTo>
                  <a:lnTo>
                    <a:pt x="17595" y="7892"/>
                  </a:lnTo>
                  <a:lnTo>
                    <a:pt x="17472" y="7830"/>
                  </a:lnTo>
                  <a:lnTo>
                    <a:pt x="17441" y="7800"/>
                  </a:lnTo>
                  <a:lnTo>
                    <a:pt x="17441" y="7861"/>
                  </a:lnTo>
                  <a:lnTo>
                    <a:pt x="17534" y="7953"/>
                  </a:lnTo>
                  <a:lnTo>
                    <a:pt x="17564" y="7984"/>
                  </a:lnTo>
                  <a:lnTo>
                    <a:pt x="17441" y="8260"/>
                  </a:lnTo>
                  <a:lnTo>
                    <a:pt x="17349" y="8260"/>
                  </a:lnTo>
                  <a:lnTo>
                    <a:pt x="17319" y="8199"/>
                  </a:lnTo>
                  <a:lnTo>
                    <a:pt x="17288" y="8414"/>
                  </a:lnTo>
                  <a:lnTo>
                    <a:pt x="17288" y="8506"/>
                  </a:lnTo>
                  <a:lnTo>
                    <a:pt x="17104" y="8813"/>
                  </a:lnTo>
                  <a:lnTo>
                    <a:pt x="16827" y="9028"/>
                  </a:lnTo>
                  <a:lnTo>
                    <a:pt x="16582" y="9059"/>
                  </a:lnTo>
                  <a:lnTo>
                    <a:pt x="16244" y="9212"/>
                  </a:lnTo>
                  <a:lnTo>
                    <a:pt x="16090" y="9243"/>
                  </a:lnTo>
                  <a:lnTo>
                    <a:pt x="16029" y="9028"/>
                  </a:lnTo>
                  <a:lnTo>
                    <a:pt x="16060" y="8905"/>
                  </a:lnTo>
                  <a:lnTo>
                    <a:pt x="15998" y="8782"/>
                  </a:lnTo>
                  <a:lnTo>
                    <a:pt x="15968" y="8721"/>
                  </a:lnTo>
                  <a:lnTo>
                    <a:pt x="15875" y="8752"/>
                  </a:lnTo>
                  <a:lnTo>
                    <a:pt x="15783" y="8629"/>
                  </a:lnTo>
                  <a:lnTo>
                    <a:pt x="15722" y="8660"/>
                  </a:lnTo>
                  <a:lnTo>
                    <a:pt x="15568" y="8629"/>
                  </a:lnTo>
                  <a:lnTo>
                    <a:pt x="15507" y="8506"/>
                  </a:lnTo>
                  <a:lnTo>
                    <a:pt x="15446" y="8629"/>
                  </a:lnTo>
                  <a:lnTo>
                    <a:pt x="15507" y="8752"/>
                  </a:lnTo>
                  <a:lnTo>
                    <a:pt x="15353" y="8690"/>
                  </a:lnTo>
                  <a:lnTo>
                    <a:pt x="15292" y="8629"/>
                  </a:lnTo>
                  <a:lnTo>
                    <a:pt x="15292" y="8475"/>
                  </a:lnTo>
                  <a:lnTo>
                    <a:pt x="15200" y="8414"/>
                  </a:lnTo>
                  <a:lnTo>
                    <a:pt x="15108" y="8475"/>
                  </a:lnTo>
                  <a:lnTo>
                    <a:pt x="14954" y="8383"/>
                  </a:lnTo>
                  <a:lnTo>
                    <a:pt x="14862" y="8383"/>
                  </a:lnTo>
                  <a:lnTo>
                    <a:pt x="14739" y="8506"/>
                  </a:lnTo>
                  <a:lnTo>
                    <a:pt x="14524" y="8537"/>
                  </a:lnTo>
                  <a:lnTo>
                    <a:pt x="14494" y="8629"/>
                  </a:lnTo>
                  <a:lnTo>
                    <a:pt x="14371" y="8629"/>
                  </a:lnTo>
                  <a:lnTo>
                    <a:pt x="14279" y="8537"/>
                  </a:lnTo>
                  <a:lnTo>
                    <a:pt x="14187" y="8567"/>
                  </a:lnTo>
                  <a:lnTo>
                    <a:pt x="14002" y="8813"/>
                  </a:lnTo>
                  <a:lnTo>
                    <a:pt x="13880" y="8813"/>
                  </a:lnTo>
                  <a:lnTo>
                    <a:pt x="13880" y="8690"/>
                  </a:lnTo>
                  <a:lnTo>
                    <a:pt x="13880" y="8414"/>
                  </a:lnTo>
                  <a:lnTo>
                    <a:pt x="13787" y="8199"/>
                  </a:lnTo>
                  <a:lnTo>
                    <a:pt x="13818" y="8045"/>
                  </a:lnTo>
                  <a:lnTo>
                    <a:pt x="13787" y="7953"/>
                  </a:lnTo>
                  <a:lnTo>
                    <a:pt x="13787" y="8045"/>
                  </a:lnTo>
                  <a:lnTo>
                    <a:pt x="13695" y="8199"/>
                  </a:lnTo>
                  <a:lnTo>
                    <a:pt x="13603" y="8260"/>
                  </a:lnTo>
                  <a:lnTo>
                    <a:pt x="13511" y="8199"/>
                  </a:lnTo>
                  <a:lnTo>
                    <a:pt x="13358" y="8291"/>
                  </a:lnTo>
                  <a:lnTo>
                    <a:pt x="13143" y="8291"/>
                  </a:lnTo>
                  <a:lnTo>
                    <a:pt x="13020" y="8260"/>
                  </a:lnTo>
                  <a:lnTo>
                    <a:pt x="12836" y="8260"/>
                  </a:lnTo>
                  <a:lnTo>
                    <a:pt x="12805" y="8138"/>
                  </a:lnTo>
                  <a:lnTo>
                    <a:pt x="12682" y="8260"/>
                  </a:lnTo>
                  <a:lnTo>
                    <a:pt x="12590" y="8260"/>
                  </a:lnTo>
                  <a:lnTo>
                    <a:pt x="12498" y="8015"/>
                  </a:lnTo>
                  <a:lnTo>
                    <a:pt x="12498" y="7830"/>
                  </a:lnTo>
                  <a:lnTo>
                    <a:pt x="12436" y="7431"/>
                  </a:lnTo>
                  <a:lnTo>
                    <a:pt x="12283" y="7339"/>
                  </a:lnTo>
                  <a:lnTo>
                    <a:pt x="12252" y="7247"/>
                  </a:lnTo>
                  <a:lnTo>
                    <a:pt x="12344" y="7124"/>
                  </a:lnTo>
                  <a:lnTo>
                    <a:pt x="12467" y="6971"/>
                  </a:lnTo>
                  <a:lnTo>
                    <a:pt x="12467" y="6817"/>
                  </a:lnTo>
                  <a:lnTo>
                    <a:pt x="12375" y="6664"/>
                  </a:lnTo>
                  <a:lnTo>
                    <a:pt x="12129" y="6449"/>
                  </a:lnTo>
                  <a:lnTo>
                    <a:pt x="11945" y="6326"/>
                  </a:lnTo>
                  <a:lnTo>
                    <a:pt x="11730" y="6264"/>
                  </a:lnTo>
                  <a:lnTo>
                    <a:pt x="11730" y="6203"/>
                  </a:lnTo>
                  <a:lnTo>
                    <a:pt x="11884" y="6203"/>
                  </a:lnTo>
                  <a:lnTo>
                    <a:pt x="12037" y="6080"/>
                  </a:lnTo>
                  <a:lnTo>
                    <a:pt x="12314" y="6019"/>
                  </a:lnTo>
                  <a:lnTo>
                    <a:pt x="12498" y="5865"/>
                  </a:lnTo>
                  <a:lnTo>
                    <a:pt x="12651" y="5865"/>
                  </a:lnTo>
                  <a:lnTo>
                    <a:pt x="12498" y="5835"/>
                  </a:lnTo>
                  <a:lnTo>
                    <a:pt x="12283" y="5957"/>
                  </a:lnTo>
                  <a:lnTo>
                    <a:pt x="12037" y="6019"/>
                  </a:lnTo>
                  <a:lnTo>
                    <a:pt x="11945" y="6019"/>
                  </a:lnTo>
                  <a:lnTo>
                    <a:pt x="11761" y="5988"/>
                  </a:lnTo>
                  <a:lnTo>
                    <a:pt x="11669" y="5773"/>
                  </a:lnTo>
                  <a:lnTo>
                    <a:pt x="11699" y="5742"/>
                  </a:lnTo>
                  <a:lnTo>
                    <a:pt x="11792" y="5773"/>
                  </a:lnTo>
                  <a:lnTo>
                    <a:pt x="11730" y="5650"/>
                  </a:lnTo>
                  <a:lnTo>
                    <a:pt x="11484" y="5343"/>
                  </a:lnTo>
                  <a:lnTo>
                    <a:pt x="11454" y="5036"/>
                  </a:lnTo>
                  <a:lnTo>
                    <a:pt x="11577" y="4975"/>
                  </a:lnTo>
                  <a:lnTo>
                    <a:pt x="11577" y="4883"/>
                  </a:lnTo>
                  <a:lnTo>
                    <a:pt x="11546" y="4760"/>
                  </a:lnTo>
                  <a:lnTo>
                    <a:pt x="11546" y="4637"/>
                  </a:lnTo>
                  <a:close/>
                  <a:moveTo>
                    <a:pt x="32917" y="6449"/>
                  </a:moveTo>
                  <a:lnTo>
                    <a:pt x="32825" y="6479"/>
                  </a:lnTo>
                  <a:lnTo>
                    <a:pt x="32917" y="6602"/>
                  </a:lnTo>
                  <a:lnTo>
                    <a:pt x="33040" y="6572"/>
                  </a:lnTo>
                  <a:close/>
                  <a:moveTo>
                    <a:pt x="33316" y="6971"/>
                  </a:moveTo>
                  <a:lnTo>
                    <a:pt x="33102" y="6971"/>
                  </a:lnTo>
                  <a:lnTo>
                    <a:pt x="33224" y="7032"/>
                  </a:lnTo>
                  <a:close/>
                  <a:moveTo>
                    <a:pt x="33439" y="7032"/>
                  </a:moveTo>
                  <a:lnTo>
                    <a:pt x="33470" y="7094"/>
                  </a:lnTo>
                  <a:lnTo>
                    <a:pt x="33746" y="7216"/>
                  </a:lnTo>
                  <a:lnTo>
                    <a:pt x="34146" y="7247"/>
                  </a:lnTo>
                  <a:lnTo>
                    <a:pt x="34483" y="7216"/>
                  </a:lnTo>
                  <a:lnTo>
                    <a:pt x="34575" y="7155"/>
                  </a:lnTo>
                  <a:lnTo>
                    <a:pt x="34299" y="7094"/>
                  </a:lnTo>
                  <a:lnTo>
                    <a:pt x="34146" y="7124"/>
                  </a:lnTo>
                  <a:lnTo>
                    <a:pt x="33900" y="7063"/>
                  </a:lnTo>
                  <a:lnTo>
                    <a:pt x="33746" y="7155"/>
                  </a:lnTo>
                  <a:lnTo>
                    <a:pt x="33439" y="7032"/>
                  </a:lnTo>
                  <a:close/>
                  <a:moveTo>
                    <a:pt x="33439" y="6234"/>
                  </a:moveTo>
                  <a:lnTo>
                    <a:pt x="33562" y="6387"/>
                  </a:lnTo>
                  <a:lnTo>
                    <a:pt x="33562" y="6295"/>
                  </a:lnTo>
                  <a:lnTo>
                    <a:pt x="33654" y="6295"/>
                  </a:lnTo>
                  <a:lnTo>
                    <a:pt x="33808" y="6479"/>
                  </a:lnTo>
                  <a:lnTo>
                    <a:pt x="33777" y="6572"/>
                  </a:lnTo>
                  <a:lnTo>
                    <a:pt x="33900" y="6602"/>
                  </a:lnTo>
                  <a:lnTo>
                    <a:pt x="33931" y="6602"/>
                  </a:lnTo>
                  <a:lnTo>
                    <a:pt x="34023" y="6633"/>
                  </a:lnTo>
                  <a:lnTo>
                    <a:pt x="34207" y="6602"/>
                  </a:lnTo>
                  <a:lnTo>
                    <a:pt x="34146" y="6541"/>
                  </a:lnTo>
                  <a:lnTo>
                    <a:pt x="34023" y="6479"/>
                  </a:lnTo>
                  <a:lnTo>
                    <a:pt x="33900" y="6295"/>
                  </a:lnTo>
                  <a:lnTo>
                    <a:pt x="33777" y="6203"/>
                  </a:lnTo>
                  <a:lnTo>
                    <a:pt x="33654" y="6203"/>
                  </a:lnTo>
                  <a:lnTo>
                    <a:pt x="33409" y="6172"/>
                  </a:lnTo>
                  <a:lnTo>
                    <a:pt x="33439" y="6234"/>
                  </a:lnTo>
                  <a:close/>
                  <a:moveTo>
                    <a:pt x="31014" y="10379"/>
                  </a:moveTo>
                  <a:lnTo>
                    <a:pt x="31044" y="10533"/>
                  </a:lnTo>
                  <a:lnTo>
                    <a:pt x="31044" y="10686"/>
                  </a:lnTo>
                  <a:lnTo>
                    <a:pt x="31106" y="10748"/>
                  </a:lnTo>
                  <a:lnTo>
                    <a:pt x="31106" y="10533"/>
                  </a:lnTo>
                  <a:lnTo>
                    <a:pt x="30983" y="10379"/>
                  </a:lnTo>
                  <a:close/>
                  <a:moveTo>
                    <a:pt x="31443" y="10226"/>
                  </a:moveTo>
                  <a:lnTo>
                    <a:pt x="31290" y="10318"/>
                  </a:lnTo>
                  <a:lnTo>
                    <a:pt x="31228" y="10655"/>
                  </a:lnTo>
                  <a:lnTo>
                    <a:pt x="31167" y="10748"/>
                  </a:lnTo>
                  <a:lnTo>
                    <a:pt x="31259" y="10717"/>
                  </a:lnTo>
                  <a:lnTo>
                    <a:pt x="31382" y="10379"/>
                  </a:lnTo>
                  <a:close/>
                  <a:moveTo>
                    <a:pt x="32733" y="11331"/>
                  </a:moveTo>
                  <a:lnTo>
                    <a:pt x="32672" y="11392"/>
                  </a:lnTo>
                  <a:lnTo>
                    <a:pt x="32733" y="11423"/>
                  </a:lnTo>
                  <a:lnTo>
                    <a:pt x="32764" y="11392"/>
                  </a:lnTo>
                  <a:lnTo>
                    <a:pt x="32764" y="11331"/>
                  </a:lnTo>
                  <a:close/>
                  <a:moveTo>
                    <a:pt x="32272" y="11024"/>
                  </a:moveTo>
                  <a:lnTo>
                    <a:pt x="32211" y="10993"/>
                  </a:lnTo>
                  <a:lnTo>
                    <a:pt x="32211" y="11055"/>
                  </a:lnTo>
                  <a:lnTo>
                    <a:pt x="32211" y="11239"/>
                  </a:lnTo>
                  <a:lnTo>
                    <a:pt x="32272" y="11300"/>
                  </a:lnTo>
                  <a:lnTo>
                    <a:pt x="32334" y="11392"/>
                  </a:lnTo>
                  <a:lnTo>
                    <a:pt x="32272" y="11331"/>
                  </a:lnTo>
                  <a:lnTo>
                    <a:pt x="32211" y="11331"/>
                  </a:lnTo>
                  <a:lnTo>
                    <a:pt x="32211" y="11484"/>
                  </a:lnTo>
                  <a:lnTo>
                    <a:pt x="32272" y="11546"/>
                  </a:lnTo>
                  <a:lnTo>
                    <a:pt x="32365" y="11546"/>
                  </a:lnTo>
                  <a:lnTo>
                    <a:pt x="32518" y="11423"/>
                  </a:lnTo>
                  <a:lnTo>
                    <a:pt x="32549" y="11331"/>
                  </a:lnTo>
                  <a:lnTo>
                    <a:pt x="32487" y="11300"/>
                  </a:lnTo>
                  <a:lnTo>
                    <a:pt x="32426" y="11177"/>
                  </a:lnTo>
                  <a:lnTo>
                    <a:pt x="32272" y="11055"/>
                  </a:lnTo>
                  <a:close/>
                  <a:moveTo>
                    <a:pt x="32549" y="11085"/>
                  </a:moveTo>
                  <a:lnTo>
                    <a:pt x="32518" y="11116"/>
                  </a:lnTo>
                  <a:lnTo>
                    <a:pt x="32518" y="11208"/>
                  </a:lnTo>
                  <a:lnTo>
                    <a:pt x="32580" y="11270"/>
                  </a:lnTo>
                  <a:lnTo>
                    <a:pt x="32672" y="11270"/>
                  </a:lnTo>
                  <a:lnTo>
                    <a:pt x="32641" y="11177"/>
                  </a:lnTo>
                  <a:lnTo>
                    <a:pt x="32549" y="11116"/>
                  </a:lnTo>
                  <a:close/>
                  <a:moveTo>
                    <a:pt x="32334" y="10840"/>
                  </a:moveTo>
                  <a:lnTo>
                    <a:pt x="32242" y="10809"/>
                  </a:lnTo>
                  <a:lnTo>
                    <a:pt x="32242" y="10901"/>
                  </a:lnTo>
                  <a:lnTo>
                    <a:pt x="32365" y="11055"/>
                  </a:lnTo>
                  <a:lnTo>
                    <a:pt x="32457" y="11085"/>
                  </a:lnTo>
                  <a:lnTo>
                    <a:pt x="32518" y="11055"/>
                  </a:lnTo>
                  <a:lnTo>
                    <a:pt x="32365" y="10932"/>
                  </a:lnTo>
                  <a:lnTo>
                    <a:pt x="32334" y="10840"/>
                  </a:lnTo>
                  <a:close/>
                  <a:moveTo>
                    <a:pt x="32641" y="10717"/>
                  </a:moveTo>
                  <a:lnTo>
                    <a:pt x="32487" y="10778"/>
                  </a:lnTo>
                  <a:lnTo>
                    <a:pt x="32395" y="10870"/>
                  </a:lnTo>
                  <a:lnTo>
                    <a:pt x="32426" y="10932"/>
                  </a:lnTo>
                  <a:lnTo>
                    <a:pt x="32580" y="11024"/>
                  </a:lnTo>
                  <a:lnTo>
                    <a:pt x="32641" y="11055"/>
                  </a:lnTo>
                  <a:lnTo>
                    <a:pt x="32733" y="10962"/>
                  </a:lnTo>
                  <a:lnTo>
                    <a:pt x="32733" y="10870"/>
                  </a:lnTo>
                  <a:lnTo>
                    <a:pt x="32702" y="10840"/>
                  </a:lnTo>
                  <a:lnTo>
                    <a:pt x="32702" y="10809"/>
                  </a:lnTo>
                  <a:lnTo>
                    <a:pt x="32641" y="10717"/>
                  </a:lnTo>
                  <a:lnTo>
                    <a:pt x="32610" y="10717"/>
                  </a:lnTo>
                  <a:close/>
                  <a:moveTo>
                    <a:pt x="32303" y="10533"/>
                  </a:moveTo>
                  <a:lnTo>
                    <a:pt x="32272" y="10533"/>
                  </a:lnTo>
                  <a:lnTo>
                    <a:pt x="32242" y="10594"/>
                  </a:lnTo>
                  <a:lnTo>
                    <a:pt x="32303" y="10594"/>
                  </a:lnTo>
                  <a:close/>
                  <a:moveTo>
                    <a:pt x="32580" y="10287"/>
                  </a:moveTo>
                  <a:lnTo>
                    <a:pt x="32641" y="10379"/>
                  </a:lnTo>
                  <a:lnTo>
                    <a:pt x="32702" y="10379"/>
                  </a:lnTo>
                  <a:lnTo>
                    <a:pt x="32641" y="10287"/>
                  </a:lnTo>
                  <a:lnTo>
                    <a:pt x="32580" y="10287"/>
                  </a:lnTo>
                  <a:close/>
                  <a:moveTo>
                    <a:pt x="32549" y="10348"/>
                  </a:moveTo>
                  <a:lnTo>
                    <a:pt x="32457" y="10348"/>
                  </a:lnTo>
                  <a:lnTo>
                    <a:pt x="32395" y="10471"/>
                  </a:lnTo>
                  <a:lnTo>
                    <a:pt x="32334" y="10502"/>
                  </a:lnTo>
                  <a:lnTo>
                    <a:pt x="32395" y="10533"/>
                  </a:lnTo>
                  <a:lnTo>
                    <a:pt x="32395" y="10594"/>
                  </a:lnTo>
                  <a:lnTo>
                    <a:pt x="32487" y="10594"/>
                  </a:lnTo>
                  <a:lnTo>
                    <a:pt x="32365" y="10655"/>
                  </a:lnTo>
                  <a:lnTo>
                    <a:pt x="32395" y="10778"/>
                  </a:lnTo>
                  <a:lnTo>
                    <a:pt x="32457" y="10778"/>
                  </a:lnTo>
                  <a:lnTo>
                    <a:pt x="32580" y="10686"/>
                  </a:lnTo>
                  <a:lnTo>
                    <a:pt x="32672" y="10686"/>
                  </a:lnTo>
                  <a:lnTo>
                    <a:pt x="32702" y="10625"/>
                  </a:lnTo>
                  <a:lnTo>
                    <a:pt x="32702" y="10471"/>
                  </a:lnTo>
                  <a:lnTo>
                    <a:pt x="32641" y="10471"/>
                  </a:lnTo>
                  <a:lnTo>
                    <a:pt x="32549" y="10379"/>
                  </a:lnTo>
                  <a:close/>
                  <a:moveTo>
                    <a:pt x="30369" y="11669"/>
                  </a:moveTo>
                  <a:lnTo>
                    <a:pt x="30522" y="11577"/>
                  </a:lnTo>
                  <a:lnTo>
                    <a:pt x="30461" y="11546"/>
                  </a:lnTo>
                  <a:close/>
                  <a:moveTo>
                    <a:pt x="30246" y="11730"/>
                  </a:moveTo>
                  <a:lnTo>
                    <a:pt x="30430" y="11822"/>
                  </a:lnTo>
                  <a:lnTo>
                    <a:pt x="30399" y="11761"/>
                  </a:lnTo>
                  <a:close/>
                  <a:moveTo>
                    <a:pt x="29540" y="12068"/>
                  </a:moveTo>
                  <a:lnTo>
                    <a:pt x="29448" y="12099"/>
                  </a:lnTo>
                  <a:lnTo>
                    <a:pt x="29509" y="12099"/>
                  </a:lnTo>
                  <a:cubicBezTo>
                    <a:pt x="29509" y="12099"/>
                    <a:pt x="29509" y="12068"/>
                    <a:pt x="29540" y="12068"/>
                  </a:cubicBezTo>
                  <a:close/>
                  <a:moveTo>
                    <a:pt x="29724" y="11976"/>
                  </a:moveTo>
                  <a:lnTo>
                    <a:pt x="29509" y="11976"/>
                  </a:lnTo>
                  <a:lnTo>
                    <a:pt x="29632" y="12037"/>
                  </a:lnTo>
                  <a:lnTo>
                    <a:pt x="29724" y="12006"/>
                  </a:lnTo>
                  <a:lnTo>
                    <a:pt x="29724" y="11976"/>
                  </a:lnTo>
                  <a:close/>
                  <a:moveTo>
                    <a:pt x="29724" y="12590"/>
                  </a:moveTo>
                  <a:lnTo>
                    <a:pt x="29632" y="12590"/>
                  </a:lnTo>
                  <a:lnTo>
                    <a:pt x="29478" y="12682"/>
                  </a:lnTo>
                  <a:lnTo>
                    <a:pt x="29478" y="12743"/>
                  </a:lnTo>
                  <a:lnTo>
                    <a:pt x="29601" y="12713"/>
                  </a:lnTo>
                  <a:lnTo>
                    <a:pt x="29693" y="12651"/>
                  </a:lnTo>
                  <a:lnTo>
                    <a:pt x="29724" y="12590"/>
                  </a:lnTo>
                  <a:close/>
                  <a:moveTo>
                    <a:pt x="30000" y="11884"/>
                  </a:moveTo>
                  <a:lnTo>
                    <a:pt x="29785" y="12099"/>
                  </a:lnTo>
                  <a:lnTo>
                    <a:pt x="29785" y="12191"/>
                  </a:lnTo>
                  <a:lnTo>
                    <a:pt x="29816" y="12221"/>
                  </a:lnTo>
                  <a:lnTo>
                    <a:pt x="29724" y="12314"/>
                  </a:lnTo>
                  <a:lnTo>
                    <a:pt x="29724" y="12436"/>
                  </a:lnTo>
                  <a:lnTo>
                    <a:pt x="29816" y="12528"/>
                  </a:lnTo>
                  <a:lnTo>
                    <a:pt x="29939" y="12498"/>
                  </a:lnTo>
                  <a:lnTo>
                    <a:pt x="30123" y="12252"/>
                  </a:lnTo>
                  <a:lnTo>
                    <a:pt x="30184" y="12068"/>
                  </a:lnTo>
                  <a:lnTo>
                    <a:pt x="30154" y="11945"/>
                  </a:lnTo>
                  <a:lnTo>
                    <a:pt x="30184" y="11853"/>
                  </a:lnTo>
                  <a:lnTo>
                    <a:pt x="30184" y="11792"/>
                  </a:lnTo>
                  <a:lnTo>
                    <a:pt x="30092" y="11761"/>
                  </a:lnTo>
                  <a:lnTo>
                    <a:pt x="30031" y="11822"/>
                  </a:lnTo>
                  <a:lnTo>
                    <a:pt x="30031" y="11884"/>
                  </a:lnTo>
                  <a:close/>
                  <a:moveTo>
                    <a:pt x="28741" y="11085"/>
                  </a:moveTo>
                  <a:lnTo>
                    <a:pt x="28864" y="11024"/>
                  </a:lnTo>
                  <a:lnTo>
                    <a:pt x="28772" y="10993"/>
                  </a:lnTo>
                  <a:close/>
                  <a:moveTo>
                    <a:pt x="28373" y="11331"/>
                  </a:moveTo>
                  <a:lnTo>
                    <a:pt x="28281" y="11392"/>
                  </a:lnTo>
                  <a:lnTo>
                    <a:pt x="28403" y="11392"/>
                  </a:lnTo>
                  <a:lnTo>
                    <a:pt x="28373" y="11331"/>
                  </a:lnTo>
                  <a:close/>
                  <a:moveTo>
                    <a:pt x="28680" y="12590"/>
                  </a:moveTo>
                  <a:lnTo>
                    <a:pt x="28496" y="12682"/>
                  </a:lnTo>
                  <a:lnTo>
                    <a:pt x="28588" y="12682"/>
                  </a:lnTo>
                  <a:close/>
                  <a:moveTo>
                    <a:pt x="28403" y="12344"/>
                  </a:moveTo>
                  <a:lnTo>
                    <a:pt x="28496" y="12283"/>
                  </a:lnTo>
                  <a:lnTo>
                    <a:pt x="28588" y="12344"/>
                  </a:lnTo>
                  <a:lnTo>
                    <a:pt x="28618" y="12498"/>
                  </a:lnTo>
                  <a:lnTo>
                    <a:pt x="28496" y="12528"/>
                  </a:lnTo>
                  <a:lnTo>
                    <a:pt x="28403" y="12436"/>
                  </a:lnTo>
                  <a:lnTo>
                    <a:pt x="28403" y="12344"/>
                  </a:lnTo>
                  <a:close/>
                  <a:moveTo>
                    <a:pt x="27544" y="11792"/>
                  </a:moveTo>
                  <a:lnTo>
                    <a:pt x="27636" y="11730"/>
                  </a:lnTo>
                  <a:lnTo>
                    <a:pt x="27697" y="11792"/>
                  </a:lnTo>
                  <a:lnTo>
                    <a:pt x="27667" y="11853"/>
                  </a:lnTo>
                  <a:lnTo>
                    <a:pt x="27544" y="11853"/>
                  </a:lnTo>
                  <a:lnTo>
                    <a:pt x="27513" y="11792"/>
                  </a:lnTo>
                  <a:close/>
                  <a:moveTo>
                    <a:pt x="27728" y="12743"/>
                  </a:moveTo>
                  <a:lnTo>
                    <a:pt x="27881" y="12743"/>
                  </a:lnTo>
                  <a:lnTo>
                    <a:pt x="27943" y="12774"/>
                  </a:lnTo>
                  <a:lnTo>
                    <a:pt x="27820" y="12774"/>
                  </a:lnTo>
                  <a:close/>
                  <a:moveTo>
                    <a:pt x="26469" y="12191"/>
                  </a:moveTo>
                  <a:lnTo>
                    <a:pt x="26623" y="12068"/>
                  </a:lnTo>
                  <a:lnTo>
                    <a:pt x="26530" y="12006"/>
                  </a:lnTo>
                  <a:lnTo>
                    <a:pt x="26469" y="12068"/>
                  </a:lnTo>
                  <a:lnTo>
                    <a:pt x="26469" y="12191"/>
                  </a:lnTo>
                  <a:close/>
                  <a:moveTo>
                    <a:pt x="26899" y="12651"/>
                  </a:moveTo>
                  <a:lnTo>
                    <a:pt x="27145" y="12651"/>
                  </a:lnTo>
                  <a:lnTo>
                    <a:pt x="27267" y="12621"/>
                  </a:lnTo>
                  <a:lnTo>
                    <a:pt x="27267" y="12713"/>
                  </a:lnTo>
                  <a:lnTo>
                    <a:pt x="27083" y="12774"/>
                  </a:lnTo>
                  <a:lnTo>
                    <a:pt x="26930" y="12713"/>
                  </a:lnTo>
                  <a:lnTo>
                    <a:pt x="26899" y="12621"/>
                  </a:lnTo>
                  <a:close/>
                  <a:moveTo>
                    <a:pt x="26684" y="12713"/>
                  </a:moveTo>
                  <a:lnTo>
                    <a:pt x="26776" y="12682"/>
                  </a:lnTo>
                  <a:lnTo>
                    <a:pt x="26776" y="12774"/>
                  </a:lnTo>
                  <a:lnTo>
                    <a:pt x="26684" y="12713"/>
                  </a:lnTo>
                  <a:close/>
                  <a:moveTo>
                    <a:pt x="26285" y="12651"/>
                  </a:moveTo>
                  <a:lnTo>
                    <a:pt x="26408" y="12621"/>
                  </a:lnTo>
                  <a:lnTo>
                    <a:pt x="26469" y="12682"/>
                  </a:lnTo>
                  <a:lnTo>
                    <a:pt x="26377" y="12743"/>
                  </a:lnTo>
                  <a:close/>
                  <a:moveTo>
                    <a:pt x="23214" y="14402"/>
                  </a:moveTo>
                  <a:lnTo>
                    <a:pt x="23153" y="14586"/>
                  </a:lnTo>
                  <a:lnTo>
                    <a:pt x="23245" y="14647"/>
                  </a:lnTo>
                  <a:lnTo>
                    <a:pt x="23521" y="14647"/>
                  </a:lnTo>
                  <a:lnTo>
                    <a:pt x="23767" y="14494"/>
                  </a:lnTo>
                  <a:lnTo>
                    <a:pt x="23890" y="14432"/>
                  </a:lnTo>
                  <a:lnTo>
                    <a:pt x="24043" y="14432"/>
                  </a:lnTo>
                  <a:lnTo>
                    <a:pt x="24197" y="14309"/>
                  </a:lnTo>
                  <a:lnTo>
                    <a:pt x="24289" y="14187"/>
                  </a:lnTo>
                  <a:lnTo>
                    <a:pt x="24596" y="13941"/>
                  </a:lnTo>
                  <a:lnTo>
                    <a:pt x="24688" y="13849"/>
                  </a:lnTo>
                  <a:lnTo>
                    <a:pt x="24749" y="13787"/>
                  </a:lnTo>
                  <a:lnTo>
                    <a:pt x="24565" y="13603"/>
                  </a:lnTo>
                  <a:lnTo>
                    <a:pt x="24381" y="13419"/>
                  </a:lnTo>
                  <a:lnTo>
                    <a:pt x="24320" y="13450"/>
                  </a:lnTo>
                  <a:lnTo>
                    <a:pt x="24197" y="13511"/>
                  </a:lnTo>
                  <a:lnTo>
                    <a:pt x="24197" y="13726"/>
                  </a:lnTo>
                  <a:lnTo>
                    <a:pt x="24043" y="13726"/>
                  </a:lnTo>
                  <a:lnTo>
                    <a:pt x="23859" y="13818"/>
                  </a:lnTo>
                  <a:lnTo>
                    <a:pt x="23736" y="13695"/>
                  </a:lnTo>
                  <a:lnTo>
                    <a:pt x="23675" y="13726"/>
                  </a:lnTo>
                  <a:lnTo>
                    <a:pt x="23521" y="13818"/>
                  </a:lnTo>
                  <a:lnTo>
                    <a:pt x="23460" y="14002"/>
                  </a:lnTo>
                  <a:lnTo>
                    <a:pt x="23306" y="14248"/>
                  </a:lnTo>
                  <a:lnTo>
                    <a:pt x="23276" y="14309"/>
                  </a:lnTo>
                  <a:lnTo>
                    <a:pt x="23368" y="14402"/>
                  </a:lnTo>
                  <a:lnTo>
                    <a:pt x="23398" y="14463"/>
                  </a:lnTo>
                  <a:lnTo>
                    <a:pt x="23306" y="14463"/>
                  </a:lnTo>
                  <a:lnTo>
                    <a:pt x="23245" y="14402"/>
                  </a:lnTo>
                  <a:close/>
                  <a:moveTo>
                    <a:pt x="23061" y="14586"/>
                  </a:moveTo>
                  <a:lnTo>
                    <a:pt x="23122" y="14432"/>
                  </a:lnTo>
                  <a:lnTo>
                    <a:pt x="23061" y="14432"/>
                  </a:lnTo>
                  <a:lnTo>
                    <a:pt x="22969" y="14555"/>
                  </a:lnTo>
                  <a:lnTo>
                    <a:pt x="23061" y="14586"/>
                  </a:lnTo>
                  <a:close/>
                  <a:moveTo>
                    <a:pt x="23061" y="14709"/>
                  </a:moveTo>
                  <a:lnTo>
                    <a:pt x="22907" y="14770"/>
                  </a:lnTo>
                  <a:lnTo>
                    <a:pt x="22938" y="14801"/>
                  </a:lnTo>
                  <a:lnTo>
                    <a:pt x="22661" y="14924"/>
                  </a:lnTo>
                  <a:lnTo>
                    <a:pt x="22539" y="15046"/>
                  </a:lnTo>
                  <a:lnTo>
                    <a:pt x="22661" y="15077"/>
                  </a:lnTo>
                  <a:lnTo>
                    <a:pt x="23061" y="14924"/>
                  </a:lnTo>
                  <a:lnTo>
                    <a:pt x="23122" y="14801"/>
                  </a:lnTo>
                  <a:lnTo>
                    <a:pt x="23061" y="14709"/>
                  </a:lnTo>
                  <a:close/>
                  <a:moveTo>
                    <a:pt x="21832" y="14678"/>
                  </a:moveTo>
                  <a:lnTo>
                    <a:pt x="21925" y="14739"/>
                  </a:lnTo>
                  <a:lnTo>
                    <a:pt x="21925" y="14801"/>
                  </a:lnTo>
                  <a:lnTo>
                    <a:pt x="21802" y="14862"/>
                  </a:lnTo>
                  <a:lnTo>
                    <a:pt x="21648" y="14862"/>
                  </a:lnTo>
                  <a:lnTo>
                    <a:pt x="21740" y="14739"/>
                  </a:lnTo>
                  <a:lnTo>
                    <a:pt x="21802" y="14678"/>
                  </a:lnTo>
                  <a:close/>
                  <a:moveTo>
                    <a:pt x="19437" y="13787"/>
                  </a:moveTo>
                  <a:lnTo>
                    <a:pt x="19806" y="13603"/>
                  </a:lnTo>
                  <a:lnTo>
                    <a:pt x="20021" y="13787"/>
                  </a:lnTo>
                  <a:lnTo>
                    <a:pt x="20174" y="13787"/>
                  </a:lnTo>
                  <a:lnTo>
                    <a:pt x="20297" y="13695"/>
                  </a:lnTo>
                  <a:lnTo>
                    <a:pt x="20512" y="13787"/>
                  </a:lnTo>
                  <a:lnTo>
                    <a:pt x="20573" y="13941"/>
                  </a:lnTo>
                  <a:lnTo>
                    <a:pt x="20727" y="13941"/>
                  </a:lnTo>
                  <a:lnTo>
                    <a:pt x="20850" y="14156"/>
                  </a:lnTo>
                  <a:lnTo>
                    <a:pt x="21003" y="14279"/>
                  </a:lnTo>
                  <a:lnTo>
                    <a:pt x="21003" y="14371"/>
                  </a:lnTo>
                  <a:lnTo>
                    <a:pt x="20788" y="14494"/>
                  </a:lnTo>
                  <a:lnTo>
                    <a:pt x="20543" y="14494"/>
                  </a:lnTo>
                  <a:lnTo>
                    <a:pt x="20359" y="14432"/>
                  </a:lnTo>
                  <a:lnTo>
                    <a:pt x="20236" y="14217"/>
                  </a:lnTo>
                  <a:lnTo>
                    <a:pt x="20082" y="14187"/>
                  </a:lnTo>
                  <a:lnTo>
                    <a:pt x="19959" y="14033"/>
                  </a:lnTo>
                  <a:lnTo>
                    <a:pt x="19775" y="14064"/>
                  </a:lnTo>
                  <a:lnTo>
                    <a:pt x="19560" y="14033"/>
                  </a:lnTo>
                  <a:lnTo>
                    <a:pt x="19407" y="13910"/>
                  </a:lnTo>
                  <a:lnTo>
                    <a:pt x="19407" y="13787"/>
                  </a:lnTo>
                  <a:close/>
                  <a:moveTo>
                    <a:pt x="16889" y="11884"/>
                  </a:moveTo>
                  <a:lnTo>
                    <a:pt x="17012" y="11884"/>
                  </a:lnTo>
                  <a:lnTo>
                    <a:pt x="17042" y="11884"/>
                  </a:lnTo>
                  <a:lnTo>
                    <a:pt x="17042" y="11945"/>
                  </a:lnTo>
                  <a:lnTo>
                    <a:pt x="16919" y="11945"/>
                  </a:lnTo>
                  <a:lnTo>
                    <a:pt x="16889" y="11884"/>
                  </a:lnTo>
                  <a:close/>
                  <a:moveTo>
                    <a:pt x="16397" y="11638"/>
                  </a:moveTo>
                  <a:lnTo>
                    <a:pt x="16520" y="11761"/>
                  </a:lnTo>
                  <a:lnTo>
                    <a:pt x="16612" y="11638"/>
                  </a:lnTo>
                  <a:lnTo>
                    <a:pt x="16705" y="11638"/>
                  </a:lnTo>
                  <a:lnTo>
                    <a:pt x="16766" y="11638"/>
                  </a:lnTo>
                  <a:lnTo>
                    <a:pt x="16735" y="11577"/>
                  </a:lnTo>
                  <a:lnTo>
                    <a:pt x="16612" y="11546"/>
                  </a:lnTo>
                  <a:lnTo>
                    <a:pt x="16459" y="11546"/>
                  </a:lnTo>
                  <a:lnTo>
                    <a:pt x="16397" y="11607"/>
                  </a:lnTo>
                  <a:lnTo>
                    <a:pt x="16397" y="11638"/>
                  </a:lnTo>
                  <a:close/>
                  <a:moveTo>
                    <a:pt x="25302" y="12467"/>
                  </a:moveTo>
                  <a:lnTo>
                    <a:pt x="25456" y="12375"/>
                  </a:lnTo>
                  <a:lnTo>
                    <a:pt x="25732" y="12436"/>
                  </a:lnTo>
                  <a:lnTo>
                    <a:pt x="25824" y="12498"/>
                  </a:lnTo>
                  <a:lnTo>
                    <a:pt x="25855" y="12436"/>
                  </a:lnTo>
                  <a:lnTo>
                    <a:pt x="25978" y="12344"/>
                  </a:lnTo>
                  <a:lnTo>
                    <a:pt x="26101" y="12252"/>
                  </a:lnTo>
                  <a:lnTo>
                    <a:pt x="26070" y="12191"/>
                  </a:lnTo>
                  <a:lnTo>
                    <a:pt x="25947" y="12129"/>
                  </a:lnTo>
                  <a:lnTo>
                    <a:pt x="25793" y="12221"/>
                  </a:lnTo>
                  <a:lnTo>
                    <a:pt x="25517" y="12252"/>
                  </a:lnTo>
                  <a:lnTo>
                    <a:pt x="25425" y="12160"/>
                  </a:lnTo>
                  <a:lnTo>
                    <a:pt x="25302" y="12221"/>
                  </a:lnTo>
                  <a:lnTo>
                    <a:pt x="25241" y="12406"/>
                  </a:lnTo>
                  <a:close/>
                  <a:moveTo>
                    <a:pt x="25026" y="12713"/>
                  </a:moveTo>
                  <a:lnTo>
                    <a:pt x="24964" y="12774"/>
                  </a:lnTo>
                  <a:lnTo>
                    <a:pt x="24995" y="12805"/>
                  </a:lnTo>
                  <a:lnTo>
                    <a:pt x="25057" y="12743"/>
                  </a:lnTo>
                  <a:close/>
                  <a:moveTo>
                    <a:pt x="24258" y="12713"/>
                  </a:moveTo>
                  <a:lnTo>
                    <a:pt x="24105" y="12774"/>
                  </a:lnTo>
                  <a:lnTo>
                    <a:pt x="24166" y="12836"/>
                  </a:lnTo>
                  <a:lnTo>
                    <a:pt x="24105" y="12866"/>
                  </a:lnTo>
                  <a:lnTo>
                    <a:pt x="24105" y="12958"/>
                  </a:lnTo>
                  <a:lnTo>
                    <a:pt x="24227" y="12989"/>
                  </a:lnTo>
                  <a:lnTo>
                    <a:pt x="24535" y="12866"/>
                  </a:lnTo>
                  <a:lnTo>
                    <a:pt x="24627" y="12774"/>
                  </a:lnTo>
                  <a:lnTo>
                    <a:pt x="24535" y="12713"/>
                  </a:lnTo>
                  <a:lnTo>
                    <a:pt x="24289" y="12743"/>
                  </a:lnTo>
                  <a:lnTo>
                    <a:pt x="24227" y="12713"/>
                  </a:lnTo>
                  <a:close/>
                  <a:moveTo>
                    <a:pt x="23675" y="13020"/>
                  </a:moveTo>
                  <a:lnTo>
                    <a:pt x="23767" y="13020"/>
                  </a:lnTo>
                  <a:lnTo>
                    <a:pt x="23859" y="13112"/>
                  </a:lnTo>
                  <a:lnTo>
                    <a:pt x="23982" y="12928"/>
                  </a:lnTo>
                  <a:lnTo>
                    <a:pt x="23982" y="12866"/>
                  </a:lnTo>
                  <a:lnTo>
                    <a:pt x="23890" y="12928"/>
                  </a:lnTo>
                  <a:lnTo>
                    <a:pt x="23767" y="12958"/>
                  </a:lnTo>
                  <a:lnTo>
                    <a:pt x="23675" y="13020"/>
                  </a:lnTo>
                  <a:close/>
                  <a:moveTo>
                    <a:pt x="23153" y="13050"/>
                  </a:moveTo>
                  <a:lnTo>
                    <a:pt x="23306" y="12928"/>
                  </a:lnTo>
                  <a:lnTo>
                    <a:pt x="23276" y="12866"/>
                  </a:lnTo>
                  <a:lnTo>
                    <a:pt x="23337" y="12836"/>
                  </a:lnTo>
                  <a:lnTo>
                    <a:pt x="23460" y="12866"/>
                  </a:lnTo>
                  <a:lnTo>
                    <a:pt x="23583" y="12774"/>
                  </a:lnTo>
                  <a:lnTo>
                    <a:pt x="23644" y="12836"/>
                  </a:lnTo>
                  <a:lnTo>
                    <a:pt x="23460" y="12989"/>
                  </a:lnTo>
                  <a:lnTo>
                    <a:pt x="23398" y="13081"/>
                  </a:lnTo>
                  <a:lnTo>
                    <a:pt x="23214" y="13112"/>
                  </a:lnTo>
                  <a:close/>
                  <a:moveTo>
                    <a:pt x="22999" y="13020"/>
                  </a:moveTo>
                  <a:lnTo>
                    <a:pt x="22846" y="13050"/>
                  </a:lnTo>
                  <a:lnTo>
                    <a:pt x="22784" y="13173"/>
                  </a:lnTo>
                  <a:lnTo>
                    <a:pt x="22876" y="13081"/>
                  </a:lnTo>
                  <a:close/>
                  <a:moveTo>
                    <a:pt x="23091" y="12774"/>
                  </a:moveTo>
                  <a:lnTo>
                    <a:pt x="22999" y="12866"/>
                  </a:lnTo>
                  <a:lnTo>
                    <a:pt x="23091" y="12897"/>
                  </a:lnTo>
                  <a:lnTo>
                    <a:pt x="23122" y="12836"/>
                  </a:lnTo>
                  <a:close/>
                  <a:moveTo>
                    <a:pt x="20174" y="13112"/>
                  </a:moveTo>
                  <a:cubicBezTo>
                    <a:pt x="20174" y="13050"/>
                    <a:pt x="20205" y="13020"/>
                    <a:pt x="20205" y="12958"/>
                  </a:cubicBezTo>
                  <a:lnTo>
                    <a:pt x="20451" y="12836"/>
                  </a:lnTo>
                  <a:lnTo>
                    <a:pt x="20850" y="12743"/>
                  </a:lnTo>
                  <a:lnTo>
                    <a:pt x="21065" y="12836"/>
                  </a:lnTo>
                  <a:lnTo>
                    <a:pt x="21188" y="12805"/>
                  </a:lnTo>
                  <a:lnTo>
                    <a:pt x="21403" y="12866"/>
                  </a:lnTo>
                  <a:lnTo>
                    <a:pt x="21617" y="12989"/>
                  </a:lnTo>
                  <a:lnTo>
                    <a:pt x="21802" y="12928"/>
                  </a:lnTo>
                  <a:lnTo>
                    <a:pt x="22017" y="12928"/>
                  </a:lnTo>
                  <a:lnTo>
                    <a:pt x="22139" y="13020"/>
                  </a:lnTo>
                  <a:lnTo>
                    <a:pt x="22324" y="12989"/>
                  </a:lnTo>
                  <a:lnTo>
                    <a:pt x="22416" y="12897"/>
                  </a:lnTo>
                  <a:lnTo>
                    <a:pt x="22569" y="12836"/>
                  </a:lnTo>
                  <a:lnTo>
                    <a:pt x="22661" y="12682"/>
                  </a:lnTo>
                  <a:lnTo>
                    <a:pt x="22600" y="12651"/>
                  </a:lnTo>
                  <a:lnTo>
                    <a:pt x="22723" y="12559"/>
                  </a:lnTo>
                  <a:lnTo>
                    <a:pt x="22907" y="12621"/>
                  </a:lnTo>
                  <a:lnTo>
                    <a:pt x="22938" y="12774"/>
                  </a:lnTo>
                  <a:lnTo>
                    <a:pt x="22846" y="12928"/>
                  </a:lnTo>
                  <a:lnTo>
                    <a:pt x="22754" y="12958"/>
                  </a:lnTo>
                  <a:lnTo>
                    <a:pt x="22631" y="13112"/>
                  </a:lnTo>
                  <a:lnTo>
                    <a:pt x="22447" y="13143"/>
                  </a:lnTo>
                  <a:lnTo>
                    <a:pt x="22385" y="13235"/>
                  </a:lnTo>
                  <a:lnTo>
                    <a:pt x="22262" y="13173"/>
                  </a:lnTo>
                  <a:lnTo>
                    <a:pt x="22017" y="13173"/>
                  </a:lnTo>
                  <a:lnTo>
                    <a:pt x="21771" y="13296"/>
                  </a:lnTo>
                  <a:lnTo>
                    <a:pt x="21495" y="13235"/>
                  </a:lnTo>
                  <a:lnTo>
                    <a:pt x="21310" y="13327"/>
                  </a:lnTo>
                  <a:lnTo>
                    <a:pt x="21280" y="13358"/>
                  </a:lnTo>
                  <a:lnTo>
                    <a:pt x="21157" y="13358"/>
                  </a:lnTo>
                  <a:lnTo>
                    <a:pt x="21065" y="13327"/>
                  </a:lnTo>
                  <a:lnTo>
                    <a:pt x="20942" y="13388"/>
                  </a:lnTo>
                  <a:lnTo>
                    <a:pt x="20819" y="13296"/>
                  </a:lnTo>
                  <a:lnTo>
                    <a:pt x="20696" y="13296"/>
                  </a:lnTo>
                  <a:lnTo>
                    <a:pt x="20573" y="13327"/>
                  </a:lnTo>
                  <a:lnTo>
                    <a:pt x="20451" y="13296"/>
                  </a:lnTo>
                  <a:lnTo>
                    <a:pt x="20359" y="13296"/>
                  </a:lnTo>
                  <a:lnTo>
                    <a:pt x="20205" y="13265"/>
                  </a:lnTo>
                  <a:lnTo>
                    <a:pt x="20174" y="13112"/>
                  </a:lnTo>
                  <a:close/>
                  <a:moveTo>
                    <a:pt x="20051" y="13112"/>
                  </a:moveTo>
                  <a:lnTo>
                    <a:pt x="19990" y="13265"/>
                  </a:lnTo>
                  <a:lnTo>
                    <a:pt x="20113" y="13265"/>
                  </a:lnTo>
                  <a:lnTo>
                    <a:pt x="20113" y="13143"/>
                  </a:lnTo>
                  <a:lnTo>
                    <a:pt x="20051" y="13112"/>
                  </a:lnTo>
                  <a:close/>
                  <a:moveTo>
                    <a:pt x="19990" y="13020"/>
                  </a:moveTo>
                  <a:lnTo>
                    <a:pt x="19837" y="12989"/>
                  </a:lnTo>
                  <a:lnTo>
                    <a:pt x="19775" y="13173"/>
                  </a:lnTo>
                  <a:lnTo>
                    <a:pt x="19867" y="13296"/>
                  </a:lnTo>
                  <a:lnTo>
                    <a:pt x="19929" y="13081"/>
                  </a:lnTo>
                  <a:close/>
                  <a:moveTo>
                    <a:pt x="17626" y="13143"/>
                  </a:moveTo>
                  <a:lnTo>
                    <a:pt x="17595" y="13235"/>
                  </a:lnTo>
                  <a:lnTo>
                    <a:pt x="17656" y="13296"/>
                  </a:lnTo>
                  <a:lnTo>
                    <a:pt x="17595" y="13358"/>
                  </a:lnTo>
                  <a:lnTo>
                    <a:pt x="17687" y="13450"/>
                  </a:lnTo>
                  <a:lnTo>
                    <a:pt x="17841" y="13511"/>
                  </a:lnTo>
                  <a:lnTo>
                    <a:pt x="18025" y="13480"/>
                  </a:lnTo>
                  <a:lnTo>
                    <a:pt x="18148" y="13511"/>
                  </a:lnTo>
                  <a:lnTo>
                    <a:pt x="18332" y="13450"/>
                  </a:lnTo>
                  <a:lnTo>
                    <a:pt x="18393" y="13358"/>
                  </a:lnTo>
                  <a:lnTo>
                    <a:pt x="18547" y="13419"/>
                  </a:lnTo>
                  <a:lnTo>
                    <a:pt x="18731" y="13358"/>
                  </a:lnTo>
                  <a:lnTo>
                    <a:pt x="18915" y="13388"/>
                  </a:lnTo>
                  <a:lnTo>
                    <a:pt x="19069" y="13204"/>
                  </a:lnTo>
                  <a:lnTo>
                    <a:pt x="19130" y="13327"/>
                  </a:lnTo>
                  <a:lnTo>
                    <a:pt x="19284" y="13296"/>
                  </a:lnTo>
                  <a:lnTo>
                    <a:pt x="19529" y="13327"/>
                  </a:lnTo>
                  <a:lnTo>
                    <a:pt x="19407" y="13235"/>
                  </a:lnTo>
                  <a:lnTo>
                    <a:pt x="19622" y="13235"/>
                  </a:lnTo>
                  <a:lnTo>
                    <a:pt x="19622" y="13081"/>
                  </a:lnTo>
                  <a:lnTo>
                    <a:pt x="19560" y="13143"/>
                  </a:lnTo>
                  <a:lnTo>
                    <a:pt x="19529" y="12989"/>
                  </a:lnTo>
                  <a:lnTo>
                    <a:pt x="19529" y="12866"/>
                  </a:lnTo>
                  <a:lnTo>
                    <a:pt x="19345" y="12805"/>
                  </a:lnTo>
                  <a:lnTo>
                    <a:pt x="19376" y="12958"/>
                  </a:lnTo>
                  <a:lnTo>
                    <a:pt x="19284" y="12989"/>
                  </a:lnTo>
                  <a:lnTo>
                    <a:pt x="19284" y="12836"/>
                  </a:lnTo>
                  <a:lnTo>
                    <a:pt x="19130" y="12743"/>
                  </a:lnTo>
                  <a:lnTo>
                    <a:pt x="18946" y="12805"/>
                  </a:lnTo>
                  <a:lnTo>
                    <a:pt x="18793" y="12713"/>
                  </a:lnTo>
                  <a:lnTo>
                    <a:pt x="18670" y="12651"/>
                  </a:lnTo>
                  <a:lnTo>
                    <a:pt x="18455" y="12774"/>
                  </a:lnTo>
                  <a:lnTo>
                    <a:pt x="18455" y="12866"/>
                  </a:lnTo>
                  <a:lnTo>
                    <a:pt x="18793" y="12989"/>
                  </a:lnTo>
                  <a:lnTo>
                    <a:pt x="18915" y="13112"/>
                  </a:lnTo>
                  <a:lnTo>
                    <a:pt x="18700" y="13143"/>
                  </a:lnTo>
                  <a:lnTo>
                    <a:pt x="18578" y="13204"/>
                  </a:lnTo>
                  <a:lnTo>
                    <a:pt x="18363" y="13081"/>
                  </a:lnTo>
                  <a:lnTo>
                    <a:pt x="18332" y="12928"/>
                  </a:lnTo>
                  <a:lnTo>
                    <a:pt x="18209" y="12928"/>
                  </a:lnTo>
                  <a:lnTo>
                    <a:pt x="18086" y="12958"/>
                  </a:lnTo>
                  <a:lnTo>
                    <a:pt x="17963" y="12866"/>
                  </a:lnTo>
                  <a:lnTo>
                    <a:pt x="17718" y="12989"/>
                  </a:lnTo>
                  <a:cubicBezTo>
                    <a:pt x="17687" y="13020"/>
                    <a:pt x="17626" y="13050"/>
                    <a:pt x="17595" y="13112"/>
                  </a:cubicBezTo>
                  <a:close/>
                  <a:moveTo>
                    <a:pt x="17134" y="12928"/>
                  </a:moveTo>
                  <a:lnTo>
                    <a:pt x="17319" y="12805"/>
                  </a:lnTo>
                  <a:lnTo>
                    <a:pt x="17564" y="12897"/>
                  </a:lnTo>
                  <a:lnTo>
                    <a:pt x="17534" y="13081"/>
                  </a:lnTo>
                  <a:lnTo>
                    <a:pt x="17441" y="13204"/>
                  </a:lnTo>
                  <a:lnTo>
                    <a:pt x="17441" y="13327"/>
                  </a:lnTo>
                  <a:lnTo>
                    <a:pt x="17349" y="13296"/>
                  </a:lnTo>
                  <a:lnTo>
                    <a:pt x="17196" y="13358"/>
                  </a:lnTo>
                  <a:lnTo>
                    <a:pt x="16919" y="13265"/>
                  </a:lnTo>
                  <a:lnTo>
                    <a:pt x="16858" y="13204"/>
                  </a:lnTo>
                  <a:lnTo>
                    <a:pt x="16950" y="13143"/>
                  </a:lnTo>
                  <a:lnTo>
                    <a:pt x="17073" y="13143"/>
                  </a:lnTo>
                  <a:lnTo>
                    <a:pt x="17104" y="12928"/>
                  </a:lnTo>
                  <a:close/>
                  <a:moveTo>
                    <a:pt x="16612" y="13204"/>
                  </a:moveTo>
                  <a:lnTo>
                    <a:pt x="16674" y="13112"/>
                  </a:lnTo>
                  <a:lnTo>
                    <a:pt x="16735" y="13204"/>
                  </a:lnTo>
                  <a:lnTo>
                    <a:pt x="16643" y="13235"/>
                  </a:lnTo>
                  <a:close/>
                  <a:moveTo>
                    <a:pt x="15814" y="12682"/>
                  </a:moveTo>
                  <a:lnTo>
                    <a:pt x="15814" y="12805"/>
                  </a:lnTo>
                  <a:lnTo>
                    <a:pt x="15906" y="12928"/>
                  </a:lnTo>
                  <a:lnTo>
                    <a:pt x="16121" y="12958"/>
                  </a:lnTo>
                  <a:lnTo>
                    <a:pt x="16336" y="13112"/>
                  </a:lnTo>
                  <a:lnTo>
                    <a:pt x="16367" y="13204"/>
                  </a:lnTo>
                  <a:lnTo>
                    <a:pt x="16428" y="13112"/>
                  </a:lnTo>
                  <a:lnTo>
                    <a:pt x="16582" y="13050"/>
                  </a:lnTo>
                  <a:lnTo>
                    <a:pt x="16612" y="12989"/>
                  </a:lnTo>
                  <a:lnTo>
                    <a:pt x="16766" y="12958"/>
                  </a:lnTo>
                  <a:lnTo>
                    <a:pt x="16797" y="12866"/>
                  </a:lnTo>
                  <a:lnTo>
                    <a:pt x="16643" y="12651"/>
                  </a:lnTo>
                  <a:lnTo>
                    <a:pt x="16397" y="12590"/>
                  </a:lnTo>
                  <a:lnTo>
                    <a:pt x="16183" y="12682"/>
                  </a:lnTo>
                  <a:lnTo>
                    <a:pt x="15998" y="12621"/>
                  </a:lnTo>
                  <a:close/>
                  <a:moveTo>
                    <a:pt x="35896" y="12805"/>
                  </a:moveTo>
                  <a:lnTo>
                    <a:pt x="35957" y="12805"/>
                  </a:lnTo>
                  <a:lnTo>
                    <a:pt x="36111" y="12866"/>
                  </a:lnTo>
                  <a:lnTo>
                    <a:pt x="36172" y="12805"/>
                  </a:lnTo>
                  <a:lnTo>
                    <a:pt x="36111" y="12621"/>
                  </a:lnTo>
                  <a:lnTo>
                    <a:pt x="36049" y="12621"/>
                  </a:lnTo>
                  <a:lnTo>
                    <a:pt x="35957" y="12682"/>
                  </a:lnTo>
                  <a:close/>
                  <a:moveTo>
                    <a:pt x="35067" y="12836"/>
                  </a:moveTo>
                  <a:lnTo>
                    <a:pt x="35343" y="12836"/>
                  </a:lnTo>
                  <a:lnTo>
                    <a:pt x="35466" y="12805"/>
                  </a:lnTo>
                  <a:lnTo>
                    <a:pt x="35681" y="12836"/>
                  </a:lnTo>
                  <a:lnTo>
                    <a:pt x="35804" y="12774"/>
                  </a:lnTo>
                  <a:lnTo>
                    <a:pt x="35926" y="12621"/>
                  </a:lnTo>
                  <a:lnTo>
                    <a:pt x="36080" y="12590"/>
                  </a:lnTo>
                  <a:lnTo>
                    <a:pt x="36141" y="12498"/>
                  </a:lnTo>
                  <a:lnTo>
                    <a:pt x="36141" y="12436"/>
                  </a:lnTo>
                  <a:lnTo>
                    <a:pt x="36172" y="12375"/>
                  </a:lnTo>
                  <a:lnTo>
                    <a:pt x="36203" y="12252"/>
                  </a:lnTo>
                  <a:lnTo>
                    <a:pt x="36234" y="12191"/>
                  </a:lnTo>
                  <a:lnTo>
                    <a:pt x="36111" y="12099"/>
                  </a:lnTo>
                  <a:lnTo>
                    <a:pt x="36049" y="12037"/>
                  </a:lnTo>
                  <a:lnTo>
                    <a:pt x="35773" y="12037"/>
                  </a:lnTo>
                  <a:lnTo>
                    <a:pt x="35589" y="12129"/>
                  </a:lnTo>
                  <a:lnTo>
                    <a:pt x="35497" y="12375"/>
                  </a:lnTo>
                  <a:lnTo>
                    <a:pt x="35404" y="12528"/>
                  </a:lnTo>
                  <a:lnTo>
                    <a:pt x="35067" y="12866"/>
                  </a:lnTo>
                  <a:close/>
                  <a:moveTo>
                    <a:pt x="14555" y="11577"/>
                  </a:moveTo>
                  <a:lnTo>
                    <a:pt x="14432" y="11761"/>
                  </a:lnTo>
                  <a:lnTo>
                    <a:pt x="14586" y="11914"/>
                  </a:lnTo>
                  <a:lnTo>
                    <a:pt x="14709" y="11945"/>
                  </a:lnTo>
                  <a:lnTo>
                    <a:pt x="14831" y="11884"/>
                  </a:lnTo>
                  <a:lnTo>
                    <a:pt x="15108" y="11884"/>
                  </a:lnTo>
                  <a:lnTo>
                    <a:pt x="15261" y="11822"/>
                  </a:lnTo>
                  <a:lnTo>
                    <a:pt x="15446" y="11792"/>
                  </a:lnTo>
                  <a:lnTo>
                    <a:pt x="15507" y="11699"/>
                  </a:lnTo>
                  <a:lnTo>
                    <a:pt x="15446" y="11638"/>
                  </a:lnTo>
                  <a:lnTo>
                    <a:pt x="15200" y="11669"/>
                  </a:lnTo>
                  <a:lnTo>
                    <a:pt x="15077" y="11638"/>
                  </a:lnTo>
                  <a:lnTo>
                    <a:pt x="14647" y="11638"/>
                  </a:lnTo>
                  <a:close/>
                  <a:moveTo>
                    <a:pt x="8322" y="11300"/>
                  </a:moveTo>
                  <a:lnTo>
                    <a:pt x="8322" y="11392"/>
                  </a:lnTo>
                  <a:lnTo>
                    <a:pt x="8383" y="11392"/>
                  </a:lnTo>
                  <a:lnTo>
                    <a:pt x="8383" y="11300"/>
                  </a:lnTo>
                  <a:close/>
                  <a:moveTo>
                    <a:pt x="8445" y="11423"/>
                  </a:moveTo>
                  <a:lnTo>
                    <a:pt x="8506" y="11484"/>
                  </a:lnTo>
                  <a:lnTo>
                    <a:pt x="8629" y="11454"/>
                  </a:lnTo>
                  <a:lnTo>
                    <a:pt x="8629" y="11270"/>
                  </a:lnTo>
                  <a:lnTo>
                    <a:pt x="8813" y="11270"/>
                  </a:lnTo>
                  <a:lnTo>
                    <a:pt x="8874" y="11085"/>
                  </a:lnTo>
                  <a:lnTo>
                    <a:pt x="8874" y="10901"/>
                  </a:lnTo>
                  <a:lnTo>
                    <a:pt x="9059" y="10717"/>
                  </a:lnTo>
                  <a:lnTo>
                    <a:pt x="9120" y="10778"/>
                  </a:lnTo>
                  <a:lnTo>
                    <a:pt x="9335" y="10778"/>
                  </a:lnTo>
                  <a:lnTo>
                    <a:pt x="9581" y="10840"/>
                  </a:lnTo>
                  <a:lnTo>
                    <a:pt x="9704" y="10932"/>
                  </a:lnTo>
                  <a:lnTo>
                    <a:pt x="9796" y="10870"/>
                  </a:lnTo>
                  <a:lnTo>
                    <a:pt x="9857" y="10778"/>
                  </a:lnTo>
                  <a:lnTo>
                    <a:pt x="10103" y="10778"/>
                  </a:lnTo>
                  <a:lnTo>
                    <a:pt x="10287" y="10932"/>
                  </a:lnTo>
                  <a:lnTo>
                    <a:pt x="10563" y="10993"/>
                  </a:lnTo>
                  <a:lnTo>
                    <a:pt x="10932" y="11024"/>
                  </a:lnTo>
                  <a:lnTo>
                    <a:pt x="11024" y="11208"/>
                  </a:lnTo>
                  <a:lnTo>
                    <a:pt x="10993" y="11362"/>
                  </a:lnTo>
                  <a:lnTo>
                    <a:pt x="11055" y="11423"/>
                  </a:lnTo>
                  <a:lnTo>
                    <a:pt x="11362" y="11546"/>
                  </a:lnTo>
                  <a:lnTo>
                    <a:pt x="11853" y="11546"/>
                  </a:lnTo>
                  <a:lnTo>
                    <a:pt x="12283" y="11638"/>
                  </a:lnTo>
                  <a:lnTo>
                    <a:pt x="12682" y="11577"/>
                  </a:lnTo>
                  <a:lnTo>
                    <a:pt x="12774" y="11423"/>
                  </a:lnTo>
                  <a:lnTo>
                    <a:pt x="12805" y="11116"/>
                  </a:lnTo>
                  <a:lnTo>
                    <a:pt x="12958" y="11116"/>
                  </a:lnTo>
                  <a:lnTo>
                    <a:pt x="13173" y="11331"/>
                  </a:lnTo>
                  <a:lnTo>
                    <a:pt x="13296" y="11331"/>
                  </a:lnTo>
                  <a:lnTo>
                    <a:pt x="13450" y="11300"/>
                  </a:lnTo>
                  <a:lnTo>
                    <a:pt x="13573" y="11362"/>
                  </a:lnTo>
                  <a:lnTo>
                    <a:pt x="13726" y="11515"/>
                  </a:lnTo>
                  <a:lnTo>
                    <a:pt x="13880" y="11515"/>
                  </a:lnTo>
                  <a:lnTo>
                    <a:pt x="14002" y="11638"/>
                  </a:lnTo>
                  <a:lnTo>
                    <a:pt x="14095" y="11607"/>
                  </a:lnTo>
                  <a:lnTo>
                    <a:pt x="14340" y="11607"/>
                  </a:lnTo>
                  <a:lnTo>
                    <a:pt x="14340" y="11822"/>
                  </a:lnTo>
                  <a:lnTo>
                    <a:pt x="14494" y="12037"/>
                  </a:lnTo>
                  <a:lnTo>
                    <a:pt x="14494" y="12160"/>
                  </a:lnTo>
                  <a:lnTo>
                    <a:pt x="14586" y="12283"/>
                  </a:lnTo>
                  <a:lnTo>
                    <a:pt x="14770" y="12375"/>
                  </a:lnTo>
                  <a:lnTo>
                    <a:pt x="14954" y="12283"/>
                  </a:lnTo>
                  <a:lnTo>
                    <a:pt x="15077" y="12375"/>
                  </a:lnTo>
                  <a:lnTo>
                    <a:pt x="15231" y="12375"/>
                  </a:lnTo>
                  <a:lnTo>
                    <a:pt x="15323" y="12314"/>
                  </a:lnTo>
                  <a:lnTo>
                    <a:pt x="15476" y="12314"/>
                  </a:lnTo>
                  <a:lnTo>
                    <a:pt x="15507" y="12344"/>
                  </a:lnTo>
                  <a:lnTo>
                    <a:pt x="15661" y="12375"/>
                  </a:lnTo>
                  <a:lnTo>
                    <a:pt x="15753" y="12498"/>
                  </a:lnTo>
                  <a:lnTo>
                    <a:pt x="15691" y="12836"/>
                  </a:lnTo>
                  <a:lnTo>
                    <a:pt x="15599" y="12958"/>
                  </a:lnTo>
                  <a:lnTo>
                    <a:pt x="15691" y="13020"/>
                  </a:lnTo>
                  <a:lnTo>
                    <a:pt x="15753" y="13265"/>
                  </a:lnTo>
                  <a:lnTo>
                    <a:pt x="15661" y="13296"/>
                  </a:lnTo>
                  <a:lnTo>
                    <a:pt x="15538" y="13173"/>
                  </a:lnTo>
                  <a:lnTo>
                    <a:pt x="15353" y="13173"/>
                  </a:lnTo>
                  <a:lnTo>
                    <a:pt x="15139" y="13020"/>
                  </a:lnTo>
                  <a:lnTo>
                    <a:pt x="14954" y="12958"/>
                  </a:lnTo>
                  <a:lnTo>
                    <a:pt x="14801" y="12805"/>
                  </a:lnTo>
                  <a:lnTo>
                    <a:pt x="14678" y="12805"/>
                  </a:lnTo>
                  <a:lnTo>
                    <a:pt x="14432" y="12928"/>
                  </a:lnTo>
                  <a:lnTo>
                    <a:pt x="14187" y="12928"/>
                  </a:lnTo>
                  <a:lnTo>
                    <a:pt x="13972" y="12805"/>
                  </a:lnTo>
                  <a:lnTo>
                    <a:pt x="13757" y="12743"/>
                  </a:lnTo>
                  <a:lnTo>
                    <a:pt x="13573" y="12897"/>
                  </a:lnTo>
                  <a:lnTo>
                    <a:pt x="13358" y="12774"/>
                  </a:lnTo>
                  <a:lnTo>
                    <a:pt x="13081" y="12743"/>
                  </a:lnTo>
                  <a:lnTo>
                    <a:pt x="12897" y="12836"/>
                  </a:lnTo>
                  <a:lnTo>
                    <a:pt x="12467" y="12682"/>
                  </a:lnTo>
                  <a:lnTo>
                    <a:pt x="12068" y="12436"/>
                  </a:lnTo>
                  <a:lnTo>
                    <a:pt x="11822" y="12436"/>
                  </a:lnTo>
                  <a:lnTo>
                    <a:pt x="11607" y="12283"/>
                  </a:lnTo>
                  <a:lnTo>
                    <a:pt x="11484" y="12283"/>
                  </a:lnTo>
                  <a:lnTo>
                    <a:pt x="11392" y="12406"/>
                  </a:lnTo>
                  <a:lnTo>
                    <a:pt x="11239" y="12375"/>
                  </a:lnTo>
                  <a:lnTo>
                    <a:pt x="11116" y="12252"/>
                  </a:lnTo>
                  <a:lnTo>
                    <a:pt x="10993" y="12252"/>
                  </a:lnTo>
                  <a:lnTo>
                    <a:pt x="10840" y="12406"/>
                  </a:lnTo>
                  <a:lnTo>
                    <a:pt x="10471" y="12314"/>
                  </a:lnTo>
                  <a:lnTo>
                    <a:pt x="10226" y="12129"/>
                  </a:lnTo>
                  <a:lnTo>
                    <a:pt x="9949" y="12129"/>
                  </a:lnTo>
                  <a:lnTo>
                    <a:pt x="9857" y="12068"/>
                  </a:lnTo>
                  <a:lnTo>
                    <a:pt x="9704" y="12160"/>
                  </a:lnTo>
                  <a:lnTo>
                    <a:pt x="9519" y="12068"/>
                  </a:lnTo>
                  <a:lnTo>
                    <a:pt x="9274" y="12037"/>
                  </a:lnTo>
                  <a:lnTo>
                    <a:pt x="9212" y="11976"/>
                  </a:lnTo>
                  <a:lnTo>
                    <a:pt x="9335" y="11761"/>
                  </a:lnTo>
                  <a:lnTo>
                    <a:pt x="9396" y="11699"/>
                  </a:lnTo>
                  <a:lnTo>
                    <a:pt x="9274" y="11699"/>
                  </a:lnTo>
                  <a:lnTo>
                    <a:pt x="9182" y="11761"/>
                  </a:lnTo>
                  <a:lnTo>
                    <a:pt x="9059" y="11669"/>
                  </a:lnTo>
                  <a:lnTo>
                    <a:pt x="8997" y="11546"/>
                  </a:lnTo>
                  <a:lnTo>
                    <a:pt x="8813" y="11607"/>
                  </a:lnTo>
                  <a:lnTo>
                    <a:pt x="8475" y="11607"/>
                  </a:lnTo>
                  <a:lnTo>
                    <a:pt x="8383" y="11546"/>
                  </a:lnTo>
                  <a:lnTo>
                    <a:pt x="8383" y="11454"/>
                  </a:lnTo>
                  <a:lnTo>
                    <a:pt x="8414" y="11454"/>
                  </a:lnTo>
                  <a:close/>
                  <a:moveTo>
                    <a:pt x="10594" y="2119"/>
                  </a:moveTo>
                  <a:lnTo>
                    <a:pt x="10748" y="2303"/>
                  </a:lnTo>
                  <a:lnTo>
                    <a:pt x="10840" y="2303"/>
                  </a:lnTo>
                  <a:lnTo>
                    <a:pt x="10809" y="2426"/>
                  </a:lnTo>
                  <a:lnTo>
                    <a:pt x="10932" y="2426"/>
                  </a:lnTo>
                  <a:lnTo>
                    <a:pt x="10993" y="2181"/>
                  </a:lnTo>
                  <a:lnTo>
                    <a:pt x="10809" y="1935"/>
                  </a:lnTo>
                  <a:lnTo>
                    <a:pt x="10686" y="2027"/>
                  </a:lnTo>
                  <a:close/>
                  <a:moveTo>
                    <a:pt x="9212" y="3132"/>
                  </a:moveTo>
                  <a:lnTo>
                    <a:pt x="9212" y="3286"/>
                  </a:lnTo>
                  <a:lnTo>
                    <a:pt x="9304" y="3225"/>
                  </a:lnTo>
                  <a:lnTo>
                    <a:pt x="9212" y="3132"/>
                  </a:lnTo>
                  <a:close/>
                  <a:moveTo>
                    <a:pt x="9212" y="2795"/>
                  </a:moveTo>
                  <a:lnTo>
                    <a:pt x="9304" y="2703"/>
                  </a:lnTo>
                  <a:lnTo>
                    <a:pt x="9212" y="2641"/>
                  </a:lnTo>
                  <a:lnTo>
                    <a:pt x="9212" y="2795"/>
                  </a:lnTo>
                  <a:close/>
                  <a:moveTo>
                    <a:pt x="9243" y="2856"/>
                  </a:moveTo>
                  <a:lnTo>
                    <a:pt x="9182" y="2979"/>
                  </a:lnTo>
                  <a:lnTo>
                    <a:pt x="9304" y="2979"/>
                  </a:lnTo>
                  <a:lnTo>
                    <a:pt x="9243" y="2856"/>
                  </a:lnTo>
                  <a:close/>
                  <a:moveTo>
                    <a:pt x="8721" y="3040"/>
                  </a:moveTo>
                  <a:lnTo>
                    <a:pt x="8690" y="3163"/>
                  </a:lnTo>
                  <a:lnTo>
                    <a:pt x="8782" y="3225"/>
                  </a:lnTo>
                  <a:lnTo>
                    <a:pt x="8967" y="3040"/>
                  </a:lnTo>
                  <a:lnTo>
                    <a:pt x="8813" y="3010"/>
                  </a:lnTo>
                  <a:close/>
                  <a:moveTo>
                    <a:pt x="7308" y="4852"/>
                  </a:moveTo>
                  <a:lnTo>
                    <a:pt x="7493" y="4913"/>
                  </a:lnTo>
                  <a:lnTo>
                    <a:pt x="7554" y="4729"/>
                  </a:lnTo>
                  <a:lnTo>
                    <a:pt x="7523" y="4637"/>
                  </a:lnTo>
                  <a:close/>
                  <a:moveTo>
                    <a:pt x="7708" y="4698"/>
                  </a:moveTo>
                  <a:lnTo>
                    <a:pt x="7646" y="4852"/>
                  </a:lnTo>
                  <a:lnTo>
                    <a:pt x="7800" y="4913"/>
                  </a:lnTo>
                  <a:lnTo>
                    <a:pt x="7861" y="5098"/>
                  </a:lnTo>
                  <a:lnTo>
                    <a:pt x="7953" y="5067"/>
                  </a:lnTo>
                  <a:lnTo>
                    <a:pt x="8015" y="4821"/>
                  </a:lnTo>
                  <a:lnTo>
                    <a:pt x="7953" y="4729"/>
                  </a:lnTo>
                  <a:lnTo>
                    <a:pt x="8015" y="4606"/>
                  </a:lnTo>
                  <a:lnTo>
                    <a:pt x="7923" y="4637"/>
                  </a:lnTo>
                  <a:lnTo>
                    <a:pt x="7830" y="4698"/>
                  </a:lnTo>
                  <a:lnTo>
                    <a:pt x="7708" y="4698"/>
                  </a:lnTo>
                  <a:close/>
                  <a:moveTo>
                    <a:pt x="11362" y="7155"/>
                  </a:moveTo>
                  <a:lnTo>
                    <a:pt x="11362" y="7247"/>
                  </a:lnTo>
                  <a:lnTo>
                    <a:pt x="11484" y="7308"/>
                  </a:lnTo>
                  <a:lnTo>
                    <a:pt x="11546" y="7247"/>
                  </a:lnTo>
                  <a:lnTo>
                    <a:pt x="11484" y="7155"/>
                  </a:lnTo>
                  <a:close/>
                  <a:moveTo>
                    <a:pt x="10287" y="7892"/>
                  </a:moveTo>
                  <a:lnTo>
                    <a:pt x="10348" y="8045"/>
                  </a:lnTo>
                  <a:lnTo>
                    <a:pt x="10348" y="8107"/>
                  </a:lnTo>
                  <a:lnTo>
                    <a:pt x="10164" y="8168"/>
                  </a:lnTo>
                  <a:lnTo>
                    <a:pt x="10103" y="8230"/>
                  </a:lnTo>
                  <a:lnTo>
                    <a:pt x="10256" y="8230"/>
                  </a:lnTo>
                  <a:lnTo>
                    <a:pt x="10256" y="8199"/>
                  </a:lnTo>
                  <a:lnTo>
                    <a:pt x="10348" y="8138"/>
                  </a:lnTo>
                  <a:lnTo>
                    <a:pt x="10348" y="8352"/>
                  </a:lnTo>
                  <a:lnTo>
                    <a:pt x="10471" y="8506"/>
                  </a:lnTo>
                  <a:lnTo>
                    <a:pt x="10625" y="8291"/>
                  </a:lnTo>
                  <a:lnTo>
                    <a:pt x="10717" y="8414"/>
                  </a:lnTo>
                  <a:lnTo>
                    <a:pt x="10840" y="8445"/>
                  </a:lnTo>
                  <a:lnTo>
                    <a:pt x="10870" y="8322"/>
                  </a:lnTo>
                  <a:lnTo>
                    <a:pt x="11024" y="8260"/>
                  </a:lnTo>
                  <a:lnTo>
                    <a:pt x="10932" y="8076"/>
                  </a:lnTo>
                  <a:lnTo>
                    <a:pt x="10655" y="7923"/>
                  </a:lnTo>
                  <a:lnTo>
                    <a:pt x="10379" y="7861"/>
                  </a:lnTo>
                  <a:close/>
                  <a:moveTo>
                    <a:pt x="9734" y="8199"/>
                  </a:moveTo>
                  <a:lnTo>
                    <a:pt x="9734" y="8352"/>
                  </a:lnTo>
                  <a:lnTo>
                    <a:pt x="9826" y="8260"/>
                  </a:lnTo>
                  <a:close/>
                  <a:moveTo>
                    <a:pt x="8567" y="7155"/>
                  </a:moveTo>
                  <a:lnTo>
                    <a:pt x="8567" y="7278"/>
                  </a:lnTo>
                  <a:lnTo>
                    <a:pt x="8414" y="7401"/>
                  </a:lnTo>
                  <a:lnTo>
                    <a:pt x="8506" y="7523"/>
                  </a:lnTo>
                  <a:lnTo>
                    <a:pt x="8813" y="7554"/>
                  </a:lnTo>
                  <a:lnTo>
                    <a:pt x="8874" y="7646"/>
                  </a:lnTo>
                  <a:lnTo>
                    <a:pt x="8874" y="7800"/>
                  </a:lnTo>
                  <a:lnTo>
                    <a:pt x="8967" y="7861"/>
                  </a:lnTo>
                  <a:lnTo>
                    <a:pt x="9028" y="8076"/>
                  </a:lnTo>
                  <a:lnTo>
                    <a:pt x="9212" y="8199"/>
                  </a:lnTo>
                  <a:lnTo>
                    <a:pt x="9366" y="8168"/>
                  </a:lnTo>
                  <a:lnTo>
                    <a:pt x="9427" y="8352"/>
                  </a:lnTo>
                  <a:lnTo>
                    <a:pt x="9519" y="8414"/>
                  </a:lnTo>
                  <a:lnTo>
                    <a:pt x="9581" y="8291"/>
                  </a:lnTo>
                  <a:lnTo>
                    <a:pt x="9519" y="8138"/>
                  </a:lnTo>
                  <a:lnTo>
                    <a:pt x="9611" y="7923"/>
                  </a:lnTo>
                  <a:lnTo>
                    <a:pt x="9335" y="7861"/>
                  </a:lnTo>
                  <a:lnTo>
                    <a:pt x="9182" y="7677"/>
                  </a:lnTo>
                  <a:lnTo>
                    <a:pt x="9120" y="7278"/>
                  </a:lnTo>
                  <a:lnTo>
                    <a:pt x="9028" y="7216"/>
                  </a:lnTo>
                  <a:lnTo>
                    <a:pt x="9028" y="7063"/>
                  </a:lnTo>
                  <a:lnTo>
                    <a:pt x="8936" y="7032"/>
                  </a:lnTo>
                  <a:lnTo>
                    <a:pt x="8813" y="7032"/>
                  </a:lnTo>
                  <a:lnTo>
                    <a:pt x="8813" y="7155"/>
                  </a:lnTo>
                  <a:lnTo>
                    <a:pt x="8874" y="7278"/>
                  </a:lnTo>
                  <a:lnTo>
                    <a:pt x="8721" y="7216"/>
                  </a:lnTo>
                  <a:lnTo>
                    <a:pt x="8598" y="7094"/>
                  </a:lnTo>
                  <a:lnTo>
                    <a:pt x="8567" y="7124"/>
                  </a:lnTo>
                  <a:close/>
                  <a:moveTo>
                    <a:pt x="7769" y="6142"/>
                  </a:moveTo>
                  <a:lnTo>
                    <a:pt x="7677" y="6234"/>
                  </a:lnTo>
                  <a:lnTo>
                    <a:pt x="7800" y="6357"/>
                  </a:lnTo>
                  <a:lnTo>
                    <a:pt x="7953" y="6295"/>
                  </a:lnTo>
                  <a:lnTo>
                    <a:pt x="7892" y="6142"/>
                  </a:lnTo>
                  <a:close/>
                  <a:moveTo>
                    <a:pt x="7892" y="5773"/>
                  </a:moveTo>
                  <a:lnTo>
                    <a:pt x="7800" y="5927"/>
                  </a:lnTo>
                  <a:lnTo>
                    <a:pt x="7892" y="6050"/>
                  </a:lnTo>
                  <a:lnTo>
                    <a:pt x="8015" y="5988"/>
                  </a:lnTo>
                  <a:lnTo>
                    <a:pt x="8199" y="6080"/>
                  </a:lnTo>
                  <a:lnTo>
                    <a:pt x="8291" y="6050"/>
                  </a:lnTo>
                  <a:lnTo>
                    <a:pt x="8015" y="5804"/>
                  </a:lnTo>
                  <a:close/>
                  <a:moveTo>
                    <a:pt x="6234" y="4668"/>
                  </a:moveTo>
                  <a:lnTo>
                    <a:pt x="6111" y="4883"/>
                  </a:lnTo>
                  <a:lnTo>
                    <a:pt x="6142" y="5036"/>
                  </a:lnTo>
                  <a:lnTo>
                    <a:pt x="6418" y="5067"/>
                  </a:lnTo>
                  <a:lnTo>
                    <a:pt x="6633" y="5159"/>
                  </a:lnTo>
                  <a:lnTo>
                    <a:pt x="6694" y="5098"/>
                  </a:lnTo>
                  <a:lnTo>
                    <a:pt x="6633" y="4852"/>
                  </a:lnTo>
                  <a:lnTo>
                    <a:pt x="6449" y="4698"/>
                  </a:lnTo>
                  <a:close/>
                  <a:moveTo>
                    <a:pt x="5773" y="4422"/>
                  </a:moveTo>
                  <a:lnTo>
                    <a:pt x="5865" y="4422"/>
                  </a:lnTo>
                  <a:lnTo>
                    <a:pt x="6080" y="4484"/>
                  </a:lnTo>
                  <a:lnTo>
                    <a:pt x="6172" y="4606"/>
                  </a:lnTo>
                  <a:lnTo>
                    <a:pt x="6050" y="4791"/>
                  </a:lnTo>
                  <a:lnTo>
                    <a:pt x="5988" y="4729"/>
                  </a:lnTo>
                  <a:lnTo>
                    <a:pt x="5773" y="4422"/>
                  </a:lnTo>
                  <a:close/>
                  <a:moveTo>
                    <a:pt x="5190" y="4023"/>
                  </a:moveTo>
                  <a:lnTo>
                    <a:pt x="5282" y="4269"/>
                  </a:lnTo>
                  <a:lnTo>
                    <a:pt x="5435" y="4238"/>
                  </a:lnTo>
                  <a:lnTo>
                    <a:pt x="5589" y="4054"/>
                  </a:lnTo>
                  <a:lnTo>
                    <a:pt x="5435" y="3900"/>
                  </a:lnTo>
                  <a:lnTo>
                    <a:pt x="5343" y="3992"/>
                  </a:lnTo>
                  <a:close/>
                  <a:moveTo>
                    <a:pt x="5773" y="10195"/>
                  </a:moveTo>
                  <a:lnTo>
                    <a:pt x="5988" y="10348"/>
                  </a:lnTo>
                  <a:lnTo>
                    <a:pt x="5988" y="10226"/>
                  </a:lnTo>
                  <a:lnTo>
                    <a:pt x="5896" y="10164"/>
                  </a:lnTo>
                  <a:lnTo>
                    <a:pt x="5773" y="10195"/>
                  </a:lnTo>
                  <a:close/>
                  <a:moveTo>
                    <a:pt x="4238" y="8107"/>
                  </a:moveTo>
                  <a:lnTo>
                    <a:pt x="4146" y="8260"/>
                  </a:lnTo>
                  <a:lnTo>
                    <a:pt x="4453" y="8567"/>
                  </a:lnTo>
                  <a:lnTo>
                    <a:pt x="4391" y="8383"/>
                  </a:lnTo>
                  <a:lnTo>
                    <a:pt x="4391" y="8260"/>
                  </a:lnTo>
                  <a:lnTo>
                    <a:pt x="4238" y="8138"/>
                  </a:lnTo>
                  <a:close/>
                  <a:moveTo>
                    <a:pt x="3992" y="7953"/>
                  </a:moveTo>
                  <a:lnTo>
                    <a:pt x="4146" y="8015"/>
                  </a:lnTo>
                  <a:lnTo>
                    <a:pt x="4023" y="8138"/>
                  </a:lnTo>
                  <a:close/>
                  <a:moveTo>
                    <a:pt x="3685" y="7431"/>
                  </a:moveTo>
                  <a:lnTo>
                    <a:pt x="3624" y="7523"/>
                  </a:lnTo>
                  <a:lnTo>
                    <a:pt x="3716" y="7646"/>
                  </a:lnTo>
                  <a:lnTo>
                    <a:pt x="3900" y="7708"/>
                  </a:lnTo>
                  <a:close/>
                  <a:moveTo>
                    <a:pt x="2795" y="6694"/>
                  </a:moveTo>
                  <a:lnTo>
                    <a:pt x="2795" y="6817"/>
                  </a:lnTo>
                  <a:lnTo>
                    <a:pt x="2979" y="6879"/>
                  </a:lnTo>
                  <a:lnTo>
                    <a:pt x="3194" y="7186"/>
                  </a:lnTo>
                  <a:lnTo>
                    <a:pt x="3409" y="7278"/>
                  </a:lnTo>
                  <a:lnTo>
                    <a:pt x="3409" y="6940"/>
                  </a:lnTo>
                  <a:lnTo>
                    <a:pt x="3163" y="6602"/>
                  </a:lnTo>
                  <a:lnTo>
                    <a:pt x="2979" y="6541"/>
                  </a:lnTo>
                  <a:close/>
                  <a:moveTo>
                    <a:pt x="2703" y="6080"/>
                  </a:moveTo>
                  <a:lnTo>
                    <a:pt x="2610" y="6234"/>
                  </a:lnTo>
                  <a:lnTo>
                    <a:pt x="2703" y="6357"/>
                  </a:lnTo>
                  <a:lnTo>
                    <a:pt x="2825" y="6234"/>
                  </a:lnTo>
                  <a:lnTo>
                    <a:pt x="2825" y="6111"/>
                  </a:lnTo>
                  <a:lnTo>
                    <a:pt x="2703" y="6080"/>
                  </a:lnTo>
                  <a:close/>
                  <a:moveTo>
                    <a:pt x="2795" y="5620"/>
                  </a:moveTo>
                  <a:lnTo>
                    <a:pt x="3010" y="5620"/>
                  </a:lnTo>
                  <a:lnTo>
                    <a:pt x="3071" y="5681"/>
                  </a:lnTo>
                  <a:lnTo>
                    <a:pt x="3071" y="5558"/>
                  </a:lnTo>
                  <a:lnTo>
                    <a:pt x="2887" y="5497"/>
                  </a:lnTo>
                  <a:lnTo>
                    <a:pt x="2795" y="5620"/>
                  </a:lnTo>
                  <a:close/>
                  <a:moveTo>
                    <a:pt x="1628" y="4514"/>
                  </a:moveTo>
                  <a:lnTo>
                    <a:pt x="1781" y="4514"/>
                  </a:lnTo>
                  <a:lnTo>
                    <a:pt x="1874" y="4422"/>
                  </a:lnTo>
                  <a:lnTo>
                    <a:pt x="1966" y="4453"/>
                  </a:lnTo>
                  <a:lnTo>
                    <a:pt x="2088" y="4698"/>
                  </a:lnTo>
                  <a:lnTo>
                    <a:pt x="2273" y="4852"/>
                  </a:lnTo>
                  <a:lnTo>
                    <a:pt x="2242" y="4944"/>
                  </a:lnTo>
                  <a:lnTo>
                    <a:pt x="2181" y="5159"/>
                  </a:lnTo>
                  <a:lnTo>
                    <a:pt x="2119" y="5220"/>
                  </a:lnTo>
                  <a:lnTo>
                    <a:pt x="1966" y="4913"/>
                  </a:lnTo>
                  <a:lnTo>
                    <a:pt x="1843" y="4883"/>
                  </a:lnTo>
                  <a:lnTo>
                    <a:pt x="1812" y="4698"/>
                  </a:lnTo>
                  <a:lnTo>
                    <a:pt x="1628" y="4514"/>
                  </a:lnTo>
                  <a:close/>
                  <a:moveTo>
                    <a:pt x="1628" y="3869"/>
                  </a:moveTo>
                  <a:lnTo>
                    <a:pt x="1812" y="3931"/>
                  </a:lnTo>
                  <a:lnTo>
                    <a:pt x="1751" y="3839"/>
                  </a:lnTo>
                  <a:close/>
                  <a:moveTo>
                    <a:pt x="492" y="3163"/>
                  </a:moveTo>
                  <a:lnTo>
                    <a:pt x="430" y="3225"/>
                  </a:lnTo>
                  <a:lnTo>
                    <a:pt x="400" y="3317"/>
                  </a:lnTo>
                  <a:lnTo>
                    <a:pt x="553" y="3409"/>
                  </a:lnTo>
                  <a:lnTo>
                    <a:pt x="737" y="3378"/>
                  </a:lnTo>
                  <a:lnTo>
                    <a:pt x="615" y="3225"/>
                  </a:lnTo>
                  <a:close/>
                  <a:moveTo>
                    <a:pt x="31" y="830"/>
                  </a:moveTo>
                  <a:lnTo>
                    <a:pt x="0" y="922"/>
                  </a:lnTo>
                  <a:lnTo>
                    <a:pt x="31" y="1167"/>
                  </a:lnTo>
                  <a:lnTo>
                    <a:pt x="246" y="1597"/>
                  </a:lnTo>
                  <a:lnTo>
                    <a:pt x="369" y="1659"/>
                  </a:lnTo>
                  <a:lnTo>
                    <a:pt x="737" y="2058"/>
                  </a:lnTo>
                  <a:lnTo>
                    <a:pt x="830" y="2058"/>
                  </a:lnTo>
                  <a:lnTo>
                    <a:pt x="1044" y="2334"/>
                  </a:lnTo>
                  <a:lnTo>
                    <a:pt x="1167" y="2365"/>
                  </a:lnTo>
                  <a:lnTo>
                    <a:pt x="1290" y="2334"/>
                  </a:lnTo>
                  <a:lnTo>
                    <a:pt x="1566" y="2549"/>
                  </a:lnTo>
                  <a:lnTo>
                    <a:pt x="1843" y="3010"/>
                  </a:lnTo>
                  <a:lnTo>
                    <a:pt x="2150" y="3286"/>
                  </a:lnTo>
                  <a:lnTo>
                    <a:pt x="2211" y="3286"/>
                  </a:lnTo>
                  <a:lnTo>
                    <a:pt x="2211" y="3501"/>
                  </a:lnTo>
                  <a:lnTo>
                    <a:pt x="2303" y="3562"/>
                  </a:lnTo>
                  <a:lnTo>
                    <a:pt x="2334" y="3777"/>
                  </a:lnTo>
                  <a:lnTo>
                    <a:pt x="2426" y="3900"/>
                  </a:lnTo>
                  <a:lnTo>
                    <a:pt x="2610" y="3900"/>
                  </a:lnTo>
                  <a:lnTo>
                    <a:pt x="2825" y="4176"/>
                  </a:lnTo>
                  <a:lnTo>
                    <a:pt x="2948" y="4238"/>
                  </a:lnTo>
                  <a:lnTo>
                    <a:pt x="3040" y="4238"/>
                  </a:lnTo>
                  <a:lnTo>
                    <a:pt x="3071" y="4330"/>
                  </a:lnTo>
                  <a:lnTo>
                    <a:pt x="3010" y="4422"/>
                  </a:lnTo>
                  <a:lnTo>
                    <a:pt x="3102" y="4545"/>
                  </a:lnTo>
                  <a:lnTo>
                    <a:pt x="3194" y="4760"/>
                  </a:lnTo>
                  <a:lnTo>
                    <a:pt x="3194" y="4821"/>
                  </a:lnTo>
                  <a:lnTo>
                    <a:pt x="3347" y="5251"/>
                  </a:lnTo>
                  <a:lnTo>
                    <a:pt x="3440" y="5497"/>
                  </a:lnTo>
                  <a:lnTo>
                    <a:pt x="3654" y="5558"/>
                  </a:lnTo>
                  <a:lnTo>
                    <a:pt x="3869" y="5712"/>
                  </a:lnTo>
                  <a:lnTo>
                    <a:pt x="3869" y="5865"/>
                  </a:lnTo>
                  <a:lnTo>
                    <a:pt x="4084" y="6234"/>
                  </a:lnTo>
                  <a:lnTo>
                    <a:pt x="4269" y="6357"/>
                  </a:lnTo>
                  <a:lnTo>
                    <a:pt x="4299" y="6786"/>
                  </a:lnTo>
                  <a:lnTo>
                    <a:pt x="4637" y="7339"/>
                  </a:lnTo>
                  <a:lnTo>
                    <a:pt x="4637" y="7585"/>
                  </a:lnTo>
                  <a:lnTo>
                    <a:pt x="4698" y="7800"/>
                  </a:lnTo>
                  <a:lnTo>
                    <a:pt x="5006" y="8015"/>
                  </a:lnTo>
                  <a:lnTo>
                    <a:pt x="5313" y="8383"/>
                  </a:lnTo>
                  <a:lnTo>
                    <a:pt x="5374" y="8598"/>
                  </a:lnTo>
                  <a:lnTo>
                    <a:pt x="5620" y="8660"/>
                  </a:lnTo>
                  <a:lnTo>
                    <a:pt x="5712" y="8752"/>
                  </a:lnTo>
                  <a:lnTo>
                    <a:pt x="5896" y="8874"/>
                  </a:lnTo>
                  <a:lnTo>
                    <a:pt x="5927" y="9120"/>
                  </a:lnTo>
                  <a:lnTo>
                    <a:pt x="6111" y="9212"/>
                  </a:lnTo>
                  <a:lnTo>
                    <a:pt x="6326" y="9458"/>
                  </a:lnTo>
                  <a:lnTo>
                    <a:pt x="6725" y="9704"/>
                  </a:lnTo>
                  <a:lnTo>
                    <a:pt x="6786" y="9857"/>
                  </a:lnTo>
                  <a:lnTo>
                    <a:pt x="7032" y="9949"/>
                  </a:lnTo>
                  <a:lnTo>
                    <a:pt x="7523" y="10379"/>
                  </a:lnTo>
                  <a:lnTo>
                    <a:pt x="7554" y="10533"/>
                  </a:lnTo>
                  <a:lnTo>
                    <a:pt x="7677" y="10594"/>
                  </a:lnTo>
                  <a:lnTo>
                    <a:pt x="7769" y="10778"/>
                  </a:lnTo>
                  <a:lnTo>
                    <a:pt x="7830" y="10717"/>
                  </a:lnTo>
                  <a:lnTo>
                    <a:pt x="7830" y="10533"/>
                  </a:lnTo>
                  <a:lnTo>
                    <a:pt x="7800" y="10471"/>
                  </a:lnTo>
                  <a:lnTo>
                    <a:pt x="7800" y="10379"/>
                  </a:lnTo>
                  <a:lnTo>
                    <a:pt x="7953" y="10410"/>
                  </a:lnTo>
                  <a:lnTo>
                    <a:pt x="8260" y="10686"/>
                  </a:lnTo>
                  <a:lnTo>
                    <a:pt x="8322" y="10655"/>
                  </a:lnTo>
                  <a:lnTo>
                    <a:pt x="8322" y="10440"/>
                  </a:lnTo>
                  <a:lnTo>
                    <a:pt x="8383" y="10318"/>
                  </a:lnTo>
                  <a:lnTo>
                    <a:pt x="8537" y="10348"/>
                  </a:lnTo>
                  <a:lnTo>
                    <a:pt x="8690" y="10563"/>
                  </a:lnTo>
                  <a:lnTo>
                    <a:pt x="8782" y="10625"/>
                  </a:lnTo>
                  <a:lnTo>
                    <a:pt x="8874" y="10502"/>
                  </a:lnTo>
                  <a:lnTo>
                    <a:pt x="8874" y="10133"/>
                  </a:lnTo>
                  <a:lnTo>
                    <a:pt x="8967" y="9673"/>
                  </a:lnTo>
                  <a:lnTo>
                    <a:pt x="8874" y="9366"/>
                  </a:lnTo>
                  <a:lnTo>
                    <a:pt x="9028" y="9028"/>
                  </a:lnTo>
                  <a:lnTo>
                    <a:pt x="8936" y="8905"/>
                  </a:lnTo>
                  <a:lnTo>
                    <a:pt x="8936" y="8660"/>
                  </a:lnTo>
                  <a:lnTo>
                    <a:pt x="9089" y="8598"/>
                  </a:lnTo>
                  <a:lnTo>
                    <a:pt x="9151" y="8475"/>
                  </a:lnTo>
                  <a:lnTo>
                    <a:pt x="9151" y="8322"/>
                  </a:lnTo>
                  <a:lnTo>
                    <a:pt x="8997" y="8260"/>
                  </a:lnTo>
                  <a:lnTo>
                    <a:pt x="8874" y="8138"/>
                  </a:lnTo>
                  <a:lnTo>
                    <a:pt x="8813" y="7953"/>
                  </a:lnTo>
                  <a:lnTo>
                    <a:pt x="8690" y="7892"/>
                  </a:lnTo>
                  <a:lnTo>
                    <a:pt x="8660" y="7769"/>
                  </a:lnTo>
                  <a:lnTo>
                    <a:pt x="8506" y="7677"/>
                  </a:lnTo>
                  <a:lnTo>
                    <a:pt x="8230" y="7708"/>
                  </a:lnTo>
                  <a:lnTo>
                    <a:pt x="8076" y="7708"/>
                  </a:lnTo>
                  <a:lnTo>
                    <a:pt x="8045" y="7462"/>
                  </a:lnTo>
                  <a:lnTo>
                    <a:pt x="7953" y="7278"/>
                  </a:lnTo>
                  <a:lnTo>
                    <a:pt x="7830" y="7370"/>
                  </a:lnTo>
                  <a:lnTo>
                    <a:pt x="7923" y="7186"/>
                  </a:lnTo>
                  <a:lnTo>
                    <a:pt x="7830" y="7032"/>
                  </a:lnTo>
                  <a:lnTo>
                    <a:pt x="7830" y="6602"/>
                  </a:lnTo>
                  <a:lnTo>
                    <a:pt x="7616" y="6694"/>
                  </a:lnTo>
                  <a:lnTo>
                    <a:pt x="7554" y="6602"/>
                  </a:lnTo>
                  <a:lnTo>
                    <a:pt x="7216" y="6602"/>
                  </a:lnTo>
                  <a:lnTo>
                    <a:pt x="6940" y="6418"/>
                  </a:lnTo>
                  <a:lnTo>
                    <a:pt x="6940" y="6295"/>
                  </a:lnTo>
                  <a:lnTo>
                    <a:pt x="7094" y="6203"/>
                  </a:lnTo>
                  <a:lnTo>
                    <a:pt x="7308" y="6111"/>
                  </a:lnTo>
                  <a:lnTo>
                    <a:pt x="7186" y="6050"/>
                  </a:lnTo>
                  <a:lnTo>
                    <a:pt x="7001" y="6050"/>
                  </a:lnTo>
                  <a:lnTo>
                    <a:pt x="6909" y="6019"/>
                  </a:lnTo>
                  <a:lnTo>
                    <a:pt x="6725" y="6080"/>
                  </a:lnTo>
                  <a:lnTo>
                    <a:pt x="6848" y="5988"/>
                  </a:lnTo>
                  <a:lnTo>
                    <a:pt x="7032" y="5835"/>
                  </a:lnTo>
                  <a:lnTo>
                    <a:pt x="7278" y="5804"/>
                  </a:lnTo>
                  <a:lnTo>
                    <a:pt x="7247" y="5620"/>
                  </a:lnTo>
                  <a:lnTo>
                    <a:pt x="6971" y="5343"/>
                  </a:lnTo>
                  <a:lnTo>
                    <a:pt x="6848" y="5343"/>
                  </a:lnTo>
                  <a:lnTo>
                    <a:pt x="6633" y="5466"/>
                  </a:lnTo>
                  <a:lnTo>
                    <a:pt x="6479" y="5558"/>
                  </a:lnTo>
                  <a:lnTo>
                    <a:pt x="6264" y="5558"/>
                  </a:lnTo>
                  <a:lnTo>
                    <a:pt x="6387" y="5558"/>
                  </a:lnTo>
                  <a:lnTo>
                    <a:pt x="6479" y="5466"/>
                  </a:lnTo>
                  <a:lnTo>
                    <a:pt x="6541" y="5466"/>
                  </a:lnTo>
                  <a:lnTo>
                    <a:pt x="6633" y="5343"/>
                  </a:lnTo>
                  <a:lnTo>
                    <a:pt x="6572" y="5220"/>
                  </a:lnTo>
                  <a:lnTo>
                    <a:pt x="6387" y="5159"/>
                  </a:lnTo>
                  <a:lnTo>
                    <a:pt x="6111" y="5159"/>
                  </a:lnTo>
                  <a:lnTo>
                    <a:pt x="5896" y="4975"/>
                  </a:lnTo>
                  <a:lnTo>
                    <a:pt x="5896" y="4852"/>
                  </a:lnTo>
                  <a:lnTo>
                    <a:pt x="5865" y="4637"/>
                  </a:lnTo>
                  <a:lnTo>
                    <a:pt x="5528" y="4299"/>
                  </a:lnTo>
                  <a:lnTo>
                    <a:pt x="5405" y="4299"/>
                  </a:lnTo>
                  <a:lnTo>
                    <a:pt x="5313" y="4330"/>
                  </a:lnTo>
                  <a:lnTo>
                    <a:pt x="5159" y="4207"/>
                  </a:lnTo>
                  <a:lnTo>
                    <a:pt x="5128" y="3900"/>
                  </a:lnTo>
                  <a:lnTo>
                    <a:pt x="4883" y="3685"/>
                  </a:lnTo>
                  <a:lnTo>
                    <a:pt x="4576" y="3501"/>
                  </a:lnTo>
                  <a:lnTo>
                    <a:pt x="4391" y="3501"/>
                  </a:lnTo>
                  <a:lnTo>
                    <a:pt x="4361" y="3593"/>
                  </a:lnTo>
                  <a:lnTo>
                    <a:pt x="4238" y="3501"/>
                  </a:lnTo>
                  <a:lnTo>
                    <a:pt x="4207" y="3286"/>
                  </a:lnTo>
                  <a:lnTo>
                    <a:pt x="4084" y="3409"/>
                  </a:lnTo>
                  <a:lnTo>
                    <a:pt x="4023" y="3286"/>
                  </a:lnTo>
                  <a:lnTo>
                    <a:pt x="4023" y="3040"/>
                  </a:lnTo>
                  <a:lnTo>
                    <a:pt x="3869" y="2856"/>
                  </a:lnTo>
                  <a:lnTo>
                    <a:pt x="3685" y="2825"/>
                  </a:lnTo>
                  <a:lnTo>
                    <a:pt x="3624" y="2703"/>
                  </a:lnTo>
                  <a:lnTo>
                    <a:pt x="3132" y="2396"/>
                  </a:lnTo>
                  <a:lnTo>
                    <a:pt x="2979" y="2396"/>
                  </a:lnTo>
                  <a:lnTo>
                    <a:pt x="2795" y="2150"/>
                  </a:lnTo>
                  <a:lnTo>
                    <a:pt x="2580" y="2150"/>
                  </a:lnTo>
                  <a:lnTo>
                    <a:pt x="2518" y="1996"/>
                  </a:lnTo>
                  <a:lnTo>
                    <a:pt x="2488" y="1751"/>
                  </a:lnTo>
                  <a:lnTo>
                    <a:pt x="2334" y="1659"/>
                  </a:lnTo>
                  <a:lnTo>
                    <a:pt x="2242" y="1444"/>
                  </a:lnTo>
                  <a:lnTo>
                    <a:pt x="2150" y="1444"/>
                  </a:lnTo>
                  <a:lnTo>
                    <a:pt x="2027" y="1229"/>
                  </a:lnTo>
                  <a:lnTo>
                    <a:pt x="1843" y="1137"/>
                  </a:lnTo>
                  <a:lnTo>
                    <a:pt x="1689" y="1137"/>
                  </a:lnTo>
                  <a:lnTo>
                    <a:pt x="1566" y="1198"/>
                  </a:lnTo>
                  <a:lnTo>
                    <a:pt x="1474" y="1137"/>
                  </a:lnTo>
                  <a:lnTo>
                    <a:pt x="1259" y="1137"/>
                  </a:lnTo>
                  <a:lnTo>
                    <a:pt x="1014" y="1198"/>
                  </a:lnTo>
                  <a:lnTo>
                    <a:pt x="891" y="1106"/>
                  </a:lnTo>
                  <a:lnTo>
                    <a:pt x="522" y="860"/>
                  </a:lnTo>
                  <a:lnTo>
                    <a:pt x="185" y="79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28" name="Google Shape;1028;p73"/>
            <p:cNvSpPr/>
            <p:nvPr/>
          </p:nvSpPr>
          <p:spPr>
            <a:xfrm>
              <a:off x="7504560" y="3336840"/>
              <a:ext cx="50039" cy="15479"/>
            </a:xfrm>
            <a:custGeom>
              <a:rect b="b" l="l" r="r" t="t"/>
              <a:pathLst>
                <a:path extrusionOk="0" h="830" w="2642">
                  <a:moveTo>
                    <a:pt x="0" y="676"/>
                  </a:moveTo>
                  <a:lnTo>
                    <a:pt x="123" y="829"/>
                  </a:lnTo>
                  <a:lnTo>
                    <a:pt x="308" y="737"/>
                  </a:lnTo>
                  <a:lnTo>
                    <a:pt x="461" y="706"/>
                  </a:lnTo>
                  <a:lnTo>
                    <a:pt x="461" y="491"/>
                  </a:lnTo>
                  <a:lnTo>
                    <a:pt x="338" y="522"/>
                  </a:lnTo>
                  <a:lnTo>
                    <a:pt x="123" y="553"/>
                  </a:lnTo>
                  <a:lnTo>
                    <a:pt x="0" y="676"/>
                  </a:lnTo>
                  <a:close/>
                  <a:moveTo>
                    <a:pt x="676" y="430"/>
                  </a:moveTo>
                  <a:lnTo>
                    <a:pt x="830" y="614"/>
                  </a:lnTo>
                  <a:lnTo>
                    <a:pt x="1044" y="798"/>
                  </a:lnTo>
                  <a:lnTo>
                    <a:pt x="1075" y="798"/>
                  </a:lnTo>
                  <a:lnTo>
                    <a:pt x="1229" y="645"/>
                  </a:lnTo>
                  <a:lnTo>
                    <a:pt x="1352" y="614"/>
                  </a:lnTo>
                  <a:lnTo>
                    <a:pt x="1505" y="614"/>
                  </a:lnTo>
                  <a:lnTo>
                    <a:pt x="1843" y="553"/>
                  </a:lnTo>
                  <a:lnTo>
                    <a:pt x="2088" y="399"/>
                  </a:lnTo>
                  <a:lnTo>
                    <a:pt x="2334" y="338"/>
                  </a:lnTo>
                  <a:lnTo>
                    <a:pt x="2396" y="246"/>
                  </a:lnTo>
                  <a:lnTo>
                    <a:pt x="2488" y="246"/>
                  </a:lnTo>
                  <a:lnTo>
                    <a:pt x="2641" y="123"/>
                  </a:lnTo>
                  <a:lnTo>
                    <a:pt x="2641" y="61"/>
                  </a:lnTo>
                  <a:lnTo>
                    <a:pt x="2549" y="0"/>
                  </a:lnTo>
                  <a:lnTo>
                    <a:pt x="2242" y="61"/>
                  </a:lnTo>
                  <a:lnTo>
                    <a:pt x="2058" y="61"/>
                  </a:lnTo>
                  <a:lnTo>
                    <a:pt x="1874" y="92"/>
                  </a:lnTo>
                  <a:lnTo>
                    <a:pt x="1689" y="92"/>
                  </a:lnTo>
                  <a:lnTo>
                    <a:pt x="1474" y="154"/>
                  </a:lnTo>
                  <a:lnTo>
                    <a:pt x="1137" y="123"/>
                  </a:lnTo>
                  <a:lnTo>
                    <a:pt x="860" y="369"/>
                  </a:lnTo>
                  <a:close/>
                </a:path>
              </a:pathLst>
            </a:custGeom>
            <a:solidFill>
              <a:schemeClr val="accent3"/>
            </a:solidFill>
            <a:ln>
              <a:noFill/>
            </a:ln>
          </p:spPr>
        </p:sp>
        <p:sp>
          <p:nvSpPr>
            <p:cNvPr id="1029" name="Google Shape;1029;p73"/>
            <p:cNvSpPr/>
            <p:nvPr/>
          </p:nvSpPr>
          <p:spPr>
            <a:xfrm>
              <a:off x="7128360" y="3075480"/>
              <a:ext cx="303129" cy="106205"/>
            </a:xfrm>
            <a:custGeom>
              <a:rect b="b" l="l" r="r" t="t"/>
              <a:pathLst>
                <a:path extrusionOk="0" h="5589" w="15906">
                  <a:moveTo>
                    <a:pt x="9611" y="4084"/>
                  </a:moveTo>
                  <a:lnTo>
                    <a:pt x="9611" y="4207"/>
                  </a:lnTo>
                  <a:lnTo>
                    <a:pt x="9581" y="4207"/>
                  </a:lnTo>
                  <a:lnTo>
                    <a:pt x="9581" y="4146"/>
                  </a:lnTo>
                  <a:lnTo>
                    <a:pt x="9642" y="4053"/>
                  </a:lnTo>
                  <a:lnTo>
                    <a:pt x="9642" y="4053"/>
                  </a:lnTo>
                  <a:close/>
                  <a:moveTo>
                    <a:pt x="0" y="1505"/>
                  </a:moveTo>
                  <a:lnTo>
                    <a:pt x="31" y="1689"/>
                  </a:lnTo>
                  <a:lnTo>
                    <a:pt x="123" y="1812"/>
                  </a:lnTo>
                  <a:lnTo>
                    <a:pt x="184" y="1781"/>
                  </a:lnTo>
                  <a:lnTo>
                    <a:pt x="154" y="1658"/>
                  </a:lnTo>
                  <a:lnTo>
                    <a:pt x="62" y="1536"/>
                  </a:lnTo>
                  <a:close/>
                  <a:moveTo>
                    <a:pt x="8076" y="4729"/>
                  </a:moveTo>
                  <a:lnTo>
                    <a:pt x="8229" y="5036"/>
                  </a:lnTo>
                  <a:lnTo>
                    <a:pt x="8506" y="5220"/>
                  </a:lnTo>
                  <a:lnTo>
                    <a:pt x="8536" y="5282"/>
                  </a:lnTo>
                  <a:lnTo>
                    <a:pt x="8721" y="5466"/>
                  </a:lnTo>
                  <a:lnTo>
                    <a:pt x="8782" y="5589"/>
                  </a:lnTo>
                  <a:lnTo>
                    <a:pt x="8905" y="5589"/>
                  </a:lnTo>
                  <a:lnTo>
                    <a:pt x="9151" y="5527"/>
                  </a:lnTo>
                  <a:lnTo>
                    <a:pt x="9181" y="5435"/>
                  </a:lnTo>
                  <a:lnTo>
                    <a:pt x="9366" y="5435"/>
                  </a:lnTo>
                  <a:lnTo>
                    <a:pt x="9488" y="5374"/>
                  </a:lnTo>
                  <a:lnTo>
                    <a:pt x="9949" y="5404"/>
                  </a:lnTo>
                  <a:lnTo>
                    <a:pt x="10410" y="5220"/>
                  </a:lnTo>
                  <a:lnTo>
                    <a:pt x="10532" y="5097"/>
                  </a:lnTo>
                  <a:lnTo>
                    <a:pt x="10901" y="5097"/>
                  </a:lnTo>
                  <a:lnTo>
                    <a:pt x="11116" y="5220"/>
                  </a:lnTo>
                  <a:lnTo>
                    <a:pt x="11177" y="5312"/>
                  </a:lnTo>
                  <a:lnTo>
                    <a:pt x="11392" y="5312"/>
                  </a:lnTo>
                  <a:lnTo>
                    <a:pt x="11730" y="5128"/>
                  </a:lnTo>
                  <a:lnTo>
                    <a:pt x="12098" y="5067"/>
                  </a:lnTo>
                  <a:lnTo>
                    <a:pt x="12068" y="4944"/>
                  </a:lnTo>
                  <a:lnTo>
                    <a:pt x="12405" y="4453"/>
                  </a:lnTo>
                  <a:lnTo>
                    <a:pt x="12528" y="4115"/>
                  </a:lnTo>
                  <a:lnTo>
                    <a:pt x="12774" y="3716"/>
                  </a:lnTo>
                  <a:lnTo>
                    <a:pt x="12958" y="3071"/>
                  </a:lnTo>
                  <a:lnTo>
                    <a:pt x="12958" y="2948"/>
                  </a:lnTo>
                  <a:lnTo>
                    <a:pt x="13050" y="2825"/>
                  </a:lnTo>
                  <a:lnTo>
                    <a:pt x="13050" y="2702"/>
                  </a:lnTo>
                  <a:lnTo>
                    <a:pt x="13235" y="2487"/>
                  </a:lnTo>
                  <a:lnTo>
                    <a:pt x="13357" y="2549"/>
                  </a:lnTo>
                  <a:lnTo>
                    <a:pt x="13634" y="2518"/>
                  </a:lnTo>
                  <a:lnTo>
                    <a:pt x="14002" y="2518"/>
                  </a:lnTo>
                  <a:lnTo>
                    <a:pt x="14094" y="2610"/>
                  </a:lnTo>
                  <a:lnTo>
                    <a:pt x="14340" y="2610"/>
                  </a:lnTo>
                  <a:lnTo>
                    <a:pt x="14493" y="2641"/>
                  </a:lnTo>
                  <a:lnTo>
                    <a:pt x="14493" y="2580"/>
                  </a:lnTo>
                  <a:lnTo>
                    <a:pt x="14708" y="2702"/>
                  </a:lnTo>
                  <a:lnTo>
                    <a:pt x="14831" y="2733"/>
                  </a:lnTo>
                  <a:lnTo>
                    <a:pt x="15015" y="2641"/>
                  </a:lnTo>
                  <a:lnTo>
                    <a:pt x="15230" y="2610"/>
                  </a:lnTo>
                  <a:lnTo>
                    <a:pt x="15230" y="2518"/>
                  </a:lnTo>
                  <a:lnTo>
                    <a:pt x="15015" y="2334"/>
                  </a:lnTo>
                  <a:lnTo>
                    <a:pt x="15015" y="2119"/>
                  </a:lnTo>
                  <a:lnTo>
                    <a:pt x="15108" y="2058"/>
                  </a:lnTo>
                  <a:lnTo>
                    <a:pt x="15445" y="2088"/>
                  </a:lnTo>
                  <a:lnTo>
                    <a:pt x="15722" y="2027"/>
                  </a:lnTo>
                  <a:lnTo>
                    <a:pt x="15906" y="1904"/>
                  </a:lnTo>
                  <a:lnTo>
                    <a:pt x="15845" y="1781"/>
                  </a:lnTo>
                  <a:lnTo>
                    <a:pt x="15722" y="1781"/>
                  </a:lnTo>
                  <a:lnTo>
                    <a:pt x="15537" y="1751"/>
                  </a:lnTo>
                  <a:lnTo>
                    <a:pt x="15384" y="1597"/>
                  </a:lnTo>
                  <a:lnTo>
                    <a:pt x="15261" y="1597"/>
                  </a:lnTo>
                  <a:lnTo>
                    <a:pt x="15046" y="1413"/>
                  </a:lnTo>
                  <a:lnTo>
                    <a:pt x="14923" y="1413"/>
                  </a:lnTo>
                  <a:lnTo>
                    <a:pt x="14801" y="1536"/>
                  </a:lnTo>
                  <a:lnTo>
                    <a:pt x="14739" y="1474"/>
                  </a:lnTo>
                  <a:lnTo>
                    <a:pt x="14893" y="1321"/>
                  </a:lnTo>
                  <a:lnTo>
                    <a:pt x="14801" y="1198"/>
                  </a:lnTo>
                  <a:lnTo>
                    <a:pt x="14739" y="1229"/>
                  </a:lnTo>
                  <a:lnTo>
                    <a:pt x="14616" y="1382"/>
                  </a:lnTo>
                  <a:lnTo>
                    <a:pt x="14555" y="1290"/>
                  </a:lnTo>
                  <a:lnTo>
                    <a:pt x="14493" y="1259"/>
                  </a:lnTo>
                  <a:lnTo>
                    <a:pt x="14493" y="1014"/>
                  </a:lnTo>
                  <a:lnTo>
                    <a:pt x="14647" y="952"/>
                  </a:lnTo>
                  <a:lnTo>
                    <a:pt x="14647" y="860"/>
                  </a:lnTo>
                  <a:lnTo>
                    <a:pt x="14432" y="737"/>
                  </a:lnTo>
                  <a:lnTo>
                    <a:pt x="14371" y="768"/>
                  </a:lnTo>
                  <a:lnTo>
                    <a:pt x="14217" y="645"/>
                  </a:lnTo>
                  <a:lnTo>
                    <a:pt x="14217" y="399"/>
                  </a:lnTo>
                  <a:lnTo>
                    <a:pt x="14064" y="307"/>
                  </a:lnTo>
                  <a:lnTo>
                    <a:pt x="13971" y="338"/>
                  </a:lnTo>
                  <a:lnTo>
                    <a:pt x="14033" y="492"/>
                  </a:lnTo>
                  <a:lnTo>
                    <a:pt x="13849" y="676"/>
                  </a:lnTo>
                  <a:lnTo>
                    <a:pt x="13757" y="676"/>
                  </a:lnTo>
                  <a:lnTo>
                    <a:pt x="13818" y="522"/>
                  </a:lnTo>
                  <a:lnTo>
                    <a:pt x="13787" y="369"/>
                  </a:lnTo>
                  <a:lnTo>
                    <a:pt x="13695" y="369"/>
                  </a:lnTo>
                  <a:lnTo>
                    <a:pt x="13572" y="768"/>
                  </a:lnTo>
                  <a:lnTo>
                    <a:pt x="13449" y="799"/>
                  </a:lnTo>
                  <a:lnTo>
                    <a:pt x="13296" y="1167"/>
                  </a:lnTo>
                  <a:lnTo>
                    <a:pt x="13265" y="1382"/>
                  </a:lnTo>
                  <a:lnTo>
                    <a:pt x="12958" y="1720"/>
                  </a:lnTo>
                  <a:lnTo>
                    <a:pt x="12805" y="1720"/>
                  </a:lnTo>
                  <a:lnTo>
                    <a:pt x="12559" y="1812"/>
                  </a:lnTo>
                  <a:lnTo>
                    <a:pt x="12498" y="1904"/>
                  </a:lnTo>
                  <a:lnTo>
                    <a:pt x="12590" y="1904"/>
                  </a:lnTo>
                  <a:lnTo>
                    <a:pt x="12528" y="1996"/>
                  </a:lnTo>
                  <a:lnTo>
                    <a:pt x="12590" y="2027"/>
                  </a:lnTo>
                  <a:lnTo>
                    <a:pt x="12774" y="1965"/>
                  </a:lnTo>
                  <a:lnTo>
                    <a:pt x="12713" y="2088"/>
                  </a:lnTo>
                  <a:lnTo>
                    <a:pt x="12590" y="2150"/>
                  </a:lnTo>
                  <a:lnTo>
                    <a:pt x="12559" y="2180"/>
                  </a:lnTo>
                  <a:lnTo>
                    <a:pt x="12559" y="2242"/>
                  </a:lnTo>
                  <a:lnTo>
                    <a:pt x="12651" y="2549"/>
                  </a:lnTo>
                  <a:lnTo>
                    <a:pt x="12590" y="2672"/>
                  </a:lnTo>
                  <a:lnTo>
                    <a:pt x="12467" y="2610"/>
                  </a:lnTo>
                  <a:lnTo>
                    <a:pt x="12467" y="2395"/>
                  </a:lnTo>
                  <a:lnTo>
                    <a:pt x="12436" y="2272"/>
                  </a:lnTo>
                  <a:lnTo>
                    <a:pt x="12405" y="2272"/>
                  </a:lnTo>
                  <a:lnTo>
                    <a:pt x="12405" y="2242"/>
                  </a:lnTo>
                  <a:lnTo>
                    <a:pt x="12344" y="2242"/>
                  </a:lnTo>
                  <a:lnTo>
                    <a:pt x="12252" y="2365"/>
                  </a:lnTo>
                  <a:lnTo>
                    <a:pt x="12313" y="2733"/>
                  </a:lnTo>
                  <a:lnTo>
                    <a:pt x="12221" y="2794"/>
                  </a:lnTo>
                  <a:lnTo>
                    <a:pt x="12068" y="2672"/>
                  </a:lnTo>
                  <a:lnTo>
                    <a:pt x="11914" y="2426"/>
                  </a:lnTo>
                  <a:lnTo>
                    <a:pt x="11822" y="2426"/>
                  </a:lnTo>
                  <a:lnTo>
                    <a:pt x="11699" y="2365"/>
                  </a:lnTo>
                  <a:lnTo>
                    <a:pt x="11576" y="2518"/>
                  </a:lnTo>
                  <a:lnTo>
                    <a:pt x="11576" y="2702"/>
                  </a:lnTo>
                  <a:lnTo>
                    <a:pt x="11361" y="2887"/>
                  </a:lnTo>
                  <a:lnTo>
                    <a:pt x="11300" y="3040"/>
                  </a:lnTo>
                  <a:lnTo>
                    <a:pt x="11054" y="3286"/>
                  </a:lnTo>
                  <a:lnTo>
                    <a:pt x="11024" y="3409"/>
                  </a:lnTo>
                  <a:lnTo>
                    <a:pt x="10809" y="3685"/>
                  </a:lnTo>
                  <a:lnTo>
                    <a:pt x="10594" y="3869"/>
                  </a:lnTo>
                  <a:lnTo>
                    <a:pt x="9918" y="4023"/>
                  </a:lnTo>
                  <a:lnTo>
                    <a:pt x="9857" y="4053"/>
                  </a:lnTo>
                  <a:lnTo>
                    <a:pt x="9888" y="4268"/>
                  </a:lnTo>
                  <a:lnTo>
                    <a:pt x="9980" y="4360"/>
                  </a:lnTo>
                  <a:lnTo>
                    <a:pt x="9857" y="4330"/>
                  </a:lnTo>
                  <a:lnTo>
                    <a:pt x="9734" y="4391"/>
                  </a:lnTo>
                  <a:lnTo>
                    <a:pt x="9550" y="4422"/>
                  </a:lnTo>
                  <a:lnTo>
                    <a:pt x="9458" y="4514"/>
                  </a:lnTo>
                  <a:lnTo>
                    <a:pt x="9396" y="4698"/>
                  </a:lnTo>
                  <a:lnTo>
                    <a:pt x="9396" y="4913"/>
                  </a:lnTo>
                  <a:lnTo>
                    <a:pt x="9273" y="5128"/>
                  </a:lnTo>
                  <a:lnTo>
                    <a:pt x="9273" y="5190"/>
                  </a:lnTo>
                  <a:lnTo>
                    <a:pt x="8936" y="5159"/>
                  </a:lnTo>
                  <a:lnTo>
                    <a:pt x="8598" y="5036"/>
                  </a:lnTo>
                  <a:lnTo>
                    <a:pt x="8352" y="5036"/>
                  </a:lnTo>
                  <a:lnTo>
                    <a:pt x="8260" y="4882"/>
                  </a:lnTo>
                  <a:lnTo>
                    <a:pt x="8137" y="4729"/>
                  </a:lnTo>
                  <a:lnTo>
                    <a:pt x="8076" y="4760"/>
                  </a:lnTo>
                  <a:close/>
                  <a:moveTo>
                    <a:pt x="13971" y="0"/>
                  </a:moveTo>
                  <a:lnTo>
                    <a:pt x="13757" y="123"/>
                  </a:lnTo>
                  <a:lnTo>
                    <a:pt x="13849" y="123"/>
                  </a:lnTo>
                  <a:lnTo>
                    <a:pt x="13971" y="62"/>
                  </a:lnTo>
                  <a:lnTo>
                    <a:pt x="13971" y="0"/>
                  </a:lnTo>
                  <a:close/>
                  <a:moveTo>
                    <a:pt x="14186" y="0"/>
                  </a:moveTo>
                  <a:lnTo>
                    <a:pt x="14033" y="154"/>
                  </a:lnTo>
                  <a:lnTo>
                    <a:pt x="14064" y="215"/>
                  </a:lnTo>
                  <a:lnTo>
                    <a:pt x="14248" y="154"/>
                  </a:lnTo>
                  <a:lnTo>
                    <a:pt x="14248" y="31"/>
                  </a:lnTo>
                  <a:lnTo>
                    <a:pt x="14186" y="0"/>
                  </a:lnTo>
                  <a:close/>
                  <a:moveTo>
                    <a:pt x="9611" y="4360"/>
                  </a:moveTo>
                  <a:lnTo>
                    <a:pt x="9458" y="4391"/>
                  </a:lnTo>
                  <a:lnTo>
                    <a:pt x="9550" y="4268"/>
                  </a:lnTo>
                  <a:close/>
                  <a:moveTo>
                    <a:pt x="9703" y="4299"/>
                  </a:moveTo>
                  <a:lnTo>
                    <a:pt x="9611" y="4330"/>
                  </a:lnTo>
                  <a:lnTo>
                    <a:pt x="9581" y="4268"/>
                  </a:lnTo>
                  <a:lnTo>
                    <a:pt x="9611" y="4238"/>
                  </a:lnTo>
                  <a:close/>
                  <a:moveTo>
                    <a:pt x="9795" y="4053"/>
                  </a:moveTo>
                  <a:lnTo>
                    <a:pt x="9857" y="4238"/>
                  </a:lnTo>
                  <a:lnTo>
                    <a:pt x="9765" y="4268"/>
                  </a:lnTo>
                  <a:lnTo>
                    <a:pt x="9642" y="4176"/>
                  </a:lnTo>
                  <a:lnTo>
                    <a:pt x="9642" y="4084"/>
                  </a:lnTo>
                  <a:lnTo>
                    <a:pt x="9703" y="4084"/>
                  </a:lnTo>
                  <a:lnTo>
                    <a:pt x="9703" y="4084"/>
                  </a:lnTo>
                  <a:lnTo>
                    <a:pt x="9795" y="4053"/>
                  </a:lnTo>
                  <a:close/>
                  <a:moveTo>
                    <a:pt x="62" y="799"/>
                  </a:moveTo>
                  <a:lnTo>
                    <a:pt x="92" y="614"/>
                  </a:lnTo>
                  <a:lnTo>
                    <a:pt x="215" y="461"/>
                  </a:lnTo>
                  <a:lnTo>
                    <a:pt x="369" y="614"/>
                  </a:lnTo>
                  <a:lnTo>
                    <a:pt x="584" y="676"/>
                  </a:lnTo>
                  <a:lnTo>
                    <a:pt x="645" y="768"/>
                  </a:lnTo>
                  <a:lnTo>
                    <a:pt x="799" y="768"/>
                  </a:lnTo>
                  <a:lnTo>
                    <a:pt x="921" y="891"/>
                  </a:lnTo>
                  <a:lnTo>
                    <a:pt x="891" y="1106"/>
                  </a:lnTo>
                  <a:lnTo>
                    <a:pt x="799" y="1229"/>
                  </a:lnTo>
                  <a:lnTo>
                    <a:pt x="799" y="1351"/>
                  </a:lnTo>
                  <a:lnTo>
                    <a:pt x="1014" y="1413"/>
                  </a:lnTo>
                  <a:lnTo>
                    <a:pt x="1198" y="1259"/>
                  </a:lnTo>
                  <a:lnTo>
                    <a:pt x="1351" y="1229"/>
                  </a:lnTo>
                  <a:lnTo>
                    <a:pt x="1474" y="1321"/>
                  </a:lnTo>
                  <a:lnTo>
                    <a:pt x="1566" y="1229"/>
                  </a:lnTo>
                  <a:lnTo>
                    <a:pt x="1566" y="1106"/>
                  </a:lnTo>
                  <a:lnTo>
                    <a:pt x="1628" y="1044"/>
                  </a:lnTo>
                  <a:lnTo>
                    <a:pt x="1720" y="1044"/>
                  </a:lnTo>
                  <a:lnTo>
                    <a:pt x="1812" y="983"/>
                  </a:lnTo>
                  <a:lnTo>
                    <a:pt x="1873" y="952"/>
                  </a:lnTo>
                  <a:lnTo>
                    <a:pt x="1996" y="1167"/>
                  </a:lnTo>
                  <a:lnTo>
                    <a:pt x="2610" y="1781"/>
                  </a:lnTo>
                  <a:lnTo>
                    <a:pt x="2794" y="2088"/>
                  </a:lnTo>
                  <a:lnTo>
                    <a:pt x="2856" y="2426"/>
                  </a:lnTo>
                  <a:lnTo>
                    <a:pt x="2794" y="2518"/>
                  </a:lnTo>
                  <a:lnTo>
                    <a:pt x="2825" y="2917"/>
                  </a:lnTo>
                  <a:lnTo>
                    <a:pt x="2764" y="2979"/>
                  </a:lnTo>
                  <a:lnTo>
                    <a:pt x="2764" y="3132"/>
                  </a:lnTo>
                  <a:lnTo>
                    <a:pt x="2825" y="3224"/>
                  </a:lnTo>
                  <a:lnTo>
                    <a:pt x="2825" y="3654"/>
                  </a:lnTo>
                  <a:lnTo>
                    <a:pt x="2948" y="3869"/>
                  </a:lnTo>
                  <a:lnTo>
                    <a:pt x="3132" y="4023"/>
                  </a:lnTo>
                  <a:lnTo>
                    <a:pt x="3255" y="4023"/>
                  </a:lnTo>
                  <a:lnTo>
                    <a:pt x="3316" y="4115"/>
                  </a:lnTo>
                  <a:lnTo>
                    <a:pt x="3286" y="4176"/>
                  </a:lnTo>
                  <a:lnTo>
                    <a:pt x="3316" y="4422"/>
                  </a:lnTo>
                  <a:lnTo>
                    <a:pt x="3378" y="4453"/>
                  </a:lnTo>
                  <a:lnTo>
                    <a:pt x="3409" y="4514"/>
                  </a:lnTo>
                  <a:lnTo>
                    <a:pt x="3409" y="4575"/>
                  </a:lnTo>
                  <a:lnTo>
                    <a:pt x="3439" y="4606"/>
                  </a:lnTo>
                  <a:lnTo>
                    <a:pt x="3624" y="4944"/>
                  </a:lnTo>
                  <a:lnTo>
                    <a:pt x="3624" y="5128"/>
                  </a:lnTo>
                  <a:lnTo>
                    <a:pt x="3501" y="5128"/>
                  </a:lnTo>
                  <a:lnTo>
                    <a:pt x="3470" y="5067"/>
                  </a:lnTo>
                  <a:lnTo>
                    <a:pt x="3470" y="4975"/>
                  </a:lnTo>
                  <a:lnTo>
                    <a:pt x="3378" y="4913"/>
                  </a:lnTo>
                  <a:lnTo>
                    <a:pt x="3439" y="4975"/>
                  </a:lnTo>
                  <a:lnTo>
                    <a:pt x="3439" y="5067"/>
                  </a:lnTo>
                  <a:lnTo>
                    <a:pt x="3378" y="5067"/>
                  </a:lnTo>
                  <a:lnTo>
                    <a:pt x="3439" y="5067"/>
                  </a:lnTo>
                  <a:lnTo>
                    <a:pt x="3439" y="5128"/>
                  </a:lnTo>
                  <a:lnTo>
                    <a:pt x="3286" y="5220"/>
                  </a:lnTo>
                  <a:lnTo>
                    <a:pt x="3224" y="5128"/>
                  </a:lnTo>
                  <a:lnTo>
                    <a:pt x="3163" y="5190"/>
                  </a:lnTo>
                  <a:lnTo>
                    <a:pt x="3009" y="5128"/>
                  </a:lnTo>
                  <a:lnTo>
                    <a:pt x="2887" y="5005"/>
                  </a:lnTo>
                  <a:lnTo>
                    <a:pt x="2610" y="4944"/>
                  </a:lnTo>
                  <a:lnTo>
                    <a:pt x="2365" y="4821"/>
                  </a:lnTo>
                  <a:lnTo>
                    <a:pt x="2242" y="4668"/>
                  </a:lnTo>
                  <a:lnTo>
                    <a:pt x="2150" y="4606"/>
                  </a:lnTo>
                  <a:lnTo>
                    <a:pt x="2058" y="4637"/>
                  </a:lnTo>
                  <a:lnTo>
                    <a:pt x="1935" y="4637"/>
                  </a:lnTo>
                  <a:lnTo>
                    <a:pt x="1720" y="4422"/>
                  </a:lnTo>
                  <a:lnTo>
                    <a:pt x="1720" y="4268"/>
                  </a:lnTo>
                  <a:lnTo>
                    <a:pt x="1474" y="4084"/>
                  </a:lnTo>
                  <a:lnTo>
                    <a:pt x="1167" y="3961"/>
                  </a:lnTo>
                  <a:lnTo>
                    <a:pt x="1075" y="3869"/>
                  </a:lnTo>
                  <a:lnTo>
                    <a:pt x="1075" y="3746"/>
                  </a:lnTo>
                  <a:lnTo>
                    <a:pt x="1198" y="3624"/>
                  </a:lnTo>
                  <a:lnTo>
                    <a:pt x="1106" y="3470"/>
                  </a:lnTo>
                  <a:lnTo>
                    <a:pt x="952" y="3378"/>
                  </a:lnTo>
                  <a:lnTo>
                    <a:pt x="799" y="3163"/>
                  </a:lnTo>
                  <a:lnTo>
                    <a:pt x="584" y="3040"/>
                  </a:lnTo>
                  <a:lnTo>
                    <a:pt x="492" y="2887"/>
                  </a:lnTo>
                  <a:lnTo>
                    <a:pt x="522" y="2825"/>
                  </a:lnTo>
                  <a:lnTo>
                    <a:pt x="399" y="2702"/>
                  </a:lnTo>
                  <a:lnTo>
                    <a:pt x="399" y="2518"/>
                  </a:lnTo>
                  <a:lnTo>
                    <a:pt x="461" y="2457"/>
                  </a:lnTo>
                  <a:lnTo>
                    <a:pt x="492" y="2211"/>
                  </a:lnTo>
                  <a:lnTo>
                    <a:pt x="369" y="1996"/>
                  </a:lnTo>
                  <a:lnTo>
                    <a:pt x="277" y="1781"/>
                  </a:lnTo>
                  <a:lnTo>
                    <a:pt x="215" y="1075"/>
                  </a:lnTo>
                  <a:close/>
                </a:path>
              </a:pathLst>
            </a:custGeom>
            <a:solidFill>
              <a:schemeClr val="accent3"/>
            </a:solidFill>
            <a:ln>
              <a:noFill/>
            </a:ln>
          </p:spPr>
        </p:sp>
        <p:sp>
          <p:nvSpPr>
            <p:cNvPr id="1030" name="Google Shape;1030;p73"/>
            <p:cNvSpPr/>
            <p:nvPr/>
          </p:nvSpPr>
          <p:spPr>
            <a:xfrm>
              <a:off x="7351560" y="3112920"/>
              <a:ext cx="18000" cy="14760"/>
            </a:xfrm>
            <a:custGeom>
              <a:rect b="b" l="l" r="r" t="t"/>
              <a:pathLst>
                <a:path extrusionOk="0" h="799" w="953">
                  <a:moveTo>
                    <a:pt x="0" y="369"/>
                  </a:moveTo>
                  <a:lnTo>
                    <a:pt x="123" y="430"/>
                  </a:lnTo>
                  <a:lnTo>
                    <a:pt x="215" y="430"/>
                  </a:lnTo>
                  <a:lnTo>
                    <a:pt x="369" y="676"/>
                  </a:lnTo>
                  <a:lnTo>
                    <a:pt x="522" y="799"/>
                  </a:lnTo>
                  <a:lnTo>
                    <a:pt x="614" y="768"/>
                  </a:lnTo>
                  <a:lnTo>
                    <a:pt x="553" y="369"/>
                  </a:lnTo>
                  <a:lnTo>
                    <a:pt x="645" y="246"/>
                  </a:lnTo>
                  <a:lnTo>
                    <a:pt x="706" y="246"/>
                  </a:lnTo>
                  <a:lnTo>
                    <a:pt x="706" y="185"/>
                  </a:lnTo>
                  <a:lnTo>
                    <a:pt x="706" y="0"/>
                  </a:lnTo>
                  <a:lnTo>
                    <a:pt x="553" y="62"/>
                  </a:lnTo>
                  <a:lnTo>
                    <a:pt x="369" y="215"/>
                  </a:lnTo>
                  <a:lnTo>
                    <a:pt x="62" y="307"/>
                  </a:lnTo>
                  <a:lnTo>
                    <a:pt x="31" y="369"/>
                  </a:lnTo>
                  <a:close/>
                  <a:moveTo>
                    <a:pt x="737" y="277"/>
                  </a:moveTo>
                  <a:lnTo>
                    <a:pt x="768" y="430"/>
                  </a:lnTo>
                  <a:lnTo>
                    <a:pt x="768" y="645"/>
                  </a:lnTo>
                  <a:lnTo>
                    <a:pt x="891" y="707"/>
                  </a:lnTo>
                  <a:lnTo>
                    <a:pt x="952" y="553"/>
                  </a:lnTo>
                  <a:lnTo>
                    <a:pt x="860" y="277"/>
                  </a:lnTo>
                  <a:lnTo>
                    <a:pt x="860" y="215"/>
                  </a:lnTo>
                  <a:lnTo>
                    <a:pt x="829" y="277"/>
                  </a:lnTo>
                  <a:close/>
                </a:path>
              </a:pathLst>
            </a:custGeom>
            <a:solidFill>
              <a:schemeClr val="accent3"/>
            </a:solidFill>
            <a:ln>
              <a:noFill/>
            </a:ln>
          </p:spPr>
        </p:sp>
        <p:sp>
          <p:nvSpPr>
            <p:cNvPr id="1031" name="Google Shape;1031;p73"/>
            <p:cNvSpPr/>
            <p:nvPr/>
          </p:nvSpPr>
          <p:spPr>
            <a:xfrm>
              <a:off x="7142040" y="2801880"/>
              <a:ext cx="131045" cy="252358"/>
            </a:xfrm>
            <a:custGeom>
              <a:rect b="b" l="l" r="r" t="t"/>
              <a:pathLst>
                <a:path extrusionOk="0" h="13235" w="6879">
                  <a:moveTo>
                    <a:pt x="0" y="922"/>
                  </a:moveTo>
                  <a:lnTo>
                    <a:pt x="62" y="891"/>
                  </a:lnTo>
                  <a:lnTo>
                    <a:pt x="123" y="891"/>
                  </a:lnTo>
                  <a:lnTo>
                    <a:pt x="185" y="799"/>
                  </a:lnTo>
                  <a:lnTo>
                    <a:pt x="277" y="707"/>
                  </a:lnTo>
                  <a:lnTo>
                    <a:pt x="430" y="645"/>
                  </a:lnTo>
                  <a:lnTo>
                    <a:pt x="553" y="645"/>
                  </a:lnTo>
                  <a:lnTo>
                    <a:pt x="553" y="768"/>
                  </a:lnTo>
                  <a:lnTo>
                    <a:pt x="615" y="830"/>
                  </a:lnTo>
                  <a:lnTo>
                    <a:pt x="737" y="830"/>
                  </a:lnTo>
                  <a:lnTo>
                    <a:pt x="768" y="676"/>
                  </a:lnTo>
                  <a:lnTo>
                    <a:pt x="891" y="584"/>
                  </a:lnTo>
                  <a:lnTo>
                    <a:pt x="1075" y="738"/>
                  </a:lnTo>
                  <a:lnTo>
                    <a:pt x="1137" y="615"/>
                  </a:lnTo>
                  <a:lnTo>
                    <a:pt x="1229" y="615"/>
                  </a:lnTo>
                  <a:lnTo>
                    <a:pt x="1290" y="738"/>
                  </a:lnTo>
                  <a:lnTo>
                    <a:pt x="1474" y="645"/>
                  </a:lnTo>
                  <a:lnTo>
                    <a:pt x="1505" y="523"/>
                  </a:lnTo>
                  <a:lnTo>
                    <a:pt x="1689" y="461"/>
                  </a:lnTo>
                  <a:lnTo>
                    <a:pt x="1874" y="553"/>
                  </a:lnTo>
                  <a:lnTo>
                    <a:pt x="2150" y="461"/>
                  </a:lnTo>
                  <a:lnTo>
                    <a:pt x="2150" y="216"/>
                  </a:lnTo>
                  <a:lnTo>
                    <a:pt x="2303" y="123"/>
                  </a:lnTo>
                  <a:lnTo>
                    <a:pt x="2518" y="123"/>
                  </a:lnTo>
                  <a:lnTo>
                    <a:pt x="2610" y="1"/>
                  </a:lnTo>
                  <a:lnTo>
                    <a:pt x="2795" y="154"/>
                  </a:lnTo>
                  <a:lnTo>
                    <a:pt x="2795" y="246"/>
                  </a:lnTo>
                  <a:lnTo>
                    <a:pt x="2979" y="277"/>
                  </a:lnTo>
                  <a:lnTo>
                    <a:pt x="3071" y="400"/>
                  </a:lnTo>
                  <a:lnTo>
                    <a:pt x="3440" y="400"/>
                  </a:lnTo>
                  <a:lnTo>
                    <a:pt x="3501" y="461"/>
                  </a:lnTo>
                  <a:lnTo>
                    <a:pt x="3716" y="369"/>
                  </a:lnTo>
                  <a:lnTo>
                    <a:pt x="3869" y="492"/>
                  </a:lnTo>
                  <a:lnTo>
                    <a:pt x="3839" y="645"/>
                  </a:lnTo>
                  <a:lnTo>
                    <a:pt x="3716" y="645"/>
                  </a:lnTo>
                  <a:lnTo>
                    <a:pt x="3624" y="953"/>
                  </a:lnTo>
                  <a:lnTo>
                    <a:pt x="3747" y="1014"/>
                  </a:lnTo>
                  <a:lnTo>
                    <a:pt x="3777" y="1167"/>
                  </a:lnTo>
                  <a:lnTo>
                    <a:pt x="4115" y="1290"/>
                  </a:lnTo>
                  <a:lnTo>
                    <a:pt x="4146" y="1413"/>
                  </a:lnTo>
                  <a:lnTo>
                    <a:pt x="4330" y="1475"/>
                  </a:lnTo>
                  <a:lnTo>
                    <a:pt x="4484" y="1567"/>
                  </a:lnTo>
                  <a:lnTo>
                    <a:pt x="4668" y="1505"/>
                  </a:lnTo>
                  <a:lnTo>
                    <a:pt x="4729" y="1567"/>
                  </a:lnTo>
                  <a:lnTo>
                    <a:pt x="4821" y="1536"/>
                  </a:lnTo>
                  <a:lnTo>
                    <a:pt x="4975" y="1628"/>
                  </a:lnTo>
                  <a:lnTo>
                    <a:pt x="4975" y="1628"/>
                  </a:lnTo>
                  <a:lnTo>
                    <a:pt x="5006" y="1689"/>
                  </a:lnTo>
                  <a:lnTo>
                    <a:pt x="4944" y="1782"/>
                  </a:lnTo>
                  <a:lnTo>
                    <a:pt x="4852" y="1812"/>
                  </a:lnTo>
                  <a:lnTo>
                    <a:pt x="4791" y="1812"/>
                  </a:lnTo>
                  <a:lnTo>
                    <a:pt x="4637" y="1904"/>
                  </a:lnTo>
                  <a:lnTo>
                    <a:pt x="4514" y="1904"/>
                  </a:lnTo>
                  <a:lnTo>
                    <a:pt x="4361" y="1935"/>
                  </a:lnTo>
                  <a:lnTo>
                    <a:pt x="4330" y="1997"/>
                  </a:lnTo>
                  <a:lnTo>
                    <a:pt x="4361" y="2119"/>
                  </a:lnTo>
                  <a:lnTo>
                    <a:pt x="4269" y="2181"/>
                  </a:lnTo>
                  <a:lnTo>
                    <a:pt x="4238" y="2242"/>
                  </a:lnTo>
                  <a:lnTo>
                    <a:pt x="4146" y="2181"/>
                  </a:lnTo>
                  <a:lnTo>
                    <a:pt x="4023" y="2211"/>
                  </a:lnTo>
                  <a:lnTo>
                    <a:pt x="3962" y="2304"/>
                  </a:lnTo>
                  <a:lnTo>
                    <a:pt x="3900" y="2304"/>
                  </a:lnTo>
                  <a:lnTo>
                    <a:pt x="3839" y="2242"/>
                  </a:lnTo>
                  <a:lnTo>
                    <a:pt x="3777" y="2211"/>
                  </a:lnTo>
                  <a:lnTo>
                    <a:pt x="3777" y="2334"/>
                  </a:lnTo>
                  <a:lnTo>
                    <a:pt x="3716" y="2426"/>
                  </a:lnTo>
                  <a:lnTo>
                    <a:pt x="3777" y="2457"/>
                  </a:lnTo>
                  <a:lnTo>
                    <a:pt x="3747" y="2580"/>
                  </a:lnTo>
                  <a:lnTo>
                    <a:pt x="3747" y="2733"/>
                  </a:lnTo>
                  <a:lnTo>
                    <a:pt x="3716" y="2764"/>
                  </a:lnTo>
                  <a:lnTo>
                    <a:pt x="3777" y="2856"/>
                  </a:lnTo>
                  <a:lnTo>
                    <a:pt x="3716" y="2918"/>
                  </a:lnTo>
                  <a:lnTo>
                    <a:pt x="3654" y="2948"/>
                  </a:lnTo>
                  <a:lnTo>
                    <a:pt x="3532" y="3133"/>
                  </a:lnTo>
                  <a:lnTo>
                    <a:pt x="3440" y="3133"/>
                  </a:lnTo>
                  <a:lnTo>
                    <a:pt x="3409" y="3071"/>
                  </a:lnTo>
                  <a:lnTo>
                    <a:pt x="3409" y="3163"/>
                  </a:lnTo>
                  <a:lnTo>
                    <a:pt x="3317" y="3194"/>
                  </a:lnTo>
                  <a:lnTo>
                    <a:pt x="3286" y="3348"/>
                  </a:lnTo>
                  <a:lnTo>
                    <a:pt x="3225" y="3409"/>
                  </a:lnTo>
                  <a:lnTo>
                    <a:pt x="3225" y="3563"/>
                  </a:lnTo>
                  <a:lnTo>
                    <a:pt x="3286" y="3563"/>
                  </a:lnTo>
                  <a:lnTo>
                    <a:pt x="3347" y="3624"/>
                  </a:lnTo>
                  <a:lnTo>
                    <a:pt x="3255" y="3900"/>
                  </a:lnTo>
                  <a:lnTo>
                    <a:pt x="3163" y="4054"/>
                  </a:lnTo>
                  <a:lnTo>
                    <a:pt x="3347" y="4207"/>
                  </a:lnTo>
                  <a:lnTo>
                    <a:pt x="3347" y="4299"/>
                  </a:lnTo>
                  <a:lnTo>
                    <a:pt x="3194" y="4330"/>
                  </a:lnTo>
                  <a:lnTo>
                    <a:pt x="3347" y="4361"/>
                  </a:lnTo>
                  <a:lnTo>
                    <a:pt x="3593" y="4514"/>
                  </a:lnTo>
                  <a:lnTo>
                    <a:pt x="3808" y="4729"/>
                  </a:lnTo>
                  <a:lnTo>
                    <a:pt x="3900" y="4729"/>
                  </a:lnTo>
                  <a:lnTo>
                    <a:pt x="3992" y="4914"/>
                  </a:lnTo>
                  <a:lnTo>
                    <a:pt x="3992" y="5006"/>
                  </a:lnTo>
                  <a:lnTo>
                    <a:pt x="3962" y="5067"/>
                  </a:lnTo>
                  <a:lnTo>
                    <a:pt x="4023" y="5251"/>
                  </a:lnTo>
                  <a:lnTo>
                    <a:pt x="4054" y="5343"/>
                  </a:lnTo>
                  <a:lnTo>
                    <a:pt x="4391" y="5620"/>
                  </a:lnTo>
                  <a:lnTo>
                    <a:pt x="4576" y="5712"/>
                  </a:lnTo>
                  <a:lnTo>
                    <a:pt x="4576" y="5773"/>
                  </a:lnTo>
                  <a:lnTo>
                    <a:pt x="5036" y="6019"/>
                  </a:lnTo>
                  <a:lnTo>
                    <a:pt x="5405" y="6295"/>
                  </a:lnTo>
                  <a:lnTo>
                    <a:pt x="5497" y="6480"/>
                  </a:lnTo>
                  <a:lnTo>
                    <a:pt x="5896" y="6725"/>
                  </a:lnTo>
                  <a:lnTo>
                    <a:pt x="6019" y="6940"/>
                  </a:lnTo>
                  <a:lnTo>
                    <a:pt x="6019" y="7094"/>
                  </a:lnTo>
                  <a:lnTo>
                    <a:pt x="6080" y="7094"/>
                  </a:lnTo>
                  <a:lnTo>
                    <a:pt x="6080" y="7186"/>
                  </a:lnTo>
                  <a:lnTo>
                    <a:pt x="6264" y="7401"/>
                  </a:lnTo>
                  <a:lnTo>
                    <a:pt x="6264" y="7493"/>
                  </a:lnTo>
                  <a:lnTo>
                    <a:pt x="6326" y="7554"/>
                  </a:lnTo>
                  <a:lnTo>
                    <a:pt x="6264" y="7616"/>
                  </a:lnTo>
                  <a:lnTo>
                    <a:pt x="6418" y="7800"/>
                  </a:lnTo>
                  <a:lnTo>
                    <a:pt x="6449" y="8107"/>
                  </a:lnTo>
                  <a:lnTo>
                    <a:pt x="6510" y="8138"/>
                  </a:lnTo>
                  <a:lnTo>
                    <a:pt x="6572" y="8414"/>
                  </a:lnTo>
                  <a:lnTo>
                    <a:pt x="6633" y="8445"/>
                  </a:lnTo>
                  <a:lnTo>
                    <a:pt x="6633" y="8598"/>
                  </a:lnTo>
                  <a:lnTo>
                    <a:pt x="6602" y="8690"/>
                  </a:lnTo>
                  <a:lnTo>
                    <a:pt x="6664" y="8844"/>
                  </a:lnTo>
                  <a:lnTo>
                    <a:pt x="6633" y="8905"/>
                  </a:lnTo>
                  <a:lnTo>
                    <a:pt x="6694" y="9120"/>
                  </a:lnTo>
                  <a:lnTo>
                    <a:pt x="6694" y="9182"/>
                  </a:lnTo>
                  <a:lnTo>
                    <a:pt x="6756" y="9212"/>
                  </a:lnTo>
                  <a:lnTo>
                    <a:pt x="6786" y="9335"/>
                  </a:lnTo>
                  <a:lnTo>
                    <a:pt x="6879" y="9519"/>
                  </a:lnTo>
                  <a:lnTo>
                    <a:pt x="6879" y="9642"/>
                  </a:lnTo>
                  <a:lnTo>
                    <a:pt x="6848" y="9642"/>
                  </a:lnTo>
                  <a:lnTo>
                    <a:pt x="6848" y="9581"/>
                  </a:lnTo>
                  <a:lnTo>
                    <a:pt x="6786" y="9519"/>
                  </a:lnTo>
                  <a:lnTo>
                    <a:pt x="6725" y="9581"/>
                  </a:lnTo>
                  <a:lnTo>
                    <a:pt x="6725" y="9704"/>
                  </a:lnTo>
                  <a:lnTo>
                    <a:pt x="6817" y="9765"/>
                  </a:lnTo>
                  <a:lnTo>
                    <a:pt x="6817" y="9857"/>
                  </a:lnTo>
                  <a:lnTo>
                    <a:pt x="6725" y="9919"/>
                  </a:lnTo>
                  <a:lnTo>
                    <a:pt x="6725" y="10011"/>
                  </a:lnTo>
                  <a:lnTo>
                    <a:pt x="6602" y="10103"/>
                  </a:lnTo>
                  <a:lnTo>
                    <a:pt x="6694" y="10287"/>
                  </a:lnTo>
                  <a:lnTo>
                    <a:pt x="6664" y="10441"/>
                  </a:lnTo>
                  <a:lnTo>
                    <a:pt x="6694" y="10502"/>
                  </a:lnTo>
                  <a:lnTo>
                    <a:pt x="6602" y="10594"/>
                  </a:lnTo>
                  <a:lnTo>
                    <a:pt x="6510" y="10625"/>
                  </a:lnTo>
                  <a:lnTo>
                    <a:pt x="6479" y="10840"/>
                  </a:lnTo>
                  <a:lnTo>
                    <a:pt x="6387" y="10871"/>
                  </a:lnTo>
                  <a:lnTo>
                    <a:pt x="6203" y="11055"/>
                  </a:lnTo>
                  <a:lnTo>
                    <a:pt x="6080" y="11116"/>
                  </a:lnTo>
                  <a:lnTo>
                    <a:pt x="5927" y="11239"/>
                  </a:lnTo>
                  <a:lnTo>
                    <a:pt x="5927" y="11393"/>
                  </a:lnTo>
                  <a:lnTo>
                    <a:pt x="5773" y="11393"/>
                  </a:lnTo>
                  <a:lnTo>
                    <a:pt x="5681" y="11485"/>
                  </a:lnTo>
                  <a:lnTo>
                    <a:pt x="5313" y="11700"/>
                  </a:lnTo>
                  <a:lnTo>
                    <a:pt x="5098" y="11730"/>
                  </a:lnTo>
                  <a:lnTo>
                    <a:pt x="5006" y="11669"/>
                  </a:lnTo>
                  <a:lnTo>
                    <a:pt x="4852" y="11730"/>
                  </a:lnTo>
                  <a:lnTo>
                    <a:pt x="4821" y="11700"/>
                  </a:lnTo>
                  <a:lnTo>
                    <a:pt x="4821" y="11577"/>
                  </a:lnTo>
                  <a:lnTo>
                    <a:pt x="4821" y="11485"/>
                  </a:lnTo>
                  <a:lnTo>
                    <a:pt x="4791" y="11577"/>
                  </a:lnTo>
                  <a:lnTo>
                    <a:pt x="4760" y="11607"/>
                  </a:lnTo>
                  <a:lnTo>
                    <a:pt x="4637" y="11577"/>
                  </a:lnTo>
                  <a:lnTo>
                    <a:pt x="4729" y="11669"/>
                  </a:lnTo>
                  <a:lnTo>
                    <a:pt x="4729" y="11730"/>
                  </a:lnTo>
                  <a:lnTo>
                    <a:pt x="4698" y="11761"/>
                  </a:lnTo>
                  <a:lnTo>
                    <a:pt x="4545" y="11730"/>
                  </a:lnTo>
                  <a:lnTo>
                    <a:pt x="4760" y="11822"/>
                  </a:lnTo>
                  <a:lnTo>
                    <a:pt x="4729" y="11915"/>
                  </a:lnTo>
                  <a:lnTo>
                    <a:pt x="4791" y="12037"/>
                  </a:lnTo>
                  <a:lnTo>
                    <a:pt x="4668" y="12099"/>
                  </a:lnTo>
                  <a:lnTo>
                    <a:pt x="4484" y="11976"/>
                  </a:lnTo>
                  <a:lnTo>
                    <a:pt x="4637" y="12129"/>
                  </a:lnTo>
                  <a:lnTo>
                    <a:pt x="4637" y="12222"/>
                  </a:lnTo>
                  <a:lnTo>
                    <a:pt x="4576" y="12314"/>
                  </a:lnTo>
                  <a:lnTo>
                    <a:pt x="4484" y="12283"/>
                  </a:lnTo>
                  <a:lnTo>
                    <a:pt x="4422" y="12191"/>
                  </a:lnTo>
                  <a:lnTo>
                    <a:pt x="4330" y="12191"/>
                  </a:lnTo>
                  <a:lnTo>
                    <a:pt x="4391" y="12314"/>
                  </a:lnTo>
                  <a:lnTo>
                    <a:pt x="4391" y="12344"/>
                  </a:lnTo>
                  <a:lnTo>
                    <a:pt x="4422" y="12375"/>
                  </a:lnTo>
                  <a:lnTo>
                    <a:pt x="4361" y="12437"/>
                  </a:lnTo>
                  <a:lnTo>
                    <a:pt x="4299" y="12498"/>
                  </a:lnTo>
                  <a:lnTo>
                    <a:pt x="4238" y="12498"/>
                  </a:lnTo>
                  <a:lnTo>
                    <a:pt x="4054" y="12621"/>
                  </a:lnTo>
                  <a:lnTo>
                    <a:pt x="3992" y="12682"/>
                  </a:lnTo>
                  <a:lnTo>
                    <a:pt x="3900" y="12682"/>
                  </a:lnTo>
                  <a:lnTo>
                    <a:pt x="3839" y="12774"/>
                  </a:lnTo>
                  <a:lnTo>
                    <a:pt x="3839" y="12959"/>
                  </a:lnTo>
                  <a:lnTo>
                    <a:pt x="3716" y="13051"/>
                  </a:lnTo>
                  <a:lnTo>
                    <a:pt x="3685" y="13051"/>
                  </a:lnTo>
                  <a:lnTo>
                    <a:pt x="3685" y="13081"/>
                  </a:lnTo>
                  <a:lnTo>
                    <a:pt x="3317" y="13235"/>
                  </a:lnTo>
                  <a:lnTo>
                    <a:pt x="3102" y="13204"/>
                  </a:lnTo>
                  <a:lnTo>
                    <a:pt x="3225" y="13143"/>
                  </a:lnTo>
                  <a:lnTo>
                    <a:pt x="3378" y="13081"/>
                  </a:lnTo>
                  <a:lnTo>
                    <a:pt x="3470" y="12989"/>
                  </a:lnTo>
                  <a:lnTo>
                    <a:pt x="3378" y="13020"/>
                  </a:lnTo>
                  <a:lnTo>
                    <a:pt x="3255" y="12959"/>
                  </a:lnTo>
                  <a:lnTo>
                    <a:pt x="3286" y="12713"/>
                  </a:lnTo>
                  <a:lnTo>
                    <a:pt x="3317" y="12682"/>
                  </a:lnTo>
                  <a:lnTo>
                    <a:pt x="3255" y="12682"/>
                  </a:lnTo>
                  <a:lnTo>
                    <a:pt x="3286" y="12559"/>
                  </a:lnTo>
                  <a:lnTo>
                    <a:pt x="3286" y="12314"/>
                  </a:lnTo>
                  <a:lnTo>
                    <a:pt x="3409" y="12099"/>
                  </a:lnTo>
                  <a:lnTo>
                    <a:pt x="3624" y="11915"/>
                  </a:lnTo>
                  <a:lnTo>
                    <a:pt x="3716" y="11853"/>
                  </a:lnTo>
                  <a:lnTo>
                    <a:pt x="3593" y="11884"/>
                  </a:lnTo>
                  <a:lnTo>
                    <a:pt x="3409" y="11853"/>
                  </a:lnTo>
                  <a:lnTo>
                    <a:pt x="3286" y="11915"/>
                  </a:lnTo>
                  <a:lnTo>
                    <a:pt x="3225" y="11853"/>
                  </a:lnTo>
                  <a:lnTo>
                    <a:pt x="3132" y="11884"/>
                  </a:lnTo>
                  <a:lnTo>
                    <a:pt x="2979" y="11853"/>
                  </a:lnTo>
                  <a:lnTo>
                    <a:pt x="3010" y="11792"/>
                  </a:lnTo>
                  <a:lnTo>
                    <a:pt x="3010" y="11669"/>
                  </a:lnTo>
                  <a:lnTo>
                    <a:pt x="2948" y="11638"/>
                  </a:lnTo>
                  <a:lnTo>
                    <a:pt x="3102" y="11454"/>
                  </a:lnTo>
                  <a:lnTo>
                    <a:pt x="3286" y="11423"/>
                  </a:lnTo>
                  <a:lnTo>
                    <a:pt x="3378" y="11178"/>
                  </a:lnTo>
                  <a:lnTo>
                    <a:pt x="3562" y="11178"/>
                  </a:lnTo>
                  <a:lnTo>
                    <a:pt x="3654" y="11239"/>
                  </a:lnTo>
                  <a:lnTo>
                    <a:pt x="4023" y="11147"/>
                  </a:lnTo>
                  <a:lnTo>
                    <a:pt x="4176" y="11239"/>
                  </a:lnTo>
                  <a:lnTo>
                    <a:pt x="4238" y="11362"/>
                  </a:lnTo>
                  <a:lnTo>
                    <a:pt x="4484" y="11331"/>
                  </a:lnTo>
                  <a:lnTo>
                    <a:pt x="4422" y="11178"/>
                  </a:lnTo>
                  <a:lnTo>
                    <a:pt x="4453" y="11055"/>
                  </a:lnTo>
                  <a:lnTo>
                    <a:pt x="4299" y="10901"/>
                  </a:lnTo>
                  <a:lnTo>
                    <a:pt x="4115" y="10840"/>
                  </a:lnTo>
                  <a:lnTo>
                    <a:pt x="4084" y="10563"/>
                  </a:lnTo>
                  <a:lnTo>
                    <a:pt x="4238" y="10441"/>
                  </a:lnTo>
                  <a:lnTo>
                    <a:pt x="4545" y="10441"/>
                  </a:lnTo>
                  <a:lnTo>
                    <a:pt x="4637" y="10256"/>
                  </a:lnTo>
                  <a:lnTo>
                    <a:pt x="4852" y="10103"/>
                  </a:lnTo>
                  <a:lnTo>
                    <a:pt x="5098" y="10041"/>
                  </a:lnTo>
                  <a:lnTo>
                    <a:pt x="5128" y="9949"/>
                  </a:lnTo>
                  <a:lnTo>
                    <a:pt x="5251" y="9888"/>
                  </a:lnTo>
                  <a:lnTo>
                    <a:pt x="5374" y="9642"/>
                  </a:lnTo>
                  <a:lnTo>
                    <a:pt x="5343" y="9458"/>
                  </a:lnTo>
                  <a:lnTo>
                    <a:pt x="5405" y="9243"/>
                  </a:lnTo>
                  <a:lnTo>
                    <a:pt x="5343" y="9059"/>
                  </a:lnTo>
                  <a:lnTo>
                    <a:pt x="5374" y="8813"/>
                  </a:lnTo>
                  <a:lnTo>
                    <a:pt x="5220" y="8475"/>
                  </a:lnTo>
                  <a:lnTo>
                    <a:pt x="5098" y="8414"/>
                  </a:lnTo>
                  <a:lnTo>
                    <a:pt x="4975" y="8138"/>
                  </a:lnTo>
                  <a:lnTo>
                    <a:pt x="5006" y="8138"/>
                  </a:lnTo>
                  <a:lnTo>
                    <a:pt x="5159" y="8046"/>
                  </a:lnTo>
                  <a:lnTo>
                    <a:pt x="5159" y="7800"/>
                  </a:lnTo>
                  <a:lnTo>
                    <a:pt x="5098" y="7708"/>
                  </a:lnTo>
                  <a:lnTo>
                    <a:pt x="5036" y="7493"/>
                  </a:lnTo>
                  <a:lnTo>
                    <a:pt x="5282" y="7309"/>
                  </a:lnTo>
                  <a:lnTo>
                    <a:pt x="5282" y="7094"/>
                  </a:lnTo>
                  <a:lnTo>
                    <a:pt x="5159" y="7094"/>
                  </a:lnTo>
                  <a:lnTo>
                    <a:pt x="5098" y="7002"/>
                  </a:lnTo>
                  <a:lnTo>
                    <a:pt x="5128" y="6756"/>
                  </a:lnTo>
                  <a:lnTo>
                    <a:pt x="5220" y="6664"/>
                  </a:lnTo>
                  <a:lnTo>
                    <a:pt x="5190" y="6510"/>
                  </a:lnTo>
                  <a:lnTo>
                    <a:pt x="5006" y="6602"/>
                  </a:lnTo>
                  <a:lnTo>
                    <a:pt x="4944" y="6572"/>
                  </a:lnTo>
                  <a:lnTo>
                    <a:pt x="4821" y="6418"/>
                  </a:lnTo>
                  <a:lnTo>
                    <a:pt x="4637" y="6418"/>
                  </a:lnTo>
                  <a:lnTo>
                    <a:pt x="4576" y="6357"/>
                  </a:lnTo>
                  <a:lnTo>
                    <a:pt x="4606" y="6203"/>
                  </a:lnTo>
                  <a:lnTo>
                    <a:pt x="4484" y="6142"/>
                  </a:lnTo>
                  <a:lnTo>
                    <a:pt x="4422" y="6173"/>
                  </a:lnTo>
                  <a:lnTo>
                    <a:pt x="4299" y="6080"/>
                  </a:lnTo>
                  <a:lnTo>
                    <a:pt x="4299" y="5927"/>
                  </a:lnTo>
                  <a:lnTo>
                    <a:pt x="4207" y="5773"/>
                  </a:lnTo>
                  <a:lnTo>
                    <a:pt x="3992" y="5773"/>
                  </a:lnTo>
                  <a:lnTo>
                    <a:pt x="3900" y="5712"/>
                  </a:lnTo>
                  <a:lnTo>
                    <a:pt x="3808" y="5528"/>
                  </a:lnTo>
                  <a:lnTo>
                    <a:pt x="3562" y="5251"/>
                  </a:lnTo>
                  <a:lnTo>
                    <a:pt x="3562" y="5129"/>
                  </a:lnTo>
                  <a:lnTo>
                    <a:pt x="3286" y="4914"/>
                  </a:lnTo>
                  <a:lnTo>
                    <a:pt x="3040" y="4791"/>
                  </a:lnTo>
                  <a:lnTo>
                    <a:pt x="2825" y="4514"/>
                  </a:lnTo>
                  <a:lnTo>
                    <a:pt x="2672" y="4514"/>
                  </a:lnTo>
                  <a:lnTo>
                    <a:pt x="2426" y="4361"/>
                  </a:lnTo>
                  <a:lnTo>
                    <a:pt x="2150" y="4361"/>
                  </a:lnTo>
                  <a:lnTo>
                    <a:pt x="2058" y="4146"/>
                  </a:lnTo>
                  <a:lnTo>
                    <a:pt x="1904" y="4146"/>
                  </a:lnTo>
                  <a:lnTo>
                    <a:pt x="1874" y="4054"/>
                  </a:lnTo>
                  <a:lnTo>
                    <a:pt x="1996" y="3931"/>
                  </a:lnTo>
                  <a:lnTo>
                    <a:pt x="1812" y="3716"/>
                  </a:lnTo>
                  <a:lnTo>
                    <a:pt x="1812" y="3593"/>
                  </a:lnTo>
                  <a:lnTo>
                    <a:pt x="1935" y="3593"/>
                  </a:lnTo>
                  <a:lnTo>
                    <a:pt x="2150" y="3501"/>
                  </a:lnTo>
                  <a:lnTo>
                    <a:pt x="2334" y="3470"/>
                  </a:lnTo>
                  <a:lnTo>
                    <a:pt x="2396" y="3378"/>
                  </a:lnTo>
                  <a:lnTo>
                    <a:pt x="2518" y="3071"/>
                  </a:lnTo>
                  <a:lnTo>
                    <a:pt x="2610" y="3010"/>
                  </a:lnTo>
                  <a:lnTo>
                    <a:pt x="2610" y="2918"/>
                  </a:lnTo>
                  <a:lnTo>
                    <a:pt x="2396" y="2856"/>
                  </a:lnTo>
                  <a:lnTo>
                    <a:pt x="2396" y="2703"/>
                  </a:lnTo>
                  <a:lnTo>
                    <a:pt x="2365" y="2549"/>
                  </a:lnTo>
                  <a:lnTo>
                    <a:pt x="2150" y="2488"/>
                  </a:lnTo>
                  <a:lnTo>
                    <a:pt x="2027" y="2334"/>
                  </a:lnTo>
                  <a:lnTo>
                    <a:pt x="1781" y="2334"/>
                  </a:lnTo>
                  <a:lnTo>
                    <a:pt x="1597" y="2457"/>
                  </a:lnTo>
                  <a:lnTo>
                    <a:pt x="1413" y="2396"/>
                  </a:lnTo>
                  <a:lnTo>
                    <a:pt x="1075" y="2396"/>
                  </a:lnTo>
                  <a:lnTo>
                    <a:pt x="891" y="2119"/>
                  </a:lnTo>
                  <a:lnTo>
                    <a:pt x="615" y="1843"/>
                  </a:lnTo>
                  <a:lnTo>
                    <a:pt x="676" y="1720"/>
                  </a:lnTo>
                  <a:lnTo>
                    <a:pt x="645" y="1536"/>
                  </a:lnTo>
                  <a:lnTo>
                    <a:pt x="492" y="1413"/>
                  </a:lnTo>
                  <a:lnTo>
                    <a:pt x="338" y="1198"/>
                  </a:lnTo>
                  <a:lnTo>
                    <a:pt x="62" y="1075"/>
                  </a:lnTo>
                  <a:lnTo>
                    <a:pt x="0" y="983"/>
                  </a:lnTo>
                  <a:close/>
                  <a:moveTo>
                    <a:pt x="2303" y="11730"/>
                  </a:moveTo>
                  <a:lnTo>
                    <a:pt x="2396" y="11822"/>
                  </a:lnTo>
                  <a:lnTo>
                    <a:pt x="2365" y="11915"/>
                  </a:lnTo>
                  <a:lnTo>
                    <a:pt x="2426" y="12068"/>
                  </a:lnTo>
                  <a:lnTo>
                    <a:pt x="2518" y="12007"/>
                  </a:lnTo>
                  <a:lnTo>
                    <a:pt x="2580" y="11761"/>
                  </a:lnTo>
                  <a:lnTo>
                    <a:pt x="2518" y="11730"/>
                  </a:lnTo>
                  <a:lnTo>
                    <a:pt x="2457" y="11638"/>
                  </a:lnTo>
                  <a:close/>
                </a:path>
              </a:pathLst>
            </a:custGeom>
            <a:solidFill>
              <a:schemeClr val="accent3"/>
            </a:solidFill>
            <a:ln>
              <a:noFill/>
            </a:ln>
          </p:spPr>
        </p:sp>
        <p:sp>
          <p:nvSpPr>
            <p:cNvPr id="1032" name="Google Shape;1032;p73"/>
            <p:cNvSpPr/>
            <p:nvPr/>
          </p:nvSpPr>
          <p:spPr>
            <a:xfrm>
              <a:off x="7159320" y="2953080"/>
              <a:ext cx="82441" cy="71277"/>
            </a:xfrm>
            <a:custGeom>
              <a:rect b="b" l="l" r="r" t="t"/>
              <a:pathLst>
                <a:path extrusionOk="0" h="3747" w="4331">
                  <a:moveTo>
                    <a:pt x="1904" y="3747"/>
                  </a:moveTo>
                  <a:lnTo>
                    <a:pt x="2058" y="3532"/>
                  </a:lnTo>
                  <a:lnTo>
                    <a:pt x="2242" y="3532"/>
                  </a:lnTo>
                  <a:lnTo>
                    <a:pt x="2334" y="3286"/>
                  </a:lnTo>
                  <a:lnTo>
                    <a:pt x="2488" y="3286"/>
                  </a:lnTo>
                  <a:lnTo>
                    <a:pt x="2580" y="3348"/>
                  </a:lnTo>
                  <a:lnTo>
                    <a:pt x="2979" y="3225"/>
                  </a:lnTo>
                  <a:lnTo>
                    <a:pt x="3133" y="3348"/>
                  </a:lnTo>
                  <a:lnTo>
                    <a:pt x="3163" y="3440"/>
                  </a:lnTo>
                  <a:lnTo>
                    <a:pt x="3440" y="3440"/>
                  </a:lnTo>
                  <a:lnTo>
                    <a:pt x="3348" y="3256"/>
                  </a:lnTo>
                  <a:lnTo>
                    <a:pt x="3378" y="3133"/>
                  </a:lnTo>
                  <a:lnTo>
                    <a:pt x="3225" y="2979"/>
                  </a:lnTo>
                  <a:lnTo>
                    <a:pt x="3041" y="2949"/>
                  </a:lnTo>
                  <a:lnTo>
                    <a:pt x="3010" y="2641"/>
                  </a:lnTo>
                  <a:lnTo>
                    <a:pt x="3194" y="2519"/>
                  </a:lnTo>
                  <a:lnTo>
                    <a:pt x="3470" y="2549"/>
                  </a:lnTo>
                  <a:lnTo>
                    <a:pt x="3563" y="2365"/>
                  </a:lnTo>
                  <a:lnTo>
                    <a:pt x="3808" y="2212"/>
                  </a:lnTo>
                  <a:lnTo>
                    <a:pt x="4023" y="2150"/>
                  </a:lnTo>
                  <a:lnTo>
                    <a:pt x="4054" y="2058"/>
                  </a:lnTo>
                  <a:lnTo>
                    <a:pt x="4207" y="1997"/>
                  </a:lnTo>
                  <a:lnTo>
                    <a:pt x="4330" y="1751"/>
                  </a:lnTo>
                  <a:lnTo>
                    <a:pt x="4299" y="1567"/>
                  </a:lnTo>
                  <a:lnTo>
                    <a:pt x="4330" y="1352"/>
                  </a:lnTo>
                  <a:lnTo>
                    <a:pt x="4269" y="1168"/>
                  </a:lnTo>
                  <a:lnTo>
                    <a:pt x="4330" y="922"/>
                  </a:lnTo>
                  <a:lnTo>
                    <a:pt x="4177" y="584"/>
                  </a:lnTo>
                  <a:lnTo>
                    <a:pt x="4023" y="523"/>
                  </a:lnTo>
                  <a:lnTo>
                    <a:pt x="3931" y="246"/>
                  </a:lnTo>
                  <a:lnTo>
                    <a:pt x="3808" y="246"/>
                  </a:lnTo>
                  <a:lnTo>
                    <a:pt x="3655" y="154"/>
                  </a:lnTo>
                  <a:lnTo>
                    <a:pt x="3532" y="124"/>
                  </a:lnTo>
                  <a:lnTo>
                    <a:pt x="3440" y="1"/>
                  </a:lnTo>
                  <a:lnTo>
                    <a:pt x="3163" y="31"/>
                  </a:lnTo>
                  <a:lnTo>
                    <a:pt x="3010" y="185"/>
                  </a:lnTo>
                  <a:lnTo>
                    <a:pt x="3194" y="369"/>
                  </a:lnTo>
                  <a:lnTo>
                    <a:pt x="3163" y="523"/>
                  </a:lnTo>
                  <a:lnTo>
                    <a:pt x="3225" y="676"/>
                  </a:lnTo>
                  <a:lnTo>
                    <a:pt x="3194" y="799"/>
                  </a:lnTo>
                  <a:lnTo>
                    <a:pt x="2948" y="676"/>
                  </a:lnTo>
                  <a:lnTo>
                    <a:pt x="2795" y="431"/>
                  </a:lnTo>
                  <a:lnTo>
                    <a:pt x="2549" y="431"/>
                  </a:lnTo>
                  <a:lnTo>
                    <a:pt x="2488" y="339"/>
                  </a:lnTo>
                  <a:lnTo>
                    <a:pt x="2304" y="185"/>
                  </a:lnTo>
                  <a:lnTo>
                    <a:pt x="2181" y="246"/>
                  </a:lnTo>
                  <a:lnTo>
                    <a:pt x="2058" y="124"/>
                  </a:lnTo>
                  <a:lnTo>
                    <a:pt x="1812" y="154"/>
                  </a:lnTo>
                  <a:lnTo>
                    <a:pt x="1628" y="93"/>
                  </a:lnTo>
                  <a:lnTo>
                    <a:pt x="1475" y="93"/>
                  </a:lnTo>
                  <a:lnTo>
                    <a:pt x="1229" y="185"/>
                  </a:lnTo>
                  <a:lnTo>
                    <a:pt x="1167" y="124"/>
                  </a:lnTo>
                  <a:lnTo>
                    <a:pt x="922" y="124"/>
                  </a:lnTo>
                  <a:lnTo>
                    <a:pt x="523" y="246"/>
                  </a:lnTo>
                  <a:lnTo>
                    <a:pt x="369" y="246"/>
                  </a:lnTo>
                  <a:lnTo>
                    <a:pt x="185" y="492"/>
                  </a:lnTo>
                  <a:lnTo>
                    <a:pt x="154" y="738"/>
                  </a:lnTo>
                  <a:lnTo>
                    <a:pt x="1" y="922"/>
                  </a:lnTo>
                  <a:lnTo>
                    <a:pt x="1" y="1229"/>
                  </a:lnTo>
                  <a:lnTo>
                    <a:pt x="62" y="1567"/>
                  </a:lnTo>
                  <a:lnTo>
                    <a:pt x="216" y="1628"/>
                  </a:lnTo>
                  <a:lnTo>
                    <a:pt x="277" y="1782"/>
                  </a:lnTo>
                  <a:lnTo>
                    <a:pt x="277" y="2089"/>
                  </a:lnTo>
                  <a:lnTo>
                    <a:pt x="246" y="2242"/>
                  </a:lnTo>
                  <a:lnTo>
                    <a:pt x="246" y="2242"/>
                  </a:lnTo>
                  <a:lnTo>
                    <a:pt x="369" y="2365"/>
                  </a:lnTo>
                  <a:lnTo>
                    <a:pt x="369" y="2519"/>
                  </a:lnTo>
                  <a:lnTo>
                    <a:pt x="461" y="2611"/>
                  </a:lnTo>
                  <a:lnTo>
                    <a:pt x="492" y="2764"/>
                  </a:lnTo>
                  <a:lnTo>
                    <a:pt x="584" y="2949"/>
                  </a:lnTo>
                  <a:lnTo>
                    <a:pt x="645" y="2918"/>
                  </a:lnTo>
                  <a:lnTo>
                    <a:pt x="707" y="3041"/>
                  </a:lnTo>
                  <a:lnTo>
                    <a:pt x="707" y="3163"/>
                  </a:lnTo>
                  <a:lnTo>
                    <a:pt x="768" y="3256"/>
                  </a:lnTo>
                  <a:lnTo>
                    <a:pt x="799" y="3378"/>
                  </a:lnTo>
                  <a:lnTo>
                    <a:pt x="922" y="3409"/>
                  </a:lnTo>
                  <a:lnTo>
                    <a:pt x="1014" y="3378"/>
                  </a:lnTo>
                  <a:lnTo>
                    <a:pt x="1014" y="3256"/>
                  </a:lnTo>
                  <a:lnTo>
                    <a:pt x="1106" y="3163"/>
                  </a:lnTo>
                  <a:lnTo>
                    <a:pt x="1198" y="3102"/>
                  </a:lnTo>
                  <a:lnTo>
                    <a:pt x="1198" y="3194"/>
                  </a:lnTo>
                  <a:lnTo>
                    <a:pt x="1229" y="3348"/>
                  </a:lnTo>
                  <a:lnTo>
                    <a:pt x="1229" y="3440"/>
                  </a:lnTo>
                  <a:lnTo>
                    <a:pt x="1137" y="3563"/>
                  </a:lnTo>
                  <a:lnTo>
                    <a:pt x="1167" y="3624"/>
                  </a:lnTo>
                  <a:lnTo>
                    <a:pt x="1198" y="3685"/>
                  </a:lnTo>
                  <a:lnTo>
                    <a:pt x="1290" y="3716"/>
                  </a:lnTo>
                  <a:lnTo>
                    <a:pt x="1413" y="3593"/>
                  </a:lnTo>
                  <a:lnTo>
                    <a:pt x="1444" y="3532"/>
                  </a:lnTo>
                  <a:lnTo>
                    <a:pt x="1536" y="3593"/>
                  </a:lnTo>
                  <a:lnTo>
                    <a:pt x="1689" y="3655"/>
                  </a:lnTo>
                  <a:lnTo>
                    <a:pt x="1751" y="3624"/>
                  </a:lnTo>
                  <a:close/>
                </a:path>
              </a:pathLst>
            </a:custGeom>
            <a:solidFill>
              <a:schemeClr val="accent3"/>
            </a:solidFill>
            <a:ln>
              <a:noFill/>
            </a:ln>
          </p:spPr>
        </p:sp>
        <p:sp>
          <p:nvSpPr>
            <p:cNvPr id="1033" name="Google Shape;1033;p73"/>
            <p:cNvSpPr/>
            <p:nvPr/>
          </p:nvSpPr>
          <p:spPr>
            <a:xfrm>
              <a:off x="7111440" y="2819520"/>
              <a:ext cx="128518" cy="148687"/>
            </a:xfrm>
            <a:custGeom>
              <a:rect b="b" l="l" r="r" t="t"/>
              <a:pathLst>
                <a:path extrusionOk="0" h="7801" w="6757">
                  <a:moveTo>
                    <a:pt x="768" y="861"/>
                  </a:moveTo>
                  <a:lnTo>
                    <a:pt x="891" y="953"/>
                  </a:lnTo>
                  <a:lnTo>
                    <a:pt x="953" y="1076"/>
                  </a:lnTo>
                  <a:lnTo>
                    <a:pt x="1168" y="1014"/>
                  </a:lnTo>
                  <a:lnTo>
                    <a:pt x="1321" y="1045"/>
                  </a:lnTo>
                  <a:lnTo>
                    <a:pt x="1260" y="861"/>
                  </a:lnTo>
                  <a:lnTo>
                    <a:pt x="1260" y="646"/>
                  </a:lnTo>
                  <a:lnTo>
                    <a:pt x="1198" y="492"/>
                  </a:lnTo>
                  <a:lnTo>
                    <a:pt x="1168" y="185"/>
                  </a:lnTo>
                  <a:lnTo>
                    <a:pt x="1290" y="124"/>
                  </a:lnTo>
                  <a:lnTo>
                    <a:pt x="1290" y="1"/>
                  </a:lnTo>
                  <a:lnTo>
                    <a:pt x="1597" y="1"/>
                  </a:lnTo>
                  <a:lnTo>
                    <a:pt x="1659" y="124"/>
                  </a:lnTo>
                  <a:lnTo>
                    <a:pt x="1935" y="216"/>
                  </a:lnTo>
                  <a:lnTo>
                    <a:pt x="2089" y="431"/>
                  </a:lnTo>
                  <a:lnTo>
                    <a:pt x="2242" y="554"/>
                  </a:lnTo>
                  <a:lnTo>
                    <a:pt x="2273" y="738"/>
                  </a:lnTo>
                  <a:lnTo>
                    <a:pt x="2212" y="891"/>
                  </a:lnTo>
                  <a:lnTo>
                    <a:pt x="2488" y="1137"/>
                  </a:lnTo>
                  <a:lnTo>
                    <a:pt x="2641" y="1413"/>
                  </a:lnTo>
                  <a:lnTo>
                    <a:pt x="3010" y="1444"/>
                  </a:lnTo>
                  <a:lnTo>
                    <a:pt x="3194" y="1505"/>
                  </a:lnTo>
                  <a:lnTo>
                    <a:pt x="3378" y="1383"/>
                  </a:lnTo>
                  <a:lnTo>
                    <a:pt x="3624" y="1383"/>
                  </a:lnTo>
                  <a:lnTo>
                    <a:pt x="3747" y="1536"/>
                  </a:lnTo>
                  <a:lnTo>
                    <a:pt x="3962" y="1567"/>
                  </a:lnTo>
                  <a:lnTo>
                    <a:pt x="3993" y="1720"/>
                  </a:lnTo>
                  <a:lnTo>
                    <a:pt x="3993" y="1874"/>
                  </a:lnTo>
                  <a:lnTo>
                    <a:pt x="4207" y="1935"/>
                  </a:lnTo>
                  <a:lnTo>
                    <a:pt x="4207" y="2058"/>
                  </a:lnTo>
                  <a:lnTo>
                    <a:pt x="4085" y="2089"/>
                  </a:lnTo>
                  <a:lnTo>
                    <a:pt x="3993" y="2427"/>
                  </a:lnTo>
                  <a:lnTo>
                    <a:pt x="3900" y="2519"/>
                  </a:lnTo>
                  <a:lnTo>
                    <a:pt x="3747" y="2519"/>
                  </a:lnTo>
                  <a:lnTo>
                    <a:pt x="3501" y="2611"/>
                  </a:lnTo>
                  <a:lnTo>
                    <a:pt x="3378" y="2611"/>
                  </a:lnTo>
                  <a:lnTo>
                    <a:pt x="3409" y="2764"/>
                  </a:lnTo>
                  <a:lnTo>
                    <a:pt x="3593" y="2949"/>
                  </a:lnTo>
                  <a:lnTo>
                    <a:pt x="3471" y="3071"/>
                  </a:lnTo>
                  <a:lnTo>
                    <a:pt x="3501" y="3194"/>
                  </a:lnTo>
                  <a:lnTo>
                    <a:pt x="3624" y="3194"/>
                  </a:lnTo>
                  <a:lnTo>
                    <a:pt x="3747" y="3409"/>
                  </a:lnTo>
                  <a:lnTo>
                    <a:pt x="4023" y="3440"/>
                  </a:lnTo>
                  <a:lnTo>
                    <a:pt x="4238" y="3563"/>
                  </a:lnTo>
                  <a:lnTo>
                    <a:pt x="4422" y="3563"/>
                  </a:lnTo>
                  <a:lnTo>
                    <a:pt x="4637" y="3870"/>
                  </a:lnTo>
                  <a:lnTo>
                    <a:pt x="4852" y="3962"/>
                  </a:lnTo>
                  <a:lnTo>
                    <a:pt x="5037" y="4208"/>
                  </a:lnTo>
                  <a:lnTo>
                    <a:pt x="5006" y="4330"/>
                  </a:lnTo>
                  <a:lnTo>
                    <a:pt x="5282" y="4607"/>
                  </a:lnTo>
                  <a:lnTo>
                    <a:pt x="5344" y="4822"/>
                  </a:lnTo>
                  <a:lnTo>
                    <a:pt x="5466" y="4852"/>
                  </a:lnTo>
                  <a:lnTo>
                    <a:pt x="5651" y="4852"/>
                  </a:lnTo>
                  <a:lnTo>
                    <a:pt x="5743" y="5006"/>
                  </a:lnTo>
                  <a:lnTo>
                    <a:pt x="5773" y="5159"/>
                  </a:lnTo>
                  <a:lnTo>
                    <a:pt x="5866" y="5282"/>
                  </a:lnTo>
                  <a:lnTo>
                    <a:pt x="5958" y="5252"/>
                  </a:lnTo>
                  <a:lnTo>
                    <a:pt x="6081" y="5313"/>
                  </a:lnTo>
                  <a:lnTo>
                    <a:pt x="6050" y="5436"/>
                  </a:lnTo>
                  <a:lnTo>
                    <a:pt x="6111" y="5528"/>
                  </a:lnTo>
                  <a:lnTo>
                    <a:pt x="6295" y="5528"/>
                  </a:lnTo>
                  <a:lnTo>
                    <a:pt x="6388" y="5681"/>
                  </a:lnTo>
                  <a:lnTo>
                    <a:pt x="6480" y="5681"/>
                  </a:lnTo>
                  <a:lnTo>
                    <a:pt x="6633" y="5620"/>
                  </a:lnTo>
                  <a:lnTo>
                    <a:pt x="6695" y="5743"/>
                  </a:lnTo>
                  <a:lnTo>
                    <a:pt x="6572" y="5866"/>
                  </a:lnTo>
                  <a:lnTo>
                    <a:pt x="6541" y="6081"/>
                  </a:lnTo>
                  <a:lnTo>
                    <a:pt x="6603" y="6203"/>
                  </a:lnTo>
                  <a:lnTo>
                    <a:pt x="6756" y="6203"/>
                  </a:lnTo>
                  <a:lnTo>
                    <a:pt x="6756" y="6418"/>
                  </a:lnTo>
                  <a:lnTo>
                    <a:pt x="6510" y="6603"/>
                  </a:lnTo>
                  <a:lnTo>
                    <a:pt x="6541" y="6818"/>
                  </a:lnTo>
                  <a:lnTo>
                    <a:pt x="6603" y="6910"/>
                  </a:lnTo>
                  <a:lnTo>
                    <a:pt x="6633" y="7155"/>
                  </a:lnTo>
                  <a:lnTo>
                    <a:pt x="6480" y="7247"/>
                  </a:lnTo>
                  <a:lnTo>
                    <a:pt x="6326" y="7247"/>
                  </a:lnTo>
                  <a:lnTo>
                    <a:pt x="6173" y="7155"/>
                  </a:lnTo>
                  <a:lnTo>
                    <a:pt x="6050" y="7125"/>
                  </a:lnTo>
                  <a:lnTo>
                    <a:pt x="5958" y="7002"/>
                  </a:lnTo>
                  <a:lnTo>
                    <a:pt x="5681" y="7032"/>
                  </a:lnTo>
                  <a:lnTo>
                    <a:pt x="5528" y="7186"/>
                  </a:lnTo>
                  <a:lnTo>
                    <a:pt x="5712" y="7370"/>
                  </a:lnTo>
                  <a:lnTo>
                    <a:pt x="5681" y="7524"/>
                  </a:lnTo>
                  <a:lnTo>
                    <a:pt x="5743" y="7677"/>
                  </a:lnTo>
                  <a:lnTo>
                    <a:pt x="5712" y="7800"/>
                  </a:lnTo>
                  <a:lnTo>
                    <a:pt x="5466" y="7677"/>
                  </a:lnTo>
                  <a:lnTo>
                    <a:pt x="5313" y="7432"/>
                  </a:lnTo>
                  <a:lnTo>
                    <a:pt x="5067" y="7432"/>
                  </a:lnTo>
                  <a:lnTo>
                    <a:pt x="5006" y="7340"/>
                  </a:lnTo>
                  <a:lnTo>
                    <a:pt x="4822" y="7186"/>
                  </a:lnTo>
                  <a:lnTo>
                    <a:pt x="4914" y="7155"/>
                  </a:lnTo>
                  <a:lnTo>
                    <a:pt x="5006" y="7032"/>
                  </a:lnTo>
                  <a:lnTo>
                    <a:pt x="5037" y="6725"/>
                  </a:lnTo>
                  <a:lnTo>
                    <a:pt x="4975" y="6603"/>
                  </a:lnTo>
                  <a:lnTo>
                    <a:pt x="5037" y="6449"/>
                  </a:lnTo>
                  <a:lnTo>
                    <a:pt x="5006" y="6326"/>
                  </a:lnTo>
                  <a:lnTo>
                    <a:pt x="5067" y="6142"/>
                  </a:lnTo>
                  <a:lnTo>
                    <a:pt x="5037" y="6019"/>
                  </a:lnTo>
                  <a:lnTo>
                    <a:pt x="4822" y="5896"/>
                  </a:lnTo>
                  <a:lnTo>
                    <a:pt x="4883" y="5804"/>
                  </a:lnTo>
                  <a:lnTo>
                    <a:pt x="4729" y="5743"/>
                  </a:lnTo>
                  <a:lnTo>
                    <a:pt x="4576" y="5743"/>
                  </a:lnTo>
                  <a:lnTo>
                    <a:pt x="4422" y="5559"/>
                  </a:lnTo>
                  <a:lnTo>
                    <a:pt x="4269" y="5436"/>
                  </a:lnTo>
                  <a:lnTo>
                    <a:pt x="4300" y="5313"/>
                  </a:lnTo>
                  <a:lnTo>
                    <a:pt x="4300" y="5067"/>
                  </a:lnTo>
                  <a:lnTo>
                    <a:pt x="4207" y="4883"/>
                  </a:lnTo>
                  <a:lnTo>
                    <a:pt x="4269" y="4791"/>
                  </a:lnTo>
                  <a:lnTo>
                    <a:pt x="4300" y="4637"/>
                  </a:lnTo>
                  <a:lnTo>
                    <a:pt x="4238" y="4453"/>
                  </a:lnTo>
                  <a:lnTo>
                    <a:pt x="4023" y="4300"/>
                  </a:lnTo>
                  <a:lnTo>
                    <a:pt x="3655" y="4054"/>
                  </a:lnTo>
                  <a:lnTo>
                    <a:pt x="3563" y="3808"/>
                  </a:lnTo>
                  <a:lnTo>
                    <a:pt x="3194" y="3716"/>
                  </a:lnTo>
                  <a:lnTo>
                    <a:pt x="2918" y="3778"/>
                  </a:lnTo>
                  <a:lnTo>
                    <a:pt x="2734" y="4146"/>
                  </a:lnTo>
                  <a:lnTo>
                    <a:pt x="2396" y="4177"/>
                  </a:lnTo>
                  <a:lnTo>
                    <a:pt x="2242" y="3993"/>
                  </a:lnTo>
                  <a:lnTo>
                    <a:pt x="2058" y="4023"/>
                  </a:lnTo>
                  <a:lnTo>
                    <a:pt x="1782" y="3870"/>
                  </a:lnTo>
                  <a:lnTo>
                    <a:pt x="1536" y="3993"/>
                  </a:lnTo>
                  <a:lnTo>
                    <a:pt x="1505" y="4177"/>
                  </a:lnTo>
                  <a:lnTo>
                    <a:pt x="1321" y="4208"/>
                  </a:lnTo>
                  <a:lnTo>
                    <a:pt x="1075" y="4330"/>
                  </a:lnTo>
                  <a:lnTo>
                    <a:pt x="1075" y="3900"/>
                  </a:lnTo>
                  <a:lnTo>
                    <a:pt x="1075" y="3624"/>
                  </a:lnTo>
                  <a:lnTo>
                    <a:pt x="983" y="3409"/>
                  </a:lnTo>
                  <a:lnTo>
                    <a:pt x="1075" y="3286"/>
                  </a:lnTo>
                  <a:lnTo>
                    <a:pt x="1106" y="3164"/>
                  </a:lnTo>
                  <a:lnTo>
                    <a:pt x="1014" y="2979"/>
                  </a:lnTo>
                  <a:lnTo>
                    <a:pt x="1106" y="2795"/>
                  </a:lnTo>
                  <a:lnTo>
                    <a:pt x="1075" y="2672"/>
                  </a:lnTo>
                  <a:lnTo>
                    <a:pt x="799" y="2642"/>
                  </a:lnTo>
                  <a:lnTo>
                    <a:pt x="646" y="2764"/>
                  </a:lnTo>
                  <a:lnTo>
                    <a:pt x="523" y="2734"/>
                  </a:lnTo>
                  <a:lnTo>
                    <a:pt x="400" y="2519"/>
                  </a:lnTo>
                  <a:lnTo>
                    <a:pt x="523" y="2427"/>
                  </a:lnTo>
                  <a:lnTo>
                    <a:pt x="492" y="2120"/>
                  </a:lnTo>
                  <a:lnTo>
                    <a:pt x="308" y="1935"/>
                  </a:lnTo>
                  <a:lnTo>
                    <a:pt x="93" y="1997"/>
                  </a:lnTo>
                  <a:lnTo>
                    <a:pt x="1" y="1812"/>
                  </a:lnTo>
                  <a:lnTo>
                    <a:pt x="93" y="1598"/>
                  </a:lnTo>
                  <a:lnTo>
                    <a:pt x="185" y="1598"/>
                  </a:lnTo>
                  <a:lnTo>
                    <a:pt x="369" y="1444"/>
                  </a:lnTo>
                  <a:lnTo>
                    <a:pt x="277" y="1352"/>
                  </a:lnTo>
                  <a:lnTo>
                    <a:pt x="369" y="1229"/>
                  </a:lnTo>
                  <a:lnTo>
                    <a:pt x="369" y="1076"/>
                  </a:lnTo>
                  <a:lnTo>
                    <a:pt x="615" y="1014"/>
                  </a:lnTo>
                  <a:close/>
                </a:path>
              </a:pathLst>
            </a:custGeom>
            <a:solidFill>
              <a:schemeClr val="accent3"/>
            </a:solidFill>
            <a:ln>
              <a:noFill/>
            </a:ln>
          </p:spPr>
        </p:sp>
        <p:sp>
          <p:nvSpPr>
            <p:cNvPr id="1034" name="Google Shape;1034;p73"/>
            <p:cNvSpPr/>
            <p:nvPr/>
          </p:nvSpPr>
          <p:spPr>
            <a:xfrm>
              <a:off x="7073280" y="2854080"/>
              <a:ext cx="134287" cy="246966"/>
            </a:xfrm>
            <a:custGeom>
              <a:rect b="b" l="l" r="r" t="t"/>
              <a:pathLst>
                <a:path extrusionOk="0" h="12959" w="7064">
                  <a:moveTo>
                    <a:pt x="1997" y="0"/>
                  </a:moveTo>
                  <a:lnTo>
                    <a:pt x="2089" y="185"/>
                  </a:lnTo>
                  <a:lnTo>
                    <a:pt x="2304" y="123"/>
                  </a:lnTo>
                  <a:lnTo>
                    <a:pt x="2488" y="338"/>
                  </a:lnTo>
                  <a:lnTo>
                    <a:pt x="2519" y="615"/>
                  </a:lnTo>
                  <a:lnTo>
                    <a:pt x="2396" y="707"/>
                  </a:lnTo>
                  <a:lnTo>
                    <a:pt x="2519" y="922"/>
                  </a:lnTo>
                  <a:lnTo>
                    <a:pt x="2642" y="952"/>
                  </a:lnTo>
                  <a:lnTo>
                    <a:pt x="2795" y="830"/>
                  </a:lnTo>
                  <a:lnTo>
                    <a:pt x="3071" y="830"/>
                  </a:lnTo>
                  <a:lnTo>
                    <a:pt x="3071" y="983"/>
                  </a:lnTo>
                  <a:lnTo>
                    <a:pt x="2979" y="1167"/>
                  </a:lnTo>
                  <a:lnTo>
                    <a:pt x="3071" y="1352"/>
                  </a:lnTo>
                  <a:lnTo>
                    <a:pt x="3071" y="1474"/>
                  </a:lnTo>
                  <a:lnTo>
                    <a:pt x="2979" y="1597"/>
                  </a:lnTo>
                  <a:lnTo>
                    <a:pt x="3071" y="1781"/>
                  </a:lnTo>
                  <a:lnTo>
                    <a:pt x="3071" y="2088"/>
                  </a:lnTo>
                  <a:lnTo>
                    <a:pt x="3071" y="2518"/>
                  </a:lnTo>
                  <a:lnTo>
                    <a:pt x="3286" y="2396"/>
                  </a:lnTo>
                  <a:lnTo>
                    <a:pt x="3501" y="2334"/>
                  </a:lnTo>
                  <a:lnTo>
                    <a:pt x="3501" y="2181"/>
                  </a:lnTo>
                  <a:lnTo>
                    <a:pt x="3778" y="2058"/>
                  </a:lnTo>
                  <a:lnTo>
                    <a:pt x="4054" y="2211"/>
                  </a:lnTo>
                  <a:lnTo>
                    <a:pt x="4208" y="2211"/>
                  </a:lnTo>
                  <a:lnTo>
                    <a:pt x="4361" y="2365"/>
                  </a:lnTo>
                  <a:lnTo>
                    <a:pt x="4699" y="2334"/>
                  </a:lnTo>
                  <a:lnTo>
                    <a:pt x="4883" y="1966"/>
                  </a:lnTo>
                  <a:lnTo>
                    <a:pt x="5159" y="1904"/>
                  </a:lnTo>
                  <a:lnTo>
                    <a:pt x="5559" y="1996"/>
                  </a:lnTo>
                  <a:lnTo>
                    <a:pt x="5651" y="2242"/>
                  </a:lnTo>
                  <a:lnTo>
                    <a:pt x="6019" y="2488"/>
                  </a:lnTo>
                  <a:lnTo>
                    <a:pt x="6234" y="2641"/>
                  </a:lnTo>
                  <a:lnTo>
                    <a:pt x="6296" y="2825"/>
                  </a:lnTo>
                  <a:lnTo>
                    <a:pt x="6265" y="2979"/>
                  </a:lnTo>
                  <a:lnTo>
                    <a:pt x="6203" y="3071"/>
                  </a:lnTo>
                  <a:lnTo>
                    <a:pt x="6296" y="3255"/>
                  </a:lnTo>
                  <a:lnTo>
                    <a:pt x="6296" y="3501"/>
                  </a:lnTo>
                  <a:lnTo>
                    <a:pt x="6265" y="3624"/>
                  </a:lnTo>
                  <a:lnTo>
                    <a:pt x="6418" y="3716"/>
                  </a:lnTo>
                  <a:lnTo>
                    <a:pt x="6572" y="3900"/>
                  </a:lnTo>
                  <a:lnTo>
                    <a:pt x="6756" y="3900"/>
                  </a:lnTo>
                  <a:lnTo>
                    <a:pt x="6879" y="3962"/>
                  </a:lnTo>
                  <a:lnTo>
                    <a:pt x="6818" y="4054"/>
                  </a:lnTo>
                  <a:lnTo>
                    <a:pt x="7033" y="4207"/>
                  </a:lnTo>
                  <a:lnTo>
                    <a:pt x="7063" y="4330"/>
                  </a:lnTo>
                  <a:lnTo>
                    <a:pt x="7033" y="4514"/>
                  </a:lnTo>
                  <a:lnTo>
                    <a:pt x="7033" y="4606"/>
                  </a:lnTo>
                  <a:lnTo>
                    <a:pt x="6971" y="4760"/>
                  </a:lnTo>
                  <a:lnTo>
                    <a:pt x="7033" y="4883"/>
                  </a:lnTo>
                  <a:lnTo>
                    <a:pt x="7033" y="5190"/>
                  </a:lnTo>
                  <a:lnTo>
                    <a:pt x="6910" y="5313"/>
                  </a:lnTo>
                  <a:lnTo>
                    <a:pt x="6725" y="5405"/>
                  </a:lnTo>
                  <a:lnTo>
                    <a:pt x="6572" y="5282"/>
                  </a:lnTo>
                  <a:lnTo>
                    <a:pt x="6357" y="5313"/>
                  </a:lnTo>
                  <a:lnTo>
                    <a:pt x="6173" y="5282"/>
                  </a:lnTo>
                  <a:lnTo>
                    <a:pt x="5989" y="5282"/>
                  </a:lnTo>
                  <a:lnTo>
                    <a:pt x="5743" y="5374"/>
                  </a:lnTo>
                  <a:lnTo>
                    <a:pt x="5681" y="5282"/>
                  </a:lnTo>
                  <a:lnTo>
                    <a:pt x="5436" y="5282"/>
                  </a:lnTo>
                  <a:lnTo>
                    <a:pt x="5067" y="5405"/>
                  </a:lnTo>
                  <a:lnTo>
                    <a:pt x="4914" y="5405"/>
                  </a:lnTo>
                  <a:lnTo>
                    <a:pt x="4730" y="5650"/>
                  </a:lnTo>
                  <a:lnTo>
                    <a:pt x="4668" y="5896"/>
                  </a:lnTo>
                  <a:lnTo>
                    <a:pt x="4545" y="6080"/>
                  </a:lnTo>
                  <a:lnTo>
                    <a:pt x="4545" y="6387"/>
                  </a:lnTo>
                  <a:lnTo>
                    <a:pt x="4607" y="6725"/>
                  </a:lnTo>
                  <a:lnTo>
                    <a:pt x="4760" y="6817"/>
                  </a:lnTo>
                  <a:lnTo>
                    <a:pt x="4822" y="6971"/>
                  </a:lnTo>
                  <a:lnTo>
                    <a:pt x="4822" y="7278"/>
                  </a:lnTo>
                  <a:lnTo>
                    <a:pt x="4791" y="7401"/>
                  </a:lnTo>
                  <a:lnTo>
                    <a:pt x="4730" y="7401"/>
                  </a:lnTo>
                  <a:lnTo>
                    <a:pt x="4730" y="7523"/>
                  </a:lnTo>
                  <a:lnTo>
                    <a:pt x="4699" y="7523"/>
                  </a:lnTo>
                  <a:lnTo>
                    <a:pt x="4668" y="7462"/>
                  </a:lnTo>
                  <a:lnTo>
                    <a:pt x="4484" y="7339"/>
                  </a:lnTo>
                  <a:lnTo>
                    <a:pt x="4423" y="7339"/>
                  </a:lnTo>
                  <a:lnTo>
                    <a:pt x="4423" y="7247"/>
                  </a:lnTo>
                  <a:lnTo>
                    <a:pt x="4330" y="7216"/>
                  </a:lnTo>
                  <a:lnTo>
                    <a:pt x="4115" y="7001"/>
                  </a:lnTo>
                  <a:lnTo>
                    <a:pt x="3993" y="6940"/>
                  </a:lnTo>
                  <a:lnTo>
                    <a:pt x="3901" y="7032"/>
                  </a:lnTo>
                  <a:lnTo>
                    <a:pt x="3901" y="7063"/>
                  </a:lnTo>
                  <a:lnTo>
                    <a:pt x="3901" y="7094"/>
                  </a:lnTo>
                  <a:lnTo>
                    <a:pt x="3808" y="7032"/>
                  </a:lnTo>
                  <a:lnTo>
                    <a:pt x="3655" y="7001"/>
                  </a:lnTo>
                  <a:lnTo>
                    <a:pt x="3471" y="7032"/>
                  </a:lnTo>
                  <a:lnTo>
                    <a:pt x="3348" y="7001"/>
                  </a:lnTo>
                  <a:lnTo>
                    <a:pt x="3225" y="7001"/>
                  </a:lnTo>
                  <a:lnTo>
                    <a:pt x="3286" y="6879"/>
                  </a:lnTo>
                  <a:lnTo>
                    <a:pt x="3348" y="6817"/>
                  </a:lnTo>
                  <a:lnTo>
                    <a:pt x="3256" y="6694"/>
                  </a:lnTo>
                  <a:lnTo>
                    <a:pt x="3256" y="6479"/>
                  </a:lnTo>
                  <a:lnTo>
                    <a:pt x="3317" y="6418"/>
                  </a:lnTo>
                  <a:lnTo>
                    <a:pt x="3256" y="6295"/>
                  </a:lnTo>
                  <a:lnTo>
                    <a:pt x="3102" y="6264"/>
                  </a:lnTo>
                  <a:lnTo>
                    <a:pt x="3102" y="6264"/>
                  </a:lnTo>
                  <a:lnTo>
                    <a:pt x="3041" y="6264"/>
                  </a:lnTo>
                  <a:lnTo>
                    <a:pt x="2979" y="6203"/>
                  </a:lnTo>
                  <a:lnTo>
                    <a:pt x="2857" y="6264"/>
                  </a:lnTo>
                  <a:lnTo>
                    <a:pt x="2734" y="6264"/>
                  </a:lnTo>
                  <a:lnTo>
                    <a:pt x="2703" y="6234"/>
                  </a:lnTo>
                  <a:lnTo>
                    <a:pt x="2642" y="6295"/>
                  </a:lnTo>
                  <a:lnTo>
                    <a:pt x="2549" y="6295"/>
                  </a:lnTo>
                  <a:lnTo>
                    <a:pt x="2488" y="6264"/>
                  </a:lnTo>
                  <a:lnTo>
                    <a:pt x="2488" y="6295"/>
                  </a:lnTo>
                  <a:lnTo>
                    <a:pt x="2457" y="6418"/>
                  </a:lnTo>
                  <a:lnTo>
                    <a:pt x="2580" y="6479"/>
                  </a:lnTo>
                  <a:lnTo>
                    <a:pt x="2611" y="6633"/>
                  </a:lnTo>
                  <a:lnTo>
                    <a:pt x="2519" y="6786"/>
                  </a:lnTo>
                  <a:lnTo>
                    <a:pt x="2519" y="6971"/>
                  </a:lnTo>
                  <a:lnTo>
                    <a:pt x="2488" y="7063"/>
                  </a:lnTo>
                  <a:lnTo>
                    <a:pt x="2549" y="7124"/>
                  </a:lnTo>
                  <a:lnTo>
                    <a:pt x="2549" y="7339"/>
                  </a:lnTo>
                  <a:lnTo>
                    <a:pt x="2427" y="7493"/>
                  </a:lnTo>
                  <a:lnTo>
                    <a:pt x="2396" y="7646"/>
                  </a:lnTo>
                  <a:lnTo>
                    <a:pt x="2273" y="7830"/>
                  </a:lnTo>
                  <a:lnTo>
                    <a:pt x="2242" y="8475"/>
                  </a:lnTo>
                  <a:lnTo>
                    <a:pt x="2027" y="8721"/>
                  </a:lnTo>
                  <a:lnTo>
                    <a:pt x="2027" y="8874"/>
                  </a:lnTo>
                  <a:lnTo>
                    <a:pt x="1966" y="9059"/>
                  </a:lnTo>
                  <a:lnTo>
                    <a:pt x="2058" y="9059"/>
                  </a:lnTo>
                  <a:lnTo>
                    <a:pt x="2058" y="9089"/>
                  </a:lnTo>
                  <a:lnTo>
                    <a:pt x="1997" y="9182"/>
                  </a:lnTo>
                  <a:lnTo>
                    <a:pt x="1997" y="9274"/>
                  </a:lnTo>
                  <a:lnTo>
                    <a:pt x="2027" y="9427"/>
                  </a:lnTo>
                  <a:lnTo>
                    <a:pt x="2027" y="9550"/>
                  </a:lnTo>
                  <a:lnTo>
                    <a:pt x="2181" y="9796"/>
                  </a:lnTo>
                  <a:lnTo>
                    <a:pt x="2120" y="9949"/>
                  </a:lnTo>
                  <a:lnTo>
                    <a:pt x="2150" y="10011"/>
                  </a:lnTo>
                  <a:lnTo>
                    <a:pt x="2242" y="9980"/>
                  </a:lnTo>
                  <a:lnTo>
                    <a:pt x="2273" y="9918"/>
                  </a:lnTo>
                  <a:lnTo>
                    <a:pt x="2365" y="9826"/>
                  </a:lnTo>
                  <a:lnTo>
                    <a:pt x="2396" y="9857"/>
                  </a:lnTo>
                  <a:lnTo>
                    <a:pt x="2519" y="9888"/>
                  </a:lnTo>
                  <a:lnTo>
                    <a:pt x="2580" y="9949"/>
                  </a:lnTo>
                  <a:lnTo>
                    <a:pt x="2580" y="10103"/>
                  </a:lnTo>
                  <a:lnTo>
                    <a:pt x="2672" y="10226"/>
                  </a:lnTo>
                  <a:lnTo>
                    <a:pt x="2672" y="10379"/>
                  </a:lnTo>
                  <a:lnTo>
                    <a:pt x="2764" y="10440"/>
                  </a:lnTo>
                  <a:lnTo>
                    <a:pt x="2826" y="10594"/>
                  </a:lnTo>
                  <a:lnTo>
                    <a:pt x="2918" y="10594"/>
                  </a:lnTo>
                  <a:lnTo>
                    <a:pt x="2918" y="10502"/>
                  </a:lnTo>
                  <a:lnTo>
                    <a:pt x="2918" y="10440"/>
                  </a:lnTo>
                  <a:lnTo>
                    <a:pt x="2979" y="10563"/>
                  </a:lnTo>
                  <a:lnTo>
                    <a:pt x="3071" y="10717"/>
                  </a:lnTo>
                  <a:lnTo>
                    <a:pt x="3071" y="10840"/>
                  </a:lnTo>
                  <a:lnTo>
                    <a:pt x="3133" y="10901"/>
                  </a:lnTo>
                  <a:lnTo>
                    <a:pt x="3194" y="11239"/>
                  </a:lnTo>
                  <a:lnTo>
                    <a:pt x="3164" y="11270"/>
                  </a:lnTo>
                  <a:lnTo>
                    <a:pt x="3133" y="11331"/>
                  </a:lnTo>
                  <a:lnTo>
                    <a:pt x="3102" y="11270"/>
                  </a:lnTo>
                  <a:lnTo>
                    <a:pt x="2979" y="11362"/>
                  </a:lnTo>
                  <a:lnTo>
                    <a:pt x="2949" y="11484"/>
                  </a:lnTo>
                  <a:lnTo>
                    <a:pt x="3194" y="11577"/>
                  </a:lnTo>
                  <a:lnTo>
                    <a:pt x="3225" y="11454"/>
                  </a:lnTo>
                  <a:lnTo>
                    <a:pt x="3256" y="11484"/>
                  </a:lnTo>
                  <a:lnTo>
                    <a:pt x="3256" y="11638"/>
                  </a:lnTo>
                  <a:lnTo>
                    <a:pt x="3379" y="11730"/>
                  </a:lnTo>
                  <a:lnTo>
                    <a:pt x="3624" y="11976"/>
                  </a:lnTo>
                  <a:lnTo>
                    <a:pt x="3716" y="12037"/>
                  </a:lnTo>
                  <a:lnTo>
                    <a:pt x="3778" y="11976"/>
                  </a:lnTo>
                  <a:lnTo>
                    <a:pt x="3962" y="12006"/>
                  </a:lnTo>
                  <a:lnTo>
                    <a:pt x="4115" y="12068"/>
                  </a:lnTo>
                  <a:lnTo>
                    <a:pt x="4208" y="12313"/>
                  </a:lnTo>
                  <a:lnTo>
                    <a:pt x="4300" y="12436"/>
                  </a:lnTo>
                  <a:lnTo>
                    <a:pt x="4453" y="12528"/>
                  </a:lnTo>
                  <a:lnTo>
                    <a:pt x="4453" y="12590"/>
                  </a:lnTo>
                  <a:lnTo>
                    <a:pt x="4392" y="12651"/>
                  </a:lnTo>
                  <a:lnTo>
                    <a:pt x="4392" y="12774"/>
                  </a:lnTo>
                  <a:lnTo>
                    <a:pt x="4300" y="12866"/>
                  </a:lnTo>
                  <a:lnTo>
                    <a:pt x="4177" y="12774"/>
                  </a:lnTo>
                  <a:lnTo>
                    <a:pt x="4023" y="12805"/>
                  </a:lnTo>
                  <a:lnTo>
                    <a:pt x="3839" y="12958"/>
                  </a:lnTo>
                  <a:lnTo>
                    <a:pt x="3624" y="12897"/>
                  </a:lnTo>
                  <a:lnTo>
                    <a:pt x="3624" y="12774"/>
                  </a:lnTo>
                  <a:lnTo>
                    <a:pt x="3716" y="12651"/>
                  </a:lnTo>
                  <a:lnTo>
                    <a:pt x="3747" y="12436"/>
                  </a:lnTo>
                  <a:lnTo>
                    <a:pt x="3655" y="12313"/>
                  </a:lnTo>
                  <a:lnTo>
                    <a:pt x="3471" y="12313"/>
                  </a:lnTo>
                  <a:lnTo>
                    <a:pt x="3440" y="12221"/>
                  </a:lnTo>
                  <a:lnTo>
                    <a:pt x="3194" y="12160"/>
                  </a:lnTo>
                  <a:lnTo>
                    <a:pt x="3041" y="12006"/>
                  </a:lnTo>
                  <a:lnTo>
                    <a:pt x="2949" y="12160"/>
                  </a:lnTo>
                  <a:lnTo>
                    <a:pt x="2887" y="12344"/>
                  </a:lnTo>
                  <a:lnTo>
                    <a:pt x="2826" y="12221"/>
                  </a:lnTo>
                  <a:lnTo>
                    <a:pt x="2457" y="11976"/>
                  </a:lnTo>
                  <a:lnTo>
                    <a:pt x="2457" y="11914"/>
                  </a:lnTo>
                  <a:lnTo>
                    <a:pt x="2519" y="11822"/>
                  </a:lnTo>
                  <a:lnTo>
                    <a:pt x="2519" y="11730"/>
                  </a:lnTo>
                  <a:lnTo>
                    <a:pt x="2457" y="11730"/>
                  </a:lnTo>
                  <a:lnTo>
                    <a:pt x="2396" y="11607"/>
                  </a:lnTo>
                  <a:lnTo>
                    <a:pt x="2242" y="11577"/>
                  </a:lnTo>
                  <a:lnTo>
                    <a:pt x="2242" y="11454"/>
                  </a:lnTo>
                  <a:lnTo>
                    <a:pt x="2027" y="11208"/>
                  </a:lnTo>
                  <a:lnTo>
                    <a:pt x="1935" y="11208"/>
                  </a:lnTo>
                  <a:lnTo>
                    <a:pt x="1874" y="10993"/>
                  </a:lnTo>
                  <a:lnTo>
                    <a:pt x="1720" y="10962"/>
                  </a:lnTo>
                  <a:lnTo>
                    <a:pt x="1720" y="10840"/>
                  </a:lnTo>
                  <a:lnTo>
                    <a:pt x="1628" y="10778"/>
                  </a:lnTo>
                  <a:lnTo>
                    <a:pt x="1628" y="10686"/>
                  </a:lnTo>
                  <a:lnTo>
                    <a:pt x="1475" y="10778"/>
                  </a:lnTo>
                  <a:lnTo>
                    <a:pt x="1475" y="10932"/>
                  </a:lnTo>
                  <a:lnTo>
                    <a:pt x="1383" y="10932"/>
                  </a:lnTo>
                  <a:lnTo>
                    <a:pt x="1291" y="10809"/>
                  </a:lnTo>
                  <a:lnTo>
                    <a:pt x="1260" y="10533"/>
                  </a:lnTo>
                  <a:lnTo>
                    <a:pt x="1291" y="10471"/>
                  </a:lnTo>
                  <a:lnTo>
                    <a:pt x="1260" y="10226"/>
                  </a:lnTo>
                  <a:lnTo>
                    <a:pt x="1383" y="10164"/>
                  </a:lnTo>
                  <a:lnTo>
                    <a:pt x="1383" y="9857"/>
                  </a:lnTo>
                  <a:lnTo>
                    <a:pt x="1475" y="9857"/>
                  </a:lnTo>
                  <a:lnTo>
                    <a:pt x="1536" y="9734"/>
                  </a:lnTo>
                  <a:lnTo>
                    <a:pt x="1444" y="9734"/>
                  </a:lnTo>
                  <a:lnTo>
                    <a:pt x="1536" y="9550"/>
                  </a:lnTo>
                  <a:lnTo>
                    <a:pt x="1505" y="9458"/>
                  </a:lnTo>
                  <a:lnTo>
                    <a:pt x="1598" y="9304"/>
                  </a:lnTo>
                  <a:lnTo>
                    <a:pt x="1505" y="9304"/>
                  </a:lnTo>
                  <a:lnTo>
                    <a:pt x="1536" y="9028"/>
                  </a:lnTo>
                  <a:lnTo>
                    <a:pt x="1598" y="8905"/>
                  </a:lnTo>
                  <a:lnTo>
                    <a:pt x="1659" y="8782"/>
                  </a:lnTo>
                  <a:lnTo>
                    <a:pt x="1690" y="8567"/>
                  </a:lnTo>
                  <a:lnTo>
                    <a:pt x="1874" y="8445"/>
                  </a:lnTo>
                  <a:lnTo>
                    <a:pt x="2058" y="7923"/>
                  </a:lnTo>
                  <a:lnTo>
                    <a:pt x="2150" y="7861"/>
                  </a:lnTo>
                  <a:lnTo>
                    <a:pt x="2150" y="7585"/>
                  </a:lnTo>
                  <a:lnTo>
                    <a:pt x="2058" y="7401"/>
                  </a:lnTo>
                  <a:lnTo>
                    <a:pt x="2058" y="7155"/>
                  </a:lnTo>
                  <a:lnTo>
                    <a:pt x="1966" y="7001"/>
                  </a:lnTo>
                  <a:lnTo>
                    <a:pt x="1935" y="6756"/>
                  </a:lnTo>
                  <a:lnTo>
                    <a:pt x="1843" y="6664"/>
                  </a:lnTo>
                  <a:lnTo>
                    <a:pt x="1843" y="6479"/>
                  </a:lnTo>
                  <a:lnTo>
                    <a:pt x="1813" y="6326"/>
                  </a:lnTo>
                  <a:lnTo>
                    <a:pt x="1874" y="6203"/>
                  </a:lnTo>
                  <a:lnTo>
                    <a:pt x="1751" y="5835"/>
                  </a:lnTo>
                  <a:lnTo>
                    <a:pt x="1536" y="5620"/>
                  </a:lnTo>
                  <a:lnTo>
                    <a:pt x="1291" y="5435"/>
                  </a:lnTo>
                  <a:lnTo>
                    <a:pt x="1076" y="5159"/>
                  </a:lnTo>
                  <a:lnTo>
                    <a:pt x="1076" y="5006"/>
                  </a:lnTo>
                  <a:lnTo>
                    <a:pt x="953" y="4729"/>
                  </a:lnTo>
                  <a:lnTo>
                    <a:pt x="1137" y="4606"/>
                  </a:lnTo>
                  <a:lnTo>
                    <a:pt x="1168" y="4484"/>
                  </a:lnTo>
                  <a:lnTo>
                    <a:pt x="1076" y="4084"/>
                  </a:lnTo>
                  <a:lnTo>
                    <a:pt x="1137" y="3962"/>
                  </a:lnTo>
                  <a:lnTo>
                    <a:pt x="1291" y="3869"/>
                  </a:lnTo>
                  <a:lnTo>
                    <a:pt x="1291" y="3716"/>
                  </a:lnTo>
                  <a:lnTo>
                    <a:pt x="1106" y="3624"/>
                  </a:lnTo>
                  <a:lnTo>
                    <a:pt x="1076" y="3440"/>
                  </a:lnTo>
                  <a:lnTo>
                    <a:pt x="983" y="3225"/>
                  </a:lnTo>
                  <a:lnTo>
                    <a:pt x="861" y="3163"/>
                  </a:lnTo>
                  <a:lnTo>
                    <a:pt x="646" y="2733"/>
                  </a:lnTo>
                  <a:lnTo>
                    <a:pt x="431" y="2610"/>
                  </a:lnTo>
                  <a:lnTo>
                    <a:pt x="400" y="2488"/>
                  </a:lnTo>
                  <a:lnTo>
                    <a:pt x="277" y="2365"/>
                  </a:lnTo>
                  <a:lnTo>
                    <a:pt x="124" y="2119"/>
                  </a:lnTo>
                  <a:lnTo>
                    <a:pt x="1" y="2088"/>
                  </a:lnTo>
                  <a:lnTo>
                    <a:pt x="1" y="1966"/>
                  </a:lnTo>
                  <a:lnTo>
                    <a:pt x="216" y="1874"/>
                  </a:lnTo>
                  <a:lnTo>
                    <a:pt x="369" y="1751"/>
                  </a:lnTo>
                  <a:lnTo>
                    <a:pt x="308" y="1628"/>
                  </a:lnTo>
                  <a:lnTo>
                    <a:pt x="308" y="1382"/>
                  </a:lnTo>
                  <a:lnTo>
                    <a:pt x="431" y="1259"/>
                  </a:lnTo>
                  <a:lnTo>
                    <a:pt x="369" y="983"/>
                  </a:lnTo>
                  <a:lnTo>
                    <a:pt x="523" y="799"/>
                  </a:lnTo>
                  <a:lnTo>
                    <a:pt x="830" y="922"/>
                  </a:lnTo>
                  <a:lnTo>
                    <a:pt x="1014" y="768"/>
                  </a:lnTo>
                  <a:lnTo>
                    <a:pt x="1198" y="768"/>
                  </a:lnTo>
                  <a:lnTo>
                    <a:pt x="1260" y="676"/>
                  </a:lnTo>
                  <a:lnTo>
                    <a:pt x="1260" y="461"/>
                  </a:lnTo>
                  <a:lnTo>
                    <a:pt x="1352" y="369"/>
                  </a:lnTo>
                  <a:lnTo>
                    <a:pt x="1567" y="400"/>
                  </a:lnTo>
                  <a:lnTo>
                    <a:pt x="1628" y="308"/>
                  </a:lnTo>
                  <a:lnTo>
                    <a:pt x="1536" y="185"/>
                  </a:lnTo>
                  <a:lnTo>
                    <a:pt x="1536" y="93"/>
                  </a:lnTo>
                  <a:lnTo>
                    <a:pt x="1720" y="31"/>
                  </a:lnTo>
                  <a:lnTo>
                    <a:pt x="1966" y="31"/>
                  </a:lnTo>
                  <a:lnTo>
                    <a:pt x="1966" y="31"/>
                  </a:lnTo>
                  <a:close/>
                  <a:moveTo>
                    <a:pt x="2457" y="12160"/>
                  </a:moveTo>
                  <a:lnTo>
                    <a:pt x="2519" y="12313"/>
                  </a:lnTo>
                  <a:lnTo>
                    <a:pt x="2580" y="12283"/>
                  </a:lnTo>
                  <a:lnTo>
                    <a:pt x="2549" y="12191"/>
                  </a:lnTo>
                  <a:lnTo>
                    <a:pt x="2488" y="12160"/>
                  </a:lnTo>
                  <a:close/>
                  <a:moveTo>
                    <a:pt x="1935" y="11362"/>
                  </a:moveTo>
                  <a:lnTo>
                    <a:pt x="1966" y="11546"/>
                  </a:lnTo>
                  <a:lnTo>
                    <a:pt x="1997" y="11454"/>
                  </a:lnTo>
                  <a:lnTo>
                    <a:pt x="1997" y="11362"/>
                  </a:lnTo>
                  <a:lnTo>
                    <a:pt x="1935" y="11362"/>
                  </a:lnTo>
                  <a:close/>
                  <a:moveTo>
                    <a:pt x="1352" y="10962"/>
                  </a:moveTo>
                  <a:lnTo>
                    <a:pt x="1321" y="11055"/>
                  </a:lnTo>
                  <a:lnTo>
                    <a:pt x="1352" y="11116"/>
                  </a:lnTo>
                  <a:lnTo>
                    <a:pt x="1352" y="11300"/>
                  </a:lnTo>
                  <a:lnTo>
                    <a:pt x="1444" y="11147"/>
                  </a:lnTo>
                  <a:lnTo>
                    <a:pt x="1444" y="10962"/>
                  </a:lnTo>
                  <a:cubicBezTo>
                    <a:pt x="1413" y="10962"/>
                    <a:pt x="1383" y="10962"/>
                    <a:pt x="1352" y="10962"/>
                  </a:cubicBezTo>
                  <a:close/>
                  <a:moveTo>
                    <a:pt x="4361" y="7401"/>
                  </a:moveTo>
                  <a:lnTo>
                    <a:pt x="4361" y="7554"/>
                  </a:lnTo>
                  <a:lnTo>
                    <a:pt x="4484" y="7646"/>
                  </a:lnTo>
                  <a:lnTo>
                    <a:pt x="4576" y="7646"/>
                  </a:lnTo>
                  <a:lnTo>
                    <a:pt x="4361" y="7401"/>
                  </a:lnTo>
                  <a:close/>
                  <a:moveTo>
                    <a:pt x="2734" y="9427"/>
                  </a:moveTo>
                  <a:lnTo>
                    <a:pt x="2580" y="9489"/>
                  </a:lnTo>
                  <a:lnTo>
                    <a:pt x="2703" y="9519"/>
                  </a:lnTo>
                  <a:close/>
                  <a:moveTo>
                    <a:pt x="2764" y="9611"/>
                  </a:moveTo>
                  <a:lnTo>
                    <a:pt x="2642" y="9673"/>
                  </a:lnTo>
                  <a:lnTo>
                    <a:pt x="2642" y="9796"/>
                  </a:lnTo>
                  <a:lnTo>
                    <a:pt x="2764" y="9888"/>
                  </a:lnTo>
                  <a:lnTo>
                    <a:pt x="2795" y="973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35" name="Google Shape;1035;p73"/>
            <p:cNvSpPr/>
            <p:nvPr/>
          </p:nvSpPr>
          <p:spPr>
            <a:xfrm>
              <a:off x="6989040" y="2718000"/>
              <a:ext cx="138591" cy="315014"/>
            </a:xfrm>
            <a:custGeom>
              <a:rect b="b" l="l" r="r" t="t"/>
              <a:pathLst>
                <a:path extrusionOk="0" h="16521" w="7278">
                  <a:moveTo>
                    <a:pt x="3224" y="93"/>
                  </a:moveTo>
                  <a:lnTo>
                    <a:pt x="3378" y="1"/>
                  </a:lnTo>
                  <a:lnTo>
                    <a:pt x="3562" y="93"/>
                  </a:lnTo>
                  <a:lnTo>
                    <a:pt x="3685" y="31"/>
                  </a:lnTo>
                  <a:lnTo>
                    <a:pt x="3869" y="31"/>
                  </a:lnTo>
                  <a:lnTo>
                    <a:pt x="3992" y="246"/>
                  </a:lnTo>
                  <a:lnTo>
                    <a:pt x="4146" y="369"/>
                  </a:lnTo>
                  <a:lnTo>
                    <a:pt x="4176" y="615"/>
                  </a:lnTo>
                  <a:lnTo>
                    <a:pt x="4330" y="615"/>
                  </a:lnTo>
                  <a:lnTo>
                    <a:pt x="4483" y="768"/>
                  </a:lnTo>
                  <a:lnTo>
                    <a:pt x="4483" y="1045"/>
                  </a:lnTo>
                  <a:lnTo>
                    <a:pt x="4606" y="1321"/>
                  </a:lnTo>
                  <a:lnTo>
                    <a:pt x="4606" y="1567"/>
                  </a:lnTo>
                  <a:lnTo>
                    <a:pt x="4575" y="1904"/>
                  </a:lnTo>
                  <a:lnTo>
                    <a:pt x="4575" y="2089"/>
                  </a:lnTo>
                  <a:lnTo>
                    <a:pt x="4545" y="2181"/>
                  </a:lnTo>
                  <a:lnTo>
                    <a:pt x="4391" y="2242"/>
                  </a:lnTo>
                  <a:lnTo>
                    <a:pt x="4391" y="2396"/>
                  </a:lnTo>
                  <a:lnTo>
                    <a:pt x="4299" y="2426"/>
                  </a:lnTo>
                  <a:lnTo>
                    <a:pt x="4268" y="2549"/>
                  </a:lnTo>
                  <a:lnTo>
                    <a:pt x="4330" y="2703"/>
                  </a:lnTo>
                  <a:lnTo>
                    <a:pt x="4268" y="2795"/>
                  </a:lnTo>
                  <a:lnTo>
                    <a:pt x="4146" y="2764"/>
                  </a:lnTo>
                  <a:lnTo>
                    <a:pt x="4053" y="2887"/>
                  </a:lnTo>
                  <a:lnTo>
                    <a:pt x="3992" y="3010"/>
                  </a:lnTo>
                  <a:lnTo>
                    <a:pt x="4053" y="3133"/>
                  </a:lnTo>
                  <a:lnTo>
                    <a:pt x="3961" y="3256"/>
                  </a:lnTo>
                  <a:lnTo>
                    <a:pt x="3961" y="3378"/>
                  </a:lnTo>
                  <a:lnTo>
                    <a:pt x="4115" y="3440"/>
                  </a:lnTo>
                  <a:lnTo>
                    <a:pt x="4176" y="3563"/>
                  </a:lnTo>
                  <a:lnTo>
                    <a:pt x="4268" y="3655"/>
                  </a:lnTo>
                  <a:lnTo>
                    <a:pt x="4268" y="3870"/>
                  </a:lnTo>
                  <a:lnTo>
                    <a:pt x="4330" y="4054"/>
                  </a:lnTo>
                  <a:lnTo>
                    <a:pt x="4545" y="3900"/>
                  </a:lnTo>
                  <a:lnTo>
                    <a:pt x="4913" y="3839"/>
                  </a:lnTo>
                  <a:lnTo>
                    <a:pt x="4975" y="3962"/>
                  </a:lnTo>
                  <a:lnTo>
                    <a:pt x="4913" y="4054"/>
                  </a:lnTo>
                  <a:lnTo>
                    <a:pt x="5005" y="4146"/>
                  </a:lnTo>
                  <a:lnTo>
                    <a:pt x="5220" y="4085"/>
                  </a:lnTo>
                  <a:lnTo>
                    <a:pt x="5251" y="4238"/>
                  </a:lnTo>
                  <a:lnTo>
                    <a:pt x="5220" y="4392"/>
                  </a:lnTo>
                  <a:lnTo>
                    <a:pt x="5312" y="4514"/>
                  </a:lnTo>
                  <a:lnTo>
                    <a:pt x="5527" y="4545"/>
                  </a:lnTo>
                  <a:lnTo>
                    <a:pt x="5466" y="4637"/>
                  </a:lnTo>
                  <a:lnTo>
                    <a:pt x="5527" y="4729"/>
                  </a:lnTo>
                  <a:lnTo>
                    <a:pt x="5558" y="4668"/>
                  </a:lnTo>
                  <a:lnTo>
                    <a:pt x="5804" y="4637"/>
                  </a:lnTo>
                  <a:lnTo>
                    <a:pt x="5988" y="4760"/>
                  </a:lnTo>
                  <a:lnTo>
                    <a:pt x="5988" y="4883"/>
                  </a:lnTo>
                  <a:lnTo>
                    <a:pt x="5896" y="5006"/>
                  </a:lnTo>
                  <a:lnTo>
                    <a:pt x="5896" y="5129"/>
                  </a:lnTo>
                  <a:lnTo>
                    <a:pt x="5712" y="5405"/>
                  </a:lnTo>
                  <a:lnTo>
                    <a:pt x="5558" y="5558"/>
                  </a:lnTo>
                  <a:lnTo>
                    <a:pt x="5589" y="5681"/>
                  </a:lnTo>
                  <a:lnTo>
                    <a:pt x="5712" y="5620"/>
                  </a:lnTo>
                  <a:lnTo>
                    <a:pt x="5988" y="5651"/>
                  </a:lnTo>
                  <a:lnTo>
                    <a:pt x="6019" y="5681"/>
                  </a:lnTo>
                  <a:lnTo>
                    <a:pt x="6141" y="5589"/>
                  </a:lnTo>
                  <a:lnTo>
                    <a:pt x="6264" y="5712"/>
                  </a:lnTo>
                  <a:lnTo>
                    <a:pt x="6203" y="5958"/>
                  </a:lnTo>
                  <a:lnTo>
                    <a:pt x="6264" y="6111"/>
                  </a:lnTo>
                  <a:lnTo>
                    <a:pt x="6448" y="6203"/>
                  </a:lnTo>
                  <a:lnTo>
                    <a:pt x="6571" y="6080"/>
                  </a:lnTo>
                  <a:lnTo>
                    <a:pt x="6756" y="6080"/>
                  </a:lnTo>
                  <a:lnTo>
                    <a:pt x="7124" y="5927"/>
                  </a:lnTo>
                  <a:lnTo>
                    <a:pt x="7278" y="5988"/>
                  </a:lnTo>
                  <a:lnTo>
                    <a:pt x="7278" y="6142"/>
                  </a:lnTo>
                  <a:lnTo>
                    <a:pt x="7063" y="6326"/>
                  </a:lnTo>
                  <a:lnTo>
                    <a:pt x="6817" y="6388"/>
                  </a:lnTo>
                  <a:lnTo>
                    <a:pt x="6817" y="6541"/>
                  </a:lnTo>
                  <a:lnTo>
                    <a:pt x="6725" y="6664"/>
                  </a:lnTo>
                  <a:lnTo>
                    <a:pt x="6817" y="6787"/>
                  </a:lnTo>
                  <a:lnTo>
                    <a:pt x="6633" y="6910"/>
                  </a:lnTo>
                  <a:lnTo>
                    <a:pt x="6571" y="6910"/>
                  </a:lnTo>
                  <a:lnTo>
                    <a:pt x="6448" y="7155"/>
                  </a:lnTo>
                  <a:lnTo>
                    <a:pt x="6203" y="7155"/>
                  </a:lnTo>
                  <a:lnTo>
                    <a:pt x="6019" y="7217"/>
                  </a:lnTo>
                  <a:lnTo>
                    <a:pt x="6019" y="7309"/>
                  </a:lnTo>
                  <a:lnTo>
                    <a:pt x="6111" y="7432"/>
                  </a:lnTo>
                  <a:lnTo>
                    <a:pt x="6049" y="7524"/>
                  </a:lnTo>
                  <a:lnTo>
                    <a:pt x="5834" y="7493"/>
                  </a:lnTo>
                  <a:lnTo>
                    <a:pt x="5742" y="7585"/>
                  </a:lnTo>
                  <a:lnTo>
                    <a:pt x="5742" y="7769"/>
                  </a:lnTo>
                  <a:lnTo>
                    <a:pt x="5681" y="7861"/>
                  </a:lnTo>
                  <a:lnTo>
                    <a:pt x="5497" y="7861"/>
                  </a:lnTo>
                  <a:lnTo>
                    <a:pt x="5312" y="8015"/>
                  </a:lnTo>
                  <a:lnTo>
                    <a:pt x="5005" y="7892"/>
                  </a:lnTo>
                  <a:lnTo>
                    <a:pt x="4882" y="8076"/>
                  </a:lnTo>
                  <a:lnTo>
                    <a:pt x="4913" y="8353"/>
                  </a:lnTo>
                  <a:lnTo>
                    <a:pt x="4790" y="8476"/>
                  </a:lnTo>
                  <a:lnTo>
                    <a:pt x="4790" y="8721"/>
                  </a:lnTo>
                  <a:lnTo>
                    <a:pt x="4852" y="8844"/>
                  </a:lnTo>
                  <a:lnTo>
                    <a:pt x="4698" y="8967"/>
                  </a:lnTo>
                  <a:lnTo>
                    <a:pt x="4483" y="9059"/>
                  </a:lnTo>
                  <a:lnTo>
                    <a:pt x="4514" y="9182"/>
                  </a:lnTo>
                  <a:lnTo>
                    <a:pt x="4637" y="9243"/>
                  </a:lnTo>
                  <a:lnTo>
                    <a:pt x="4760" y="9458"/>
                  </a:lnTo>
                  <a:lnTo>
                    <a:pt x="4882" y="9581"/>
                  </a:lnTo>
                  <a:lnTo>
                    <a:pt x="4944" y="9704"/>
                  </a:lnTo>
                  <a:lnTo>
                    <a:pt x="5159" y="9857"/>
                  </a:lnTo>
                  <a:lnTo>
                    <a:pt x="5343" y="10287"/>
                  </a:lnTo>
                  <a:lnTo>
                    <a:pt x="5466" y="10318"/>
                  </a:lnTo>
                  <a:lnTo>
                    <a:pt x="5589" y="10533"/>
                  </a:lnTo>
                  <a:lnTo>
                    <a:pt x="5589" y="10717"/>
                  </a:lnTo>
                  <a:lnTo>
                    <a:pt x="5773" y="10809"/>
                  </a:lnTo>
                  <a:lnTo>
                    <a:pt x="5773" y="10963"/>
                  </a:lnTo>
                  <a:lnTo>
                    <a:pt x="5619" y="11055"/>
                  </a:lnTo>
                  <a:lnTo>
                    <a:pt x="5558" y="11178"/>
                  </a:lnTo>
                  <a:lnTo>
                    <a:pt x="5650" y="11608"/>
                  </a:lnTo>
                  <a:lnTo>
                    <a:pt x="5619" y="11730"/>
                  </a:lnTo>
                  <a:lnTo>
                    <a:pt x="5466" y="11822"/>
                  </a:lnTo>
                  <a:lnTo>
                    <a:pt x="5558" y="12099"/>
                  </a:lnTo>
                  <a:lnTo>
                    <a:pt x="5558" y="12252"/>
                  </a:lnTo>
                  <a:lnTo>
                    <a:pt x="5773" y="12529"/>
                  </a:lnTo>
                  <a:lnTo>
                    <a:pt x="6049" y="12713"/>
                  </a:lnTo>
                  <a:lnTo>
                    <a:pt x="6264" y="12959"/>
                  </a:lnTo>
                  <a:lnTo>
                    <a:pt x="6356" y="13296"/>
                  </a:lnTo>
                  <a:lnTo>
                    <a:pt x="6295" y="13450"/>
                  </a:lnTo>
                  <a:lnTo>
                    <a:pt x="6356" y="13603"/>
                  </a:lnTo>
                  <a:lnTo>
                    <a:pt x="6356" y="13788"/>
                  </a:lnTo>
                  <a:lnTo>
                    <a:pt x="6448" y="13880"/>
                  </a:lnTo>
                  <a:lnTo>
                    <a:pt x="6479" y="14125"/>
                  </a:lnTo>
                  <a:lnTo>
                    <a:pt x="6541" y="14279"/>
                  </a:lnTo>
                  <a:lnTo>
                    <a:pt x="6541" y="14494"/>
                  </a:lnTo>
                  <a:lnTo>
                    <a:pt x="6663" y="14678"/>
                  </a:lnTo>
                  <a:lnTo>
                    <a:pt x="6663" y="14954"/>
                  </a:lnTo>
                  <a:lnTo>
                    <a:pt x="6571" y="15016"/>
                  </a:lnTo>
                  <a:lnTo>
                    <a:pt x="6295" y="15538"/>
                  </a:lnTo>
                  <a:lnTo>
                    <a:pt x="6111" y="15691"/>
                  </a:lnTo>
                  <a:lnTo>
                    <a:pt x="6111" y="15876"/>
                  </a:lnTo>
                  <a:lnTo>
                    <a:pt x="6019" y="16029"/>
                  </a:lnTo>
                  <a:lnTo>
                    <a:pt x="5988" y="16152"/>
                  </a:lnTo>
                  <a:lnTo>
                    <a:pt x="5988" y="16121"/>
                  </a:lnTo>
                  <a:lnTo>
                    <a:pt x="5896" y="16275"/>
                  </a:lnTo>
                  <a:lnTo>
                    <a:pt x="5896" y="16520"/>
                  </a:lnTo>
                  <a:lnTo>
                    <a:pt x="5804" y="16275"/>
                  </a:lnTo>
                  <a:lnTo>
                    <a:pt x="5804" y="16029"/>
                  </a:lnTo>
                  <a:lnTo>
                    <a:pt x="5742" y="15937"/>
                  </a:lnTo>
                  <a:lnTo>
                    <a:pt x="5742" y="15845"/>
                  </a:lnTo>
                  <a:lnTo>
                    <a:pt x="5834" y="15876"/>
                  </a:lnTo>
                  <a:lnTo>
                    <a:pt x="5896" y="15814"/>
                  </a:lnTo>
                  <a:lnTo>
                    <a:pt x="5988" y="15661"/>
                  </a:lnTo>
                  <a:lnTo>
                    <a:pt x="5988" y="15507"/>
                  </a:lnTo>
                  <a:lnTo>
                    <a:pt x="5926" y="15476"/>
                  </a:lnTo>
                  <a:lnTo>
                    <a:pt x="5957" y="15262"/>
                  </a:lnTo>
                  <a:lnTo>
                    <a:pt x="6019" y="15231"/>
                  </a:lnTo>
                  <a:lnTo>
                    <a:pt x="6049" y="15139"/>
                  </a:lnTo>
                  <a:lnTo>
                    <a:pt x="5988" y="14893"/>
                  </a:lnTo>
                  <a:lnTo>
                    <a:pt x="6080" y="14832"/>
                  </a:lnTo>
                  <a:lnTo>
                    <a:pt x="5957" y="14678"/>
                  </a:lnTo>
                  <a:lnTo>
                    <a:pt x="5896" y="14555"/>
                  </a:lnTo>
                  <a:lnTo>
                    <a:pt x="5896" y="14340"/>
                  </a:lnTo>
                  <a:lnTo>
                    <a:pt x="5926" y="14279"/>
                  </a:lnTo>
                  <a:lnTo>
                    <a:pt x="5865" y="14125"/>
                  </a:lnTo>
                  <a:lnTo>
                    <a:pt x="5773" y="14064"/>
                  </a:lnTo>
                  <a:lnTo>
                    <a:pt x="5742" y="13573"/>
                  </a:lnTo>
                  <a:lnTo>
                    <a:pt x="5619" y="13450"/>
                  </a:lnTo>
                  <a:lnTo>
                    <a:pt x="5589" y="13296"/>
                  </a:lnTo>
                  <a:lnTo>
                    <a:pt x="5466" y="13081"/>
                  </a:lnTo>
                  <a:lnTo>
                    <a:pt x="5435" y="13358"/>
                  </a:lnTo>
                  <a:lnTo>
                    <a:pt x="5374" y="13388"/>
                  </a:lnTo>
                  <a:lnTo>
                    <a:pt x="5374" y="13235"/>
                  </a:lnTo>
                  <a:lnTo>
                    <a:pt x="5312" y="13081"/>
                  </a:lnTo>
                  <a:lnTo>
                    <a:pt x="5312" y="12744"/>
                  </a:lnTo>
                  <a:lnTo>
                    <a:pt x="5190" y="12590"/>
                  </a:lnTo>
                  <a:lnTo>
                    <a:pt x="5190" y="12406"/>
                  </a:lnTo>
                  <a:lnTo>
                    <a:pt x="5251" y="12344"/>
                  </a:lnTo>
                  <a:lnTo>
                    <a:pt x="5036" y="12252"/>
                  </a:lnTo>
                  <a:lnTo>
                    <a:pt x="5036" y="11945"/>
                  </a:lnTo>
                  <a:lnTo>
                    <a:pt x="4975" y="11945"/>
                  </a:lnTo>
                  <a:lnTo>
                    <a:pt x="4913" y="11331"/>
                  </a:lnTo>
                  <a:lnTo>
                    <a:pt x="4821" y="11270"/>
                  </a:lnTo>
                  <a:lnTo>
                    <a:pt x="4790" y="11116"/>
                  </a:lnTo>
                  <a:lnTo>
                    <a:pt x="4852" y="11086"/>
                  </a:lnTo>
                  <a:lnTo>
                    <a:pt x="4852" y="10993"/>
                  </a:lnTo>
                  <a:lnTo>
                    <a:pt x="4760" y="10809"/>
                  </a:lnTo>
                  <a:lnTo>
                    <a:pt x="4790" y="10717"/>
                  </a:lnTo>
                  <a:lnTo>
                    <a:pt x="4790" y="10625"/>
                  </a:lnTo>
                  <a:lnTo>
                    <a:pt x="4729" y="10717"/>
                  </a:lnTo>
                  <a:lnTo>
                    <a:pt x="4637" y="10778"/>
                  </a:lnTo>
                  <a:lnTo>
                    <a:pt x="4483" y="10778"/>
                  </a:lnTo>
                  <a:lnTo>
                    <a:pt x="4422" y="10564"/>
                  </a:lnTo>
                  <a:lnTo>
                    <a:pt x="4360" y="10471"/>
                  </a:lnTo>
                  <a:lnTo>
                    <a:pt x="4207" y="10164"/>
                  </a:lnTo>
                  <a:lnTo>
                    <a:pt x="4176" y="10072"/>
                  </a:lnTo>
                  <a:lnTo>
                    <a:pt x="4084" y="10072"/>
                  </a:lnTo>
                  <a:lnTo>
                    <a:pt x="4084" y="9980"/>
                  </a:lnTo>
                  <a:lnTo>
                    <a:pt x="3931" y="9888"/>
                  </a:lnTo>
                  <a:lnTo>
                    <a:pt x="4023" y="10011"/>
                  </a:lnTo>
                  <a:lnTo>
                    <a:pt x="3992" y="10072"/>
                  </a:lnTo>
                  <a:lnTo>
                    <a:pt x="3992" y="10164"/>
                  </a:lnTo>
                  <a:lnTo>
                    <a:pt x="4084" y="10226"/>
                  </a:lnTo>
                  <a:lnTo>
                    <a:pt x="4084" y="10379"/>
                  </a:lnTo>
                  <a:lnTo>
                    <a:pt x="3992" y="10441"/>
                  </a:lnTo>
                  <a:lnTo>
                    <a:pt x="4023" y="10533"/>
                  </a:lnTo>
                  <a:lnTo>
                    <a:pt x="3808" y="10717"/>
                  </a:lnTo>
                  <a:lnTo>
                    <a:pt x="3685" y="10686"/>
                  </a:lnTo>
                  <a:lnTo>
                    <a:pt x="3593" y="10564"/>
                  </a:lnTo>
                  <a:lnTo>
                    <a:pt x="3531" y="10564"/>
                  </a:lnTo>
                  <a:lnTo>
                    <a:pt x="3593" y="10686"/>
                  </a:lnTo>
                  <a:lnTo>
                    <a:pt x="3593" y="10748"/>
                  </a:lnTo>
                  <a:lnTo>
                    <a:pt x="3716" y="10809"/>
                  </a:lnTo>
                  <a:lnTo>
                    <a:pt x="3531" y="10901"/>
                  </a:lnTo>
                  <a:lnTo>
                    <a:pt x="3409" y="10901"/>
                  </a:lnTo>
                  <a:lnTo>
                    <a:pt x="3347" y="10840"/>
                  </a:lnTo>
                  <a:lnTo>
                    <a:pt x="3286" y="10993"/>
                  </a:lnTo>
                  <a:lnTo>
                    <a:pt x="2979" y="11208"/>
                  </a:lnTo>
                  <a:lnTo>
                    <a:pt x="2794" y="11208"/>
                  </a:lnTo>
                  <a:lnTo>
                    <a:pt x="2764" y="11239"/>
                  </a:lnTo>
                  <a:lnTo>
                    <a:pt x="2702" y="11239"/>
                  </a:lnTo>
                  <a:lnTo>
                    <a:pt x="2702" y="11208"/>
                  </a:lnTo>
                  <a:lnTo>
                    <a:pt x="2702" y="11300"/>
                  </a:lnTo>
                  <a:lnTo>
                    <a:pt x="2610" y="11300"/>
                  </a:lnTo>
                  <a:lnTo>
                    <a:pt x="2518" y="11178"/>
                  </a:lnTo>
                  <a:lnTo>
                    <a:pt x="2272" y="11300"/>
                  </a:lnTo>
                  <a:lnTo>
                    <a:pt x="2272" y="11423"/>
                  </a:lnTo>
                  <a:lnTo>
                    <a:pt x="2180" y="11423"/>
                  </a:lnTo>
                  <a:lnTo>
                    <a:pt x="2180" y="11208"/>
                  </a:lnTo>
                  <a:lnTo>
                    <a:pt x="2395" y="10993"/>
                  </a:lnTo>
                  <a:lnTo>
                    <a:pt x="2395" y="10748"/>
                  </a:lnTo>
                  <a:lnTo>
                    <a:pt x="2272" y="10963"/>
                  </a:lnTo>
                  <a:lnTo>
                    <a:pt x="2119" y="11116"/>
                  </a:lnTo>
                  <a:lnTo>
                    <a:pt x="1996" y="11331"/>
                  </a:lnTo>
                  <a:lnTo>
                    <a:pt x="1965" y="11239"/>
                  </a:lnTo>
                  <a:lnTo>
                    <a:pt x="1996" y="11178"/>
                  </a:lnTo>
                  <a:lnTo>
                    <a:pt x="1935" y="11024"/>
                  </a:lnTo>
                  <a:lnTo>
                    <a:pt x="2088" y="10195"/>
                  </a:lnTo>
                  <a:lnTo>
                    <a:pt x="2272" y="10072"/>
                  </a:lnTo>
                  <a:lnTo>
                    <a:pt x="2180" y="10011"/>
                  </a:lnTo>
                  <a:lnTo>
                    <a:pt x="2027" y="9642"/>
                  </a:lnTo>
                  <a:lnTo>
                    <a:pt x="2027" y="9305"/>
                  </a:lnTo>
                  <a:lnTo>
                    <a:pt x="1935" y="9274"/>
                  </a:lnTo>
                  <a:lnTo>
                    <a:pt x="1904" y="9182"/>
                  </a:lnTo>
                  <a:lnTo>
                    <a:pt x="1935" y="9151"/>
                  </a:lnTo>
                  <a:lnTo>
                    <a:pt x="1812" y="9059"/>
                  </a:lnTo>
                  <a:lnTo>
                    <a:pt x="1750" y="8813"/>
                  </a:lnTo>
                  <a:lnTo>
                    <a:pt x="1658" y="8690"/>
                  </a:lnTo>
                  <a:lnTo>
                    <a:pt x="1597" y="8568"/>
                  </a:lnTo>
                  <a:lnTo>
                    <a:pt x="1597" y="8414"/>
                  </a:lnTo>
                  <a:lnTo>
                    <a:pt x="1413" y="8291"/>
                  </a:lnTo>
                  <a:lnTo>
                    <a:pt x="1474" y="8445"/>
                  </a:lnTo>
                  <a:lnTo>
                    <a:pt x="1505" y="8721"/>
                  </a:lnTo>
                  <a:lnTo>
                    <a:pt x="1198" y="8629"/>
                  </a:lnTo>
                  <a:lnTo>
                    <a:pt x="1044" y="8476"/>
                  </a:lnTo>
                  <a:lnTo>
                    <a:pt x="1044" y="8353"/>
                  </a:lnTo>
                  <a:lnTo>
                    <a:pt x="891" y="8230"/>
                  </a:lnTo>
                  <a:lnTo>
                    <a:pt x="891" y="8138"/>
                  </a:lnTo>
                  <a:lnTo>
                    <a:pt x="1044" y="8138"/>
                  </a:lnTo>
                  <a:lnTo>
                    <a:pt x="1075" y="8261"/>
                  </a:lnTo>
                  <a:lnTo>
                    <a:pt x="1228" y="8322"/>
                  </a:lnTo>
                  <a:lnTo>
                    <a:pt x="1259" y="8261"/>
                  </a:lnTo>
                  <a:lnTo>
                    <a:pt x="1228" y="8261"/>
                  </a:lnTo>
                  <a:lnTo>
                    <a:pt x="1106" y="8138"/>
                  </a:lnTo>
                  <a:lnTo>
                    <a:pt x="1228" y="8076"/>
                  </a:lnTo>
                  <a:lnTo>
                    <a:pt x="1321" y="8168"/>
                  </a:lnTo>
                  <a:lnTo>
                    <a:pt x="1413" y="8107"/>
                  </a:lnTo>
                  <a:lnTo>
                    <a:pt x="1413" y="7984"/>
                  </a:lnTo>
                  <a:lnTo>
                    <a:pt x="1259" y="7739"/>
                  </a:lnTo>
                  <a:lnTo>
                    <a:pt x="983" y="7708"/>
                  </a:lnTo>
                  <a:lnTo>
                    <a:pt x="921" y="7585"/>
                  </a:lnTo>
                  <a:lnTo>
                    <a:pt x="799" y="7554"/>
                  </a:lnTo>
                  <a:lnTo>
                    <a:pt x="737" y="7462"/>
                  </a:lnTo>
                  <a:lnTo>
                    <a:pt x="737" y="7554"/>
                  </a:lnTo>
                  <a:lnTo>
                    <a:pt x="584" y="7585"/>
                  </a:lnTo>
                  <a:lnTo>
                    <a:pt x="584" y="7524"/>
                  </a:lnTo>
                  <a:lnTo>
                    <a:pt x="737" y="7370"/>
                  </a:lnTo>
                  <a:lnTo>
                    <a:pt x="553" y="7370"/>
                  </a:lnTo>
                  <a:lnTo>
                    <a:pt x="430" y="7278"/>
                  </a:lnTo>
                  <a:lnTo>
                    <a:pt x="430" y="7339"/>
                  </a:lnTo>
                  <a:lnTo>
                    <a:pt x="522" y="7493"/>
                  </a:lnTo>
                  <a:lnTo>
                    <a:pt x="123" y="7155"/>
                  </a:lnTo>
                  <a:lnTo>
                    <a:pt x="62" y="6940"/>
                  </a:lnTo>
                  <a:lnTo>
                    <a:pt x="0" y="6756"/>
                  </a:lnTo>
                  <a:lnTo>
                    <a:pt x="0" y="6756"/>
                  </a:lnTo>
                  <a:lnTo>
                    <a:pt x="0" y="6695"/>
                  </a:lnTo>
                  <a:lnTo>
                    <a:pt x="0" y="6541"/>
                  </a:lnTo>
                  <a:lnTo>
                    <a:pt x="184" y="6357"/>
                  </a:lnTo>
                  <a:lnTo>
                    <a:pt x="246" y="6388"/>
                  </a:lnTo>
                  <a:lnTo>
                    <a:pt x="338" y="6203"/>
                  </a:lnTo>
                  <a:lnTo>
                    <a:pt x="338" y="5896"/>
                  </a:lnTo>
                  <a:lnTo>
                    <a:pt x="369" y="5743"/>
                  </a:lnTo>
                  <a:lnTo>
                    <a:pt x="430" y="5773"/>
                  </a:lnTo>
                  <a:lnTo>
                    <a:pt x="522" y="5743"/>
                  </a:lnTo>
                  <a:lnTo>
                    <a:pt x="614" y="5466"/>
                  </a:lnTo>
                  <a:lnTo>
                    <a:pt x="584" y="5313"/>
                  </a:lnTo>
                  <a:lnTo>
                    <a:pt x="614" y="5098"/>
                  </a:lnTo>
                  <a:lnTo>
                    <a:pt x="584" y="4883"/>
                  </a:lnTo>
                  <a:lnTo>
                    <a:pt x="768" y="4914"/>
                  </a:lnTo>
                  <a:lnTo>
                    <a:pt x="768" y="4607"/>
                  </a:lnTo>
                  <a:lnTo>
                    <a:pt x="768" y="4392"/>
                  </a:lnTo>
                  <a:lnTo>
                    <a:pt x="645" y="3992"/>
                  </a:lnTo>
                  <a:lnTo>
                    <a:pt x="829" y="3992"/>
                  </a:lnTo>
                  <a:lnTo>
                    <a:pt x="983" y="4023"/>
                  </a:lnTo>
                  <a:lnTo>
                    <a:pt x="1198" y="4023"/>
                  </a:lnTo>
                  <a:lnTo>
                    <a:pt x="1321" y="3716"/>
                  </a:lnTo>
                  <a:lnTo>
                    <a:pt x="1413" y="3378"/>
                  </a:lnTo>
                  <a:lnTo>
                    <a:pt x="1566" y="2948"/>
                  </a:lnTo>
                  <a:lnTo>
                    <a:pt x="1382" y="2856"/>
                  </a:lnTo>
                  <a:lnTo>
                    <a:pt x="1382" y="2703"/>
                  </a:lnTo>
                  <a:lnTo>
                    <a:pt x="1628" y="2334"/>
                  </a:lnTo>
                  <a:lnTo>
                    <a:pt x="1720" y="1997"/>
                  </a:lnTo>
                  <a:lnTo>
                    <a:pt x="1658" y="1904"/>
                  </a:lnTo>
                  <a:lnTo>
                    <a:pt x="1689" y="1690"/>
                  </a:lnTo>
                  <a:lnTo>
                    <a:pt x="1965" y="1260"/>
                  </a:lnTo>
                  <a:lnTo>
                    <a:pt x="2088" y="1229"/>
                  </a:lnTo>
                  <a:lnTo>
                    <a:pt x="2272" y="983"/>
                  </a:lnTo>
                  <a:lnTo>
                    <a:pt x="2365" y="799"/>
                  </a:lnTo>
                  <a:lnTo>
                    <a:pt x="2641" y="707"/>
                  </a:lnTo>
                  <a:lnTo>
                    <a:pt x="2856" y="553"/>
                  </a:lnTo>
                  <a:lnTo>
                    <a:pt x="3009" y="646"/>
                  </a:lnTo>
                  <a:lnTo>
                    <a:pt x="3163" y="738"/>
                  </a:lnTo>
                  <a:lnTo>
                    <a:pt x="3102" y="584"/>
                  </a:lnTo>
                  <a:lnTo>
                    <a:pt x="3102" y="369"/>
                  </a:lnTo>
                  <a:lnTo>
                    <a:pt x="3286" y="216"/>
                  </a:lnTo>
                  <a:lnTo>
                    <a:pt x="3286" y="93"/>
                  </a:lnTo>
                  <a:lnTo>
                    <a:pt x="3224" y="62"/>
                  </a:lnTo>
                  <a:close/>
                  <a:moveTo>
                    <a:pt x="983" y="8813"/>
                  </a:moveTo>
                  <a:lnTo>
                    <a:pt x="1044" y="8936"/>
                  </a:lnTo>
                  <a:lnTo>
                    <a:pt x="1198" y="9028"/>
                  </a:lnTo>
                  <a:lnTo>
                    <a:pt x="1259" y="8875"/>
                  </a:lnTo>
                  <a:lnTo>
                    <a:pt x="1106" y="8752"/>
                  </a:lnTo>
                  <a:close/>
                </a:path>
              </a:pathLst>
            </a:custGeom>
            <a:solidFill>
              <a:schemeClr val="accent3"/>
            </a:solidFill>
            <a:ln>
              <a:noFill/>
            </a:ln>
          </p:spPr>
        </p:sp>
        <p:sp>
          <p:nvSpPr>
            <p:cNvPr id="1036" name="Google Shape;1036;p73"/>
            <p:cNvSpPr/>
            <p:nvPr/>
          </p:nvSpPr>
          <p:spPr>
            <a:xfrm>
              <a:off x="6804000" y="3035520"/>
              <a:ext cx="34920" cy="64081"/>
            </a:xfrm>
            <a:custGeom>
              <a:rect b="b" l="l" r="r" t="t"/>
              <a:pathLst>
                <a:path extrusionOk="0" h="3378" w="1843">
                  <a:moveTo>
                    <a:pt x="0" y="1628"/>
                  </a:moveTo>
                  <a:lnTo>
                    <a:pt x="31" y="1443"/>
                  </a:lnTo>
                  <a:lnTo>
                    <a:pt x="31" y="1290"/>
                  </a:lnTo>
                  <a:lnTo>
                    <a:pt x="123" y="1259"/>
                  </a:lnTo>
                  <a:lnTo>
                    <a:pt x="123" y="1290"/>
                  </a:lnTo>
                  <a:lnTo>
                    <a:pt x="92" y="1321"/>
                  </a:lnTo>
                  <a:lnTo>
                    <a:pt x="123" y="1443"/>
                  </a:lnTo>
                  <a:lnTo>
                    <a:pt x="31" y="1628"/>
                  </a:lnTo>
                  <a:close/>
                  <a:moveTo>
                    <a:pt x="338" y="246"/>
                  </a:moveTo>
                  <a:lnTo>
                    <a:pt x="123" y="92"/>
                  </a:lnTo>
                  <a:lnTo>
                    <a:pt x="123" y="0"/>
                  </a:lnTo>
                  <a:lnTo>
                    <a:pt x="399" y="0"/>
                  </a:lnTo>
                  <a:lnTo>
                    <a:pt x="430" y="31"/>
                  </a:lnTo>
                  <a:lnTo>
                    <a:pt x="369" y="185"/>
                  </a:lnTo>
                  <a:lnTo>
                    <a:pt x="338" y="185"/>
                  </a:lnTo>
                  <a:lnTo>
                    <a:pt x="338" y="246"/>
                  </a:lnTo>
                  <a:close/>
                  <a:moveTo>
                    <a:pt x="522" y="62"/>
                  </a:moveTo>
                  <a:lnTo>
                    <a:pt x="645" y="92"/>
                  </a:lnTo>
                  <a:lnTo>
                    <a:pt x="676" y="215"/>
                  </a:lnTo>
                  <a:lnTo>
                    <a:pt x="860" y="338"/>
                  </a:lnTo>
                  <a:lnTo>
                    <a:pt x="891" y="399"/>
                  </a:lnTo>
                  <a:lnTo>
                    <a:pt x="829" y="338"/>
                  </a:lnTo>
                  <a:lnTo>
                    <a:pt x="676" y="338"/>
                  </a:lnTo>
                  <a:lnTo>
                    <a:pt x="614" y="277"/>
                  </a:lnTo>
                  <a:lnTo>
                    <a:pt x="430" y="185"/>
                  </a:lnTo>
                  <a:lnTo>
                    <a:pt x="430" y="154"/>
                  </a:lnTo>
                  <a:lnTo>
                    <a:pt x="522" y="154"/>
                  </a:lnTo>
                  <a:lnTo>
                    <a:pt x="491" y="123"/>
                  </a:lnTo>
                  <a:lnTo>
                    <a:pt x="522" y="62"/>
                  </a:lnTo>
                  <a:close/>
                  <a:moveTo>
                    <a:pt x="399" y="307"/>
                  </a:moveTo>
                  <a:lnTo>
                    <a:pt x="399" y="338"/>
                  </a:lnTo>
                  <a:lnTo>
                    <a:pt x="430" y="399"/>
                  </a:lnTo>
                  <a:lnTo>
                    <a:pt x="399" y="430"/>
                  </a:lnTo>
                  <a:lnTo>
                    <a:pt x="338" y="430"/>
                  </a:lnTo>
                  <a:lnTo>
                    <a:pt x="338" y="492"/>
                  </a:lnTo>
                  <a:lnTo>
                    <a:pt x="338" y="584"/>
                  </a:lnTo>
                  <a:lnTo>
                    <a:pt x="276" y="737"/>
                  </a:lnTo>
                  <a:lnTo>
                    <a:pt x="215" y="707"/>
                  </a:lnTo>
                  <a:lnTo>
                    <a:pt x="123" y="645"/>
                  </a:lnTo>
                  <a:lnTo>
                    <a:pt x="31" y="645"/>
                  </a:lnTo>
                  <a:lnTo>
                    <a:pt x="31" y="676"/>
                  </a:lnTo>
                  <a:lnTo>
                    <a:pt x="123" y="737"/>
                  </a:lnTo>
                  <a:lnTo>
                    <a:pt x="154" y="799"/>
                  </a:lnTo>
                  <a:lnTo>
                    <a:pt x="123" y="829"/>
                  </a:lnTo>
                  <a:lnTo>
                    <a:pt x="184" y="983"/>
                  </a:lnTo>
                  <a:lnTo>
                    <a:pt x="184" y="1229"/>
                  </a:lnTo>
                  <a:lnTo>
                    <a:pt x="123" y="1290"/>
                  </a:lnTo>
                  <a:lnTo>
                    <a:pt x="92" y="1689"/>
                  </a:lnTo>
                  <a:lnTo>
                    <a:pt x="92" y="1781"/>
                  </a:lnTo>
                  <a:lnTo>
                    <a:pt x="62" y="1843"/>
                  </a:lnTo>
                  <a:lnTo>
                    <a:pt x="123" y="2150"/>
                  </a:lnTo>
                  <a:lnTo>
                    <a:pt x="123" y="2242"/>
                  </a:lnTo>
                  <a:lnTo>
                    <a:pt x="215" y="2641"/>
                  </a:lnTo>
                  <a:lnTo>
                    <a:pt x="338" y="3071"/>
                  </a:lnTo>
                  <a:lnTo>
                    <a:pt x="461" y="3286"/>
                  </a:lnTo>
                  <a:lnTo>
                    <a:pt x="645" y="3378"/>
                  </a:lnTo>
                  <a:lnTo>
                    <a:pt x="829" y="3347"/>
                  </a:lnTo>
                  <a:lnTo>
                    <a:pt x="1106" y="3317"/>
                  </a:lnTo>
                  <a:lnTo>
                    <a:pt x="1382" y="3224"/>
                  </a:lnTo>
                  <a:lnTo>
                    <a:pt x="1628" y="2948"/>
                  </a:lnTo>
                  <a:lnTo>
                    <a:pt x="1750" y="2702"/>
                  </a:lnTo>
                  <a:lnTo>
                    <a:pt x="1812" y="2549"/>
                  </a:lnTo>
                  <a:lnTo>
                    <a:pt x="1812" y="2426"/>
                  </a:lnTo>
                  <a:lnTo>
                    <a:pt x="1842" y="2365"/>
                  </a:lnTo>
                  <a:lnTo>
                    <a:pt x="1842" y="2150"/>
                  </a:lnTo>
                  <a:lnTo>
                    <a:pt x="1781" y="2058"/>
                  </a:lnTo>
                  <a:lnTo>
                    <a:pt x="1812" y="1935"/>
                  </a:lnTo>
                  <a:lnTo>
                    <a:pt x="1689" y="1812"/>
                  </a:lnTo>
                  <a:lnTo>
                    <a:pt x="1566" y="1443"/>
                  </a:lnTo>
                  <a:lnTo>
                    <a:pt x="1443" y="1198"/>
                  </a:lnTo>
                  <a:lnTo>
                    <a:pt x="1320" y="1198"/>
                  </a:lnTo>
                  <a:lnTo>
                    <a:pt x="1320" y="1167"/>
                  </a:lnTo>
                  <a:lnTo>
                    <a:pt x="1167" y="1167"/>
                  </a:lnTo>
                  <a:lnTo>
                    <a:pt x="1351" y="1075"/>
                  </a:lnTo>
                  <a:lnTo>
                    <a:pt x="1320" y="1014"/>
                  </a:lnTo>
                  <a:lnTo>
                    <a:pt x="1259" y="983"/>
                  </a:lnTo>
                  <a:lnTo>
                    <a:pt x="1136" y="799"/>
                  </a:lnTo>
                  <a:lnTo>
                    <a:pt x="1075" y="799"/>
                  </a:lnTo>
                  <a:lnTo>
                    <a:pt x="1013" y="614"/>
                  </a:lnTo>
                  <a:lnTo>
                    <a:pt x="952" y="553"/>
                  </a:lnTo>
                  <a:lnTo>
                    <a:pt x="952" y="461"/>
                  </a:lnTo>
                  <a:lnTo>
                    <a:pt x="737" y="369"/>
                  </a:lnTo>
                  <a:lnTo>
                    <a:pt x="676" y="430"/>
                  </a:lnTo>
                  <a:lnTo>
                    <a:pt x="584" y="399"/>
                  </a:lnTo>
                  <a:lnTo>
                    <a:pt x="584" y="338"/>
                  </a:lnTo>
                  <a:close/>
                </a:path>
              </a:pathLst>
            </a:custGeom>
            <a:solidFill>
              <a:schemeClr val="accent3"/>
            </a:solidFill>
            <a:ln>
              <a:noFill/>
            </a:ln>
          </p:spPr>
        </p:sp>
        <p:sp>
          <p:nvSpPr>
            <p:cNvPr id="1037" name="Google Shape;1037;p73"/>
            <p:cNvSpPr/>
            <p:nvPr/>
          </p:nvSpPr>
          <p:spPr>
            <a:xfrm>
              <a:off x="6610320" y="2630880"/>
              <a:ext cx="440307" cy="432699"/>
            </a:xfrm>
            <a:custGeom>
              <a:rect b="b" l="l" r="r" t="t"/>
              <a:pathLst>
                <a:path extrusionOk="0" h="22693" w="23092">
                  <a:moveTo>
                    <a:pt x="7339" y="707"/>
                  </a:moveTo>
                  <a:lnTo>
                    <a:pt x="7370" y="799"/>
                  </a:lnTo>
                  <a:lnTo>
                    <a:pt x="7370" y="952"/>
                  </a:lnTo>
                  <a:lnTo>
                    <a:pt x="7615" y="1075"/>
                  </a:lnTo>
                  <a:lnTo>
                    <a:pt x="7554" y="1382"/>
                  </a:lnTo>
                  <a:lnTo>
                    <a:pt x="7646" y="1536"/>
                  </a:lnTo>
                  <a:lnTo>
                    <a:pt x="7615" y="1628"/>
                  </a:lnTo>
                  <a:lnTo>
                    <a:pt x="7707" y="1689"/>
                  </a:lnTo>
                  <a:lnTo>
                    <a:pt x="7799" y="1843"/>
                  </a:lnTo>
                  <a:lnTo>
                    <a:pt x="7799" y="1966"/>
                  </a:lnTo>
                  <a:lnTo>
                    <a:pt x="7861" y="1996"/>
                  </a:lnTo>
                  <a:lnTo>
                    <a:pt x="7922" y="2181"/>
                  </a:lnTo>
                  <a:lnTo>
                    <a:pt x="8107" y="2273"/>
                  </a:lnTo>
                  <a:lnTo>
                    <a:pt x="8199" y="2119"/>
                  </a:lnTo>
                  <a:lnTo>
                    <a:pt x="8383" y="2119"/>
                  </a:lnTo>
                  <a:lnTo>
                    <a:pt x="8475" y="2181"/>
                  </a:lnTo>
                  <a:lnTo>
                    <a:pt x="8659" y="2211"/>
                  </a:lnTo>
                  <a:lnTo>
                    <a:pt x="8813" y="2396"/>
                  </a:lnTo>
                  <a:lnTo>
                    <a:pt x="8936" y="2426"/>
                  </a:lnTo>
                  <a:lnTo>
                    <a:pt x="9028" y="2641"/>
                  </a:lnTo>
                  <a:lnTo>
                    <a:pt x="9181" y="2672"/>
                  </a:lnTo>
                  <a:lnTo>
                    <a:pt x="9243" y="2795"/>
                  </a:lnTo>
                  <a:lnTo>
                    <a:pt x="9243" y="2795"/>
                  </a:lnTo>
                  <a:lnTo>
                    <a:pt x="9273" y="3071"/>
                  </a:lnTo>
                  <a:lnTo>
                    <a:pt x="9120" y="3532"/>
                  </a:lnTo>
                  <a:lnTo>
                    <a:pt x="9120" y="3808"/>
                  </a:lnTo>
                  <a:lnTo>
                    <a:pt x="8936" y="4084"/>
                  </a:lnTo>
                  <a:lnTo>
                    <a:pt x="8997" y="4299"/>
                  </a:lnTo>
                  <a:lnTo>
                    <a:pt x="9181" y="4299"/>
                  </a:lnTo>
                  <a:lnTo>
                    <a:pt x="9304" y="4422"/>
                  </a:lnTo>
                  <a:lnTo>
                    <a:pt x="9458" y="4422"/>
                  </a:lnTo>
                  <a:lnTo>
                    <a:pt x="9611" y="4514"/>
                  </a:lnTo>
                  <a:lnTo>
                    <a:pt x="9887" y="4606"/>
                  </a:lnTo>
                  <a:lnTo>
                    <a:pt x="10287" y="4852"/>
                  </a:lnTo>
                  <a:lnTo>
                    <a:pt x="10532" y="5159"/>
                  </a:lnTo>
                  <a:lnTo>
                    <a:pt x="10839" y="5251"/>
                  </a:lnTo>
                  <a:lnTo>
                    <a:pt x="11024" y="5343"/>
                  </a:lnTo>
                  <a:lnTo>
                    <a:pt x="11239" y="5343"/>
                  </a:lnTo>
                  <a:lnTo>
                    <a:pt x="11515" y="5528"/>
                  </a:lnTo>
                  <a:lnTo>
                    <a:pt x="11914" y="5497"/>
                  </a:lnTo>
                  <a:lnTo>
                    <a:pt x="12068" y="5620"/>
                  </a:lnTo>
                  <a:lnTo>
                    <a:pt x="12497" y="5497"/>
                  </a:lnTo>
                  <a:lnTo>
                    <a:pt x="12897" y="5589"/>
                  </a:lnTo>
                  <a:lnTo>
                    <a:pt x="12927" y="5804"/>
                  </a:lnTo>
                  <a:lnTo>
                    <a:pt x="13142" y="6019"/>
                  </a:lnTo>
                  <a:lnTo>
                    <a:pt x="13572" y="6111"/>
                  </a:lnTo>
                  <a:lnTo>
                    <a:pt x="13756" y="6050"/>
                  </a:lnTo>
                  <a:lnTo>
                    <a:pt x="14033" y="6050"/>
                  </a:lnTo>
                  <a:lnTo>
                    <a:pt x="14739" y="6295"/>
                  </a:lnTo>
                  <a:lnTo>
                    <a:pt x="14923" y="6203"/>
                  </a:lnTo>
                  <a:lnTo>
                    <a:pt x="15230" y="6387"/>
                  </a:lnTo>
                  <a:lnTo>
                    <a:pt x="15752" y="6265"/>
                  </a:lnTo>
                  <a:lnTo>
                    <a:pt x="15814" y="5896"/>
                  </a:lnTo>
                  <a:lnTo>
                    <a:pt x="15660" y="5558"/>
                  </a:lnTo>
                  <a:lnTo>
                    <a:pt x="15722" y="5190"/>
                  </a:lnTo>
                  <a:lnTo>
                    <a:pt x="15660" y="5006"/>
                  </a:lnTo>
                  <a:lnTo>
                    <a:pt x="15691" y="5006"/>
                  </a:lnTo>
                  <a:lnTo>
                    <a:pt x="15844" y="4883"/>
                  </a:lnTo>
                  <a:lnTo>
                    <a:pt x="16029" y="4852"/>
                  </a:lnTo>
                  <a:lnTo>
                    <a:pt x="16121" y="5006"/>
                  </a:lnTo>
                  <a:lnTo>
                    <a:pt x="16121" y="5221"/>
                  </a:lnTo>
                  <a:lnTo>
                    <a:pt x="16274" y="5343"/>
                  </a:lnTo>
                  <a:lnTo>
                    <a:pt x="16274" y="5343"/>
                  </a:lnTo>
                  <a:lnTo>
                    <a:pt x="16274" y="5528"/>
                  </a:lnTo>
                  <a:lnTo>
                    <a:pt x="16213" y="5681"/>
                  </a:lnTo>
                  <a:lnTo>
                    <a:pt x="16366" y="5927"/>
                  </a:lnTo>
                  <a:lnTo>
                    <a:pt x="16643" y="5988"/>
                  </a:lnTo>
                  <a:lnTo>
                    <a:pt x="16766" y="5927"/>
                  </a:lnTo>
                  <a:lnTo>
                    <a:pt x="17134" y="6142"/>
                  </a:lnTo>
                  <a:lnTo>
                    <a:pt x="17349" y="6142"/>
                  </a:lnTo>
                  <a:lnTo>
                    <a:pt x="17533" y="5957"/>
                  </a:lnTo>
                  <a:lnTo>
                    <a:pt x="17717" y="5927"/>
                  </a:lnTo>
                  <a:lnTo>
                    <a:pt x="17871" y="5988"/>
                  </a:lnTo>
                  <a:lnTo>
                    <a:pt x="18178" y="5927"/>
                  </a:lnTo>
                  <a:lnTo>
                    <a:pt x="18424" y="5927"/>
                  </a:lnTo>
                  <a:lnTo>
                    <a:pt x="18854" y="5804"/>
                  </a:lnTo>
                  <a:lnTo>
                    <a:pt x="18854" y="5681"/>
                  </a:lnTo>
                  <a:lnTo>
                    <a:pt x="18854" y="5435"/>
                  </a:lnTo>
                  <a:lnTo>
                    <a:pt x="18577" y="5313"/>
                  </a:lnTo>
                  <a:lnTo>
                    <a:pt x="18577" y="5128"/>
                  </a:lnTo>
                  <a:lnTo>
                    <a:pt x="18608" y="4944"/>
                  </a:lnTo>
                  <a:lnTo>
                    <a:pt x="18731" y="4944"/>
                  </a:lnTo>
                  <a:lnTo>
                    <a:pt x="19038" y="4883"/>
                  </a:lnTo>
                  <a:lnTo>
                    <a:pt x="19161" y="4883"/>
                  </a:lnTo>
                  <a:lnTo>
                    <a:pt x="19222" y="4668"/>
                  </a:lnTo>
                  <a:lnTo>
                    <a:pt x="19345" y="4576"/>
                  </a:lnTo>
                  <a:lnTo>
                    <a:pt x="19468" y="4606"/>
                  </a:lnTo>
                  <a:lnTo>
                    <a:pt x="19468" y="4484"/>
                  </a:lnTo>
                  <a:lnTo>
                    <a:pt x="19652" y="4453"/>
                  </a:lnTo>
                  <a:lnTo>
                    <a:pt x="19713" y="4269"/>
                  </a:lnTo>
                  <a:lnTo>
                    <a:pt x="19836" y="4115"/>
                  </a:lnTo>
                  <a:lnTo>
                    <a:pt x="20020" y="4084"/>
                  </a:lnTo>
                  <a:lnTo>
                    <a:pt x="20328" y="4023"/>
                  </a:lnTo>
                  <a:lnTo>
                    <a:pt x="20512" y="3777"/>
                  </a:lnTo>
                  <a:lnTo>
                    <a:pt x="20512" y="3593"/>
                  </a:lnTo>
                  <a:lnTo>
                    <a:pt x="20635" y="3562"/>
                  </a:lnTo>
                  <a:lnTo>
                    <a:pt x="20819" y="3440"/>
                  </a:lnTo>
                  <a:lnTo>
                    <a:pt x="20972" y="3655"/>
                  </a:lnTo>
                  <a:lnTo>
                    <a:pt x="21187" y="3593"/>
                  </a:lnTo>
                  <a:lnTo>
                    <a:pt x="21494" y="3685"/>
                  </a:lnTo>
                  <a:lnTo>
                    <a:pt x="21586" y="3624"/>
                  </a:lnTo>
                  <a:lnTo>
                    <a:pt x="21556" y="3470"/>
                  </a:lnTo>
                  <a:lnTo>
                    <a:pt x="21924" y="3255"/>
                  </a:lnTo>
                  <a:lnTo>
                    <a:pt x="22047" y="3286"/>
                  </a:lnTo>
                  <a:lnTo>
                    <a:pt x="22139" y="3409"/>
                  </a:lnTo>
                  <a:lnTo>
                    <a:pt x="22231" y="3378"/>
                  </a:lnTo>
                  <a:lnTo>
                    <a:pt x="22293" y="3470"/>
                  </a:lnTo>
                  <a:lnTo>
                    <a:pt x="22170" y="3685"/>
                  </a:lnTo>
                  <a:lnTo>
                    <a:pt x="22231" y="3839"/>
                  </a:lnTo>
                  <a:lnTo>
                    <a:pt x="22323" y="3808"/>
                  </a:lnTo>
                  <a:lnTo>
                    <a:pt x="22446" y="3777"/>
                  </a:lnTo>
                  <a:lnTo>
                    <a:pt x="22477" y="3900"/>
                  </a:lnTo>
                  <a:lnTo>
                    <a:pt x="22600" y="4054"/>
                  </a:lnTo>
                  <a:lnTo>
                    <a:pt x="22600" y="4146"/>
                  </a:lnTo>
                  <a:lnTo>
                    <a:pt x="22446" y="4299"/>
                  </a:lnTo>
                  <a:lnTo>
                    <a:pt x="22508" y="4453"/>
                  </a:lnTo>
                  <a:lnTo>
                    <a:pt x="22692" y="4484"/>
                  </a:lnTo>
                  <a:lnTo>
                    <a:pt x="22784" y="4422"/>
                  </a:lnTo>
                  <a:lnTo>
                    <a:pt x="22938" y="4484"/>
                  </a:lnTo>
                  <a:lnTo>
                    <a:pt x="23091" y="4668"/>
                  </a:lnTo>
                  <a:lnTo>
                    <a:pt x="23091" y="4791"/>
                  </a:lnTo>
                  <a:lnTo>
                    <a:pt x="22938" y="4944"/>
                  </a:lnTo>
                  <a:lnTo>
                    <a:pt x="22938" y="5159"/>
                  </a:lnTo>
                  <a:lnTo>
                    <a:pt x="22999" y="5313"/>
                  </a:lnTo>
                  <a:lnTo>
                    <a:pt x="22815" y="5221"/>
                  </a:lnTo>
                  <a:lnTo>
                    <a:pt x="22692" y="5128"/>
                  </a:lnTo>
                  <a:lnTo>
                    <a:pt x="22446" y="5282"/>
                  </a:lnTo>
                  <a:lnTo>
                    <a:pt x="22201" y="5374"/>
                  </a:lnTo>
                  <a:lnTo>
                    <a:pt x="22108" y="5558"/>
                  </a:lnTo>
                  <a:lnTo>
                    <a:pt x="21924" y="5804"/>
                  </a:lnTo>
                  <a:lnTo>
                    <a:pt x="21740" y="5865"/>
                  </a:lnTo>
                  <a:lnTo>
                    <a:pt x="21464" y="6295"/>
                  </a:lnTo>
                  <a:lnTo>
                    <a:pt x="21402" y="6510"/>
                  </a:lnTo>
                  <a:lnTo>
                    <a:pt x="21494" y="6602"/>
                  </a:lnTo>
                  <a:lnTo>
                    <a:pt x="21372" y="6940"/>
                  </a:lnTo>
                  <a:lnTo>
                    <a:pt x="21157" y="7309"/>
                  </a:lnTo>
                  <a:lnTo>
                    <a:pt x="21157" y="7431"/>
                  </a:lnTo>
                  <a:lnTo>
                    <a:pt x="21341" y="7554"/>
                  </a:lnTo>
                  <a:lnTo>
                    <a:pt x="21157" y="7984"/>
                  </a:lnTo>
                  <a:lnTo>
                    <a:pt x="21095" y="8322"/>
                  </a:lnTo>
                  <a:lnTo>
                    <a:pt x="20972" y="8629"/>
                  </a:lnTo>
                  <a:lnTo>
                    <a:pt x="20727" y="8629"/>
                  </a:lnTo>
                  <a:lnTo>
                    <a:pt x="20604" y="8598"/>
                  </a:lnTo>
                  <a:lnTo>
                    <a:pt x="20420" y="8598"/>
                  </a:lnTo>
                  <a:lnTo>
                    <a:pt x="20512" y="8997"/>
                  </a:lnTo>
                  <a:lnTo>
                    <a:pt x="20512" y="9212"/>
                  </a:lnTo>
                  <a:lnTo>
                    <a:pt x="20512" y="9489"/>
                  </a:lnTo>
                  <a:lnTo>
                    <a:pt x="20358" y="9489"/>
                  </a:lnTo>
                  <a:lnTo>
                    <a:pt x="20389" y="9704"/>
                  </a:lnTo>
                  <a:lnTo>
                    <a:pt x="20358" y="9888"/>
                  </a:lnTo>
                  <a:lnTo>
                    <a:pt x="20389" y="10072"/>
                  </a:lnTo>
                  <a:lnTo>
                    <a:pt x="20297" y="10348"/>
                  </a:lnTo>
                  <a:lnTo>
                    <a:pt x="20205" y="10379"/>
                  </a:lnTo>
                  <a:lnTo>
                    <a:pt x="20143" y="10348"/>
                  </a:lnTo>
                  <a:lnTo>
                    <a:pt x="20082" y="10502"/>
                  </a:lnTo>
                  <a:lnTo>
                    <a:pt x="20082" y="10594"/>
                  </a:lnTo>
                  <a:lnTo>
                    <a:pt x="20051" y="10563"/>
                  </a:lnTo>
                  <a:lnTo>
                    <a:pt x="20020" y="10502"/>
                  </a:lnTo>
                  <a:lnTo>
                    <a:pt x="20020" y="10410"/>
                  </a:lnTo>
                  <a:lnTo>
                    <a:pt x="19990" y="10348"/>
                  </a:lnTo>
                  <a:lnTo>
                    <a:pt x="19928" y="10226"/>
                  </a:lnTo>
                  <a:lnTo>
                    <a:pt x="19867" y="10011"/>
                  </a:lnTo>
                  <a:lnTo>
                    <a:pt x="19805" y="9673"/>
                  </a:lnTo>
                  <a:lnTo>
                    <a:pt x="19744" y="9550"/>
                  </a:lnTo>
                  <a:lnTo>
                    <a:pt x="19744" y="9366"/>
                  </a:lnTo>
                  <a:lnTo>
                    <a:pt x="19713" y="9151"/>
                  </a:lnTo>
                  <a:lnTo>
                    <a:pt x="19621" y="9028"/>
                  </a:lnTo>
                  <a:lnTo>
                    <a:pt x="19591" y="8967"/>
                  </a:lnTo>
                  <a:lnTo>
                    <a:pt x="19437" y="8967"/>
                  </a:lnTo>
                  <a:lnTo>
                    <a:pt x="19345" y="8875"/>
                  </a:lnTo>
                  <a:lnTo>
                    <a:pt x="19253" y="8936"/>
                  </a:lnTo>
                  <a:lnTo>
                    <a:pt x="19314" y="9028"/>
                  </a:lnTo>
                  <a:lnTo>
                    <a:pt x="19283" y="9089"/>
                  </a:lnTo>
                  <a:lnTo>
                    <a:pt x="19283" y="9182"/>
                  </a:lnTo>
                  <a:lnTo>
                    <a:pt x="19191" y="9304"/>
                  </a:lnTo>
                  <a:lnTo>
                    <a:pt x="19253" y="9335"/>
                  </a:lnTo>
                  <a:lnTo>
                    <a:pt x="19253" y="9489"/>
                  </a:lnTo>
                  <a:lnTo>
                    <a:pt x="19161" y="9489"/>
                  </a:lnTo>
                  <a:lnTo>
                    <a:pt x="19038" y="9304"/>
                  </a:lnTo>
                  <a:lnTo>
                    <a:pt x="18884" y="9182"/>
                  </a:lnTo>
                  <a:lnTo>
                    <a:pt x="18854" y="9120"/>
                  </a:lnTo>
                  <a:lnTo>
                    <a:pt x="18792" y="9028"/>
                  </a:lnTo>
                  <a:lnTo>
                    <a:pt x="18700" y="8813"/>
                  </a:lnTo>
                  <a:lnTo>
                    <a:pt x="18700" y="8721"/>
                  </a:lnTo>
                  <a:lnTo>
                    <a:pt x="18761" y="8660"/>
                  </a:lnTo>
                  <a:lnTo>
                    <a:pt x="18792" y="8537"/>
                  </a:lnTo>
                  <a:lnTo>
                    <a:pt x="18946" y="8445"/>
                  </a:lnTo>
                  <a:lnTo>
                    <a:pt x="19007" y="8506"/>
                  </a:lnTo>
                  <a:lnTo>
                    <a:pt x="19099" y="8506"/>
                  </a:lnTo>
                  <a:lnTo>
                    <a:pt x="19161" y="8414"/>
                  </a:lnTo>
                  <a:lnTo>
                    <a:pt x="19161" y="8291"/>
                  </a:lnTo>
                  <a:lnTo>
                    <a:pt x="19253" y="8260"/>
                  </a:lnTo>
                  <a:lnTo>
                    <a:pt x="19376" y="7984"/>
                  </a:lnTo>
                  <a:lnTo>
                    <a:pt x="19406" y="7769"/>
                  </a:lnTo>
                  <a:lnTo>
                    <a:pt x="19498" y="7616"/>
                  </a:lnTo>
                  <a:lnTo>
                    <a:pt x="19406" y="7554"/>
                  </a:lnTo>
                  <a:lnTo>
                    <a:pt x="19253" y="7431"/>
                  </a:lnTo>
                  <a:lnTo>
                    <a:pt x="19161" y="7431"/>
                  </a:lnTo>
                  <a:lnTo>
                    <a:pt x="19099" y="7401"/>
                  </a:lnTo>
                  <a:lnTo>
                    <a:pt x="18976" y="7401"/>
                  </a:lnTo>
                  <a:lnTo>
                    <a:pt x="18700" y="7401"/>
                  </a:lnTo>
                  <a:lnTo>
                    <a:pt x="18454" y="7370"/>
                  </a:lnTo>
                  <a:lnTo>
                    <a:pt x="18117" y="7401"/>
                  </a:lnTo>
                  <a:lnTo>
                    <a:pt x="17902" y="7401"/>
                  </a:lnTo>
                  <a:lnTo>
                    <a:pt x="17687" y="7339"/>
                  </a:lnTo>
                  <a:lnTo>
                    <a:pt x="17533" y="7339"/>
                  </a:lnTo>
                  <a:lnTo>
                    <a:pt x="17380" y="7278"/>
                  </a:lnTo>
                  <a:lnTo>
                    <a:pt x="17380" y="7155"/>
                  </a:lnTo>
                  <a:lnTo>
                    <a:pt x="17318" y="6971"/>
                  </a:lnTo>
                  <a:lnTo>
                    <a:pt x="17288" y="6879"/>
                  </a:lnTo>
                  <a:lnTo>
                    <a:pt x="17257" y="6694"/>
                  </a:lnTo>
                  <a:lnTo>
                    <a:pt x="17134" y="6479"/>
                  </a:lnTo>
                  <a:lnTo>
                    <a:pt x="17073" y="6510"/>
                  </a:lnTo>
                  <a:lnTo>
                    <a:pt x="17073" y="6572"/>
                  </a:lnTo>
                  <a:lnTo>
                    <a:pt x="16888" y="6510"/>
                  </a:lnTo>
                  <a:lnTo>
                    <a:pt x="16827" y="6418"/>
                  </a:lnTo>
                  <a:lnTo>
                    <a:pt x="16704" y="6326"/>
                  </a:lnTo>
                  <a:lnTo>
                    <a:pt x="16612" y="6326"/>
                  </a:lnTo>
                  <a:lnTo>
                    <a:pt x="16581" y="6418"/>
                  </a:lnTo>
                  <a:lnTo>
                    <a:pt x="16704" y="6479"/>
                  </a:lnTo>
                  <a:lnTo>
                    <a:pt x="16612" y="6541"/>
                  </a:lnTo>
                  <a:lnTo>
                    <a:pt x="16459" y="6510"/>
                  </a:lnTo>
                  <a:lnTo>
                    <a:pt x="16336" y="6357"/>
                  </a:lnTo>
                  <a:lnTo>
                    <a:pt x="16336" y="6265"/>
                  </a:lnTo>
                  <a:lnTo>
                    <a:pt x="16213" y="6142"/>
                  </a:lnTo>
                  <a:lnTo>
                    <a:pt x="16151" y="6050"/>
                  </a:lnTo>
                  <a:lnTo>
                    <a:pt x="16121" y="6172"/>
                  </a:lnTo>
                  <a:lnTo>
                    <a:pt x="16029" y="6172"/>
                  </a:lnTo>
                  <a:lnTo>
                    <a:pt x="16029" y="6265"/>
                  </a:lnTo>
                  <a:lnTo>
                    <a:pt x="16121" y="6357"/>
                  </a:lnTo>
                  <a:lnTo>
                    <a:pt x="16059" y="6572"/>
                  </a:lnTo>
                  <a:lnTo>
                    <a:pt x="15875" y="6756"/>
                  </a:lnTo>
                  <a:lnTo>
                    <a:pt x="15875" y="6940"/>
                  </a:lnTo>
                  <a:lnTo>
                    <a:pt x="16244" y="7094"/>
                  </a:lnTo>
                  <a:lnTo>
                    <a:pt x="16397" y="7032"/>
                  </a:lnTo>
                  <a:lnTo>
                    <a:pt x="16612" y="7032"/>
                  </a:lnTo>
                  <a:lnTo>
                    <a:pt x="16581" y="7124"/>
                  </a:lnTo>
                  <a:lnTo>
                    <a:pt x="16612" y="7339"/>
                  </a:lnTo>
                  <a:lnTo>
                    <a:pt x="16520" y="7431"/>
                  </a:lnTo>
                  <a:lnTo>
                    <a:pt x="16428" y="7401"/>
                  </a:lnTo>
                  <a:lnTo>
                    <a:pt x="16305" y="7462"/>
                  </a:lnTo>
                  <a:lnTo>
                    <a:pt x="16213" y="7677"/>
                  </a:lnTo>
                  <a:lnTo>
                    <a:pt x="16059" y="7708"/>
                  </a:lnTo>
                  <a:lnTo>
                    <a:pt x="16059" y="8045"/>
                  </a:lnTo>
                  <a:lnTo>
                    <a:pt x="16244" y="8260"/>
                  </a:lnTo>
                  <a:lnTo>
                    <a:pt x="16459" y="8353"/>
                  </a:lnTo>
                  <a:lnTo>
                    <a:pt x="16673" y="8598"/>
                  </a:lnTo>
                  <a:lnTo>
                    <a:pt x="16673" y="8875"/>
                  </a:lnTo>
                  <a:lnTo>
                    <a:pt x="16735" y="9089"/>
                  </a:lnTo>
                  <a:lnTo>
                    <a:pt x="16704" y="9243"/>
                  </a:lnTo>
                  <a:lnTo>
                    <a:pt x="16766" y="9489"/>
                  </a:lnTo>
                  <a:lnTo>
                    <a:pt x="17011" y="9826"/>
                  </a:lnTo>
                  <a:lnTo>
                    <a:pt x="17011" y="10041"/>
                  </a:lnTo>
                  <a:lnTo>
                    <a:pt x="17042" y="10195"/>
                  </a:lnTo>
                  <a:lnTo>
                    <a:pt x="17073" y="10441"/>
                  </a:lnTo>
                  <a:lnTo>
                    <a:pt x="17042" y="10441"/>
                  </a:lnTo>
                  <a:lnTo>
                    <a:pt x="17134" y="10625"/>
                  </a:lnTo>
                  <a:lnTo>
                    <a:pt x="17042" y="10778"/>
                  </a:lnTo>
                  <a:lnTo>
                    <a:pt x="16919" y="10655"/>
                  </a:lnTo>
                  <a:lnTo>
                    <a:pt x="16919" y="10809"/>
                  </a:lnTo>
                  <a:lnTo>
                    <a:pt x="16827" y="10748"/>
                  </a:lnTo>
                  <a:lnTo>
                    <a:pt x="16766" y="10563"/>
                  </a:lnTo>
                  <a:lnTo>
                    <a:pt x="16735" y="10471"/>
                  </a:lnTo>
                  <a:lnTo>
                    <a:pt x="16704" y="10533"/>
                  </a:lnTo>
                  <a:lnTo>
                    <a:pt x="16704" y="10625"/>
                  </a:lnTo>
                  <a:lnTo>
                    <a:pt x="16704" y="10594"/>
                  </a:lnTo>
                  <a:lnTo>
                    <a:pt x="16673" y="10655"/>
                  </a:lnTo>
                  <a:lnTo>
                    <a:pt x="16520" y="10655"/>
                  </a:lnTo>
                  <a:lnTo>
                    <a:pt x="16520" y="10655"/>
                  </a:lnTo>
                  <a:lnTo>
                    <a:pt x="16397" y="10625"/>
                  </a:lnTo>
                  <a:lnTo>
                    <a:pt x="16336" y="10410"/>
                  </a:lnTo>
                  <a:lnTo>
                    <a:pt x="16366" y="10287"/>
                  </a:lnTo>
                  <a:lnTo>
                    <a:pt x="16244" y="10195"/>
                  </a:lnTo>
                  <a:lnTo>
                    <a:pt x="16121" y="10195"/>
                  </a:lnTo>
                  <a:lnTo>
                    <a:pt x="16121" y="10226"/>
                  </a:lnTo>
                  <a:lnTo>
                    <a:pt x="16213" y="10256"/>
                  </a:lnTo>
                  <a:lnTo>
                    <a:pt x="16274" y="10318"/>
                  </a:lnTo>
                  <a:lnTo>
                    <a:pt x="16213" y="10379"/>
                  </a:lnTo>
                  <a:lnTo>
                    <a:pt x="16182" y="10502"/>
                  </a:lnTo>
                  <a:lnTo>
                    <a:pt x="16182" y="10625"/>
                  </a:lnTo>
                  <a:lnTo>
                    <a:pt x="16059" y="10748"/>
                  </a:lnTo>
                  <a:lnTo>
                    <a:pt x="15537" y="10932"/>
                  </a:lnTo>
                  <a:lnTo>
                    <a:pt x="15445" y="11024"/>
                  </a:lnTo>
                  <a:lnTo>
                    <a:pt x="15415" y="11147"/>
                  </a:lnTo>
                  <a:lnTo>
                    <a:pt x="15322" y="11300"/>
                  </a:lnTo>
                  <a:lnTo>
                    <a:pt x="15353" y="11392"/>
                  </a:lnTo>
                  <a:lnTo>
                    <a:pt x="15445" y="11577"/>
                  </a:lnTo>
                  <a:lnTo>
                    <a:pt x="15445" y="11638"/>
                  </a:lnTo>
                  <a:lnTo>
                    <a:pt x="15507" y="11638"/>
                  </a:lnTo>
                  <a:lnTo>
                    <a:pt x="15322" y="11822"/>
                  </a:lnTo>
                  <a:lnTo>
                    <a:pt x="15261" y="11945"/>
                  </a:lnTo>
                  <a:lnTo>
                    <a:pt x="15169" y="11945"/>
                  </a:lnTo>
                  <a:lnTo>
                    <a:pt x="15230" y="12068"/>
                  </a:lnTo>
                  <a:lnTo>
                    <a:pt x="14923" y="12283"/>
                  </a:lnTo>
                  <a:lnTo>
                    <a:pt x="14923" y="12375"/>
                  </a:lnTo>
                  <a:lnTo>
                    <a:pt x="14463" y="12621"/>
                  </a:lnTo>
                  <a:lnTo>
                    <a:pt x="14432" y="12559"/>
                  </a:lnTo>
                  <a:lnTo>
                    <a:pt x="14432" y="12467"/>
                  </a:lnTo>
                  <a:lnTo>
                    <a:pt x="14371" y="12436"/>
                  </a:lnTo>
                  <a:lnTo>
                    <a:pt x="14309" y="12436"/>
                  </a:lnTo>
                  <a:lnTo>
                    <a:pt x="14186" y="12529"/>
                  </a:lnTo>
                  <a:lnTo>
                    <a:pt x="14094" y="12529"/>
                  </a:lnTo>
                  <a:lnTo>
                    <a:pt x="14063" y="12743"/>
                  </a:lnTo>
                  <a:lnTo>
                    <a:pt x="14186" y="12713"/>
                  </a:lnTo>
                  <a:lnTo>
                    <a:pt x="14248" y="12651"/>
                  </a:lnTo>
                  <a:lnTo>
                    <a:pt x="14309" y="12682"/>
                  </a:lnTo>
                  <a:lnTo>
                    <a:pt x="13756" y="13173"/>
                  </a:lnTo>
                  <a:lnTo>
                    <a:pt x="13603" y="13573"/>
                  </a:lnTo>
                  <a:lnTo>
                    <a:pt x="12866" y="14156"/>
                  </a:lnTo>
                  <a:lnTo>
                    <a:pt x="12743" y="14371"/>
                  </a:lnTo>
                  <a:lnTo>
                    <a:pt x="12590" y="14555"/>
                  </a:lnTo>
                  <a:lnTo>
                    <a:pt x="12283" y="14647"/>
                  </a:lnTo>
                  <a:lnTo>
                    <a:pt x="12037" y="14831"/>
                  </a:lnTo>
                  <a:lnTo>
                    <a:pt x="12006" y="15016"/>
                  </a:lnTo>
                  <a:lnTo>
                    <a:pt x="12037" y="15200"/>
                  </a:lnTo>
                  <a:lnTo>
                    <a:pt x="11914" y="15415"/>
                  </a:lnTo>
                  <a:lnTo>
                    <a:pt x="11730" y="15538"/>
                  </a:lnTo>
                  <a:lnTo>
                    <a:pt x="11331" y="15476"/>
                  </a:lnTo>
                  <a:lnTo>
                    <a:pt x="11177" y="15630"/>
                  </a:lnTo>
                  <a:lnTo>
                    <a:pt x="11177" y="15783"/>
                  </a:lnTo>
                  <a:lnTo>
                    <a:pt x="10931" y="16090"/>
                  </a:lnTo>
                  <a:lnTo>
                    <a:pt x="10809" y="16090"/>
                  </a:lnTo>
                  <a:lnTo>
                    <a:pt x="10717" y="15968"/>
                  </a:lnTo>
                  <a:lnTo>
                    <a:pt x="10655" y="15968"/>
                  </a:lnTo>
                  <a:lnTo>
                    <a:pt x="10379" y="16213"/>
                  </a:lnTo>
                  <a:lnTo>
                    <a:pt x="10317" y="16367"/>
                  </a:lnTo>
                  <a:lnTo>
                    <a:pt x="10317" y="16674"/>
                  </a:lnTo>
                  <a:lnTo>
                    <a:pt x="10440" y="17073"/>
                  </a:lnTo>
                  <a:lnTo>
                    <a:pt x="10317" y="17227"/>
                  </a:lnTo>
                  <a:lnTo>
                    <a:pt x="10348" y="17441"/>
                  </a:lnTo>
                  <a:lnTo>
                    <a:pt x="10348" y="18086"/>
                  </a:lnTo>
                  <a:lnTo>
                    <a:pt x="10532" y="18148"/>
                  </a:lnTo>
                  <a:lnTo>
                    <a:pt x="10563" y="18547"/>
                  </a:lnTo>
                  <a:lnTo>
                    <a:pt x="10379" y="19100"/>
                  </a:lnTo>
                  <a:lnTo>
                    <a:pt x="10164" y="19468"/>
                  </a:lnTo>
                  <a:lnTo>
                    <a:pt x="10164" y="19806"/>
                  </a:lnTo>
                  <a:lnTo>
                    <a:pt x="10256" y="19929"/>
                  </a:lnTo>
                  <a:lnTo>
                    <a:pt x="10317" y="20604"/>
                  </a:lnTo>
                  <a:lnTo>
                    <a:pt x="10317" y="20788"/>
                  </a:lnTo>
                  <a:lnTo>
                    <a:pt x="10164" y="20850"/>
                  </a:lnTo>
                  <a:lnTo>
                    <a:pt x="10072" y="20819"/>
                  </a:lnTo>
                  <a:lnTo>
                    <a:pt x="9857" y="20850"/>
                  </a:lnTo>
                  <a:lnTo>
                    <a:pt x="9765" y="21003"/>
                  </a:lnTo>
                  <a:lnTo>
                    <a:pt x="9795" y="21095"/>
                  </a:lnTo>
                  <a:lnTo>
                    <a:pt x="9580" y="21372"/>
                  </a:lnTo>
                  <a:lnTo>
                    <a:pt x="9519" y="21464"/>
                  </a:lnTo>
                  <a:lnTo>
                    <a:pt x="9550" y="21556"/>
                  </a:lnTo>
                  <a:lnTo>
                    <a:pt x="9795" y="21710"/>
                  </a:lnTo>
                  <a:lnTo>
                    <a:pt x="9857" y="21740"/>
                  </a:lnTo>
                  <a:lnTo>
                    <a:pt x="9857" y="21802"/>
                  </a:lnTo>
                  <a:lnTo>
                    <a:pt x="9795" y="21740"/>
                  </a:lnTo>
                  <a:lnTo>
                    <a:pt x="9673" y="21679"/>
                  </a:lnTo>
                  <a:lnTo>
                    <a:pt x="9335" y="21802"/>
                  </a:lnTo>
                  <a:lnTo>
                    <a:pt x="9273" y="21802"/>
                  </a:lnTo>
                  <a:lnTo>
                    <a:pt x="8966" y="21925"/>
                  </a:lnTo>
                  <a:lnTo>
                    <a:pt x="8874" y="22078"/>
                  </a:lnTo>
                  <a:lnTo>
                    <a:pt x="8874" y="22170"/>
                  </a:lnTo>
                  <a:lnTo>
                    <a:pt x="8843" y="22201"/>
                  </a:lnTo>
                  <a:lnTo>
                    <a:pt x="8874" y="22262"/>
                  </a:lnTo>
                  <a:lnTo>
                    <a:pt x="8813" y="22477"/>
                  </a:lnTo>
                  <a:lnTo>
                    <a:pt x="8475" y="22692"/>
                  </a:lnTo>
                  <a:lnTo>
                    <a:pt x="8229" y="22661"/>
                  </a:lnTo>
                  <a:lnTo>
                    <a:pt x="7953" y="22477"/>
                  </a:lnTo>
                  <a:lnTo>
                    <a:pt x="7707" y="22201"/>
                  </a:lnTo>
                  <a:lnTo>
                    <a:pt x="7431" y="21587"/>
                  </a:lnTo>
                  <a:lnTo>
                    <a:pt x="7431" y="21249"/>
                  </a:lnTo>
                  <a:lnTo>
                    <a:pt x="7339" y="20942"/>
                  </a:lnTo>
                  <a:lnTo>
                    <a:pt x="7155" y="20604"/>
                  </a:lnTo>
                  <a:lnTo>
                    <a:pt x="7155" y="20420"/>
                  </a:lnTo>
                  <a:lnTo>
                    <a:pt x="7093" y="20420"/>
                  </a:lnTo>
                  <a:lnTo>
                    <a:pt x="7001" y="20205"/>
                  </a:lnTo>
                  <a:lnTo>
                    <a:pt x="6940" y="19929"/>
                  </a:lnTo>
                  <a:lnTo>
                    <a:pt x="6694" y="19652"/>
                  </a:lnTo>
                  <a:lnTo>
                    <a:pt x="6541" y="19407"/>
                  </a:lnTo>
                  <a:lnTo>
                    <a:pt x="6479" y="19407"/>
                  </a:lnTo>
                  <a:lnTo>
                    <a:pt x="6264" y="19161"/>
                  </a:lnTo>
                  <a:lnTo>
                    <a:pt x="6141" y="18946"/>
                  </a:lnTo>
                  <a:lnTo>
                    <a:pt x="6080" y="18885"/>
                  </a:lnTo>
                  <a:lnTo>
                    <a:pt x="6049" y="18547"/>
                  </a:lnTo>
                  <a:lnTo>
                    <a:pt x="5957" y="18393"/>
                  </a:lnTo>
                  <a:lnTo>
                    <a:pt x="5804" y="18025"/>
                  </a:lnTo>
                  <a:lnTo>
                    <a:pt x="5773" y="17749"/>
                  </a:lnTo>
                  <a:lnTo>
                    <a:pt x="5681" y="17564"/>
                  </a:lnTo>
                  <a:lnTo>
                    <a:pt x="5589" y="17441"/>
                  </a:lnTo>
                  <a:lnTo>
                    <a:pt x="5589" y="17134"/>
                  </a:lnTo>
                  <a:lnTo>
                    <a:pt x="5527" y="17134"/>
                  </a:lnTo>
                  <a:lnTo>
                    <a:pt x="5312" y="16889"/>
                  </a:lnTo>
                  <a:lnTo>
                    <a:pt x="5312" y="16797"/>
                  </a:lnTo>
                  <a:lnTo>
                    <a:pt x="5251" y="16797"/>
                  </a:lnTo>
                  <a:lnTo>
                    <a:pt x="5067" y="16459"/>
                  </a:lnTo>
                  <a:lnTo>
                    <a:pt x="5067" y="16336"/>
                  </a:lnTo>
                  <a:lnTo>
                    <a:pt x="4944" y="16275"/>
                  </a:lnTo>
                  <a:lnTo>
                    <a:pt x="4913" y="16029"/>
                  </a:lnTo>
                  <a:lnTo>
                    <a:pt x="4760" y="15968"/>
                  </a:lnTo>
                  <a:lnTo>
                    <a:pt x="4637" y="15599"/>
                  </a:lnTo>
                  <a:lnTo>
                    <a:pt x="4637" y="15139"/>
                  </a:lnTo>
                  <a:lnTo>
                    <a:pt x="4268" y="14463"/>
                  </a:lnTo>
                  <a:lnTo>
                    <a:pt x="4268" y="14248"/>
                  </a:lnTo>
                  <a:lnTo>
                    <a:pt x="4115" y="14002"/>
                  </a:lnTo>
                  <a:lnTo>
                    <a:pt x="4299" y="14002"/>
                  </a:lnTo>
                  <a:lnTo>
                    <a:pt x="4053" y="13695"/>
                  </a:lnTo>
                  <a:lnTo>
                    <a:pt x="4053" y="13511"/>
                  </a:lnTo>
                  <a:lnTo>
                    <a:pt x="4176" y="13511"/>
                  </a:lnTo>
                  <a:lnTo>
                    <a:pt x="4084" y="13388"/>
                  </a:lnTo>
                  <a:lnTo>
                    <a:pt x="4084" y="13235"/>
                  </a:lnTo>
                  <a:lnTo>
                    <a:pt x="3838" y="12774"/>
                  </a:lnTo>
                  <a:lnTo>
                    <a:pt x="3808" y="12498"/>
                  </a:lnTo>
                  <a:lnTo>
                    <a:pt x="3930" y="12436"/>
                  </a:lnTo>
                  <a:lnTo>
                    <a:pt x="3808" y="12344"/>
                  </a:lnTo>
                  <a:lnTo>
                    <a:pt x="3808" y="12191"/>
                  </a:lnTo>
                  <a:lnTo>
                    <a:pt x="3900" y="12007"/>
                  </a:lnTo>
                  <a:lnTo>
                    <a:pt x="3900" y="11792"/>
                  </a:lnTo>
                  <a:lnTo>
                    <a:pt x="3808" y="11546"/>
                  </a:lnTo>
                  <a:lnTo>
                    <a:pt x="3716" y="11485"/>
                  </a:lnTo>
                  <a:lnTo>
                    <a:pt x="3654" y="11085"/>
                  </a:lnTo>
                  <a:lnTo>
                    <a:pt x="3838" y="10993"/>
                  </a:lnTo>
                  <a:lnTo>
                    <a:pt x="3900" y="10901"/>
                  </a:lnTo>
                  <a:lnTo>
                    <a:pt x="4023" y="10901"/>
                  </a:lnTo>
                  <a:lnTo>
                    <a:pt x="3900" y="10870"/>
                  </a:lnTo>
                  <a:lnTo>
                    <a:pt x="3685" y="10901"/>
                  </a:lnTo>
                  <a:lnTo>
                    <a:pt x="3593" y="10901"/>
                  </a:lnTo>
                  <a:lnTo>
                    <a:pt x="3623" y="10748"/>
                  </a:lnTo>
                  <a:lnTo>
                    <a:pt x="3531" y="10594"/>
                  </a:lnTo>
                  <a:lnTo>
                    <a:pt x="3562" y="10441"/>
                  </a:lnTo>
                  <a:lnTo>
                    <a:pt x="3593" y="10410"/>
                  </a:lnTo>
                  <a:lnTo>
                    <a:pt x="3716" y="10441"/>
                  </a:lnTo>
                  <a:lnTo>
                    <a:pt x="3838" y="10287"/>
                  </a:lnTo>
                  <a:lnTo>
                    <a:pt x="3930" y="10195"/>
                  </a:lnTo>
                  <a:lnTo>
                    <a:pt x="3777" y="10287"/>
                  </a:lnTo>
                  <a:lnTo>
                    <a:pt x="3654" y="10226"/>
                  </a:lnTo>
                  <a:lnTo>
                    <a:pt x="3470" y="10256"/>
                  </a:lnTo>
                  <a:lnTo>
                    <a:pt x="3408" y="10133"/>
                  </a:lnTo>
                  <a:lnTo>
                    <a:pt x="3408" y="10226"/>
                  </a:lnTo>
                  <a:lnTo>
                    <a:pt x="3408" y="10379"/>
                  </a:lnTo>
                  <a:lnTo>
                    <a:pt x="3286" y="10717"/>
                  </a:lnTo>
                  <a:lnTo>
                    <a:pt x="3408" y="10840"/>
                  </a:lnTo>
                  <a:lnTo>
                    <a:pt x="3378" y="11147"/>
                  </a:lnTo>
                  <a:lnTo>
                    <a:pt x="3255" y="11270"/>
                  </a:lnTo>
                  <a:lnTo>
                    <a:pt x="3255" y="11362"/>
                  </a:lnTo>
                  <a:lnTo>
                    <a:pt x="2979" y="11515"/>
                  </a:lnTo>
                  <a:lnTo>
                    <a:pt x="2549" y="11792"/>
                  </a:lnTo>
                  <a:lnTo>
                    <a:pt x="2334" y="11853"/>
                  </a:lnTo>
                  <a:lnTo>
                    <a:pt x="2057" y="11792"/>
                  </a:lnTo>
                  <a:lnTo>
                    <a:pt x="1413" y="11270"/>
                  </a:lnTo>
                  <a:lnTo>
                    <a:pt x="1167" y="10932"/>
                  </a:lnTo>
                  <a:lnTo>
                    <a:pt x="1167" y="10870"/>
                  </a:lnTo>
                  <a:lnTo>
                    <a:pt x="1075" y="10870"/>
                  </a:lnTo>
                  <a:lnTo>
                    <a:pt x="952" y="10809"/>
                  </a:lnTo>
                  <a:lnTo>
                    <a:pt x="584" y="10441"/>
                  </a:lnTo>
                  <a:lnTo>
                    <a:pt x="553" y="10348"/>
                  </a:lnTo>
                  <a:lnTo>
                    <a:pt x="584" y="10256"/>
                  </a:lnTo>
                  <a:lnTo>
                    <a:pt x="676" y="10256"/>
                  </a:lnTo>
                  <a:lnTo>
                    <a:pt x="706" y="10287"/>
                  </a:lnTo>
                  <a:lnTo>
                    <a:pt x="798" y="10256"/>
                  </a:lnTo>
                  <a:lnTo>
                    <a:pt x="798" y="10410"/>
                  </a:lnTo>
                  <a:lnTo>
                    <a:pt x="952" y="10410"/>
                  </a:lnTo>
                  <a:lnTo>
                    <a:pt x="1044" y="10348"/>
                  </a:lnTo>
                  <a:lnTo>
                    <a:pt x="1106" y="10348"/>
                  </a:lnTo>
                  <a:lnTo>
                    <a:pt x="1198" y="10379"/>
                  </a:lnTo>
                  <a:lnTo>
                    <a:pt x="1198" y="10318"/>
                  </a:lnTo>
                  <a:lnTo>
                    <a:pt x="1535" y="10072"/>
                  </a:lnTo>
                  <a:lnTo>
                    <a:pt x="1628" y="10072"/>
                  </a:lnTo>
                  <a:lnTo>
                    <a:pt x="1812" y="9826"/>
                  </a:lnTo>
                  <a:lnTo>
                    <a:pt x="1842" y="9826"/>
                  </a:lnTo>
                  <a:lnTo>
                    <a:pt x="1904" y="9673"/>
                  </a:lnTo>
                  <a:lnTo>
                    <a:pt x="1750" y="9673"/>
                  </a:lnTo>
                  <a:lnTo>
                    <a:pt x="1689" y="9642"/>
                  </a:lnTo>
                  <a:lnTo>
                    <a:pt x="1720" y="9673"/>
                  </a:lnTo>
                  <a:lnTo>
                    <a:pt x="1720" y="9765"/>
                  </a:lnTo>
                  <a:lnTo>
                    <a:pt x="1382" y="9888"/>
                  </a:lnTo>
                  <a:lnTo>
                    <a:pt x="1167" y="9888"/>
                  </a:lnTo>
                  <a:lnTo>
                    <a:pt x="1013" y="9949"/>
                  </a:lnTo>
                  <a:lnTo>
                    <a:pt x="491" y="9765"/>
                  </a:lnTo>
                  <a:lnTo>
                    <a:pt x="246" y="9489"/>
                  </a:lnTo>
                  <a:lnTo>
                    <a:pt x="123" y="9458"/>
                  </a:lnTo>
                  <a:lnTo>
                    <a:pt x="123" y="9274"/>
                  </a:lnTo>
                  <a:lnTo>
                    <a:pt x="276" y="9059"/>
                  </a:lnTo>
                  <a:lnTo>
                    <a:pt x="461" y="8967"/>
                  </a:lnTo>
                  <a:lnTo>
                    <a:pt x="246" y="8997"/>
                  </a:lnTo>
                  <a:lnTo>
                    <a:pt x="0" y="9151"/>
                  </a:lnTo>
                  <a:lnTo>
                    <a:pt x="0" y="8936"/>
                  </a:lnTo>
                  <a:lnTo>
                    <a:pt x="184" y="8813"/>
                  </a:lnTo>
                  <a:lnTo>
                    <a:pt x="307" y="8782"/>
                  </a:lnTo>
                  <a:lnTo>
                    <a:pt x="369" y="8598"/>
                  </a:lnTo>
                  <a:lnTo>
                    <a:pt x="491" y="8629"/>
                  </a:lnTo>
                  <a:lnTo>
                    <a:pt x="645" y="8537"/>
                  </a:lnTo>
                  <a:lnTo>
                    <a:pt x="1198" y="8567"/>
                  </a:lnTo>
                  <a:lnTo>
                    <a:pt x="1535" y="8445"/>
                  </a:lnTo>
                  <a:lnTo>
                    <a:pt x="1597" y="8383"/>
                  </a:lnTo>
                  <a:lnTo>
                    <a:pt x="1781" y="8322"/>
                  </a:lnTo>
                  <a:lnTo>
                    <a:pt x="1720" y="8445"/>
                  </a:lnTo>
                  <a:lnTo>
                    <a:pt x="1781" y="8537"/>
                  </a:lnTo>
                  <a:lnTo>
                    <a:pt x="1965" y="8414"/>
                  </a:lnTo>
                  <a:lnTo>
                    <a:pt x="2119" y="8383"/>
                  </a:lnTo>
                  <a:lnTo>
                    <a:pt x="2057" y="8291"/>
                  </a:lnTo>
                  <a:lnTo>
                    <a:pt x="2088" y="8168"/>
                  </a:lnTo>
                  <a:lnTo>
                    <a:pt x="1904" y="7646"/>
                  </a:lnTo>
                  <a:lnTo>
                    <a:pt x="1750" y="7431"/>
                  </a:lnTo>
                  <a:lnTo>
                    <a:pt x="1781" y="7309"/>
                  </a:lnTo>
                  <a:lnTo>
                    <a:pt x="1658" y="7216"/>
                  </a:lnTo>
                  <a:lnTo>
                    <a:pt x="1505" y="7216"/>
                  </a:lnTo>
                  <a:lnTo>
                    <a:pt x="1259" y="7063"/>
                  </a:lnTo>
                  <a:lnTo>
                    <a:pt x="1198" y="6756"/>
                  </a:lnTo>
                  <a:lnTo>
                    <a:pt x="1198" y="6541"/>
                  </a:lnTo>
                  <a:lnTo>
                    <a:pt x="1075" y="6295"/>
                  </a:lnTo>
                  <a:lnTo>
                    <a:pt x="921" y="6295"/>
                  </a:lnTo>
                  <a:lnTo>
                    <a:pt x="829" y="6326"/>
                  </a:lnTo>
                  <a:lnTo>
                    <a:pt x="645" y="6265"/>
                  </a:lnTo>
                  <a:lnTo>
                    <a:pt x="522" y="6265"/>
                  </a:lnTo>
                  <a:lnTo>
                    <a:pt x="522" y="6050"/>
                  </a:lnTo>
                  <a:lnTo>
                    <a:pt x="645" y="5743"/>
                  </a:lnTo>
                  <a:lnTo>
                    <a:pt x="768" y="5681"/>
                  </a:lnTo>
                  <a:lnTo>
                    <a:pt x="983" y="5374"/>
                  </a:lnTo>
                  <a:lnTo>
                    <a:pt x="1013" y="5221"/>
                  </a:lnTo>
                  <a:lnTo>
                    <a:pt x="1167" y="5159"/>
                  </a:lnTo>
                  <a:lnTo>
                    <a:pt x="1290" y="5067"/>
                  </a:lnTo>
                  <a:lnTo>
                    <a:pt x="1474" y="5159"/>
                  </a:lnTo>
                  <a:lnTo>
                    <a:pt x="1505" y="5313"/>
                  </a:lnTo>
                  <a:lnTo>
                    <a:pt x="1628" y="5343"/>
                  </a:lnTo>
                  <a:lnTo>
                    <a:pt x="1935" y="5190"/>
                  </a:lnTo>
                  <a:lnTo>
                    <a:pt x="2364" y="5159"/>
                  </a:lnTo>
                  <a:lnTo>
                    <a:pt x="2610" y="4852"/>
                  </a:lnTo>
                  <a:lnTo>
                    <a:pt x="2794" y="4361"/>
                  </a:lnTo>
                  <a:lnTo>
                    <a:pt x="3163" y="4115"/>
                  </a:lnTo>
                  <a:lnTo>
                    <a:pt x="3255" y="3931"/>
                  </a:lnTo>
                  <a:lnTo>
                    <a:pt x="3286" y="3655"/>
                  </a:lnTo>
                  <a:lnTo>
                    <a:pt x="3470" y="3409"/>
                  </a:lnTo>
                  <a:lnTo>
                    <a:pt x="3746" y="3255"/>
                  </a:lnTo>
                  <a:lnTo>
                    <a:pt x="3838" y="3071"/>
                  </a:lnTo>
                  <a:lnTo>
                    <a:pt x="3838" y="2918"/>
                  </a:lnTo>
                  <a:lnTo>
                    <a:pt x="3746" y="2825"/>
                  </a:lnTo>
                  <a:lnTo>
                    <a:pt x="3961" y="2549"/>
                  </a:lnTo>
                  <a:lnTo>
                    <a:pt x="4115" y="2457"/>
                  </a:lnTo>
                  <a:lnTo>
                    <a:pt x="4115" y="2273"/>
                  </a:lnTo>
                  <a:lnTo>
                    <a:pt x="4176" y="1843"/>
                  </a:lnTo>
                  <a:lnTo>
                    <a:pt x="4084" y="1536"/>
                  </a:lnTo>
                  <a:lnTo>
                    <a:pt x="4023" y="1474"/>
                  </a:lnTo>
                  <a:lnTo>
                    <a:pt x="4299" y="1229"/>
                  </a:lnTo>
                  <a:lnTo>
                    <a:pt x="4453" y="1167"/>
                  </a:lnTo>
                  <a:lnTo>
                    <a:pt x="4606" y="1075"/>
                  </a:lnTo>
                  <a:lnTo>
                    <a:pt x="4698" y="1075"/>
                  </a:lnTo>
                  <a:lnTo>
                    <a:pt x="4913" y="830"/>
                  </a:lnTo>
                  <a:lnTo>
                    <a:pt x="5159" y="430"/>
                  </a:lnTo>
                  <a:lnTo>
                    <a:pt x="5404" y="215"/>
                  </a:lnTo>
                  <a:lnTo>
                    <a:pt x="5619" y="215"/>
                  </a:lnTo>
                  <a:lnTo>
                    <a:pt x="5711" y="1"/>
                  </a:lnTo>
                  <a:lnTo>
                    <a:pt x="5804" y="1"/>
                  </a:lnTo>
                  <a:lnTo>
                    <a:pt x="6233" y="308"/>
                  </a:lnTo>
                  <a:lnTo>
                    <a:pt x="6479" y="185"/>
                  </a:lnTo>
                  <a:lnTo>
                    <a:pt x="6694" y="277"/>
                  </a:lnTo>
                  <a:lnTo>
                    <a:pt x="6786" y="492"/>
                  </a:lnTo>
                  <a:lnTo>
                    <a:pt x="7001" y="492"/>
                  </a:lnTo>
                  <a:lnTo>
                    <a:pt x="7339" y="707"/>
                  </a:lnTo>
                  <a:close/>
                  <a:moveTo>
                    <a:pt x="16704" y="10748"/>
                  </a:moveTo>
                  <a:lnTo>
                    <a:pt x="16704" y="10901"/>
                  </a:lnTo>
                  <a:lnTo>
                    <a:pt x="16766" y="10840"/>
                  </a:lnTo>
                  <a:close/>
                  <a:moveTo>
                    <a:pt x="16612" y="10686"/>
                  </a:moveTo>
                  <a:lnTo>
                    <a:pt x="16520" y="10748"/>
                  </a:lnTo>
                  <a:lnTo>
                    <a:pt x="16551" y="10840"/>
                  </a:lnTo>
                  <a:lnTo>
                    <a:pt x="16612" y="10870"/>
                  </a:lnTo>
                  <a:lnTo>
                    <a:pt x="16612" y="10778"/>
                  </a:lnTo>
                  <a:lnTo>
                    <a:pt x="16612" y="10686"/>
                  </a:lnTo>
                  <a:close/>
                  <a:moveTo>
                    <a:pt x="16397" y="10717"/>
                  </a:moveTo>
                  <a:lnTo>
                    <a:pt x="16428" y="10870"/>
                  </a:lnTo>
                  <a:lnTo>
                    <a:pt x="16489" y="10963"/>
                  </a:lnTo>
                  <a:lnTo>
                    <a:pt x="16489" y="10809"/>
                  </a:lnTo>
                  <a:close/>
                  <a:moveTo>
                    <a:pt x="16151" y="10778"/>
                  </a:moveTo>
                  <a:lnTo>
                    <a:pt x="16151" y="10870"/>
                  </a:lnTo>
                  <a:lnTo>
                    <a:pt x="16213" y="10840"/>
                  </a:lnTo>
                  <a:lnTo>
                    <a:pt x="16305" y="10625"/>
                  </a:lnTo>
                  <a:lnTo>
                    <a:pt x="16244" y="10533"/>
                  </a:lnTo>
                  <a:close/>
                </a:path>
              </a:pathLst>
            </a:custGeom>
            <a:solidFill>
              <a:schemeClr val="accent3"/>
            </a:solidFill>
            <a:ln>
              <a:noFill/>
            </a:ln>
          </p:spPr>
        </p:sp>
        <p:sp>
          <p:nvSpPr>
            <p:cNvPr id="1038" name="Google Shape;1038;p73"/>
            <p:cNvSpPr/>
            <p:nvPr/>
          </p:nvSpPr>
          <p:spPr>
            <a:xfrm>
              <a:off x="6913800" y="2746800"/>
              <a:ext cx="79196" cy="104402"/>
            </a:xfrm>
            <a:custGeom>
              <a:rect b="b" l="l" r="r" t="t"/>
              <a:pathLst>
                <a:path extrusionOk="0" h="5497" w="4177">
                  <a:moveTo>
                    <a:pt x="4177" y="4514"/>
                  </a:moveTo>
                  <a:lnTo>
                    <a:pt x="4177" y="4729"/>
                  </a:lnTo>
                  <a:lnTo>
                    <a:pt x="4115" y="4913"/>
                  </a:lnTo>
                  <a:lnTo>
                    <a:pt x="4023" y="4883"/>
                  </a:lnTo>
                  <a:lnTo>
                    <a:pt x="3870" y="5067"/>
                  </a:lnTo>
                  <a:lnTo>
                    <a:pt x="3839" y="5220"/>
                  </a:lnTo>
                  <a:lnTo>
                    <a:pt x="3839" y="5282"/>
                  </a:lnTo>
                  <a:lnTo>
                    <a:pt x="3839" y="5312"/>
                  </a:lnTo>
                  <a:lnTo>
                    <a:pt x="3900" y="5497"/>
                  </a:lnTo>
                  <a:lnTo>
                    <a:pt x="3870" y="5497"/>
                  </a:lnTo>
                  <a:lnTo>
                    <a:pt x="3747" y="5220"/>
                  </a:lnTo>
                  <a:lnTo>
                    <a:pt x="3593" y="5005"/>
                  </a:lnTo>
                  <a:lnTo>
                    <a:pt x="3532" y="4913"/>
                  </a:lnTo>
                  <a:lnTo>
                    <a:pt x="3563" y="4821"/>
                  </a:lnTo>
                  <a:lnTo>
                    <a:pt x="3563" y="4668"/>
                  </a:lnTo>
                  <a:lnTo>
                    <a:pt x="3532" y="4760"/>
                  </a:lnTo>
                  <a:lnTo>
                    <a:pt x="3440" y="4852"/>
                  </a:lnTo>
                  <a:lnTo>
                    <a:pt x="3409" y="4790"/>
                  </a:lnTo>
                  <a:lnTo>
                    <a:pt x="3440" y="4545"/>
                  </a:lnTo>
                  <a:lnTo>
                    <a:pt x="3409" y="4514"/>
                  </a:lnTo>
                  <a:lnTo>
                    <a:pt x="3440" y="4330"/>
                  </a:lnTo>
                  <a:lnTo>
                    <a:pt x="3440" y="4207"/>
                  </a:lnTo>
                  <a:lnTo>
                    <a:pt x="3317" y="4146"/>
                  </a:lnTo>
                  <a:lnTo>
                    <a:pt x="3071" y="3562"/>
                  </a:lnTo>
                  <a:lnTo>
                    <a:pt x="3010" y="3562"/>
                  </a:lnTo>
                  <a:lnTo>
                    <a:pt x="3010" y="3624"/>
                  </a:lnTo>
                  <a:lnTo>
                    <a:pt x="2949" y="3593"/>
                  </a:lnTo>
                  <a:lnTo>
                    <a:pt x="2795" y="3685"/>
                  </a:lnTo>
                  <a:lnTo>
                    <a:pt x="2519" y="3531"/>
                  </a:lnTo>
                  <a:lnTo>
                    <a:pt x="2457" y="3501"/>
                  </a:lnTo>
                  <a:lnTo>
                    <a:pt x="2365" y="3501"/>
                  </a:lnTo>
                  <a:lnTo>
                    <a:pt x="2242" y="3347"/>
                  </a:lnTo>
                  <a:lnTo>
                    <a:pt x="2150" y="3102"/>
                  </a:lnTo>
                  <a:lnTo>
                    <a:pt x="2181" y="3409"/>
                  </a:lnTo>
                  <a:lnTo>
                    <a:pt x="2304" y="3562"/>
                  </a:lnTo>
                  <a:lnTo>
                    <a:pt x="2273" y="3654"/>
                  </a:lnTo>
                  <a:lnTo>
                    <a:pt x="2120" y="3716"/>
                  </a:lnTo>
                  <a:lnTo>
                    <a:pt x="2212" y="3777"/>
                  </a:lnTo>
                  <a:lnTo>
                    <a:pt x="2334" y="3961"/>
                  </a:lnTo>
                  <a:lnTo>
                    <a:pt x="2304" y="4176"/>
                  </a:lnTo>
                  <a:lnTo>
                    <a:pt x="2150" y="4238"/>
                  </a:lnTo>
                  <a:lnTo>
                    <a:pt x="2027" y="4483"/>
                  </a:lnTo>
                  <a:lnTo>
                    <a:pt x="1905" y="4391"/>
                  </a:lnTo>
                  <a:lnTo>
                    <a:pt x="1966" y="4238"/>
                  </a:lnTo>
                  <a:lnTo>
                    <a:pt x="2027" y="4207"/>
                  </a:lnTo>
                  <a:lnTo>
                    <a:pt x="2089" y="4146"/>
                  </a:lnTo>
                  <a:lnTo>
                    <a:pt x="1966" y="4207"/>
                  </a:lnTo>
                  <a:lnTo>
                    <a:pt x="1843" y="4361"/>
                  </a:lnTo>
                  <a:lnTo>
                    <a:pt x="1751" y="4207"/>
                  </a:lnTo>
                  <a:lnTo>
                    <a:pt x="1843" y="3931"/>
                  </a:lnTo>
                  <a:lnTo>
                    <a:pt x="1843" y="3869"/>
                  </a:lnTo>
                  <a:lnTo>
                    <a:pt x="1782" y="3808"/>
                  </a:lnTo>
                  <a:lnTo>
                    <a:pt x="1812" y="3900"/>
                  </a:lnTo>
                  <a:lnTo>
                    <a:pt x="1751" y="3992"/>
                  </a:lnTo>
                  <a:lnTo>
                    <a:pt x="1751" y="4146"/>
                  </a:lnTo>
                  <a:lnTo>
                    <a:pt x="1690" y="4146"/>
                  </a:lnTo>
                  <a:lnTo>
                    <a:pt x="1782" y="4361"/>
                  </a:lnTo>
                  <a:lnTo>
                    <a:pt x="1782" y="4514"/>
                  </a:lnTo>
                  <a:lnTo>
                    <a:pt x="1690" y="4545"/>
                  </a:lnTo>
                  <a:lnTo>
                    <a:pt x="1690" y="4514"/>
                  </a:lnTo>
                  <a:lnTo>
                    <a:pt x="1598" y="4453"/>
                  </a:lnTo>
                  <a:lnTo>
                    <a:pt x="1505" y="4483"/>
                  </a:lnTo>
                  <a:lnTo>
                    <a:pt x="1475" y="4606"/>
                  </a:lnTo>
                  <a:lnTo>
                    <a:pt x="1383" y="4606"/>
                  </a:lnTo>
                  <a:lnTo>
                    <a:pt x="1352" y="4514"/>
                  </a:lnTo>
                  <a:lnTo>
                    <a:pt x="1290" y="4361"/>
                  </a:lnTo>
                  <a:lnTo>
                    <a:pt x="1198" y="4391"/>
                  </a:lnTo>
                  <a:lnTo>
                    <a:pt x="1168" y="4146"/>
                  </a:lnTo>
                  <a:lnTo>
                    <a:pt x="1137" y="3992"/>
                  </a:lnTo>
                  <a:lnTo>
                    <a:pt x="1137" y="3777"/>
                  </a:lnTo>
                  <a:lnTo>
                    <a:pt x="891" y="3439"/>
                  </a:lnTo>
                  <a:lnTo>
                    <a:pt x="830" y="3194"/>
                  </a:lnTo>
                  <a:lnTo>
                    <a:pt x="861" y="3040"/>
                  </a:lnTo>
                  <a:lnTo>
                    <a:pt x="799" y="2825"/>
                  </a:lnTo>
                  <a:lnTo>
                    <a:pt x="799" y="2549"/>
                  </a:lnTo>
                  <a:lnTo>
                    <a:pt x="584" y="2303"/>
                  </a:lnTo>
                  <a:lnTo>
                    <a:pt x="369" y="2211"/>
                  </a:lnTo>
                  <a:lnTo>
                    <a:pt x="185" y="1996"/>
                  </a:lnTo>
                  <a:lnTo>
                    <a:pt x="185" y="1658"/>
                  </a:lnTo>
                  <a:lnTo>
                    <a:pt x="339" y="1628"/>
                  </a:lnTo>
                  <a:lnTo>
                    <a:pt x="431" y="1413"/>
                  </a:lnTo>
                  <a:lnTo>
                    <a:pt x="554" y="1321"/>
                  </a:lnTo>
                  <a:lnTo>
                    <a:pt x="646" y="1382"/>
                  </a:lnTo>
                  <a:lnTo>
                    <a:pt x="738" y="1290"/>
                  </a:lnTo>
                  <a:lnTo>
                    <a:pt x="707" y="1075"/>
                  </a:lnTo>
                  <a:lnTo>
                    <a:pt x="738" y="983"/>
                  </a:lnTo>
                  <a:lnTo>
                    <a:pt x="523" y="983"/>
                  </a:lnTo>
                  <a:lnTo>
                    <a:pt x="369" y="1014"/>
                  </a:lnTo>
                  <a:lnTo>
                    <a:pt x="1" y="891"/>
                  </a:lnTo>
                  <a:lnTo>
                    <a:pt x="1" y="707"/>
                  </a:lnTo>
                  <a:lnTo>
                    <a:pt x="185" y="522"/>
                  </a:lnTo>
                  <a:lnTo>
                    <a:pt x="246" y="307"/>
                  </a:lnTo>
                  <a:lnTo>
                    <a:pt x="154" y="215"/>
                  </a:lnTo>
                  <a:lnTo>
                    <a:pt x="154" y="123"/>
                  </a:lnTo>
                  <a:lnTo>
                    <a:pt x="246" y="123"/>
                  </a:lnTo>
                  <a:lnTo>
                    <a:pt x="277" y="0"/>
                  </a:lnTo>
                  <a:lnTo>
                    <a:pt x="339" y="92"/>
                  </a:lnTo>
                  <a:lnTo>
                    <a:pt x="461" y="215"/>
                  </a:lnTo>
                  <a:lnTo>
                    <a:pt x="461" y="307"/>
                  </a:lnTo>
                  <a:lnTo>
                    <a:pt x="584" y="461"/>
                  </a:lnTo>
                  <a:lnTo>
                    <a:pt x="738" y="492"/>
                  </a:lnTo>
                  <a:lnTo>
                    <a:pt x="830" y="430"/>
                  </a:lnTo>
                  <a:lnTo>
                    <a:pt x="707" y="369"/>
                  </a:lnTo>
                  <a:lnTo>
                    <a:pt x="738" y="277"/>
                  </a:lnTo>
                  <a:lnTo>
                    <a:pt x="830" y="277"/>
                  </a:lnTo>
                  <a:lnTo>
                    <a:pt x="953" y="369"/>
                  </a:lnTo>
                  <a:lnTo>
                    <a:pt x="1014" y="461"/>
                  </a:lnTo>
                  <a:lnTo>
                    <a:pt x="1198" y="492"/>
                  </a:lnTo>
                  <a:lnTo>
                    <a:pt x="1198" y="461"/>
                  </a:lnTo>
                  <a:lnTo>
                    <a:pt x="1260" y="430"/>
                  </a:lnTo>
                  <a:lnTo>
                    <a:pt x="1383" y="645"/>
                  </a:lnTo>
                  <a:lnTo>
                    <a:pt x="1413" y="829"/>
                  </a:lnTo>
                  <a:lnTo>
                    <a:pt x="1444" y="921"/>
                  </a:lnTo>
                  <a:lnTo>
                    <a:pt x="1505" y="1106"/>
                  </a:lnTo>
                  <a:lnTo>
                    <a:pt x="1505" y="1229"/>
                  </a:lnTo>
                  <a:lnTo>
                    <a:pt x="1659" y="1290"/>
                  </a:lnTo>
                  <a:lnTo>
                    <a:pt x="1812" y="1290"/>
                  </a:lnTo>
                  <a:lnTo>
                    <a:pt x="1997" y="1351"/>
                  </a:lnTo>
                  <a:lnTo>
                    <a:pt x="2181" y="1351"/>
                  </a:lnTo>
                  <a:lnTo>
                    <a:pt x="2519" y="1351"/>
                  </a:lnTo>
                  <a:lnTo>
                    <a:pt x="2764" y="1382"/>
                  </a:lnTo>
                  <a:lnTo>
                    <a:pt x="3041" y="1382"/>
                  </a:lnTo>
                  <a:lnTo>
                    <a:pt x="3164" y="1382"/>
                  </a:lnTo>
                  <a:lnTo>
                    <a:pt x="3225" y="1413"/>
                  </a:lnTo>
                  <a:lnTo>
                    <a:pt x="3317" y="1382"/>
                  </a:lnTo>
                  <a:lnTo>
                    <a:pt x="3471" y="1536"/>
                  </a:lnTo>
                  <a:lnTo>
                    <a:pt x="3563" y="1566"/>
                  </a:lnTo>
                  <a:lnTo>
                    <a:pt x="3471" y="1751"/>
                  </a:lnTo>
                  <a:lnTo>
                    <a:pt x="3440" y="1935"/>
                  </a:lnTo>
                  <a:lnTo>
                    <a:pt x="3317" y="2211"/>
                  </a:lnTo>
                  <a:lnTo>
                    <a:pt x="3225" y="2273"/>
                  </a:lnTo>
                  <a:lnTo>
                    <a:pt x="3225" y="2395"/>
                  </a:lnTo>
                  <a:lnTo>
                    <a:pt x="3164" y="2457"/>
                  </a:lnTo>
                  <a:lnTo>
                    <a:pt x="3071" y="2457"/>
                  </a:lnTo>
                  <a:lnTo>
                    <a:pt x="3010" y="2395"/>
                  </a:lnTo>
                  <a:lnTo>
                    <a:pt x="2856" y="2518"/>
                  </a:lnTo>
                  <a:lnTo>
                    <a:pt x="2826" y="2610"/>
                  </a:lnTo>
                  <a:lnTo>
                    <a:pt x="2764" y="2672"/>
                  </a:lnTo>
                  <a:lnTo>
                    <a:pt x="2764" y="2764"/>
                  </a:lnTo>
                  <a:lnTo>
                    <a:pt x="2826" y="3009"/>
                  </a:lnTo>
                  <a:lnTo>
                    <a:pt x="2918" y="3071"/>
                  </a:lnTo>
                  <a:lnTo>
                    <a:pt x="2949" y="3163"/>
                  </a:lnTo>
                  <a:lnTo>
                    <a:pt x="3102" y="3286"/>
                  </a:lnTo>
                  <a:lnTo>
                    <a:pt x="3225" y="3439"/>
                  </a:lnTo>
                  <a:lnTo>
                    <a:pt x="3317" y="3439"/>
                  </a:lnTo>
                  <a:lnTo>
                    <a:pt x="3317" y="3317"/>
                  </a:lnTo>
                  <a:lnTo>
                    <a:pt x="3256" y="3286"/>
                  </a:lnTo>
                  <a:lnTo>
                    <a:pt x="3348" y="3163"/>
                  </a:lnTo>
                  <a:lnTo>
                    <a:pt x="3348" y="3071"/>
                  </a:lnTo>
                  <a:lnTo>
                    <a:pt x="3409" y="2979"/>
                  </a:lnTo>
                  <a:lnTo>
                    <a:pt x="3348" y="2917"/>
                  </a:lnTo>
                  <a:lnTo>
                    <a:pt x="3440" y="2856"/>
                  </a:lnTo>
                  <a:lnTo>
                    <a:pt x="3532" y="2917"/>
                  </a:lnTo>
                  <a:lnTo>
                    <a:pt x="3686" y="2917"/>
                  </a:lnTo>
                  <a:lnTo>
                    <a:pt x="3716" y="3009"/>
                  </a:lnTo>
                  <a:lnTo>
                    <a:pt x="3778" y="3102"/>
                  </a:lnTo>
                  <a:lnTo>
                    <a:pt x="3839" y="3347"/>
                  </a:lnTo>
                  <a:lnTo>
                    <a:pt x="3839" y="3531"/>
                  </a:lnTo>
                  <a:lnTo>
                    <a:pt x="3900" y="3654"/>
                  </a:lnTo>
                  <a:lnTo>
                    <a:pt x="3962" y="3992"/>
                  </a:lnTo>
                  <a:lnTo>
                    <a:pt x="4023" y="4207"/>
                  </a:lnTo>
                  <a:lnTo>
                    <a:pt x="4085" y="4330"/>
                  </a:lnTo>
                  <a:lnTo>
                    <a:pt x="4115" y="4391"/>
                  </a:lnTo>
                  <a:lnTo>
                    <a:pt x="4115" y="4483"/>
                  </a:lnTo>
                  <a:lnTo>
                    <a:pt x="4146" y="4545"/>
                  </a:lnTo>
                  <a:lnTo>
                    <a:pt x="4177" y="4575"/>
                  </a:lnTo>
                  <a:close/>
                  <a:moveTo>
                    <a:pt x="3071" y="3839"/>
                  </a:moveTo>
                  <a:lnTo>
                    <a:pt x="3010" y="3777"/>
                  </a:lnTo>
                  <a:lnTo>
                    <a:pt x="2949" y="3839"/>
                  </a:lnTo>
                  <a:lnTo>
                    <a:pt x="2979" y="3992"/>
                  </a:lnTo>
                  <a:lnTo>
                    <a:pt x="3041" y="3961"/>
                  </a:lnTo>
                  <a:close/>
                  <a:moveTo>
                    <a:pt x="2642" y="3808"/>
                  </a:moveTo>
                  <a:lnTo>
                    <a:pt x="2734" y="3961"/>
                  </a:lnTo>
                  <a:lnTo>
                    <a:pt x="2703" y="4115"/>
                  </a:lnTo>
                  <a:lnTo>
                    <a:pt x="2764" y="4207"/>
                  </a:lnTo>
                  <a:lnTo>
                    <a:pt x="2887" y="3992"/>
                  </a:lnTo>
                  <a:lnTo>
                    <a:pt x="2856" y="3869"/>
                  </a:lnTo>
                  <a:lnTo>
                    <a:pt x="2642" y="3716"/>
                  </a:lnTo>
                  <a:cubicBezTo>
                    <a:pt x="2642" y="3746"/>
                    <a:pt x="2642" y="3777"/>
                    <a:pt x="2642" y="3808"/>
                  </a:cubicBezTo>
                  <a:close/>
                  <a:moveTo>
                    <a:pt x="2488" y="3685"/>
                  </a:moveTo>
                  <a:lnTo>
                    <a:pt x="2334" y="3746"/>
                  </a:lnTo>
                  <a:lnTo>
                    <a:pt x="2334" y="3808"/>
                  </a:lnTo>
                  <a:lnTo>
                    <a:pt x="2427" y="4053"/>
                  </a:lnTo>
                  <a:lnTo>
                    <a:pt x="2580" y="4053"/>
                  </a:lnTo>
                  <a:lnTo>
                    <a:pt x="2580" y="380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39" name="Google Shape;1039;p73"/>
            <p:cNvSpPr/>
            <p:nvPr/>
          </p:nvSpPr>
          <p:spPr>
            <a:xfrm>
              <a:off x="6921000" y="2718720"/>
              <a:ext cx="48240" cy="28441"/>
            </a:xfrm>
            <a:custGeom>
              <a:rect b="b" l="l" r="r" t="t"/>
              <a:pathLst>
                <a:path extrusionOk="0" h="1505" w="2549">
                  <a:moveTo>
                    <a:pt x="62" y="707"/>
                  </a:moveTo>
                  <a:lnTo>
                    <a:pt x="246" y="645"/>
                  </a:lnTo>
                  <a:lnTo>
                    <a:pt x="430" y="277"/>
                  </a:lnTo>
                  <a:lnTo>
                    <a:pt x="829" y="31"/>
                  </a:lnTo>
                  <a:lnTo>
                    <a:pt x="1075" y="0"/>
                  </a:lnTo>
                  <a:lnTo>
                    <a:pt x="1167" y="123"/>
                  </a:lnTo>
                  <a:lnTo>
                    <a:pt x="1566" y="185"/>
                  </a:lnTo>
                  <a:lnTo>
                    <a:pt x="1720" y="246"/>
                  </a:lnTo>
                  <a:lnTo>
                    <a:pt x="1935" y="154"/>
                  </a:lnTo>
                  <a:lnTo>
                    <a:pt x="2150" y="154"/>
                  </a:lnTo>
                  <a:lnTo>
                    <a:pt x="2273" y="338"/>
                  </a:lnTo>
                  <a:lnTo>
                    <a:pt x="2334" y="338"/>
                  </a:lnTo>
                  <a:lnTo>
                    <a:pt x="2273" y="553"/>
                  </a:lnTo>
                  <a:lnTo>
                    <a:pt x="2303" y="707"/>
                  </a:lnTo>
                  <a:lnTo>
                    <a:pt x="2549" y="829"/>
                  </a:lnTo>
                  <a:lnTo>
                    <a:pt x="2549" y="1044"/>
                  </a:lnTo>
                  <a:lnTo>
                    <a:pt x="2549" y="1198"/>
                  </a:lnTo>
                  <a:lnTo>
                    <a:pt x="2211" y="1290"/>
                  </a:lnTo>
                  <a:lnTo>
                    <a:pt x="1996" y="1290"/>
                  </a:lnTo>
                  <a:lnTo>
                    <a:pt x="1689" y="1351"/>
                  </a:lnTo>
                  <a:lnTo>
                    <a:pt x="1536" y="1290"/>
                  </a:lnTo>
                  <a:lnTo>
                    <a:pt x="1351" y="1321"/>
                  </a:lnTo>
                  <a:lnTo>
                    <a:pt x="1167" y="1505"/>
                  </a:lnTo>
                  <a:lnTo>
                    <a:pt x="952" y="1505"/>
                  </a:lnTo>
                  <a:lnTo>
                    <a:pt x="553" y="1290"/>
                  </a:lnTo>
                  <a:lnTo>
                    <a:pt x="430" y="1351"/>
                  </a:lnTo>
                  <a:lnTo>
                    <a:pt x="154" y="1290"/>
                  </a:lnTo>
                  <a:lnTo>
                    <a:pt x="0" y="1044"/>
                  </a:lnTo>
                  <a:lnTo>
                    <a:pt x="62" y="891"/>
                  </a:lnTo>
                  <a:close/>
                </a:path>
              </a:pathLst>
            </a:custGeom>
            <a:solidFill>
              <a:schemeClr val="accent3"/>
            </a:solidFill>
            <a:ln>
              <a:noFill/>
            </a:ln>
          </p:spPr>
        </p:sp>
        <p:sp>
          <p:nvSpPr>
            <p:cNvPr id="1040" name="Google Shape;1040;p73"/>
            <p:cNvSpPr/>
            <p:nvPr/>
          </p:nvSpPr>
          <p:spPr>
            <a:xfrm>
              <a:off x="6781680" y="2682720"/>
              <a:ext cx="131045" cy="68756"/>
            </a:xfrm>
            <a:custGeom>
              <a:rect b="b" l="l" r="r" t="t"/>
              <a:pathLst>
                <a:path extrusionOk="0" h="3624" w="6879">
                  <a:moveTo>
                    <a:pt x="307" y="31"/>
                  </a:moveTo>
                  <a:lnTo>
                    <a:pt x="338" y="0"/>
                  </a:lnTo>
                  <a:lnTo>
                    <a:pt x="584" y="123"/>
                  </a:lnTo>
                  <a:lnTo>
                    <a:pt x="645" y="215"/>
                  </a:lnTo>
                  <a:lnTo>
                    <a:pt x="829" y="215"/>
                  </a:lnTo>
                  <a:lnTo>
                    <a:pt x="891" y="246"/>
                  </a:lnTo>
                  <a:lnTo>
                    <a:pt x="1014" y="92"/>
                  </a:lnTo>
                  <a:lnTo>
                    <a:pt x="1198" y="92"/>
                  </a:lnTo>
                  <a:lnTo>
                    <a:pt x="1505" y="185"/>
                  </a:lnTo>
                  <a:lnTo>
                    <a:pt x="1597" y="277"/>
                  </a:lnTo>
                  <a:lnTo>
                    <a:pt x="1781" y="277"/>
                  </a:lnTo>
                  <a:lnTo>
                    <a:pt x="1904" y="369"/>
                  </a:lnTo>
                  <a:lnTo>
                    <a:pt x="2150" y="645"/>
                  </a:lnTo>
                  <a:lnTo>
                    <a:pt x="2365" y="645"/>
                  </a:lnTo>
                  <a:lnTo>
                    <a:pt x="2518" y="737"/>
                  </a:lnTo>
                  <a:lnTo>
                    <a:pt x="2610" y="829"/>
                  </a:lnTo>
                  <a:lnTo>
                    <a:pt x="2733" y="1014"/>
                  </a:lnTo>
                  <a:lnTo>
                    <a:pt x="2825" y="1198"/>
                  </a:lnTo>
                  <a:lnTo>
                    <a:pt x="2887" y="1167"/>
                  </a:lnTo>
                  <a:lnTo>
                    <a:pt x="2917" y="922"/>
                  </a:lnTo>
                  <a:lnTo>
                    <a:pt x="3009" y="829"/>
                  </a:lnTo>
                  <a:lnTo>
                    <a:pt x="3071" y="891"/>
                  </a:lnTo>
                  <a:lnTo>
                    <a:pt x="3255" y="891"/>
                  </a:lnTo>
                  <a:lnTo>
                    <a:pt x="3409" y="1014"/>
                  </a:lnTo>
                  <a:lnTo>
                    <a:pt x="3439" y="1229"/>
                  </a:lnTo>
                  <a:lnTo>
                    <a:pt x="3654" y="1413"/>
                  </a:lnTo>
                  <a:lnTo>
                    <a:pt x="3900" y="1321"/>
                  </a:lnTo>
                  <a:lnTo>
                    <a:pt x="4115" y="1351"/>
                  </a:lnTo>
                  <a:lnTo>
                    <a:pt x="4053" y="1689"/>
                  </a:lnTo>
                  <a:lnTo>
                    <a:pt x="4176" y="1904"/>
                  </a:lnTo>
                  <a:lnTo>
                    <a:pt x="4299" y="1873"/>
                  </a:lnTo>
                  <a:lnTo>
                    <a:pt x="4514" y="1966"/>
                  </a:lnTo>
                  <a:lnTo>
                    <a:pt x="4637" y="1873"/>
                  </a:lnTo>
                  <a:lnTo>
                    <a:pt x="4821" y="1843"/>
                  </a:lnTo>
                  <a:lnTo>
                    <a:pt x="4944" y="1658"/>
                  </a:lnTo>
                  <a:lnTo>
                    <a:pt x="5282" y="1689"/>
                  </a:lnTo>
                  <a:lnTo>
                    <a:pt x="5466" y="1812"/>
                  </a:lnTo>
                  <a:lnTo>
                    <a:pt x="5527" y="1996"/>
                  </a:lnTo>
                  <a:lnTo>
                    <a:pt x="5773" y="2088"/>
                  </a:lnTo>
                  <a:lnTo>
                    <a:pt x="5927" y="2334"/>
                  </a:lnTo>
                  <a:lnTo>
                    <a:pt x="6080" y="2365"/>
                  </a:lnTo>
                  <a:lnTo>
                    <a:pt x="6295" y="2273"/>
                  </a:lnTo>
                  <a:lnTo>
                    <a:pt x="6356" y="2303"/>
                  </a:lnTo>
                  <a:lnTo>
                    <a:pt x="6602" y="2242"/>
                  </a:lnTo>
                  <a:lnTo>
                    <a:pt x="6756" y="2242"/>
                  </a:lnTo>
                  <a:lnTo>
                    <a:pt x="6786" y="2426"/>
                  </a:lnTo>
                  <a:lnTo>
                    <a:pt x="6725" y="2825"/>
                  </a:lnTo>
                  <a:lnTo>
                    <a:pt x="6878" y="3132"/>
                  </a:lnTo>
                  <a:lnTo>
                    <a:pt x="6817" y="3532"/>
                  </a:lnTo>
                  <a:lnTo>
                    <a:pt x="6295" y="3624"/>
                  </a:lnTo>
                  <a:lnTo>
                    <a:pt x="5988" y="3470"/>
                  </a:lnTo>
                  <a:lnTo>
                    <a:pt x="5834" y="3562"/>
                  </a:lnTo>
                  <a:lnTo>
                    <a:pt x="5097" y="3286"/>
                  </a:lnTo>
                  <a:lnTo>
                    <a:pt x="4821" y="3317"/>
                  </a:lnTo>
                  <a:lnTo>
                    <a:pt x="4668" y="3378"/>
                  </a:lnTo>
                  <a:lnTo>
                    <a:pt x="4207" y="3255"/>
                  </a:lnTo>
                  <a:lnTo>
                    <a:pt x="3992" y="3071"/>
                  </a:lnTo>
                  <a:lnTo>
                    <a:pt x="3961" y="2856"/>
                  </a:lnTo>
                  <a:lnTo>
                    <a:pt x="3562" y="2764"/>
                  </a:lnTo>
                  <a:lnTo>
                    <a:pt x="3132" y="2887"/>
                  </a:lnTo>
                  <a:lnTo>
                    <a:pt x="2979" y="2764"/>
                  </a:lnTo>
                  <a:lnTo>
                    <a:pt x="2580" y="2795"/>
                  </a:lnTo>
                  <a:lnTo>
                    <a:pt x="2303" y="2610"/>
                  </a:lnTo>
                  <a:lnTo>
                    <a:pt x="2088" y="2610"/>
                  </a:lnTo>
                  <a:lnTo>
                    <a:pt x="1904" y="2488"/>
                  </a:lnTo>
                  <a:lnTo>
                    <a:pt x="1597" y="2426"/>
                  </a:lnTo>
                  <a:lnTo>
                    <a:pt x="1351" y="2119"/>
                  </a:lnTo>
                  <a:lnTo>
                    <a:pt x="952" y="1873"/>
                  </a:lnTo>
                  <a:lnTo>
                    <a:pt x="676" y="1781"/>
                  </a:lnTo>
                  <a:lnTo>
                    <a:pt x="522" y="1689"/>
                  </a:lnTo>
                  <a:lnTo>
                    <a:pt x="369" y="1689"/>
                  </a:lnTo>
                  <a:lnTo>
                    <a:pt x="246" y="1566"/>
                  </a:lnTo>
                  <a:lnTo>
                    <a:pt x="62" y="1536"/>
                  </a:lnTo>
                  <a:lnTo>
                    <a:pt x="0" y="1321"/>
                  </a:lnTo>
                  <a:lnTo>
                    <a:pt x="215" y="1044"/>
                  </a:lnTo>
                  <a:lnTo>
                    <a:pt x="215" y="768"/>
                  </a:lnTo>
                  <a:lnTo>
                    <a:pt x="338" y="338"/>
                  </a:lnTo>
                  <a:close/>
                </a:path>
              </a:pathLst>
            </a:custGeom>
            <a:solidFill>
              <a:schemeClr val="accent3"/>
            </a:solidFill>
            <a:ln>
              <a:noFill/>
            </a:ln>
          </p:spPr>
        </p:sp>
        <p:sp>
          <p:nvSpPr>
            <p:cNvPr id="1041" name="Google Shape;1041;p73"/>
            <p:cNvSpPr/>
            <p:nvPr/>
          </p:nvSpPr>
          <p:spPr>
            <a:xfrm>
              <a:off x="6481440" y="2565000"/>
              <a:ext cx="219236" cy="241210"/>
            </a:xfrm>
            <a:custGeom>
              <a:rect b="b" l="l" r="r" t="t"/>
              <a:pathLst>
                <a:path extrusionOk="0" h="12652" w="11516">
                  <a:moveTo>
                    <a:pt x="6633" y="12590"/>
                  </a:moveTo>
                  <a:lnTo>
                    <a:pt x="6664" y="12375"/>
                  </a:lnTo>
                  <a:lnTo>
                    <a:pt x="6818" y="12252"/>
                  </a:lnTo>
                  <a:lnTo>
                    <a:pt x="6940" y="12221"/>
                  </a:lnTo>
                  <a:lnTo>
                    <a:pt x="7002" y="12006"/>
                  </a:lnTo>
                  <a:lnTo>
                    <a:pt x="7125" y="12037"/>
                  </a:lnTo>
                  <a:lnTo>
                    <a:pt x="7278" y="11976"/>
                  </a:lnTo>
                  <a:lnTo>
                    <a:pt x="7831" y="12006"/>
                  </a:lnTo>
                  <a:lnTo>
                    <a:pt x="8169" y="11884"/>
                  </a:lnTo>
                  <a:lnTo>
                    <a:pt x="8230" y="11822"/>
                  </a:lnTo>
                  <a:lnTo>
                    <a:pt x="8414" y="11761"/>
                  </a:lnTo>
                  <a:lnTo>
                    <a:pt x="8353" y="11884"/>
                  </a:lnTo>
                  <a:lnTo>
                    <a:pt x="8445" y="11976"/>
                  </a:lnTo>
                  <a:lnTo>
                    <a:pt x="8629" y="11853"/>
                  </a:lnTo>
                  <a:lnTo>
                    <a:pt x="8783" y="11792"/>
                  </a:lnTo>
                  <a:lnTo>
                    <a:pt x="8721" y="11730"/>
                  </a:lnTo>
                  <a:lnTo>
                    <a:pt x="8721" y="11607"/>
                  </a:lnTo>
                  <a:lnTo>
                    <a:pt x="8537" y="11085"/>
                  </a:lnTo>
                  <a:lnTo>
                    <a:pt x="8384" y="10870"/>
                  </a:lnTo>
                  <a:lnTo>
                    <a:pt x="8414" y="10748"/>
                  </a:lnTo>
                  <a:lnTo>
                    <a:pt x="8322" y="10655"/>
                  </a:lnTo>
                  <a:lnTo>
                    <a:pt x="8169" y="10655"/>
                  </a:lnTo>
                  <a:lnTo>
                    <a:pt x="7892" y="10502"/>
                  </a:lnTo>
                  <a:lnTo>
                    <a:pt x="7862" y="10195"/>
                  </a:lnTo>
                  <a:lnTo>
                    <a:pt x="7862" y="9980"/>
                  </a:lnTo>
                  <a:lnTo>
                    <a:pt x="7739" y="9734"/>
                  </a:lnTo>
                  <a:lnTo>
                    <a:pt x="7585" y="9734"/>
                  </a:lnTo>
                  <a:lnTo>
                    <a:pt x="7493" y="9765"/>
                  </a:lnTo>
                  <a:lnTo>
                    <a:pt x="7309" y="9704"/>
                  </a:lnTo>
                  <a:lnTo>
                    <a:pt x="7155" y="9704"/>
                  </a:lnTo>
                  <a:lnTo>
                    <a:pt x="7155" y="9519"/>
                  </a:lnTo>
                  <a:lnTo>
                    <a:pt x="7309" y="9182"/>
                  </a:lnTo>
                  <a:lnTo>
                    <a:pt x="7432" y="9120"/>
                  </a:lnTo>
                  <a:lnTo>
                    <a:pt x="7647" y="8813"/>
                  </a:lnTo>
                  <a:lnTo>
                    <a:pt x="7677" y="8660"/>
                  </a:lnTo>
                  <a:lnTo>
                    <a:pt x="7831" y="8598"/>
                  </a:lnTo>
                  <a:lnTo>
                    <a:pt x="7954" y="8506"/>
                  </a:lnTo>
                  <a:lnTo>
                    <a:pt x="8107" y="8598"/>
                  </a:lnTo>
                  <a:lnTo>
                    <a:pt x="8169" y="8752"/>
                  </a:lnTo>
                  <a:lnTo>
                    <a:pt x="8261" y="8782"/>
                  </a:lnTo>
                  <a:lnTo>
                    <a:pt x="8568" y="8629"/>
                  </a:lnTo>
                  <a:lnTo>
                    <a:pt x="9028" y="8598"/>
                  </a:lnTo>
                  <a:lnTo>
                    <a:pt x="9274" y="8291"/>
                  </a:lnTo>
                  <a:lnTo>
                    <a:pt x="9428" y="7800"/>
                  </a:lnTo>
                  <a:lnTo>
                    <a:pt x="9827" y="7554"/>
                  </a:lnTo>
                  <a:lnTo>
                    <a:pt x="9919" y="7370"/>
                  </a:lnTo>
                  <a:lnTo>
                    <a:pt x="9950" y="7094"/>
                  </a:lnTo>
                  <a:lnTo>
                    <a:pt x="10134" y="6848"/>
                  </a:lnTo>
                  <a:lnTo>
                    <a:pt x="10410" y="6694"/>
                  </a:lnTo>
                  <a:lnTo>
                    <a:pt x="10502" y="6510"/>
                  </a:lnTo>
                  <a:lnTo>
                    <a:pt x="10502" y="6357"/>
                  </a:lnTo>
                  <a:lnTo>
                    <a:pt x="10379" y="6264"/>
                  </a:lnTo>
                  <a:lnTo>
                    <a:pt x="10625" y="6019"/>
                  </a:lnTo>
                  <a:lnTo>
                    <a:pt x="10748" y="5896"/>
                  </a:lnTo>
                  <a:lnTo>
                    <a:pt x="10779" y="5712"/>
                  </a:lnTo>
                  <a:lnTo>
                    <a:pt x="10809" y="5282"/>
                  </a:lnTo>
                  <a:lnTo>
                    <a:pt x="10748" y="5006"/>
                  </a:lnTo>
                  <a:lnTo>
                    <a:pt x="10686" y="4913"/>
                  </a:lnTo>
                  <a:lnTo>
                    <a:pt x="10932" y="4668"/>
                  </a:lnTo>
                  <a:lnTo>
                    <a:pt x="11116" y="4606"/>
                  </a:lnTo>
                  <a:lnTo>
                    <a:pt x="11270" y="4514"/>
                  </a:lnTo>
                  <a:lnTo>
                    <a:pt x="11362" y="4545"/>
                  </a:lnTo>
                  <a:lnTo>
                    <a:pt x="11516" y="4361"/>
                  </a:lnTo>
                  <a:lnTo>
                    <a:pt x="11516" y="4176"/>
                  </a:lnTo>
                  <a:lnTo>
                    <a:pt x="11301" y="4115"/>
                  </a:lnTo>
                  <a:lnTo>
                    <a:pt x="11086" y="4207"/>
                  </a:lnTo>
                  <a:lnTo>
                    <a:pt x="10840" y="4146"/>
                  </a:lnTo>
                  <a:lnTo>
                    <a:pt x="10748" y="3931"/>
                  </a:lnTo>
                  <a:lnTo>
                    <a:pt x="10441" y="3808"/>
                  </a:lnTo>
                  <a:lnTo>
                    <a:pt x="10134" y="3747"/>
                  </a:lnTo>
                  <a:lnTo>
                    <a:pt x="9857" y="3470"/>
                  </a:lnTo>
                  <a:lnTo>
                    <a:pt x="9796" y="3225"/>
                  </a:lnTo>
                  <a:lnTo>
                    <a:pt x="9673" y="2672"/>
                  </a:lnTo>
                  <a:lnTo>
                    <a:pt x="9520" y="2426"/>
                  </a:lnTo>
                  <a:lnTo>
                    <a:pt x="9520" y="2150"/>
                  </a:lnTo>
                  <a:lnTo>
                    <a:pt x="9642" y="2088"/>
                  </a:lnTo>
                  <a:lnTo>
                    <a:pt x="9673" y="1935"/>
                  </a:lnTo>
                  <a:lnTo>
                    <a:pt x="9919" y="1781"/>
                  </a:lnTo>
                  <a:lnTo>
                    <a:pt x="9919" y="1566"/>
                  </a:lnTo>
                  <a:lnTo>
                    <a:pt x="9673" y="1505"/>
                  </a:lnTo>
                  <a:lnTo>
                    <a:pt x="9612" y="1352"/>
                  </a:lnTo>
                  <a:lnTo>
                    <a:pt x="9397" y="1229"/>
                  </a:lnTo>
                  <a:lnTo>
                    <a:pt x="9182" y="1014"/>
                  </a:lnTo>
                  <a:lnTo>
                    <a:pt x="8998" y="830"/>
                  </a:lnTo>
                  <a:lnTo>
                    <a:pt x="8844" y="891"/>
                  </a:lnTo>
                  <a:lnTo>
                    <a:pt x="8721" y="922"/>
                  </a:lnTo>
                  <a:lnTo>
                    <a:pt x="8598" y="799"/>
                  </a:lnTo>
                  <a:lnTo>
                    <a:pt x="8568" y="492"/>
                  </a:lnTo>
                  <a:lnTo>
                    <a:pt x="8967" y="215"/>
                  </a:lnTo>
                  <a:lnTo>
                    <a:pt x="8906" y="62"/>
                  </a:lnTo>
                  <a:lnTo>
                    <a:pt x="8660" y="123"/>
                  </a:lnTo>
                  <a:lnTo>
                    <a:pt x="8476" y="0"/>
                  </a:lnTo>
                  <a:lnTo>
                    <a:pt x="8199" y="154"/>
                  </a:lnTo>
                  <a:lnTo>
                    <a:pt x="8015" y="338"/>
                  </a:lnTo>
                  <a:lnTo>
                    <a:pt x="7769" y="338"/>
                  </a:lnTo>
                  <a:lnTo>
                    <a:pt x="7647" y="553"/>
                  </a:lnTo>
                  <a:lnTo>
                    <a:pt x="7493" y="707"/>
                  </a:lnTo>
                  <a:lnTo>
                    <a:pt x="7862" y="1229"/>
                  </a:lnTo>
                  <a:lnTo>
                    <a:pt x="7862" y="1566"/>
                  </a:lnTo>
                  <a:lnTo>
                    <a:pt x="7493" y="2088"/>
                  </a:lnTo>
                  <a:lnTo>
                    <a:pt x="7677" y="2273"/>
                  </a:lnTo>
                  <a:lnTo>
                    <a:pt x="7677" y="2518"/>
                  </a:lnTo>
                  <a:lnTo>
                    <a:pt x="7462" y="2825"/>
                  </a:lnTo>
                  <a:lnTo>
                    <a:pt x="7155" y="2825"/>
                  </a:lnTo>
                  <a:lnTo>
                    <a:pt x="6848" y="2703"/>
                  </a:lnTo>
                  <a:lnTo>
                    <a:pt x="6664" y="2856"/>
                  </a:lnTo>
                  <a:lnTo>
                    <a:pt x="6756" y="3071"/>
                  </a:lnTo>
                  <a:lnTo>
                    <a:pt x="6910" y="3163"/>
                  </a:lnTo>
                  <a:lnTo>
                    <a:pt x="7032" y="3378"/>
                  </a:lnTo>
                  <a:lnTo>
                    <a:pt x="7002" y="3532"/>
                  </a:lnTo>
                  <a:lnTo>
                    <a:pt x="6787" y="3624"/>
                  </a:lnTo>
                  <a:lnTo>
                    <a:pt x="6603" y="3654"/>
                  </a:lnTo>
                  <a:lnTo>
                    <a:pt x="6541" y="3777"/>
                  </a:lnTo>
                  <a:lnTo>
                    <a:pt x="6510" y="4054"/>
                  </a:lnTo>
                  <a:lnTo>
                    <a:pt x="6449" y="4238"/>
                  </a:lnTo>
                  <a:lnTo>
                    <a:pt x="6449" y="4361"/>
                  </a:lnTo>
                  <a:lnTo>
                    <a:pt x="6388" y="4422"/>
                  </a:lnTo>
                  <a:lnTo>
                    <a:pt x="6449" y="4791"/>
                  </a:lnTo>
                  <a:lnTo>
                    <a:pt x="6265" y="5067"/>
                  </a:lnTo>
                  <a:lnTo>
                    <a:pt x="6111" y="4852"/>
                  </a:lnTo>
                  <a:lnTo>
                    <a:pt x="6019" y="4852"/>
                  </a:lnTo>
                  <a:lnTo>
                    <a:pt x="6019" y="4975"/>
                  </a:lnTo>
                  <a:lnTo>
                    <a:pt x="5804" y="4975"/>
                  </a:lnTo>
                  <a:lnTo>
                    <a:pt x="5712" y="4883"/>
                  </a:lnTo>
                  <a:lnTo>
                    <a:pt x="5528" y="4913"/>
                  </a:lnTo>
                  <a:lnTo>
                    <a:pt x="5466" y="5036"/>
                  </a:lnTo>
                  <a:lnTo>
                    <a:pt x="5159" y="5251"/>
                  </a:lnTo>
                  <a:lnTo>
                    <a:pt x="5282" y="5313"/>
                  </a:lnTo>
                  <a:lnTo>
                    <a:pt x="5190" y="5435"/>
                  </a:lnTo>
                  <a:lnTo>
                    <a:pt x="4883" y="5558"/>
                  </a:lnTo>
                  <a:lnTo>
                    <a:pt x="4791" y="5497"/>
                  </a:lnTo>
                  <a:lnTo>
                    <a:pt x="4607" y="5528"/>
                  </a:lnTo>
                  <a:lnTo>
                    <a:pt x="4545" y="5650"/>
                  </a:lnTo>
                  <a:lnTo>
                    <a:pt x="4484" y="5804"/>
                  </a:lnTo>
                  <a:lnTo>
                    <a:pt x="4330" y="5835"/>
                  </a:lnTo>
                  <a:lnTo>
                    <a:pt x="4238" y="5988"/>
                  </a:lnTo>
                  <a:lnTo>
                    <a:pt x="4238" y="6203"/>
                  </a:lnTo>
                  <a:lnTo>
                    <a:pt x="4300" y="6479"/>
                  </a:lnTo>
                  <a:lnTo>
                    <a:pt x="4300" y="6633"/>
                  </a:lnTo>
                  <a:lnTo>
                    <a:pt x="4361" y="6817"/>
                  </a:lnTo>
                  <a:lnTo>
                    <a:pt x="4330" y="6971"/>
                  </a:lnTo>
                  <a:lnTo>
                    <a:pt x="3993" y="7094"/>
                  </a:lnTo>
                  <a:lnTo>
                    <a:pt x="3716" y="7094"/>
                  </a:lnTo>
                  <a:lnTo>
                    <a:pt x="3440" y="7124"/>
                  </a:lnTo>
                  <a:lnTo>
                    <a:pt x="3010" y="7155"/>
                  </a:lnTo>
                  <a:lnTo>
                    <a:pt x="2703" y="7216"/>
                  </a:lnTo>
                  <a:lnTo>
                    <a:pt x="2611" y="7308"/>
                  </a:lnTo>
                  <a:lnTo>
                    <a:pt x="2365" y="7308"/>
                  </a:lnTo>
                  <a:lnTo>
                    <a:pt x="2089" y="7370"/>
                  </a:lnTo>
                  <a:lnTo>
                    <a:pt x="1137" y="7401"/>
                  </a:lnTo>
                  <a:lnTo>
                    <a:pt x="1" y="7094"/>
                  </a:lnTo>
                  <a:lnTo>
                    <a:pt x="1" y="7094"/>
                  </a:lnTo>
                  <a:lnTo>
                    <a:pt x="431" y="7646"/>
                  </a:lnTo>
                  <a:lnTo>
                    <a:pt x="523" y="7830"/>
                  </a:lnTo>
                  <a:lnTo>
                    <a:pt x="738" y="8076"/>
                  </a:lnTo>
                  <a:lnTo>
                    <a:pt x="953" y="8168"/>
                  </a:lnTo>
                  <a:lnTo>
                    <a:pt x="1014" y="8260"/>
                  </a:lnTo>
                  <a:lnTo>
                    <a:pt x="1290" y="8291"/>
                  </a:lnTo>
                  <a:lnTo>
                    <a:pt x="1444" y="8352"/>
                  </a:lnTo>
                  <a:lnTo>
                    <a:pt x="1475" y="8445"/>
                  </a:lnTo>
                  <a:lnTo>
                    <a:pt x="1690" y="8475"/>
                  </a:lnTo>
                  <a:lnTo>
                    <a:pt x="1690" y="8752"/>
                  </a:lnTo>
                  <a:lnTo>
                    <a:pt x="1751" y="8936"/>
                  </a:lnTo>
                  <a:lnTo>
                    <a:pt x="1751" y="9151"/>
                  </a:lnTo>
                  <a:lnTo>
                    <a:pt x="1812" y="9304"/>
                  </a:lnTo>
                  <a:lnTo>
                    <a:pt x="1997" y="9304"/>
                  </a:lnTo>
                  <a:lnTo>
                    <a:pt x="2212" y="9427"/>
                  </a:lnTo>
                  <a:lnTo>
                    <a:pt x="2242" y="9765"/>
                  </a:lnTo>
                  <a:lnTo>
                    <a:pt x="2120" y="9888"/>
                  </a:lnTo>
                  <a:lnTo>
                    <a:pt x="1905" y="9796"/>
                  </a:lnTo>
                  <a:lnTo>
                    <a:pt x="1505" y="9918"/>
                  </a:lnTo>
                  <a:lnTo>
                    <a:pt x="1444" y="10011"/>
                  </a:lnTo>
                  <a:lnTo>
                    <a:pt x="1168" y="10103"/>
                  </a:lnTo>
                  <a:lnTo>
                    <a:pt x="1106" y="10256"/>
                  </a:lnTo>
                  <a:lnTo>
                    <a:pt x="1137" y="10410"/>
                  </a:lnTo>
                  <a:lnTo>
                    <a:pt x="1014" y="10563"/>
                  </a:lnTo>
                  <a:lnTo>
                    <a:pt x="1106" y="10778"/>
                  </a:lnTo>
                  <a:lnTo>
                    <a:pt x="1045" y="11085"/>
                  </a:lnTo>
                  <a:lnTo>
                    <a:pt x="1045" y="11208"/>
                  </a:lnTo>
                  <a:lnTo>
                    <a:pt x="1168" y="11208"/>
                  </a:lnTo>
                  <a:lnTo>
                    <a:pt x="1137" y="11331"/>
                  </a:lnTo>
                  <a:lnTo>
                    <a:pt x="1229" y="11362"/>
                  </a:lnTo>
                  <a:lnTo>
                    <a:pt x="1475" y="11208"/>
                  </a:lnTo>
                  <a:lnTo>
                    <a:pt x="1659" y="11208"/>
                  </a:lnTo>
                  <a:lnTo>
                    <a:pt x="1659" y="11270"/>
                  </a:lnTo>
                  <a:lnTo>
                    <a:pt x="1720" y="11239"/>
                  </a:lnTo>
                  <a:lnTo>
                    <a:pt x="1843" y="11147"/>
                  </a:lnTo>
                  <a:lnTo>
                    <a:pt x="2027" y="11147"/>
                  </a:lnTo>
                  <a:lnTo>
                    <a:pt x="2120" y="11177"/>
                  </a:lnTo>
                  <a:lnTo>
                    <a:pt x="2242" y="11147"/>
                  </a:lnTo>
                  <a:lnTo>
                    <a:pt x="2334" y="11147"/>
                  </a:lnTo>
                  <a:lnTo>
                    <a:pt x="2457" y="11147"/>
                  </a:lnTo>
                  <a:lnTo>
                    <a:pt x="2457" y="11085"/>
                  </a:lnTo>
                  <a:lnTo>
                    <a:pt x="2519" y="10993"/>
                  </a:lnTo>
                  <a:lnTo>
                    <a:pt x="2703" y="11085"/>
                  </a:lnTo>
                  <a:lnTo>
                    <a:pt x="2795" y="11085"/>
                  </a:lnTo>
                  <a:lnTo>
                    <a:pt x="2826" y="11024"/>
                  </a:lnTo>
                  <a:lnTo>
                    <a:pt x="2918" y="11055"/>
                  </a:lnTo>
                  <a:lnTo>
                    <a:pt x="2949" y="11147"/>
                  </a:lnTo>
                  <a:lnTo>
                    <a:pt x="3102" y="11147"/>
                  </a:lnTo>
                  <a:lnTo>
                    <a:pt x="3194" y="11208"/>
                  </a:lnTo>
                  <a:lnTo>
                    <a:pt x="3348" y="11208"/>
                  </a:lnTo>
                  <a:lnTo>
                    <a:pt x="3532" y="11024"/>
                  </a:lnTo>
                  <a:lnTo>
                    <a:pt x="3747" y="11024"/>
                  </a:lnTo>
                  <a:lnTo>
                    <a:pt x="3870" y="11085"/>
                  </a:lnTo>
                  <a:lnTo>
                    <a:pt x="3993" y="10993"/>
                  </a:lnTo>
                  <a:lnTo>
                    <a:pt x="4146" y="10993"/>
                  </a:lnTo>
                  <a:lnTo>
                    <a:pt x="4146" y="10932"/>
                  </a:lnTo>
                  <a:lnTo>
                    <a:pt x="4208" y="10993"/>
                  </a:lnTo>
                  <a:lnTo>
                    <a:pt x="4453" y="11024"/>
                  </a:lnTo>
                  <a:lnTo>
                    <a:pt x="4668" y="10932"/>
                  </a:lnTo>
                  <a:lnTo>
                    <a:pt x="4914" y="10932"/>
                  </a:lnTo>
                  <a:lnTo>
                    <a:pt x="5067" y="11055"/>
                  </a:lnTo>
                  <a:lnTo>
                    <a:pt x="5159" y="11239"/>
                  </a:lnTo>
                  <a:lnTo>
                    <a:pt x="5129" y="11392"/>
                  </a:lnTo>
                  <a:lnTo>
                    <a:pt x="5159" y="11423"/>
                  </a:lnTo>
                  <a:lnTo>
                    <a:pt x="5098" y="11423"/>
                  </a:lnTo>
                  <a:lnTo>
                    <a:pt x="5098" y="11484"/>
                  </a:lnTo>
                  <a:lnTo>
                    <a:pt x="5252" y="11484"/>
                  </a:lnTo>
                  <a:lnTo>
                    <a:pt x="5497" y="11392"/>
                  </a:lnTo>
                  <a:lnTo>
                    <a:pt x="5497" y="11546"/>
                  </a:lnTo>
                  <a:lnTo>
                    <a:pt x="5681" y="11761"/>
                  </a:lnTo>
                  <a:lnTo>
                    <a:pt x="5712" y="12068"/>
                  </a:lnTo>
                  <a:lnTo>
                    <a:pt x="5743" y="12099"/>
                  </a:lnTo>
                  <a:lnTo>
                    <a:pt x="5743" y="12191"/>
                  </a:lnTo>
                  <a:lnTo>
                    <a:pt x="5681" y="12252"/>
                  </a:lnTo>
                  <a:lnTo>
                    <a:pt x="5712" y="12252"/>
                  </a:lnTo>
                  <a:lnTo>
                    <a:pt x="5804" y="12252"/>
                  </a:lnTo>
                  <a:lnTo>
                    <a:pt x="5835" y="12436"/>
                  </a:lnTo>
                  <a:lnTo>
                    <a:pt x="5988" y="12436"/>
                  </a:lnTo>
                  <a:lnTo>
                    <a:pt x="6234" y="12406"/>
                  </a:lnTo>
                  <a:lnTo>
                    <a:pt x="6541" y="12559"/>
                  </a:lnTo>
                  <a:lnTo>
                    <a:pt x="6510" y="12651"/>
                  </a:lnTo>
                  <a:close/>
                </a:path>
              </a:pathLst>
            </a:custGeom>
            <a:solidFill>
              <a:schemeClr val="accent3"/>
            </a:solidFill>
            <a:ln>
              <a:noFill/>
            </a:ln>
          </p:spPr>
        </p:sp>
        <p:sp>
          <p:nvSpPr>
            <p:cNvPr id="1042" name="Google Shape;1042;p73"/>
            <p:cNvSpPr/>
            <p:nvPr/>
          </p:nvSpPr>
          <p:spPr>
            <a:xfrm>
              <a:off x="6644880" y="2553480"/>
              <a:ext cx="115207" cy="94674"/>
            </a:xfrm>
            <a:custGeom>
              <a:rect b="b" l="l" r="r" t="t"/>
              <a:pathLst>
                <a:path extrusionOk="0" h="4975" w="6050">
                  <a:moveTo>
                    <a:pt x="2949" y="4975"/>
                  </a:moveTo>
                  <a:lnTo>
                    <a:pt x="3010" y="4913"/>
                  </a:lnTo>
                  <a:lnTo>
                    <a:pt x="3256" y="4514"/>
                  </a:lnTo>
                  <a:lnTo>
                    <a:pt x="3501" y="4268"/>
                  </a:lnTo>
                  <a:lnTo>
                    <a:pt x="3716" y="4268"/>
                  </a:lnTo>
                  <a:lnTo>
                    <a:pt x="3808" y="4084"/>
                  </a:lnTo>
                  <a:lnTo>
                    <a:pt x="3993" y="4084"/>
                  </a:lnTo>
                  <a:lnTo>
                    <a:pt x="4422" y="4391"/>
                  </a:lnTo>
                  <a:lnTo>
                    <a:pt x="4668" y="4238"/>
                  </a:lnTo>
                  <a:lnTo>
                    <a:pt x="4914" y="4330"/>
                  </a:lnTo>
                  <a:lnTo>
                    <a:pt x="4975" y="4576"/>
                  </a:lnTo>
                  <a:lnTo>
                    <a:pt x="5190" y="4545"/>
                  </a:lnTo>
                  <a:lnTo>
                    <a:pt x="5528" y="4760"/>
                  </a:lnTo>
                  <a:lnTo>
                    <a:pt x="5774" y="4514"/>
                  </a:lnTo>
                  <a:lnTo>
                    <a:pt x="5896" y="4545"/>
                  </a:lnTo>
                  <a:lnTo>
                    <a:pt x="5927" y="4668"/>
                  </a:lnTo>
                  <a:lnTo>
                    <a:pt x="6050" y="4483"/>
                  </a:lnTo>
                  <a:lnTo>
                    <a:pt x="5988" y="4207"/>
                  </a:lnTo>
                  <a:lnTo>
                    <a:pt x="5896" y="3839"/>
                  </a:lnTo>
                  <a:lnTo>
                    <a:pt x="5681" y="3777"/>
                  </a:lnTo>
                  <a:lnTo>
                    <a:pt x="5528" y="3409"/>
                  </a:lnTo>
                  <a:lnTo>
                    <a:pt x="5528" y="3010"/>
                  </a:lnTo>
                  <a:lnTo>
                    <a:pt x="5405" y="2795"/>
                  </a:lnTo>
                  <a:lnTo>
                    <a:pt x="5129" y="2672"/>
                  </a:lnTo>
                  <a:lnTo>
                    <a:pt x="4914" y="2426"/>
                  </a:lnTo>
                  <a:lnTo>
                    <a:pt x="4791" y="2027"/>
                  </a:lnTo>
                  <a:lnTo>
                    <a:pt x="4515" y="1873"/>
                  </a:lnTo>
                  <a:lnTo>
                    <a:pt x="4177" y="1751"/>
                  </a:lnTo>
                  <a:lnTo>
                    <a:pt x="4146" y="1566"/>
                  </a:lnTo>
                  <a:lnTo>
                    <a:pt x="3993" y="1536"/>
                  </a:lnTo>
                  <a:lnTo>
                    <a:pt x="3655" y="1536"/>
                  </a:lnTo>
                  <a:lnTo>
                    <a:pt x="3348" y="1505"/>
                  </a:lnTo>
                  <a:lnTo>
                    <a:pt x="3256" y="1382"/>
                  </a:lnTo>
                  <a:lnTo>
                    <a:pt x="3102" y="1290"/>
                  </a:lnTo>
                  <a:lnTo>
                    <a:pt x="3102" y="1075"/>
                  </a:lnTo>
                  <a:lnTo>
                    <a:pt x="2887" y="922"/>
                  </a:lnTo>
                  <a:lnTo>
                    <a:pt x="2519" y="369"/>
                  </a:lnTo>
                  <a:lnTo>
                    <a:pt x="2427" y="123"/>
                  </a:lnTo>
                  <a:lnTo>
                    <a:pt x="2304" y="0"/>
                  </a:lnTo>
                  <a:lnTo>
                    <a:pt x="2181" y="0"/>
                  </a:lnTo>
                  <a:lnTo>
                    <a:pt x="2119" y="62"/>
                  </a:lnTo>
                  <a:lnTo>
                    <a:pt x="2027" y="154"/>
                  </a:lnTo>
                  <a:lnTo>
                    <a:pt x="1874" y="123"/>
                  </a:lnTo>
                  <a:lnTo>
                    <a:pt x="1812" y="185"/>
                  </a:lnTo>
                  <a:lnTo>
                    <a:pt x="1659" y="62"/>
                  </a:lnTo>
                  <a:lnTo>
                    <a:pt x="1536" y="92"/>
                  </a:lnTo>
                  <a:lnTo>
                    <a:pt x="1444" y="123"/>
                  </a:lnTo>
                  <a:lnTo>
                    <a:pt x="1475" y="123"/>
                  </a:lnTo>
                  <a:lnTo>
                    <a:pt x="1290" y="400"/>
                  </a:lnTo>
                  <a:lnTo>
                    <a:pt x="922" y="584"/>
                  </a:lnTo>
                  <a:lnTo>
                    <a:pt x="339" y="676"/>
                  </a:lnTo>
                  <a:lnTo>
                    <a:pt x="400" y="829"/>
                  </a:lnTo>
                  <a:lnTo>
                    <a:pt x="1" y="1106"/>
                  </a:lnTo>
                  <a:lnTo>
                    <a:pt x="31" y="1413"/>
                  </a:lnTo>
                  <a:lnTo>
                    <a:pt x="154" y="1536"/>
                  </a:lnTo>
                  <a:lnTo>
                    <a:pt x="277" y="1505"/>
                  </a:lnTo>
                  <a:lnTo>
                    <a:pt x="431" y="1444"/>
                  </a:lnTo>
                  <a:lnTo>
                    <a:pt x="615" y="1628"/>
                  </a:lnTo>
                  <a:lnTo>
                    <a:pt x="830" y="1843"/>
                  </a:lnTo>
                  <a:lnTo>
                    <a:pt x="1045" y="1966"/>
                  </a:lnTo>
                  <a:lnTo>
                    <a:pt x="1106" y="2119"/>
                  </a:lnTo>
                  <a:lnTo>
                    <a:pt x="1352" y="2180"/>
                  </a:lnTo>
                  <a:lnTo>
                    <a:pt x="1352" y="2395"/>
                  </a:lnTo>
                  <a:lnTo>
                    <a:pt x="1106" y="2549"/>
                  </a:lnTo>
                  <a:lnTo>
                    <a:pt x="1075" y="2702"/>
                  </a:lnTo>
                  <a:lnTo>
                    <a:pt x="953" y="2764"/>
                  </a:lnTo>
                  <a:lnTo>
                    <a:pt x="953" y="3040"/>
                  </a:lnTo>
                  <a:lnTo>
                    <a:pt x="1106" y="3286"/>
                  </a:lnTo>
                  <a:lnTo>
                    <a:pt x="1229" y="3839"/>
                  </a:lnTo>
                  <a:lnTo>
                    <a:pt x="1290" y="4084"/>
                  </a:lnTo>
                  <a:lnTo>
                    <a:pt x="1567" y="4361"/>
                  </a:lnTo>
                  <a:lnTo>
                    <a:pt x="1874" y="4422"/>
                  </a:lnTo>
                  <a:lnTo>
                    <a:pt x="2181" y="4545"/>
                  </a:lnTo>
                  <a:lnTo>
                    <a:pt x="2273" y="4760"/>
                  </a:lnTo>
                  <a:lnTo>
                    <a:pt x="2519" y="4821"/>
                  </a:lnTo>
                  <a:lnTo>
                    <a:pt x="2734" y="4729"/>
                  </a:lnTo>
                  <a:lnTo>
                    <a:pt x="2949" y="4790"/>
                  </a:lnTo>
                  <a:close/>
                </a:path>
              </a:pathLst>
            </a:custGeom>
            <a:solidFill>
              <a:schemeClr val="accent3"/>
            </a:solidFill>
            <a:ln>
              <a:noFill/>
            </a:ln>
          </p:spPr>
        </p:sp>
        <p:sp>
          <p:nvSpPr>
            <p:cNvPr id="1043" name="Google Shape;1043;p73"/>
            <p:cNvSpPr/>
            <p:nvPr/>
          </p:nvSpPr>
          <p:spPr>
            <a:xfrm>
              <a:off x="6465600" y="2531880"/>
              <a:ext cx="209518" cy="174235"/>
            </a:xfrm>
            <a:custGeom>
              <a:rect b="b" l="l" r="r" t="t"/>
              <a:pathLst>
                <a:path extrusionOk="0" h="9151" w="10994">
                  <a:moveTo>
                    <a:pt x="9520" y="1167"/>
                  </a:moveTo>
                  <a:lnTo>
                    <a:pt x="9888" y="921"/>
                  </a:lnTo>
                  <a:lnTo>
                    <a:pt x="10134" y="860"/>
                  </a:lnTo>
                  <a:lnTo>
                    <a:pt x="10164" y="1044"/>
                  </a:lnTo>
                  <a:lnTo>
                    <a:pt x="10471" y="1014"/>
                  </a:lnTo>
                  <a:lnTo>
                    <a:pt x="10594" y="891"/>
                  </a:lnTo>
                  <a:lnTo>
                    <a:pt x="10932" y="891"/>
                  </a:lnTo>
                  <a:lnTo>
                    <a:pt x="10993" y="1014"/>
                  </a:lnTo>
                  <a:lnTo>
                    <a:pt x="10717" y="1228"/>
                  </a:lnTo>
                  <a:lnTo>
                    <a:pt x="10871" y="1259"/>
                  </a:lnTo>
                  <a:lnTo>
                    <a:pt x="10686" y="1536"/>
                  </a:lnTo>
                  <a:lnTo>
                    <a:pt x="10318" y="1720"/>
                  </a:lnTo>
                  <a:lnTo>
                    <a:pt x="9489" y="1873"/>
                  </a:lnTo>
                  <a:lnTo>
                    <a:pt x="9305" y="1750"/>
                  </a:lnTo>
                  <a:lnTo>
                    <a:pt x="9028" y="1904"/>
                  </a:lnTo>
                  <a:lnTo>
                    <a:pt x="8844" y="2088"/>
                  </a:lnTo>
                  <a:lnTo>
                    <a:pt x="8598" y="2088"/>
                  </a:lnTo>
                  <a:lnTo>
                    <a:pt x="8476" y="2303"/>
                  </a:lnTo>
                  <a:lnTo>
                    <a:pt x="8322" y="2457"/>
                  </a:lnTo>
                  <a:lnTo>
                    <a:pt x="8691" y="2979"/>
                  </a:lnTo>
                  <a:lnTo>
                    <a:pt x="8691" y="3316"/>
                  </a:lnTo>
                  <a:lnTo>
                    <a:pt x="8322" y="3838"/>
                  </a:lnTo>
                  <a:lnTo>
                    <a:pt x="8506" y="4023"/>
                  </a:lnTo>
                  <a:lnTo>
                    <a:pt x="8506" y="4268"/>
                  </a:lnTo>
                  <a:lnTo>
                    <a:pt x="8291" y="4575"/>
                  </a:lnTo>
                  <a:lnTo>
                    <a:pt x="7984" y="4575"/>
                  </a:lnTo>
                  <a:lnTo>
                    <a:pt x="7677" y="4453"/>
                  </a:lnTo>
                  <a:lnTo>
                    <a:pt x="7493" y="4606"/>
                  </a:lnTo>
                  <a:lnTo>
                    <a:pt x="7585" y="4821"/>
                  </a:lnTo>
                  <a:lnTo>
                    <a:pt x="7739" y="4913"/>
                  </a:lnTo>
                  <a:lnTo>
                    <a:pt x="7861" y="5128"/>
                  </a:lnTo>
                  <a:lnTo>
                    <a:pt x="7831" y="5282"/>
                  </a:lnTo>
                  <a:lnTo>
                    <a:pt x="7616" y="5374"/>
                  </a:lnTo>
                  <a:lnTo>
                    <a:pt x="7432" y="5404"/>
                  </a:lnTo>
                  <a:lnTo>
                    <a:pt x="7370" y="5527"/>
                  </a:lnTo>
                  <a:lnTo>
                    <a:pt x="7339" y="5804"/>
                  </a:lnTo>
                  <a:lnTo>
                    <a:pt x="7278" y="5988"/>
                  </a:lnTo>
                  <a:lnTo>
                    <a:pt x="7278" y="6111"/>
                  </a:lnTo>
                  <a:lnTo>
                    <a:pt x="7217" y="6172"/>
                  </a:lnTo>
                  <a:lnTo>
                    <a:pt x="7278" y="6541"/>
                  </a:lnTo>
                  <a:lnTo>
                    <a:pt x="7094" y="6817"/>
                  </a:lnTo>
                  <a:lnTo>
                    <a:pt x="6940" y="6602"/>
                  </a:lnTo>
                  <a:lnTo>
                    <a:pt x="6848" y="6602"/>
                  </a:lnTo>
                  <a:lnTo>
                    <a:pt x="6848" y="6725"/>
                  </a:lnTo>
                  <a:lnTo>
                    <a:pt x="6633" y="6725"/>
                  </a:lnTo>
                  <a:lnTo>
                    <a:pt x="6541" y="6633"/>
                  </a:lnTo>
                  <a:lnTo>
                    <a:pt x="6357" y="6663"/>
                  </a:lnTo>
                  <a:lnTo>
                    <a:pt x="6295" y="6786"/>
                  </a:lnTo>
                  <a:lnTo>
                    <a:pt x="5988" y="7001"/>
                  </a:lnTo>
                  <a:lnTo>
                    <a:pt x="6111" y="7063"/>
                  </a:lnTo>
                  <a:lnTo>
                    <a:pt x="6019" y="7185"/>
                  </a:lnTo>
                  <a:lnTo>
                    <a:pt x="5712" y="7308"/>
                  </a:lnTo>
                  <a:lnTo>
                    <a:pt x="5620" y="7247"/>
                  </a:lnTo>
                  <a:lnTo>
                    <a:pt x="5436" y="7278"/>
                  </a:lnTo>
                  <a:lnTo>
                    <a:pt x="5374" y="7400"/>
                  </a:lnTo>
                  <a:lnTo>
                    <a:pt x="5313" y="7554"/>
                  </a:lnTo>
                  <a:lnTo>
                    <a:pt x="5159" y="7585"/>
                  </a:lnTo>
                  <a:lnTo>
                    <a:pt x="5067" y="7738"/>
                  </a:lnTo>
                  <a:lnTo>
                    <a:pt x="5067" y="7953"/>
                  </a:lnTo>
                  <a:lnTo>
                    <a:pt x="5129" y="8229"/>
                  </a:lnTo>
                  <a:lnTo>
                    <a:pt x="5129" y="8383"/>
                  </a:lnTo>
                  <a:lnTo>
                    <a:pt x="5190" y="8567"/>
                  </a:lnTo>
                  <a:lnTo>
                    <a:pt x="5159" y="8721"/>
                  </a:lnTo>
                  <a:lnTo>
                    <a:pt x="4822" y="8844"/>
                  </a:lnTo>
                  <a:lnTo>
                    <a:pt x="4545" y="8844"/>
                  </a:lnTo>
                  <a:lnTo>
                    <a:pt x="4269" y="8874"/>
                  </a:lnTo>
                  <a:lnTo>
                    <a:pt x="3839" y="8905"/>
                  </a:lnTo>
                  <a:lnTo>
                    <a:pt x="3532" y="8966"/>
                  </a:lnTo>
                  <a:lnTo>
                    <a:pt x="3440" y="9058"/>
                  </a:lnTo>
                  <a:lnTo>
                    <a:pt x="3194" y="9058"/>
                  </a:lnTo>
                  <a:lnTo>
                    <a:pt x="2918" y="9120"/>
                  </a:lnTo>
                  <a:lnTo>
                    <a:pt x="1966" y="9151"/>
                  </a:lnTo>
                  <a:lnTo>
                    <a:pt x="830" y="8844"/>
                  </a:lnTo>
                  <a:lnTo>
                    <a:pt x="1444" y="7984"/>
                  </a:lnTo>
                  <a:lnTo>
                    <a:pt x="1505" y="7892"/>
                  </a:lnTo>
                  <a:lnTo>
                    <a:pt x="1413" y="7554"/>
                  </a:lnTo>
                  <a:lnTo>
                    <a:pt x="1444" y="7339"/>
                  </a:lnTo>
                  <a:lnTo>
                    <a:pt x="1321" y="7032"/>
                  </a:lnTo>
                  <a:lnTo>
                    <a:pt x="584" y="7032"/>
                  </a:lnTo>
                  <a:lnTo>
                    <a:pt x="553" y="6725"/>
                  </a:lnTo>
                  <a:lnTo>
                    <a:pt x="492" y="6571"/>
                  </a:lnTo>
                  <a:lnTo>
                    <a:pt x="553" y="6479"/>
                  </a:lnTo>
                  <a:lnTo>
                    <a:pt x="431" y="6080"/>
                  </a:lnTo>
                  <a:lnTo>
                    <a:pt x="185" y="5650"/>
                  </a:lnTo>
                  <a:lnTo>
                    <a:pt x="246" y="5435"/>
                  </a:lnTo>
                  <a:lnTo>
                    <a:pt x="492" y="5128"/>
                  </a:lnTo>
                  <a:lnTo>
                    <a:pt x="431" y="5128"/>
                  </a:lnTo>
                  <a:lnTo>
                    <a:pt x="154" y="5067"/>
                  </a:lnTo>
                  <a:lnTo>
                    <a:pt x="154" y="4882"/>
                  </a:lnTo>
                  <a:lnTo>
                    <a:pt x="93" y="4606"/>
                  </a:lnTo>
                  <a:lnTo>
                    <a:pt x="62" y="4575"/>
                  </a:lnTo>
                  <a:lnTo>
                    <a:pt x="216" y="4330"/>
                  </a:lnTo>
                  <a:lnTo>
                    <a:pt x="62" y="4238"/>
                  </a:lnTo>
                  <a:lnTo>
                    <a:pt x="1" y="4115"/>
                  </a:lnTo>
                  <a:lnTo>
                    <a:pt x="185" y="4084"/>
                  </a:lnTo>
                  <a:lnTo>
                    <a:pt x="400" y="3931"/>
                  </a:lnTo>
                  <a:lnTo>
                    <a:pt x="369" y="3838"/>
                  </a:lnTo>
                  <a:lnTo>
                    <a:pt x="431" y="3777"/>
                  </a:lnTo>
                  <a:lnTo>
                    <a:pt x="308" y="3654"/>
                  </a:lnTo>
                  <a:lnTo>
                    <a:pt x="369" y="3501"/>
                  </a:lnTo>
                  <a:lnTo>
                    <a:pt x="369" y="3409"/>
                  </a:lnTo>
                  <a:lnTo>
                    <a:pt x="369" y="3163"/>
                  </a:lnTo>
                  <a:lnTo>
                    <a:pt x="369" y="3163"/>
                  </a:lnTo>
                  <a:lnTo>
                    <a:pt x="431" y="3132"/>
                  </a:lnTo>
                  <a:lnTo>
                    <a:pt x="615" y="3163"/>
                  </a:lnTo>
                  <a:lnTo>
                    <a:pt x="768" y="3255"/>
                  </a:lnTo>
                  <a:lnTo>
                    <a:pt x="891" y="3255"/>
                  </a:lnTo>
                  <a:lnTo>
                    <a:pt x="983" y="3163"/>
                  </a:lnTo>
                  <a:lnTo>
                    <a:pt x="1137" y="3163"/>
                  </a:lnTo>
                  <a:lnTo>
                    <a:pt x="1321" y="3316"/>
                  </a:lnTo>
                  <a:lnTo>
                    <a:pt x="1383" y="3439"/>
                  </a:lnTo>
                  <a:lnTo>
                    <a:pt x="1444" y="3501"/>
                  </a:lnTo>
                  <a:lnTo>
                    <a:pt x="1536" y="3409"/>
                  </a:lnTo>
                  <a:lnTo>
                    <a:pt x="1782" y="3378"/>
                  </a:lnTo>
                  <a:lnTo>
                    <a:pt x="1874" y="3224"/>
                  </a:lnTo>
                  <a:lnTo>
                    <a:pt x="1905" y="3132"/>
                  </a:lnTo>
                  <a:lnTo>
                    <a:pt x="2027" y="3040"/>
                  </a:lnTo>
                  <a:lnTo>
                    <a:pt x="1966" y="2917"/>
                  </a:lnTo>
                  <a:lnTo>
                    <a:pt x="2242" y="2764"/>
                  </a:lnTo>
                  <a:lnTo>
                    <a:pt x="2549" y="2702"/>
                  </a:lnTo>
                  <a:lnTo>
                    <a:pt x="2580" y="2641"/>
                  </a:lnTo>
                  <a:lnTo>
                    <a:pt x="2703" y="2518"/>
                  </a:lnTo>
                  <a:lnTo>
                    <a:pt x="2826" y="2487"/>
                  </a:lnTo>
                  <a:lnTo>
                    <a:pt x="2887" y="2272"/>
                  </a:lnTo>
                  <a:lnTo>
                    <a:pt x="2887" y="2058"/>
                  </a:lnTo>
                  <a:lnTo>
                    <a:pt x="3102" y="1873"/>
                  </a:lnTo>
                  <a:lnTo>
                    <a:pt x="3102" y="1689"/>
                  </a:lnTo>
                  <a:lnTo>
                    <a:pt x="3010" y="1628"/>
                  </a:lnTo>
                  <a:lnTo>
                    <a:pt x="3010" y="1536"/>
                  </a:lnTo>
                  <a:lnTo>
                    <a:pt x="3102" y="1505"/>
                  </a:lnTo>
                  <a:lnTo>
                    <a:pt x="3194" y="1413"/>
                  </a:lnTo>
                  <a:lnTo>
                    <a:pt x="3409" y="1382"/>
                  </a:lnTo>
                  <a:lnTo>
                    <a:pt x="3471" y="1382"/>
                  </a:lnTo>
                  <a:lnTo>
                    <a:pt x="3716" y="1198"/>
                  </a:lnTo>
                  <a:lnTo>
                    <a:pt x="3931" y="1136"/>
                  </a:lnTo>
                  <a:lnTo>
                    <a:pt x="4085" y="1228"/>
                  </a:lnTo>
                  <a:lnTo>
                    <a:pt x="4269" y="1198"/>
                  </a:lnTo>
                  <a:lnTo>
                    <a:pt x="4330" y="1259"/>
                  </a:lnTo>
                  <a:lnTo>
                    <a:pt x="4607" y="1167"/>
                  </a:lnTo>
                  <a:lnTo>
                    <a:pt x="4760" y="1259"/>
                  </a:lnTo>
                  <a:lnTo>
                    <a:pt x="4883" y="1413"/>
                  </a:lnTo>
                  <a:lnTo>
                    <a:pt x="4975" y="1413"/>
                  </a:lnTo>
                  <a:lnTo>
                    <a:pt x="5129" y="1290"/>
                  </a:lnTo>
                  <a:lnTo>
                    <a:pt x="5282" y="1290"/>
                  </a:lnTo>
                  <a:lnTo>
                    <a:pt x="5436" y="1536"/>
                  </a:lnTo>
                  <a:lnTo>
                    <a:pt x="5559" y="1597"/>
                  </a:lnTo>
                  <a:lnTo>
                    <a:pt x="5835" y="1536"/>
                  </a:lnTo>
                  <a:lnTo>
                    <a:pt x="6019" y="1443"/>
                  </a:lnTo>
                  <a:lnTo>
                    <a:pt x="6111" y="1290"/>
                  </a:lnTo>
                  <a:lnTo>
                    <a:pt x="6203" y="1290"/>
                  </a:lnTo>
                  <a:lnTo>
                    <a:pt x="6295" y="1198"/>
                  </a:lnTo>
                  <a:lnTo>
                    <a:pt x="6388" y="1259"/>
                  </a:lnTo>
                  <a:lnTo>
                    <a:pt x="6480" y="1382"/>
                  </a:lnTo>
                  <a:lnTo>
                    <a:pt x="6756" y="1382"/>
                  </a:lnTo>
                  <a:lnTo>
                    <a:pt x="6756" y="1259"/>
                  </a:lnTo>
                  <a:lnTo>
                    <a:pt x="6664" y="1198"/>
                  </a:lnTo>
                  <a:lnTo>
                    <a:pt x="6695" y="1075"/>
                  </a:lnTo>
                  <a:lnTo>
                    <a:pt x="6879" y="1014"/>
                  </a:lnTo>
                  <a:lnTo>
                    <a:pt x="6940" y="921"/>
                  </a:lnTo>
                  <a:lnTo>
                    <a:pt x="7032" y="921"/>
                  </a:lnTo>
                  <a:lnTo>
                    <a:pt x="7032" y="1014"/>
                  </a:lnTo>
                  <a:lnTo>
                    <a:pt x="7217" y="1014"/>
                  </a:lnTo>
                  <a:lnTo>
                    <a:pt x="7339" y="829"/>
                  </a:lnTo>
                  <a:lnTo>
                    <a:pt x="7278" y="614"/>
                  </a:lnTo>
                  <a:lnTo>
                    <a:pt x="7370" y="492"/>
                  </a:lnTo>
                  <a:lnTo>
                    <a:pt x="7462" y="399"/>
                  </a:lnTo>
                  <a:lnTo>
                    <a:pt x="7493" y="154"/>
                  </a:lnTo>
                  <a:lnTo>
                    <a:pt x="7585" y="0"/>
                  </a:lnTo>
                  <a:lnTo>
                    <a:pt x="7769" y="0"/>
                  </a:lnTo>
                  <a:lnTo>
                    <a:pt x="7923" y="123"/>
                  </a:lnTo>
                  <a:lnTo>
                    <a:pt x="8076" y="185"/>
                  </a:lnTo>
                  <a:lnTo>
                    <a:pt x="8076" y="307"/>
                  </a:lnTo>
                  <a:lnTo>
                    <a:pt x="8046" y="522"/>
                  </a:lnTo>
                  <a:lnTo>
                    <a:pt x="8076" y="676"/>
                  </a:lnTo>
                  <a:lnTo>
                    <a:pt x="8230" y="676"/>
                  </a:lnTo>
                  <a:lnTo>
                    <a:pt x="8261" y="829"/>
                  </a:lnTo>
                  <a:lnTo>
                    <a:pt x="8261" y="1014"/>
                  </a:lnTo>
                  <a:lnTo>
                    <a:pt x="8291" y="1198"/>
                  </a:lnTo>
                  <a:lnTo>
                    <a:pt x="8291" y="1505"/>
                  </a:lnTo>
                  <a:lnTo>
                    <a:pt x="8414" y="1689"/>
                  </a:lnTo>
                  <a:lnTo>
                    <a:pt x="8414" y="1781"/>
                  </a:lnTo>
                  <a:lnTo>
                    <a:pt x="8568" y="1843"/>
                  </a:lnTo>
                  <a:lnTo>
                    <a:pt x="8783" y="1843"/>
                  </a:lnTo>
                  <a:lnTo>
                    <a:pt x="8936" y="1750"/>
                  </a:lnTo>
                  <a:lnTo>
                    <a:pt x="8967" y="1658"/>
                  </a:lnTo>
                  <a:lnTo>
                    <a:pt x="9243" y="1536"/>
                  </a:lnTo>
                  <a:lnTo>
                    <a:pt x="9366" y="1413"/>
                  </a:lnTo>
                  <a:lnTo>
                    <a:pt x="9397" y="1259"/>
                  </a:lnTo>
                  <a:close/>
                </a:path>
              </a:pathLst>
            </a:custGeom>
            <a:solidFill>
              <a:schemeClr val="accent3"/>
            </a:solidFill>
            <a:ln>
              <a:noFill/>
            </a:ln>
          </p:spPr>
        </p:sp>
        <p:sp>
          <p:nvSpPr>
            <p:cNvPr id="1044" name="Google Shape;1044;p73"/>
            <p:cNvSpPr/>
            <p:nvPr/>
          </p:nvSpPr>
          <p:spPr>
            <a:xfrm>
              <a:off x="5647680" y="2157480"/>
              <a:ext cx="99356" cy="77758"/>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45" name="Google Shape;1045;p73"/>
            <p:cNvSpPr/>
            <p:nvPr/>
          </p:nvSpPr>
          <p:spPr>
            <a:xfrm>
              <a:off x="5597280" y="1784520"/>
              <a:ext cx="321459" cy="365400"/>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46" name="Google Shape;1046;p73"/>
            <p:cNvSpPr/>
            <p:nvPr/>
          </p:nvSpPr>
          <p:spPr>
            <a:xfrm>
              <a:off x="5689440" y="1854360"/>
              <a:ext cx="156596" cy="355306"/>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1047" name="Google Shape;1047;p73"/>
            <p:cNvSpPr/>
            <p:nvPr/>
          </p:nvSpPr>
          <p:spPr>
            <a:xfrm>
              <a:off x="5792040" y="1820520"/>
              <a:ext cx="158046" cy="282587"/>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48" name="Google Shape;1048;p73"/>
            <p:cNvSpPr/>
            <p:nvPr/>
          </p:nvSpPr>
          <p:spPr>
            <a:xfrm>
              <a:off x="5835240" y="2105640"/>
              <a:ext cx="83525" cy="57243"/>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1049" name="Google Shape;1049;p73"/>
            <p:cNvSpPr/>
            <p:nvPr/>
          </p:nvSpPr>
          <p:spPr>
            <a:xfrm>
              <a:off x="5826600" y="2147400"/>
              <a:ext cx="100437" cy="5363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1050" name="Google Shape;1050;p73"/>
            <p:cNvSpPr/>
            <p:nvPr/>
          </p:nvSpPr>
          <p:spPr>
            <a:xfrm>
              <a:off x="5829840" y="2184120"/>
              <a:ext cx="78122" cy="57243"/>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1051" name="Google Shape;1051;p73"/>
            <p:cNvSpPr/>
            <p:nvPr/>
          </p:nvSpPr>
          <p:spPr>
            <a:xfrm>
              <a:off x="5867640" y="2188440"/>
              <a:ext cx="132122" cy="101523"/>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1052" name="Google Shape;1052;p73"/>
            <p:cNvSpPr/>
            <p:nvPr/>
          </p:nvSpPr>
          <p:spPr>
            <a:xfrm>
              <a:off x="5858280" y="2269800"/>
              <a:ext cx="259190" cy="161277"/>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1053" name="Google Shape;1053;p73"/>
            <p:cNvSpPr/>
            <p:nvPr/>
          </p:nvSpPr>
          <p:spPr>
            <a:xfrm>
              <a:off x="5922720" y="2350080"/>
              <a:ext cx="53637" cy="60478"/>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1054" name="Google Shape;1054;p73"/>
            <p:cNvSpPr/>
            <p:nvPr/>
          </p:nvSpPr>
          <p:spPr>
            <a:xfrm>
              <a:off x="5835240" y="2360160"/>
              <a:ext cx="138962" cy="88564"/>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1055" name="Google Shape;1055;p73"/>
            <p:cNvSpPr/>
            <p:nvPr/>
          </p:nvSpPr>
          <p:spPr>
            <a:xfrm>
              <a:off x="5776560" y="2354040"/>
              <a:ext cx="90357" cy="58682"/>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1056" name="Google Shape;1056;p73"/>
            <p:cNvSpPr/>
            <p:nvPr/>
          </p:nvSpPr>
          <p:spPr>
            <a:xfrm>
              <a:off x="5783040" y="2337120"/>
              <a:ext cx="79196" cy="34202"/>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1057" name="Google Shape;1057;p73"/>
            <p:cNvSpPr/>
            <p:nvPr/>
          </p:nvSpPr>
          <p:spPr>
            <a:xfrm>
              <a:off x="5870520" y="2439000"/>
              <a:ext cx="90357" cy="57243"/>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1058" name="Google Shape;1058;p73"/>
            <p:cNvSpPr/>
            <p:nvPr/>
          </p:nvSpPr>
          <p:spPr>
            <a:xfrm>
              <a:off x="5845680" y="2476800"/>
              <a:ext cx="38879" cy="320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1059" name="Google Shape;1059;p73"/>
            <p:cNvSpPr/>
            <p:nvPr/>
          </p:nvSpPr>
          <p:spPr>
            <a:xfrm>
              <a:off x="5825160" y="2471400"/>
              <a:ext cx="28441" cy="57243"/>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1060" name="Google Shape;1060;p73"/>
            <p:cNvSpPr/>
            <p:nvPr/>
          </p:nvSpPr>
          <p:spPr>
            <a:xfrm>
              <a:off x="5814000" y="2402640"/>
              <a:ext cx="64083" cy="84604"/>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1061" name="Google Shape;1061;p73"/>
            <p:cNvSpPr/>
            <p:nvPr/>
          </p:nvSpPr>
          <p:spPr>
            <a:xfrm>
              <a:off x="5811120" y="2451600"/>
              <a:ext cx="27719" cy="34920"/>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1062" name="Google Shape;1062;p73"/>
            <p:cNvSpPr/>
            <p:nvPr/>
          </p:nvSpPr>
          <p:spPr>
            <a:xfrm>
              <a:off x="5736960" y="2399760"/>
              <a:ext cx="85319" cy="66598"/>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63" name="Google Shape;1063;p73"/>
            <p:cNvSpPr/>
            <p:nvPr/>
          </p:nvSpPr>
          <p:spPr>
            <a:xfrm>
              <a:off x="5768280" y="2419920"/>
              <a:ext cx="58682" cy="51837"/>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1064" name="Google Shape;1064;p73"/>
            <p:cNvSpPr/>
            <p:nvPr/>
          </p:nvSpPr>
          <p:spPr>
            <a:xfrm>
              <a:off x="5735160" y="2390400"/>
              <a:ext cx="46083" cy="28800"/>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1065" name="Google Shape;1065;p73"/>
            <p:cNvSpPr/>
            <p:nvPr/>
          </p:nvSpPr>
          <p:spPr>
            <a:xfrm>
              <a:off x="5675400" y="2346120"/>
              <a:ext cx="109074" cy="52563"/>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1066" name="Google Shape;1066;p73"/>
            <p:cNvSpPr/>
            <p:nvPr/>
          </p:nvSpPr>
          <p:spPr>
            <a:xfrm>
              <a:off x="5737320" y="2219400"/>
              <a:ext cx="144362" cy="122038"/>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1067" name="Google Shape;1067;p73"/>
            <p:cNvSpPr/>
            <p:nvPr/>
          </p:nvSpPr>
          <p:spPr>
            <a:xfrm>
              <a:off x="5708160" y="2304360"/>
              <a:ext cx="115554" cy="50039"/>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1068" name="Google Shape;1068;p73"/>
            <p:cNvSpPr/>
            <p:nvPr/>
          </p:nvSpPr>
          <p:spPr>
            <a:xfrm>
              <a:off x="5618880" y="2220480"/>
              <a:ext cx="131394" cy="157310"/>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1069" name="Google Shape;1069;p73"/>
            <p:cNvSpPr/>
            <p:nvPr/>
          </p:nvSpPr>
          <p:spPr>
            <a:xfrm>
              <a:off x="5675760" y="2379960"/>
              <a:ext cx="2520" cy="432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1070" name="Google Shape;1070;p73"/>
            <p:cNvSpPr/>
            <p:nvPr/>
          </p:nvSpPr>
          <p:spPr>
            <a:xfrm>
              <a:off x="5622120" y="2369880"/>
              <a:ext cx="70558" cy="39962"/>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1071" name="Google Shape;1071;p73"/>
            <p:cNvSpPr/>
            <p:nvPr/>
          </p:nvSpPr>
          <p:spPr>
            <a:xfrm>
              <a:off x="5583960" y="2255040"/>
              <a:ext cx="55798" cy="5112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1072" name="Google Shape;1072;p73"/>
            <p:cNvSpPr/>
            <p:nvPr/>
          </p:nvSpPr>
          <p:spPr>
            <a:xfrm>
              <a:off x="5578560" y="2297160"/>
              <a:ext cx="44277" cy="37798"/>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1073" name="Google Shape;1073;p73"/>
            <p:cNvSpPr/>
            <p:nvPr/>
          </p:nvSpPr>
          <p:spPr>
            <a:xfrm>
              <a:off x="5617800" y="2323080"/>
              <a:ext cx="10080" cy="1476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1074" name="Google Shape;1074;p73"/>
            <p:cNvSpPr/>
            <p:nvPr/>
          </p:nvSpPr>
          <p:spPr>
            <a:xfrm>
              <a:off x="5442120" y="2043720"/>
              <a:ext cx="10800" cy="2556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1075" name="Google Shape;1075;p73"/>
            <p:cNvSpPr/>
            <p:nvPr/>
          </p:nvSpPr>
          <p:spPr>
            <a:xfrm>
              <a:off x="5392440" y="2210040"/>
              <a:ext cx="63361" cy="83525"/>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accent3"/>
            </a:solidFill>
            <a:ln>
              <a:noFill/>
            </a:ln>
          </p:spPr>
        </p:sp>
        <p:sp>
          <p:nvSpPr>
            <p:cNvPr id="1076" name="Google Shape;1076;p73"/>
            <p:cNvSpPr/>
            <p:nvPr/>
          </p:nvSpPr>
          <p:spPr>
            <a:xfrm>
              <a:off x="5429880" y="2081160"/>
              <a:ext cx="134999" cy="249114"/>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77" name="Google Shape;1077;p73"/>
            <p:cNvSpPr/>
            <p:nvPr/>
          </p:nvSpPr>
          <p:spPr>
            <a:xfrm>
              <a:off x="5474160" y="2305080"/>
              <a:ext cx="204830" cy="19006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1078" name="Google Shape;1078;p73"/>
            <p:cNvSpPr/>
            <p:nvPr/>
          </p:nvSpPr>
          <p:spPr>
            <a:xfrm>
              <a:off x="5755680" y="2599560"/>
              <a:ext cx="5040" cy="432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1079" name="Google Shape;1079;p73"/>
            <p:cNvSpPr/>
            <p:nvPr/>
          </p:nvSpPr>
          <p:spPr>
            <a:xfrm>
              <a:off x="5634720" y="2384640"/>
              <a:ext cx="178919" cy="202327"/>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1080" name="Google Shape;1080;p73"/>
            <p:cNvSpPr/>
            <p:nvPr/>
          </p:nvSpPr>
          <p:spPr>
            <a:xfrm>
              <a:off x="5406840" y="2450160"/>
              <a:ext cx="194754" cy="146151"/>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81" name="Google Shape;1081;p73"/>
            <p:cNvSpPr/>
            <p:nvPr/>
          </p:nvSpPr>
          <p:spPr>
            <a:xfrm>
              <a:off x="5402160" y="2480760"/>
              <a:ext cx="48240" cy="97566"/>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1082" name="Google Shape;1082;p73"/>
            <p:cNvSpPr/>
            <p:nvPr/>
          </p:nvSpPr>
          <p:spPr>
            <a:xfrm>
              <a:off x="5832360" y="2482920"/>
              <a:ext cx="134999" cy="133196"/>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083" name="Google Shape;1083;p73"/>
            <p:cNvSpPr/>
            <p:nvPr/>
          </p:nvSpPr>
          <p:spPr>
            <a:xfrm>
              <a:off x="6208560" y="2476080"/>
              <a:ext cx="85683" cy="71277"/>
            </a:xfrm>
            <a:custGeom>
              <a:rect b="b" l="l" r="r" t="t"/>
              <a:pathLst>
                <a:path extrusionOk="0" h="3747" w="4515">
                  <a:moveTo>
                    <a:pt x="32" y="799"/>
                  </a:moveTo>
                  <a:lnTo>
                    <a:pt x="32" y="645"/>
                  </a:lnTo>
                  <a:lnTo>
                    <a:pt x="369" y="522"/>
                  </a:lnTo>
                  <a:lnTo>
                    <a:pt x="830" y="799"/>
                  </a:lnTo>
                  <a:lnTo>
                    <a:pt x="1137" y="799"/>
                  </a:lnTo>
                  <a:lnTo>
                    <a:pt x="1413" y="952"/>
                  </a:lnTo>
                  <a:lnTo>
                    <a:pt x="1475" y="645"/>
                  </a:lnTo>
                  <a:lnTo>
                    <a:pt x="1352" y="492"/>
                  </a:lnTo>
                  <a:lnTo>
                    <a:pt x="1137" y="369"/>
                  </a:lnTo>
                  <a:lnTo>
                    <a:pt x="1229" y="62"/>
                  </a:lnTo>
                  <a:lnTo>
                    <a:pt x="1475" y="92"/>
                  </a:lnTo>
                  <a:lnTo>
                    <a:pt x="1843" y="399"/>
                  </a:lnTo>
                  <a:lnTo>
                    <a:pt x="1966" y="584"/>
                  </a:lnTo>
                  <a:lnTo>
                    <a:pt x="2334" y="614"/>
                  </a:lnTo>
                  <a:lnTo>
                    <a:pt x="2396" y="492"/>
                  </a:lnTo>
                  <a:lnTo>
                    <a:pt x="2642" y="369"/>
                  </a:lnTo>
                  <a:lnTo>
                    <a:pt x="2949" y="0"/>
                  </a:lnTo>
                  <a:lnTo>
                    <a:pt x="3102" y="123"/>
                  </a:lnTo>
                  <a:lnTo>
                    <a:pt x="3378" y="461"/>
                  </a:lnTo>
                  <a:lnTo>
                    <a:pt x="3378" y="614"/>
                  </a:lnTo>
                  <a:lnTo>
                    <a:pt x="3471" y="860"/>
                  </a:lnTo>
                  <a:lnTo>
                    <a:pt x="3747" y="1044"/>
                  </a:lnTo>
                  <a:lnTo>
                    <a:pt x="3778" y="1198"/>
                  </a:lnTo>
                  <a:lnTo>
                    <a:pt x="3962" y="1321"/>
                  </a:lnTo>
                  <a:lnTo>
                    <a:pt x="4177" y="1321"/>
                  </a:lnTo>
                  <a:lnTo>
                    <a:pt x="4392" y="1413"/>
                  </a:lnTo>
                  <a:lnTo>
                    <a:pt x="4515" y="1597"/>
                  </a:lnTo>
                  <a:lnTo>
                    <a:pt x="4392" y="1566"/>
                  </a:lnTo>
                  <a:lnTo>
                    <a:pt x="4269" y="1658"/>
                  </a:lnTo>
                  <a:lnTo>
                    <a:pt x="4054" y="1658"/>
                  </a:lnTo>
                  <a:lnTo>
                    <a:pt x="3808" y="1873"/>
                  </a:lnTo>
                  <a:lnTo>
                    <a:pt x="3808" y="2088"/>
                  </a:lnTo>
                  <a:lnTo>
                    <a:pt x="3839" y="2242"/>
                  </a:lnTo>
                  <a:lnTo>
                    <a:pt x="3747" y="2334"/>
                  </a:lnTo>
                  <a:lnTo>
                    <a:pt x="3747" y="2487"/>
                  </a:lnTo>
                  <a:lnTo>
                    <a:pt x="3778" y="2580"/>
                  </a:lnTo>
                  <a:lnTo>
                    <a:pt x="3778" y="2702"/>
                  </a:lnTo>
                  <a:lnTo>
                    <a:pt x="3716" y="2764"/>
                  </a:lnTo>
                  <a:lnTo>
                    <a:pt x="3716" y="3071"/>
                  </a:lnTo>
                  <a:lnTo>
                    <a:pt x="3655" y="3163"/>
                  </a:lnTo>
                  <a:lnTo>
                    <a:pt x="3624" y="3071"/>
                  </a:lnTo>
                  <a:lnTo>
                    <a:pt x="3655" y="2887"/>
                  </a:lnTo>
                  <a:lnTo>
                    <a:pt x="3563" y="2764"/>
                  </a:lnTo>
                  <a:lnTo>
                    <a:pt x="3501" y="2825"/>
                  </a:lnTo>
                  <a:lnTo>
                    <a:pt x="3440" y="2979"/>
                  </a:lnTo>
                  <a:lnTo>
                    <a:pt x="3501" y="3194"/>
                  </a:lnTo>
                  <a:lnTo>
                    <a:pt x="3501" y="3316"/>
                  </a:lnTo>
                  <a:lnTo>
                    <a:pt x="3532" y="3378"/>
                  </a:lnTo>
                  <a:lnTo>
                    <a:pt x="3532" y="3685"/>
                  </a:lnTo>
                  <a:lnTo>
                    <a:pt x="3471" y="3746"/>
                  </a:lnTo>
                  <a:lnTo>
                    <a:pt x="3348" y="3716"/>
                  </a:lnTo>
                  <a:lnTo>
                    <a:pt x="3286" y="3624"/>
                  </a:lnTo>
                  <a:lnTo>
                    <a:pt x="3133" y="3562"/>
                  </a:lnTo>
                  <a:lnTo>
                    <a:pt x="2856" y="3255"/>
                  </a:lnTo>
                  <a:lnTo>
                    <a:pt x="3133" y="3071"/>
                  </a:lnTo>
                  <a:lnTo>
                    <a:pt x="2949" y="2948"/>
                  </a:lnTo>
                  <a:lnTo>
                    <a:pt x="2887" y="2856"/>
                  </a:lnTo>
                  <a:lnTo>
                    <a:pt x="3010" y="2764"/>
                  </a:lnTo>
                  <a:lnTo>
                    <a:pt x="2887" y="2672"/>
                  </a:lnTo>
                  <a:lnTo>
                    <a:pt x="2826" y="2549"/>
                  </a:lnTo>
                  <a:lnTo>
                    <a:pt x="2734" y="2518"/>
                  </a:lnTo>
                  <a:lnTo>
                    <a:pt x="2734" y="2487"/>
                  </a:lnTo>
                  <a:lnTo>
                    <a:pt x="2672" y="2487"/>
                  </a:lnTo>
                  <a:lnTo>
                    <a:pt x="2519" y="2610"/>
                  </a:lnTo>
                  <a:lnTo>
                    <a:pt x="2396" y="2610"/>
                  </a:lnTo>
                  <a:lnTo>
                    <a:pt x="2304" y="2794"/>
                  </a:lnTo>
                  <a:lnTo>
                    <a:pt x="2181" y="2825"/>
                  </a:lnTo>
                  <a:lnTo>
                    <a:pt x="2058" y="3009"/>
                  </a:lnTo>
                  <a:lnTo>
                    <a:pt x="1966" y="3009"/>
                  </a:lnTo>
                  <a:lnTo>
                    <a:pt x="1905" y="3102"/>
                  </a:lnTo>
                  <a:lnTo>
                    <a:pt x="1874" y="3194"/>
                  </a:lnTo>
                  <a:lnTo>
                    <a:pt x="1751" y="3255"/>
                  </a:lnTo>
                  <a:lnTo>
                    <a:pt x="1628" y="3224"/>
                  </a:lnTo>
                  <a:lnTo>
                    <a:pt x="1628" y="3224"/>
                  </a:lnTo>
                  <a:lnTo>
                    <a:pt x="1628" y="3040"/>
                  </a:lnTo>
                  <a:lnTo>
                    <a:pt x="1690" y="2979"/>
                  </a:lnTo>
                  <a:lnTo>
                    <a:pt x="1567" y="2764"/>
                  </a:lnTo>
                  <a:lnTo>
                    <a:pt x="1782" y="2702"/>
                  </a:lnTo>
                  <a:lnTo>
                    <a:pt x="1567" y="2518"/>
                  </a:lnTo>
                  <a:lnTo>
                    <a:pt x="1352" y="2518"/>
                  </a:lnTo>
                  <a:lnTo>
                    <a:pt x="953" y="2334"/>
                  </a:lnTo>
                  <a:lnTo>
                    <a:pt x="861" y="2058"/>
                  </a:lnTo>
                  <a:lnTo>
                    <a:pt x="953" y="1965"/>
                  </a:lnTo>
                  <a:lnTo>
                    <a:pt x="953" y="1781"/>
                  </a:lnTo>
                  <a:lnTo>
                    <a:pt x="615" y="1505"/>
                  </a:lnTo>
                  <a:lnTo>
                    <a:pt x="615" y="1351"/>
                  </a:lnTo>
                  <a:lnTo>
                    <a:pt x="676" y="1167"/>
                  </a:lnTo>
                  <a:lnTo>
                    <a:pt x="523" y="983"/>
                  </a:lnTo>
                  <a:lnTo>
                    <a:pt x="216" y="952"/>
                  </a:lnTo>
                  <a:lnTo>
                    <a:pt x="62" y="799"/>
                  </a:lnTo>
                  <a:close/>
                  <a:moveTo>
                    <a:pt x="1413" y="3255"/>
                  </a:moveTo>
                  <a:lnTo>
                    <a:pt x="1045" y="2702"/>
                  </a:lnTo>
                  <a:lnTo>
                    <a:pt x="830" y="2641"/>
                  </a:lnTo>
                  <a:lnTo>
                    <a:pt x="707" y="2365"/>
                  </a:lnTo>
                  <a:lnTo>
                    <a:pt x="554" y="2365"/>
                  </a:lnTo>
                  <a:lnTo>
                    <a:pt x="461" y="2457"/>
                  </a:lnTo>
                  <a:lnTo>
                    <a:pt x="246" y="2242"/>
                  </a:lnTo>
                  <a:lnTo>
                    <a:pt x="124" y="2334"/>
                  </a:lnTo>
                  <a:lnTo>
                    <a:pt x="1" y="2334"/>
                  </a:lnTo>
                  <a:lnTo>
                    <a:pt x="32" y="2365"/>
                  </a:lnTo>
                  <a:lnTo>
                    <a:pt x="62" y="2365"/>
                  </a:lnTo>
                  <a:lnTo>
                    <a:pt x="185" y="2518"/>
                  </a:lnTo>
                  <a:lnTo>
                    <a:pt x="277" y="2518"/>
                  </a:lnTo>
                  <a:lnTo>
                    <a:pt x="339" y="2641"/>
                  </a:lnTo>
                  <a:lnTo>
                    <a:pt x="339" y="2764"/>
                  </a:lnTo>
                  <a:lnTo>
                    <a:pt x="707" y="2979"/>
                  </a:lnTo>
                  <a:lnTo>
                    <a:pt x="738" y="3132"/>
                  </a:lnTo>
                  <a:lnTo>
                    <a:pt x="953" y="3255"/>
                  </a:lnTo>
                  <a:lnTo>
                    <a:pt x="1168" y="3255"/>
                  </a:lnTo>
                  <a:lnTo>
                    <a:pt x="1383" y="3378"/>
                  </a:lnTo>
                  <a:close/>
                </a:path>
              </a:pathLst>
            </a:custGeom>
            <a:solidFill>
              <a:schemeClr val="accent3"/>
            </a:solidFill>
            <a:ln>
              <a:noFill/>
            </a:ln>
          </p:spPr>
        </p:sp>
        <p:sp>
          <p:nvSpPr>
            <p:cNvPr id="1084" name="Google Shape;1084;p73"/>
            <p:cNvSpPr/>
            <p:nvPr/>
          </p:nvSpPr>
          <p:spPr>
            <a:xfrm>
              <a:off x="6201360" y="2521800"/>
              <a:ext cx="322580" cy="259205"/>
            </a:xfrm>
            <a:custGeom>
              <a:rect b="b" l="l" r="r" t="t"/>
              <a:pathLst>
                <a:path extrusionOk="0" h="13603" w="16920">
                  <a:moveTo>
                    <a:pt x="400" y="0"/>
                  </a:moveTo>
                  <a:lnTo>
                    <a:pt x="430" y="0"/>
                  </a:lnTo>
                  <a:lnTo>
                    <a:pt x="553" y="123"/>
                  </a:lnTo>
                  <a:lnTo>
                    <a:pt x="645" y="123"/>
                  </a:lnTo>
                  <a:lnTo>
                    <a:pt x="707" y="277"/>
                  </a:lnTo>
                  <a:lnTo>
                    <a:pt x="707" y="369"/>
                  </a:lnTo>
                  <a:lnTo>
                    <a:pt x="1075" y="584"/>
                  </a:lnTo>
                  <a:lnTo>
                    <a:pt x="1075" y="737"/>
                  </a:lnTo>
                  <a:lnTo>
                    <a:pt x="1290" y="860"/>
                  </a:lnTo>
                  <a:lnTo>
                    <a:pt x="1505" y="860"/>
                  </a:lnTo>
                  <a:lnTo>
                    <a:pt x="1751" y="983"/>
                  </a:lnTo>
                  <a:lnTo>
                    <a:pt x="1812" y="860"/>
                  </a:lnTo>
                  <a:lnTo>
                    <a:pt x="1812" y="860"/>
                  </a:lnTo>
                  <a:lnTo>
                    <a:pt x="1966" y="829"/>
                  </a:lnTo>
                  <a:lnTo>
                    <a:pt x="2088" y="860"/>
                  </a:lnTo>
                  <a:lnTo>
                    <a:pt x="2242" y="799"/>
                  </a:lnTo>
                  <a:lnTo>
                    <a:pt x="2273" y="707"/>
                  </a:lnTo>
                  <a:lnTo>
                    <a:pt x="2334" y="614"/>
                  </a:lnTo>
                  <a:lnTo>
                    <a:pt x="2426" y="614"/>
                  </a:lnTo>
                  <a:lnTo>
                    <a:pt x="2549" y="430"/>
                  </a:lnTo>
                  <a:lnTo>
                    <a:pt x="2641" y="369"/>
                  </a:lnTo>
                  <a:lnTo>
                    <a:pt x="2764" y="246"/>
                  </a:lnTo>
                  <a:lnTo>
                    <a:pt x="2887" y="215"/>
                  </a:lnTo>
                  <a:lnTo>
                    <a:pt x="3040" y="92"/>
                  </a:lnTo>
                  <a:lnTo>
                    <a:pt x="3102" y="92"/>
                  </a:lnTo>
                  <a:lnTo>
                    <a:pt x="3132" y="154"/>
                  </a:lnTo>
                  <a:lnTo>
                    <a:pt x="3194" y="154"/>
                  </a:lnTo>
                  <a:lnTo>
                    <a:pt x="3286" y="277"/>
                  </a:lnTo>
                  <a:lnTo>
                    <a:pt x="3378" y="399"/>
                  </a:lnTo>
                  <a:lnTo>
                    <a:pt x="3286" y="492"/>
                  </a:lnTo>
                  <a:lnTo>
                    <a:pt x="3347" y="553"/>
                  </a:lnTo>
                  <a:lnTo>
                    <a:pt x="3532" y="676"/>
                  </a:lnTo>
                  <a:lnTo>
                    <a:pt x="3255" y="860"/>
                  </a:lnTo>
                  <a:lnTo>
                    <a:pt x="3532" y="1167"/>
                  </a:lnTo>
                  <a:lnTo>
                    <a:pt x="3654" y="1229"/>
                  </a:lnTo>
                  <a:lnTo>
                    <a:pt x="3716" y="1321"/>
                  </a:lnTo>
                  <a:lnTo>
                    <a:pt x="3869" y="1351"/>
                  </a:lnTo>
                  <a:lnTo>
                    <a:pt x="3931" y="1321"/>
                  </a:lnTo>
                  <a:lnTo>
                    <a:pt x="3931" y="1382"/>
                  </a:lnTo>
                  <a:lnTo>
                    <a:pt x="4054" y="1536"/>
                  </a:lnTo>
                  <a:lnTo>
                    <a:pt x="4084" y="1750"/>
                  </a:lnTo>
                  <a:lnTo>
                    <a:pt x="4023" y="1935"/>
                  </a:lnTo>
                  <a:lnTo>
                    <a:pt x="4084" y="1996"/>
                  </a:lnTo>
                  <a:lnTo>
                    <a:pt x="4207" y="2027"/>
                  </a:lnTo>
                  <a:lnTo>
                    <a:pt x="4361" y="2180"/>
                  </a:lnTo>
                  <a:lnTo>
                    <a:pt x="4576" y="2180"/>
                  </a:lnTo>
                  <a:lnTo>
                    <a:pt x="4698" y="2242"/>
                  </a:lnTo>
                  <a:lnTo>
                    <a:pt x="4913" y="2180"/>
                  </a:lnTo>
                  <a:lnTo>
                    <a:pt x="5098" y="2303"/>
                  </a:lnTo>
                  <a:lnTo>
                    <a:pt x="5220" y="2303"/>
                  </a:lnTo>
                  <a:lnTo>
                    <a:pt x="5282" y="2487"/>
                  </a:lnTo>
                  <a:lnTo>
                    <a:pt x="5405" y="2641"/>
                  </a:lnTo>
                  <a:lnTo>
                    <a:pt x="5804" y="2794"/>
                  </a:lnTo>
                  <a:lnTo>
                    <a:pt x="5988" y="2825"/>
                  </a:lnTo>
                  <a:lnTo>
                    <a:pt x="6510" y="2948"/>
                  </a:lnTo>
                  <a:lnTo>
                    <a:pt x="6725" y="2948"/>
                  </a:lnTo>
                  <a:lnTo>
                    <a:pt x="7278" y="2794"/>
                  </a:lnTo>
                  <a:lnTo>
                    <a:pt x="7708" y="2764"/>
                  </a:lnTo>
                  <a:lnTo>
                    <a:pt x="8168" y="2794"/>
                  </a:lnTo>
                  <a:lnTo>
                    <a:pt x="8352" y="2825"/>
                  </a:lnTo>
                  <a:lnTo>
                    <a:pt x="8414" y="2610"/>
                  </a:lnTo>
                  <a:lnTo>
                    <a:pt x="8291" y="2426"/>
                  </a:lnTo>
                  <a:lnTo>
                    <a:pt x="8199" y="2211"/>
                  </a:lnTo>
                  <a:lnTo>
                    <a:pt x="8383" y="2119"/>
                  </a:lnTo>
                  <a:lnTo>
                    <a:pt x="8782" y="2088"/>
                  </a:lnTo>
                  <a:lnTo>
                    <a:pt x="8874" y="1873"/>
                  </a:lnTo>
                  <a:lnTo>
                    <a:pt x="8966" y="1750"/>
                  </a:lnTo>
                  <a:lnTo>
                    <a:pt x="9120" y="1720"/>
                  </a:lnTo>
                  <a:lnTo>
                    <a:pt x="9458" y="1443"/>
                  </a:lnTo>
                  <a:lnTo>
                    <a:pt x="9796" y="1382"/>
                  </a:lnTo>
                  <a:lnTo>
                    <a:pt x="10103" y="1443"/>
                  </a:lnTo>
                  <a:lnTo>
                    <a:pt x="10164" y="1229"/>
                  </a:lnTo>
                  <a:lnTo>
                    <a:pt x="10348" y="1198"/>
                  </a:lnTo>
                  <a:lnTo>
                    <a:pt x="10502" y="1259"/>
                  </a:lnTo>
                  <a:lnTo>
                    <a:pt x="10686" y="1259"/>
                  </a:lnTo>
                  <a:lnTo>
                    <a:pt x="10993" y="1505"/>
                  </a:lnTo>
                  <a:lnTo>
                    <a:pt x="11239" y="1566"/>
                  </a:lnTo>
                  <a:lnTo>
                    <a:pt x="11730" y="1873"/>
                  </a:lnTo>
                  <a:lnTo>
                    <a:pt x="11853" y="1873"/>
                  </a:lnTo>
                  <a:lnTo>
                    <a:pt x="11976" y="1781"/>
                  </a:lnTo>
                  <a:lnTo>
                    <a:pt x="12313" y="1904"/>
                  </a:lnTo>
                  <a:lnTo>
                    <a:pt x="12498" y="1935"/>
                  </a:lnTo>
                  <a:lnTo>
                    <a:pt x="12528" y="2180"/>
                  </a:lnTo>
                  <a:lnTo>
                    <a:pt x="12621" y="2242"/>
                  </a:lnTo>
                  <a:lnTo>
                    <a:pt x="12774" y="2211"/>
                  </a:lnTo>
                  <a:lnTo>
                    <a:pt x="13081" y="2272"/>
                  </a:lnTo>
                  <a:lnTo>
                    <a:pt x="13419" y="2733"/>
                  </a:lnTo>
                  <a:lnTo>
                    <a:pt x="13787" y="2764"/>
                  </a:lnTo>
                  <a:lnTo>
                    <a:pt x="14002" y="2856"/>
                  </a:lnTo>
                  <a:lnTo>
                    <a:pt x="14125" y="3102"/>
                  </a:lnTo>
                  <a:lnTo>
                    <a:pt x="14064" y="3224"/>
                  </a:lnTo>
                  <a:lnTo>
                    <a:pt x="14156" y="3409"/>
                  </a:lnTo>
                  <a:lnTo>
                    <a:pt x="14125" y="3531"/>
                  </a:lnTo>
                  <a:lnTo>
                    <a:pt x="14217" y="3685"/>
                  </a:lnTo>
                  <a:lnTo>
                    <a:pt x="14217" y="3931"/>
                  </a:lnTo>
                  <a:lnTo>
                    <a:pt x="14217" y="4023"/>
                  </a:lnTo>
                  <a:lnTo>
                    <a:pt x="14156" y="4176"/>
                  </a:lnTo>
                  <a:lnTo>
                    <a:pt x="14279" y="4299"/>
                  </a:lnTo>
                  <a:lnTo>
                    <a:pt x="14217" y="4360"/>
                  </a:lnTo>
                  <a:lnTo>
                    <a:pt x="14248" y="4453"/>
                  </a:lnTo>
                  <a:lnTo>
                    <a:pt x="14033" y="4606"/>
                  </a:lnTo>
                  <a:lnTo>
                    <a:pt x="13849" y="4637"/>
                  </a:lnTo>
                  <a:lnTo>
                    <a:pt x="13910" y="4760"/>
                  </a:lnTo>
                  <a:lnTo>
                    <a:pt x="14064" y="4852"/>
                  </a:lnTo>
                  <a:lnTo>
                    <a:pt x="13910" y="5097"/>
                  </a:lnTo>
                  <a:lnTo>
                    <a:pt x="13941" y="5128"/>
                  </a:lnTo>
                  <a:lnTo>
                    <a:pt x="14002" y="5404"/>
                  </a:lnTo>
                  <a:lnTo>
                    <a:pt x="14002" y="5589"/>
                  </a:lnTo>
                  <a:lnTo>
                    <a:pt x="14279" y="5650"/>
                  </a:lnTo>
                  <a:lnTo>
                    <a:pt x="14340" y="5650"/>
                  </a:lnTo>
                  <a:lnTo>
                    <a:pt x="14094" y="5957"/>
                  </a:lnTo>
                  <a:lnTo>
                    <a:pt x="14033" y="6172"/>
                  </a:lnTo>
                  <a:lnTo>
                    <a:pt x="14279" y="6602"/>
                  </a:lnTo>
                  <a:lnTo>
                    <a:pt x="14401" y="7001"/>
                  </a:lnTo>
                  <a:lnTo>
                    <a:pt x="14340" y="7093"/>
                  </a:lnTo>
                  <a:lnTo>
                    <a:pt x="14401" y="7247"/>
                  </a:lnTo>
                  <a:lnTo>
                    <a:pt x="14432" y="7554"/>
                  </a:lnTo>
                  <a:lnTo>
                    <a:pt x="15169" y="7554"/>
                  </a:lnTo>
                  <a:lnTo>
                    <a:pt x="15292" y="7861"/>
                  </a:lnTo>
                  <a:lnTo>
                    <a:pt x="15261" y="8076"/>
                  </a:lnTo>
                  <a:lnTo>
                    <a:pt x="15353" y="8414"/>
                  </a:lnTo>
                  <a:lnTo>
                    <a:pt x="15292" y="8506"/>
                  </a:lnTo>
                  <a:lnTo>
                    <a:pt x="14678" y="9366"/>
                  </a:lnTo>
                  <a:lnTo>
                    <a:pt x="15108" y="9918"/>
                  </a:lnTo>
                  <a:lnTo>
                    <a:pt x="15200" y="10102"/>
                  </a:lnTo>
                  <a:lnTo>
                    <a:pt x="15415" y="10348"/>
                  </a:lnTo>
                  <a:lnTo>
                    <a:pt x="15630" y="10440"/>
                  </a:lnTo>
                  <a:lnTo>
                    <a:pt x="15691" y="10532"/>
                  </a:lnTo>
                  <a:lnTo>
                    <a:pt x="15967" y="10563"/>
                  </a:lnTo>
                  <a:lnTo>
                    <a:pt x="16121" y="10624"/>
                  </a:lnTo>
                  <a:lnTo>
                    <a:pt x="16152" y="10717"/>
                  </a:lnTo>
                  <a:lnTo>
                    <a:pt x="16367" y="10747"/>
                  </a:lnTo>
                  <a:lnTo>
                    <a:pt x="16367" y="11024"/>
                  </a:lnTo>
                  <a:lnTo>
                    <a:pt x="16428" y="11208"/>
                  </a:lnTo>
                  <a:lnTo>
                    <a:pt x="16428" y="11423"/>
                  </a:lnTo>
                  <a:lnTo>
                    <a:pt x="16489" y="11576"/>
                  </a:lnTo>
                  <a:lnTo>
                    <a:pt x="16674" y="11576"/>
                  </a:lnTo>
                  <a:lnTo>
                    <a:pt x="16889" y="11699"/>
                  </a:lnTo>
                  <a:lnTo>
                    <a:pt x="16919" y="12037"/>
                  </a:lnTo>
                  <a:lnTo>
                    <a:pt x="16797" y="12160"/>
                  </a:lnTo>
                  <a:lnTo>
                    <a:pt x="16582" y="12068"/>
                  </a:lnTo>
                  <a:lnTo>
                    <a:pt x="16182" y="12190"/>
                  </a:lnTo>
                  <a:lnTo>
                    <a:pt x="16121" y="12283"/>
                  </a:lnTo>
                  <a:lnTo>
                    <a:pt x="15845" y="12375"/>
                  </a:lnTo>
                  <a:lnTo>
                    <a:pt x="15783" y="12528"/>
                  </a:lnTo>
                  <a:lnTo>
                    <a:pt x="15814" y="12682"/>
                  </a:lnTo>
                  <a:lnTo>
                    <a:pt x="15691" y="12835"/>
                  </a:lnTo>
                  <a:lnTo>
                    <a:pt x="15783" y="13050"/>
                  </a:lnTo>
                  <a:lnTo>
                    <a:pt x="15722" y="13357"/>
                  </a:lnTo>
                  <a:lnTo>
                    <a:pt x="15722" y="13480"/>
                  </a:lnTo>
                  <a:lnTo>
                    <a:pt x="15691" y="13480"/>
                  </a:lnTo>
                  <a:lnTo>
                    <a:pt x="15660" y="13542"/>
                  </a:lnTo>
                  <a:lnTo>
                    <a:pt x="15538" y="13603"/>
                  </a:lnTo>
                  <a:lnTo>
                    <a:pt x="15261" y="13511"/>
                  </a:lnTo>
                  <a:lnTo>
                    <a:pt x="15046" y="13449"/>
                  </a:lnTo>
                  <a:lnTo>
                    <a:pt x="14954" y="13296"/>
                  </a:lnTo>
                  <a:lnTo>
                    <a:pt x="14862" y="13327"/>
                  </a:lnTo>
                  <a:lnTo>
                    <a:pt x="14831" y="13449"/>
                  </a:lnTo>
                  <a:lnTo>
                    <a:pt x="14770" y="13449"/>
                  </a:lnTo>
                  <a:lnTo>
                    <a:pt x="14647" y="13357"/>
                  </a:lnTo>
                  <a:lnTo>
                    <a:pt x="14586" y="13388"/>
                  </a:lnTo>
                  <a:lnTo>
                    <a:pt x="14432" y="13327"/>
                  </a:lnTo>
                  <a:lnTo>
                    <a:pt x="14064" y="13327"/>
                  </a:lnTo>
                  <a:lnTo>
                    <a:pt x="13818" y="13204"/>
                  </a:lnTo>
                  <a:lnTo>
                    <a:pt x="13357" y="13234"/>
                  </a:lnTo>
                  <a:lnTo>
                    <a:pt x="13143" y="13050"/>
                  </a:lnTo>
                  <a:lnTo>
                    <a:pt x="13081" y="13020"/>
                  </a:lnTo>
                  <a:lnTo>
                    <a:pt x="12866" y="13204"/>
                  </a:lnTo>
                  <a:lnTo>
                    <a:pt x="12713" y="13081"/>
                  </a:lnTo>
                  <a:lnTo>
                    <a:pt x="12528" y="13081"/>
                  </a:lnTo>
                  <a:lnTo>
                    <a:pt x="12099" y="13081"/>
                  </a:lnTo>
                  <a:lnTo>
                    <a:pt x="12068" y="12989"/>
                  </a:lnTo>
                  <a:lnTo>
                    <a:pt x="11976" y="12927"/>
                  </a:lnTo>
                  <a:lnTo>
                    <a:pt x="11976" y="12712"/>
                  </a:lnTo>
                  <a:lnTo>
                    <a:pt x="11791" y="12405"/>
                  </a:lnTo>
                  <a:lnTo>
                    <a:pt x="11699" y="12098"/>
                  </a:lnTo>
                  <a:lnTo>
                    <a:pt x="11577" y="11883"/>
                  </a:lnTo>
                  <a:lnTo>
                    <a:pt x="11546" y="11822"/>
                  </a:lnTo>
                  <a:lnTo>
                    <a:pt x="11484" y="11822"/>
                  </a:lnTo>
                  <a:lnTo>
                    <a:pt x="11484" y="11761"/>
                  </a:lnTo>
                  <a:lnTo>
                    <a:pt x="11177" y="11730"/>
                  </a:lnTo>
                  <a:lnTo>
                    <a:pt x="11024" y="11761"/>
                  </a:lnTo>
                  <a:lnTo>
                    <a:pt x="10809" y="11945"/>
                  </a:lnTo>
                  <a:lnTo>
                    <a:pt x="10625" y="11945"/>
                  </a:lnTo>
                  <a:lnTo>
                    <a:pt x="10625" y="11853"/>
                  </a:lnTo>
                  <a:lnTo>
                    <a:pt x="10594" y="11945"/>
                  </a:lnTo>
                  <a:lnTo>
                    <a:pt x="10256" y="12160"/>
                  </a:lnTo>
                  <a:lnTo>
                    <a:pt x="9980" y="12405"/>
                  </a:lnTo>
                  <a:lnTo>
                    <a:pt x="9642" y="12190"/>
                  </a:lnTo>
                  <a:lnTo>
                    <a:pt x="9366" y="12129"/>
                  </a:lnTo>
                  <a:lnTo>
                    <a:pt x="9181" y="12160"/>
                  </a:lnTo>
                  <a:lnTo>
                    <a:pt x="9089" y="12190"/>
                  </a:lnTo>
                  <a:lnTo>
                    <a:pt x="8813" y="11945"/>
                  </a:lnTo>
                  <a:lnTo>
                    <a:pt x="8659" y="11914"/>
                  </a:lnTo>
                  <a:lnTo>
                    <a:pt x="8537" y="11822"/>
                  </a:lnTo>
                  <a:lnTo>
                    <a:pt x="8352" y="11791"/>
                  </a:lnTo>
                  <a:lnTo>
                    <a:pt x="8107" y="11546"/>
                  </a:lnTo>
                  <a:lnTo>
                    <a:pt x="8199" y="11454"/>
                  </a:lnTo>
                  <a:lnTo>
                    <a:pt x="8168" y="11361"/>
                  </a:lnTo>
                  <a:lnTo>
                    <a:pt x="8015" y="11361"/>
                  </a:lnTo>
                  <a:lnTo>
                    <a:pt x="7984" y="11300"/>
                  </a:lnTo>
                  <a:lnTo>
                    <a:pt x="7708" y="11300"/>
                  </a:lnTo>
                  <a:lnTo>
                    <a:pt x="7646" y="11208"/>
                  </a:lnTo>
                  <a:lnTo>
                    <a:pt x="7431" y="11116"/>
                  </a:lnTo>
                  <a:lnTo>
                    <a:pt x="7124" y="11146"/>
                  </a:lnTo>
                  <a:lnTo>
                    <a:pt x="6940" y="11054"/>
                  </a:lnTo>
                  <a:lnTo>
                    <a:pt x="6694" y="10502"/>
                  </a:lnTo>
                  <a:lnTo>
                    <a:pt x="6664" y="10379"/>
                  </a:lnTo>
                  <a:lnTo>
                    <a:pt x="6602" y="10410"/>
                  </a:lnTo>
                  <a:lnTo>
                    <a:pt x="6449" y="10256"/>
                  </a:lnTo>
                  <a:lnTo>
                    <a:pt x="6479" y="10225"/>
                  </a:lnTo>
                  <a:lnTo>
                    <a:pt x="6541" y="10256"/>
                  </a:lnTo>
                  <a:lnTo>
                    <a:pt x="6602" y="10256"/>
                  </a:lnTo>
                  <a:lnTo>
                    <a:pt x="6510" y="10102"/>
                  </a:lnTo>
                  <a:lnTo>
                    <a:pt x="6387" y="10133"/>
                  </a:lnTo>
                  <a:lnTo>
                    <a:pt x="6295" y="10072"/>
                  </a:lnTo>
                  <a:lnTo>
                    <a:pt x="6264" y="9826"/>
                  </a:lnTo>
                  <a:lnTo>
                    <a:pt x="5988" y="9458"/>
                  </a:lnTo>
                  <a:lnTo>
                    <a:pt x="5957" y="9304"/>
                  </a:lnTo>
                  <a:lnTo>
                    <a:pt x="5773" y="9058"/>
                  </a:lnTo>
                  <a:lnTo>
                    <a:pt x="5681" y="9028"/>
                  </a:lnTo>
                  <a:lnTo>
                    <a:pt x="5435" y="9243"/>
                  </a:lnTo>
                  <a:lnTo>
                    <a:pt x="5343" y="9243"/>
                  </a:lnTo>
                  <a:lnTo>
                    <a:pt x="5282" y="9089"/>
                  </a:lnTo>
                  <a:lnTo>
                    <a:pt x="5190" y="9120"/>
                  </a:lnTo>
                  <a:lnTo>
                    <a:pt x="5005" y="9028"/>
                  </a:lnTo>
                  <a:lnTo>
                    <a:pt x="5036" y="8936"/>
                  </a:lnTo>
                  <a:lnTo>
                    <a:pt x="5067" y="8844"/>
                  </a:lnTo>
                  <a:lnTo>
                    <a:pt x="5036" y="8905"/>
                  </a:lnTo>
                  <a:lnTo>
                    <a:pt x="4913" y="8905"/>
                  </a:lnTo>
                  <a:lnTo>
                    <a:pt x="4821" y="8874"/>
                  </a:lnTo>
                  <a:lnTo>
                    <a:pt x="4944" y="8997"/>
                  </a:lnTo>
                  <a:lnTo>
                    <a:pt x="4944" y="9151"/>
                  </a:lnTo>
                  <a:lnTo>
                    <a:pt x="4852" y="9212"/>
                  </a:lnTo>
                  <a:lnTo>
                    <a:pt x="4729" y="9212"/>
                  </a:lnTo>
                  <a:lnTo>
                    <a:pt x="4606" y="9058"/>
                  </a:lnTo>
                  <a:lnTo>
                    <a:pt x="4606" y="9028"/>
                  </a:lnTo>
                  <a:lnTo>
                    <a:pt x="4545" y="9058"/>
                  </a:lnTo>
                  <a:lnTo>
                    <a:pt x="4483" y="8997"/>
                  </a:lnTo>
                  <a:lnTo>
                    <a:pt x="4299" y="8936"/>
                  </a:lnTo>
                  <a:lnTo>
                    <a:pt x="4176" y="8813"/>
                  </a:lnTo>
                  <a:lnTo>
                    <a:pt x="4115" y="8322"/>
                  </a:lnTo>
                  <a:lnTo>
                    <a:pt x="3839" y="8322"/>
                  </a:lnTo>
                  <a:lnTo>
                    <a:pt x="3777" y="8076"/>
                  </a:lnTo>
                  <a:lnTo>
                    <a:pt x="3808" y="7861"/>
                  </a:lnTo>
                  <a:lnTo>
                    <a:pt x="3961" y="7707"/>
                  </a:lnTo>
                  <a:lnTo>
                    <a:pt x="3808" y="7308"/>
                  </a:lnTo>
                  <a:lnTo>
                    <a:pt x="3624" y="7247"/>
                  </a:lnTo>
                  <a:lnTo>
                    <a:pt x="3470" y="6940"/>
                  </a:lnTo>
                  <a:lnTo>
                    <a:pt x="3378" y="6878"/>
                  </a:lnTo>
                  <a:lnTo>
                    <a:pt x="3286" y="6909"/>
                  </a:lnTo>
                  <a:lnTo>
                    <a:pt x="2672" y="6510"/>
                  </a:lnTo>
                  <a:lnTo>
                    <a:pt x="2549" y="6510"/>
                  </a:lnTo>
                  <a:lnTo>
                    <a:pt x="2457" y="6571"/>
                  </a:lnTo>
                  <a:lnTo>
                    <a:pt x="2273" y="6448"/>
                  </a:lnTo>
                  <a:lnTo>
                    <a:pt x="2303" y="6356"/>
                  </a:lnTo>
                  <a:lnTo>
                    <a:pt x="2273" y="6295"/>
                  </a:lnTo>
                  <a:lnTo>
                    <a:pt x="2334" y="6111"/>
                  </a:lnTo>
                  <a:lnTo>
                    <a:pt x="2150" y="5957"/>
                  </a:lnTo>
                  <a:lnTo>
                    <a:pt x="2119" y="5834"/>
                  </a:lnTo>
                  <a:lnTo>
                    <a:pt x="1935" y="5804"/>
                  </a:lnTo>
                  <a:lnTo>
                    <a:pt x="1843" y="5681"/>
                  </a:lnTo>
                  <a:lnTo>
                    <a:pt x="1751" y="5681"/>
                  </a:lnTo>
                  <a:lnTo>
                    <a:pt x="1751" y="5558"/>
                  </a:lnTo>
                  <a:lnTo>
                    <a:pt x="1812" y="5466"/>
                  </a:lnTo>
                  <a:lnTo>
                    <a:pt x="1751" y="5404"/>
                  </a:lnTo>
                  <a:lnTo>
                    <a:pt x="1812" y="5282"/>
                  </a:lnTo>
                  <a:lnTo>
                    <a:pt x="1812" y="4975"/>
                  </a:lnTo>
                  <a:lnTo>
                    <a:pt x="1904" y="4913"/>
                  </a:lnTo>
                  <a:lnTo>
                    <a:pt x="1935" y="4637"/>
                  </a:lnTo>
                  <a:lnTo>
                    <a:pt x="2027" y="4668"/>
                  </a:lnTo>
                  <a:lnTo>
                    <a:pt x="2119" y="4606"/>
                  </a:lnTo>
                  <a:lnTo>
                    <a:pt x="2119" y="4299"/>
                  </a:lnTo>
                  <a:lnTo>
                    <a:pt x="2058" y="4268"/>
                  </a:lnTo>
                  <a:lnTo>
                    <a:pt x="2058" y="4053"/>
                  </a:lnTo>
                  <a:lnTo>
                    <a:pt x="2150" y="4023"/>
                  </a:lnTo>
                  <a:lnTo>
                    <a:pt x="2303" y="3992"/>
                  </a:lnTo>
                  <a:lnTo>
                    <a:pt x="2365" y="3931"/>
                  </a:lnTo>
                  <a:lnTo>
                    <a:pt x="2273" y="3900"/>
                  </a:lnTo>
                  <a:lnTo>
                    <a:pt x="2180" y="3838"/>
                  </a:lnTo>
                  <a:lnTo>
                    <a:pt x="1996" y="3869"/>
                  </a:lnTo>
                  <a:lnTo>
                    <a:pt x="1873" y="3838"/>
                  </a:lnTo>
                  <a:lnTo>
                    <a:pt x="1597" y="3654"/>
                  </a:lnTo>
                  <a:lnTo>
                    <a:pt x="1474" y="3654"/>
                  </a:lnTo>
                  <a:lnTo>
                    <a:pt x="1321" y="3562"/>
                  </a:lnTo>
                  <a:lnTo>
                    <a:pt x="1259" y="3378"/>
                  </a:lnTo>
                  <a:lnTo>
                    <a:pt x="1167" y="3224"/>
                  </a:lnTo>
                  <a:lnTo>
                    <a:pt x="1044" y="3194"/>
                  </a:lnTo>
                  <a:lnTo>
                    <a:pt x="952" y="3040"/>
                  </a:lnTo>
                  <a:lnTo>
                    <a:pt x="952" y="2887"/>
                  </a:lnTo>
                  <a:lnTo>
                    <a:pt x="891" y="2702"/>
                  </a:lnTo>
                  <a:lnTo>
                    <a:pt x="737" y="2672"/>
                  </a:lnTo>
                  <a:lnTo>
                    <a:pt x="707" y="2672"/>
                  </a:lnTo>
                  <a:lnTo>
                    <a:pt x="768" y="2549"/>
                  </a:lnTo>
                  <a:lnTo>
                    <a:pt x="676" y="2365"/>
                  </a:lnTo>
                  <a:lnTo>
                    <a:pt x="492" y="2027"/>
                  </a:lnTo>
                  <a:lnTo>
                    <a:pt x="277" y="1935"/>
                  </a:lnTo>
                  <a:lnTo>
                    <a:pt x="307" y="1843"/>
                  </a:lnTo>
                  <a:lnTo>
                    <a:pt x="277" y="1597"/>
                  </a:lnTo>
                  <a:lnTo>
                    <a:pt x="400" y="1351"/>
                  </a:lnTo>
                  <a:lnTo>
                    <a:pt x="338" y="1259"/>
                  </a:lnTo>
                  <a:lnTo>
                    <a:pt x="154" y="1229"/>
                  </a:lnTo>
                  <a:lnTo>
                    <a:pt x="154" y="1014"/>
                  </a:lnTo>
                  <a:lnTo>
                    <a:pt x="154" y="860"/>
                  </a:lnTo>
                  <a:lnTo>
                    <a:pt x="92" y="553"/>
                  </a:lnTo>
                  <a:lnTo>
                    <a:pt x="0" y="399"/>
                  </a:lnTo>
                  <a:lnTo>
                    <a:pt x="0" y="307"/>
                  </a:lnTo>
                  <a:lnTo>
                    <a:pt x="215" y="277"/>
                  </a:lnTo>
                  <a:lnTo>
                    <a:pt x="307" y="62"/>
                  </a:lnTo>
                  <a:close/>
                </a:path>
              </a:pathLst>
            </a:custGeom>
            <a:solidFill>
              <a:schemeClr val="accent3"/>
            </a:solidFill>
            <a:ln>
              <a:noFill/>
            </a:ln>
          </p:spPr>
        </p:sp>
        <p:sp>
          <p:nvSpPr>
            <p:cNvPr id="1085" name="Google Shape;1085;p73"/>
            <p:cNvSpPr/>
            <p:nvPr/>
          </p:nvSpPr>
          <p:spPr>
            <a:xfrm>
              <a:off x="6185520" y="2490120"/>
              <a:ext cx="55802" cy="47880"/>
            </a:xfrm>
            <a:custGeom>
              <a:rect b="b" l="l" r="r" t="t"/>
              <a:pathLst>
                <a:path extrusionOk="0" h="2519" w="2949">
                  <a:moveTo>
                    <a:pt x="0" y="184"/>
                  </a:moveTo>
                  <a:lnTo>
                    <a:pt x="246" y="92"/>
                  </a:lnTo>
                  <a:lnTo>
                    <a:pt x="614" y="0"/>
                  </a:lnTo>
                  <a:lnTo>
                    <a:pt x="737" y="31"/>
                  </a:lnTo>
                  <a:lnTo>
                    <a:pt x="1198" y="0"/>
                  </a:lnTo>
                  <a:lnTo>
                    <a:pt x="1413" y="215"/>
                  </a:lnTo>
                  <a:lnTo>
                    <a:pt x="1689" y="246"/>
                  </a:lnTo>
                  <a:lnTo>
                    <a:pt x="1873" y="399"/>
                  </a:lnTo>
                  <a:lnTo>
                    <a:pt x="1812" y="584"/>
                  </a:lnTo>
                  <a:lnTo>
                    <a:pt x="1812" y="768"/>
                  </a:lnTo>
                  <a:lnTo>
                    <a:pt x="2150" y="1044"/>
                  </a:lnTo>
                  <a:lnTo>
                    <a:pt x="2150" y="1198"/>
                  </a:lnTo>
                  <a:lnTo>
                    <a:pt x="2058" y="1321"/>
                  </a:lnTo>
                  <a:lnTo>
                    <a:pt x="2150" y="1566"/>
                  </a:lnTo>
                  <a:lnTo>
                    <a:pt x="2518" y="1781"/>
                  </a:lnTo>
                  <a:lnTo>
                    <a:pt x="2764" y="1781"/>
                  </a:lnTo>
                  <a:lnTo>
                    <a:pt x="2948" y="1965"/>
                  </a:lnTo>
                  <a:lnTo>
                    <a:pt x="2764" y="2027"/>
                  </a:lnTo>
                  <a:lnTo>
                    <a:pt x="2887" y="2242"/>
                  </a:lnTo>
                  <a:lnTo>
                    <a:pt x="2825" y="2303"/>
                  </a:lnTo>
                  <a:lnTo>
                    <a:pt x="2825" y="2487"/>
                  </a:lnTo>
                  <a:lnTo>
                    <a:pt x="2641" y="2518"/>
                  </a:lnTo>
                  <a:lnTo>
                    <a:pt x="2242" y="1965"/>
                  </a:lnTo>
                  <a:lnTo>
                    <a:pt x="2058" y="1904"/>
                  </a:lnTo>
                  <a:lnTo>
                    <a:pt x="1935" y="1628"/>
                  </a:lnTo>
                  <a:lnTo>
                    <a:pt x="1781" y="1628"/>
                  </a:lnTo>
                  <a:lnTo>
                    <a:pt x="1689" y="1720"/>
                  </a:lnTo>
                  <a:lnTo>
                    <a:pt x="1474" y="1505"/>
                  </a:lnTo>
                  <a:lnTo>
                    <a:pt x="1351" y="1597"/>
                  </a:lnTo>
                  <a:lnTo>
                    <a:pt x="1198" y="1597"/>
                  </a:lnTo>
                  <a:lnTo>
                    <a:pt x="1136" y="1505"/>
                  </a:lnTo>
                  <a:lnTo>
                    <a:pt x="983" y="1351"/>
                  </a:lnTo>
                  <a:lnTo>
                    <a:pt x="829" y="1351"/>
                  </a:lnTo>
                  <a:lnTo>
                    <a:pt x="584" y="1351"/>
                  </a:lnTo>
                  <a:lnTo>
                    <a:pt x="338" y="1198"/>
                  </a:lnTo>
                  <a:lnTo>
                    <a:pt x="338" y="891"/>
                  </a:lnTo>
                  <a:lnTo>
                    <a:pt x="369" y="614"/>
                  </a:lnTo>
                  <a:lnTo>
                    <a:pt x="277" y="461"/>
                  </a:lnTo>
                  <a:lnTo>
                    <a:pt x="154" y="399"/>
                  </a:lnTo>
                  <a:lnTo>
                    <a:pt x="123" y="307"/>
                  </a:lnTo>
                  <a:close/>
                </a:path>
              </a:pathLst>
            </a:custGeom>
            <a:solidFill>
              <a:schemeClr val="accent3"/>
            </a:solidFill>
            <a:ln>
              <a:noFill/>
            </a:ln>
          </p:spPr>
        </p:sp>
        <p:sp>
          <p:nvSpPr>
            <p:cNvPr id="1086" name="Google Shape;1086;p73"/>
            <p:cNvSpPr/>
            <p:nvPr/>
          </p:nvSpPr>
          <p:spPr>
            <a:xfrm>
              <a:off x="5923080" y="2478240"/>
              <a:ext cx="291599" cy="117361"/>
            </a:xfrm>
            <a:custGeom>
              <a:rect b="b" l="l" r="r" t="t"/>
              <a:pathLst>
                <a:path extrusionOk="0" h="6172" w="15293">
                  <a:moveTo>
                    <a:pt x="247" y="1351"/>
                  </a:moveTo>
                  <a:lnTo>
                    <a:pt x="431" y="1320"/>
                  </a:lnTo>
                  <a:lnTo>
                    <a:pt x="523" y="1136"/>
                  </a:lnTo>
                  <a:lnTo>
                    <a:pt x="492" y="952"/>
                  </a:lnTo>
                  <a:lnTo>
                    <a:pt x="707" y="829"/>
                  </a:lnTo>
                  <a:lnTo>
                    <a:pt x="707" y="614"/>
                  </a:lnTo>
                  <a:lnTo>
                    <a:pt x="523" y="553"/>
                  </a:lnTo>
                  <a:lnTo>
                    <a:pt x="554" y="307"/>
                  </a:lnTo>
                  <a:lnTo>
                    <a:pt x="707" y="184"/>
                  </a:lnTo>
                  <a:lnTo>
                    <a:pt x="830" y="184"/>
                  </a:lnTo>
                  <a:lnTo>
                    <a:pt x="922" y="61"/>
                  </a:lnTo>
                  <a:lnTo>
                    <a:pt x="1168" y="61"/>
                  </a:lnTo>
                  <a:lnTo>
                    <a:pt x="1383" y="246"/>
                  </a:lnTo>
                  <a:lnTo>
                    <a:pt x="1506" y="154"/>
                  </a:lnTo>
                  <a:lnTo>
                    <a:pt x="1690" y="184"/>
                  </a:lnTo>
                  <a:lnTo>
                    <a:pt x="1721" y="491"/>
                  </a:lnTo>
                  <a:lnTo>
                    <a:pt x="1966" y="706"/>
                  </a:lnTo>
                  <a:lnTo>
                    <a:pt x="2150" y="737"/>
                  </a:lnTo>
                  <a:lnTo>
                    <a:pt x="2335" y="921"/>
                  </a:lnTo>
                  <a:lnTo>
                    <a:pt x="2488" y="1013"/>
                  </a:lnTo>
                  <a:lnTo>
                    <a:pt x="2488" y="1136"/>
                  </a:lnTo>
                  <a:lnTo>
                    <a:pt x="2365" y="1259"/>
                  </a:lnTo>
                  <a:lnTo>
                    <a:pt x="2150" y="1259"/>
                  </a:lnTo>
                  <a:lnTo>
                    <a:pt x="2028" y="1198"/>
                  </a:lnTo>
                  <a:lnTo>
                    <a:pt x="1843" y="1198"/>
                  </a:lnTo>
                  <a:lnTo>
                    <a:pt x="1782" y="1259"/>
                  </a:lnTo>
                  <a:lnTo>
                    <a:pt x="1506" y="1259"/>
                  </a:lnTo>
                  <a:lnTo>
                    <a:pt x="1321" y="1351"/>
                  </a:lnTo>
                  <a:lnTo>
                    <a:pt x="1229" y="1566"/>
                  </a:lnTo>
                  <a:lnTo>
                    <a:pt x="799" y="1781"/>
                  </a:lnTo>
                  <a:lnTo>
                    <a:pt x="462" y="2088"/>
                  </a:lnTo>
                  <a:lnTo>
                    <a:pt x="462" y="1965"/>
                  </a:lnTo>
                  <a:lnTo>
                    <a:pt x="554" y="1720"/>
                  </a:lnTo>
                  <a:lnTo>
                    <a:pt x="646" y="1720"/>
                  </a:lnTo>
                  <a:lnTo>
                    <a:pt x="799" y="1627"/>
                  </a:lnTo>
                  <a:lnTo>
                    <a:pt x="646" y="1627"/>
                  </a:lnTo>
                  <a:lnTo>
                    <a:pt x="554" y="1597"/>
                  </a:lnTo>
                  <a:lnTo>
                    <a:pt x="462" y="1627"/>
                  </a:lnTo>
                  <a:lnTo>
                    <a:pt x="308" y="1535"/>
                  </a:lnTo>
                  <a:lnTo>
                    <a:pt x="247" y="1382"/>
                  </a:lnTo>
                  <a:close/>
                  <a:moveTo>
                    <a:pt x="12376" y="369"/>
                  </a:moveTo>
                  <a:lnTo>
                    <a:pt x="12314" y="399"/>
                  </a:lnTo>
                  <a:lnTo>
                    <a:pt x="12222" y="614"/>
                  </a:lnTo>
                  <a:lnTo>
                    <a:pt x="12007" y="737"/>
                  </a:lnTo>
                  <a:lnTo>
                    <a:pt x="11731" y="891"/>
                  </a:lnTo>
                  <a:lnTo>
                    <a:pt x="11700" y="1013"/>
                  </a:lnTo>
                  <a:lnTo>
                    <a:pt x="11424" y="1013"/>
                  </a:lnTo>
                  <a:lnTo>
                    <a:pt x="11332" y="1105"/>
                  </a:lnTo>
                  <a:lnTo>
                    <a:pt x="10994" y="1044"/>
                  </a:lnTo>
                  <a:lnTo>
                    <a:pt x="10902" y="983"/>
                  </a:lnTo>
                  <a:lnTo>
                    <a:pt x="10779" y="983"/>
                  </a:lnTo>
                  <a:lnTo>
                    <a:pt x="10717" y="952"/>
                  </a:lnTo>
                  <a:lnTo>
                    <a:pt x="10564" y="983"/>
                  </a:lnTo>
                  <a:lnTo>
                    <a:pt x="10257" y="983"/>
                  </a:lnTo>
                  <a:lnTo>
                    <a:pt x="9919" y="1136"/>
                  </a:lnTo>
                  <a:lnTo>
                    <a:pt x="9643" y="1075"/>
                  </a:lnTo>
                  <a:lnTo>
                    <a:pt x="9458" y="952"/>
                  </a:lnTo>
                  <a:lnTo>
                    <a:pt x="9336" y="1013"/>
                  </a:lnTo>
                  <a:lnTo>
                    <a:pt x="9029" y="860"/>
                  </a:lnTo>
                  <a:lnTo>
                    <a:pt x="8875" y="829"/>
                  </a:lnTo>
                  <a:lnTo>
                    <a:pt x="8568" y="645"/>
                  </a:lnTo>
                  <a:lnTo>
                    <a:pt x="8476" y="645"/>
                  </a:lnTo>
                  <a:lnTo>
                    <a:pt x="8414" y="737"/>
                  </a:lnTo>
                  <a:lnTo>
                    <a:pt x="8292" y="706"/>
                  </a:lnTo>
                  <a:lnTo>
                    <a:pt x="8138" y="522"/>
                  </a:lnTo>
                  <a:lnTo>
                    <a:pt x="8107" y="307"/>
                  </a:lnTo>
                  <a:lnTo>
                    <a:pt x="7954" y="215"/>
                  </a:lnTo>
                  <a:lnTo>
                    <a:pt x="7862" y="215"/>
                  </a:lnTo>
                  <a:lnTo>
                    <a:pt x="7677" y="430"/>
                  </a:lnTo>
                  <a:lnTo>
                    <a:pt x="7616" y="399"/>
                  </a:lnTo>
                  <a:lnTo>
                    <a:pt x="7524" y="430"/>
                  </a:lnTo>
                  <a:lnTo>
                    <a:pt x="7217" y="184"/>
                  </a:lnTo>
                  <a:lnTo>
                    <a:pt x="7186" y="0"/>
                  </a:lnTo>
                  <a:lnTo>
                    <a:pt x="7155" y="0"/>
                  </a:lnTo>
                  <a:lnTo>
                    <a:pt x="6941" y="92"/>
                  </a:lnTo>
                  <a:lnTo>
                    <a:pt x="6695" y="92"/>
                  </a:lnTo>
                  <a:lnTo>
                    <a:pt x="6572" y="31"/>
                  </a:lnTo>
                  <a:lnTo>
                    <a:pt x="6388" y="92"/>
                  </a:lnTo>
                  <a:lnTo>
                    <a:pt x="5989" y="61"/>
                  </a:lnTo>
                  <a:lnTo>
                    <a:pt x="5804" y="123"/>
                  </a:lnTo>
                  <a:lnTo>
                    <a:pt x="5405" y="276"/>
                  </a:lnTo>
                  <a:lnTo>
                    <a:pt x="5252" y="276"/>
                  </a:lnTo>
                  <a:lnTo>
                    <a:pt x="4945" y="338"/>
                  </a:lnTo>
                  <a:lnTo>
                    <a:pt x="4853" y="461"/>
                  </a:lnTo>
                  <a:lnTo>
                    <a:pt x="4699" y="491"/>
                  </a:lnTo>
                  <a:lnTo>
                    <a:pt x="4545" y="645"/>
                  </a:lnTo>
                  <a:lnTo>
                    <a:pt x="4484" y="676"/>
                  </a:lnTo>
                  <a:lnTo>
                    <a:pt x="4423" y="891"/>
                  </a:lnTo>
                  <a:lnTo>
                    <a:pt x="4331" y="921"/>
                  </a:lnTo>
                  <a:lnTo>
                    <a:pt x="4331" y="1013"/>
                  </a:lnTo>
                  <a:lnTo>
                    <a:pt x="4054" y="1013"/>
                  </a:lnTo>
                  <a:lnTo>
                    <a:pt x="3594" y="860"/>
                  </a:lnTo>
                  <a:lnTo>
                    <a:pt x="3471" y="860"/>
                  </a:lnTo>
                  <a:lnTo>
                    <a:pt x="3379" y="921"/>
                  </a:lnTo>
                  <a:lnTo>
                    <a:pt x="3194" y="891"/>
                  </a:lnTo>
                  <a:lnTo>
                    <a:pt x="2949" y="952"/>
                  </a:lnTo>
                  <a:lnTo>
                    <a:pt x="2795" y="921"/>
                  </a:lnTo>
                  <a:lnTo>
                    <a:pt x="2611" y="983"/>
                  </a:lnTo>
                  <a:lnTo>
                    <a:pt x="2550" y="1075"/>
                  </a:lnTo>
                  <a:lnTo>
                    <a:pt x="2703" y="1320"/>
                  </a:lnTo>
                  <a:lnTo>
                    <a:pt x="2949" y="1320"/>
                  </a:lnTo>
                  <a:lnTo>
                    <a:pt x="3133" y="1351"/>
                  </a:lnTo>
                  <a:lnTo>
                    <a:pt x="3102" y="1443"/>
                  </a:lnTo>
                  <a:lnTo>
                    <a:pt x="2765" y="1443"/>
                  </a:lnTo>
                  <a:lnTo>
                    <a:pt x="2488" y="1535"/>
                  </a:lnTo>
                  <a:lnTo>
                    <a:pt x="2365" y="1689"/>
                  </a:lnTo>
                  <a:lnTo>
                    <a:pt x="2427" y="1750"/>
                  </a:lnTo>
                  <a:lnTo>
                    <a:pt x="2580" y="1720"/>
                  </a:lnTo>
                  <a:lnTo>
                    <a:pt x="2642" y="1812"/>
                  </a:lnTo>
                  <a:lnTo>
                    <a:pt x="2519" y="1842"/>
                  </a:lnTo>
                  <a:lnTo>
                    <a:pt x="2150" y="1842"/>
                  </a:lnTo>
                  <a:lnTo>
                    <a:pt x="1966" y="1750"/>
                  </a:lnTo>
                  <a:lnTo>
                    <a:pt x="1782" y="1842"/>
                  </a:lnTo>
                  <a:lnTo>
                    <a:pt x="1690" y="1720"/>
                  </a:lnTo>
                  <a:lnTo>
                    <a:pt x="1567" y="1720"/>
                  </a:lnTo>
                  <a:lnTo>
                    <a:pt x="1444" y="1873"/>
                  </a:lnTo>
                  <a:lnTo>
                    <a:pt x="1291" y="1873"/>
                  </a:lnTo>
                  <a:lnTo>
                    <a:pt x="1106" y="1720"/>
                  </a:lnTo>
                  <a:lnTo>
                    <a:pt x="891" y="1720"/>
                  </a:lnTo>
                  <a:lnTo>
                    <a:pt x="523" y="1996"/>
                  </a:lnTo>
                  <a:lnTo>
                    <a:pt x="462" y="2149"/>
                  </a:lnTo>
                  <a:lnTo>
                    <a:pt x="400" y="2303"/>
                  </a:lnTo>
                  <a:lnTo>
                    <a:pt x="462" y="2395"/>
                  </a:lnTo>
                  <a:lnTo>
                    <a:pt x="462" y="2671"/>
                  </a:lnTo>
                  <a:lnTo>
                    <a:pt x="400" y="2733"/>
                  </a:lnTo>
                  <a:lnTo>
                    <a:pt x="462" y="2825"/>
                  </a:lnTo>
                  <a:lnTo>
                    <a:pt x="677" y="2764"/>
                  </a:lnTo>
                  <a:lnTo>
                    <a:pt x="738" y="2764"/>
                  </a:lnTo>
                  <a:lnTo>
                    <a:pt x="891" y="2733"/>
                  </a:lnTo>
                  <a:lnTo>
                    <a:pt x="1106" y="2733"/>
                  </a:lnTo>
                  <a:lnTo>
                    <a:pt x="922" y="2917"/>
                  </a:lnTo>
                  <a:lnTo>
                    <a:pt x="953" y="3040"/>
                  </a:lnTo>
                  <a:lnTo>
                    <a:pt x="1014" y="3163"/>
                  </a:lnTo>
                  <a:lnTo>
                    <a:pt x="1014" y="3286"/>
                  </a:lnTo>
                  <a:lnTo>
                    <a:pt x="1014" y="3347"/>
                  </a:lnTo>
                  <a:lnTo>
                    <a:pt x="1076" y="3378"/>
                  </a:lnTo>
                  <a:lnTo>
                    <a:pt x="1229" y="3286"/>
                  </a:lnTo>
                  <a:lnTo>
                    <a:pt x="1229" y="3378"/>
                  </a:lnTo>
                  <a:lnTo>
                    <a:pt x="1137" y="3470"/>
                  </a:lnTo>
                  <a:lnTo>
                    <a:pt x="922" y="3593"/>
                  </a:lnTo>
                  <a:lnTo>
                    <a:pt x="984" y="3654"/>
                  </a:lnTo>
                  <a:lnTo>
                    <a:pt x="1106" y="3654"/>
                  </a:lnTo>
                  <a:lnTo>
                    <a:pt x="984" y="3715"/>
                  </a:lnTo>
                  <a:lnTo>
                    <a:pt x="922" y="3869"/>
                  </a:lnTo>
                  <a:lnTo>
                    <a:pt x="830" y="3869"/>
                  </a:lnTo>
                  <a:lnTo>
                    <a:pt x="738" y="3654"/>
                  </a:lnTo>
                  <a:lnTo>
                    <a:pt x="677" y="3623"/>
                  </a:lnTo>
                  <a:lnTo>
                    <a:pt x="646" y="3746"/>
                  </a:lnTo>
                  <a:lnTo>
                    <a:pt x="707" y="3900"/>
                  </a:lnTo>
                  <a:lnTo>
                    <a:pt x="615" y="3992"/>
                  </a:lnTo>
                  <a:lnTo>
                    <a:pt x="646" y="4115"/>
                  </a:lnTo>
                  <a:lnTo>
                    <a:pt x="799" y="4207"/>
                  </a:lnTo>
                  <a:lnTo>
                    <a:pt x="830" y="4115"/>
                  </a:lnTo>
                  <a:lnTo>
                    <a:pt x="984" y="4268"/>
                  </a:lnTo>
                  <a:lnTo>
                    <a:pt x="1106" y="4237"/>
                  </a:lnTo>
                  <a:lnTo>
                    <a:pt x="1291" y="4360"/>
                  </a:lnTo>
                  <a:lnTo>
                    <a:pt x="1352" y="4544"/>
                  </a:lnTo>
                  <a:lnTo>
                    <a:pt x="1229" y="4667"/>
                  </a:lnTo>
                  <a:lnTo>
                    <a:pt x="1321" y="4790"/>
                  </a:lnTo>
                  <a:lnTo>
                    <a:pt x="1321" y="4882"/>
                  </a:lnTo>
                  <a:lnTo>
                    <a:pt x="1413" y="4882"/>
                  </a:lnTo>
                  <a:lnTo>
                    <a:pt x="1628" y="5066"/>
                  </a:lnTo>
                  <a:lnTo>
                    <a:pt x="1567" y="5220"/>
                  </a:lnTo>
                  <a:lnTo>
                    <a:pt x="1413" y="5189"/>
                  </a:lnTo>
                  <a:lnTo>
                    <a:pt x="1383" y="5281"/>
                  </a:lnTo>
                  <a:lnTo>
                    <a:pt x="1506" y="5312"/>
                  </a:lnTo>
                  <a:lnTo>
                    <a:pt x="1751" y="5251"/>
                  </a:lnTo>
                  <a:lnTo>
                    <a:pt x="2089" y="5251"/>
                  </a:lnTo>
                  <a:lnTo>
                    <a:pt x="2089" y="5312"/>
                  </a:lnTo>
                  <a:lnTo>
                    <a:pt x="1997" y="5404"/>
                  </a:lnTo>
                  <a:lnTo>
                    <a:pt x="1813" y="5496"/>
                  </a:lnTo>
                  <a:lnTo>
                    <a:pt x="1536" y="5496"/>
                  </a:lnTo>
                  <a:lnTo>
                    <a:pt x="1475" y="5588"/>
                  </a:lnTo>
                  <a:lnTo>
                    <a:pt x="1598" y="5588"/>
                  </a:lnTo>
                  <a:lnTo>
                    <a:pt x="1721" y="5558"/>
                  </a:lnTo>
                  <a:lnTo>
                    <a:pt x="1905" y="5558"/>
                  </a:lnTo>
                  <a:lnTo>
                    <a:pt x="1997" y="5496"/>
                  </a:lnTo>
                  <a:lnTo>
                    <a:pt x="1997" y="5619"/>
                  </a:lnTo>
                  <a:lnTo>
                    <a:pt x="2058" y="5681"/>
                  </a:lnTo>
                  <a:lnTo>
                    <a:pt x="2150" y="5558"/>
                  </a:lnTo>
                  <a:lnTo>
                    <a:pt x="2243" y="5404"/>
                  </a:lnTo>
                  <a:lnTo>
                    <a:pt x="2365" y="5404"/>
                  </a:lnTo>
                  <a:lnTo>
                    <a:pt x="2457" y="5527"/>
                  </a:lnTo>
                  <a:lnTo>
                    <a:pt x="2550" y="5527"/>
                  </a:lnTo>
                  <a:lnTo>
                    <a:pt x="2703" y="5619"/>
                  </a:lnTo>
                  <a:lnTo>
                    <a:pt x="2795" y="5496"/>
                  </a:lnTo>
                  <a:lnTo>
                    <a:pt x="2918" y="5527"/>
                  </a:lnTo>
                  <a:lnTo>
                    <a:pt x="2887" y="5619"/>
                  </a:lnTo>
                  <a:lnTo>
                    <a:pt x="2826" y="5650"/>
                  </a:lnTo>
                  <a:lnTo>
                    <a:pt x="2918" y="5742"/>
                  </a:lnTo>
                  <a:lnTo>
                    <a:pt x="2918" y="5865"/>
                  </a:lnTo>
                  <a:lnTo>
                    <a:pt x="3102" y="6018"/>
                  </a:lnTo>
                  <a:lnTo>
                    <a:pt x="3164" y="5988"/>
                  </a:lnTo>
                  <a:lnTo>
                    <a:pt x="3348" y="6049"/>
                  </a:lnTo>
                  <a:lnTo>
                    <a:pt x="3563" y="6018"/>
                  </a:lnTo>
                  <a:lnTo>
                    <a:pt x="3655" y="5957"/>
                  </a:lnTo>
                  <a:lnTo>
                    <a:pt x="3809" y="5957"/>
                  </a:lnTo>
                  <a:lnTo>
                    <a:pt x="3901" y="5865"/>
                  </a:lnTo>
                  <a:lnTo>
                    <a:pt x="4054" y="5926"/>
                  </a:lnTo>
                  <a:lnTo>
                    <a:pt x="4146" y="5896"/>
                  </a:lnTo>
                  <a:lnTo>
                    <a:pt x="4116" y="5681"/>
                  </a:lnTo>
                  <a:lnTo>
                    <a:pt x="4146" y="5588"/>
                  </a:lnTo>
                  <a:lnTo>
                    <a:pt x="4116" y="5404"/>
                  </a:lnTo>
                  <a:lnTo>
                    <a:pt x="4484" y="5374"/>
                  </a:lnTo>
                  <a:lnTo>
                    <a:pt x="4791" y="5404"/>
                  </a:lnTo>
                  <a:lnTo>
                    <a:pt x="5160" y="5619"/>
                  </a:lnTo>
                  <a:lnTo>
                    <a:pt x="5344" y="5619"/>
                  </a:lnTo>
                  <a:lnTo>
                    <a:pt x="5620" y="5957"/>
                  </a:lnTo>
                  <a:lnTo>
                    <a:pt x="5835" y="6110"/>
                  </a:lnTo>
                  <a:lnTo>
                    <a:pt x="6603" y="6018"/>
                  </a:lnTo>
                  <a:lnTo>
                    <a:pt x="6818" y="5926"/>
                  </a:lnTo>
                  <a:lnTo>
                    <a:pt x="6879" y="5926"/>
                  </a:lnTo>
                  <a:lnTo>
                    <a:pt x="6910" y="5957"/>
                  </a:lnTo>
                  <a:lnTo>
                    <a:pt x="7033" y="5865"/>
                  </a:lnTo>
                  <a:lnTo>
                    <a:pt x="7063" y="5742"/>
                  </a:lnTo>
                  <a:lnTo>
                    <a:pt x="7432" y="5343"/>
                  </a:lnTo>
                  <a:lnTo>
                    <a:pt x="7524" y="5312"/>
                  </a:lnTo>
                  <a:lnTo>
                    <a:pt x="7862" y="5435"/>
                  </a:lnTo>
                  <a:lnTo>
                    <a:pt x="8046" y="5527"/>
                  </a:lnTo>
                  <a:lnTo>
                    <a:pt x="8322" y="5466"/>
                  </a:lnTo>
                  <a:lnTo>
                    <a:pt x="8322" y="5404"/>
                  </a:lnTo>
                  <a:lnTo>
                    <a:pt x="8507" y="5281"/>
                  </a:lnTo>
                  <a:lnTo>
                    <a:pt x="8629" y="5312"/>
                  </a:lnTo>
                  <a:lnTo>
                    <a:pt x="8629" y="5435"/>
                  </a:lnTo>
                  <a:lnTo>
                    <a:pt x="8507" y="5619"/>
                  </a:lnTo>
                  <a:lnTo>
                    <a:pt x="8353" y="5773"/>
                  </a:lnTo>
                  <a:lnTo>
                    <a:pt x="8353" y="5834"/>
                  </a:lnTo>
                  <a:lnTo>
                    <a:pt x="8507" y="6018"/>
                  </a:lnTo>
                  <a:lnTo>
                    <a:pt x="8476" y="6141"/>
                  </a:lnTo>
                  <a:lnTo>
                    <a:pt x="8629" y="6172"/>
                  </a:lnTo>
                  <a:lnTo>
                    <a:pt x="8783" y="6141"/>
                  </a:lnTo>
                  <a:lnTo>
                    <a:pt x="8967" y="6080"/>
                  </a:lnTo>
                  <a:lnTo>
                    <a:pt x="8936" y="5896"/>
                  </a:lnTo>
                  <a:lnTo>
                    <a:pt x="9059" y="5834"/>
                  </a:lnTo>
                  <a:lnTo>
                    <a:pt x="9059" y="5527"/>
                  </a:lnTo>
                  <a:lnTo>
                    <a:pt x="9090" y="5404"/>
                  </a:lnTo>
                  <a:lnTo>
                    <a:pt x="9336" y="5435"/>
                  </a:lnTo>
                  <a:lnTo>
                    <a:pt x="9489" y="5496"/>
                  </a:lnTo>
                  <a:lnTo>
                    <a:pt x="9858" y="5343"/>
                  </a:lnTo>
                  <a:lnTo>
                    <a:pt x="9950" y="5343"/>
                  </a:lnTo>
                  <a:lnTo>
                    <a:pt x="10073" y="5251"/>
                  </a:lnTo>
                  <a:lnTo>
                    <a:pt x="10502" y="5220"/>
                  </a:lnTo>
                  <a:lnTo>
                    <a:pt x="10656" y="5251"/>
                  </a:lnTo>
                  <a:lnTo>
                    <a:pt x="10748" y="5343"/>
                  </a:lnTo>
                  <a:lnTo>
                    <a:pt x="10994" y="5374"/>
                  </a:lnTo>
                  <a:lnTo>
                    <a:pt x="11393" y="5374"/>
                  </a:lnTo>
                  <a:lnTo>
                    <a:pt x="11424" y="5312"/>
                  </a:lnTo>
                  <a:lnTo>
                    <a:pt x="11639" y="5251"/>
                  </a:lnTo>
                  <a:lnTo>
                    <a:pt x="11761" y="5128"/>
                  </a:lnTo>
                  <a:lnTo>
                    <a:pt x="12068" y="5036"/>
                  </a:lnTo>
                  <a:lnTo>
                    <a:pt x="12253" y="5036"/>
                  </a:lnTo>
                  <a:lnTo>
                    <a:pt x="12437" y="5005"/>
                  </a:lnTo>
                  <a:lnTo>
                    <a:pt x="12836" y="5005"/>
                  </a:lnTo>
                  <a:lnTo>
                    <a:pt x="13174" y="4913"/>
                  </a:lnTo>
                  <a:lnTo>
                    <a:pt x="13389" y="4913"/>
                  </a:lnTo>
                  <a:lnTo>
                    <a:pt x="13481" y="4944"/>
                  </a:lnTo>
                  <a:lnTo>
                    <a:pt x="13696" y="4759"/>
                  </a:lnTo>
                  <a:lnTo>
                    <a:pt x="13880" y="4759"/>
                  </a:lnTo>
                  <a:lnTo>
                    <a:pt x="13972" y="4698"/>
                  </a:lnTo>
                  <a:lnTo>
                    <a:pt x="14310" y="4698"/>
                  </a:lnTo>
                  <a:lnTo>
                    <a:pt x="14586" y="4790"/>
                  </a:lnTo>
                  <a:lnTo>
                    <a:pt x="14801" y="4729"/>
                  </a:lnTo>
                  <a:lnTo>
                    <a:pt x="14924" y="4790"/>
                  </a:lnTo>
                  <a:lnTo>
                    <a:pt x="14924" y="4974"/>
                  </a:lnTo>
                  <a:lnTo>
                    <a:pt x="15047" y="5036"/>
                  </a:lnTo>
                  <a:lnTo>
                    <a:pt x="15231" y="4974"/>
                  </a:lnTo>
                  <a:lnTo>
                    <a:pt x="15293" y="4821"/>
                  </a:lnTo>
                  <a:lnTo>
                    <a:pt x="15200" y="4637"/>
                  </a:lnTo>
                  <a:lnTo>
                    <a:pt x="15047" y="4330"/>
                  </a:lnTo>
                  <a:lnTo>
                    <a:pt x="14801" y="4237"/>
                  </a:lnTo>
                  <a:lnTo>
                    <a:pt x="14801" y="4145"/>
                  </a:lnTo>
                  <a:lnTo>
                    <a:pt x="14801" y="3900"/>
                  </a:lnTo>
                  <a:lnTo>
                    <a:pt x="14924" y="3654"/>
                  </a:lnTo>
                  <a:lnTo>
                    <a:pt x="14863" y="3531"/>
                  </a:lnTo>
                  <a:lnTo>
                    <a:pt x="14678" y="3531"/>
                  </a:lnTo>
                  <a:lnTo>
                    <a:pt x="14678" y="3286"/>
                  </a:lnTo>
                  <a:lnTo>
                    <a:pt x="14709" y="3132"/>
                  </a:lnTo>
                  <a:lnTo>
                    <a:pt x="14617" y="2825"/>
                  </a:lnTo>
                  <a:lnTo>
                    <a:pt x="14525" y="2671"/>
                  </a:lnTo>
                  <a:lnTo>
                    <a:pt x="14525" y="2579"/>
                  </a:lnTo>
                  <a:lnTo>
                    <a:pt x="14771" y="2579"/>
                  </a:lnTo>
                  <a:lnTo>
                    <a:pt x="14832" y="2364"/>
                  </a:lnTo>
                  <a:lnTo>
                    <a:pt x="14924" y="2303"/>
                  </a:lnTo>
                  <a:lnTo>
                    <a:pt x="14832" y="2149"/>
                  </a:lnTo>
                  <a:lnTo>
                    <a:pt x="14678" y="1996"/>
                  </a:lnTo>
                  <a:lnTo>
                    <a:pt x="14525" y="1996"/>
                  </a:lnTo>
                  <a:lnTo>
                    <a:pt x="14279" y="1996"/>
                  </a:lnTo>
                  <a:lnTo>
                    <a:pt x="14034" y="1842"/>
                  </a:lnTo>
                  <a:lnTo>
                    <a:pt x="14034" y="1535"/>
                  </a:lnTo>
                  <a:lnTo>
                    <a:pt x="14095" y="1259"/>
                  </a:lnTo>
                  <a:lnTo>
                    <a:pt x="14003" y="1105"/>
                  </a:lnTo>
                  <a:lnTo>
                    <a:pt x="13849" y="1044"/>
                  </a:lnTo>
                  <a:lnTo>
                    <a:pt x="13849" y="952"/>
                  </a:lnTo>
                  <a:lnTo>
                    <a:pt x="13696" y="798"/>
                  </a:lnTo>
                  <a:lnTo>
                    <a:pt x="13573" y="768"/>
                  </a:lnTo>
                  <a:lnTo>
                    <a:pt x="13205" y="461"/>
                  </a:lnTo>
                  <a:lnTo>
                    <a:pt x="13082" y="430"/>
                  </a:lnTo>
                  <a:lnTo>
                    <a:pt x="12959" y="553"/>
                  </a:lnTo>
                  <a:lnTo>
                    <a:pt x="12867" y="553"/>
                  </a:lnTo>
                  <a:lnTo>
                    <a:pt x="12652" y="461"/>
                  </a:lnTo>
                  <a:lnTo>
                    <a:pt x="12560" y="553"/>
                  </a:lnTo>
                  <a:lnTo>
                    <a:pt x="12468" y="522"/>
                  </a:lnTo>
                  <a:lnTo>
                    <a:pt x="12437" y="369"/>
                  </a:lnTo>
                  <a:lnTo>
                    <a:pt x="12345" y="369"/>
                  </a:lnTo>
                  <a:close/>
                  <a:moveTo>
                    <a:pt x="1813" y="5711"/>
                  </a:moveTo>
                  <a:lnTo>
                    <a:pt x="1874" y="5650"/>
                  </a:lnTo>
                  <a:lnTo>
                    <a:pt x="1966" y="5650"/>
                  </a:lnTo>
                  <a:lnTo>
                    <a:pt x="1966" y="5711"/>
                  </a:lnTo>
                  <a:lnTo>
                    <a:pt x="1905" y="5742"/>
                  </a:lnTo>
                  <a:lnTo>
                    <a:pt x="1813" y="5711"/>
                  </a:lnTo>
                  <a:close/>
                  <a:moveTo>
                    <a:pt x="1" y="2027"/>
                  </a:moveTo>
                  <a:lnTo>
                    <a:pt x="124" y="2057"/>
                  </a:lnTo>
                  <a:lnTo>
                    <a:pt x="308" y="2027"/>
                  </a:lnTo>
                  <a:lnTo>
                    <a:pt x="308" y="1935"/>
                  </a:lnTo>
                  <a:lnTo>
                    <a:pt x="247" y="1873"/>
                  </a:lnTo>
                  <a:lnTo>
                    <a:pt x="155" y="1935"/>
                  </a:lnTo>
                  <a:lnTo>
                    <a:pt x="32" y="1935"/>
                  </a:lnTo>
                  <a:close/>
                </a:path>
              </a:pathLst>
            </a:custGeom>
            <a:solidFill>
              <a:schemeClr val="accent3"/>
            </a:solidFill>
            <a:ln>
              <a:noFill/>
            </a:ln>
          </p:spPr>
        </p:sp>
        <p:sp>
          <p:nvSpPr>
            <p:cNvPr id="1087" name="Google Shape;1087;p73"/>
            <p:cNvSpPr/>
            <p:nvPr/>
          </p:nvSpPr>
          <p:spPr>
            <a:xfrm>
              <a:off x="6134760" y="2567880"/>
              <a:ext cx="152995" cy="146151"/>
            </a:xfrm>
            <a:custGeom>
              <a:rect b="b" l="l" r="r" t="t"/>
              <a:pathLst>
                <a:path extrusionOk="0" h="7677" w="8046">
                  <a:moveTo>
                    <a:pt x="8046" y="6632"/>
                  </a:moveTo>
                  <a:lnTo>
                    <a:pt x="7984" y="6571"/>
                  </a:lnTo>
                  <a:lnTo>
                    <a:pt x="7800" y="6510"/>
                  </a:lnTo>
                  <a:lnTo>
                    <a:pt x="7677" y="6387"/>
                  </a:lnTo>
                  <a:lnTo>
                    <a:pt x="7616" y="5896"/>
                  </a:lnTo>
                  <a:lnTo>
                    <a:pt x="7340" y="5896"/>
                  </a:lnTo>
                  <a:lnTo>
                    <a:pt x="7278" y="5650"/>
                  </a:lnTo>
                  <a:lnTo>
                    <a:pt x="7309" y="5435"/>
                  </a:lnTo>
                  <a:lnTo>
                    <a:pt x="7462" y="5281"/>
                  </a:lnTo>
                  <a:lnTo>
                    <a:pt x="7309" y="4882"/>
                  </a:lnTo>
                  <a:lnTo>
                    <a:pt x="7125" y="4821"/>
                  </a:lnTo>
                  <a:lnTo>
                    <a:pt x="6971" y="4514"/>
                  </a:lnTo>
                  <a:lnTo>
                    <a:pt x="6879" y="4452"/>
                  </a:lnTo>
                  <a:lnTo>
                    <a:pt x="6787" y="4483"/>
                  </a:lnTo>
                  <a:lnTo>
                    <a:pt x="6173" y="4084"/>
                  </a:lnTo>
                  <a:lnTo>
                    <a:pt x="6050" y="4084"/>
                  </a:lnTo>
                  <a:lnTo>
                    <a:pt x="5958" y="4145"/>
                  </a:lnTo>
                  <a:lnTo>
                    <a:pt x="5774" y="4022"/>
                  </a:lnTo>
                  <a:lnTo>
                    <a:pt x="5804" y="3930"/>
                  </a:lnTo>
                  <a:lnTo>
                    <a:pt x="5774" y="3869"/>
                  </a:lnTo>
                  <a:lnTo>
                    <a:pt x="5835" y="3685"/>
                  </a:lnTo>
                  <a:lnTo>
                    <a:pt x="5651" y="3531"/>
                  </a:lnTo>
                  <a:lnTo>
                    <a:pt x="5620" y="3408"/>
                  </a:lnTo>
                  <a:lnTo>
                    <a:pt x="5436" y="3378"/>
                  </a:lnTo>
                  <a:lnTo>
                    <a:pt x="5344" y="3255"/>
                  </a:lnTo>
                  <a:lnTo>
                    <a:pt x="5252" y="3255"/>
                  </a:lnTo>
                  <a:lnTo>
                    <a:pt x="5252" y="3132"/>
                  </a:lnTo>
                  <a:lnTo>
                    <a:pt x="5313" y="3040"/>
                  </a:lnTo>
                  <a:lnTo>
                    <a:pt x="5252" y="2978"/>
                  </a:lnTo>
                  <a:lnTo>
                    <a:pt x="5313" y="2856"/>
                  </a:lnTo>
                  <a:lnTo>
                    <a:pt x="5313" y="2549"/>
                  </a:lnTo>
                  <a:lnTo>
                    <a:pt x="5405" y="2487"/>
                  </a:lnTo>
                  <a:lnTo>
                    <a:pt x="5436" y="2211"/>
                  </a:lnTo>
                  <a:lnTo>
                    <a:pt x="5528" y="2242"/>
                  </a:lnTo>
                  <a:lnTo>
                    <a:pt x="5620" y="2180"/>
                  </a:lnTo>
                  <a:lnTo>
                    <a:pt x="5620" y="1873"/>
                  </a:lnTo>
                  <a:lnTo>
                    <a:pt x="5559" y="1842"/>
                  </a:lnTo>
                  <a:lnTo>
                    <a:pt x="5559" y="1627"/>
                  </a:lnTo>
                  <a:lnTo>
                    <a:pt x="5651" y="1597"/>
                  </a:lnTo>
                  <a:lnTo>
                    <a:pt x="5804" y="1566"/>
                  </a:lnTo>
                  <a:lnTo>
                    <a:pt x="5866" y="1505"/>
                  </a:lnTo>
                  <a:lnTo>
                    <a:pt x="5774" y="1474"/>
                  </a:lnTo>
                  <a:lnTo>
                    <a:pt x="5681" y="1412"/>
                  </a:lnTo>
                  <a:lnTo>
                    <a:pt x="5497" y="1443"/>
                  </a:lnTo>
                  <a:lnTo>
                    <a:pt x="5374" y="1412"/>
                  </a:lnTo>
                  <a:lnTo>
                    <a:pt x="5098" y="1228"/>
                  </a:lnTo>
                  <a:lnTo>
                    <a:pt x="4975" y="1228"/>
                  </a:lnTo>
                  <a:lnTo>
                    <a:pt x="4822" y="1136"/>
                  </a:lnTo>
                  <a:lnTo>
                    <a:pt x="4760" y="952"/>
                  </a:lnTo>
                  <a:lnTo>
                    <a:pt x="4668" y="798"/>
                  </a:lnTo>
                  <a:lnTo>
                    <a:pt x="4545" y="768"/>
                  </a:lnTo>
                  <a:lnTo>
                    <a:pt x="4453" y="614"/>
                  </a:lnTo>
                  <a:lnTo>
                    <a:pt x="4453" y="461"/>
                  </a:lnTo>
                  <a:lnTo>
                    <a:pt x="4392" y="276"/>
                  </a:lnTo>
                  <a:lnTo>
                    <a:pt x="4238" y="246"/>
                  </a:lnTo>
                  <a:lnTo>
                    <a:pt x="4023" y="307"/>
                  </a:lnTo>
                  <a:lnTo>
                    <a:pt x="3901" y="246"/>
                  </a:lnTo>
                  <a:lnTo>
                    <a:pt x="3901" y="92"/>
                  </a:lnTo>
                  <a:lnTo>
                    <a:pt x="3778" y="0"/>
                  </a:lnTo>
                  <a:lnTo>
                    <a:pt x="3563" y="61"/>
                  </a:lnTo>
                  <a:lnTo>
                    <a:pt x="3286" y="0"/>
                  </a:lnTo>
                  <a:lnTo>
                    <a:pt x="2949" y="0"/>
                  </a:lnTo>
                  <a:lnTo>
                    <a:pt x="2857" y="61"/>
                  </a:lnTo>
                  <a:lnTo>
                    <a:pt x="2672" y="61"/>
                  </a:lnTo>
                  <a:lnTo>
                    <a:pt x="2427" y="246"/>
                  </a:lnTo>
                  <a:lnTo>
                    <a:pt x="2488" y="276"/>
                  </a:lnTo>
                  <a:lnTo>
                    <a:pt x="2365" y="461"/>
                  </a:lnTo>
                  <a:lnTo>
                    <a:pt x="2304" y="461"/>
                  </a:lnTo>
                  <a:lnTo>
                    <a:pt x="2120" y="614"/>
                  </a:lnTo>
                  <a:lnTo>
                    <a:pt x="1813" y="676"/>
                  </a:lnTo>
                  <a:lnTo>
                    <a:pt x="1659" y="952"/>
                  </a:lnTo>
                  <a:lnTo>
                    <a:pt x="1628" y="1228"/>
                  </a:lnTo>
                  <a:lnTo>
                    <a:pt x="1782" y="1535"/>
                  </a:lnTo>
                  <a:lnTo>
                    <a:pt x="1782" y="1781"/>
                  </a:lnTo>
                  <a:lnTo>
                    <a:pt x="1659" y="2088"/>
                  </a:lnTo>
                  <a:lnTo>
                    <a:pt x="1690" y="2211"/>
                  </a:lnTo>
                  <a:lnTo>
                    <a:pt x="1690" y="2426"/>
                  </a:lnTo>
                  <a:lnTo>
                    <a:pt x="1567" y="2641"/>
                  </a:lnTo>
                  <a:lnTo>
                    <a:pt x="1475" y="2764"/>
                  </a:lnTo>
                  <a:lnTo>
                    <a:pt x="1" y="3808"/>
                  </a:lnTo>
                  <a:lnTo>
                    <a:pt x="1" y="3808"/>
                  </a:lnTo>
                  <a:lnTo>
                    <a:pt x="1" y="3808"/>
                  </a:lnTo>
                  <a:lnTo>
                    <a:pt x="431" y="4882"/>
                  </a:lnTo>
                  <a:lnTo>
                    <a:pt x="1168" y="4974"/>
                  </a:lnTo>
                  <a:lnTo>
                    <a:pt x="5037" y="7676"/>
                  </a:lnTo>
                  <a:lnTo>
                    <a:pt x="6572" y="7676"/>
                  </a:lnTo>
                  <a:lnTo>
                    <a:pt x="6756" y="7339"/>
                  </a:lnTo>
                  <a:lnTo>
                    <a:pt x="6940" y="6940"/>
                  </a:lnTo>
                  <a:lnTo>
                    <a:pt x="7309" y="6755"/>
                  </a:lnTo>
                  <a:lnTo>
                    <a:pt x="7616" y="6878"/>
                  </a:lnTo>
                  <a:lnTo>
                    <a:pt x="7800" y="6817"/>
                  </a:lnTo>
                  <a:lnTo>
                    <a:pt x="7862" y="6847"/>
                  </a:lnTo>
                  <a:lnTo>
                    <a:pt x="7954" y="6663"/>
                  </a:lnTo>
                  <a:close/>
                </a:path>
              </a:pathLst>
            </a:custGeom>
            <a:solidFill>
              <a:schemeClr val="accent3"/>
            </a:solidFill>
            <a:ln>
              <a:noFill/>
            </a:ln>
          </p:spPr>
        </p:sp>
        <p:sp>
          <p:nvSpPr>
            <p:cNvPr id="1088" name="Google Shape;1088;p73"/>
            <p:cNvSpPr/>
            <p:nvPr/>
          </p:nvSpPr>
          <p:spPr>
            <a:xfrm>
              <a:off x="6260040" y="2697120"/>
              <a:ext cx="27361" cy="27719"/>
            </a:xfrm>
            <a:custGeom>
              <a:rect b="b" l="l" r="r" t="t"/>
              <a:pathLst>
                <a:path extrusionOk="0" h="1475" w="1445">
                  <a:moveTo>
                    <a:pt x="1" y="921"/>
                  </a:moveTo>
                  <a:lnTo>
                    <a:pt x="185" y="584"/>
                  </a:lnTo>
                  <a:lnTo>
                    <a:pt x="369" y="185"/>
                  </a:lnTo>
                  <a:lnTo>
                    <a:pt x="738" y="0"/>
                  </a:lnTo>
                  <a:lnTo>
                    <a:pt x="1045" y="123"/>
                  </a:lnTo>
                  <a:lnTo>
                    <a:pt x="1229" y="62"/>
                  </a:lnTo>
                  <a:lnTo>
                    <a:pt x="1291" y="92"/>
                  </a:lnTo>
                  <a:lnTo>
                    <a:pt x="1291" y="154"/>
                  </a:lnTo>
                  <a:lnTo>
                    <a:pt x="1352" y="522"/>
                  </a:lnTo>
                  <a:lnTo>
                    <a:pt x="891" y="614"/>
                  </a:lnTo>
                  <a:lnTo>
                    <a:pt x="1198" y="829"/>
                  </a:lnTo>
                  <a:lnTo>
                    <a:pt x="1260" y="737"/>
                  </a:lnTo>
                  <a:lnTo>
                    <a:pt x="1291" y="860"/>
                  </a:lnTo>
                  <a:lnTo>
                    <a:pt x="1321" y="1014"/>
                  </a:lnTo>
                  <a:lnTo>
                    <a:pt x="1413" y="1106"/>
                  </a:lnTo>
                  <a:lnTo>
                    <a:pt x="1383" y="1106"/>
                  </a:lnTo>
                  <a:lnTo>
                    <a:pt x="1352" y="1136"/>
                  </a:lnTo>
                  <a:lnTo>
                    <a:pt x="1444" y="1229"/>
                  </a:lnTo>
                  <a:lnTo>
                    <a:pt x="922" y="1474"/>
                  </a:lnTo>
                  <a:lnTo>
                    <a:pt x="891" y="1167"/>
                  </a:lnTo>
                  <a:lnTo>
                    <a:pt x="124" y="921"/>
                  </a:lnTo>
                  <a:close/>
                </a:path>
              </a:pathLst>
            </a:custGeom>
            <a:solidFill>
              <a:schemeClr val="accent3"/>
            </a:solidFill>
            <a:ln>
              <a:noFill/>
            </a:ln>
          </p:spPr>
        </p:sp>
        <p:sp>
          <p:nvSpPr>
            <p:cNvPr id="1089" name="Google Shape;1089;p73"/>
            <p:cNvSpPr/>
            <p:nvPr/>
          </p:nvSpPr>
          <p:spPr>
            <a:xfrm>
              <a:off x="6031440" y="2601360"/>
              <a:ext cx="34202" cy="20159"/>
            </a:xfrm>
            <a:custGeom>
              <a:rect b="b" l="l" r="r" t="t"/>
              <a:pathLst>
                <a:path extrusionOk="0" h="1075" w="1813">
                  <a:moveTo>
                    <a:pt x="277" y="1044"/>
                  </a:moveTo>
                  <a:lnTo>
                    <a:pt x="93" y="921"/>
                  </a:lnTo>
                  <a:lnTo>
                    <a:pt x="1" y="768"/>
                  </a:lnTo>
                  <a:lnTo>
                    <a:pt x="1" y="584"/>
                  </a:lnTo>
                  <a:lnTo>
                    <a:pt x="93" y="553"/>
                  </a:lnTo>
                  <a:lnTo>
                    <a:pt x="185" y="430"/>
                  </a:lnTo>
                  <a:lnTo>
                    <a:pt x="338" y="492"/>
                  </a:lnTo>
                  <a:lnTo>
                    <a:pt x="461" y="461"/>
                  </a:lnTo>
                  <a:lnTo>
                    <a:pt x="523" y="369"/>
                  </a:lnTo>
                  <a:lnTo>
                    <a:pt x="523" y="246"/>
                  </a:lnTo>
                  <a:lnTo>
                    <a:pt x="676" y="246"/>
                  </a:lnTo>
                  <a:lnTo>
                    <a:pt x="830" y="338"/>
                  </a:lnTo>
                  <a:lnTo>
                    <a:pt x="1045" y="338"/>
                  </a:lnTo>
                  <a:lnTo>
                    <a:pt x="1413" y="184"/>
                  </a:lnTo>
                  <a:lnTo>
                    <a:pt x="1689" y="31"/>
                  </a:lnTo>
                  <a:lnTo>
                    <a:pt x="1782" y="0"/>
                  </a:lnTo>
                  <a:lnTo>
                    <a:pt x="1812" y="62"/>
                  </a:lnTo>
                  <a:lnTo>
                    <a:pt x="1720" y="123"/>
                  </a:lnTo>
                  <a:lnTo>
                    <a:pt x="1536" y="246"/>
                  </a:lnTo>
                  <a:lnTo>
                    <a:pt x="1352" y="461"/>
                  </a:lnTo>
                  <a:lnTo>
                    <a:pt x="1413" y="614"/>
                  </a:lnTo>
                  <a:lnTo>
                    <a:pt x="1413" y="768"/>
                  </a:lnTo>
                  <a:lnTo>
                    <a:pt x="1198" y="737"/>
                  </a:lnTo>
                  <a:lnTo>
                    <a:pt x="1075" y="799"/>
                  </a:lnTo>
                  <a:lnTo>
                    <a:pt x="891" y="952"/>
                  </a:lnTo>
                  <a:lnTo>
                    <a:pt x="707" y="1014"/>
                  </a:lnTo>
                  <a:lnTo>
                    <a:pt x="615" y="1075"/>
                  </a:lnTo>
                  <a:lnTo>
                    <a:pt x="523" y="1014"/>
                  </a:lnTo>
                  <a:close/>
                </a:path>
              </a:pathLst>
            </a:custGeom>
            <a:solidFill>
              <a:schemeClr val="accent3"/>
            </a:solidFill>
            <a:ln>
              <a:noFill/>
            </a:ln>
          </p:spPr>
        </p:sp>
        <p:sp>
          <p:nvSpPr>
            <p:cNvPr id="1090" name="Google Shape;1090;p73"/>
            <p:cNvSpPr/>
            <p:nvPr/>
          </p:nvSpPr>
          <p:spPr>
            <a:xfrm>
              <a:off x="6083280" y="2571480"/>
              <a:ext cx="98642" cy="88196"/>
            </a:xfrm>
            <a:custGeom>
              <a:rect b="b" l="l" r="r" t="t"/>
              <a:pathLst>
                <a:path extrusionOk="0" h="4637" w="5191">
                  <a:moveTo>
                    <a:pt x="2703" y="3624"/>
                  </a:moveTo>
                  <a:lnTo>
                    <a:pt x="4177" y="2580"/>
                  </a:lnTo>
                  <a:lnTo>
                    <a:pt x="4269" y="2457"/>
                  </a:lnTo>
                  <a:lnTo>
                    <a:pt x="4392" y="2242"/>
                  </a:lnTo>
                  <a:lnTo>
                    <a:pt x="4392" y="2027"/>
                  </a:lnTo>
                  <a:lnTo>
                    <a:pt x="4361" y="1904"/>
                  </a:lnTo>
                  <a:lnTo>
                    <a:pt x="4484" y="1597"/>
                  </a:lnTo>
                  <a:lnTo>
                    <a:pt x="4484" y="1351"/>
                  </a:lnTo>
                  <a:lnTo>
                    <a:pt x="4330" y="1044"/>
                  </a:lnTo>
                  <a:lnTo>
                    <a:pt x="4361" y="768"/>
                  </a:lnTo>
                  <a:lnTo>
                    <a:pt x="4515" y="492"/>
                  </a:lnTo>
                  <a:lnTo>
                    <a:pt x="4822" y="430"/>
                  </a:lnTo>
                  <a:lnTo>
                    <a:pt x="5006" y="277"/>
                  </a:lnTo>
                  <a:lnTo>
                    <a:pt x="5067" y="277"/>
                  </a:lnTo>
                  <a:lnTo>
                    <a:pt x="5190" y="92"/>
                  </a:lnTo>
                  <a:lnTo>
                    <a:pt x="5067" y="0"/>
                  </a:lnTo>
                  <a:lnTo>
                    <a:pt x="4852" y="31"/>
                  </a:lnTo>
                  <a:lnTo>
                    <a:pt x="4515" y="123"/>
                  </a:lnTo>
                  <a:lnTo>
                    <a:pt x="4115" y="123"/>
                  </a:lnTo>
                  <a:lnTo>
                    <a:pt x="3931" y="154"/>
                  </a:lnTo>
                  <a:lnTo>
                    <a:pt x="3747" y="154"/>
                  </a:lnTo>
                  <a:lnTo>
                    <a:pt x="3440" y="215"/>
                  </a:lnTo>
                  <a:lnTo>
                    <a:pt x="3317" y="369"/>
                  </a:lnTo>
                  <a:lnTo>
                    <a:pt x="3102" y="430"/>
                  </a:lnTo>
                  <a:lnTo>
                    <a:pt x="3071" y="492"/>
                  </a:lnTo>
                  <a:lnTo>
                    <a:pt x="2703" y="492"/>
                  </a:lnTo>
                  <a:lnTo>
                    <a:pt x="2427" y="430"/>
                  </a:lnTo>
                  <a:lnTo>
                    <a:pt x="2334" y="369"/>
                  </a:lnTo>
                  <a:lnTo>
                    <a:pt x="2181" y="307"/>
                  </a:lnTo>
                  <a:lnTo>
                    <a:pt x="1751" y="369"/>
                  </a:lnTo>
                  <a:lnTo>
                    <a:pt x="1628" y="430"/>
                  </a:lnTo>
                  <a:lnTo>
                    <a:pt x="1536" y="430"/>
                  </a:lnTo>
                  <a:lnTo>
                    <a:pt x="1137" y="584"/>
                  </a:lnTo>
                  <a:lnTo>
                    <a:pt x="1014" y="553"/>
                  </a:lnTo>
                  <a:lnTo>
                    <a:pt x="768" y="492"/>
                  </a:lnTo>
                  <a:lnTo>
                    <a:pt x="707" y="645"/>
                  </a:lnTo>
                  <a:lnTo>
                    <a:pt x="707" y="952"/>
                  </a:lnTo>
                  <a:lnTo>
                    <a:pt x="615" y="1014"/>
                  </a:lnTo>
                  <a:lnTo>
                    <a:pt x="615" y="1198"/>
                  </a:lnTo>
                  <a:lnTo>
                    <a:pt x="461" y="1259"/>
                  </a:lnTo>
                  <a:lnTo>
                    <a:pt x="277" y="1290"/>
                  </a:lnTo>
                  <a:lnTo>
                    <a:pt x="124" y="1259"/>
                  </a:lnTo>
                  <a:lnTo>
                    <a:pt x="124" y="1259"/>
                  </a:lnTo>
                  <a:lnTo>
                    <a:pt x="1" y="1321"/>
                  </a:lnTo>
                  <a:lnTo>
                    <a:pt x="31" y="1566"/>
                  </a:lnTo>
                  <a:lnTo>
                    <a:pt x="185" y="1843"/>
                  </a:lnTo>
                  <a:lnTo>
                    <a:pt x="246" y="2058"/>
                  </a:lnTo>
                  <a:lnTo>
                    <a:pt x="185" y="2242"/>
                  </a:lnTo>
                  <a:lnTo>
                    <a:pt x="185" y="2549"/>
                  </a:lnTo>
                  <a:lnTo>
                    <a:pt x="523" y="2549"/>
                  </a:lnTo>
                  <a:lnTo>
                    <a:pt x="615" y="2733"/>
                  </a:lnTo>
                  <a:lnTo>
                    <a:pt x="738" y="2825"/>
                  </a:lnTo>
                  <a:lnTo>
                    <a:pt x="738" y="3040"/>
                  </a:lnTo>
                  <a:lnTo>
                    <a:pt x="799" y="3163"/>
                  </a:lnTo>
                  <a:lnTo>
                    <a:pt x="707" y="3224"/>
                  </a:lnTo>
                  <a:lnTo>
                    <a:pt x="615" y="3224"/>
                  </a:lnTo>
                  <a:lnTo>
                    <a:pt x="461" y="3316"/>
                  </a:lnTo>
                  <a:lnTo>
                    <a:pt x="400" y="3531"/>
                  </a:lnTo>
                  <a:lnTo>
                    <a:pt x="277" y="3716"/>
                  </a:lnTo>
                  <a:lnTo>
                    <a:pt x="246" y="3716"/>
                  </a:lnTo>
                  <a:lnTo>
                    <a:pt x="308" y="3777"/>
                  </a:lnTo>
                  <a:lnTo>
                    <a:pt x="400" y="3900"/>
                  </a:lnTo>
                  <a:lnTo>
                    <a:pt x="431" y="4176"/>
                  </a:lnTo>
                  <a:lnTo>
                    <a:pt x="400" y="4330"/>
                  </a:lnTo>
                  <a:lnTo>
                    <a:pt x="461" y="4330"/>
                  </a:lnTo>
                  <a:lnTo>
                    <a:pt x="738" y="4453"/>
                  </a:lnTo>
                  <a:lnTo>
                    <a:pt x="891" y="4575"/>
                  </a:lnTo>
                  <a:lnTo>
                    <a:pt x="953" y="4575"/>
                  </a:lnTo>
                  <a:lnTo>
                    <a:pt x="1075" y="4637"/>
                  </a:lnTo>
                  <a:lnTo>
                    <a:pt x="2703" y="3624"/>
                  </a:lnTo>
                  <a:close/>
                </a:path>
              </a:pathLst>
            </a:custGeom>
            <a:solidFill>
              <a:schemeClr val="accent3"/>
            </a:solidFill>
            <a:ln>
              <a:noFill/>
            </a:ln>
          </p:spPr>
        </p:sp>
        <p:sp>
          <p:nvSpPr>
            <p:cNvPr id="1091" name="Google Shape;1091;p73"/>
            <p:cNvSpPr/>
            <p:nvPr/>
          </p:nvSpPr>
          <p:spPr>
            <a:xfrm>
              <a:off x="6063840" y="2642400"/>
              <a:ext cx="23760" cy="68756"/>
            </a:xfrm>
            <a:custGeom>
              <a:rect b="b" l="l" r="r" t="t"/>
              <a:pathLst>
                <a:path extrusionOk="0" h="3624" w="1260">
                  <a:moveTo>
                    <a:pt x="768" y="3624"/>
                  </a:moveTo>
                  <a:lnTo>
                    <a:pt x="860" y="3501"/>
                  </a:lnTo>
                  <a:lnTo>
                    <a:pt x="891" y="3470"/>
                  </a:lnTo>
                  <a:lnTo>
                    <a:pt x="860" y="3348"/>
                  </a:lnTo>
                  <a:lnTo>
                    <a:pt x="952" y="3286"/>
                  </a:lnTo>
                  <a:lnTo>
                    <a:pt x="952" y="3071"/>
                  </a:lnTo>
                  <a:lnTo>
                    <a:pt x="1014" y="2887"/>
                  </a:lnTo>
                  <a:lnTo>
                    <a:pt x="1014" y="2641"/>
                  </a:lnTo>
                  <a:lnTo>
                    <a:pt x="1075" y="2611"/>
                  </a:lnTo>
                  <a:lnTo>
                    <a:pt x="1075" y="2426"/>
                  </a:lnTo>
                  <a:lnTo>
                    <a:pt x="1106" y="2242"/>
                  </a:lnTo>
                  <a:lnTo>
                    <a:pt x="1106" y="2119"/>
                  </a:lnTo>
                  <a:lnTo>
                    <a:pt x="1137" y="1751"/>
                  </a:lnTo>
                  <a:lnTo>
                    <a:pt x="1075" y="1782"/>
                  </a:lnTo>
                  <a:lnTo>
                    <a:pt x="952" y="1782"/>
                  </a:lnTo>
                  <a:lnTo>
                    <a:pt x="829" y="1843"/>
                  </a:lnTo>
                  <a:lnTo>
                    <a:pt x="737" y="1751"/>
                  </a:lnTo>
                  <a:lnTo>
                    <a:pt x="799" y="1505"/>
                  </a:lnTo>
                  <a:lnTo>
                    <a:pt x="799" y="1137"/>
                  </a:lnTo>
                  <a:lnTo>
                    <a:pt x="737" y="1045"/>
                  </a:lnTo>
                  <a:lnTo>
                    <a:pt x="768" y="799"/>
                  </a:lnTo>
                  <a:lnTo>
                    <a:pt x="983" y="799"/>
                  </a:lnTo>
                  <a:lnTo>
                    <a:pt x="983" y="953"/>
                  </a:lnTo>
                  <a:lnTo>
                    <a:pt x="1075" y="953"/>
                  </a:lnTo>
                  <a:lnTo>
                    <a:pt x="1167" y="860"/>
                  </a:lnTo>
                  <a:lnTo>
                    <a:pt x="1167" y="768"/>
                  </a:lnTo>
                  <a:lnTo>
                    <a:pt x="1198" y="768"/>
                  </a:lnTo>
                  <a:lnTo>
                    <a:pt x="1167" y="707"/>
                  </a:lnTo>
                  <a:lnTo>
                    <a:pt x="1137" y="553"/>
                  </a:lnTo>
                  <a:lnTo>
                    <a:pt x="1167" y="308"/>
                  </a:lnTo>
                  <a:lnTo>
                    <a:pt x="1198" y="93"/>
                  </a:lnTo>
                  <a:lnTo>
                    <a:pt x="1259" y="1"/>
                  </a:lnTo>
                  <a:lnTo>
                    <a:pt x="1167" y="1"/>
                  </a:lnTo>
                  <a:lnTo>
                    <a:pt x="1075" y="185"/>
                  </a:lnTo>
                  <a:lnTo>
                    <a:pt x="829" y="185"/>
                  </a:lnTo>
                  <a:lnTo>
                    <a:pt x="707" y="154"/>
                  </a:lnTo>
                  <a:lnTo>
                    <a:pt x="553" y="369"/>
                  </a:lnTo>
                  <a:lnTo>
                    <a:pt x="492" y="953"/>
                  </a:lnTo>
                  <a:lnTo>
                    <a:pt x="246" y="1444"/>
                  </a:lnTo>
                  <a:lnTo>
                    <a:pt x="0" y="1782"/>
                  </a:lnTo>
                  <a:lnTo>
                    <a:pt x="93" y="1843"/>
                  </a:lnTo>
                  <a:lnTo>
                    <a:pt x="246" y="2058"/>
                  </a:lnTo>
                  <a:lnTo>
                    <a:pt x="338" y="2365"/>
                  </a:lnTo>
                  <a:lnTo>
                    <a:pt x="553" y="2733"/>
                  </a:lnTo>
                  <a:lnTo>
                    <a:pt x="737" y="3163"/>
                  </a:lnTo>
                  <a:lnTo>
                    <a:pt x="676" y="3348"/>
                  </a:lnTo>
                  <a:close/>
                </a:path>
              </a:pathLst>
            </a:custGeom>
            <a:solidFill>
              <a:schemeClr val="accent3"/>
            </a:solidFill>
            <a:ln>
              <a:noFill/>
            </a:ln>
          </p:spPr>
        </p:sp>
        <p:sp>
          <p:nvSpPr>
            <p:cNvPr id="1092" name="Google Shape;1092;p73"/>
            <p:cNvSpPr/>
            <p:nvPr/>
          </p:nvSpPr>
          <p:spPr>
            <a:xfrm>
              <a:off x="6085440" y="2642400"/>
              <a:ext cx="5400" cy="14400"/>
            </a:xfrm>
            <a:custGeom>
              <a:rect b="b" l="l" r="r" t="t"/>
              <a:pathLst>
                <a:path extrusionOk="0" h="769" w="308">
                  <a:moveTo>
                    <a:pt x="62" y="768"/>
                  </a:moveTo>
                  <a:lnTo>
                    <a:pt x="31" y="707"/>
                  </a:lnTo>
                  <a:lnTo>
                    <a:pt x="1" y="553"/>
                  </a:lnTo>
                  <a:lnTo>
                    <a:pt x="31" y="308"/>
                  </a:lnTo>
                  <a:lnTo>
                    <a:pt x="62" y="93"/>
                  </a:lnTo>
                  <a:lnTo>
                    <a:pt x="123" y="1"/>
                  </a:lnTo>
                  <a:lnTo>
                    <a:pt x="123" y="1"/>
                  </a:lnTo>
                  <a:lnTo>
                    <a:pt x="185" y="62"/>
                  </a:lnTo>
                  <a:lnTo>
                    <a:pt x="277" y="185"/>
                  </a:lnTo>
                  <a:lnTo>
                    <a:pt x="308" y="461"/>
                  </a:lnTo>
                  <a:lnTo>
                    <a:pt x="277" y="615"/>
                  </a:lnTo>
                  <a:lnTo>
                    <a:pt x="246" y="615"/>
                  </a:lnTo>
                  <a:lnTo>
                    <a:pt x="154" y="707"/>
                  </a:lnTo>
                  <a:lnTo>
                    <a:pt x="93" y="768"/>
                  </a:lnTo>
                  <a:close/>
                </a:path>
              </a:pathLst>
            </a:custGeom>
            <a:solidFill>
              <a:schemeClr val="accent3"/>
            </a:solidFill>
            <a:ln>
              <a:noFill/>
            </a:ln>
          </p:spPr>
        </p:sp>
        <p:sp>
          <p:nvSpPr>
            <p:cNvPr id="1093" name="Google Shape;1093;p73"/>
            <p:cNvSpPr/>
            <p:nvPr/>
          </p:nvSpPr>
          <p:spPr>
            <a:xfrm>
              <a:off x="6077880" y="2657880"/>
              <a:ext cx="8280" cy="19440"/>
            </a:xfrm>
            <a:custGeom>
              <a:rect b="b" l="l" r="r" t="t"/>
              <a:pathLst>
                <a:path extrusionOk="0" h="1045" w="461">
                  <a:moveTo>
                    <a:pt x="338" y="983"/>
                  </a:moveTo>
                  <a:lnTo>
                    <a:pt x="215" y="983"/>
                  </a:lnTo>
                  <a:lnTo>
                    <a:pt x="92" y="1044"/>
                  </a:lnTo>
                  <a:lnTo>
                    <a:pt x="0" y="952"/>
                  </a:lnTo>
                  <a:lnTo>
                    <a:pt x="62" y="706"/>
                  </a:lnTo>
                  <a:lnTo>
                    <a:pt x="62" y="338"/>
                  </a:lnTo>
                  <a:lnTo>
                    <a:pt x="0" y="246"/>
                  </a:lnTo>
                  <a:lnTo>
                    <a:pt x="31" y="0"/>
                  </a:lnTo>
                  <a:lnTo>
                    <a:pt x="246" y="0"/>
                  </a:lnTo>
                  <a:lnTo>
                    <a:pt x="246" y="154"/>
                  </a:lnTo>
                  <a:lnTo>
                    <a:pt x="338" y="154"/>
                  </a:lnTo>
                  <a:lnTo>
                    <a:pt x="430" y="61"/>
                  </a:lnTo>
                  <a:lnTo>
                    <a:pt x="430" y="123"/>
                  </a:lnTo>
                  <a:lnTo>
                    <a:pt x="461" y="215"/>
                  </a:lnTo>
                  <a:lnTo>
                    <a:pt x="430" y="307"/>
                  </a:lnTo>
                  <a:lnTo>
                    <a:pt x="400" y="522"/>
                  </a:lnTo>
                  <a:lnTo>
                    <a:pt x="430" y="645"/>
                  </a:lnTo>
                  <a:lnTo>
                    <a:pt x="400" y="952"/>
                  </a:lnTo>
                  <a:close/>
                </a:path>
              </a:pathLst>
            </a:custGeom>
            <a:solidFill>
              <a:schemeClr val="accent3"/>
            </a:solidFill>
            <a:ln>
              <a:noFill/>
            </a:ln>
          </p:spPr>
        </p:sp>
        <p:sp>
          <p:nvSpPr>
            <p:cNvPr id="1094" name="Google Shape;1094;p73"/>
            <p:cNvSpPr/>
            <p:nvPr/>
          </p:nvSpPr>
          <p:spPr>
            <a:xfrm>
              <a:off x="6077160" y="2620080"/>
              <a:ext cx="20881" cy="25560"/>
            </a:xfrm>
            <a:custGeom>
              <a:rect b="b" l="l" r="r" t="t"/>
              <a:pathLst>
                <a:path extrusionOk="0" h="1352" w="1107">
                  <a:moveTo>
                    <a:pt x="1" y="1321"/>
                  </a:moveTo>
                  <a:lnTo>
                    <a:pt x="123" y="1352"/>
                  </a:lnTo>
                  <a:lnTo>
                    <a:pt x="369" y="1352"/>
                  </a:lnTo>
                  <a:lnTo>
                    <a:pt x="461" y="1168"/>
                  </a:lnTo>
                  <a:lnTo>
                    <a:pt x="584" y="1168"/>
                  </a:lnTo>
                  <a:lnTo>
                    <a:pt x="707" y="983"/>
                  </a:lnTo>
                  <a:lnTo>
                    <a:pt x="768" y="768"/>
                  </a:lnTo>
                  <a:lnTo>
                    <a:pt x="922" y="676"/>
                  </a:lnTo>
                  <a:lnTo>
                    <a:pt x="1014" y="676"/>
                  </a:lnTo>
                  <a:lnTo>
                    <a:pt x="1106" y="615"/>
                  </a:lnTo>
                  <a:lnTo>
                    <a:pt x="1045" y="492"/>
                  </a:lnTo>
                  <a:lnTo>
                    <a:pt x="1045" y="277"/>
                  </a:lnTo>
                  <a:lnTo>
                    <a:pt x="922" y="185"/>
                  </a:lnTo>
                  <a:lnTo>
                    <a:pt x="830" y="1"/>
                  </a:lnTo>
                  <a:lnTo>
                    <a:pt x="492" y="1"/>
                  </a:lnTo>
                  <a:lnTo>
                    <a:pt x="492" y="32"/>
                  </a:lnTo>
                  <a:lnTo>
                    <a:pt x="369" y="62"/>
                  </a:lnTo>
                  <a:lnTo>
                    <a:pt x="338" y="646"/>
                  </a:lnTo>
                  <a:lnTo>
                    <a:pt x="185" y="861"/>
                  </a:lnTo>
                  <a:lnTo>
                    <a:pt x="31" y="1076"/>
                  </a:lnTo>
                  <a:lnTo>
                    <a:pt x="31" y="1321"/>
                  </a:lnTo>
                  <a:close/>
                </a:path>
              </a:pathLst>
            </a:custGeom>
            <a:solidFill>
              <a:schemeClr val="accent3"/>
            </a:solidFill>
            <a:ln>
              <a:noFill/>
            </a:ln>
          </p:spPr>
        </p:sp>
        <p:sp>
          <p:nvSpPr>
            <p:cNvPr id="1095" name="Google Shape;1095;p73"/>
            <p:cNvSpPr/>
            <p:nvPr/>
          </p:nvSpPr>
          <p:spPr>
            <a:xfrm>
              <a:off x="6078960" y="2640600"/>
              <a:ext cx="63361" cy="78122"/>
            </a:xfrm>
            <a:custGeom>
              <a:rect b="b" l="l" r="r" t="t"/>
              <a:pathLst>
                <a:path extrusionOk="0" h="4116" w="3348">
                  <a:moveTo>
                    <a:pt x="62" y="3593"/>
                  </a:moveTo>
                  <a:lnTo>
                    <a:pt x="93" y="3562"/>
                  </a:lnTo>
                  <a:lnTo>
                    <a:pt x="62" y="3440"/>
                  </a:lnTo>
                  <a:lnTo>
                    <a:pt x="154" y="3378"/>
                  </a:lnTo>
                  <a:lnTo>
                    <a:pt x="154" y="3163"/>
                  </a:lnTo>
                  <a:lnTo>
                    <a:pt x="216" y="2979"/>
                  </a:lnTo>
                  <a:lnTo>
                    <a:pt x="216" y="2733"/>
                  </a:lnTo>
                  <a:lnTo>
                    <a:pt x="277" y="2703"/>
                  </a:lnTo>
                  <a:lnTo>
                    <a:pt x="277" y="2518"/>
                  </a:lnTo>
                  <a:lnTo>
                    <a:pt x="308" y="2334"/>
                  </a:lnTo>
                  <a:lnTo>
                    <a:pt x="308" y="2211"/>
                  </a:lnTo>
                  <a:lnTo>
                    <a:pt x="369" y="1536"/>
                  </a:lnTo>
                  <a:lnTo>
                    <a:pt x="339" y="1413"/>
                  </a:lnTo>
                  <a:lnTo>
                    <a:pt x="369" y="1198"/>
                  </a:lnTo>
                  <a:lnTo>
                    <a:pt x="400" y="1106"/>
                  </a:lnTo>
                  <a:lnTo>
                    <a:pt x="369" y="1014"/>
                  </a:lnTo>
                  <a:lnTo>
                    <a:pt x="369" y="860"/>
                  </a:lnTo>
                  <a:lnTo>
                    <a:pt x="431" y="860"/>
                  </a:lnTo>
                  <a:lnTo>
                    <a:pt x="492" y="799"/>
                  </a:lnTo>
                  <a:lnTo>
                    <a:pt x="584" y="707"/>
                  </a:lnTo>
                  <a:lnTo>
                    <a:pt x="676" y="707"/>
                  </a:lnTo>
                  <a:lnTo>
                    <a:pt x="953" y="830"/>
                  </a:lnTo>
                  <a:lnTo>
                    <a:pt x="1106" y="952"/>
                  </a:lnTo>
                  <a:lnTo>
                    <a:pt x="1168" y="952"/>
                  </a:lnTo>
                  <a:lnTo>
                    <a:pt x="1290" y="1014"/>
                  </a:lnTo>
                  <a:lnTo>
                    <a:pt x="2918" y="1"/>
                  </a:lnTo>
                  <a:lnTo>
                    <a:pt x="3348" y="1075"/>
                  </a:lnTo>
                  <a:lnTo>
                    <a:pt x="3317" y="1075"/>
                  </a:lnTo>
                  <a:lnTo>
                    <a:pt x="3010" y="1382"/>
                  </a:lnTo>
                  <a:lnTo>
                    <a:pt x="1782" y="1781"/>
                  </a:lnTo>
                  <a:lnTo>
                    <a:pt x="2703" y="2795"/>
                  </a:lnTo>
                  <a:lnTo>
                    <a:pt x="2365" y="3194"/>
                  </a:lnTo>
                  <a:lnTo>
                    <a:pt x="2334" y="3440"/>
                  </a:lnTo>
                  <a:lnTo>
                    <a:pt x="1690" y="3532"/>
                  </a:lnTo>
                  <a:lnTo>
                    <a:pt x="1106" y="4115"/>
                  </a:lnTo>
                  <a:lnTo>
                    <a:pt x="277" y="3869"/>
                  </a:lnTo>
                  <a:lnTo>
                    <a:pt x="1" y="3900"/>
                  </a:lnTo>
                  <a:lnTo>
                    <a:pt x="31" y="3869"/>
                  </a:lnTo>
                  <a:lnTo>
                    <a:pt x="93" y="3655"/>
                  </a:lnTo>
                  <a:lnTo>
                    <a:pt x="93" y="3562"/>
                  </a:lnTo>
                  <a:close/>
                </a:path>
              </a:pathLst>
            </a:custGeom>
            <a:solidFill>
              <a:schemeClr val="accent3"/>
            </a:solidFill>
            <a:ln>
              <a:noFill/>
            </a:ln>
          </p:spPr>
        </p:sp>
        <p:sp>
          <p:nvSpPr>
            <p:cNvPr id="1096" name="Google Shape;1096;p73"/>
            <p:cNvSpPr/>
            <p:nvPr/>
          </p:nvSpPr>
          <p:spPr>
            <a:xfrm>
              <a:off x="6077160" y="2661120"/>
              <a:ext cx="327947" cy="276111"/>
            </a:xfrm>
            <a:custGeom>
              <a:rect b="b" l="l" r="r" t="t"/>
              <a:pathLst>
                <a:path extrusionOk="0" h="14494" w="17197">
                  <a:moveTo>
                    <a:pt x="11024" y="3102"/>
                  </a:moveTo>
                  <a:lnTo>
                    <a:pt x="10502" y="3347"/>
                  </a:lnTo>
                  <a:lnTo>
                    <a:pt x="10471" y="3040"/>
                  </a:lnTo>
                  <a:lnTo>
                    <a:pt x="9704" y="2794"/>
                  </a:lnTo>
                  <a:lnTo>
                    <a:pt x="8046" y="2794"/>
                  </a:lnTo>
                  <a:lnTo>
                    <a:pt x="4177" y="92"/>
                  </a:lnTo>
                  <a:lnTo>
                    <a:pt x="3409" y="0"/>
                  </a:lnTo>
                  <a:lnTo>
                    <a:pt x="3102" y="307"/>
                  </a:lnTo>
                  <a:lnTo>
                    <a:pt x="1874" y="706"/>
                  </a:lnTo>
                  <a:lnTo>
                    <a:pt x="2795" y="1720"/>
                  </a:lnTo>
                  <a:lnTo>
                    <a:pt x="2457" y="2119"/>
                  </a:lnTo>
                  <a:lnTo>
                    <a:pt x="2426" y="2365"/>
                  </a:lnTo>
                  <a:lnTo>
                    <a:pt x="1782" y="2457"/>
                  </a:lnTo>
                  <a:lnTo>
                    <a:pt x="1198" y="3040"/>
                  </a:lnTo>
                  <a:lnTo>
                    <a:pt x="369" y="2794"/>
                  </a:lnTo>
                  <a:lnTo>
                    <a:pt x="93" y="2825"/>
                  </a:lnTo>
                  <a:lnTo>
                    <a:pt x="93" y="3132"/>
                  </a:lnTo>
                  <a:lnTo>
                    <a:pt x="93" y="3470"/>
                  </a:lnTo>
                  <a:lnTo>
                    <a:pt x="1" y="3716"/>
                  </a:lnTo>
                  <a:lnTo>
                    <a:pt x="31" y="3808"/>
                  </a:lnTo>
                  <a:lnTo>
                    <a:pt x="154" y="3746"/>
                  </a:lnTo>
                  <a:lnTo>
                    <a:pt x="185" y="3808"/>
                  </a:lnTo>
                  <a:lnTo>
                    <a:pt x="277" y="3746"/>
                  </a:lnTo>
                  <a:lnTo>
                    <a:pt x="492" y="3838"/>
                  </a:lnTo>
                  <a:lnTo>
                    <a:pt x="431" y="3869"/>
                  </a:lnTo>
                  <a:lnTo>
                    <a:pt x="799" y="4268"/>
                  </a:lnTo>
                  <a:lnTo>
                    <a:pt x="830" y="4453"/>
                  </a:lnTo>
                  <a:lnTo>
                    <a:pt x="922" y="4483"/>
                  </a:lnTo>
                  <a:lnTo>
                    <a:pt x="953" y="4668"/>
                  </a:lnTo>
                  <a:lnTo>
                    <a:pt x="1137" y="4821"/>
                  </a:lnTo>
                  <a:lnTo>
                    <a:pt x="1198" y="4821"/>
                  </a:lnTo>
                  <a:lnTo>
                    <a:pt x="1444" y="5251"/>
                  </a:lnTo>
                  <a:lnTo>
                    <a:pt x="1444" y="5374"/>
                  </a:lnTo>
                  <a:lnTo>
                    <a:pt x="1505" y="5527"/>
                  </a:lnTo>
                  <a:lnTo>
                    <a:pt x="1659" y="5527"/>
                  </a:lnTo>
                  <a:lnTo>
                    <a:pt x="1690" y="5742"/>
                  </a:lnTo>
                  <a:lnTo>
                    <a:pt x="1782" y="5865"/>
                  </a:lnTo>
                  <a:lnTo>
                    <a:pt x="1966" y="5926"/>
                  </a:lnTo>
                  <a:lnTo>
                    <a:pt x="2089" y="6326"/>
                  </a:lnTo>
                  <a:lnTo>
                    <a:pt x="2212" y="6418"/>
                  </a:lnTo>
                  <a:lnTo>
                    <a:pt x="2273" y="6663"/>
                  </a:lnTo>
                  <a:lnTo>
                    <a:pt x="2212" y="6756"/>
                  </a:lnTo>
                  <a:lnTo>
                    <a:pt x="2212" y="6878"/>
                  </a:lnTo>
                  <a:lnTo>
                    <a:pt x="2396" y="7001"/>
                  </a:lnTo>
                  <a:lnTo>
                    <a:pt x="2396" y="7155"/>
                  </a:lnTo>
                  <a:lnTo>
                    <a:pt x="2519" y="7216"/>
                  </a:lnTo>
                  <a:lnTo>
                    <a:pt x="2641" y="7093"/>
                  </a:lnTo>
                  <a:lnTo>
                    <a:pt x="2826" y="7247"/>
                  </a:lnTo>
                  <a:lnTo>
                    <a:pt x="3071" y="7370"/>
                  </a:lnTo>
                  <a:lnTo>
                    <a:pt x="3286" y="7585"/>
                  </a:lnTo>
                  <a:lnTo>
                    <a:pt x="3348" y="7738"/>
                  </a:lnTo>
                  <a:lnTo>
                    <a:pt x="3409" y="7769"/>
                  </a:lnTo>
                  <a:lnTo>
                    <a:pt x="3440" y="7984"/>
                  </a:lnTo>
                  <a:lnTo>
                    <a:pt x="3532" y="8045"/>
                  </a:lnTo>
                  <a:lnTo>
                    <a:pt x="3593" y="8322"/>
                  </a:lnTo>
                  <a:lnTo>
                    <a:pt x="3747" y="8475"/>
                  </a:lnTo>
                  <a:lnTo>
                    <a:pt x="3808" y="8751"/>
                  </a:lnTo>
                  <a:lnTo>
                    <a:pt x="3839" y="8844"/>
                  </a:lnTo>
                  <a:lnTo>
                    <a:pt x="3778" y="9120"/>
                  </a:lnTo>
                  <a:lnTo>
                    <a:pt x="3716" y="9181"/>
                  </a:lnTo>
                  <a:lnTo>
                    <a:pt x="3778" y="9304"/>
                  </a:lnTo>
                  <a:lnTo>
                    <a:pt x="3870" y="9611"/>
                  </a:lnTo>
                  <a:lnTo>
                    <a:pt x="3900" y="9918"/>
                  </a:lnTo>
                  <a:lnTo>
                    <a:pt x="4054" y="10041"/>
                  </a:lnTo>
                  <a:lnTo>
                    <a:pt x="4085" y="10164"/>
                  </a:lnTo>
                  <a:lnTo>
                    <a:pt x="4484" y="10624"/>
                  </a:lnTo>
                  <a:lnTo>
                    <a:pt x="4637" y="10655"/>
                  </a:lnTo>
                  <a:lnTo>
                    <a:pt x="4791" y="10686"/>
                  </a:lnTo>
                  <a:lnTo>
                    <a:pt x="4914" y="10839"/>
                  </a:lnTo>
                  <a:lnTo>
                    <a:pt x="5006" y="10839"/>
                  </a:lnTo>
                  <a:lnTo>
                    <a:pt x="5251" y="11054"/>
                  </a:lnTo>
                  <a:lnTo>
                    <a:pt x="5251" y="11177"/>
                  </a:lnTo>
                  <a:lnTo>
                    <a:pt x="5466" y="11208"/>
                  </a:lnTo>
                  <a:lnTo>
                    <a:pt x="5436" y="11331"/>
                  </a:lnTo>
                  <a:lnTo>
                    <a:pt x="5528" y="11361"/>
                  </a:lnTo>
                  <a:lnTo>
                    <a:pt x="5743" y="12098"/>
                  </a:lnTo>
                  <a:lnTo>
                    <a:pt x="5896" y="12190"/>
                  </a:lnTo>
                  <a:lnTo>
                    <a:pt x="5927" y="12405"/>
                  </a:lnTo>
                  <a:lnTo>
                    <a:pt x="6541" y="13050"/>
                  </a:lnTo>
                  <a:lnTo>
                    <a:pt x="6633" y="13050"/>
                  </a:lnTo>
                  <a:lnTo>
                    <a:pt x="6695" y="13388"/>
                  </a:lnTo>
                  <a:lnTo>
                    <a:pt x="6940" y="13480"/>
                  </a:lnTo>
                  <a:lnTo>
                    <a:pt x="7094" y="13879"/>
                  </a:lnTo>
                  <a:lnTo>
                    <a:pt x="7247" y="13910"/>
                  </a:lnTo>
                  <a:lnTo>
                    <a:pt x="7370" y="13971"/>
                  </a:lnTo>
                  <a:lnTo>
                    <a:pt x="7462" y="13787"/>
                  </a:lnTo>
                  <a:lnTo>
                    <a:pt x="7677" y="13664"/>
                  </a:lnTo>
                  <a:lnTo>
                    <a:pt x="7524" y="13357"/>
                  </a:lnTo>
                  <a:lnTo>
                    <a:pt x="7646" y="12989"/>
                  </a:lnTo>
                  <a:lnTo>
                    <a:pt x="7861" y="12897"/>
                  </a:lnTo>
                  <a:lnTo>
                    <a:pt x="8107" y="13081"/>
                  </a:lnTo>
                  <a:lnTo>
                    <a:pt x="8629" y="13112"/>
                  </a:lnTo>
                  <a:lnTo>
                    <a:pt x="9335" y="13388"/>
                  </a:lnTo>
                  <a:lnTo>
                    <a:pt x="10072" y="13756"/>
                  </a:lnTo>
                  <a:lnTo>
                    <a:pt x="10103" y="14493"/>
                  </a:lnTo>
                  <a:lnTo>
                    <a:pt x="11608" y="12467"/>
                  </a:lnTo>
                  <a:lnTo>
                    <a:pt x="17073" y="10839"/>
                  </a:lnTo>
                  <a:lnTo>
                    <a:pt x="17196" y="9028"/>
                  </a:lnTo>
                  <a:lnTo>
                    <a:pt x="17012" y="8352"/>
                  </a:lnTo>
                  <a:lnTo>
                    <a:pt x="17012" y="8352"/>
                  </a:lnTo>
                  <a:lnTo>
                    <a:pt x="16735" y="8598"/>
                  </a:lnTo>
                  <a:lnTo>
                    <a:pt x="14310" y="8229"/>
                  </a:lnTo>
                  <a:lnTo>
                    <a:pt x="14125" y="7585"/>
                  </a:lnTo>
                  <a:lnTo>
                    <a:pt x="13941" y="7370"/>
                  </a:lnTo>
                  <a:lnTo>
                    <a:pt x="13941" y="7093"/>
                  </a:lnTo>
                  <a:lnTo>
                    <a:pt x="13941" y="7063"/>
                  </a:lnTo>
                  <a:lnTo>
                    <a:pt x="13910" y="7093"/>
                  </a:lnTo>
                  <a:lnTo>
                    <a:pt x="13818" y="6970"/>
                  </a:lnTo>
                  <a:lnTo>
                    <a:pt x="13818" y="6878"/>
                  </a:lnTo>
                  <a:lnTo>
                    <a:pt x="13910" y="6786"/>
                  </a:lnTo>
                  <a:lnTo>
                    <a:pt x="13757" y="6786"/>
                  </a:lnTo>
                  <a:lnTo>
                    <a:pt x="13757" y="6756"/>
                  </a:lnTo>
                  <a:lnTo>
                    <a:pt x="13603" y="6756"/>
                  </a:lnTo>
                  <a:lnTo>
                    <a:pt x="13327" y="6633"/>
                  </a:lnTo>
                  <a:lnTo>
                    <a:pt x="13296" y="6541"/>
                  </a:lnTo>
                  <a:lnTo>
                    <a:pt x="13266" y="6571"/>
                  </a:lnTo>
                  <a:lnTo>
                    <a:pt x="13112" y="6387"/>
                  </a:lnTo>
                  <a:lnTo>
                    <a:pt x="13081" y="6172"/>
                  </a:lnTo>
                  <a:lnTo>
                    <a:pt x="12682" y="5650"/>
                  </a:lnTo>
                  <a:lnTo>
                    <a:pt x="12559" y="5435"/>
                  </a:lnTo>
                  <a:lnTo>
                    <a:pt x="12652" y="5466"/>
                  </a:lnTo>
                  <a:lnTo>
                    <a:pt x="12652" y="5374"/>
                  </a:lnTo>
                  <a:lnTo>
                    <a:pt x="12498" y="4975"/>
                  </a:lnTo>
                  <a:lnTo>
                    <a:pt x="12498" y="4882"/>
                  </a:lnTo>
                  <a:lnTo>
                    <a:pt x="12406" y="4698"/>
                  </a:lnTo>
                  <a:lnTo>
                    <a:pt x="12314" y="4698"/>
                  </a:lnTo>
                  <a:lnTo>
                    <a:pt x="12068" y="4330"/>
                  </a:lnTo>
                  <a:lnTo>
                    <a:pt x="11945" y="4330"/>
                  </a:lnTo>
                  <a:lnTo>
                    <a:pt x="11822" y="4176"/>
                  </a:lnTo>
                  <a:lnTo>
                    <a:pt x="11853" y="4146"/>
                  </a:lnTo>
                  <a:lnTo>
                    <a:pt x="11884" y="4115"/>
                  </a:lnTo>
                  <a:lnTo>
                    <a:pt x="11976" y="4176"/>
                  </a:lnTo>
                  <a:lnTo>
                    <a:pt x="11884" y="4053"/>
                  </a:lnTo>
                  <a:lnTo>
                    <a:pt x="11761" y="4023"/>
                  </a:lnTo>
                  <a:lnTo>
                    <a:pt x="11485" y="3961"/>
                  </a:lnTo>
                  <a:lnTo>
                    <a:pt x="11331" y="3562"/>
                  </a:lnTo>
                  <a:lnTo>
                    <a:pt x="11239" y="3347"/>
                  </a:lnTo>
                  <a:lnTo>
                    <a:pt x="11116" y="3286"/>
                  </a:lnTo>
                  <a:lnTo>
                    <a:pt x="11116" y="3163"/>
                  </a:lnTo>
                  <a:lnTo>
                    <a:pt x="11086" y="3194"/>
                  </a:lnTo>
                  <a:close/>
                </a:path>
              </a:pathLst>
            </a:custGeom>
            <a:solidFill>
              <a:schemeClr val="accent3"/>
            </a:solidFill>
            <a:ln>
              <a:noFill/>
            </a:ln>
          </p:spPr>
        </p:sp>
        <p:sp>
          <p:nvSpPr>
            <p:cNvPr id="1097" name="Google Shape;1097;p73"/>
            <p:cNvSpPr/>
            <p:nvPr/>
          </p:nvSpPr>
          <p:spPr>
            <a:xfrm>
              <a:off x="6330240" y="2763720"/>
              <a:ext cx="11880" cy="25921"/>
            </a:xfrm>
            <a:custGeom>
              <a:rect b="b" l="l" r="r" t="t"/>
              <a:pathLst>
                <a:path extrusionOk="0" h="1383" w="646">
                  <a:moveTo>
                    <a:pt x="492" y="1383"/>
                  </a:moveTo>
                  <a:lnTo>
                    <a:pt x="338" y="1383"/>
                  </a:lnTo>
                  <a:lnTo>
                    <a:pt x="62" y="1260"/>
                  </a:lnTo>
                  <a:lnTo>
                    <a:pt x="31" y="1168"/>
                  </a:lnTo>
                  <a:lnTo>
                    <a:pt x="93" y="1137"/>
                  </a:lnTo>
                  <a:lnTo>
                    <a:pt x="93" y="983"/>
                  </a:lnTo>
                  <a:lnTo>
                    <a:pt x="31" y="891"/>
                  </a:lnTo>
                  <a:lnTo>
                    <a:pt x="1" y="768"/>
                  </a:lnTo>
                  <a:lnTo>
                    <a:pt x="1" y="523"/>
                  </a:lnTo>
                  <a:lnTo>
                    <a:pt x="93" y="523"/>
                  </a:lnTo>
                  <a:lnTo>
                    <a:pt x="123" y="553"/>
                  </a:lnTo>
                  <a:lnTo>
                    <a:pt x="93" y="308"/>
                  </a:lnTo>
                  <a:lnTo>
                    <a:pt x="123" y="308"/>
                  </a:lnTo>
                  <a:lnTo>
                    <a:pt x="93" y="185"/>
                  </a:lnTo>
                  <a:lnTo>
                    <a:pt x="154" y="154"/>
                  </a:lnTo>
                  <a:lnTo>
                    <a:pt x="154" y="62"/>
                  </a:lnTo>
                  <a:lnTo>
                    <a:pt x="216" y="62"/>
                  </a:lnTo>
                  <a:lnTo>
                    <a:pt x="246" y="1"/>
                  </a:lnTo>
                  <a:lnTo>
                    <a:pt x="308" y="1"/>
                  </a:lnTo>
                  <a:lnTo>
                    <a:pt x="431" y="93"/>
                  </a:lnTo>
                  <a:lnTo>
                    <a:pt x="461" y="185"/>
                  </a:lnTo>
                  <a:lnTo>
                    <a:pt x="523" y="185"/>
                  </a:lnTo>
                  <a:lnTo>
                    <a:pt x="553" y="246"/>
                  </a:lnTo>
                  <a:lnTo>
                    <a:pt x="492" y="523"/>
                  </a:lnTo>
                  <a:lnTo>
                    <a:pt x="461" y="523"/>
                  </a:lnTo>
                  <a:lnTo>
                    <a:pt x="492" y="799"/>
                  </a:lnTo>
                  <a:lnTo>
                    <a:pt x="553" y="799"/>
                  </a:lnTo>
                  <a:lnTo>
                    <a:pt x="645" y="953"/>
                  </a:lnTo>
                  <a:lnTo>
                    <a:pt x="584" y="1352"/>
                  </a:lnTo>
                  <a:lnTo>
                    <a:pt x="492" y="1383"/>
                  </a:lnTo>
                  <a:close/>
                </a:path>
              </a:pathLst>
            </a:custGeom>
            <a:solidFill>
              <a:schemeClr val="accent3"/>
            </a:solidFill>
            <a:ln>
              <a:noFill/>
            </a:ln>
          </p:spPr>
        </p:sp>
        <p:sp>
          <p:nvSpPr>
            <p:cNvPr id="1098" name="Google Shape;1098;p73"/>
            <p:cNvSpPr/>
            <p:nvPr/>
          </p:nvSpPr>
          <p:spPr>
            <a:xfrm>
              <a:off x="6343200" y="2765520"/>
              <a:ext cx="74522" cy="59402"/>
            </a:xfrm>
            <a:custGeom>
              <a:rect b="b" l="l" r="r" t="t"/>
              <a:pathLst>
                <a:path extrusionOk="0" h="3133" w="3931">
                  <a:moveTo>
                    <a:pt x="0" y="1628"/>
                  </a:moveTo>
                  <a:lnTo>
                    <a:pt x="0" y="1905"/>
                  </a:lnTo>
                  <a:lnTo>
                    <a:pt x="184" y="2120"/>
                  </a:lnTo>
                  <a:lnTo>
                    <a:pt x="369" y="2764"/>
                  </a:lnTo>
                  <a:lnTo>
                    <a:pt x="2794" y="3133"/>
                  </a:lnTo>
                  <a:lnTo>
                    <a:pt x="3071" y="2887"/>
                  </a:lnTo>
                  <a:lnTo>
                    <a:pt x="3777" y="707"/>
                  </a:lnTo>
                  <a:lnTo>
                    <a:pt x="3931" y="676"/>
                  </a:lnTo>
                  <a:lnTo>
                    <a:pt x="3931" y="492"/>
                  </a:lnTo>
                  <a:lnTo>
                    <a:pt x="3900" y="369"/>
                  </a:lnTo>
                  <a:lnTo>
                    <a:pt x="3808" y="400"/>
                  </a:lnTo>
                  <a:lnTo>
                    <a:pt x="3777" y="369"/>
                  </a:lnTo>
                  <a:lnTo>
                    <a:pt x="3777" y="339"/>
                  </a:lnTo>
                  <a:lnTo>
                    <a:pt x="3716" y="339"/>
                  </a:lnTo>
                  <a:lnTo>
                    <a:pt x="3685" y="32"/>
                  </a:lnTo>
                  <a:lnTo>
                    <a:pt x="3562" y="1"/>
                  </a:lnTo>
                  <a:lnTo>
                    <a:pt x="3562" y="124"/>
                  </a:lnTo>
                  <a:lnTo>
                    <a:pt x="3531" y="216"/>
                  </a:lnTo>
                  <a:lnTo>
                    <a:pt x="3009" y="523"/>
                  </a:lnTo>
                  <a:lnTo>
                    <a:pt x="3009" y="738"/>
                  </a:lnTo>
                  <a:lnTo>
                    <a:pt x="2549" y="1137"/>
                  </a:lnTo>
                  <a:lnTo>
                    <a:pt x="2457" y="1260"/>
                  </a:lnTo>
                  <a:lnTo>
                    <a:pt x="2518" y="1291"/>
                  </a:lnTo>
                  <a:lnTo>
                    <a:pt x="2580" y="1383"/>
                  </a:lnTo>
                  <a:lnTo>
                    <a:pt x="2365" y="1628"/>
                  </a:lnTo>
                  <a:lnTo>
                    <a:pt x="2303" y="1505"/>
                  </a:lnTo>
                  <a:lnTo>
                    <a:pt x="2211" y="1567"/>
                  </a:lnTo>
                  <a:lnTo>
                    <a:pt x="2119" y="1567"/>
                  </a:lnTo>
                  <a:lnTo>
                    <a:pt x="2119" y="1690"/>
                  </a:lnTo>
                  <a:lnTo>
                    <a:pt x="2088" y="1690"/>
                  </a:lnTo>
                  <a:lnTo>
                    <a:pt x="2027" y="1782"/>
                  </a:lnTo>
                  <a:lnTo>
                    <a:pt x="1781" y="1813"/>
                  </a:lnTo>
                  <a:lnTo>
                    <a:pt x="1628" y="1843"/>
                  </a:lnTo>
                  <a:lnTo>
                    <a:pt x="1535" y="1751"/>
                  </a:lnTo>
                  <a:lnTo>
                    <a:pt x="1382" y="1751"/>
                  </a:lnTo>
                  <a:lnTo>
                    <a:pt x="1321" y="1720"/>
                  </a:lnTo>
                  <a:lnTo>
                    <a:pt x="1198" y="1751"/>
                  </a:lnTo>
                  <a:lnTo>
                    <a:pt x="921" y="1690"/>
                  </a:lnTo>
                  <a:lnTo>
                    <a:pt x="584" y="1935"/>
                  </a:lnTo>
                  <a:lnTo>
                    <a:pt x="430" y="1905"/>
                  </a:lnTo>
                  <a:lnTo>
                    <a:pt x="307" y="1905"/>
                  </a:lnTo>
                  <a:lnTo>
                    <a:pt x="184" y="1966"/>
                  </a:lnTo>
                  <a:lnTo>
                    <a:pt x="154" y="1567"/>
                  </a:lnTo>
                  <a:lnTo>
                    <a:pt x="62" y="1659"/>
                  </a:lnTo>
                  <a:close/>
                </a:path>
              </a:pathLst>
            </a:custGeom>
            <a:solidFill>
              <a:schemeClr val="accent3"/>
            </a:solidFill>
            <a:ln>
              <a:noFill/>
            </a:ln>
          </p:spPr>
        </p:sp>
        <p:sp>
          <p:nvSpPr>
            <p:cNvPr id="1099" name="Google Shape;1099;p73"/>
            <p:cNvSpPr/>
            <p:nvPr/>
          </p:nvSpPr>
          <p:spPr>
            <a:xfrm>
              <a:off x="5113800" y="2470320"/>
              <a:ext cx="46082" cy="20881"/>
            </a:xfrm>
            <a:custGeom>
              <a:rect b="b" l="l" r="r" t="t"/>
              <a:pathLst>
                <a:path extrusionOk="0" h="1106" w="2426">
                  <a:moveTo>
                    <a:pt x="1013" y="31"/>
                  </a:moveTo>
                  <a:lnTo>
                    <a:pt x="1136" y="123"/>
                  </a:lnTo>
                  <a:lnTo>
                    <a:pt x="1136" y="62"/>
                  </a:lnTo>
                  <a:lnTo>
                    <a:pt x="1044" y="0"/>
                  </a:lnTo>
                  <a:lnTo>
                    <a:pt x="1013" y="31"/>
                  </a:lnTo>
                  <a:close/>
                  <a:moveTo>
                    <a:pt x="307" y="31"/>
                  </a:moveTo>
                  <a:lnTo>
                    <a:pt x="461" y="154"/>
                  </a:lnTo>
                  <a:lnTo>
                    <a:pt x="399" y="62"/>
                  </a:lnTo>
                  <a:close/>
                  <a:moveTo>
                    <a:pt x="0" y="184"/>
                  </a:moveTo>
                  <a:lnTo>
                    <a:pt x="0" y="338"/>
                  </a:lnTo>
                  <a:lnTo>
                    <a:pt x="184" y="338"/>
                  </a:lnTo>
                  <a:lnTo>
                    <a:pt x="276" y="338"/>
                  </a:lnTo>
                  <a:lnTo>
                    <a:pt x="123" y="184"/>
                  </a:lnTo>
                  <a:lnTo>
                    <a:pt x="0" y="184"/>
                  </a:lnTo>
                  <a:close/>
                  <a:moveTo>
                    <a:pt x="2272" y="952"/>
                  </a:moveTo>
                  <a:lnTo>
                    <a:pt x="2119" y="1013"/>
                  </a:lnTo>
                  <a:lnTo>
                    <a:pt x="2149" y="1075"/>
                  </a:lnTo>
                  <a:lnTo>
                    <a:pt x="2364" y="1106"/>
                  </a:lnTo>
                  <a:lnTo>
                    <a:pt x="2426" y="1044"/>
                  </a:lnTo>
                  <a:lnTo>
                    <a:pt x="2364" y="983"/>
                  </a:lnTo>
                  <a:close/>
                </a:path>
              </a:pathLst>
            </a:custGeom>
            <a:solidFill>
              <a:schemeClr val="accent3"/>
            </a:solidFill>
            <a:ln>
              <a:noFill/>
            </a:ln>
          </p:spPr>
        </p:sp>
        <p:sp>
          <p:nvSpPr>
            <p:cNvPr id="1100" name="Google Shape;1100;p73"/>
            <p:cNvSpPr/>
            <p:nvPr/>
          </p:nvSpPr>
          <p:spPr>
            <a:xfrm>
              <a:off x="5282640" y="2652840"/>
              <a:ext cx="5400" cy="3240"/>
            </a:xfrm>
            <a:custGeom>
              <a:rect b="b" l="l" r="r" t="t"/>
              <a:pathLst>
                <a:path extrusionOk="0" h="185" w="308">
                  <a:moveTo>
                    <a:pt x="215" y="185"/>
                  </a:moveTo>
                  <a:lnTo>
                    <a:pt x="62" y="123"/>
                  </a:lnTo>
                  <a:lnTo>
                    <a:pt x="0" y="31"/>
                  </a:lnTo>
                  <a:lnTo>
                    <a:pt x="246" y="0"/>
                  </a:lnTo>
                  <a:lnTo>
                    <a:pt x="307" y="123"/>
                  </a:lnTo>
                  <a:cubicBezTo>
                    <a:pt x="277" y="154"/>
                    <a:pt x="246" y="154"/>
                    <a:pt x="215" y="18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01" name="Google Shape;1101;p73"/>
            <p:cNvSpPr/>
            <p:nvPr/>
          </p:nvSpPr>
          <p:spPr>
            <a:xfrm>
              <a:off x="5267520" y="2719080"/>
              <a:ext cx="70558" cy="24120"/>
            </a:xfrm>
            <a:custGeom>
              <a:rect b="b" l="l" r="r" t="t"/>
              <a:pathLst>
                <a:path extrusionOk="0" h="1290" w="3717">
                  <a:moveTo>
                    <a:pt x="646" y="952"/>
                  </a:moveTo>
                  <a:lnTo>
                    <a:pt x="584" y="891"/>
                  </a:lnTo>
                  <a:lnTo>
                    <a:pt x="584" y="829"/>
                  </a:lnTo>
                  <a:lnTo>
                    <a:pt x="646" y="829"/>
                  </a:lnTo>
                  <a:lnTo>
                    <a:pt x="677" y="891"/>
                  </a:lnTo>
                  <a:cubicBezTo>
                    <a:pt x="677" y="891"/>
                    <a:pt x="646" y="952"/>
                    <a:pt x="646" y="952"/>
                  </a:cubicBezTo>
                  <a:close/>
                  <a:moveTo>
                    <a:pt x="32" y="1290"/>
                  </a:moveTo>
                  <a:lnTo>
                    <a:pt x="1" y="1198"/>
                  </a:lnTo>
                  <a:lnTo>
                    <a:pt x="93" y="1136"/>
                  </a:lnTo>
                  <a:lnTo>
                    <a:pt x="155" y="1136"/>
                  </a:lnTo>
                  <a:lnTo>
                    <a:pt x="155" y="1259"/>
                  </a:lnTo>
                  <a:lnTo>
                    <a:pt x="93" y="1290"/>
                  </a:lnTo>
                  <a:lnTo>
                    <a:pt x="32" y="1259"/>
                  </a:lnTo>
                  <a:close/>
                  <a:moveTo>
                    <a:pt x="216" y="584"/>
                  </a:moveTo>
                  <a:lnTo>
                    <a:pt x="216" y="399"/>
                  </a:lnTo>
                  <a:lnTo>
                    <a:pt x="155" y="276"/>
                  </a:lnTo>
                  <a:cubicBezTo>
                    <a:pt x="155" y="276"/>
                    <a:pt x="185" y="184"/>
                    <a:pt x="216" y="184"/>
                  </a:cubicBezTo>
                  <a:cubicBezTo>
                    <a:pt x="247" y="215"/>
                    <a:pt x="277" y="246"/>
                    <a:pt x="339" y="276"/>
                  </a:cubicBezTo>
                  <a:lnTo>
                    <a:pt x="339" y="491"/>
                  </a:lnTo>
                  <a:lnTo>
                    <a:pt x="247" y="553"/>
                  </a:lnTo>
                  <a:close/>
                  <a:moveTo>
                    <a:pt x="1475" y="798"/>
                  </a:moveTo>
                  <a:lnTo>
                    <a:pt x="1321" y="798"/>
                  </a:lnTo>
                  <a:lnTo>
                    <a:pt x="1076" y="983"/>
                  </a:lnTo>
                  <a:lnTo>
                    <a:pt x="922" y="921"/>
                  </a:lnTo>
                  <a:lnTo>
                    <a:pt x="861" y="768"/>
                  </a:lnTo>
                  <a:lnTo>
                    <a:pt x="984" y="676"/>
                  </a:lnTo>
                  <a:lnTo>
                    <a:pt x="1137" y="676"/>
                  </a:lnTo>
                  <a:lnTo>
                    <a:pt x="1321" y="614"/>
                  </a:lnTo>
                  <a:lnTo>
                    <a:pt x="1383" y="553"/>
                  </a:lnTo>
                  <a:lnTo>
                    <a:pt x="1536" y="584"/>
                  </a:lnTo>
                  <a:lnTo>
                    <a:pt x="1506" y="798"/>
                  </a:lnTo>
                  <a:close/>
                  <a:moveTo>
                    <a:pt x="1813" y="829"/>
                  </a:moveTo>
                  <a:lnTo>
                    <a:pt x="1751" y="1075"/>
                  </a:lnTo>
                  <a:lnTo>
                    <a:pt x="1905" y="1198"/>
                  </a:lnTo>
                  <a:lnTo>
                    <a:pt x="2058" y="1106"/>
                  </a:lnTo>
                  <a:lnTo>
                    <a:pt x="2150" y="1075"/>
                  </a:lnTo>
                  <a:lnTo>
                    <a:pt x="2120" y="891"/>
                  </a:lnTo>
                  <a:lnTo>
                    <a:pt x="1966" y="829"/>
                  </a:lnTo>
                  <a:close/>
                  <a:moveTo>
                    <a:pt x="3379" y="215"/>
                  </a:moveTo>
                  <a:lnTo>
                    <a:pt x="3440" y="0"/>
                  </a:lnTo>
                  <a:lnTo>
                    <a:pt x="3594" y="0"/>
                  </a:lnTo>
                  <a:lnTo>
                    <a:pt x="3716" y="92"/>
                  </a:lnTo>
                  <a:lnTo>
                    <a:pt x="3563" y="123"/>
                  </a:lnTo>
                  <a:lnTo>
                    <a:pt x="3379" y="215"/>
                  </a:lnTo>
                  <a:close/>
                  <a:moveTo>
                    <a:pt x="2887" y="891"/>
                  </a:moveTo>
                  <a:lnTo>
                    <a:pt x="3041" y="676"/>
                  </a:lnTo>
                  <a:lnTo>
                    <a:pt x="3041" y="553"/>
                  </a:lnTo>
                  <a:lnTo>
                    <a:pt x="3317" y="430"/>
                  </a:lnTo>
                  <a:lnTo>
                    <a:pt x="3317" y="645"/>
                  </a:lnTo>
                  <a:lnTo>
                    <a:pt x="3133" y="891"/>
                  </a:lnTo>
                  <a:lnTo>
                    <a:pt x="2979" y="9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02" name="Google Shape;1102;p73"/>
            <p:cNvSpPr/>
            <p:nvPr/>
          </p:nvSpPr>
          <p:spPr>
            <a:xfrm>
              <a:off x="5149800" y="2914920"/>
              <a:ext cx="39602" cy="37078"/>
            </a:xfrm>
            <a:custGeom>
              <a:rect b="b" l="l" r="r" t="t"/>
              <a:pathLst>
                <a:path extrusionOk="0" h="1967" w="2089">
                  <a:moveTo>
                    <a:pt x="154" y="185"/>
                  </a:moveTo>
                  <a:lnTo>
                    <a:pt x="338" y="62"/>
                  </a:lnTo>
                  <a:lnTo>
                    <a:pt x="276" y="1"/>
                  </a:lnTo>
                  <a:lnTo>
                    <a:pt x="154" y="1"/>
                  </a:lnTo>
                  <a:lnTo>
                    <a:pt x="61" y="62"/>
                  </a:lnTo>
                  <a:lnTo>
                    <a:pt x="0" y="62"/>
                  </a:lnTo>
                  <a:lnTo>
                    <a:pt x="31" y="185"/>
                  </a:lnTo>
                  <a:lnTo>
                    <a:pt x="154" y="185"/>
                  </a:lnTo>
                  <a:close/>
                  <a:moveTo>
                    <a:pt x="369" y="339"/>
                  </a:moveTo>
                  <a:lnTo>
                    <a:pt x="307" y="216"/>
                  </a:lnTo>
                  <a:lnTo>
                    <a:pt x="399" y="154"/>
                  </a:lnTo>
                  <a:lnTo>
                    <a:pt x="461" y="185"/>
                  </a:lnTo>
                  <a:lnTo>
                    <a:pt x="461" y="277"/>
                  </a:lnTo>
                  <a:lnTo>
                    <a:pt x="399" y="339"/>
                  </a:lnTo>
                  <a:close/>
                  <a:moveTo>
                    <a:pt x="983" y="523"/>
                  </a:moveTo>
                  <a:lnTo>
                    <a:pt x="952" y="523"/>
                  </a:lnTo>
                  <a:lnTo>
                    <a:pt x="891" y="523"/>
                  </a:lnTo>
                  <a:lnTo>
                    <a:pt x="829" y="461"/>
                  </a:lnTo>
                  <a:lnTo>
                    <a:pt x="860" y="400"/>
                  </a:lnTo>
                  <a:lnTo>
                    <a:pt x="952" y="400"/>
                  </a:lnTo>
                  <a:lnTo>
                    <a:pt x="1013" y="461"/>
                  </a:lnTo>
                  <a:lnTo>
                    <a:pt x="1013" y="492"/>
                  </a:lnTo>
                  <a:lnTo>
                    <a:pt x="983" y="492"/>
                  </a:lnTo>
                  <a:close/>
                  <a:moveTo>
                    <a:pt x="1290" y="523"/>
                  </a:moveTo>
                  <a:lnTo>
                    <a:pt x="1167" y="554"/>
                  </a:lnTo>
                  <a:lnTo>
                    <a:pt x="1105" y="492"/>
                  </a:lnTo>
                  <a:lnTo>
                    <a:pt x="1167" y="431"/>
                  </a:lnTo>
                  <a:close/>
                  <a:moveTo>
                    <a:pt x="1996" y="461"/>
                  </a:moveTo>
                  <a:lnTo>
                    <a:pt x="1965" y="308"/>
                  </a:lnTo>
                  <a:lnTo>
                    <a:pt x="2027" y="247"/>
                  </a:lnTo>
                  <a:lnTo>
                    <a:pt x="2027" y="369"/>
                  </a:lnTo>
                  <a:close/>
                  <a:moveTo>
                    <a:pt x="1935" y="1014"/>
                  </a:moveTo>
                  <a:lnTo>
                    <a:pt x="1873" y="891"/>
                  </a:lnTo>
                  <a:lnTo>
                    <a:pt x="1965" y="799"/>
                  </a:lnTo>
                  <a:lnTo>
                    <a:pt x="2057" y="830"/>
                  </a:lnTo>
                  <a:lnTo>
                    <a:pt x="2088" y="953"/>
                  </a:lnTo>
                  <a:lnTo>
                    <a:pt x="2027" y="1014"/>
                  </a:lnTo>
                  <a:close/>
                  <a:moveTo>
                    <a:pt x="1750" y="1751"/>
                  </a:moveTo>
                  <a:lnTo>
                    <a:pt x="1689" y="1690"/>
                  </a:lnTo>
                  <a:lnTo>
                    <a:pt x="1750" y="1628"/>
                  </a:lnTo>
                  <a:lnTo>
                    <a:pt x="1842" y="1720"/>
                  </a:lnTo>
                  <a:close/>
                  <a:moveTo>
                    <a:pt x="1320" y="1935"/>
                  </a:moveTo>
                  <a:lnTo>
                    <a:pt x="1320" y="1751"/>
                  </a:lnTo>
                  <a:lnTo>
                    <a:pt x="1259" y="1628"/>
                  </a:lnTo>
                  <a:lnTo>
                    <a:pt x="1382" y="1659"/>
                  </a:lnTo>
                  <a:lnTo>
                    <a:pt x="1566" y="1843"/>
                  </a:lnTo>
                  <a:lnTo>
                    <a:pt x="1535" y="1966"/>
                  </a:lnTo>
                  <a:close/>
                </a:path>
              </a:pathLst>
            </a:custGeom>
            <a:solidFill>
              <a:schemeClr val="accent3"/>
            </a:solidFill>
            <a:ln>
              <a:noFill/>
            </a:ln>
          </p:spPr>
        </p:sp>
        <p:sp>
          <p:nvSpPr>
            <p:cNvPr id="1103" name="Google Shape;1103;p73"/>
            <p:cNvSpPr/>
            <p:nvPr/>
          </p:nvSpPr>
          <p:spPr>
            <a:xfrm>
              <a:off x="6357240" y="2757960"/>
              <a:ext cx="118074" cy="166682"/>
            </a:xfrm>
            <a:custGeom>
              <a:rect b="b" l="l" r="r" t="t"/>
              <a:pathLst>
                <a:path extrusionOk="0" h="8752" w="6203">
                  <a:moveTo>
                    <a:pt x="62" y="6480"/>
                  </a:moveTo>
                  <a:lnTo>
                    <a:pt x="2395" y="5773"/>
                  </a:lnTo>
                  <a:lnTo>
                    <a:pt x="2518" y="3962"/>
                  </a:lnTo>
                  <a:lnTo>
                    <a:pt x="2334" y="3286"/>
                  </a:lnTo>
                  <a:lnTo>
                    <a:pt x="3040" y="1106"/>
                  </a:lnTo>
                  <a:lnTo>
                    <a:pt x="3194" y="1106"/>
                  </a:lnTo>
                  <a:lnTo>
                    <a:pt x="3255" y="1597"/>
                  </a:lnTo>
                  <a:lnTo>
                    <a:pt x="3531" y="1935"/>
                  </a:lnTo>
                  <a:lnTo>
                    <a:pt x="3531" y="2027"/>
                  </a:lnTo>
                  <a:lnTo>
                    <a:pt x="4023" y="2426"/>
                  </a:lnTo>
                  <a:lnTo>
                    <a:pt x="4207" y="2488"/>
                  </a:lnTo>
                  <a:lnTo>
                    <a:pt x="4330" y="2426"/>
                  </a:lnTo>
                  <a:lnTo>
                    <a:pt x="4483" y="2426"/>
                  </a:lnTo>
                  <a:lnTo>
                    <a:pt x="4852" y="2488"/>
                  </a:lnTo>
                  <a:lnTo>
                    <a:pt x="5067" y="2457"/>
                  </a:lnTo>
                  <a:lnTo>
                    <a:pt x="5189" y="2457"/>
                  </a:lnTo>
                  <a:lnTo>
                    <a:pt x="5404" y="2764"/>
                  </a:lnTo>
                  <a:lnTo>
                    <a:pt x="5466" y="2979"/>
                  </a:lnTo>
                  <a:lnTo>
                    <a:pt x="5619" y="3102"/>
                  </a:lnTo>
                  <a:lnTo>
                    <a:pt x="5681" y="3256"/>
                  </a:lnTo>
                  <a:lnTo>
                    <a:pt x="5988" y="3501"/>
                  </a:lnTo>
                  <a:lnTo>
                    <a:pt x="6141" y="3532"/>
                  </a:lnTo>
                  <a:lnTo>
                    <a:pt x="6203" y="3593"/>
                  </a:lnTo>
                  <a:lnTo>
                    <a:pt x="6203" y="3747"/>
                  </a:lnTo>
                  <a:lnTo>
                    <a:pt x="6111" y="3931"/>
                  </a:lnTo>
                  <a:lnTo>
                    <a:pt x="6111" y="4023"/>
                  </a:lnTo>
                  <a:lnTo>
                    <a:pt x="6080" y="4146"/>
                  </a:lnTo>
                  <a:lnTo>
                    <a:pt x="5773" y="4637"/>
                  </a:lnTo>
                  <a:lnTo>
                    <a:pt x="5558" y="4822"/>
                  </a:lnTo>
                  <a:lnTo>
                    <a:pt x="5466" y="5006"/>
                  </a:lnTo>
                  <a:lnTo>
                    <a:pt x="5374" y="5098"/>
                  </a:lnTo>
                  <a:lnTo>
                    <a:pt x="5282" y="5405"/>
                  </a:lnTo>
                  <a:lnTo>
                    <a:pt x="5189" y="5405"/>
                  </a:lnTo>
                  <a:lnTo>
                    <a:pt x="5097" y="5374"/>
                  </a:lnTo>
                  <a:lnTo>
                    <a:pt x="5097" y="5282"/>
                  </a:lnTo>
                  <a:lnTo>
                    <a:pt x="5128" y="5190"/>
                  </a:lnTo>
                  <a:lnTo>
                    <a:pt x="5067" y="5159"/>
                  </a:lnTo>
                  <a:lnTo>
                    <a:pt x="4975" y="5221"/>
                  </a:lnTo>
                  <a:lnTo>
                    <a:pt x="4882" y="5405"/>
                  </a:lnTo>
                  <a:lnTo>
                    <a:pt x="4852" y="5405"/>
                  </a:lnTo>
                  <a:lnTo>
                    <a:pt x="4913" y="5528"/>
                  </a:lnTo>
                  <a:lnTo>
                    <a:pt x="4821" y="5558"/>
                  </a:lnTo>
                  <a:lnTo>
                    <a:pt x="4667" y="5804"/>
                  </a:lnTo>
                  <a:lnTo>
                    <a:pt x="4667" y="5958"/>
                  </a:lnTo>
                  <a:lnTo>
                    <a:pt x="4606" y="6080"/>
                  </a:lnTo>
                  <a:lnTo>
                    <a:pt x="4637" y="6080"/>
                  </a:lnTo>
                  <a:lnTo>
                    <a:pt x="4729" y="6234"/>
                  </a:lnTo>
                  <a:lnTo>
                    <a:pt x="4667" y="6234"/>
                  </a:lnTo>
                  <a:lnTo>
                    <a:pt x="4790" y="6541"/>
                  </a:lnTo>
                  <a:lnTo>
                    <a:pt x="4852" y="6602"/>
                  </a:lnTo>
                  <a:lnTo>
                    <a:pt x="4821" y="6664"/>
                  </a:lnTo>
                  <a:lnTo>
                    <a:pt x="4422" y="6695"/>
                  </a:lnTo>
                  <a:lnTo>
                    <a:pt x="4330" y="6756"/>
                  </a:lnTo>
                  <a:lnTo>
                    <a:pt x="4207" y="6725"/>
                  </a:lnTo>
                  <a:lnTo>
                    <a:pt x="4023" y="6756"/>
                  </a:lnTo>
                  <a:lnTo>
                    <a:pt x="3716" y="7155"/>
                  </a:lnTo>
                  <a:lnTo>
                    <a:pt x="3716" y="7401"/>
                  </a:lnTo>
                  <a:lnTo>
                    <a:pt x="3654" y="7462"/>
                  </a:lnTo>
                  <a:lnTo>
                    <a:pt x="3501" y="7616"/>
                  </a:lnTo>
                  <a:lnTo>
                    <a:pt x="3378" y="7585"/>
                  </a:lnTo>
                  <a:lnTo>
                    <a:pt x="3194" y="7616"/>
                  </a:lnTo>
                  <a:lnTo>
                    <a:pt x="2887" y="7616"/>
                  </a:lnTo>
                  <a:lnTo>
                    <a:pt x="2825" y="7708"/>
                  </a:lnTo>
                  <a:lnTo>
                    <a:pt x="2702" y="7831"/>
                  </a:lnTo>
                  <a:lnTo>
                    <a:pt x="2733" y="7892"/>
                  </a:lnTo>
                  <a:lnTo>
                    <a:pt x="2733" y="8015"/>
                  </a:lnTo>
                  <a:lnTo>
                    <a:pt x="2794" y="8046"/>
                  </a:lnTo>
                  <a:lnTo>
                    <a:pt x="2794" y="8138"/>
                  </a:lnTo>
                  <a:lnTo>
                    <a:pt x="2764" y="8138"/>
                  </a:lnTo>
                  <a:lnTo>
                    <a:pt x="2764" y="8168"/>
                  </a:lnTo>
                  <a:lnTo>
                    <a:pt x="2579" y="8476"/>
                  </a:lnTo>
                  <a:lnTo>
                    <a:pt x="2457" y="8476"/>
                  </a:lnTo>
                  <a:lnTo>
                    <a:pt x="2334" y="8383"/>
                  </a:lnTo>
                  <a:lnTo>
                    <a:pt x="2180" y="8414"/>
                  </a:lnTo>
                  <a:lnTo>
                    <a:pt x="2027" y="8414"/>
                  </a:lnTo>
                  <a:lnTo>
                    <a:pt x="1750" y="8568"/>
                  </a:lnTo>
                  <a:lnTo>
                    <a:pt x="1566" y="8568"/>
                  </a:lnTo>
                  <a:lnTo>
                    <a:pt x="1443" y="8752"/>
                  </a:lnTo>
                  <a:lnTo>
                    <a:pt x="1290" y="8752"/>
                  </a:lnTo>
                  <a:lnTo>
                    <a:pt x="1228" y="8721"/>
                  </a:lnTo>
                  <a:lnTo>
                    <a:pt x="1136" y="8752"/>
                  </a:lnTo>
                  <a:lnTo>
                    <a:pt x="645" y="8168"/>
                  </a:lnTo>
                  <a:lnTo>
                    <a:pt x="768" y="7831"/>
                  </a:lnTo>
                  <a:lnTo>
                    <a:pt x="0" y="6879"/>
                  </a:lnTo>
                  <a:lnTo>
                    <a:pt x="62" y="6449"/>
                  </a:lnTo>
                  <a:close/>
                  <a:moveTo>
                    <a:pt x="3040" y="738"/>
                  </a:moveTo>
                  <a:lnTo>
                    <a:pt x="3040" y="646"/>
                  </a:lnTo>
                  <a:lnTo>
                    <a:pt x="3101" y="492"/>
                  </a:lnTo>
                  <a:lnTo>
                    <a:pt x="3132" y="277"/>
                  </a:lnTo>
                  <a:lnTo>
                    <a:pt x="3101" y="246"/>
                  </a:lnTo>
                  <a:lnTo>
                    <a:pt x="3132" y="154"/>
                  </a:lnTo>
                  <a:lnTo>
                    <a:pt x="3071" y="93"/>
                  </a:lnTo>
                  <a:lnTo>
                    <a:pt x="3132" y="93"/>
                  </a:lnTo>
                  <a:lnTo>
                    <a:pt x="3163" y="93"/>
                  </a:lnTo>
                  <a:lnTo>
                    <a:pt x="3101" y="1"/>
                  </a:lnTo>
                  <a:lnTo>
                    <a:pt x="3071" y="1"/>
                  </a:lnTo>
                  <a:lnTo>
                    <a:pt x="2979" y="1"/>
                  </a:lnTo>
                  <a:lnTo>
                    <a:pt x="2948" y="246"/>
                  </a:lnTo>
                  <a:lnTo>
                    <a:pt x="2917" y="277"/>
                  </a:lnTo>
                  <a:lnTo>
                    <a:pt x="2856" y="246"/>
                  </a:lnTo>
                  <a:lnTo>
                    <a:pt x="2825" y="308"/>
                  </a:lnTo>
                  <a:lnTo>
                    <a:pt x="2825" y="400"/>
                  </a:lnTo>
                  <a:lnTo>
                    <a:pt x="2948" y="431"/>
                  </a:lnTo>
                  <a:lnTo>
                    <a:pt x="2948" y="707"/>
                  </a:lnTo>
                  <a:close/>
                </a:path>
              </a:pathLst>
            </a:custGeom>
            <a:solidFill>
              <a:schemeClr val="accent3"/>
            </a:solidFill>
            <a:ln>
              <a:noFill/>
            </a:ln>
          </p:spPr>
        </p:sp>
        <p:sp>
          <p:nvSpPr>
            <p:cNvPr id="1104" name="Google Shape;1104;p73"/>
            <p:cNvSpPr/>
            <p:nvPr/>
          </p:nvSpPr>
          <p:spPr>
            <a:xfrm>
              <a:off x="6211440" y="2881440"/>
              <a:ext cx="190069" cy="117364"/>
            </a:xfrm>
            <a:custGeom>
              <a:rect b="b" l="l" r="r" t="t"/>
              <a:pathLst>
                <a:path extrusionOk="0" h="6173" w="9980">
                  <a:moveTo>
                    <a:pt x="62" y="2334"/>
                  </a:moveTo>
                  <a:lnTo>
                    <a:pt x="215" y="2334"/>
                  </a:lnTo>
                  <a:lnTo>
                    <a:pt x="338" y="2396"/>
                  </a:lnTo>
                  <a:lnTo>
                    <a:pt x="430" y="2242"/>
                  </a:lnTo>
                  <a:lnTo>
                    <a:pt x="645" y="2089"/>
                  </a:lnTo>
                  <a:lnTo>
                    <a:pt x="492" y="1812"/>
                  </a:lnTo>
                  <a:lnTo>
                    <a:pt x="614" y="1413"/>
                  </a:lnTo>
                  <a:lnTo>
                    <a:pt x="829" y="1321"/>
                  </a:lnTo>
                  <a:lnTo>
                    <a:pt x="1075" y="1536"/>
                  </a:lnTo>
                  <a:lnTo>
                    <a:pt x="1597" y="1567"/>
                  </a:lnTo>
                  <a:lnTo>
                    <a:pt x="2303" y="1843"/>
                  </a:lnTo>
                  <a:lnTo>
                    <a:pt x="3040" y="2181"/>
                  </a:lnTo>
                  <a:lnTo>
                    <a:pt x="3071" y="2948"/>
                  </a:lnTo>
                  <a:lnTo>
                    <a:pt x="4576" y="922"/>
                  </a:lnTo>
                  <a:lnTo>
                    <a:pt x="7708" y="1"/>
                  </a:lnTo>
                  <a:lnTo>
                    <a:pt x="7646" y="400"/>
                  </a:lnTo>
                  <a:lnTo>
                    <a:pt x="8414" y="1352"/>
                  </a:lnTo>
                  <a:lnTo>
                    <a:pt x="8322" y="1720"/>
                  </a:lnTo>
                  <a:lnTo>
                    <a:pt x="8782" y="2273"/>
                  </a:lnTo>
                  <a:lnTo>
                    <a:pt x="8598" y="2334"/>
                  </a:lnTo>
                  <a:lnTo>
                    <a:pt x="8291" y="2396"/>
                  </a:lnTo>
                  <a:lnTo>
                    <a:pt x="8015" y="2733"/>
                  </a:lnTo>
                  <a:lnTo>
                    <a:pt x="7984" y="2948"/>
                  </a:lnTo>
                  <a:lnTo>
                    <a:pt x="8045" y="3010"/>
                  </a:lnTo>
                  <a:lnTo>
                    <a:pt x="8015" y="3071"/>
                  </a:lnTo>
                  <a:lnTo>
                    <a:pt x="8045" y="3163"/>
                  </a:lnTo>
                  <a:lnTo>
                    <a:pt x="7708" y="3225"/>
                  </a:lnTo>
                  <a:lnTo>
                    <a:pt x="7523" y="3378"/>
                  </a:lnTo>
                  <a:lnTo>
                    <a:pt x="7216" y="3563"/>
                  </a:lnTo>
                  <a:lnTo>
                    <a:pt x="6694" y="3655"/>
                  </a:lnTo>
                  <a:lnTo>
                    <a:pt x="6633" y="3747"/>
                  </a:lnTo>
                  <a:lnTo>
                    <a:pt x="5712" y="3992"/>
                  </a:lnTo>
                  <a:lnTo>
                    <a:pt x="5620" y="3992"/>
                  </a:lnTo>
                  <a:lnTo>
                    <a:pt x="5466" y="4085"/>
                  </a:lnTo>
                  <a:lnTo>
                    <a:pt x="5282" y="4361"/>
                  </a:lnTo>
                  <a:lnTo>
                    <a:pt x="5067" y="4545"/>
                  </a:lnTo>
                  <a:lnTo>
                    <a:pt x="4944" y="4545"/>
                  </a:lnTo>
                  <a:lnTo>
                    <a:pt x="4883" y="4514"/>
                  </a:lnTo>
                  <a:lnTo>
                    <a:pt x="4821" y="4576"/>
                  </a:lnTo>
                  <a:lnTo>
                    <a:pt x="4698" y="4607"/>
                  </a:lnTo>
                  <a:lnTo>
                    <a:pt x="4606" y="4514"/>
                  </a:lnTo>
                  <a:lnTo>
                    <a:pt x="4453" y="4514"/>
                  </a:lnTo>
                  <a:lnTo>
                    <a:pt x="4176" y="4760"/>
                  </a:lnTo>
                  <a:lnTo>
                    <a:pt x="4146" y="4852"/>
                  </a:lnTo>
                  <a:lnTo>
                    <a:pt x="4054" y="4944"/>
                  </a:lnTo>
                  <a:lnTo>
                    <a:pt x="3746" y="4975"/>
                  </a:lnTo>
                  <a:lnTo>
                    <a:pt x="3347" y="5129"/>
                  </a:lnTo>
                  <a:lnTo>
                    <a:pt x="3194" y="5098"/>
                  </a:lnTo>
                  <a:lnTo>
                    <a:pt x="3132" y="5036"/>
                  </a:lnTo>
                  <a:lnTo>
                    <a:pt x="2887" y="5036"/>
                  </a:lnTo>
                  <a:lnTo>
                    <a:pt x="2856" y="4975"/>
                  </a:lnTo>
                  <a:lnTo>
                    <a:pt x="2733" y="4975"/>
                  </a:lnTo>
                  <a:lnTo>
                    <a:pt x="2641" y="5006"/>
                  </a:lnTo>
                  <a:lnTo>
                    <a:pt x="2426" y="5129"/>
                  </a:lnTo>
                  <a:lnTo>
                    <a:pt x="2334" y="5343"/>
                  </a:lnTo>
                  <a:lnTo>
                    <a:pt x="2242" y="5343"/>
                  </a:lnTo>
                  <a:lnTo>
                    <a:pt x="2088" y="5558"/>
                  </a:lnTo>
                  <a:lnTo>
                    <a:pt x="1935" y="5620"/>
                  </a:lnTo>
                  <a:lnTo>
                    <a:pt x="1843" y="5558"/>
                  </a:lnTo>
                  <a:lnTo>
                    <a:pt x="1689" y="5558"/>
                  </a:lnTo>
                  <a:lnTo>
                    <a:pt x="1505" y="5681"/>
                  </a:lnTo>
                  <a:lnTo>
                    <a:pt x="1382" y="5712"/>
                  </a:lnTo>
                  <a:lnTo>
                    <a:pt x="1136" y="5651"/>
                  </a:lnTo>
                  <a:lnTo>
                    <a:pt x="1106" y="5681"/>
                  </a:lnTo>
                  <a:lnTo>
                    <a:pt x="922" y="5712"/>
                  </a:lnTo>
                  <a:lnTo>
                    <a:pt x="860" y="5589"/>
                  </a:lnTo>
                  <a:lnTo>
                    <a:pt x="829" y="5374"/>
                  </a:lnTo>
                  <a:lnTo>
                    <a:pt x="645" y="5190"/>
                  </a:lnTo>
                  <a:lnTo>
                    <a:pt x="553" y="4975"/>
                  </a:lnTo>
                  <a:lnTo>
                    <a:pt x="645" y="4914"/>
                  </a:lnTo>
                  <a:lnTo>
                    <a:pt x="645" y="4668"/>
                  </a:lnTo>
                  <a:lnTo>
                    <a:pt x="430" y="4484"/>
                  </a:lnTo>
                  <a:lnTo>
                    <a:pt x="338" y="3716"/>
                  </a:lnTo>
                  <a:lnTo>
                    <a:pt x="123" y="3470"/>
                  </a:lnTo>
                  <a:lnTo>
                    <a:pt x="123" y="3317"/>
                  </a:lnTo>
                  <a:lnTo>
                    <a:pt x="31" y="3317"/>
                  </a:lnTo>
                  <a:lnTo>
                    <a:pt x="0" y="3225"/>
                  </a:lnTo>
                  <a:lnTo>
                    <a:pt x="123" y="3255"/>
                  </a:lnTo>
                  <a:lnTo>
                    <a:pt x="123" y="3163"/>
                  </a:lnTo>
                  <a:lnTo>
                    <a:pt x="215" y="3163"/>
                  </a:lnTo>
                  <a:lnTo>
                    <a:pt x="215" y="2918"/>
                  </a:lnTo>
                  <a:lnTo>
                    <a:pt x="154" y="2488"/>
                  </a:lnTo>
                  <a:lnTo>
                    <a:pt x="92" y="2334"/>
                  </a:lnTo>
                  <a:close/>
                  <a:moveTo>
                    <a:pt x="7984" y="6142"/>
                  </a:moveTo>
                  <a:lnTo>
                    <a:pt x="8168" y="6080"/>
                  </a:lnTo>
                  <a:lnTo>
                    <a:pt x="8383" y="6142"/>
                  </a:lnTo>
                  <a:lnTo>
                    <a:pt x="8199" y="6173"/>
                  </a:lnTo>
                  <a:close/>
                  <a:moveTo>
                    <a:pt x="9028" y="5865"/>
                  </a:moveTo>
                  <a:lnTo>
                    <a:pt x="9120" y="5835"/>
                  </a:lnTo>
                  <a:lnTo>
                    <a:pt x="9120" y="5681"/>
                  </a:lnTo>
                  <a:lnTo>
                    <a:pt x="9212" y="5620"/>
                  </a:lnTo>
                  <a:lnTo>
                    <a:pt x="9335" y="5620"/>
                  </a:lnTo>
                  <a:lnTo>
                    <a:pt x="9366" y="5712"/>
                  </a:lnTo>
                  <a:lnTo>
                    <a:pt x="9458" y="5712"/>
                  </a:lnTo>
                  <a:lnTo>
                    <a:pt x="9581" y="5681"/>
                  </a:lnTo>
                  <a:lnTo>
                    <a:pt x="9765" y="5651"/>
                  </a:lnTo>
                  <a:lnTo>
                    <a:pt x="9857" y="5712"/>
                  </a:lnTo>
                  <a:lnTo>
                    <a:pt x="9980" y="5743"/>
                  </a:lnTo>
                  <a:lnTo>
                    <a:pt x="9980" y="5804"/>
                  </a:lnTo>
                  <a:lnTo>
                    <a:pt x="9918" y="5865"/>
                  </a:lnTo>
                  <a:lnTo>
                    <a:pt x="9796" y="5865"/>
                  </a:lnTo>
                  <a:lnTo>
                    <a:pt x="9611" y="5988"/>
                  </a:lnTo>
                  <a:lnTo>
                    <a:pt x="9366" y="6019"/>
                  </a:lnTo>
                  <a:lnTo>
                    <a:pt x="9181" y="5988"/>
                  </a:lnTo>
                  <a:lnTo>
                    <a:pt x="9089" y="5927"/>
                  </a:lnTo>
                  <a:close/>
                </a:path>
              </a:pathLst>
            </a:custGeom>
            <a:solidFill>
              <a:schemeClr val="accent3"/>
            </a:solidFill>
            <a:ln>
              <a:noFill/>
            </a:ln>
          </p:spPr>
        </p:sp>
        <p:sp>
          <p:nvSpPr>
            <p:cNvPr id="1105" name="Google Shape;1105;p73"/>
            <p:cNvSpPr/>
            <p:nvPr/>
          </p:nvSpPr>
          <p:spPr>
            <a:xfrm>
              <a:off x="5920920" y="2673000"/>
              <a:ext cx="197278" cy="165607"/>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1106" name="Google Shape;1106;p73"/>
            <p:cNvSpPr/>
            <p:nvPr/>
          </p:nvSpPr>
          <p:spPr>
            <a:xfrm>
              <a:off x="5885640" y="2837160"/>
              <a:ext cx="261012" cy="29952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1107" name="Google Shape;1107;p73"/>
            <p:cNvSpPr/>
            <p:nvPr/>
          </p:nvSpPr>
          <p:spPr>
            <a:xfrm>
              <a:off x="6064200" y="2953440"/>
              <a:ext cx="240493" cy="181808"/>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1108" name="Google Shape;1108;p73"/>
            <p:cNvSpPr/>
            <p:nvPr/>
          </p:nvSpPr>
          <p:spPr>
            <a:xfrm>
              <a:off x="6116040" y="2902680"/>
              <a:ext cx="105115" cy="93236"/>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1109" name="Google Shape;1109;p73"/>
            <p:cNvSpPr/>
            <p:nvPr/>
          </p:nvSpPr>
          <p:spPr>
            <a:xfrm>
              <a:off x="6202080" y="2989800"/>
              <a:ext cx="23760" cy="2844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1110" name="Google Shape;1110;p73"/>
            <p:cNvSpPr/>
            <p:nvPr/>
          </p:nvSpPr>
          <p:spPr>
            <a:xfrm>
              <a:off x="6191640" y="3001680"/>
              <a:ext cx="161277" cy="213484"/>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1111" name="Google Shape;1111;p73"/>
            <p:cNvSpPr/>
            <p:nvPr/>
          </p:nvSpPr>
          <p:spPr>
            <a:xfrm>
              <a:off x="6040440" y="3104280"/>
              <a:ext cx="165610" cy="161277"/>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1112" name="Google Shape;1112;p73"/>
            <p:cNvSpPr/>
            <p:nvPr/>
          </p:nvSpPr>
          <p:spPr>
            <a:xfrm>
              <a:off x="6008040" y="3124800"/>
              <a:ext cx="91799" cy="90000"/>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1113" name="Google Shape;1113;p73"/>
            <p:cNvSpPr/>
            <p:nvPr/>
          </p:nvSpPr>
          <p:spPr>
            <a:xfrm>
              <a:off x="5770800" y="3015000"/>
              <a:ext cx="205205" cy="138591"/>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1114" name="Google Shape;1114;p73"/>
            <p:cNvSpPr/>
            <p:nvPr/>
          </p:nvSpPr>
          <p:spPr>
            <a:xfrm>
              <a:off x="5686560" y="2648880"/>
              <a:ext cx="244430" cy="227522"/>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1115" name="Google Shape;1115;p73"/>
            <p:cNvSpPr/>
            <p:nvPr/>
          </p:nvSpPr>
          <p:spPr>
            <a:xfrm>
              <a:off x="5655240" y="2575080"/>
              <a:ext cx="61921" cy="122041"/>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1116" name="Google Shape;1116;p73"/>
            <p:cNvSpPr/>
            <p:nvPr/>
          </p:nvSpPr>
          <p:spPr>
            <a:xfrm>
              <a:off x="5410440" y="2579040"/>
              <a:ext cx="316094" cy="305983"/>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1117" name="Google Shape;1117;p73"/>
            <p:cNvSpPr/>
            <p:nvPr/>
          </p:nvSpPr>
          <p:spPr>
            <a:xfrm>
              <a:off x="5347080" y="2599560"/>
              <a:ext cx="182518" cy="144362"/>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1118" name="Google Shape;1118;p73"/>
            <p:cNvSpPr/>
            <p:nvPr/>
          </p:nvSpPr>
          <p:spPr>
            <a:xfrm>
              <a:off x="5281560" y="2743920"/>
              <a:ext cx="128518" cy="10439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1119" name="Google Shape;1119;p73"/>
            <p:cNvSpPr/>
            <p:nvPr/>
          </p:nvSpPr>
          <p:spPr>
            <a:xfrm>
              <a:off x="5280480" y="2748600"/>
              <a:ext cx="187204" cy="205205"/>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1120" name="Google Shape;1120;p73"/>
            <p:cNvSpPr/>
            <p:nvPr/>
          </p:nvSpPr>
          <p:spPr>
            <a:xfrm>
              <a:off x="5354640" y="2787120"/>
              <a:ext cx="257385" cy="238690"/>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1121" name="Google Shape;1121;p73"/>
            <p:cNvSpPr/>
            <p:nvPr/>
          </p:nvSpPr>
          <p:spPr>
            <a:xfrm>
              <a:off x="5463000" y="2948400"/>
              <a:ext cx="119160" cy="86400"/>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1122" name="Google Shape;1122;p73"/>
            <p:cNvSpPr/>
            <p:nvPr/>
          </p:nvSpPr>
          <p:spPr>
            <a:xfrm>
              <a:off x="5271480" y="2923200"/>
              <a:ext cx="101523" cy="7415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1123" name="Google Shape;1123;p73"/>
            <p:cNvSpPr/>
            <p:nvPr/>
          </p:nvSpPr>
          <p:spPr>
            <a:xfrm>
              <a:off x="5280480" y="2967120"/>
              <a:ext cx="49322" cy="1440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1124" name="Google Shape;1124;p73"/>
            <p:cNvSpPr/>
            <p:nvPr/>
          </p:nvSpPr>
          <p:spPr>
            <a:xfrm>
              <a:off x="5283720" y="2986560"/>
              <a:ext cx="47880" cy="29518"/>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1125" name="Google Shape;1125;p73"/>
            <p:cNvSpPr/>
            <p:nvPr/>
          </p:nvSpPr>
          <p:spPr>
            <a:xfrm>
              <a:off x="5314320" y="2986920"/>
              <a:ext cx="111601" cy="110527"/>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1126" name="Google Shape;1126;p73"/>
            <p:cNvSpPr/>
            <p:nvPr/>
          </p:nvSpPr>
          <p:spPr>
            <a:xfrm>
              <a:off x="5338800" y="3030480"/>
              <a:ext cx="42840" cy="53997"/>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1127" name="Google Shape;1127;p73"/>
            <p:cNvSpPr/>
            <p:nvPr/>
          </p:nvSpPr>
          <p:spPr>
            <a:xfrm>
              <a:off x="5367600" y="3054240"/>
              <a:ext cx="62998" cy="68403"/>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1128" name="Google Shape;1128;p73"/>
            <p:cNvSpPr/>
            <p:nvPr/>
          </p:nvSpPr>
          <p:spPr>
            <a:xfrm>
              <a:off x="5411160" y="3020400"/>
              <a:ext cx="98285" cy="102957"/>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1129" name="Google Shape;1129;p73"/>
            <p:cNvSpPr/>
            <p:nvPr/>
          </p:nvSpPr>
          <p:spPr>
            <a:xfrm>
              <a:off x="5496120" y="3011760"/>
              <a:ext cx="66598" cy="104402"/>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1130" name="Google Shape;1130;p73"/>
            <p:cNvSpPr/>
            <p:nvPr/>
          </p:nvSpPr>
          <p:spPr>
            <a:xfrm>
              <a:off x="5542920" y="3011760"/>
              <a:ext cx="31322" cy="85683"/>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1131" name="Google Shape;1131;p73"/>
            <p:cNvSpPr/>
            <p:nvPr/>
          </p:nvSpPr>
          <p:spPr>
            <a:xfrm>
              <a:off x="5559120" y="2989800"/>
              <a:ext cx="49322" cy="102965"/>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1132" name="Google Shape;1132;p73"/>
            <p:cNvSpPr/>
            <p:nvPr/>
          </p:nvSpPr>
          <p:spPr>
            <a:xfrm>
              <a:off x="5733360" y="2812320"/>
              <a:ext cx="183608" cy="262071"/>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1133" name="Google Shape;1133;p73"/>
            <p:cNvSpPr/>
            <p:nvPr/>
          </p:nvSpPr>
          <p:spPr>
            <a:xfrm>
              <a:off x="5548680" y="2815920"/>
              <a:ext cx="241210" cy="187204"/>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1134" name="Google Shape;1134;p73"/>
            <p:cNvSpPr/>
            <p:nvPr/>
          </p:nvSpPr>
          <p:spPr>
            <a:xfrm>
              <a:off x="5589720" y="2970720"/>
              <a:ext cx="180718" cy="154437"/>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sp>
          <p:nvSpPr>
            <p:cNvPr id="1135" name="Google Shape;1135;p73"/>
            <p:cNvSpPr/>
            <p:nvPr/>
          </p:nvSpPr>
          <p:spPr>
            <a:xfrm>
              <a:off x="5643720" y="3187440"/>
              <a:ext cx="4320" cy="4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1136" name="Google Shape;1136;p73"/>
            <p:cNvSpPr/>
            <p:nvPr/>
          </p:nvSpPr>
          <p:spPr>
            <a:xfrm>
              <a:off x="5673600" y="3131280"/>
              <a:ext cx="7920" cy="1152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1137" name="Google Shape;1137;p73"/>
            <p:cNvSpPr/>
            <p:nvPr/>
          </p:nvSpPr>
          <p:spPr>
            <a:xfrm>
              <a:off x="5677560" y="2984040"/>
              <a:ext cx="119873" cy="180009"/>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1138" name="Google Shape;1138;p73"/>
            <p:cNvSpPr/>
            <p:nvPr/>
          </p:nvSpPr>
          <p:spPr>
            <a:xfrm>
              <a:off x="5678640" y="3157560"/>
              <a:ext cx="90000" cy="97560"/>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1139" name="Google Shape;1139;p73"/>
            <p:cNvSpPr/>
            <p:nvPr/>
          </p:nvSpPr>
          <p:spPr>
            <a:xfrm>
              <a:off x="5686920" y="3158640"/>
              <a:ext cx="32038" cy="20159"/>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1140" name="Google Shape;1140;p73"/>
            <p:cNvSpPr/>
            <p:nvPr/>
          </p:nvSpPr>
          <p:spPr>
            <a:xfrm>
              <a:off x="5716440" y="3132360"/>
              <a:ext cx="120245" cy="14148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1141" name="Google Shape;1141;p73"/>
            <p:cNvSpPr/>
            <p:nvPr/>
          </p:nvSpPr>
          <p:spPr>
            <a:xfrm>
              <a:off x="5729040" y="3263040"/>
              <a:ext cx="17281" cy="226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1142" name="Google Shape;1142;p73"/>
            <p:cNvSpPr/>
            <p:nvPr/>
          </p:nvSpPr>
          <p:spPr>
            <a:xfrm>
              <a:off x="6004080" y="3207240"/>
              <a:ext cx="176033" cy="180009"/>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1143" name="Google Shape;1143;p73"/>
            <p:cNvSpPr/>
            <p:nvPr/>
          </p:nvSpPr>
          <p:spPr>
            <a:xfrm>
              <a:off x="5998680" y="3210840"/>
              <a:ext cx="32040" cy="259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1144" name="Google Shape;1144;p73"/>
            <p:cNvSpPr/>
            <p:nvPr/>
          </p:nvSpPr>
          <p:spPr>
            <a:xfrm>
              <a:off x="5998680" y="3227400"/>
              <a:ext cx="32040" cy="37079"/>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1145" name="Google Shape;1145;p73"/>
            <p:cNvSpPr/>
            <p:nvPr/>
          </p:nvSpPr>
          <p:spPr>
            <a:xfrm>
              <a:off x="5731560" y="3107880"/>
              <a:ext cx="301336" cy="298460"/>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1146" name="Google Shape;1146;p73"/>
            <p:cNvSpPr/>
            <p:nvPr/>
          </p:nvSpPr>
          <p:spPr>
            <a:xfrm>
              <a:off x="6056280" y="3341520"/>
              <a:ext cx="49322" cy="127439"/>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1147" name="Google Shape;1147;p73"/>
            <p:cNvSpPr/>
            <p:nvPr/>
          </p:nvSpPr>
          <p:spPr>
            <a:xfrm>
              <a:off x="5883120" y="3323160"/>
              <a:ext cx="186486" cy="158407"/>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1148" name="Google Shape;1148;p73"/>
            <p:cNvSpPr/>
            <p:nvPr/>
          </p:nvSpPr>
          <p:spPr>
            <a:xfrm>
              <a:off x="5721120" y="3286440"/>
              <a:ext cx="197635" cy="195473"/>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1149" name="Google Shape;1149;p73"/>
            <p:cNvSpPr/>
            <p:nvPr/>
          </p:nvSpPr>
          <p:spPr>
            <a:xfrm>
              <a:off x="5933160" y="3442320"/>
              <a:ext cx="123836" cy="112319"/>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1150" name="Google Shape;1150;p73"/>
            <p:cNvSpPr/>
            <p:nvPr/>
          </p:nvSpPr>
          <p:spPr>
            <a:xfrm>
              <a:off x="5848200" y="3477600"/>
              <a:ext cx="147234" cy="147234"/>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1151" name="Google Shape;1151;p73"/>
            <p:cNvSpPr/>
            <p:nvPr/>
          </p:nvSpPr>
          <p:spPr>
            <a:xfrm>
              <a:off x="5721120" y="3463200"/>
              <a:ext cx="211676" cy="198718"/>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1152" name="Google Shape;1152;p73"/>
            <p:cNvSpPr/>
            <p:nvPr/>
          </p:nvSpPr>
          <p:spPr>
            <a:xfrm>
              <a:off x="8121600" y="3545280"/>
              <a:ext cx="62280" cy="45362"/>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1153" name="Google Shape;1153;p73"/>
            <p:cNvSpPr/>
            <p:nvPr/>
          </p:nvSpPr>
          <p:spPr>
            <a:xfrm>
              <a:off x="6577200" y="4161960"/>
              <a:ext cx="5040" cy="5400"/>
            </a:xfrm>
            <a:custGeom>
              <a:rect b="b" l="l" r="r" t="t"/>
              <a:pathLst>
                <a:path extrusionOk="0" h="308" w="278">
                  <a:moveTo>
                    <a:pt x="1" y="32"/>
                  </a:moveTo>
                  <a:lnTo>
                    <a:pt x="32" y="154"/>
                  </a:lnTo>
                  <a:lnTo>
                    <a:pt x="32" y="247"/>
                  </a:lnTo>
                  <a:lnTo>
                    <a:pt x="154" y="247"/>
                  </a:lnTo>
                  <a:lnTo>
                    <a:pt x="216" y="308"/>
                  </a:lnTo>
                  <a:lnTo>
                    <a:pt x="277" y="308"/>
                  </a:lnTo>
                  <a:lnTo>
                    <a:pt x="124" y="62"/>
                  </a:lnTo>
                  <a:lnTo>
                    <a:pt x="32" y="1"/>
                  </a:lnTo>
                  <a:close/>
                </a:path>
              </a:pathLst>
            </a:custGeom>
            <a:solidFill>
              <a:schemeClr val="accent3"/>
            </a:solidFill>
            <a:ln>
              <a:noFill/>
            </a:ln>
          </p:spPr>
        </p:sp>
        <p:sp>
          <p:nvSpPr>
            <p:cNvPr id="1154" name="Google Shape;1154;p73"/>
            <p:cNvSpPr/>
            <p:nvPr/>
          </p:nvSpPr>
          <p:spPr>
            <a:xfrm>
              <a:off x="6530040" y="4062960"/>
              <a:ext cx="25560" cy="20159"/>
            </a:xfrm>
            <a:custGeom>
              <a:rect b="b" l="l" r="r" t="t"/>
              <a:pathLst>
                <a:path extrusionOk="0" h="1076" w="1352">
                  <a:moveTo>
                    <a:pt x="461" y="308"/>
                  </a:moveTo>
                  <a:lnTo>
                    <a:pt x="522" y="216"/>
                  </a:lnTo>
                  <a:lnTo>
                    <a:pt x="676" y="185"/>
                  </a:lnTo>
                  <a:lnTo>
                    <a:pt x="676" y="246"/>
                  </a:lnTo>
                  <a:lnTo>
                    <a:pt x="553" y="338"/>
                  </a:lnTo>
                  <a:lnTo>
                    <a:pt x="492" y="338"/>
                  </a:lnTo>
                  <a:lnTo>
                    <a:pt x="461" y="308"/>
                  </a:lnTo>
                  <a:close/>
                  <a:moveTo>
                    <a:pt x="62" y="1014"/>
                  </a:moveTo>
                  <a:lnTo>
                    <a:pt x="154" y="983"/>
                  </a:lnTo>
                  <a:lnTo>
                    <a:pt x="338" y="860"/>
                  </a:lnTo>
                  <a:lnTo>
                    <a:pt x="461" y="830"/>
                  </a:lnTo>
                  <a:lnTo>
                    <a:pt x="492" y="891"/>
                  </a:lnTo>
                  <a:lnTo>
                    <a:pt x="615" y="1014"/>
                  </a:lnTo>
                  <a:lnTo>
                    <a:pt x="707" y="1014"/>
                  </a:lnTo>
                  <a:lnTo>
                    <a:pt x="768" y="830"/>
                  </a:lnTo>
                  <a:lnTo>
                    <a:pt x="829" y="922"/>
                  </a:lnTo>
                  <a:lnTo>
                    <a:pt x="829" y="1014"/>
                  </a:lnTo>
                  <a:lnTo>
                    <a:pt x="922" y="1075"/>
                  </a:lnTo>
                  <a:lnTo>
                    <a:pt x="1075" y="1075"/>
                  </a:lnTo>
                  <a:lnTo>
                    <a:pt x="1229" y="983"/>
                  </a:lnTo>
                  <a:lnTo>
                    <a:pt x="1229" y="922"/>
                  </a:lnTo>
                  <a:lnTo>
                    <a:pt x="1014" y="952"/>
                  </a:lnTo>
                  <a:lnTo>
                    <a:pt x="922" y="830"/>
                  </a:lnTo>
                  <a:lnTo>
                    <a:pt x="1014" y="738"/>
                  </a:lnTo>
                  <a:lnTo>
                    <a:pt x="1106" y="676"/>
                  </a:lnTo>
                  <a:lnTo>
                    <a:pt x="1290" y="738"/>
                  </a:lnTo>
                  <a:lnTo>
                    <a:pt x="1351" y="615"/>
                  </a:lnTo>
                  <a:lnTo>
                    <a:pt x="1290" y="492"/>
                  </a:lnTo>
                  <a:lnTo>
                    <a:pt x="1198" y="523"/>
                  </a:lnTo>
                  <a:lnTo>
                    <a:pt x="1106" y="492"/>
                  </a:lnTo>
                  <a:lnTo>
                    <a:pt x="922" y="645"/>
                  </a:lnTo>
                  <a:lnTo>
                    <a:pt x="829" y="645"/>
                  </a:lnTo>
                  <a:lnTo>
                    <a:pt x="768" y="461"/>
                  </a:lnTo>
                  <a:lnTo>
                    <a:pt x="829" y="430"/>
                  </a:lnTo>
                  <a:lnTo>
                    <a:pt x="829" y="246"/>
                  </a:lnTo>
                  <a:lnTo>
                    <a:pt x="737" y="308"/>
                  </a:lnTo>
                  <a:lnTo>
                    <a:pt x="707" y="430"/>
                  </a:lnTo>
                  <a:lnTo>
                    <a:pt x="615" y="523"/>
                  </a:lnTo>
                  <a:lnTo>
                    <a:pt x="492" y="461"/>
                  </a:lnTo>
                  <a:lnTo>
                    <a:pt x="369" y="400"/>
                  </a:lnTo>
                  <a:lnTo>
                    <a:pt x="277" y="338"/>
                  </a:lnTo>
                  <a:lnTo>
                    <a:pt x="307" y="185"/>
                  </a:lnTo>
                  <a:lnTo>
                    <a:pt x="277" y="123"/>
                  </a:lnTo>
                  <a:lnTo>
                    <a:pt x="338" y="31"/>
                  </a:lnTo>
                  <a:lnTo>
                    <a:pt x="338" y="1"/>
                  </a:lnTo>
                  <a:lnTo>
                    <a:pt x="246" y="62"/>
                  </a:lnTo>
                  <a:lnTo>
                    <a:pt x="185" y="185"/>
                  </a:lnTo>
                  <a:lnTo>
                    <a:pt x="185" y="277"/>
                  </a:lnTo>
                  <a:lnTo>
                    <a:pt x="185" y="461"/>
                  </a:lnTo>
                  <a:lnTo>
                    <a:pt x="246" y="461"/>
                  </a:lnTo>
                  <a:lnTo>
                    <a:pt x="277" y="492"/>
                  </a:lnTo>
                  <a:lnTo>
                    <a:pt x="123" y="676"/>
                  </a:lnTo>
                  <a:lnTo>
                    <a:pt x="0" y="830"/>
                  </a:lnTo>
                  <a:close/>
                </a:path>
              </a:pathLst>
            </a:custGeom>
            <a:solidFill>
              <a:schemeClr val="accent3"/>
            </a:solidFill>
            <a:ln>
              <a:noFill/>
            </a:ln>
          </p:spPr>
        </p:sp>
        <p:sp>
          <p:nvSpPr>
            <p:cNvPr id="1155" name="Google Shape;1155;p73"/>
            <p:cNvSpPr/>
            <p:nvPr/>
          </p:nvSpPr>
          <p:spPr>
            <a:xfrm>
              <a:off x="6437520" y="3516120"/>
              <a:ext cx="9000" cy="10080"/>
            </a:xfrm>
            <a:custGeom>
              <a:rect b="b" l="l" r="r" t="t"/>
              <a:pathLst>
                <a:path extrusionOk="0" h="553" w="493">
                  <a:moveTo>
                    <a:pt x="154" y="31"/>
                  </a:moveTo>
                  <a:lnTo>
                    <a:pt x="124" y="246"/>
                  </a:lnTo>
                  <a:lnTo>
                    <a:pt x="1" y="338"/>
                  </a:lnTo>
                  <a:lnTo>
                    <a:pt x="247" y="553"/>
                  </a:lnTo>
                  <a:lnTo>
                    <a:pt x="400" y="430"/>
                  </a:lnTo>
                  <a:lnTo>
                    <a:pt x="400" y="276"/>
                  </a:lnTo>
                  <a:lnTo>
                    <a:pt x="492" y="184"/>
                  </a:lnTo>
                  <a:lnTo>
                    <a:pt x="461" y="61"/>
                  </a:lnTo>
                  <a:lnTo>
                    <a:pt x="369" y="0"/>
                  </a:lnTo>
                  <a:lnTo>
                    <a:pt x="247" y="61"/>
                  </a:lnTo>
                  <a:close/>
                </a:path>
              </a:pathLst>
            </a:custGeom>
            <a:solidFill>
              <a:schemeClr val="accent3"/>
            </a:solidFill>
            <a:ln>
              <a:noFill/>
            </a:ln>
          </p:spPr>
        </p:sp>
        <p:sp>
          <p:nvSpPr>
            <p:cNvPr id="1156" name="Google Shape;1156;p73"/>
            <p:cNvSpPr/>
            <p:nvPr/>
          </p:nvSpPr>
          <p:spPr>
            <a:xfrm>
              <a:off x="6405840" y="3528360"/>
              <a:ext cx="9000" cy="10080"/>
            </a:xfrm>
            <a:custGeom>
              <a:rect b="b" l="l" r="r" t="t"/>
              <a:pathLst>
                <a:path extrusionOk="0" h="554" w="493">
                  <a:moveTo>
                    <a:pt x="31" y="62"/>
                  </a:moveTo>
                  <a:lnTo>
                    <a:pt x="1" y="308"/>
                  </a:lnTo>
                  <a:lnTo>
                    <a:pt x="154" y="523"/>
                  </a:lnTo>
                  <a:lnTo>
                    <a:pt x="246" y="554"/>
                  </a:lnTo>
                  <a:lnTo>
                    <a:pt x="492" y="369"/>
                  </a:lnTo>
                  <a:lnTo>
                    <a:pt x="400" y="308"/>
                  </a:lnTo>
                  <a:lnTo>
                    <a:pt x="277" y="93"/>
                  </a:lnTo>
                  <a:lnTo>
                    <a:pt x="124" y="1"/>
                  </a:lnTo>
                  <a:close/>
                </a:path>
              </a:pathLst>
            </a:custGeom>
            <a:solidFill>
              <a:schemeClr val="accent3"/>
            </a:solidFill>
            <a:ln>
              <a:noFill/>
            </a:ln>
          </p:spPr>
        </p:sp>
        <p:sp>
          <p:nvSpPr>
            <p:cNvPr id="1157" name="Google Shape;1157;p73"/>
            <p:cNvSpPr/>
            <p:nvPr/>
          </p:nvSpPr>
          <p:spPr>
            <a:xfrm>
              <a:off x="6212520" y="3384360"/>
              <a:ext cx="118434" cy="224638"/>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1158" name="Google Shape;1158;p73"/>
            <p:cNvSpPr/>
            <p:nvPr/>
          </p:nvSpPr>
          <p:spPr>
            <a:xfrm>
              <a:off x="6016320" y="3360960"/>
              <a:ext cx="164886" cy="264588"/>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1159" name="Google Shape;1159;p73"/>
            <p:cNvSpPr/>
            <p:nvPr/>
          </p:nvSpPr>
          <p:spPr>
            <a:xfrm>
              <a:off x="6013800" y="3606840"/>
              <a:ext cx="22681" cy="2484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1160" name="Google Shape;1160;p73"/>
            <p:cNvSpPr/>
            <p:nvPr/>
          </p:nvSpPr>
          <p:spPr>
            <a:xfrm>
              <a:off x="5790240" y="3548160"/>
              <a:ext cx="256323" cy="216352"/>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1161" name="Google Shape;1161;p73"/>
            <p:cNvSpPr/>
            <p:nvPr/>
          </p:nvSpPr>
          <p:spPr>
            <a:xfrm>
              <a:off x="5952960" y="3657960"/>
              <a:ext cx="36000" cy="33479"/>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1162" name="Google Shape;1162;p73"/>
            <p:cNvSpPr/>
            <p:nvPr/>
          </p:nvSpPr>
          <p:spPr>
            <a:xfrm>
              <a:off x="7300080" y="3363120"/>
              <a:ext cx="640111" cy="686882"/>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63" name="Google Shape;1163;p73"/>
            <p:cNvSpPr/>
            <p:nvPr/>
          </p:nvSpPr>
          <p:spPr>
            <a:xfrm>
              <a:off x="7952760" y="3858120"/>
              <a:ext cx="319663" cy="485973"/>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sp>
          <p:nvSpPr>
            <p:cNvPr id="1164" name="Google Shape;1164;p73"/>
            <p:cNvSpPr/>
            <p:nvPr/>
          </p:nvSpPr>
          <p:spPr>
            <a:xfrm>
              <a:off x="5225400" y="1928160"/>
              <a:ext cx="138591" cy="881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sp>
          <p:nvSpPr>
            <p:cNvPr id="1165" name="Google Shape;1165;p73"/>
            <p:cNvSpPr/>
            <p:nvPr/>
          </p:nvSpPr>
          <p:spPr>
            <a:xfrm>
              <a:off x="3044880" y="2814840"/>
              <a:ext cx="83885" cy="61918"/>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1166" name="Google Shape;1166;p73"/>
            <p:cNvSpPr/>
            <p:nvPr/>
          </p:nvSpPr>
          <p:spPr>
            <a:xfrm>
              <a:off x="4108320" y="3195720"/>
              <a:ext cx="32038" cy="2015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1167" name="Google Shape;1167;p73"/>
            <p:cNvSpPr/>
            <p:nvPr/>
          </p:nvSpPr>
          <p:spPr>
            <a:xfrm>
              <a:off x="4536720" y="2896920"/>
              <a:ext cx="49322" cy="2015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1168" name="Google Shape;1168;p73"/>
            <p:cNvSpPr/>
            <p:nvPr/>
          </p:nvSpPr>
          <p:spPr>
            <a:xfrm>
              <a:off x="4498560" y="2892600"/>
              <a:ext cx="34202" cy="1080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1169" name="Google Shape;1169;p73"/>
            <p:cNvSpPr/>
            <p:nvPr/>
          </p:nvSpPr>
          <p:spPr>
            <a:xfrm>
              <a:off x="4424760" y="2868120"/>
              <a:ext cx="60124" cy="40678"/>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1170" name="Google Shape;1170;p73"/>
            <p:cNvSpPr/>
            <p:nvPr/>
          </p:nvSpPr>
          <p:spPr>
            <a:xfrm>
              <a:off x="4758120" y="1231920"/>
              <a:ext cx="665306" cy="856813"/>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71" name="Google Shape;1171;p73"/>
            <p:cNvSpPr/>
            <p:nvPr/>
          </p:nvSpPr>
          <p:spPr>
            <a:xfrm>
              <a:off x="3608640" y="1186560"/>
              <a:ext cx="1370955" cy="1268678"/>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72" name="Google Shape;1172;p73"/>
            <p:cNvSpPr/>
            <p:nvPr/>
          </p:nvSpPr>
          <p:spPr>
            <a:xfrm>
              <a:off x="4324680" y="2892600"/>
              <a:ext cx="35278" cy="13681"/>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1173" name="Google Shape;1173;p73"/>
            <p:cNvSpPr/>
            <p:nvPr/>
          </p:nvSpPr>
          <p:spPr>
            <a:xfrm>
              <a:off x="4387320" y="2864520"/>
              <a:ext cx="43563" cy="36721"/>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1174" name="Google Shape;1174;p73"/>
            <p:cNvSpPr/>
            <p:nvPr/>
          </p:nvSpPr>
          <p:spPr>
            <a:xfrm>
              <a:off x="4224960" y="2812320"/>
              <a:ext cx="167407" cy="59402"/>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1175" name="Google Shape;1175;p73"/>
            <p:cNvSpPr/>
            <p:nvPr/>
          </p:nvSpPr>
          <p:spPr>
            <a:xfrm>
              <a:off x="4328280" y="2746800"/>
              <a:ext cx="89281" cy="1058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1176" name="Google Shape;1176;p73"/>
            <p:cNvSpPr/>
            <p:nvPr/>
          </p:nvSpPr>
          <p:spPr>
            <a:xfrm>
              <a:off x="3671280" y="2251800"/>
              <a:ext cx="892770" cy="525993"/>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77" name="Google Shape;1177;p73"/>
            <p:cNvSpPr/>
            <p:nvPr/>
          </p:nvSpPr>
          <p:spPr>
            <a:xfrm>
              <a:off x="4674600" y="4109760"/>
              <a:ext cx="363598" cy="65162"/>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78" name="Google Shape;1178;p73"/>
            <p:cNvSpPr/>
            <p:nvPr/>
          </p:nvSpPr>
          <p:spPr>
            <a:xfrm>
              <a:off x="4248000" y="3038040"/>
              <a:ext cx="87116" cy="3960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1179" name="Google Shape;1179;p73"/>
            <p:cNvSpPr/>
            <p:nvPr/>
          </p:nvSpPr>
          <p:spPr>
            <a:xfrm>
              <a:off x="4201200" y="3012120"/>
              <a:ext cx="52923" cy="50040"/>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1180" name="Google Shape;1180;p73"/>
            <p:cNvSpPr/>
            <p:nvPr/>
          </p:nvSpPr>
          <p:spPr>
            <a:xfrm>
              <a:off x="4176000" y="2950200"/>
              <a:ext cx="71640" cy="71277"/>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1181" name="Google Shape;1181;p73"/>
            <p:cNvSpPr/>
            <p:nvPr/>
          </p:nvSpPr>
          <p:spPr>
            <a:xfrm>
              <a:off x="4144320" y="2932560"/>
              <a:ext cx="105115" cy="50761"/>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1182" name="Google Shape;1182;p73"/>
            <p:cNvSpPr/>
            <p:nvPr/>
          </p:nvSpPr>
          <p:spPr>
            <a:xfrm>
              <a:off x="4135320" y="2959920"/>
              <a:ext cx="38881" cy="23041"/>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1183" name="Google Shape;1183;p73"/>
            <p:cNvSpPr/>
            <p:nvPr/>
          </p:nvSpPr>
          <p:spPr>
            <a:xfrm>
              <a:off x="4152960" y="2895120"/>
              <a:ext cx="18360" cy="39962"/>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1184" name="Google Shape;1184;p73"/>
            <p:cNvSpPr/>
            <p:nvPr/>
          </p:nvSpPr>
          <p:spPr>
            <a:xfrm>
              <a:off x="4103280" y="2904840"/>
              <a:ext cx="65162" cy="67679"/>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1185" name="Google Shape;1185;p73"/>
            <p:cNvSpPr/>
            <p:nvPr/>
          </p:nvSpPr>
          <p:spPr>
            <a:xfrm>
              <a:off x="3747960" y="2624760"/>
              <a:ext cx="450378" cy="334067"/>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sp>
          <p:nvSpPr>
            <p:cNvPr id="1186" name="Google Shape;1186;p73"/>
            <p:cNvSpPr/>
            <p:nvPr/>
          </p:nvSpPr>
          <p:spPr>
            <a:xfrm>
              <a:off x="4389120" y="3108960"/>
              <a:ext cx="617362" cy="648397"/>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87" name="Google Shape;1187;p73"/>
            <p:cNvSpPr/>
            <p:nvPr/>
          </p:nvSpPr>
          <p:spPr>
            <a:xfrm>
              <a:off x="4696200" y="3102480"/>
              <a:ext cx="44277" cy="64083"/>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1188" name="Google Shape;1188;p73"/>
            <p:cNvSpPr/>
            <p:nvPr/>
          </p:nvSpPr>
          <p:spPr>
            <a:xfrm>
              <a:off x="4641120" y="3095280"/>
              <a:ext cx="62998" cy="69482"/>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1189" name="Google Shape;1189;p73"/>
            <p:cNvSpPr/>
            <p:nvPr/>
          </p:nvSpPr>
          <p:spPr>
            <a:xfrm>
              <a:off x="4586760" y="3056760"/>
              <a:ext cx="79196" cy="119160"/>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1190" name="Google Shape;1190;p73"/>
            <p:cNvSpPr/>
            <p:nvPr/>
          </p:nvSpPr>
          <p:spPr>
            <a:xfrm>
              <a:off x="4401360" y="2989800"/>
              <a:ext cx="209869" cy="194036"/>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91" name="Google Shape;1191;p73"/>
            <p:cNvSpPr/>
            <p:nvPr/>
          </p:nvSpPr>
          <p:spPr>
            <a:xfrm>
              <a:off x="4308120" y="2992320"/>
              <a:ext cx="189007" cy="269636"/>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1192" name="Google Shape;1192;p73"/>
            <p:cNvSpPr/>
            <p:nvPr/>
          </p:nvSpPr>
          <p:spPr>
            <a:xfrm>
              <a:off x="4275000" y="3172320"/>
              <a:ext cx="93236" cy="101523"/>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1193" name="Google Shape;1193;p73"/>
            <p:cNvSpPr/>
            <p:nvPr/>
          </p:nvSpPr>
          <p:spPr>
            <a:xfrm>
              <a:off x="4270320" y="3195720"/>
              <a:ext cx="203400" cy="299523"/>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1194" name="Google Shape;1194;p73"/>
            <p:cNvSpPr/>
            <p:nvPr/>
          </p:nvSpPr>
          <p:spPr>
            <a:xfrm>
              <a:off x="4459320" y="3350880"/>
              <a:ext cx="196558" cy="219951"/>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1195" name="Google Shape;1195;p73"/>
            <p:cNvSpPr/>
            <p:nvPr/>
          </p:nvSpPr>
          <p:spPr>
            <a:xfrm>
              <a:off x="4578480" y="3506760"/>
              <a:ext cx="134287" cy="142554"/>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1196" name="Google Shape;1196;p73"/>
            <p:cNvSpPr/>
            <p:nvPr/>
          </p:nvSpPr>
          <p:spPr>
            <a:xfrm>
              <a:off x="4660560" y="3691800"/>
              <a:ext cx="79920" cy="90364"/>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1197" name="Google Shape;1197;p73"/>
            <p:cNvSpPr/>
            <p:nvPr/>
          </p:nvSpPr>
          <p:spPr>
            <a:xfrm>
              <a:off x="4471200" y="3552480"/>
              <a:ext cx="253441" cy="653004"/>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1198" name="Google Shape;1198;p73"/>
            <p:cNvSpPr/>
            <p:nvPr/>
          </p:nvSpPr>
          <p:spPr>
            <a:xfrm>
              <a:off x="4435560" y="3479040"/>
              <a:ext cx="172438" cy="74846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199" name="Google Shape;1199;p73"/>
            <p:cNvSpPr/>
            <p:nvPr/>
          </p:nvSpPr>
          <p:spPr>
            <a:xfrm>
              <a:off x="4575960" y="2920320"/>
              <a:ext cx="2160" cy="2520"/>
            </a:xfrm>
            <a:custGeom>
              <a:rect b="b" l="l" r="r" t="t"/>
              <a:pathLst>
                <a:path extrusionOk="0" h="154" w="124">
                  <a:moveTo>
                    <a:pt x="62" y="0"/>
                  </a:moveTo>
                  <a:lnTo>
                    <a:pt x="1" y="154"/>
                  </a:lnTo>
                  <a:lnTo>
                    <a:pt x="124" y="154"/>
                  </a:lnTo>
                  <a:close/>
                </a:path>
              </a:pathLst>
            </a:custGeom>
            <a:solidFill>
              <a:schemeClr val="accent3"/>
            </a:solidFill>
            <a:ln>
              <a:noFill/>
            </a:ln>
          </p:spPr>
        </p:sp>
        <p:sp>
          <p:nvSpPr>
            <p:cNvPr id="1200" name="Google Shape;1200;p73"/>
            <p:cNvSpPr/>
            <p:nvPr/>
          </p:nvSpPr>
          <p:spPr>
            <a:xfrm>
              <a:off x="4583160" y="2923200"/>
              <a:ext cx="10800" cy="13681"/>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1201" name="Google Shape;1201;p73"/>
            <p:cNvSpPr/>
            <p:nvPr/>
          </p:nvSpPr>
          <p:spPr>
            <a:xfrm>
              <a:off x="4587840" y="2940840"/>
              <a:ext cx="3600" cy="720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1202" name="Google Shape;1202;p73"/>
            <p:cNvSpPr/>
            <p:nvPr/>
          </p:nvSpPr>
          <p:spPr>
            <a:xfrm>
              <a:off x="4589640" y="2952360"/>
              <a:ext cx="7920" cy="226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1203" name="Google Shape;1203;p73"/>
            <p:cNvSpPr/>
            <p:nvPr/>
          </p:nvSpPr>
          <p:spPr>
            <a:xfrm>
              <a:off x="4615920" y="2977560"/>
              <a:ext cx="5400" cy="540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1204" name="Google Shape;1204;p73"/>
            <p:cNvSpPr/>
            <p:nvPr/>
          </p:nvSpPr>
          <p:spPr>
            <a:xfrm>
              <a:off x="4582080" y="2976480"/>
              <a:ext cx="10801" cy="23760"/>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205" name="Google Shape;1205;p73"/>
            <p:cNvSpPr/>
            <p:nvPr/>
          </p:nvSpPr>
          <p:spPr>
            <a:xfrm>
              <a:off x="4578840" y="3013920"/>
              <a:ext cx="20881" cy="18360"/>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sp>
          <p:nvSpPr>
            <p:cNvPr id="1206" name="Google Shape;1206;p73"/>
            <p:cNvSpPr/>
            <p:nvPr/>
          </p:nvSpPr>
          <p:spPr>
            <a:xfrm>
              <a:off x="5888520" y="1241640"/>
              <a:ext cx="2077507" cy="1252438"/>
            </a:xfrm>
            <a:custGeom>
              <a:rect b="b" l="l" r="r" t="t"/>
              <a:pathLst>
                <a:path extrusionOk="0" h="65650" w="108884">
                  <a:moveTo>
                    <a:pt x="84503" y="60306"/>
                  </a:moveTo>
                  <a:lnTo>
                    <a:pt x="84503" y="60276"/>
                  </a:lnTo>
                  <a:lnTo>
                    <a:pt x="84350" y="60153"/>
                  </a:lnTo>
                  <a:lnTo>
                    <a:pt x="84350" y="60153"/>
                  </a:lnTo>
                  <a:lnTo>
                    <a:pt x="84380" y="60061"/>
                  </a:lnTo>
                  <a:lnTo>
                    <a:pt x="84380" y="59969"/>
                  </a:lnTo>
                  <a:lnTo>
                    <a:pt x="84319" y="59938"/>
                  </a:lnTo>
                  <a:lnTo>
                    <a:pt x="84288" y="59784"/>
                  </a:lnTo>
                  <a:lnTo>
                    <a:pt x="84288" y="59723"/>
                  </a:lnTo>
                  <a:lnTo>
                    <a:pt x="84411" y="59661"/>
                  </a:lnTo>
                  <a:lnTo>
                    <a:pt x="84595" y="59692"/>
                  </a:lnTo>
                  <a:lnTo>
                    <a:pt x="84657" y="59692"/>
                  </a:lnTo>
                  <a:lnTo>
                    <a:pt x="84657" y="59539"/>
                  </a:lnTo>
                  <a:lnTo>
                    <a:pt x="84626" y="59477"/>
                  </a:lnTo>
                  <a:lnTo>
                    <a:pt x="84626" y="59354"/>
                  </a:lnTo>
                  <a:lnTo>
                    <a:pt x="84657" y="59293"/>
                  </a:lnTo>
                  <a:lnTo>
                    <a:pt x="84657" y="59139"/>
                  </a:lnTo>
                  <a:lnTo>
                    <a:pt x="84657" y="58986"/>
                  </a:lnTo>
                  <a:lnTo>
                    <a:pt x="84565" y="58925"/>
                  </a:lnTo>
                  <a:lnTo>
                    <a:pt x="84565" y="58617"/>
                  </a:lnTo>
                  <a:lnTo>
                    <a:pt x="84565" y="58495"/>
                  </a:lnTo>
                  <a:lnTo>
                    <a:pt x="84565" y="58280"/>
                  </a:lnTo>
                  <a:lnTo>
                    <a:pt x="84565" y="58157"/>
                  </a:lnTo>
                  <a:lnTo>
                    <a:pt x="84442" y="58003"/>
                  </a:lnTo>
                  <a:lnTo>
                    <a:pt x="84380" y="57911"/>
                  </a:lnTo>
                  <a:lnTo>
                    <a:pt x="84350" y="57788"/>
                  </a:lnTo>
                  <a:lnTo>
                    <a:pt x="84165" y="57481"/>
                  </a:lnTo>
                  <a:lnTo>
                    <a:pt x="84104" y="57328"/>
                  </a:lnTo>
                  <a:lnTo>
                    <a:pt x="84135" y="57266"/>
                  </a:lnTo>
                  <a:lnTo>
                    <a:pt x="84227" y="57205"/>
                  </a:lnTo>
                  <a:lnTo>
                    <a:pt x="84319" y="57205"/>
                  </a:lnTo>
                  <a:lnTo>
                    <a:pt x="84411" y="57082"/>
                  </a:lnTo>
                  <a:lnTo>
                    <a:pt x="84442" y="56990"/>
                  </a:lnTo>
                  <a:lnTo>
                    <a:pt x="84595" y="56744"/>
                  </a:lnTo>
                  <a:lnTo>
                    <a:pt x="84657" y="56744"/>
                  </a:lnTo>
                  <a:lnTo>
                    <a:pt x="84810" y="56775"/>
                  </a:lnTo>
                  <a:lnTo>
                    <a:pt x="84902" y="56806"/>
                  </a:lnTo>
                  <a:lnTo>
                    <a:pt x="85424" y="56929"/>
                  </a:lnTo>
                  <a:lnTo>
                    <a:pt x="85517" y="56929"/>
                  </a:lnTo>
                  <a:lnTo>
                    <a:pt x="85609" y="56929"/>
                  </a:lnTo>
                  <a:lnTo>
                    <a:pt x="85670" y="56867"/>
                  </a:lnTo>
                  <a:lnTo>
                    <a:pt x="85639" y="56744"/>
                  </a:lnTo>
                  <a:lnTo>
                    <a:pt x="85578" y="56652"/>
                  </a:lnTo>
                  <a:lnTo>
                    <a:pt x="85578" y="56560"/>
                  </a:lnTo>
                  <a:lnTo>
                    <a:pt x="85609" y="56499"/>
                  </a:lnTo>
                  <a:lnTo>
                    <a:pt x="85578" y="56407"/>
                  </a:lnTo>
                  <a:lnTo>
                    <a:pt x="85578" y="56315"/>
                  </a:lnTo>
                  <a:lnTo>
                    <a:pt x="85670" y="56161"/>
                  </a:lnTo>
                  <a:lnTo>
                    <a:pt x="85701" y="56100"/>
                  </a:lnTo>
                  <a:lnTo>
                    <a:pt x="85701" y="55977"/>
                  </a:lnTo>
                  <a:lnTo>
                    <a:pt x="85639" y="55885"/>
                  </a:lnTo>
                  <a:lnTo>
                    <a:pt x="85670" y="55823"/>
                  </a:lnTo>
                  <a:lnTo>
                    <a:pt x="85793" y="55762"/>
                  </a:lnTo>
                  <a:lnTo>
                    <a:pt x="85731" y="55700"/>
                  </a:lnTo>
                  <a:lnTo>
                    <a:pt x="85731" y="55578"/>
                  </a:lnTo>
                  <a:lnTo>
                    <a:pt x="85670" y="55485"/>
                  </a:lnTo>
                  <a:lnTo>
                    <a:pt x="85701" y="55393"/>
                  </a:lnTo>
                  <a:lnTo>
                    <a:pt x="85793" y="55332"/>
                  </a:lnTo>
                  <a:lnTo>
                    <a:pt x="85793" y="55271"/>
                  </a:lnTo>
                  <a:lnTo>
                    <a:pt x="85762" y="55178"/>
                  </a:lnTo>
                  <a:lnTo>
                    <a:pt x="85701" y="54994"/>
                  </a:lnTo>
                  <a:lnTo>
                    <a:pt x="85701" y="54810"/>
                  </a:lnTo>
                  <a:lnTo>
                    <a:pt x="85731" y="54779"/>
                  </a:lnTo>
                  <a:lnTo>
                    <a:pt x="85762" y="54749"/>
                  </a:lnTo>
                  <a:lnTo>
                    <a:pt x="85762" y="54687"/>
                  </a:lnTo>
                  <a:lnTo>
                    <a:pt x="85731" y="54626"/>
                  </a:lnTo>
                  <a:lnTo>
                    <a:pt x="85731" y="54534"/>
                  </a:lnTo>
                  <a:lnTo>
                    <a:pt x="85670" y="54472"/>
                  </a:lnTo>
                  <a:lnTo>
                    <a:pt x="85609" y="54411"/>
                  </a:lnTo>
                  <a:lnTo>
                    <a:pt x="85670" y="54288"/>
                  </a:lnTo>
                  <a:lnTo>
                    <a:pt x="85670" y="54165"/>
                  </a:lnTo>
                  <a:lnTo>
                    <a:pt x="85639" y="54104"/>
                  </a:lnTo>
                  <a:lnTo>
                    <a:pt x="85547" y="54012"/>
                  </a:lnTo>
                  <a:lnTo>
                    <a:pt x="85547" y="53950"/>
                  </a:lnTo>
                  <a:lnTo>
                    <a:pt x="85670" y="53797"/>
                  </a:lnTo>
                  <a:lnTo>
                    <a:pt x="85793" y="53766"/>
                  </a:lnTo>
                  <a:lnTo>
                    <a:pt x="85824" y="53705"/>
                  </a:lnTo>
                  <a:lnTo>
                    <a:pt x="85824" y="53551"/>
                  </a:lnTo>
                  <a:lnTo>
                    <a:pt x="85854" y="53397"/>
                  </a:lnTo>
                  <a:lnTo>
                    <a:pt x="85762" y="53336"/>
                  </a:lnTo>
                  <a:lnTo>
                    <a:pt x="85670" y="53244"/>
                  </a:lnTo>
                  <a:lnTo>
                    <a:pt x="85670" y="53121"/>
                  </a:lnTo>
                  <a:lnTo>
                    <a:pt x="85517" y="52968"/>
                  </a:lnTo>
                  <a:lnTo>
                    <a:pt x="85455" y="52906"/>
                  </a:lnTo>
                  <a:lnTo>
                    <a:pt x="85547" y="52814"/>
                  </a:lnTo>
                  <a:lnTo>
                    <a:pt x="85455" y="52661"/>
                  </a:lnTo>
                  <a:lnTo>
                    <a:pt x="85424" y="52568"/>
                  </a:lnTo>
                  <a:lnTo>
                    <a:pt x="85271" y="52568"/>
                  </a:lnTo>
                  <a:lnTo>
                    <a:pt x="85179" y="52507"/>
                  </a:lnTo>
                  <a:lnTo>
                    <a:pt x="85025" y="52446"/>
                  </a:lnTo>
                  <a:lnTo>
                    <a:pt x="84933" y="52538"/>
                  </a:lnTo>
                  <a:lnTo>
                    <a:pt x="84810" y="52538"/>
                  </a:lnTo>
                  <a:lnTo>
                    <a:pt x="84718" y="52599"/>
                  </a:lnTo>
                  <a:lnTo>
                    <a:pt x="84718" y="52753"/>
                  </a:lnTo>
                  <a:lnTo>
                    <a:pt x="84626" y="52753"/>
                  </a:lnTo>
                  <a:lnTo>
                    <a:pt x="84534" y="52783"/>
                  </a:lnTo>
                  <a:lnTo>
                    <a:pt x="84503" y="52937"/>
                  </a:lnTo>
                  <a:lnTo>
                    <a:pt x="84319" y="52937"/>
                  </a:lnTo>
                  <a:lnTo>
                    <a:pt x="84196" y="52937"/>
                  </a:lnTo>
                  <a:lnTo>
                    <a:pt x="84165" y="53060"/>
                  </a:lnTo>
                  <a:lnTo>
                    <a:pt x="84165" y="53213"/>
                  </a:lnTo>
                  <a:lnTo>
                    <a:pt x="84043" y="53244"/>
                  </a:lnTo>
                  <a:lnTo>
                    <a:pt x="84012" y="53397"/>
                  </a:lnTo>
                  <a:lnTo>
                    <a:pt x="84012" y="53490"/>
                  </a:lnTo>
                  <a:lnTo>
                    <a:pt x="83920" y="53551"/>
                  </a:lnTo>
                  <a:lnTo>
                    <a:pt x="83828" y="53643"/>
                  </a:lnTo>
                  <a:lnTo>
                    <a:pt x="83582" y="53674"/>
                  </a:lnTo>
                  <a:lnTo>
                    <a:pt x="83490" y="53705"/>
                  </a:lnTo>
                  <a:lnTo>
                    <a:pt x="83398" y="53674"/>
                  </a:lnTo>
                  <a:lnTo>
                    <a:pt x="83306" y="53735"/>
                  </a:lnTo>
                  <a:lnTo>
                    <a:pt x="83214" y="53797"/>
                  </a:lnTo>
                  <a:lnTo>
                    <a:pt x="83183" y="53674"/>
                  </a:lnTo>
                  <a:lnTo>
                    <a:pt x="83091" y="53582"/>
                  </a:lnTo>
                  <a:lnTo>
                    <a:pt x="82999" y="53582"/>
                  </a:lnTo>
                  <a:lnTo>
                    <a:pt x="82876" y="53643"/>
                  </a:lnTo>
                  <a:lnTo>
                    <a:pt x="82753" y="53674"/>
                  </a:lnTo>
                  <a:lnTo>
                    <a:pt x="82692" y="53612"/>
                  </a:lnTo>
                  <a:lnTo>
                    <a:pt x="82569" y="53428"/>
                  </a:lnTo>
                  <a:lnTo>
                    <a:pt x="82507" y="53397"/>
                  </a:lnTo>
                  <a:lnTo>
                    <a:pt x="82354" y="53183"/>
                  </a:lnTo>
                  <a:lnTo>
                    <a:pt x="82354" y="53060"/>
                  </a:lnTo>
                  <a:lnTo>
                    <a:pt x="82385" y="53029"/>
                  </a:lnTo>
                  <a:lnTo>
                    <a:pt x="82415" y="52875"/>
                  </a:lnTo>
                  <a:lnTo>
                    <a:pt x="82354" y="52722"/>
                  </a:lnTo>
                  <a:lnTo>
                    <a:pt x="82323" y="52599"/>
                  </a:lnTo>
                  <a:lnTo>
                    <a:pt x="82200" y="52599"/>
                  </a:lnTo>
                  <a:lnTo>
                    <a:pt x="82200" y="52507"/>
                  </a:lnTo>
                  <a:lnTo>
                    <a:pt x="82200" y="52384"/>
                  </a:lnTo>
                  <a:lnTo>
                    <a:pt x="82262" y="52292"/>
                  </a:lnTo>
                  <a:lnTo>
                    <a:pt x="82262" y="52169"/>
                  </a:lnTo>
                  <a:lnTo>
                    <a:pt x="82200" y="52139"/>
                  </a:lnTo>
                  <a:lnTo>
                    <a:pt x="82139" y="52139"/>
                  </a:lnTo>
                  <a:lnTo>
                    <a:pt x="82047" y="52200"/>
                  </a:lnTo>
                  <a:lnTo>
                    <a:pt x="81955" y="52200"/>
                  </a:lnTo>
                  <a:lnTo>
                    <a:pt x="81863" y="52231"/>
                  </a:lnTo>
                  <a:lnTo>
                    <a:pt x="81740" y="52231"/>
                  </a:lnTo>
                  <a:lnTo>
                    <a:pt x="81678" y="52169"/>
                  </a:lnTo>
                  <a:lnTo>
                    <a:pt x="81586" y="52169"/>
                  </a:lnTo>
                  <a:lnTo>
                    <a:pt x="81555" y="52139"/>
                  </a:lnTo>
                  <a:lnTo>
                    <a:pt x="81371" y="52046"/>
                  </a:lnTo>
                  <a:lnTo>
                    <a:pt x="81341" y="51954"/>
                  </a:lnTo>
                  <a:lnTo>
                    <a:pt x="81279" y="51893"/>
                  </a:lnTo>
                  <a:lnTo>
                    <a:pt x="81248" y="51893"/>
                  </a:lnTo>
                  <a:lnTo>
                    <a:pt x="81156" y="51801"/>
                  </a:lnTo>
                  <a:lnTo>
                    <a:pt x="81126" y="51739"/>
                  </a:lnTo>
                  <a:lnTo>
                    <a:pt x="81033" y="51739"/>
                  </a:lnTo>
                  <a:lnTo>
                    <a:pt x="80941" y="51647"/>
                  </a:lnTo>
                  <a:lnTo>
                    <a:pt x="80911" y="51555"/>
                  </a:lnTo>
                  <a:lnTo>
                    <a:pt x="80849" y="51494"/>
                  </a:lnTo>
                  <a:lnTo>
                    <a:pt x="80788" y="51494"/>
                  </a:lnTo>
                  <a:lnTo>
                    <a:pt x="80726" y="51586"/>
                  </a:lnTo>
                  <a:lnTo>
                    <a:pt x="80665" y="51555"/>
                  </a:lnTo>
                  <a:lnTo>
                    <a:pt x="80573" y="51586"/>
                  </a:lnTo>
                  <a:lnTo>
                    <a:pt x="80542" y="51647"/>
                  </a:lnTo>
                  <a:lnTo>
                    <a:pt x="80450" y="51586"/>
                  </a:lnTo>
                  <a:lnTo>
                    <a:pt x="80389" y="51524"/>
                  </a:lnTo>
                  <a:lnTo>
                    <a:pt x="80297" y="51494"/>
                  </a:lnTo>
                  <a:lnTo>
                    <a:pt x="80112" y="51494"/>
                  </a:lnTo>
                  <a:lnTo>
                    <a:pt x="80082" y="51432"/>
                  </a:lnTo>
                  <a:lnTo>
                    <a:pt x="80143" y="51371"/>
                  </a:lnTo>
                  <a:lnTo>
                    <a:pt x="80143" y="51309"/>
                  </a:lnTo>
                  <a:lnTo>
                    <a:pt x="80020" y="51309"/>
                  </a:lnTo>
                  <a:lnTo>
                    <a:pt x="79928" y="51402"/>
                  </a:lnTo>
                  <a:lnTo>
                    <a:pt x="79744" y="51371"/>
                  </a:lnTo>
                  <a:lnTo>
                    <a:pt x="79682" y="51402"/>
                  </a:lnTo>
                  <a:lnTo>
                    <a:pt x="79621" y="51371"/>
                  </a:lnTo>
                  <a:lnTo>
                    <a:pt x="79529" y="51402"/>
                  </a:lnTo>
                  <a:lnTo>
                    <a:pt x="79406" y="51402"/>
                  </a:lnTo>
                  <a:lnTo>
                    <a:pt x="79345" y="51279"/>
                  </a:lnTo>
                  <a:lnTo>
                    <a:pt x="79222" y="51217"/>
                  </a:lnTo>
                  <a:lnTo>
                    <a:pt x="79038" y="51033"/>
                  </a:lnTo>
                  <a:lnTo>
                    <a:pt x="78945" y="50880"/>
                  </a:lnTo>
                  <a:lnTo>
                    <a:pt x="78945" y="50757"/>
                  </a:lnTo>
                  <a:lnTo>
                    <a:pt x="78915" y="50634"/>
                  </a:lnTo>
                  <a:lnTo>
                    <a:pt x="78823" y="50603"/>
                  </a:lnTo>
                  <a:lnTo>
                    <a:pt x="78731" y="50542"/>
                  </a:lnTo>
                  <a:lnTo>
                    <a:pt x="78731" y="50388"/>
                  </a:lnTo>
                  <a:lnTo>
                    <a:pt x="78669" y="50327"/>
                  </a:lnTo>
                  <a:lnTo>
                    <a:pt x="78638" y="50173"/>
                  </a:lnTo>
                  <a:lnTo>
                    <a:pt x="78577" y="50020"/>
                  </a:lnTo>
                  <a:lnTo>
                    <a:pt x="78301" y="49836"/>
                  </a:lnTo>
                  <a:lnTo>
                    <a:pt x="78116" y="49621"/>
                  </a:lnTo>
                  <a:lnTo>
                    <a:pt x="78116" y="49498"/>
                  </a:lnTo>
                  <a:lnTo>
                    <a:pt x="78055" y="49375"/>
                  </a:lnTo>
                  <a:lnTo>
                    <a:pt x="77963" y="49406"/>
                  </a:lnTo>
                  <a:lnTo>
                    <a:pt x="77932" y="49406"/>
                  </a:lnTo>
                  <a:lnTo>
                    <a:pt x="77932" y="49283"/>
                  </a:lnTo>
                  <a:lnTo>
                    <a:pt x="77932" y="49221"/>
                  </a:lnTo>
                  <a:lnTo>
                    <a:pt x="77840" y="49160"/>
                  </a:lnTo>
                  <a:lnTo>
                    <a:pt x="77779" y="49007"/>
                  </a:lnTo>
                  <a:lnTo>
                    <a:pt x="77717" y="48976"/>
                  </a:lnTo>
                  <a:lnTo>
                    <a:pt x="77687" y="48853"/>
                  </a:lnTo>
                  <a:lnTo>
                    <a:pt x="77564" y="48730"/>
                  </a:lnTo>
                  <a:lnTo>
                    <a:pt x="77502" y="48577"/>
                  </a:lnTo>
                  <a:lnTo>
                    <a:pt x="77318" y="48485"/>
                  </a:lnTo>
                  <a:lnTo>
                    <a:pt x="77318" y="48362"/>
                  </a:lnTo>
                  <a:lnTo>
                    <a:pt x="77349" y="48270"/>
                  </a:lnTo>
                  <a:lnTo>
                    <a:pt x="77349" y="48177"/>
                  </a:lnTo>
                  <a:lnTo>
                    <a:pt x="77134" y="48177"/>
                  </a:lnTo>
                  <a:lnTo>
                    <a:pt x="77103" y="48116"/>
                  </a:lnTo>
                  <a:lnTo>
                    <a:pt x="77103" y="48055"/>
                  </a:lnTo>
                  <a:lnTo>
                    <a:pt x="77011" y="47901"/>
                  </a:lnTo>
                  <a:lnTo>
                    <a:pt x="77011" y="47778"/>
                  </a:lnTo>
                  <a:lnTo>
                    <a:pt x="76950" y="47686"/>
                  </a:lnTo>
                  <a:lnTo>
                    <a:pt x="76888" y="47655"/>
                  </a:lnTo>
                  <a:lnTo>
                    <a:pt x="76888" y="47563"/>
                  </a:lnTo>
                  <a:lnTo>
                    <a:pt x="76827" y="47502"/>
                  </a:lnTo>
                  <a:lnTo>
                    <a:pt x="76735" y="47502"/>
                  </a:lnTo>
                  <a:lnTo>
                    <a:pt x="76612" y="47471"/>
                  </a:lnTo>
                  <a:lnTo>
                    <a:pt x="76550" y="47410"/>
                  </a:lnTo>
                  <a:lnTo>
                    <a:pt x="76612" y="47318"/>
                  </a:lnTo>
                  <a:lnTo>
                    <a:pt x="76581" y="47256"/>
                  </a:lnTo>
                  <a:lnTo>
                    <a:pt x="76458" y="47226"/>
                  </a:lnTo>
                  <a:lnTo>
                    <a:pt x="76397" y="47287"/>
                  </a:lnTo>
                  <a:lnTo>
                    <a:pt x="76335" y="47226"/>
                  </a:lnTo>
                  <a:lnTo>
                    <a:pt x="76243" y="47226"/>
                  </a:lnTo>
                  <a:lnTo>
                    <a:pt x="76213" y="47133"/>
                  </a:lnTo>
                  <a:lnTo>
                    <a:pt x="76243" y="47041"/>
                  </a:lnTo>
                  <a:lnTo>
                    <a:pt x="76182" y="46980"/>
                  </a:lnTo>
                  <a:lnTo>
                    <a:pt x="76090" y="46949"/>
                  </a:lnTo>
                  <a:lnTo>
                    <a:pt x="75998" y="46949"/>
                  </a:lnTo>
                  <a:lnTo>
                    <a:pt x="75906" y="46857"/>
                  </a:lnTo>
                  <a:lnTo>
                    <a:pt x="75844" y="46888"/>
                  </a:lnTo>
                  <a:lnTo>
                    <a:pt x="75752" y="46888"/>
                  </a:lnTo>
                  <a:lnTo>
                    <a:pt x="75660" y="46857"/>
                  </a:lnTo>
                  <a:lnTo>
                    <a:pt x="75599" y="46888"/>
                  </a:lnTo>
                  <a:lnTo>
                    <a:pt x="75599" y="47011"/>
                  </a:lnTo>
                  <a:lnTo>
                    <a:pt x="75506" y="47011"/>
                  </a:lnTo>
                  <a:lnTo>
                    <a:pt x="75384" y="46949"/>
                  </a:lnTo>
                  <a:lnTo>
                    <a:pt x="75322" y="46888"/>
                  </a:lnTo>
                  <a:lnTo>
                    <a:pt x="75199" y="46949"/>
                  </a:lnTo>
                  <a:lnTo>
                    <a:pt x="75015" y="46949"/>
                  </a:lnTo>
                  <a:lnTo>
                    <a:pt x="74984" y="46857"/>
                  </a:lnTo>
                  <a:lnTo>
                    <a:pt x="74892" y="46765"/>
                  </a:lnTo>
                  <a:lnTo>
                    <a:pt x="74616" y="46734"/>
                  </a:lnTo>
                  <a:lnTo>
                    <a:pt x="74493" y="46673"/>
                  </a:lnTo>
                  <a:lnTo>
                    <a:pt x="74370" y="46673"/>
                  </a:lnTo>
                  <a:lnTo>
                    <a:pt x="74278" y="46642"/>
                  </a:lnTo>
                  <a:lnTo>
                    <a:pt x="74247" y="46673"/>
                  </a:lnTo>
                  <a:lnTo>
                    <a:pt x="74002" y="46704"/>
                  </a:lnTo>
                  <a:lnTo>
                    <a:pt x="73940" y="46826"/>
                  </a:lnTo>
                  <a:lnTo>
                    <a:pt x="73879" y="46826"/>
                  </a:lnTo>
                  <a:lnTo>
                    <a:pt x="73818" y="46888"/>
                  </a:lnTo>
                  <a:lnTo>
                    <a:pt x="73633" y="46888"/>
                  </a:lnTo>
                  <a:lnTo>
                    <a:pt x="73541" y="46888"/>
                  </a:lnTo>
                  <a:lnTo>
                    <a:pt x="73357" y="46857"/>
                  </a:lnTo>
                  <a:lnTo>
                    <a:pt x="73265" y="46949"/>
                  </a:lnTo>
                  <a:lnTo>
                    <a:pt x="73111" y="46949"/>
                  </a:lnTo>
                  <a:lnTo>
                    <a:pt x="73050" y="47072"/>
                  </a:lnTo>
                  <a:lnTo>
                    <a:pt x="72927" y="47133"/>
                  </a:lnTo>
                  <a:lnTo>
                    <a:pt x="72804" y="47133"/>
                  </a:lnTo>
                  <a:lnTo>
                    <a:pt x="72774" y="47164"/>
                  </a:lnTo>
                  <a:lnTo>
                    <a:pt x="72681" y="47164"/>
                  </a:lnTo>
                  <a:lnTo>
                    <a:pt x="72589" y="47195"/>
                  </a:lnTo>
                  <a:lnTo>
                    <a:pt x="72374" y="47226"/>
                  </a:lnTo>
                  <a:lnTo>
                    <a:pt x="72282" y="47318"/>
                  </a:lnTo>
                  <a:lnTo>
                    <a:pt x="72282" y="47410"/>
                  </a:lnTo>
                  <a:lnTo>
                    <a:pt x="72159" y="47563"/>
                  </a:lnTo>
                  <a:lnTo>
                    <a:pt x="72098" y="47717"/>
                  </a:lnTo>
                  <a:lnTo>
                    <a:pt x="72037" y="47778"/>
                  </a:lnTo>
                  <a:lnTo>
                    <a:pt x="72037" y="47901"/>
                  </a:lnTo>
                  <a:lnTo>
                    <a:pt x="72006" y="47963"/>
                  </a:lnTo>
                  <a:lnTo>
                    <a:pt x="72006" y="48177"/>
                  </a:lnTo>
                  <a:lnTo>
                    <a:pt x="72037" y="48239"/>
                  </a:lnTo>
                  <a:lnTo>
                    <a:pt x="72129" y="48239"/>
                  </a:lnTo>
                  <a:lnTo>
                    <a:pt x="72313" y="48116"/>
                  </a:lnTo>
                  <a:lnTo>
                    <a:pt x="72436" y="48085"/>
                  </a:lnTo>
                  <a:lnTo>
                    <a:pt x="72528" y="48116"/>
                  </a:lnTo>
                  <a:lnTo>
                    <a:pt x="72651" y="48300"/>
                  </a:lnTo>
                  <a:lnTo>
                    <a:pt x="72712" y="48454"/>
                  </a:lnTo>
                  <a:lnTo>
                    <a:pt x="72835" y="48546"/>
                  </a:lnTo>
                  <a:lnTo>
                    <a:pt x="72835" y="48669"/>
                  </a:lnTo>
                  <a:lnTo>
                    <a:pt x="72866" y="48761"/>
                  </a:lnTo>
                  <a:lnTo>
                    <a:pt x="72866" y="48976"/>
                  </a:lnTo>
                  <a:lnTo>
                    <a:pt x="72774" y="49037"/>
                  </a:lnTo>
                  <a:lnTo>
                    <a:pt x="72651" y="49191"/>
                  </a:lnTo>
                  <a:lnTo>
                    <a:pt x="72620" y="49406"/>
                  </a:lnTo>
                  <a:lnTo>
                    <a:pt x="72528" y="49467"/>
                  </a:lnTo>
                  <a:lnTo>
                    <a:pt x="72436" y="49651"/>
                  </a:lnTo>
                  <a:lnTo>
                    <a:pt x="72436" y="49774"/>
                  </a:lnTo>
                  <a:lnTo>
                    <a:pt x="72497" y="49928"/>
                  </a:lnTo>
                  <a:lnTo>
                    <a:pt x="72466" y="50020"/>
                  </a:lnTo>
                  <a:lnTo>
                    <a:pt x="72497" y="50204"/>
                  </a:lnTo>
                  <a:lnTo>
                    <a:pt x="72589" y="50296"/>
                  </a:lnTo>
                  <a:lnTo>
                    <a:pt x="72589" y="50450"/>
                  </a:lnTo>
                  <a:lnTo>
                    <a:pt x="72497" y="50511"/>
                  </a:lnTo>
                  <a:lnTo>
                    <a:pt x="72466" y="50603"/>
                  </a:lnTo>
                  <a:lnTo>
                    <a:pt x="72497" y="50726"/>
                  </a:lnTo>
                  <a:lnTo>
                    <a:pt x="72497" y="50972"/>
                  </a:lnTo>
                  <a:lnTo>
                    <a:pt x="72466" y="51064"/>
                  </a:lnTo>
                  <a:lnTo>
                    <a:pt x="72466" y="51279"/>
                  </a:lnTo>
                  <a:lnTo>
                    <a:pt x="72559" y="51279"/>
                  </a:lnTo>
                  <a:lnTo>
                    <a:pt x="72620" y="51340"/>
                  </a:lnTo>
                  <a:lnTo>
                    <a:pt x="72681" y="51279"/>
                  </a:lnTo>
                  <a:lnTo>
                    <a:pt x="72743" y="51309"/>
                  </a:lnTo>
                  <a:lnTo>
                    <a:pt x="72774" y="51494"/>
                  </a:lnTo>
                  <a:lnTo>
                    <a:pt x="72712" y="51647"/>
                  </a:lnTo>
                  <a:lnTo>
                    <a:pt x="72589" y="51770"/>
                  </a:lnTo>
                  <a:lnTo>
                    <a:pt x="72313" y="51831"/>
                  </a:lnTo>
                  <a:lnTo>
                    <a:pt x="72098" y="51954"/>
                  </a:lnTo>
                  <a:lnTo>
                    <a:pt x="71730" y="52323"/>
                  </a:lnTo>
                  <a:lnTo>
                    <a:pt x="71637" y="52323"/>
                  </a:lnTo>
                  <a:lnTo>
                    <a:pt x="71515" y="52231"/>
                  </a:lnTo>
                  <a:lnTo>
                    <a:pt x="71269" y="52200"/>
                  </a:lnTo>
                  <a:lnTo>
                    <a:pt x="71115" y="52231"/>
                  </a:lnTo>
                  <a:lnTo>
                    <a:pt x="71085" y="52169"/>
                  </a:lnTo>
                  <a:lnTo>
                    <a:pt x="70993" y="52169"/>
                  </a:lnTo>
                  <a:lnTo>
                    <a:pt x="70900" y="52200"/>
                  </a:lnTo>
                  <a:lnTo>
                    <a:pt x="70808" y="52108"/>
                  </a:lnTo>
                  <a:lnTo>
                    <a:pt x="70501" y="52016"/>
                  </a:lnTo>
                  <a:lnTo>
                    <a:pt x="70225" y="52077"/>
                  </a:lnTo>
                  <a:lnTo>
                    <a:pt x="70225" y="52139"/>
                  </a:lnTo>
                  <a:lnTo>
                    <a:pt x="70041" y="52261"/>
                  </a:lnTo>
                  <a:lnTo>
                    <a:pt x="69887" y="52261"/>
                  </a:lnTo>
                  <a:lnTo>
                    <a:pt x="69795" y="52200"/>
                  </a:lnTo>
                  <a:lnTo>
                    <a:pt x="69642" y="52261"/>
                  </a:lnTo>
                  <a:lnTo>
                    <a:pt x="69519" y="52231"/>
                  </a:lnTo>
                  <a:lnTo>
                    <a:pt x="69427" y="52077"/>
                  </a:lnTo>
                  <a:lnTo>
                    <a:pt x="69242" y="51954"/>
                  </a:lnTo>
                  <a:lnTo>
                    <a:pt x="69089" y="51954"/>
                  </a:lnTo>
                  <a:lnTo>
                    <a:pt x="68843" y="52016"/>
                  </a:lnTo>
                  <a:lnTo>
                    <a:pt x="68782" y="51954"/>
                  </a:lnTo>
                  <a:lnTo>
                    <a:pt x="68628" y="51954"/>
                  </a:lnTo>
                  <a:lnTo>
                    <a:pt x="68505" y="52077"/>
                  </a:lnTo>
                  <a:lnTo>
                    <a:pt x="68444" y="52261"/>
                  </a:lnTo>
                  <a:lnTo>
                    <a:pt x="68321" y="52384"/>
                  </a:lnTo>
                  <a:lnTo>
                    <a:pt x="68168" y="52446"/>
                  </a:lnTo>
                  <a:lnTo>
                    <a:pt x="68045" y="52630"/>
                  </a:lnTo>
                  <a:lnTo>
                    <a:pt x="68045" y="52691"/>
                  </a:lnTo>
                  <a:lnTo>
                    <a:pt x="68014" y="52845"/>
                  </a:lnTo>
                  <a:lnTo>
                    <a:pt x="67830" y="52998"/>
                  </a:lnTo>
                  <a:lnTo>
                    <a:pt x="67461" y="52998"/>
                  </a:lnTo>
                  <a:lnTo>
                    <a:pt x="67308" y="53029"/>
                  </a:lnTo>
                  <a:lnTo>
                    <a:pt x="67185" y="53183"/>
                  </a:lnTo>
                  <a:lnTo>
                    <a:pt x="67001" y="53183"/>
                  </a:lnTo>
                  <a:lnTo>
                    <a:pt x="66694" y="53367"/>
                  </a:lnTo>
                  <a:lnTo>
                    <a:pt x="66571" y="53551"/>
                  </a:lnTo>
                  <a:lnTo>
                    <a:pt x="66479" y="53551"/>
                  </a:lnTo>
                  <a:lnTo>
                    <a:pt x="66325" y="53490"/>
                  </a:lnTo>
                  <a:lnTo>
                    <a:pt x="66141" y="53490"/>
                  </a:lnTo>
                  <a:lnTo>
                    <a:pt x="66049" y="53551"/>
                  </a:lnTo>
                  <a:lnTo>
                    <a:pt x="65834" y="53582"/>
                  </a:lnTo>
                  <a:lnTo>
                    <a:pt x="65343" y="53582"/>
                  </a:lnTo>
                  <a:lnTo>
                    <a:pt x="65005" y="53490"/>
                  </a:lnTo>
                  <a:lnTo>
                    <a:pt x="64636" y="53520"/>
                  </a:lnTo>
                  <a:lnTo>
                    <a:pt x="64514" y="53520"/>
                  </a:lnTo>
                  <a:lnTo>
                    <a:pt x="64360" y="53367"/>
                  </a:lnTo>
                  <a:lnTo>
                    <a:pt x="64237" y="53336"/>
                  </a:lnTo>
                  <a:lnTo>
                    <a:pt x="64145" y="53275"/>
                  </a:lnTo>
                  <a:lnTo>
                    <a:pt x="63992" y="53152"/>
                  </a:lnTo>
                  <a:lnTo>
                    <a:pt x="63900" y="52906"/>
                  </a:lnTo>
                  <a:lnTo>
                    <a:pt x="63807" y="52814"/>
                  </a:lnTo>
                  <a:lnTo>
                    <a:pt x="63623" y="52875"/>
                  </a:lnTo>
                  <a:lnTo>
                    <a:pt x="63408" y="52875"/>
                  </a:lnTo>
                  <a:lnTo>
                    <a:pt x="63101" y="52753"/>
                  </a:lnTo>
                  <a:lnTo>
                    <a:pt x="62948" y="52507"/>
                  </a:lnTo>
                  <a:lnTo>
                    <a:pt x="62610" y="52507"/>
                  </a:lnTo>
                  <a:lnTo>
                    <a:pt x="62364" y="52476"/>
                  </a:lnTo>
                  <a:lnTo>
                    <a:pt x="62180" y="52384"/>
                  </a:lnTo>
                  <a:lnTo>
                    <a:pt x="61996" y="52446"/>
                  </a:lnTo>
                  <a:lnTo>
                    <a:pt x="61781" y="52446"/>
                  </a:lnTo>
                  <a:lnTo>
                    <a:pt x="61597" y="52538"/>
                  </a:lnTo>
                  <a:lnTo>
                    <a:pt x="61259" y="52568"/>
                  </a:lnTo>
                  <a:lnTo>
                    <a:pt x="61044" y="52661"/>
                  </a:lnTo>
                  <a:lnTo>
                    <a:pt x="60890" y="52814"/>
                  </a:lnTo>
                  <a:lnTo>
                    <a:pt x="60798" y="52845"/>
                  </a:lnTo>
                  <a:lnTo>
                    <a:pt x="60675" y="52783"/>
                  </a:lnTo>
                  <a:lnTo>
                    <a:pt x="60553" y="52783"/>
                  </a:lnTo>
                  <a:lnTo>
                    <a:pt x="60460" y="52875"/>
                  </a:lnTo>
                  <a:lnTo>
                    <a:pt x="60184" y="52875"/>
                  </a:lnTo>
                  <a:lnTo>
                    <a:pt x="60123" y="52937"/>
                  </a:lnTo>
                  <a:lnTo>
                    <a:pt x="60031" y="52937"/>
                  </a:lnTo>
                  <a:lnTo>
                    <a:pt x="59754" y="52814"/>
                  </a:lnTo>
                  <a:lnTo>
                    <a:pt x="59509" y="52722"/>
                  </a:lnTo>
                  <a:lnTo>
                    <a:pt x="59478" y="52630"/>
                  </a:lnTo>
                  <a:lnTo>
                    <a:pt x="59294" y="52507"/>
                  </a:lnTo>
                  <a:lnTo>
                    <a:pt x="59202" y="52507"/>
                  </a:lnTo>
                  <a:lnTo>
                    <a:pt x="59109" y="52415"/>
                  </a:lnTo>
                  <a:lnTo>
                    <a:pt x="59109" y="52261"/>
                  </a:lnTo>
                  <a:lnTo>
                    <a:pt x="59017" y="52077"/>
                  </a:lnTo>
                  <a:lnTo>
                    <a:pt x="58956" y="51985"/>
                  </a:lnTo>
                  <a:lnTo>
                    <a:pt x="58956" y="51862"/>
                  </a:lnTo>
                  <a:lnTo>
                    <a:pt x="58864" y="51770"/>
                  </a:lnTo>
                  <a:lnTo>
                    <a:pt x="58864" y="51647"/>
                  </a:lnTo>
                  <a:lnTo>
                    <a:pt x="58802" y="51524"/>
                  </a:lnTo>
                  <a:lnTo>
                    <a:pt x="58680" y="51463"/>
                  </a:lnTo>
                  <a:lnTo>
                    <a:pt x="58311" y="51463"/>
                  </a:lnTo>
                  <a:lnTo>
                    <a:pt x="58188" y="51432"/>
                  </a:lnTo>
                  <a:lnTo>
                    <a:pt x="58065" y="51371"/>
                  </a:lnTo>
                  <a:lnTo>
                    <a:pt x="57850" y="51371"/>
                  </a:lnTo>
                  <a:lnTo>
                    <a:pt x="57758" y="51279"/>
                  </a:lnTo>
                  <a:lnTo>
                    <a:pt x="57666" y="51217"/>
                  </a:lnTo>
                  <a:lnTo>
                    <a:pt x="57359" y="51217"/>
                  </a:lnTo>
                  <a:lnTo>
                    <a:pt x="57144" y="51187"/>
                  </a:lnTo>
                  <a:lnTo>
                    <a:pt x="56960" y="51125"/>
                  </a:lnTo>
                  <a:lnTo>
                    <a:pt x="56929" y="51064"/>
                  </a:lnTo>
                  <a:lnTo>
                    <a:pt x="56714" y="50972"/>
                  </a:lnTo>
                  <a:lnTo>
                    <a:pt x="56499" y="50910"/>
                  </a:lnTo>
                  <a:lnTo>
                    <a:pt x="56377" y="50849"/>
                  </a:lnTo>
                  <a:lnTo>
                    <a:pt x="56223" y="50849"/>
                  </a:lnTo>
                  <a:lnTo>
                    <a:pt x="56131" y="50941"/>
                  </a:lnTo>
                  <a:lnTo>
                    <a:pt x="56100" y="51064"/>
                  </a:lnTo>
                  <a:lnTo>
                    <a:pt x="56131" y="51187"/>
                  </a:lnTo>
                  <a:lnTo>
                    <a:pt x="56069" y="51340"/>
                  </a:lnTo>
                  <a:lnTo>
                    <a:pt x="56008" y="51309"/>
                  </a:lnTo>
                  <a:lnTo>
                    <a:pt x="55855" y="51340"/>
                  </a:lnTo>
                  <a:lnTo>
                    <a:pt x="55793" y="51494"/>
                  </a:lnTo>
                  <a:lnTo>
                    <a:pt x="55793" y="51617"/>
                  </a:lnTo>
                  <a:lnTo>
                    <a:pt x="55609" y="51801"/>
                  </a:lnTo>
                  <a:lnTo>
                    <a:pt x="55609" y="52200"/>
                  </a:lnTo>
                  <a:lnTo>
                    <a:pt x="55670" y="52415"/>
                  </a:lnTo>
                  <a:lnTo>
                    <a:pt x="55916" y="52476"/>
                  </a:lnTo>
                  <a:lnTo>
                    <a:pt x="56008" y="52599"/>
                  </a:lnTo>
                  <a:lnTo>
                    <a:pt x="56162" y="52630"/>
                  </a:lnTo>
                  <a:lnTo>
                    <a:pt x="56192" y="52753"/>
                  </a:lnTo>
                  <a:lnTo>
                    <a:pt x="56131" y="52998"/>
                  </a:lnTo>
                  <a:lnTo>
                    <a:pt x="56131" y="53275"/>
                  </a:lnTo>
                  <a:lnTo>
                    <a:pt x="56315" y="53367"/>
                  </a:lnTo>
                  <a:lnTo>
                    <a:pt x="56407" y="53490"/>
                  </a:lnTo>
                  <a:lnTo>
                    <a:pt x="56254" y="53735"/>
                  </a:lnTo>
                  <a:lnTo>
                    <a:pt x="55977" y="53766"/>
                  </a:lnTo>
                  <a:lnTo>
                    <a:pt x="55824" y="53735"/>
                  </a:lnTo>
                  <a:lnTo>
                    <a:pt x="55762" y="53766"/>
                  </a:lnTo>
                  <a:lnTo>
                    <a:pt x="55609" y="53766"/>
                  </a:lnTo>
                  <a:lnTo>
                    <a:pt x="55486" y="53705"/>
                  </a:lnTo>
                  <a:lnTo>
                    <a:pt x="55148" y="53705"/>
                  </a:lnTo>
                  <a:lnTo>
                    <a:pt x="54995" y="53766"/>
                  </a:lnTo>
                  <a:lnTo>
                    <a:pt x="54872" y="53674"/>
                  </a:lnTo>
                  <a:lnTo>
                    <a:pt x="54718" y="53612"/>
                  </a:lnTo>
                  <a:lnTo>
                    <a:pt x="54596" y="53612"/>
                  </a:lnTo>
                  <a:lnTo>
                    <a:pt x="54411" y="53735"/>
                  </a:lnTo>
                  <a:lnTo>
                    <a:pt x="54227" y="53797"/>
                  </a:lnTo>
                  <a:lnTo>
                    <a:pt x="54135" y="53858"/>
                  </a:lnTo>
                  <a:lnTo>
                    <a:pt x="53828" y="53735"/>
                  </a:lnTo>
                  <a:lnTo>
                    <a:pt x="53674" y="53612"/>
                  </a:lnTo>
                  <a:lnTo>
                    <a:pt x="53275" y="53367"/>
                  </a:lnTo>
                  <a:lnTo>
                    <a:pt x="53214" y="53275"/>
                  </a:lnTo>
                  <a:lnTo>
                    <a:pt x="53183" y="53121"/>
                  </a:lnTo>
                  <a:lnTo>
                    <a:pt x="53152" y="52998"/>
                  </a:lnTo>
                  <a:lnTo>
                    <a:pt x="52876" y="52998"/>
                  </a:lnTo>
                  <a:lnTo>
                    <a:pt x="52753" y="53090"/>
                  </a:lnTo>
                  <a:lnTo>
                    <a:pt x="52600" y="53090"/>
                  </a:lnTo>
                  <a:lnTo>
                    <a:pt x="52508" y="53121"/>
                  </a:lnTo>
                  <a:lnTo>
                    <a:pt x="52354" y="53121"/>
                  </a:lnTo>
                  <a:lnTo>
                    <a:pt x="52262" y="52998"/>
                  </a:lnTo>
                  <a:lnTo>
                    <a:pt x="52231" y="52906"/>
                  </a:lnTo>
                  <a:lnTo>
                    <a:pt x="52139" y="52783"/>
                  </a:lnTo>
                  <a:lnTo>
                    <a:pt x="52078" y="52783"/>
                  </a:lnTo>
                  <a:lnTo>
                    <a:pt x="51955" y="52875"/>
                  </a:lnTo>
                  <a:lnTo>
                    <a:pt x="51771" y="52875"/>
                  </a:lnTo>
                  <a:lnTo>
                    <a:pt x="51648" y="52875"/>
                  </a:lnTo>
                  <a:lnTo>
                    <a:pt x="51464" y="52906"/>
                  </a:lnTo>
                  <a:lnTo>
                    <a:pt x="51187" y="52937"/>
                  </a:lnTo>
                  <a:lnTo>
                    <a:pt x="51064" y="52998"/>
                  </a:lnTo>
                  <a:lnTo>
                    <a:pt x="50972" y="53213"/>
                  </a:lnTo>
                  <a:lnTo>
                    <a:pt x="50849" y="53275"/>
                  </a:lnTo>
                  <a:lnTo>
                    <a:pt x="50573" y="53183"/>
                  </a:lnTo>
                  <a:lnTo>
                    <a:pt x="50542" y="53275"/>
                  </a:lnTo>
                  <a:lnTo>
                    <a:pt x="50542" y="53367"/>
                  </a:lnTo>
                  <a:lnTo>
                    <a:pt x="50604" y="53459"/>
                  </a:lnTo>
                  <a:lnTo>
                    <a:pt x="50542" y="53520"/>
                  </a:lnTo>
                  <a:lnTo>
                    <a:pt x="50420" y="53674"/>
                  </a:lnTo>
                  <a:lnTo>
                    <a:pt x="50297" y="53705"/>
                  </a:lnTo>
                  <a:lnTo>
                    <a:pt x="50174" y="53827"/>
                  </a:lnTo>
                  <a:lnTo>
                    <a:pt x="50174" y="53950"/>
                  </a:lnTo>
                  <a:lnTo>
                    <a:pt x="49959" y="54042"/>
                  </a:lnTo>
                  <a:lnTo>
                    <a:pt x="49898" y="54227"/>
                  </a:lnTo>
                  <a:lnTo>
                    <a:pt x="49898" y="54380"/>
                  </a:lnTo>
                  <a:lnTo>
                    <a:pt x="49621" y="54472"/>
                  </a:lnTo>
                  <a:lnTo>
                    <a:pt x="49498" y="54626"/>
                  </a:lnTo>
                  <a:lnTo>
                    <a:pt x="49437" y="54718"/>
                  </a:lnTo>
                  <a:lnTo>
                    <a:pt x="49038" y="54718"/>
                  </a:lnTo>
                  <a:lnTo>
                    <a:pt x="48884" y="54810"/>
                  </a:lnTo>
                  <a:lnTo>
                    <a:pt x="48761" y="55117"/>
                  </a:lnTo>
                  <a:lnTo>
                    <a:pt x="48761" y="55117"/>
                  </a:lnTo>
                  <a:lnTo>
                    <a:pt x="48700" y="55117"/>
                  </a:lnTo>
                  <a:lnTo>
                    <a:pt x="48516" y="55056"/>
                  </a:lnTo>
                  <a:lnTo>
                    <a:pt x="48424" y="55056"/>
                  </a:lnTo>
                  <a:lnTo>
                    <a:pt x="48393" y="54994"/>
                  </a:lnTo>
                  <a:lnTo>
                    <a:pt x="48147" y="54902"/>
                  </a:lnTo>
                  <a:lnTo>
                    <a:pt x="47963" y="54749"/>
                  </a:lnTo>
                  <a:lnTo>
                    <a:pt x="47840" y="54718"/>
                  </a:lnTo>
                  <a:lnTo>
                    <a:pt x="47779" y="54595"/>
                  </a:lnTo>
                  <a:lnTo>
                    <a:pt x="47840" y="54441"/>
                  </a:lnTo>
                  <a:lnTo>
                    <a:pt x="47748" y="54380"/>
                  </a:lnTo>
                  <a:lnTo>
                    <a:pt x="47595" y="54472"/>
                  </a:lnTo>
                  <a:lnTo>
                    <a:pt x="47503" y="54626"/>
                  </a:lnTo>
                  <a:lnTo>
                    <a:pt x="47318" y="54656"/>
                  </a:lnTo>
                  <a:lnTo>
                    <a:pt x="46950" y="54687"/>
                  </a:lnTo>
                  <a:lnTo>
                    <a:pt x="46827" y="54779"/>
                  </a:lnTo>
                  <a:lnTo>
                    <a:pt x="46766" y="54841"/>
                  </a:lnTo>
                  <a:lnTo>
                    <a:pt x="46643" y="54779"/>
                  </a:lnTo>
                  <a:lnTo>
                    <a:pt x="46489" y="54718"/>
                  </a:lnTo>
                  <a:lnTo>
                    <a:pt x="46397" y="54718"/>
                  </a:lnTo>
                  <a:lnTo>
                    <a:pt x="46366" y="54656"/>
                  </a:lnTo>
                  <a:lnTo>
                    <a:pt x="46274" y="54595"/>
                  </a:lnTo>
                  <a:lnTo>
                    <a:pt x="46244" y="54472"/>
                  </a:lnTo>
                  <a:lnTo>
                    <a:pt x="46244" y="54349"/>
                  </a:lnTo>
                  <a:lnTo>
                    <a:pt x="46274" y="54257"/>
                  </a:lnTo>
                  <a:lnTo>
                    <a:pt x="46274" y="54165"/>
                  </a:lnTo>
                  <a:lnTo>
                    <a:pt x="46151" y="54104"/>
                  </a:lnTo>
                  <a:lnTo>
                    <a:pt x="46090" y="54104"/>
                  </a:lnTo>
                  <a:lnTo>
                    <a:pt x="45906" y="53981"/>
                  </a:lnTo>
                  <a:lnTo>
                    <a:pt x="45722" y="53950"/>
                  </a:lnTo>
                  <a:lnTo>
                    <a:pt x="45629" y="53950"/>
                  </a:lnTo>
                  <a:lnTo>
                    <a:pt x="45568" y="53766"/>
                  </a:lnTo>
                  <a:lnTo>
                    <a:pt x="45415" y="53520"/>
                  </a:lnTo>
                  <a:lnTo>
                    <a:pt x="45169" y="53336"/>
                  </a:lnTo>
                  <a:lnTo>
                    <a:pt x="44923" y="53275"/>
                  </a:lnTo>
                  <a:lnTo>
                    <a:pt x="44616" y="53275"/>
                  </a:lnTo>
                  <a:lnTo>
                    <a:pt x="44371" y="53305"/>
                  </a:lnTo>
                  <a:lnTo>
                    <a:pt x="44340" y="53397"/>
                  </a:lnTo>
                  <a:lnTo>
                    <a:pt x="44371" y="53490"/>
                  </a:lnTo>
                  <a:lnTo>
                    <a:pt x="44340" y="53551"/>
                  </a:lnTo>
                  <a:lnTo>
                    <a:pt x="44186" y="53612"/>
                  </a:lnTo>
                  <a:lnTo>
                    <a:pt x="44033" y="53582"/>
                  </a:lnTo>
                  <a:lnTo>
                    <a:pt x="43849" y="53674"/>
                  </a:lnTo>
                  <a:lnTo>
                    <a:pt x="43664" y="53551"/>
                  </a:lnTo>
                  <a:lnTo>
                    <a:pt x="43511" y="53582"/>
                  </a:lnTo>
                  <a:lnTo>
                    <a:pt x="43388" y="53643"/>
                  </a:lnTo>
                  <a:lnTo>
                    <a:pt x="43234" y="53643"/>
                  </a:lnTo>
                  <a:lnTo>
                    <a:pt x="43112" y="53520"/>
                  </a:lnTo>
                  <a:lnTo>
                    <a:pt x="42927" y="53459"/>
                  </a:lnTo>
                  <a:lnTo>
                    <a:pt x="42927" y="53367"/>
                  </a:lnTo>
                  <a:lnTo>
                    <a:pt x="42958" y="53244"/>
                  </a:lnTo>
                  <a:lnTo>
                    <a:pt x="42712" y="53121"/>
                  </a:lnTo>
                  <a:lnTo>
                    <a:pt x="42590" y="53183"/>
                  </a:lnTo>
                  <a:lnTo>
                    <a:pt x="42590" y="53367"/>
                  </a:lnTo>
                  <a:lnTo>
                    <a:pt x="42620" y="53428"/>
                  </a:lnTo>
                  <a:lnTo>
                    <a:pt x="42590" y="53520"/>
                  </a:lnTo>
                  <a:lnTo>
                    <a:pt x="42467" y="53612"/>
                  </a:lnTo>
                  <a:lnTo>
                    <a:pt x="42252" y="53643"/>
                  </a:lnTo>
                  <a:lnTo>
                    <a:pt x="40225" y="51095"/>
                  </a:lnTo>
                  <a:lnTo>
                    <a:pt x="38751" y="49989"/>
                  </a:lnTo>
                  <a:lnTo>
                    <a:pt x="38690" y="49866"/>
                  </a:lnTo>
                  <a:lnTo>
                    <a:pt x="38813" y="49836"/>
                  </a:lnTo>
                  <a:lnTo>
                    <a:pt x="38936" y="49682"/>
                  </a:lnTo>
                  <a:lnTo>
                    <a:pt x="38936" y="49529"/>
                  </a:lnTo>
                  <a:lnTo>
                    <a:pt x="38843" y="49467"/>
                  </a:lnTo>
                  <a:lnTo>
                    <a:pt x="38659" y="49529"/>
                  </a:lnTo>
                  <a:lnTo>
                    <a:pt x="38475" y="49590"/>
                  </a:lnTo>
                  <a:lnTo>
                    <a:pt x="38352" y="49713"/>
                  </a:lnTo>
                  <a:lnTo>
                    <a:pt x="38199" y="49774"/>
                  </a:lnTo>
                  <a:lnTo>
                    <a:pt x="38014" y="49928"/>
                  </a:lnTo>
                  <a:lnTo>
                    <a:pt x="38014" y="50051"/>
                  </a:lnTo>
                  <a:lnTo>
                    <a:pt x="37892" y="50173"/>
                  </a:lnTo>
                  <a:lnTo>
                    <a:pt x="37830" y="50296"/>
                  </a:lnTo>
                  <a:lnTo>
                    <a:pt x="37677" y="50419"/>
                  </a:lnTo>
                  <a:lnTo>
                    <a:pt x="37431" y="50450"/>
                  </a:lnTo>
                  <a:lnTo>
                    <a:pt x="37277" y="50511"/>
                  </a:lnTo>
                  <a:lnTo>
                    <a:pt x="37308" y="50695"/>
                  </a:lnTo>
                  <a:lnTo>
                    <a:pt x="37216" y="50757"/>
                  </a:lnTo>
                  <a:lnTo>
                    <a:pt x="37124" y="50695"/>
                  </a:lnTo>
                  <a:lnTo>
                    <a:pt x="36786" y="50634"/>
                  </a:lnTo>
                  <a:lnTo>
                    <a:pt x="36602" y="50665"/>
                  </a:lnTo>
                  <a:lnTo>
                    <a:pt x="36510" y="50787"/>
                  </a:lnTo>
                  <a:lnTo>
                    <a:pt x="36387" y="50787"/>
                  </a:lnTo>
                  <a:lnTo>
                    <a:pt x="36295" y="50634"/>
                  </a:lnTo>
                  <a:lnTo>
                    <a:pt x="36295" y="50419"/>
                  </a:lnTo>
                  <a:lnTo>
                    <a:pt x="36387" y="50358"/>
                  </a:lnTo>
                  <a:lnTo>
                    <a:pt x="36479" y="50173"/>
                  </a:lnTo>
                  <a:lnTo>
                    <a:pt x="36387" y="50143"/>
                  </a:lnTo>
                  <a:lnTo>
                    <a:pt x="36264" y="50235"/>
                  </a:lnTo>
                  <a:lnTo>
                    <a:pt x="36141" y="50235"/>
                  </a:lnTo>
                  <a:lnTo>
                    <a:pt x="35834" y="50081"/>
                  </a:lnTo>
                  <a:lnTo>
                    <a:pt x="35650" y="50112"/>
                  </a:lnTo>
                  <a:lnTo>
                    <a:pt x="35681" y="50204"/>
                  </a:lnTo>
                  <a:lnTo>
                    <a:pt x="35773" y="50265"/>
                  </a:lnTo>
                  <a:lnTo>
                    <a:pt x="35681" y="50388"/>
                  </a:lnTo>
                  <a:lnTo>
                    <a:pt x="35558" y="50388"/>
                  </a:lnTo>
                  <a:lnTo>
                    <a:pt x="35466" y="50173"/>
                  </a:lnTo>
                  <a:lnTo>
                    <a:pt x="35435" y="49928"/>
                  </a:lnTo>
                  <a:lnTo>
                    <a:pt x="35159" y="49713"/>
                  </a:lnTo>
                  <a:lnTo>
                    <a:pt x="35097" y="49743"/>
                  </a:lnTo>
                  <a:lnTo>
                    <a:pt x="35159" y="49897"/>
                  </a:lnTo>
                  <a:lnTo>
                    <a:pt x="35128" y="50051"/>
                  </a:lnTo>
                  <a:lnTo>
                    <a:pt x="35036" y="50051"/>
                  </a:lnTo>
                  <a:lnTo>
                    <a:pt x="34974" y="49866"/>
                  </a:lnTo>
                  <a:lnTo>
                    <a:pt x="34882" y="49928"/>
                  </a:lnTo>
                  <a:lnTo>
                    <a:pt x="34852" y="50081"/>
                  </a:lnTo>
                  <a:lnTo>
                    <a:pt x="34760" y="50112"/>
                  </a:lnTo>
                  <a:lnTo>
                    <a:pt x="34637" y="50020"/>
                  </a:lnTo>
                  <a:lnTo>
                    <a:pt x="34452" y="50112"/>
                  </a:lnTo>
                  <a:lnTo>
                    <a:pt x="34330" y="50051"/>
                  </a:lnTo>
                  <a:lnTo>
                    <a:pt x="34268" y="49897"/>
                  </a:lnTo>
                  <a:lnTo>
                    <a:pt x="34391" y="49866"/>
                  </a:lnTo>
                  <a:lnTo>
                    <a:pt x="34391" y="49805"/>
                  </a:lnTo>
                  <a:lnTo>
                    <a:pt x="34360" y="49621"/>
                  </a:lnTo>
                  <a:lnTo>
                    <a:pt x="34422" y="49498"/>
                  </a:lnTo>
                  <a:lnTo>
                    <a:pt x="34391" y="49406"/>
                  </a:lnTo>
                  <a:lnTo>
                    <a:pt x="34268" y="49344"/>
                  </a:lnTo>
                  <a:lnTo>
                    <a:pt x="34176" y="49191"/>
                  </a:lnTo>
                  <a:lnTo>
                    <a:pt x="34115" y="49037"/>
                  </a:lnTo>
                  <a:lnTo>
                    <a:pt x="34053" y="48976"/>
                  </a:lnTo>
                  <a:lnTo>
                    <a:pt x="33961" y="48761"/>
                  </a:lnTo>
                  <a:lnTo>
                    <a:pt x="33808" y="48761"/>
                  </a:lnTo>
                  <a:lnTo>
                    <a:pt x="33623" y="48853"/>
                  </a:lnTo>
                  <a:lnTo>
                    <a:pt x="33408" y="48853"/>
                  </a:lnTo>
                  <a:lnTo>
                    <a:pt x="33224" y="48699"/>
                  </a:lnTo>
                  <a:lnTo>
                    <a:pt x="33009" y="48730"/>
                  </a:lnTo>
                  <a:lnTo>
                    <a:pt x="32794" y="48669"/>
                  </a:lnTo>
                  <a:lnTo>
                    <a:pt x="32672" y="48699"/>
                  </a:lnTo>
                  <a:lnTo>
                    <a:pt x="32579" y="48669"/>
                  </a:lnTo>
                  <a:lnTo>
                    <a:pt x="32426" y="48761"/>
                  </a:lnTo>
                  <a:lnTo>
                    <a:pt x="32364" y="48914"/>
                  </a:lnTo>
                  <a:lnTo>
                    <a:pt x="32150" y="48914"/>
                  </a:lnTo>
                  <a:lnTo>
                    <a:pt x="32057" y="48976"/>
                  </a:lnTo>
                  <a:lnTo>
                    <a:pt x="32150" y="49099"/>
                  </a:lnTo>
                  <a:lnTo>
                    <a:pt x="32150" y="49221"/>
                  </a:lnTo>
                  <a:lnTo>
                    <a:pt x="31904" y="49252"/>
                  </a:lnTo>
                  <a:lnTo>
                    <a:pt x="31812" y="49221"/>
                  </a:lnTo>
                  <a:lnTo>
                    <a:pt x="31689" y="49375"/>
                  </a:lnTo>
                  <a:lnTo>
                    <a:pt x="31505" y="49406"/>
                  </a:lnTo>
                  <a:lnTo>
                    <a:pt x="31413" y="49467"/>
                  </a:lnTo>
                  <a:lnTo>
                    <a:pt x="31351" y="49467"/>
                  </a:lnTo>
                  <a:lnTo>
                    <a:pt x="30983" y="49713"/>
                  </a:lnTo>
                  <a:lnTo>
                    <a:pt x="30798" y="49774"/>
                  </a:lnTo>
                  <a:lnTo>
                    <a:pt x="30645" y="49866"/>
                  </a:lnTo>
                  <a:lnTo>
                    <a:pt x="30522" y="49836"/>
                  </a:lnTo>
                  <a:lnTo>
                    <a:pt x="30430" y="49743"/>
                  </a:lnTo>
                  <a:lnTo>
                    <a:pt x="30338" y="49836"/>
                  </a:lnTo>
                  <a:lnTo>
                    <a:pt x="30307" y="49958"/>
                  </a:lnTo>
                  <a:lnTo>
                    <a:pt x="30123" y="49958"/>
                  </a:lnTo>
                  <a:lnTo>
                    <a:pt x="30031" y="50020"/>
                  </a:lnTo>
                  <a:lnTo>
                    <a:pt x="30031" y="50204"/>
                  </a:lnTo>
                  <a:lnTo>
                    <a:pt x="29969" y="50265"/>
                  </a:lnTo>
                  <a:lnTo>
                    <a:pt x="29877" y="50204"/>
                  </a:lnTo>
                  <a:lnTo>
                    <a:pt x="29754" y="50204"/>
                  </a:lnTo>
                  <a:lnTo>
                    <a:pt x="29601" y="50296"/>
                  </a:lnTo>
                  <a:lnTo>
                    <a:pt x="29417" y="50296"/>
                  </a:lnTo>
                  <a:lnTo>
                    <a:pt x="29202" y="50450"/>
                  </a:lnTo>
                  <a:lnTo>
                    <a:pt x="29171" y="50511"/>
                  </a:lnTo>
                  <a:lnTo>
                    <a:pt x="28925" y="50511"/>
                  </a:lnTo>
                  <a:lnTo>
                    <a:pt x="28741" y="50603"/>
                  </a:lnTo>
                  <a:lnTo>
                    <a:pt x="28526" y="50603"/>
                  </a:lnTo>
                  <a:lnTo>
                    <a:pt x="28250" y="50695"/>
                  </a:lnTo>
                  <a:lnTo>
                    <a:pt x="28250" y="50818"/>
                  </a:lnTo>
                  <a:lnTo>
                    <a:pt x="28158" y="50941"/>
                  </a:lnTo>
                  <a:lnTo>
                    <a:pt x="28066" y="50787"/>
                  </a:lnTo>
                  <a:lnTo>
                    <a:pt x="27912" y="50787"/>
                  </a:lnTo>
                  <a:lnTo>
                    <a:pt x="27759" y="50880"/>
                  </a:lnTo>
                  <a:lnTo>
                    <a:pt x="27759" y="50972"/>
                  </a:lnTo>
                  <a:lnTo>
                    <a:pt x="27697" y="51064"/>
                  </a:lnTo>
                  <a:lnTo>
                    <a:pt x="27544" y="50941"/>
                  </a:lnTo>
                  <a:lnTo>
                    <a:pt x="27359" y="50972"/>
                  </a:lnTo>
                  <a:lnTo>
                    <a:pt x="27329" y="50880"/>
                  </a:lnTo>
                  <a:lnTo>
                    <a:pt x="27206" y="50880"/>
                  </a:lnTo>
                  <a:lnTo>
                    <a:pt x="27114" y="51002"/>
                  </a:lnTo>
                  <a:lnTo>
                    <a:pt x="26930" y="51002"/>
                  </a:lnTo>
                  <a:lnTo>
                    <a:pt x="26868" y="51033"/>
                  </a:lnTo>
                  <a:lnTo>
                    <a:pt x="26960" y="51248"/>
                  </a:lnTo>
                  <a:lnTo>
                    <a:pt x="26899" y="51309"/>
                  </a:lnTo>
                  <a:lnTo>
                    <a:pt x="27022" y="51371"/>
                  </a:lnTo>
                  <a:lnTo>
                    <a:pt x="27237" y="51340"/>
                  </a:lnTo>
                  <a:lnTo>
                    <a:pt x="27298" y="51524"/>
                  </a:lnTo>
                  <a:lnTo>
                    <a:pt x="27083" y="51524"/>
                  </a:lnTo>
                  <a:lnTo>
                    <a:pt x="27022" y="51586"/>
                  </a:lnTo>
                  <a:lnTo>
                    <a:pt x="27022" y="51678"/>
                  </a:lnTo>
                  <a:lnTo>
                    <a:pt x="27237" y="51678"/>
                  </a:lnTo>
                  <a:lnTo>
                    <a:pt x="27421" y="51770"/>
                  </a:lnTo>
                  <a:lnTo>
                    <a:pt x="27513" y="51678"/>
                  </a:lnTo>
                  <a:lnTo>
                    <a:pt x="27636" y="51678"/>
                  </a:lnTo>
                  <a:lnTo>
                    <a:pt x="27759" y="51801"/>
                  </a:lnTo>
                  <a:lnTo>
                    <a:pt x="27943" y="51862"/>
                  </a:lnTo>
                  <a:lnTo>
                    <a:pt x="27943" y="52016"/>
                  </a:lnTo>
                  <a:lnTo>
                    <a:pt x="27851" y="52077"/>
                  </a:lnTo>
                  <a:lnTo>
                    <a:pt x="27697" y="52046"/>
                  </a:lnTo>
                  <a:lnTo>
                    <a:pt x="27359" y="52077"/>
                  </a:lnTo>
                  <a:lnTo>
                    <a:pt x="27175" y="52261"/>
                  </a:lnTo>
                  <a:lnTo>
                    <a:pt x="26991" y="52507"/>
                  </a:lnTo>
                  <a:lnTo>
                    <a:pt x="26991" y="52691"/>
                  </a:lnTo>
                  <a:lnTo>
                    <a:pt x="27114" y="52691"/>
                  </a:lnTo>
                  <a:lnTo>
                    <a:pt x="27144" y="52875"/>
                  </a:lnTo>
                  <a:lnTo>
                    <a:pt x="27022" y="53029"/>
                  </a:lnTo>
                  <a:lnTo>
                    <a:pt x="26991" y="53213"/>
                  </a:lnTo>
                  <a:lnTo>
                    <a:pt x="26837" y="53213"/>
                  </a:lnTo>
                  <a:lnTo>
                    <a:pt x="26807" y="53275"/>
                  </a:lnTo>
                  <a:lnTo>
                    <a:pt x="26868" y="53397"/>
                  </a:lnTo>
                  <a:lnTo>
                    <a:pt x="26868" y="53490"/>
                  </a:lnTo>
                  <a:lnTo>
                    <a:pt x="27083" y="53490"/>
                  </a:lnTo>
                  <a:lnTo>
                    <a:pt x="27175" y="53612"/>
                  </a:lnTo>
                  <a:lnTo>
                    <a:pt x="27359" y="53643"/>
                  </a:lnTo>
                  <a:lnTo>
                    <a:pt x="27390" y="53735"/>
                  </a:lnTo>
                  <a:lnTo>
                    <a:pt x="27544" y="53858"/>
                  </a:lnTo>
                  <a:lnTo>
                    <a:pt x="27789" y="53858"/>
                  </a:lnTo>
                  <a:lnTo>
                    <a:pt x="27881" y="53919"/>
                  </a:lnTo>
                  <a:lnTo>
                    <a:pt x="27912" y="54564"/>
                  </a:lnTo>
                  <a:lnTo>
                    <a:pt x="27851" y="54718"/>
                  </a:lnTo>
                  <a:lnTo>
                    <a:pt x="27574" y="54810"/>
                  </a:lnTo>
                  <a:lnTo>
                    <a:pt x="27329" y="54779"/>
                  </a:lnTo>
                  <a:lnTo>
                    <a:pt x="27083" y="54626"/>
                  </a:lnTo>
                  <a:lnTo>
                    <a:pt x="26991" y="54687"/>
                  </a:lnTo>
                  <a:lnTo>
                    <a:pt x="26991" y="54871"/>
                  </a:lnTo>
                  <a:lnTo>
                    <a:pt x="26899" y="55025"/>
                  </a:lnTo>
                  <a:lnTo>
                    <a:pt x="26745" y="55209"/>
                  </a:lnTo>
                  <a:lnTo>
                    <a:pt x="26438" y="55025"/>
                  </a:lnTo>
                  <a:lnTo>
                    <a:pt x="26193" y="55025"/>
                  </a:lnTo>
                  <a:lnTo>
                    <a:pt x="26070" y="54963"/>
                  </a:lnTo>
                  <a:lnTo>
                    <a:pt x="26008" y="55025"/>
                  </a:lnTo>
                  <a:lnTo>
                    <a:pt x="25855" y="54963"/>
                  </a:lnTo>
                  <a:lnTo>
                    <a:pt x="25701" y="54779"/>
                  </a:lnTo>
                  <a:lnTo>
                    <a:pt x="25824" y="54718"/>
                  </a:lnTo>
                  <a:lnTo>
                    <a:pt x="25885" y="54595"/>
                  </a:lnTo>
                  <a:lnTo>
                    <a:pt x="25763" y="54534"/>
                  </a:lnTo>
                  <a:lnTo>
                    <a:pt x="25548" y="54441"/>
                  </a:lnTo>
                  <a:lnTo>
                    <a:pt x="25486" y="54534"/>
                  </a:lnTo>
                  <a:lnTo>
                    <a:pt x="25302" y="54534"/>
                  </a:lnTo>
                  <a:lnTo>
                    <a:pt x="25149" y="54595"/>
                  </a:lnTo>
                  <a:lnTo>
                    <a:pt x="25179" y="54779"/>
                  </a:lnTo>
                  <a:lnTo>
                    <a:pt x="24964" y="54810"/>
                  </a:lnTo>
                  <a:lnTo>
                    <a:pt x="24903" y="54718"/>
                  </a:lnTo>
                  <a:lnTo>
                    <a:pt x="24657" y="54503"/>
                  </a:lnTo>
                  <a:lnTo>
                    <a:pt x="24473" y="54534"/>
                  </a:lnTo>
                  <a:lnTo>
                    <a:pt x="24412" y="54656"/>
                  </a:lnTo>
                  <a:lnTo>
                    <a:pt x="24319" y="54534"/>
                  </a:lnTo>
                  <a:lnTo>
                    <a:pt x="24166" y="54595"/>
                  </a:lnTo>
                  <a:lnTo>
                    <a:pt x="24166" y="54749"/>
                  </a:lnTo>
                  <a:lnTo>
                    <a:pt x="24012" y="54749"/>
                  </a:lnTo>
                  <a:lnTo>
                    <a:pt x="24012" y="55056"/>
                  </a:lnTo>
                  <a:lnTo>
                    <a:pt x="23797" y="55209"/>
                  </a:lnTo>
                  <a:lnTo>
                    <a:pt x="23675" y="55148"/>
                  </a:lnTo>
                  <a:lnTo>
                    <a:pt x="23583" y="54994"/>
                  </a:lnTo>
                  <a:lnTo>
                    <a:pt x="23275" y="54963"/>
                  </a:lnTo>
                  <a:lnTo>
                    <a:pt x="23153" y="54779"/>
                  </a:lnTo>
                  <a:lnTo>
                    <a:pt x="22999" y="54902"/>
                  </a:lnTo>
                  <a:lnTo>
                    <a:pt x="22999" y="55086"/>
                  </a:lnTo>
                  <a:lnTo>
                    <a:pt x="22907" y="55271"/>
                  </a:lnTo>
                  <a:lnTo>
                    <a:pt x="22815" y="55240"/>
                  </a:lnTo>
                  <a:lnTo>
                    <a:pt x="22815" y="55025"/>
                  </a:lnTo>
                  <a:lnTo>
                    <a:pt x="22723" y="54933"/>
                  </a:lnTo>
                  <a:lnTo>
                    <a:pt x="22600" y="54933"/>
                  </a:lnTo>
                  <a:lnTo>
                    <a:pt x="22385" y="54749"/>
                  </a:lnTo>
                  <a:lnTo>
                    <a:pt x="22231" y="54564"/>
                  </a:lnTo>
                  <a:lnTo>
                    <a:pt x="22078" y="54564"/>
                  </a:lnTo>
                  <a:lnTo>
                    <a:pt x="21894" y="54349"/>
                  </a:lnTo>
                  <a:lnTo>
                    <a:pt x="21740" y="54349"/>
                  </a:lnTo>
                  <a:lnTo>
                    <a:pt x="21648" y="54227"/>
                  </a:lnTo>
                  <a:lnTo>
                    <a:pt x="21525" y="54227"/>
                  </a:lnTo>
                  <a:lnTo>
                    <a:pt x="21218" y="54319"/>
                  </a:lnTo>
                  <a:lnTo>
                    <a:pt x="21034" y="54196"/>
                  </a:lnTo>
                  <a:lnTo>
                    <a:pt x="20942" y="53981"/>
                  </a:lnTo>
                  <a:lnTo>
                    <a:pt x="20788" y="53981"/>
                  </a:lnTo>
                  <a:lnTo>
                    <a:pt x="20635" y="54104"/>
                  </a:lnTo>
                  <a:lnTo>
                    <a:pt x="20481" y="54104"/>
                  </a:lnTo>
                  <a:lnTo>
                    <a:pt x="20451" y="54196"/>
                  </a:lnTo>
                  <a:lnTo>
                    <a:pt x="20328" y="54319"/>
                  </a:lnTo>
                  <a:lnTo>
                    <a:pt x="20328" y="54165"/>
                  </a:lnTo>
                  <a:lnTo>
                    <a:pt x="20236" y="54257"/>
                  </a:lnTo>
                  <a:lnTo>
                    <a:pt x="20174" y="54380"/>
                  </a:lnTo>
                  <a:lnTo>
                    <a:pt x="20021" y="54472"/>
                  </a:lnTo>
                  <a:lnTo>
                    <a:pt x="19929" y="54380"/>
                  </a:lnTo>
                  <a:lnTo>
                    <a:pt x="20051" y="54257"/>
                  </a:lnTo>
                  <a:lnTo>
                    <a:pt x="20082" y="54134"/>
                  </a:lnTo>
                  <a:lnTo>
                    <a:pt x="19867" y="54042"/>
                  </a:lnTo>
                  <a:lnTo>
                    <a:pt x="19621" y="53919"/>
                  </a:lnTo>
                  <a:lnTo>
                    <a:pt x="19591" y="54012"/>
                  </a:lnTo>
                  <a:lnTo>
                    <a:pt x="19621" y="54165"/>
                  </a:lnTo>
                  <a:lnTo>
                    <a:pt x="19621" y="54319"/>
                  </a:lnTo>
                  <a:lnTo>
                    <a:pt x="19437" y="54257"/>
                  </a:lnTo>
                  <a:lnTo>
                    <a:pt x="19314" y="54349"/>
                  </a:lnTo>
                  <a:lnTo>
                    <a:pt x="19253" y="54595"/>
                  </a:lnTo>
                  <a:lnTo>
                    <a:pt x="19130" y="54595"/>
                  </a:lnTo>
                  <a:lnTo>
                    <a:pt x="18885" y="54749"/>
                  </a:lnTo>
                  <a:lnTo>
                    <a:pt x="18823" y="54933"/>
                  </a:lnTo>
                  <a:lnTo>
                    <a:pt x="18946" y="55086"/>
                  </a:lnTo>
                  <a:lnTo>
                    <a:pt x="18946" y="55271"/>
                  </a:lnTo>
                  <a:lnTo>
                    <a:pt x="18670" y="55271"/>
                  </a:lnTo>
                  <a:lnTo>
                    <a:pt x="18424" y="55301"/>
                  </a:lnTo>
                  <a:lnTo>
                    <a:pt x="18608" y="55977"/>
                  </a:lnTo>
                  <a:lnTo>
                    <a:pt x="18516" y="56038"/>
                  </a:lnTo>
                  <a:lnTo>
                    <a:pt x="18547" y="56315"/>
                  </a:lnTo>
                  <a:lnTo>
                    <a:pt x="18301" y="56345"/>
                  </a:lnTo>
                  <a:lnTo>
                    <a:pt x="18055" y="56192"/>
                  </a:lnTo>
                  <a:lnTo>
                    <a:pt x="17994" y="56038"/>
                  </a:lnTo>
                  <a:lnTo>
                    <a:pt x="17533" y="55670"/>
                  </a:lnTo>
                  <a:lnTo>
                    <a:pt x="17441" y="55823"/>
                  </a:lnTo>
                  <a:lnTo>
                    <a:pt x="17441" y="56038"/>
                  </a:lnTo>
                  <a:lnTo>
                    <a:pt x="17196" y="56284"/>
                  </a:lnTo>
                  <a:lnTo>
                    <a:pt x="17042" y="56376"/>
                  </a:lnTo>
                  <a:lnTo>
                    <a:pt x="17104" y="56775"/>
                  </a:lnTo>
                  <a:lnTo>
                    <a:pt x="17226" y="56898"/>
                  </a:lnTo>
                  <a:lnTo>
                    <a:pt x="17134" y="57420"/>
                  </a:lnTo>
                  <a:lnTo>
                    <a:pt x="17011" y="57696"/>
                  </a:lnTo>
                  <a:lnTo>
                    <a:pt x="17349" y="57819"/>
                  </a:lnTo>
                  <a:lnTo>
                    <a:pt x="17503" y="58065"/>
                  </a:lnTo>
                  <a:lnTo>
                    <a:pt x="17441" y="58188"/>
                  </a:lnTo>
                  <a:lnTo>
                    <a:pt x="17718" y="58403"/>
                  </a:lnTo>
                  <a:lnTo>
                    <a:pt x="17779" y="58280"/>
                  </a:lnTo>
                  <a:lnTo>
                    <a:pt x="18301" y="58433"/>
                  </a:lnTo>
                  <a:lnTo>
                    <a:pt x="18700" y="58802"/>
                  </a:lnTo>
                  <a:lnTo>
                    <a:pt x="19038" y="59354"/>
                  </a:lnTo>
                  <a:lnTo>
                    <a:pt x="18700" y="59354"/>
                  </a:lnTo>
                  <a:lnTo>
                    <a:pt x="18700" y="59508"/>
                  </a:lnTo>
                  <a:lnTo>
                    <a:pt x="19007" y="59692"/>
                  </a:lnTo>
                  <a:lnTo>
                    <a:pt x="19222" y="59631"/>
                  </a:lnTo>
                  <a:lnTo>
                    <a:pt x="19437" y="59754"/>
                  </a:lnTo>
                  <a:lnTo>
                    <a:pt x="19437" y="59754"/>
                  </a:lnTo>
                  <a:lnTo>
                    <a:pt x="19437" y="59815"/>
                  </a:lnTo>
                  <a:lnTo>
                    <a:pt x="19437" y="59907"/>
                  </a:lnTo>
                  <a:lnTo>
                    <a:pt x="19314" y="59938"/>
                  </a:lnTo>
                  <a:lnTo>
                    <a:pt x="19376" y="59999"/>
                  </a:lnTo>
                  <a:lnTo>
                    <a:pt x="19376" y="60091"/>
                  </a:lnTo>
                  <a:lnTo>
                    <a:pt x="19284" y="60091"/>
                  </a:lnTo>
                  <a:lnTo>
                    <a:pt x="19376" y="60122"/>
                  </a:lnTo>
                  <a:lnTo>
                    <a:pt x="19376" y="60245"/>
                  </a:lnTo>
                  <a:lnTo>
                    <a:pt x="19253" y="60214"/>
                  </a:lnTo>
                  <a:lnTo>
                    <a:pt x="19192" y="60214"/>
                  </a:lnTo>
                  <a:lnTo>
                    <a:pt x="19038" y="60183"/>
                  </a:lnTo>
                  <a:lnTo>
                    <a:pt x="18915" y="60214"/>
                  </a:lnTo>
                  <a:lnTo>
                    <a:pt x="19161" y="60337"/>
                  </a:lnTo>
                  <a:lnTo>
                    <a:pt x="19192" y="60429"/>
                  </a:lnTo>
                  <a:lnTo>
                    <a:pt x="19130" y="60491"/>
                  </a:lnTo>
                  <a:lnTo>
                    <a:pt x="19038" y="60398"/>
                  </a:lnTo>
                  <a:cubicBezTo>
                    <a:pt x="19007" y="60429"/>
                    <a:pt x="18977" y="60429"/>
                    <a:pt x="18915" y="60429"/>
                  </a:cubicBezTo>
                  <a:cubicBezTo>
                    <a:pt x="18885" y="60429"/>
                    <a:pt x="18885" y="60429"/>
                    <a:pt x="18854" y="60398"/>
                  </a:cubicBezTo>
                  <a:lnTo>
                    <a:pt x="18762" y="60398"/>
                  </a:lnTo>
                  <a:lnTo>
                    <a:pt x="18885" y="60460"/>
                  </a:lnTo>
                  <a:lnTo>
                    <a:pt x="18915" y="60521"/>
                  </a:lnTo>
                  <a:lnTo>
                    <a:pt x="18792" y="60613"/>
                  </a:lnTo>
                  <a:lnTo>
                    <a:pt x="18700" y="60613"/>
                  </a:lnTo>
                  <a:lnTo>
                    <a:pt x="18608" y="60675"/>
                  </a:lnTo>
                  <a:lnTo>
                    <a:pt x="18547" y="60613"/>
                  </a:lnTo>
                  <a:lnTo>
                    <a:pt x="18516" y="60705"/>
                  </a:lnTo>
                  <a:lnTo>
                    <a:pt x="18455" y="60736"/>
                  </a:lnTo>
                  <a:lnTo>
                    <a:pt x="18363" y="60675"/>
                  </a:lnTo>
                  <a:lnTo>
                    <a:pt x="18270" y="60644"/>
                  </a:lnTo>
                  <a:lnTo>
                    <a:pt x="18270" y="60736"/>
                  </a:lnTo>
                  <a:lnTo>
                    <a:pt x="18209" y="60890"/>
                  </a:lnTo>
                  <a:lnTo>
                    <a:pt x="18178" y="61074"/>
                  </a:lnTo>
                  <a:lnTo>
                    <a:pt x="18086" y="61105"/>
                  </a:lnTo>
                  <a:lnTo>
                    <a:pt x="18025" y="61289"/>
                  </a:lnTo>
                  <a:lnTo>
                    <a:pt x="17963" y="61412"/>
                  </a:lnTo>
                  <a:lnTo>
                    <a:pt x="17963" y="61719"/>
                  </a:lnTo>
                  <a:lnTo>
                    <a:pt x="17871" y="61780"/>
                  </a:lnTo>
                  <a:lnTo>
                    <a:pt x="17810" y="61934"/>
                  </a:lnTo>
                  <a:lnTo>
                    <a:pt x="17902" y="62210"/>
                  </a:lnTo>
                  <a:lnTo>
                    <a:pt x="18025" y="62210"/>
                  </a:lnTo>
                  <a:lnTo>
                    <a:pt x="18117" y="62210"/>
                  </a:lnTo>
                  <a:lnTo>
                    <a:pt x="18240" y="62333"/>
                  </a:lnTo>
                  <a:lnTo>
                    <a:pt x="18393" y="62364"/>
                  </a:lnTo>
                  <a:lnTo>
                    <a:pt x="18393" y="62640"/>
                  </a:lnTo>
                  <a:lnTo>
                    <a:pt x="18577" y="62763"/>
                  </a:lnTo>
                  <a:lnTo>
                    <a:pt x="18670" y="62701"/>
                  </a:lnTo>
                  <a:lnTo>
                    <a:pt x="18762" y="62701"/>
                  </a:lnTo>
                  <a:lnTo>
                    <a:pt x="18700" y="62824"/>
                  </a:lnTo>
                  <a:lnTo>
                    <a:pt x="18639" y="62978"/>
                  </a:lnTo>
                  <a:lnTo>
                    <a:pt x="18577" y="62947"/>
                  </a:lnTo>
                  <a:lnTo>
                    <a:pt x="18547" y="63101"/>
                  </a:lnTo>
                  <a:lnTo>
                    <a:pt x="18670" y="63101"/>
                  </a:lnTo>
                  <a:lnTo>
                    <a:pt x="18700" y="63162"/>
                  </a:lnTo>
                  <a:lnTo>
                    <a:pt x="18731" y="63285"/>
                  </a:lnTo>
                  <a:lnTo>
                    <a:pt x="18762" y="63530"/>
                  </a:lnTo>
                  <a:lnTo>
                    <a:pt x="18885" y="63684"/>
                  </a:lnTo>
                  <a:lnTo>
                    <a:pt x="18946" y="63899"/>
                  </a:lnTo>
                  <a:lnTo>
                    <a:pt x="19253" y="64298"/>
                  </a:lnTo>
                  <a:lnTo>
                    <a:pt x="19683" y="64636"/>
                  </a:lnTo>
                  <a:lnTo>
                    <a:pt x="19744" y="64697"/>
                  </a:lnTo>
                  <a:lnTo>
                    <a:pt x="19744" y="64697"/>
                  </a:lnTo>
                  <a:lnTo>
                    <a:pt x="19468" y="65035"/>
                  </a:lnTo>
                  <a:lnTo>
                    <a:pt x="19253" y="65158"/>
                  </a:lnTo>
                  <a:lnTo>
                    <a:pt x="19161" y="65311"/>
                  </a:lnTo>
                  <a:lnTo>
                    <a:pt x="18792" y="65281"/>
                  </a:lnTo>
                  <a:lnTo>
                    <a:pt x="18670" y="65066"/>
                  </a:lnTo>
                  <a:lnTo>
                    <a:pt x="18301" y="64759"/>
                  </a:lnTo>
                  <a:lnTo>
                    <a:pt x="18055" y="64728"/>
                  </a:lnTo>
                  <a:lnTo>
                    <a:pt x="17963" y="65035"/>
                  </a:lnTo>
                  <a:lnTo>
                    <a:pt x="18178" y="65158"/>
                  </a:lnTo>
                  <a:lnTo>
                    <a:pt x="18301" y="65342"/>
                  </a:lnTo>
                  <a:lnTo>
                    <a:pt x="18270" y="65649"/>
                  </a:lnTo>
                  <a:lnTo>
                    <a:pt x="17963" y="65496"/>
                  </a:lnTo>
                  <a:lnTo>
                    <a:pt x="17656" y="65496"/>
                  </a:lnTo>
                  <a:lnTo>
                    <a:pt x="17196" y="65219"/>
                  </a:lnTo>
                  <a:lnTo>
                    <a:pt x="16889" y="65342"/>
                  </a:lnTo>
                  <a:lnTo>
                    <a:pt x="16889" y="65465"/>
                  </a:lnTo>
                  <a:lnTo>
                    <a:pt x="17042" y="65618"/>
                  </a:lnTo>
                  <a:lnTo>
                    <a:pt x="16827" y="65434"/>
                  </a:lnTo>
                  <a:lnTo>
                    <a:pt x="16367" y="65434"/>
                  </a:lnTo>
                  <a:lnTo>
                    <a:pt x="16275" y="65403"/>
                  </a:lnTo>
                  <a:lnTo>
                    <a:pt x="15875" y="65496"/>
                  </a:lnTo>
                  <a:lnTo>
                    <a:pt x="15630" y="65588"/>
                  </a:lnTo>
                  <a:lnTo>
                    <a:pt x="15630" y="65588"/>
                  </a:lnTo>
                  <a:lnTo>
                    <a:pt x="15476" y="65526"/>
                  </a:lnTo>
                  <a:lnTo>
                    <a:pt x="15138" y="65250"/>
                  </a:lnTo>
                  <a:lnTo>
                    <a:pt x="14985" y="65219"/>
                  </a:lnTo>
                  <a:lnTo>
                    <a:pt x="14862" y="65311"/>
                  </a:lnTo>
                  <a:lnTo>
                    <a:pt x="14770" y="65311"/>
                  </a:lnTo>
                  <a:lnTo>
                    <a:pt x="14555" y="65219"/>
                  </a:lnTo>
                  <a:lnTo>
                    <a:pt x="14463" y="65342"/>
                  </a:lnTo>
                  <a:lnTo>
                    <a:pt x="14371" y="65311"/>
                  </a:lnTo>
                  <a:lnTo>
                    <a:pt x="14340" y="65158"/>
                  </a:lnTo>
                  <a:lnTo>
                    <a:pt x="14248" y="65158"/>
                  </a:lnTo>
                  <a:lnTo>
                    <a:pt x="14248" y="65158"/>
                  </a:lnTo>
                  <a:lnTo>
                    <a:pt x="14279" y="65127"/>
                  </a:lnTo>
                  <a:lnTo>
                    <a:pt x="14217" y="64974"/>
                  </a:lnTo>
                  <a:lnTo>
                    <a:pt x="14279" y="64881"/>
                  </a:lnTo>
                  <a:lnTo>
                    <a:pt x="14156" y="64605"/>
                  </a:lnTo>
                  <a:lnTo>
                    <a:pt x="14094" y="64267"/>
                  </a:lnTo>
                  <a:lnTo>
                    <a:pt x="14002" y="64145"/>
                  </a:lnTo>
                  <a:lnTo>
                    <a:pt x="13818" y="63868"/>
                  </a:lnTo>
                  <a:lnTo>
                    <a:pt x="13634" y="63837"/>
                  </a:lnTo>
                  <a:lnTo>
                    <a:pt x="13634" y="63745"/>
                  </a:lnTo>
                  <a:lnTo>
                    <a:pt x="13419" y="63561"/>
                  </a:lnTo>
                  <a:lnTo>
                    <a:pt x="13327" y="63623"/>
                  </a:lnTo>
                  <a:lnTo>
                    <a:pt x="13235" y="63561"/>
                  </a:lnTo>
                  <a:lnTo>
                    <a:pt x="13081" y="63561"/>
                  </a:lnTo>
                  <a:lnTo>
                    <a:pt x="12958" y="63346"/>
                  </a:lnTo>
                  <a:lnTo>
                    <a:pt x="12866" y="63346"/>
                  </a:lnTo>
                  <a:lnTo>
                    <a:pt x="12713" y="63285"/>
                  </a:lnTo>
                  <a:lnTo>
                    <a:pt x="12651" y="63193"/>
                  </a:lnTo>
                  <a:lnTo>
                    <a:pt x="12528" y="63193"/>
                  </a:lnTo>
                  <a:lnTo>
                    <a:pt x="12406" y="63070"/>
                  </a:lnTo>
                  <a:lnTo>
                    <a:pt x="12344" y="62978"/>
                  </a:lnTo>
                  <a:lnTo>
                    <a:pt x="12191" y="62916"/>
                  </a:lnTo>
                  <a:lnTo>
                    <a:pt x="12099" y="62701"/>
                  </a:lnTo>
                  <a:lnTo>
                    <a:pt x="11546" y="62333"/>
                  </a:lnTo>
                  <a:lnTo>
                    <a:pt x="11331" y="62271"/>
                  </a:lnTo>
                  <a:lnTo>
                    <a:pt x="11024" y="62087"/>
                  </a:lnTo>
                  <a:lnTo>
                    <a:pt x="10717" y="62118"/>
                  </a:lnTo>
                  <a:lnTo>
                    <a:pt x="10533" y="61934"/>
                  </a:lnTo>
                  <a:lnTo>
                    <a:pt x="10533" y="61780"/>
                  </a:lnTo>
                  <a:lnTo>
                    <a:pt x="10318" y="61596"/>
                  </a:lnTo>
                  <a:lnTo>
                    <a:pt x="10225" y="61596"/>
                  </a:lnTo>
                  <a:lnTo>
                    <a:pt x="10010" y="61565"/>
                  </a:lnTo>
                  <a:lnTo>
                    <a:pt x="10133" y="61473"/>
                  </a:lnTo>
                  <a:lnTo>
                    <a:pt x="10256" y="61442"/>
                  </a:lnTo>
                  <a:lnTo>
                    <a:pt x="10195" y="61320"/>
                  </a:lnTo>
                  <a:lnTo>
                    <a:pt x="10195" y="61227"/>
                  </a:lnTo>
                  <a:lnTo>
                    <a:pt x="10379" y="61289"/>
                  </a:lnTo>
                  <a:lnTo>
                    <a:pt x="10502" y="61381"/>
                  </a:lnTo>
                  <a:lnTo>
                    <a:pt x="10533" y="61350"/>
                  </a:lnTo>
                  <a:lnTo>
                    <a:pt x="10717" y="61381"/>
                  </a:lnTo>
                  <a:lnTo>
                    <a:pt x="10747" y="61135"/>
                  </a:lnTo>
                  <a:lnTo>
                    <a:pt x="10655" y="61074"/>
                  </a:lnTo>
                  <a:lnTo>
                    <a:pt x="10655" y="60951"/>
                  </a:lnTo>
                  <a:lnTo>
                    <a:pt x="10840" y="60767"/>
                  </a:lnTo>
                  <a:lnTo>
                    <a:pt x="10840" y="60705"/>
                  </a:lnTo>
                  <a:lnTo>
                    <a:pt x="10901" y="60644"/>
                  </a:lnTo>
                  <a:lnTo>
                    <a:pt x="11024" y="60644"/>
                  </a:lnTo>
                  <a:lnTo>
                    <a:pt x="10993" y="60583"/>
                  </a:lnTo>
                  <a:lnTo>
                    <a:pt x="11116" y="60552"/>
                  </a:lnTo>
                  <a:lnTo>
                    <a:pt x="11116" y="60491"/>
                  </a:lnTo>
                  <a:lnTo>
                    <a:pt x="10932" y="60429"/>
                  </a:lnTo>
                  <a:lnTo>
                    <a:pt x="10901" y="60337"/>
                  </a:lnTo>
                  <a:lnTo>
                    <a:pt x="10809" y="60429"/>
                  </a:lnTo>
                  <a:lnTo>
                    <a:pt x="10686" y="60306"/>
                  </a:lnTo>
                  <a:lnTo>
                    <a:pt x="10563" y="60061"/>
                  </a:lnTo>
                  <a:lnTo>
                    <a:pt x="10840" y="60030"/>
                  </a:lnTo>
                  <a:lnTo>
                    <a:pt x="11055" y="60061"/>
                  </a:lnTo>
                  <a:lnTo>
                    <a:pt x="11147" y="59938"/>
                  </a:lnTo>
                  <a:lnTo>
                    <a:pt x="11055" y="59938"/>
                  </a:lnTo>
                  <a:lnTo>
                    <a:pt x="10962" y="59846"/>
                  </a:lnTo>
                  <a:lnTo>
                    <a:pt x="11147" y="59723"/>
                  </a:lnTo>
                  <a:lnTo>
                    <a:pt x="11577" y="59508"/>
                  </a:lnTo>
                  <a:lnTo>
                    <a:pt x="11638" y="59385"/>
                  </a:lnTo>
                  <a:lnTo>
                    <a:pt x="11577" y="59293"/>
                  </a:lnTo>
                  <a:lnTo>
                    <a:pt x="11362" y="59324"/>
                  </a:lnTo>
                  <a:lnTo>
                    <a:pt x="11177" y="59447"/>
                  </a:lnTo>
                  <a:lnTo>
                    <a:pt x="11024" y="59416"/>
                  </a:lnTo>
                  <a:lnTo>
                    <a:pt x="10993" y="59416"/>
                  </a:lnTo>
                  <a:lnTo>
                    <a:pt x="10993" y="59416"/>
                  </a:lnTo>
                  <a:lnTo>
                    <a:pt x="11024" y="59017"/>
                  </a:lnTo>
                  <a:lnTo>
                    <a:pt x="11147" y="58986"/>
                  </a:lnTo>
                  <a:lnTo>
                    <a:pt x="11300" y="58679"/>
                  </a:lnTo>
                  <a:lnTo>
                    <a:pt x="11699" y="58679"/>
                  </a:lnTo>
                  <a:lnTo>
                    <a:pt x="11853" y="58556"/>
                  </a:lnTo>
                  <a:lnTo>
                    <a:pt x="11822" y="58341"/>
                  </a:lnTo>
                  <a:lnTo>
                    <a:pt x="11914" y="58034"/>
                  </a:lnTo>
                  <a:lnTo>
                    <a:pt x="11884" y="57819"/>
                  </a:lnTo>
                  <a:lnTo>
                    <a:pt x="11638" y="57635"/>
                  </a:lnTo>
                  <a:lnTo>
                    <a:pt x="11699" y="57297"/>
                  </a:lnTo>
                  <a:lnTo>
                    <a:pt x="11884" y="57236"/>
                  </a:lnTo>
                  <a:lnTo>
                    <a:pt x="12006" y="57051"/>
                  </a:lnTo>
                  <a:lnTo>
                    <a:pt x="12006" y="56837"/>
                  </a:lnTo>
                  <a:lnTo>
                    <a:pt x="11884" y="56775"/>
                  </a:lnTo>
                  <a:lnTo>
                    <a:pt x="11822" y="56591"/>
                  </a:lnTo>
                  <a:lnTo>
                    <a:pt x="11699" y="56714"/>
                  </a:lnTo>
                  <a:lnTo>
                    <a:pt x="11454" y="56652"/>
                  </a:lnTo>
                  <a:lnTo>
                    <a:pt x="11239" y="56529"/>
                  </a:lnTo>
                  <a:lnTo>
                    <a:pt x="11055" y="56560"/>
                  </a:lnTo>
                  <a:lnTo>
                    <a:pt x="10901" y="56468"/>
                  </a:lnTo>
                  <a:lnTo>
                    <a:pt x="10686" y="56468"/>
                  </a:lnTo>
                  <a:lnTo>
                    <a:pt x="10379" y="56407"/>
                  </a:lnTo>
                  <a:lnTo>
                    <a:pt x="10256" y="56499"/>
                  </a:lnTo>
                  <a:lnTo>
                    <a:pt x="10195" y="56345"/>
                  </a:lnTo>
                  <a:lnTo>
                    <a:pt x="9949" y="56192"/>
                  </a:lnTo>
                  <a:lnTo>
                    <a:pt x="9765" y="55793"/>
                  </a:lnTo>
                  <a:lnTo>
                    <a:pt x="9611" y="55793"/>
                  </a:lnTo>
                  <a:lnTo>
                    <a:pt x="9335" y="56007"/>
                  </a:lnTo>
                  <a:lnTo>
                    <a:pt x="9151" y="55977"/>
                  </a:lnTo>
                  <a:lnTo>
                    <a:pt x="8966" y="56038"/>
                  </a:lnTo>
                  <a:lnTo>
                    <a:pt x="8752" y="55915"/>
                  </a:lnTo>
                  <a:lnTo>
                    <a:pt x="8598" y="56069"/>
                  </a:lnTo>
                  <a:lnTo>
                    <a:pt x="8199" y="55731"/>
                  </a:lnTo>
                  <a:lnTo>
                    <a:pt x="8107" y="55455"/>
                  </a:lnTo>
                  <a:lnTo>
                    <a:pt x="8107" y="55209"/>
                  </a:lnTo>
                  <a:lnTo>
                    <a:pt x="7953" y="55178"/>
                  </a:lnTo>
                  <a:lnTo>
                    <a:pt x="7922" y="54994"/>
                  </a:lnTo>
                  <a:lnTo>
                    <a:pt x="7769" y="54871"/>
                  </a:lnTo>
                  <a:lnTo>
                    <a:pt x="7308" y="54933"/>
                  </a:lnTo>
                  <a:lnTo>
                    <a:pt x="7093" y="54626"/>
                  </a:lnTo>
                  <a:lnTo>
                    <a:pt x="7186" y="54441"/>
                  </a:lnTo>
                  <a:lnTo>
                    <a:pt x="7001" y="54288"/>
                  </a:lnTo>
                  <a:lnTo>
                    <a:pt x="6878" y="53919"/>
                  </a:lnTo>
                  <a:lnTo>
                    <a:pt x="6694" y="53919"/>
                  </a:lnTo>
                  <a:lnTo>
                    <a:pt x="6479" y="54012"/>
                  </a:lnTo>
                  <a:lnTo>
                    <a:pt x="6049" y="54012"/>
                  </a:lnTo>
                  <a:lnTo>
                    <a:pt x="5650" y="53889"/>
                  </a:lnTo>
                  <a:lnTo>
                    <a:pt x="5527" y="54012"/>
                  </a:lnTo>
                  <a:lnTo>
                    <a:pt x="5527" y="54165"/>
                  </a:lnTo>
                  <a:lnTo>
                    <a:pt x="5343" y="54227"/>
                  </a:lnTo>
                  <a:lnTo>
                    <a:pt x="5190" y="54196"/>
                  </a:lnTo>
                  <a:lnTo>
                    <a:pt x="5190" y="53981"/>
                  </a:lnTo>
                  <a:lnTo>
                    <a:pt x="5005" y="53766"/>
                  </a:lnTo>
                  <a:lnTo>
                    <a:pt x="5036" y="53520"/>
                  </a:lnTo>
                  <a:lnTo>
                    <a:pt x="4883" y="53275"/>
                  </a:lnTo>
                  <a:lnTo>
                    <a:pt x="4883" y="53060"/>
                  </a:lnTo>
                  <a:lnTo>
                    <a:pt x="4944" y="52937"/>
                  </a:lnTo>
                  <a:lnTo>
                    <a:pt x="5128" y="53090"/>
                  </a:lnTo>
                  <a:lnTo>
                    <a:pt x="5558" y="53029"/>
                  </a:lnTo>
                  <a:lnTo>
                    <a:pt x="5712" y="52753"/>
                  </a:lnTo>
                  <a:lnTo>
                    <a:pt x="5804" y="52691"/>
                  </a:lnTo>
                  <a:lnTo>
                    <a:pt x="5589" y="52538"/>
                  </a:lnTo>
                  <a:lnTo>
                    <a:pt x="5558" y="52384"/>
                  </a:lnTo>
                  <a:lnTo>
                    <a:pt x="5251" y="52108"/>
                  </a:lnTo>
                  <a:lnTo>
                    <a:pt x="4975" y="52046"/>
                  </a:lnTo>
                  <a:lnTo>
                    <a:pt x="4913" y="51770"/>
                  </a:lnTo>
                  <a:lnTo>
                    <a:pt x="4760" y="51647"/>
                  </a:lnTo>
                  <a:lnTo>
                    <a:pt x="4545" y="51340"/>
                  </a:lnTo>
                  <a:lnTo>
                    <a:pt x="4453" y="51125"/>
                  </a:lnTo>
                  <a:lnTo>
                    <a:pt x="4238" y="50910"/>
                  </a:lnTo>
                  <a:lnTo>
                    <a:pt x="4238" y="50665"/>
                  </a:lnTo>
                  <a:lnTo>
                    <a:pt x="4115" y="50511"/>
                  </a:lnTo>
                  <a:lnTo>
                    <a:pt x="4176" y="50296"/>
                  </a:lnTo>
                  <a:lnTo>
                    <a:pt x="4115" y="50081"/>
                  </a:lnTo>
                  <a:lnTo>
                    <a:pt x="3746" y="49958"/>
                  </a:lnTo>
                  <a:lnTo>
                    <a:pt x="3654" y="49958"/>
                  </a:lnTo>
                  <a:lnTo>
                    <a:pt x="3532" y="49836"/>
                  </a:lnTo>
                  <a:lnTo>
                    <a:pt x="3317" y="49928"/>
                  </a:lnTo>
                  <a:lnTo>
                    <a:pt x="3102" y="50081"/>
                  </a:lnTo>
                  <a:lnTo>
                    <a:pt x="2948" y="49836"/>
                  </a:lnTo>
                  <a:lnTo>
                    <a:pt x="2764" y="49805"/>
                  </a:lnTo>
                  <a:lnTo>
                    <a:pt x="2549" y="49897"/>
                  </a:lnTo>
                  <a:lnTo>
                    <a:pt x="2395" y="49621"/>
                  </a:lnTo>
                  <a:lnTo>
                    <a:pt x="2211" y="49743"/>
                  </a:lnTo>
                  <a:lnTo>
                    <a:pt x="2058" y="49651"/>
                  </a:lnTo>
                  <a:lnTo>
                    <a:pt x="1996" y="49651"/>
                  </a:lnTo>
                  <a:lnTo>
                    <a:pt x="1966" y="49406"/>
                  </a:lnTo>
                  <a:lnTo>
                    <a:pt x="1873" y="49252"/>
                  </a:lnTo>
                  <a:lnTo>
                    <a:pt x="1781" y="49007"/>
                  </a:lnTo>
                  <a:lnTo>
                    <a:pt x="1720" y="48945"/>
                  </a:lnTo>
                  <a:lnTo>
                    <a:pt x="1597" y="48730"/>
                  </a:lnTo>
                  <a:lnTo>
                    <a:pt x="1628" y="48638"/>
                  </a:lnTo>
                  <a:lnTo>
                    <a:pt x="1597" y="48485"/>
                  </a:lnTo>
                  <a:lnTo>
                    <a:pt x="1505" y="48423"/>
                  </a:lnTo>
                  <a:lnTo>
                    <a:pt x="1566" y="48362"/>
                  </a:lnTo>
                  <a:lnTo>
                    <a:pt x="1536" y="48208"/>
                  </a:lnTo>
                  <a:lnTo>
                    <a:pt x="1351" y="48177"/>
                  </a:lnTo>
                  <a:lnTo>
                    <a:pt x="1474" y="47993"/>
                  </a:lnTo>
                  <a:lnTo>
                    <a:pt x="1474" y="47840"/>
                  </a:lnTo>
                  <a:lnTo>
                    <a:pt x="1597" y="47717"/>
                  </a:lnTo>
                  <a:lnTo>
                    <a:pt x="1597" y="47563"/>
                  </a:lnTo>
                  <a:lnTo>
                    <a:pt x="1198" y="46857"/>
                  </a:lnTo>
                  <a:lnTo>
                    <a:pt x="1259" y="46243"/>
                  </a:lnTo>
                  <a:lnTo>
                    <a:pt x="1382" y="46182"/>
                  </a:lnTo>
                  <a:lnTo>
                    <a:pt x="1413" y="45936"/>
                  </a:lnTo>
                  <a:lnTo>
                    <a:pt x="1566" y="45782"/>
                  </a:lnTo>
                  <a:lnTo>
                    <a:pt x="1566" y="45721"/>
                  </a:lnTo>
                  <a:lnTo>
                    <a:pt x="1566" y="45721"/>
                  </a:lnTo>
                  <a:lnTo>
                    <a:pt x="1505" y="45567"/>
                  </a:lnTo>
                  <a:lnTo>
                    <a:pt x="1505" y="45567"/>
                  </a:lnTo>
                  <a:lnTo>
                    <a:pt x="1566" y="45383"/>
                  </a:lnTo>
                  <a:lnTo>
                    <a:pt x="1474" y="45260"/>
                  </a:lnTo>
                  <a:lnTo>
                    <a:pt x="1474" y="45168"/>
                  </a:lnTo>
                  <a:lnTo>
                    <a:pt x="1566" y="45168"/>
                  </a:lnTo>
                  <a:lnTo>
                    <a:pt x="1628" y="45291"/>
                  </a:lnTo>
                  <a:lnTo>
                    <a:pt x="1781" y="45230"/>
                  </a:lnTo>
                  <a:lnTo>
                    <a:pt x="1781" y="45076"/>
                  </a:lnTo>
                  <a:lnTo>
                    <a:pt x="1873" y="45015"/>
                  </a:lnTo>
                  <a:lnTo>
                    <a:pt x="2027" y="45107"/>
                  </a:lnTo>
                  <a:lnTo>
                    <a:pt x="2242" y="44953"/>
                  </a:lnTo>
                  <a:lnTo>
                    <a:pt x="2273" y="44800"/>
                  </a:lnTo>
                  <a:lnTo>
                    <a:pt x="2365" y="44769"/>
                  </a:lnTo>
                  <a:lnTo>
                    <a:pt x="2610" y="44861"/>
                  </a:lnTo>
                  <a:lnTo>
                    <a:pt x="2702" y="44738"/>
                  </a:lnTo>
                  <a:lnTo>
                    <a:pt x="2580" y="44523"/>
                  </a:lnTo>
                  <a:lnTo>
                    <a:pt x="2457" y="44523"/>
                  </a:lnTo>
                  <a:lnTo>
                    <a:pt x="2365" y="44554"/>
                  </a:lnTo>
                  <a:lnTo>
                    <a:pt x="2180" y="44554"/>
                  </a:lnTo>
                  <a:lnTo>
                    <a:pt x="2058" y="44401"/>
                  </a:lnTo>
                  <a:lnTo>
                    <a:pt x="1873" y="44401"/>
                  </a:lnTo>
                  <a:lnTo>
                    <a:pt x="1689" y="44186"/>
                  </a:lnTo>
                  <a:lnTo>
                    <a:pt x="1720" y="44094"/>
                  </a:lnTo>
                  <a:lnTo>
                    <a:pt x="1904" y="44216"/>
                  </a:lnTo>
                  <a:lnTo>
                    <a:pt x="1904" y="44063"/>
                  </a:lnTo>
                  <a:lnTo>
                    <a:pt x="1843" y="43971"/>
                  </a:lnTo>
                  <a:lnTo>
                    <a:pt x="1966" y="43848"/>
                  </a:lnTo>
                  <a:lnTo>
                    <a:pt x="1781" y="43879"/>
                  </a:lnTo>
                  <a:cubicBezTo>
                    <a:pt x="1781" y="43879"/>
                    <a:pt x="1566" y="44001"/>
                    <a:pt x="1536" y="44001"/>
                  </a:cubicBezTo>
                  <a:cubicBezTo>
                    <a:pt x="1536" y="44032"/>
                    <a:pt x="1505" y="44032"/>
                    <a:pt x="1505" y="44063"/>
                  </a:cubicBezTo>
                  <a:lnTo>
                    <a:pt x="1505" y="44063"/>
                  </a:lnTo>
                  <a:lnTo>
                    <a:pt x="1474" y="43817"/>
                  </a:lnTo>
                  <a:lnTo>
                    <a:pt x="1843" y="43479"/>
                  </a:lnTo>
                  <a:lnTo>
                    <a:pt x="2058" y="43387"/>
                  </a:lnTo>
                  <a:lnTo>
                    <a:pt x="2273" y="42988"/>
                  </a:lnTo>
                  <a:lnTo>
                    <a:pt x="2518" y="42650"/>
                  </a:lnTo>
                  <a:lnTo>
                    <a:pt x="2672" y="42221"/>
                  </a:lnTo>
                  <a:lnTo>
                    <a:pt x="3010" y="41668"/>
                  </a:lnTo>
                  <a:lnTo>
                    <a:pt x="3255" y="41084"/>
                  </a:lnTo>
                  <a:lnTo>
                    <a:pt x="3194" y="40839"/>
                  </a:lnTo>
                  <a:lnTo>
                    <a:pt x="2825" y="40409"/>
                  </a:lnTo>
                  <a:lnTo>
                    <a:pt x="2610" y="40348"/>
                  </a:lnTo>
                  <a:lnTo>
                    <a:pt x="2242" y="39826"/>
                  </a:lnTo>
                  <a:lnTo>
                    <a:pt x="2303" y="39580"/>
                  </a:lnTo>
                  <a:lnTo>
                    <a:pt x="2457" y="39365"/>
                  </a:lnTo>
                  <a:lnTo>
                    <a:pt x="2457" y="39119"/>
                  </a:lnTo>
                  <a:lnTo>
                    <a:pt x="2180" y="38935"/>
                  </a:lnTo>
                  <a:lnTo>
                    <a:pt x="2119" y="38751"/>
                  </a:lnTo>
                  <a:lnTo>
                    <a:pt x="2119" y="38444"/>
                  </a:lnTo>
                  <a:lnTo>
                    <a:pt x="2180" y="38352"/>
                  </a:lnTo>
                  <a:lnTo>
                    <a:pt x="2088" y="38198"/>
                  </a:lnTo>
                  <a:lnTo>
                    <a:pt x="1904" y="38167"/>
                  </a:lnTo>
                  <a:lnTo>
                    <a:pt x="1781" y="38045"/>
                  </a:lnTo>
                  <a:lnTo>
                    <a:pt x="1781" y="37768"/>
                  </a:lnTo>
                  <a:lnTo>
                    <a:pt x="1904" y="37615"/>
                  </a:lnTo>
                  <a:lnTo>
                    <a:pt x="1751" y="37584"/>
                  </a:lnTo>
                  <a:lnTo>
                    <a:pt x="1751" y="37430"/>
                  </a:lnTo>
                  <a:lnTo>
                    <a:pt x="1781" y="36908"/>
                  </a:lnTo>
                  <a:lnTo>
                    <a:pt x="1935" y="36847"/>
                  </a:lnTo>
                  <a:lnTo>
                    <a:pt x="1536" y="35987"/>
                  </a:lnTo>
                  <a:lnTo>
                    <a:pt x="1198" y="35373"/>
                  </a:lnTo>
                  <a:lnTo>
                    <a:pt x="1136" y="35128"/>
                  </a:lnTo>
                  <a:lnTo>
                    <a:pt x="922" y="34943"/>
                  </a:lnTo>
                  <a:lnTo>
                    <a:pt x="1075" y="34544"/>
                  </a:lnTo>
                  <a:lnTo>
                    <a:pt x="1229" y="34268"/>
                  </a:lnTo>
                  <a:lnTo>
                    <a:pt x="1321" y="34022"/>
                  </a:lnTo>
                  <a:lnTo>
                    <a:pt x="1229" y="33930"/>
                  </a:lnTo>
                  <a:lnTo>
                    <a:pt x="829" y="33715"/>
                  </a:lnTo>
                  <a:lnTo>
                    <a:pt x="768" y="33531"/>
                  </a:lnTo>
                  <a:lnTo>
                    <a:pt x="645" y="33347"/>
                  </a:lnTo>
                  <a:lnTo>
                    <a:pt x="430" y="33224"/>
                  </a:lnTo>
                  <a:lnTo>
                    <a:pt x="307" y="33224"/>
                  </a:lnTo>
                  <a:lnTo>
                    <a:pt x="154" y="32855"/>
                  </a:lnTo>
                  <a:lnTo>
                    <a:pt x="62" y="32702"/>
                  </a:lnTo>
                  <a:lnTo>
                    <a:pt x="92" y="32425"/>
                  </a:lnTo>
                  <a:lnTo>
                    <a:pt x="154" y="32210"/>
                  </a:lnTo>
                  <a:lnTo>
                    <a:pt x="0" y="32149"/>
                  </a:lnTo>
                  <a:lnTo>
                    <a:pt x="154" y="32057"/>
                  </a:lnTo>
                  <a:lnTo>
                    <a:pt x="369" y="31996"/>
                  </a:lnTo>
                  <a:lnTo>
                    <a:pt x="369" y="31996"/>
                  </a:lnTo>
                  <a:lnTo>
                    <a:pt x="461" y="31996"/>
                  </a:lnTo>
                  <a:lnTo>
                    <a:pt x="461" y="31688"/>
                  </a:lnTo>
                  <a:lnTo>
                    <a:pt x="676" y="31474"/>
                  </a:lnTo>
                  <a:lnTo>
                    <a:pt x="891" y="31474"/>
                  </a:lnTo>
                  <a:lnTo>
                    <a:pt x="1014" y="31289"/>
                  </a:lnTo>
                  <a:lnTo>
                    <a:pt x="1014" y="31044"/>
                  </a:lnTo>
                  <a:lnTo>
                    <a:pt x="1136" y="31044"/>
                  </a:lnTo>
                  <a:lnTo>
                    <a:pt x="1321" y="31105"/>
                  </a:lnTo>
                  <a:lnTo>
                    <a:pt x="1413" y="30982"/>
                  </a:lnTo>
                  <a:lnTo>
                    <a:pt x="1413" y="30829"/>
                  </a:lnTo>
                  <a:lnTo>
                    <a:pt x="1413" y="30829"/>
                  </a:lnTo>
                  <a:lnTo>
                    <a:pt x="1597" y="30829"/>
                  </a:lnTo>
                  <a:lnTo>
                    <a:pt x="1658" y="30890"/>
                  </a:lnTo>
                  <a:lnTo>
                    <a:pt x="1658" y="31013"/>
                  </a:lnTo>
                  <a:lnTo>
                    <a:pt x="1751" y="31105"/>
                  </a:lnTo>
                  <a:lnTo>
                    <a:pt x="1751" y="30921"/>
                  </a:lnTo>
                  <a:lnTo>
                    <a:pt x="1812" y="30798"/>
                  </a:lnTo>
                  <a:lnTo>
                    <a:pt x="1935" y="30798"/>
                  </a:lnTo>
                  <a:lnTo>
                    <a:pt x="1996" y="30767"/>
                  </a:lnTo>
                  <a:lnTo>
                    <a:pt x="1873" y="30675"/>
                  </a:lnTo>
                  <a:lnTo>
                    <a:pt x="1873" y="30614"/>
                  </a:lnTo>
                  <a:lnTo>
                    <a:pt x="1966" y="30614"/>
                  </a:lnTo>
                  <a:lnTo>
                    <a:pt x="2058" y="30583"/>
                  </a:lnTo>
                  <a:lnTo>
                    <a:pt x="2058" y="30522"/>
                  </a:lnTo>
                  <a:lnTo>
                    <a:pt x="1996" y="30522"/>
                  </a:lnTo>
                  <a:lnTo>
                    <a:pt x="1966" y="30430"/>
                  </a:lnTo>
                  <a:lnTo>
                    <a:pt x="1996" y="30368"/>
                  </a:lnTo>
                  <a:lnTo>
                    <a:pt x="2150" y="30368"/>
                  </a:lnTo>
                  <a:lnTo>
                    <a:pt x="2303" y="30460"/>
                  </a:lnTo>
                  <a:lnTo>
                    <a:pt x="2395" y="30583"/>
                  </a:lnTo>
                  <a:lnTo>
                    <a:pt x="2488" y="30644"/>
                  </a:lnTo>
                  <a:lnTo>
                    <a:pt x="2549" y="30583"/>
                  </a:lnTo>
                  <a:lnTo>
                    <a:pt x="2672" y="30644"/>
                  </a:lnTo>
                  <a:lnTo>
                    <a:pt x="2702" y="30706"/>
                  </a:lnTo>
                  <a:lnTo>
                    <a:pt x="2825" y="30767"/>
                  </a:lnTo>
                  <a:lnTo>
                    <a:pt x="2825" y="30859"/>
                  </a:lnTo>
                  <a:lnTo>
                    <a:pt x="2672" y="30952"/>
                  </a:lnTo>
                  <a:lnTo>
                    <a:pt x="2549" y="30890"/>
                  </a:lnTo>
                  <a:lnTo>
                    <a:pt x="2365" y="30921"/>
                  </a:lnTo>
                  <a:lnTo>
                    <a:pt x="2211" y="30798"/>
                  </a:lnTo>
                  <a:lnTo>
                    <a:pt x="2211" y="30706"/>
                  </a:lnTo>
                  <a:lnTo>
                    <a:pt x="2150" y="30798"/>
                  </a:lnTo>
                  <a:lnTo>
                    <a:pt x="2150" y="31013"/>
                  </a:lnTo>
                  <a:lnTo>
                    <a:pt x="2180" y="31166"/>
                  </a:lnTo>
                  <a:lnTo>
                    <a:pt x="2303" y="31044"/>
                  </a:lnTo>
                  <a:lnTo>
                    <a:pt x="2365" y="31105"/>
                  </a:lnTo>
                  <a:lnTo>
                    <a:pt x="2395" y="31259"/>
                  </a:lnTo>
                  <a:lnTo>
                    <a:pt x="2549" y="31136"/>
                  </a:lnTo>
                  <a:lnTo>
                    <a:pt x="2672" y="31166"/>
                  </a:lnTo>
                  <a:lnTo>
                    <a:pt x="2672" y="31289"/>
                  </a:lnTo>
                  <a:lnTo>
                    <a:pt x="2702" y="31289"/>
                  </a:lnTo>
                  <a:lnTo>
                    <a:pt x="2795" y="31197"/>
                  </a:lnTo>
                  <a:lnTo>
                    <a:pt x="2825" y="31259"/>
                  </a:lnTo>
                  <a:lnTo>
                    <a:pt x="2825" y="31320"/>
                  </a:lnTo>
                  <a:lnTo>
                    <a:pt x="2825" y="31412"/>
                  </a:lnTo>
                  <a:lnTo>
                    <a:pt x="2948" y="31228"/>
                  </a:lnTo>
                  <a:lnTo>
                    <a:pt x="3040" y="31136"/>
                  </a:lnTo>
                  <a:lnTo>
                    <a:pt x="3102" y="31197"/>
                  </a:lnTo>
                  <a:lnTo>
                    <a:pt x="3040" y="31259"/>
                  </a:lnTo>
                  <a:lnTo>
                    <a:pt x="3010" y="31351"/>
                  </a:lnTo>
                  <a:lnTo>
                    <a:pt x="3132" y="31351"/>
                  </a:lnTo>
                  <a:lnTo>
                    <a:pt x="3194" y="31412"/>
                  </a:lnTo>
                  <a:lnTo>
                    <a:pt x="3102" y="31474"/>
                  </a:lnTo>
                  <a:lnTo>
                    <a:pt x="3010" y="31627"/>
                  </a:lnTo>
                  <a:lnTo>
                    <a:pt x="3163" y="31596"/>
                  </a:lnTo>
                  <a:lnTo>
                    <a:pt x="3286" y="31412"/>
                  </a:lnTo>
                  <a:lnTo>
                    <a:pt x="3255" y="31289"/>
                  </a:lnTo>
                  <a:lnTo>
                    <a:pt x="3317" y="31228"/>
                  </a:lnTo>
                  <a:lnTo>
                    <a:pt x="3470" y="31228"/>
                  </a:lnTo>
                  <a:lnTo>
                    <a:pt x="3593" y="31320"/>
                  </a:lnTo>
                  <a:lnTo>
                    <a:pt x="3624" y="31259"/>
                  </a:lnTo>
                  <a:lnTo>
                    <a:pt x="3532" y="31136"/>
                  </a:lnTo>
                  <a:lnTo>
                    <a:pt x="3532" y="31074"/>
                  </a:lnTo>
                  <a:lnTo>
                    <a:pt x="3685" y="31136"/>
                  </a:lnTo>
                  <a:lnTo>
                    <a:pt x="3808" y="31289"/>
                  </a:lnTo>
                  <a:lnTo>
                    <a:pt x="4023" y="31289"/>
                  </a:lnTo>
                  <a:lnTo>
                    <a:pt x="4207" y="31351"/>
                  </a:lnTo>
                  <a:lnTo>
                    <a:pt x="4330" y="31289"/>
                  </a:lnTo>
                  <a:lnTo>
                    <a:pt x="4330" y="31197"/>
                  </a:lnTo>
                  <a:lnTo>
                    <a:pt x="4514" y="31259"/>
                  </a:lnTo>
                  <a:lnTo>
                    <a:pt x="4698" y="31351"/>
                  </a:lnTo>
                  <a:lnTo>
                    <a:pt x="4729" y="31289"/>
                  </a:lnTo>
                  <a:lnTo>
                    <a:pt x="4913" y="31381"/>
                  </a:lnTo>
                  <a:lnTo>
                    <a:pt x="5742" y="31811"/>
                  </a:lnTo>
                  <a:lnTo>
                    <a:pt x="6326" y="32210"/>
                  </a:lnTo>
                  <a:lnTo>
                    <a:pt x="6449" y="32333"/>
                  </a:lnTo>
                  <a:lnTo>
                    <a:pt x="6602" y="32395"/>
                  </a:lnTo>
                  <a:lnTo>
                    <a:pt x="6786" y="32671"/>
                  </a:lnTo>
                  <a:lnTo>
                    <a:pt x="6909" y="32702"/>
                  </a:lnTo>
                  <a:lnTo>
                    <a:pt x="6878" y="32610"/>
                  </a:lnTo>
                  <a:lnTo>
                    <a:pt x="6878" y="32548"/>
                  </a:lnTo>
                  <a:lnTo>
                    <a:pt x="6971" y="32548"/>
                  </a:lnTo>
                  <a:lnTo>
                    <a:pt x="7216" y="32763"/>
                  </a:lnTo>
                  <a:lnTo>
                    <a:pt x="7339" y="32763"/>
                  </a:lnTo>
                  <a:lnTo>
                    <a:pt x="7554" y="32947"/>
                  </a:lnTo>
                  <a:lnTo>
                    <a:pt x="7677" y="32917"/>
                  </a:lnTo>
                  <a:lnTo>
                    <a:pt x="7523" y="32702"/>
                  </a:lnTo>
                  <a:lnTo>
                    <a:pt x="7493" y="32640"/>
                  </a:lnTo>
                  <a:lnTo>
                    <a:pt x="7554" y="32640"/>
                  </a:lnTo>
                  <a:lnTo>
                    <a:pt x="7708" y="32794"/>
                  </a:lnTo>
                  <a:lnTo>
                    <a:pt x="7708" y="32947"/>
                  </a:lnTo>
                  <a:lnTo>
                    <a:pt x="8045" y="33193"/>
                  </a:lnTo>
                  <a:lnTo>
                    <a:pt x="8045" y="33285"/>
                  </a:lnTo>
                  <a:lnTo>
                    <a:pt x="8230" y="33377"/>
                  </a:lnTo>
                  <a:lnTo>
                    <a:pt x="8260" y="33316"/>
                  </a:lnTo>
                  <a:lnTo>
                    <a:pt x="8414" y="33347"/>
                  </a:lnTo>
                  <a:lnTo>
                    <a:pt x="8598" y="33531"/>
                  </a:lnTo>
                  <a:lnTo>
                    <a:pt x="8659" y="33715"/>
                  </a:lnTo>
                  <a:lnTo>
                    <a:pt x="8752" y="33776"/>
                  </a:lnTo>
                  <a:lnTo>
                    <a:pt x="8874" y="33991"/>
                  </a:lnTo>
                  <a:lnTo>
                    <a:pt x="8936" y="33961"/>
                  </a:lnTo>
                  <a:lnTo>
                    <a:pt x="8997" y="34053"/>
                  </a:lnTo>
                  <a:lnTo>
                    <a:pt x="8997" y="34237"/>
                  </a:lnTo>
                  <a:lnTo>
                    <a:pt x="8997" y="34452"/>
                  </a:lnTo>
                  <a:lnTo>
                    <a:pt x="8966" y="34667"/>
                  </a:lnTo>
                  <a:lnTo>
                    <a:pt x="8905" y="34820"/>
                  </a:lnTo>
                  <a:lnTo>
                    <a:pt x="8905" y="34913"/>
                  </a:lnTo>
                  <a:lnTo>
                    <a:pt x="8721" y="35158"/>
                  </a:lnTo>
                  <a:lnTo>
                    <a:pt x="8690" y="35250"/>
                  </a:lnTo>
                  <a:lnTo>
                    <a:pt x="8383" y="35680"/>
                  </a:lnTo>
                  <a:lnTo>
                    <a:pt x="8168" y="35803"/>
                  </a:lnTo>
                  <a:lnTo>
                    <a:pt x="7892" y="35864"/>
                  </a:lnTo>
                  <a:lnTo>
                    <a:pt x="7769" y="35957"/>
                  </a:lnTo>
                  <a:lnTo>
                    <a:pt x="7554" y="35957"/>
                  </a:lnTo>
                  <a:lnTo>
                    <a:pt x="7493" y="36018"/>
                  </a:lnTo>
                  <a:lnTo>
                    <a:pt x="7124" y="36049"/>
                  </a:lnTo>
                  <a:lnTo>
                    <a:pt x="6633" y="36049"/>
                  </a:lnTo>
                  <a:lnTo>
                    <a:pt x="6356" y="35957"/>
                  </a:lnTo>
                  <a:lnTo>
                    <a:pt x="6172" y="35834"/>
                  </a:lnTo>
                  <a:lnTo>
                    <a:pt x="6049" y="35895"/>
                  </a:lnTo>
                  <a:lnTo>
                    <a:pt x="5896" y="35864"/>
                  </a:lnTo>
                  <a:lnTo>
                    <a:pt x="5681" y="35864"/>
                  </a:lnTo>
                  <a:lnTo>
                    <a:pt x="5650" y="35772"/>
                  </a:lnTo>
                  <a:lnTo>
                    <a:pt x="5497" y="35742"/>
                  </a:lnTo>
                  <a:lnTo>
                    <a:pt x="5374" y="35834"/>
                  </a:lnTo>
                  <a:lnTo>
                    <a:pt x="5190" y="35619"/>
                  </a:lnTo>
                  <a:lnTo>
                    <a:pt x="5190" y="35527"/>
                  </a:lnTo>
                  <a:lnTo>
                    <a:pt x="5005" y="35557"/>
                  </a:lnTo>
                  <a:lnTo>
                    <a:pt x="4883" y="35527"/>
                  </a:lnTo>
                  <a:lnTo>
                    <a:pt x="4944" y="35496"/>
                  </a:lnTo>
                  <a:lnTo>
                    <a:pt x="4668" y="35496"/>
                  </a:lnTo>
                  <a:lnTo>
                    <a:pt x="4606" y="35588"/>
                  </a:lnTo>
                  <a:lnTo>
                    <a:pt x="4453" y="35588"/>
                  </a:lnTo>
                  <a:lnTo>
                    <a:pt x="4453" y="35496"/>
                  </a:lnTo>
                  <a:lnTo>
                    <a:pt x="4391" y="35435"/>
                  </a:lnTo>
                  <a:lnTo>
                    <a:pt x="4483" y="35373"/>
                  </a:lnTo>
                  <a:lnTo>
                    <a:pt x="4361" y="35250"/>
                  </a:lnTo>
                  <a:lnTo>
                    <a:pt x="4330" y="35312"/>
                  </a:lnTo>
                  <a:lnTo>
                    <a:pt x="4084" y="35312"/>
                  </a:lnTo>
                  <a:lnTo>
                    <a:pt x="3931" y="35189"/>
                  </a:lnTo>
                  <a:lnTo>
                    <a:pt x="3900" y="35250"/>
                  </a:lnTo>
                  <a:lnTo>
                    <a:pt x="3777" y="35250"/>
                  </a:lnTo>
                  <a:lnTo>
                    <a:pt x="3409" y="34974"/>
                  </a:lnTo>
                  <a:lnTo>
                    <a:pt x="3378" y="34790"/>
                  </a:lnTo>
                  <a:lnTo>
                    <a:pt x="3163" y="34790"/>
                  </a:lnTo>
                  <a:lnTo>
                    <a:pt x="3132" y="34759"/>
                  </a:lnTo>
                  <a:lnTo>
                    <a:pt x="2979" y="34759"/>
                  </a:lnTo>
                  <a:lnTo>
                    <a:pt x="2948" y="34790"/>
                  </a:lnTo>
                  <a:lnTo>
                    <a:pt x="3132" y="34913"/>
                  </a:lnTo>
                  <a:lnTo>
                    <a:pt x="3163" y="35158"/>
                  </a:lnTo>
                  <a:lnTo>
                    <a:pt x="3347" y="35281"/>
                  </a:lnTo>
                  <a:lnTo>
                    <a:pt x="3378" y="35404"/>
                  </a:lnTo>
                  <a:lnTo>
                    <a:pt x="3624" y="35465"/>
                  </a:lnTo>
                  <a:lnTo>
                    <a:pt x="3685" y="35527"/>
                  </a:lnTo>
                  <a:lnTo>
                    <a:pt x="3532" y="35588"/>
                  </a:lnTo>
                  <a:lnTo>
                    <a:pt x="3439" y="35711"/>
                  </a:lnTo>
                  <a:lnTo>
                    <a:pt x="3501" y="35742"/>
                  </a:lnTo>
                  <a:lnTo>
                    <a:pt x="3746" y="35680"/>
                  </a:lnTo>
                  <a:lnTo>
                    <a:pt x="3869" y="35588"/>
                  </a:lnTo>
                  <a:lnTo>
                    <a:pt x="3992" y="35680"/>
                  </a:lnTo>
                  <a:lnTo>
                    <a:pt x="3869" y="35742"/>
                  </a:lnTo>
                  <a:lnTo>
                    <a:pt x="3869" y="35772"/>
                  </a:lnTo>
                  <a:lnTo>
                    <a:pt x="4054" y="35772"/>
                  </a:lnTo>
                  <a:lnTo>
                    <a:pt x="3992" y="35926"/>
                  </a:lnTo>
                  <a:lnTo>
                    <a:pt x="3839" y="35926"/>
                  </a:lnTo>
                  <a:lnTo>
                    <a:pt x="3777" y="36018"/>
                  </a:lnTo>
                  <a:lnTo>
                    <a:pt x="3961" y="36049"/>
                  </a:lnTo>
                  <a:lnTo>
                    <a:pt x="4023" y="36018"/>
                  </a:lnTo>
                  <a:lnTo>
                    <a:pt x="4176" y="36018"/>
                  </a:lnTo>
                  <a:lnTo>
                    <a:pt x="4238" y="36110"/>
                  </a:lnTo>
                  <a:lnTo>
                    <a:pt x="4361" y="36018"/>
                  </a:lnTo>
                  <a:lnTo>
                    <a:pt x="4729" y="36172"/>
                  </a:lnTo>
                  <a:lnTo>
                    <a:pt x="4913" y="36417"/>
                  </a:lnTo>
                  <a:lnTo>
                    <a:pt x="5005" y="36448"/>
                  </a:lnTo>
                  <a:lnTo>
                    <a:pt x="4944" y="36540"/>
                  </a:lnTo>
                  <a:lnTo>
                    <a:pt x="4944" y="36663"/>
                  </a:lnTo>
                  <a:lnTo>
                    <a:pt x="5005" y="36694"/>
                  </a:lnTo>
                  <a:lnTo>
                    <a:pt x="5005" y="36847"/>
                  </a:lnTo>
                  <a:lnTo>
                    <a:pt x="4975" y="37093"/>
                  </a:lnTo>
                  <a:lnTo>
                    <a:pt x="4852" y="37154"/>
                  </a:lnTo>
                  <a:lnTo>
                    <a:pt x="4821" y="37308"/>
                  </a:lnTo>
                  <a:lnTo>
                    <a:pt x="4944" y="37338"/>
                  </a:lnTo>
                  <a:lnTo>
                    <a:pt x="4944" y="37523"/>
                  </a:lnTo>
                  <a:lnTo>
                    <a:pt x="5190" y="37738"/>
                  </a:lnTo>
                  <a:lnTo>
                    <a:pt x="5190" y="37860"/>
                  </a:lnTo>
                  <a:lnTo>
                    <a:pt x="5343" y="37983"/>
                  </a:lnTo>
                  <a:lnTo>
                    <a:pt x="5343" y="38137"/>
                  </a:lnTo>
                  <a:lnTo>
                    <a:pt x="5374" y="38352"/>
                  </a:lnTo>
                  <a:lnTo>
                    <a:pt x="5312" y="38474"/>
                  </a:lnTo>
                  <a:lnTo>
                    <a:pt x="5374" y="38567"/>
                  </a:lnTo>
                  <a:lnTo>
                    <a:pt x="5466" y="38689"/>
                  </a:lnTo>
                  <a:lnTo>
                    <a:pt x="5773" y="38812"/>
                  </a:lnTo>
                  <a:lnTo>
                    <a:pt x="5927" y="38689"/>
                  </a:lnTo>
                  <a:lnTo>
                    <a:pt x="5988" y="38689"/>
                  </a:lnTo>
                  <a:lnTo>
                    <a:pt x="6111" y="38843"/>
                  </a:lnTo>
                  <a:lnTo>
                    <a:pt x="6264" y="38935"/>
                  </a:lnTo>
                  <a:lnTo>
                    <a:pt x="6264" y="39119"/>
                  </a:lnTo>
                  <a:lnTo>
                    <a:pt x="6356" y="39181"/>
                  </a:lnTo>
                  <a:lnTo>
                    <a:pt x="6602" y="39181"/>
                  </a:lnTo>
                  <a:lnTo>
                    <a:pt x="6725" y="39273"/>
                  </a:lnTo>
                  <a:lnTo>
                    <a:pt x="6940" y="39273"/>
                  </a:lnTo>
                  <a:lnTo>
                    <a:pt x="7093" y="39426"/>
                  </a:lnTo>
                  <a:lnTo>
                    <a:pt x="7186" y="39426"/>
                  </a:lnTo>
                  <a:lnTo>
                    <a:pt x="7370" y="39211"/>
                  </a:lnTo>
                  <a:lnTo>
                    <a:pt x="7493" y="39211"/>
                  </a:lnTo>
                  <a:lnTo>
                    <a:pt x="7615" y="39181"/>
                  </a:lnTo>
                  <a:lnTo>
                    <a:pt x="7615" y="38904"/>
                  </a:lnTo>
                  <a:lnTo>
                    <a:pt x="7493" y="38812"/>
                  </a:lnTo>
                  <a:lnTo>
                    <a:pt x="7523" y="38720"/>
                  </a:lnTo>
                  <a:lnTo>
                    <a:pt x="7523" y="38659"/>
                  </a:lnTo>
                  <a:lnTo>
                    <a:pt x="7339" y="38597"/>
                  </a:lnTo>
                  <a:lnTo>
                    <a:pt x="7339" y="38474"/>
                  </a:lnTo>
                  <a:lnTo>
                    <a:pt x="7216" y="38567"/>
                  </a:lnTo>
                  <a:lnTo>
                    <a:pt x="7124" y="38567"/>
                  </a:lnTo>
                  <a:lnTo>
                    <a:pt x="6940" y="38628"/>
                  </a:lnTo>
                  <a:lnTo>
                    <a:pt x="6756" y="38536"/>
                  </a:lnTo>
                  <a:lnTo>
                    <a:pt x="6602" y="38321"/>
                  </a:lnTo>
                  <a:lnTo>
                    <a:pt x="6387" y="38229"/>
                  </a:lnTo>
                  <a:lnTo>
                    <a:pt x="6326" y="38045"/>
                  </a:lnTo>
                  <a:lnTo>
                    <a:pt x="6234" y="37830"/>
                  </a:lnTo>
                  <a:lnTo>
                    <a:pt x="6387" y="37830"/>
                  </a:lnTo>
                  <a:lnTo>
                    <a:pt x="6479" y="37707"/>
                  </a:lnTo>
                  <a:lnTo>
                    <a:pt x="6449" y="37615"/>
                  </a:lnTo>
                  <a:lnTo>
                    <a:pt x="6479" y="37523"/>
                  </a:lnTo>
                  <a:lnTo>
                    <a:pt x="6418" y="37430"/>
                  </a:lnTo>
                  <a:lnTo>
                    <a:pt x="6449" y="37338"/>
                  </a:lnTo>
                  <a:lnTo>
                    <a:pt x="6633" y="37338"/>
                  </a:lnTo>
                  <a:lnTo>
                    <a:pt x="6848" y="37461"/>
                  </a:lnTo>
                  <a:lnTo>
                    <a:pt x="7063" y="37492"/>
                  </a:lnTo>
                  <a:lnTo>
                    <a:pt x="7186" y="37676"/>
                  </a:lnTo>
                  <a:lnTo>
                    <a:pt x="7339" y="37799"/>
                  </a:lnTo>
                  <a:lnTo>
                    <a:pt x="7615" y="37799"/>
                  </a:lnTo>
                  <a:lnTo>
                    <a:pt x="7677" y="37891"/>
                  </a:lnTo>
                  <a:lnTo>
                    <a:pt x="7861" y="37891"/>
                  </a:lnTo>
                  <a:lnTo>
                    <a:pt x="8383" y="38137"/>
                  </a:lnTo>
                  <a:lnTo>
                    <a:pt x="8598" y="38352"/>
                  </a:lnTo>
                  <a:lnTo>
                    <a:pt x="8690" y="38229"/>
                  </a:lnTo>
                  <a:lnTo>
                    <a:pt x="8813" y="38106"/>
                  </a:lnTo>
                  <a:lnTo>
                    <a:pt x="8813" y="37922"/>
                  </a:lnTo>
                  <a:lnTo>
                    <a:pt x="8936" y="37922"/>
                  </a:lnTo>
                  <a:lnTo>
                    <a:pt x="9089" y="37799"/>
                  </a:lnTo>
                  <a:lnTo>
                    <a:pt x="8844" y="37461"/>
                  </a:lnTo>
                  <a:lnTo>
                    <a:pt x="8506" y="37062"/>
                  </a:lnTo>
                  <a:lnTo>
                    <a:pt x="8414" y="36816"/>
                  </a:lnTo>
                  <a:lnTo>
                    <a:pt x="8414" y="36694"/>
                  </a:lnTo>
                  <a:lnTo>
                    <a:pt x="8659" y="36509"/>
                  </a:lnTo>
                  <a:lnTo>
                    <a:pt x="8844" y="36264"/>
                  </a:lnTo>
                  <a:lnTo>
                    <a:pt x="8874" y="36049"/>
                  </a:lnTo>
                  <a:lnTo>
                    <a:pt x="9028" y="35926"/>
                  </a:lnTo>
                  <a:lnTo>
                    <a:pt x="9212" y="35895"/>
                  </a:lnTo>
                  <a:lnTo>
                    <a:pt x="9488" y="35650"/>
                  </a:lnTo>
                  <a:lnTo>
                    <a:pt x="9673" y="35281"/>
                  </a:lnTo>
                  <a:lnTo>
                    <a:pt x="9796" y="35189"/>
                  </a:lnTo>
                  <a:lnTo>
                    <a:pt x="9980" y="35220"/>
                  </a:lnTo>
                  <a:lnTo>
                    <a:pt x="10164" y="35342"/>
                  </a:lnTo>
                  <a:lnTo>
                    <a:pt x="10379" y="35312"/>
                  </a:lnTo>
                  <a:lnTo>
                    <a:pt x="10655" y="35342"/>
                  </a:lnTo>
                  <a:lnTo>
                    <a:pt x="10747" y="35465"/>
                  </a:lnTo>
                  <a:lnTo>
                    <a:pt x="10717" y="35650"/>
                  </a:lnTo>
                  <a:lnTo>
                    <a:pt x="10901" y="35465"/>
                  </a:lnTo>
                  <a:lnTo>
                    <a:pt x="11116" y="35619"/>
                  </a:lnTo>
                  <a:lnTo>
                    <a:pt x="11177" y="35803"/>
                  </a:lnTo>
                  <a:lnTo>
                    <a:pt x="11269" y="35926"/>
                  </a:lnTo>
                  <a:lnTo>
                    <a:pt x="11269" y="35619"/>
                  </a:lnTo>
                  <a:lnTo>
                    <a:pt x="11147" y="35404"/>
                  </a:lnTo>
                  <a:lnTo>
                    <a:pt x="11208" y="35312"/>
                  </a:lnTo>
                  <a:lnTo>
                    <a:pt x="11208" y="34913"/>
                  </a:lnTo>
                  <a:lnTo>
                    <a:pt x="11269" y="34790"/>
                  </a:lnTo>
                  <a:lnTo>
                    <a:pt x="11208" y="34728"/>
                  </a:lnTo>
                  <a:lnTo>
                    <a:pt x="11208" y="34636"/>
                  </a:lnTo>
                  <a:lnTo>
                    <a:pt x="11239" y="34575"/>
                  </a:lnTo>
                  <a:lnTo>
                    <a:pt x="11208" y="34452"/>
                  </a:lnTo>
                  <a:lnTo>
                    <a:pt x="11239" y="34360"/>
                  </a:lnTo>
                  <a:lnTo>
                    <a:pt x="11116" y="34237"/>
                  </a:lnTo>
                  <a:lnTo>
                    <a:pt x="10932" y="34145"/>
                  </a:lnTo>
                  <a:lnTo>
                    <a:pt x="10686" y="34145"/>
                  </a:lnTo>
                  <a:lnTo>
                    <a:pt x="10625" y="33930"/>
                  </a:lnTo>
                  <a:lnTo>
                    <a:pt x="10686" y="33715"/>
                  </a:lnTo>
                  <a:lnTo>
                    <a:pt x="10686" y="33316"/>
                  </a:lnTo>
                  <a:lnTo>
                    <a:pt x="10747" y="33285"/>
                  </a:lnTo>
                  <a:lnTo>
                    <a:pt x="10686" y="33162"/>
                  </a:lnTo>
                  <a:lnTo>
                    <a:pt x="10686" y="33009"/>
                  </a:lnTo>
                  <a:lnTo>
                    <a:pt x="10778" y="32947"/>
                  </a:lnTo>
                  <a:lnTo>
                    <a:pt x="10686" y="32825"/>
                  </a:lnTo>
                  <a:lnTo>
                    <a:pt x="10686" y="32640"/>
                  </a:lnTo>
                  <a:lnTo>
                    <a:pt x="10563" y="32303"/>
                  </a:lnTo>
                  <a:lnTo>
                    <a:pt x="10318" y="32118"/>
                  </a:lnTo>
                  <a:lnTo>
                    <a:pt x="9918" y="31811"/>
                  </a:lnTo>
                  <a:lnTo>
                    <a:pt x="9918" y="31719"/>
                  </a:lnTo>
                  <a:lnTo>
                    <a:pt x="10133" y="31719"/>
                  </a:lnTo>
                  <a:lnTo>
                    <a:pt x="10471" y="31934"/>
                  </a:lnTo>
                  <a:lnTo>
                    <a:pt x="10655" y="31934"/>
                  </a:lnTo>
                  <a:lnTo>
                    <a:pt x="10778" y="31873"/>
                  </a:lnTo>
                  <a:lnTo>
                    <a:pt x="11085" y="31842"/>
                  </a:lnTo>
                  <a:lnTo>
                    <a:pt x="11546" y="31873"/>
                  </a:lnTo>
                  <a:lnTo>
                    <a:pt x="11730" y="32026"/>
                  </a:lnTo>
                  <a:lnTo>
                    <a:pt x="11730" y="32180"/>
                  </a:lnTo>
                  <a:lnTo>
                    <a:pt x="11914" y="32364"/>
                  </a:lnTo>
                  <a:lnTo>
                    <a:pt x="12099" y="32395"/>
                  </a:lnTo>
                  <a:lnTo>
                    <a:pt x="12129" y="32518"/>
                  </a:lnTo>
                  <a:lnTo>
                    <a:pt x="12375" y="32825"/>
                  </a:lnTo>
                  <a:lnTo>
                    <a:pt x="12344" y="32947"/>
                  </a:lnTo>
                  <a:lnTo>
                    <a:pt x="12037" y="32947"/>
                  </a:lnTo>
                  <a:lnTo>
                    <a:pt x="11976" y="33070"/>
                  </a:lnTo>
                  <a:lnTo>
                    <a:pt x="11699" y="33070"/>
                  </a:lnTo>
                  <a:lnTo>
                    <a:pt x="11638" y="33162"/>
                  </a:lnTo>
                  <a:lnTo>
                    <a:pt x="11669" y="33254"/>
                  </a:lnTo>
                  <a:lnTo>
                    <a:pt x="11577" y="33377"/>
                  </a:lnTo>
                  <a:lnTo>
                    <a:pt x="11484" y="33316"/>
                  </a:lnTo>
                  <a:lnTo>
                    <a:pt x="11454" y="33408"/>
                  </a:lnTo>
                  <a:lnTo>
                    <a:pt x="11454" y="33654"/>
                  </a:lnTo>
                  <a:lnTo>
                    <a:pt x="11577" y="33715"/>
                  </a:lnTo>
                  <a:lnTo>
                    <a:pt x="11914" y="33991"/>
                  </a:lnTo>
                  <a:lnTo>
                    <a:pt x="12252" y="34421"/>
                  </a:lnTo>
                  <a:lnTo>
                    <a:pt x="12406" y="34421"/>
                  </a:lnTo>
                  <a:lnTo>
                    <a:pt x="12621" y="34268"/>
                  </a:lnTo>
                  <a:lnTo>
                    <a:pt x="12713" y="34452"/>
                  </a:lnTo>
                  <a:lnTo>
                    <a:pt x="12805" y="34360"/>
                  </a:lnTo>
                  <a:lnTo>
                    <a:pt x="12928" y="34360"/>
                  </a:lnTo>
                  <a:lnTo>
                    <a:pt x="12958" y="34268"/>
                  </a:lnTo>
                  <a:lnTo>
                    <a:pt x="13265" y="34145"/>
                  </a:lnTo>
                  <a:lnTo>
                    <a:pt x="13296" y="33961"/>
                  </a:lnTo>
                  <a:lnTo>
                    <a:pt x="13235" y="33715"/>
                  </a:lnTo>
                  <a:lnTo>
                    <a:pt x="13327" y="33531"/>
                  </a:lnTo>
                  <a:lnTo>
                    <a:pt x="13327" y="33377"/>
                  </a:lnTo>
                  <a:lnTo>
                    <a:pt x="13204" y="33224"/>
                  </a:lnTo>
                  <a:lnTo>
                    <a:pt x="13296" y="33162"/>
                  </a:lnTo>
                  <a:lnTo>
                    <a:pt x="13757" y="33101"/>
                  </a:lnTo>
                  <a:lnTo>
                    <a:pt x="13818" y="33009"/>
                  </a:lnTo>
                  <a:lnTo>
                    <a:pt x="14094" y="33101"/>
                  </a:lnTo>
                  <a:lnTo>
                    <a:pt x="14033" y="32978"/>
                  </a:lnTo>
                  <a:lnTo>
                    <a:pt x="13818" y="32825"/>
                  </a:lnTo>
                  <a:lnTo>
                    <a:pt x="13757" y="32671"/>
                  </a:lnTo>
                  <a:lnTo>
                    <a:pt x="13849" y="32671"/>
                  </a:lnTo>
                  <a:lnTo>
                    <a:pt x="13972" y="32763"/>
                  </a:lnTo>
                  <a:lnTo>
                    <a:pt x="14094" y="32702"/>
                  </a:lnTo>
                  <a:lnTo>
                    <a:pt x="14401" y="32333"/>
                  </a:lnTo>
                  <a:lnTo>
                    <a:pt x="14494" y="32303"/>
                  </a:lnTo>
                  <a:lnTo>
                    <a:pt x="14831" y="31873"/>
                  </a:lnTo>
                  <a:lnTo>
                    <a:pt x="14831" y="31781"/>
                  </a:lnTo>
                  <a:lnTo>
                    <a:pt x="14923" y="31750"/>
                  </a:lnTo>
                  <a:lnTo>
                    <a:pt x="15108" y="31781"/>
                  </a:lnTo>
                  <a:lnTo>
                    <a:pt x="15353" y="31658"/>
                  </a:lnTo>
                  <a:lnTo>
                    <a:pt x="15384" y="31566"/>
                  </a:lnTo>
                  <a:lnTo>
                    <a:pt x="15691" y="31474"/>
                  </a:lnTo>
                  <a:lnTo>
                    <a:pt x="15722" y="31596"/>
                  </a:lnTo>
                  <a:lnTo>
                    <a:pt x="15783" y="31596"/>
                  </a:lnTo>
                  <a:lnTo>
                    <a:pt x="15814" y="31719"/>
                  </a:lnTo>
                  <a:lnTo>
                    <a:pt x="15753" y="31811"/>
                  </a:lnTo>
                  <a:lnTo>
                    <a:pt x="15845" y="31873"/>
                  </a:lnTo>
                  <a:lnTo>
                    <a:pt x="16029" y="31688"/>
                  </a:lnTo>
                  <a:lnTo>
                    <a:pt x="16060" y="31566"/>
                  </a:lnTo>
                  <a:lnTo>
                    <a:pt x="15967" y="31535"/>
                  </a:lnTo>
                  <a:lnTo>
                    <a:pt x="15845" y="31381"/>
                  </a:lnTo>
                  <a:lnTo>
                    <a:pt x="15845" y="31320"/>
                  </a:lnTo>
                  <a:lnTo>
                    <a:pt x="16152" y="31013"/>
                  </a:lnTo>
                  <a:lnTo>
                    <a:pt x="16182" y="31013"/>
                  </a:lnTo>
                  <a:lnTo>
                    <a:pt x="16213" y="31136"/>
                  </a:lnTo>
                  <a:lnTo>
                    <a:pt x="16152" y="31166"/>
                  </a:lnTo>
                  <a:lnTo>
                    <a:pt x="16090" y="31228"/>
                  </a:lnTo>
                  <a:lnTo>
                    <a:pt x="16244" y="31412"/>
                  </a:lnTo>
                  <a:lnTo>
                    <a:pt x="16367" y="31381"/>
                  </a:lnTo>
                  <a:lnTo>
                    <a:pt x="16459" y="31259"/>
                  </a:lnTo>
                  <a:lnTo>
                    <a:pt x="16397" y="31136"/>
                  </a:lnTo>
                  <a:lnTo>
                    <a:pt x="16336" y="30982"/>
                  </a:lnTo>
                  <a:lnTo>
                    <a:pt x="16275" y="30921"/>
                  </a:lnTo>
                  <a:lnTo>
                    <a:pt x="16397" y="30829"/>
                  </a:lnTo>
                  <a:lnTo>
                    <a:pt x="16858" y="30614"/>
                  </a:lnTo>
                  <a:lnTo>
                    <a:pt x="17134" y="30583"/>
                  </a:lnTo>
                  <a:lnTo>
                    <a:pt x="17165" y="30644"/>
                  </a:lnTo>
                  <a:lnTo>
                    <a:pt x="17011" y="30737"/>
                  </a:lnTo>
                  <a:lnTo>
                    <a:pt x="16889" y="30737"/>
                  </a:lnTo>
                  <a:lnTo>
                    <a:pt x="16582" y="30890"/>
                  </a:lnTo>
                  <a:lnTo>
                    <a:pt x="16643" y="30952"/>
                  </a:lnTo>
                  <a:lnTo>
                    <a:pt x="16735" y="30982"/>
                  </a:lnTo>
                  <a:lnTo>
                    <a:pt x="16827" y="30921"/>
                  </a:lnTo>
                  <a:lnTo>
                    <a:pt x="17042" y="31105"/>
                  </a:lnTo>
                  <a:lnTo>
                    <a:pt x="16919" y="31166"/>
                  </a:lnTo>
                  <a:lnTo>
                    <a:pt x="16889" y="31228"/>
                  </a:lnTo>
                  <a:lnTo>
                    <a:pt x="17011" y="31412"/>
                  </a:lnTo>
                  <a:lnTo>
                    <a:pt x="16919" y="31535"/>
                  </a:lnTo>
                  <a:lnTo>
                    <a:pt x="16766" y="31535"/>
                  </a:lnTo>
                  <a:lnTo>
                    <a:pt x="16612" y="31688"/>
                  </a:lnTo>
                  <a:lnTo>
                    <a:pt x="16643" y="31811"/>
                  </a:lnTo>
                  <a:lnTo>
                    <a:pt x="16766" y="31842"/>
                  </a:lnTo>
                  <a:lnTo>
                    <a:pt x="16889" y="31811"/>
                  </a:lnTo>
                  <a:lnTo>
                    <a:pt x="16981" y="31811"/>
                  </a:lnTo>
                  <a:lnTo>
                    <a:pt x="17104" y="31750"/>
                  </a:lnTo>
                  <a:lnTo>
                    <a:pt x="17257" y="31811"/>
                  </a:lnTo>
                  <a:lnTo>
                    <a:pt x="17257" y="31996"/>
                  </a:lnTo>
                  <a:lnTo>
                    <a:pt x="17349" y="31811"/>
                  </a:lnTo>
                  <a:lnTo>
                    <a:pt x="17533" y="31596"/>
                  </a:lnTo>
                  <a:lnTo>
                    <a:pt x="17595" y="31596"/>
                  </a:lnTo>
                  <a:lnTo>
                    <a:pt x="17687" y="31719"/>
                  </a:lnTo>
                  <a:lnTo>
                    <a:pt x="17810" y="31811"/>
                  </a:lnTo>
                  <a:lnTo>
                    <a:pt x="17871" y="31750"/>
                  </a:lnTo>
                  <a:lnTo>
                    <a:pt x="17841" y="31658"/>
                  </a:lnTo>
                  <a:lnTo>
                    <a:pt x="17871" y="31566"/>
                  </a:lnTo>
                  <a:lnTo>
                    <a:pt x="17748" y="31474"/>
                  </a:lnTo>
                  <a:lnTo>
                    <a:pt x="17748" y="31381"/>
                  </a:lnTo>
                  <a:lnTo>
                    <a:pt x="17902" y="31228"/>
                  </a:lnTo>
                  <a:lnTo>
                    <a:pt x="18055" y="31197"/>
                  </a:lnTo>
                  <a:lnTo>
                    <a:pt x="18117" y="31136"/>
                  </a:lnTo>
                  <a:lnTo>
                    <a:pt x="18332" y="30982"/>
                  </a:lnTo>
                  <a:lnTo>
                    <a:pt x="18424" y="31044"/>
                  </a:lnTo>
                  <a:lnTo>
                    <a:pt x="18516" y="31044"/>
                  </a:lnTo>
                  <a:lnTo>
                    <a:pt x="18608" y="31013"/>
                  </a:lnTo>
                  <a:lnTo>
                    <a:pt x="18731" y="31074"/>
                  </a:lnTo>
                  <a:lnTo>
                    <a:pt x="19069" y="31074"/>
                  </a:lnTo>
                  <a:lnTo>
                    <a:pt x="19192" y="30982"/>
                  </a:lnTo>
                  <a:lnTo>
                    <a:pt x="19192" y="30859"/>
                  </a:lnTo>
                  <a:lnTo>
                    <a:pt x="19284" y="30767"/>
                  </a:lnTo>
                  <a:lnTo>
                    <a:pt x="19468" y="30737"/>
                  </a:lnTo>
                  <a:lnTo>
                    <a:pt x="19468" y="30644"/>
                  </a:lnTo>
                  <a:lnTo>
                    <a:pt x="19621" y="30522"/>
                  </a:lnTo>
                  <a:lnTo>
                    <a:pt x="19775" y="30491"/>
                  </a:lnTo>
                  <a:lnTo>
                    <a:pt x="19990" y="30276"/>
                  </a:lnTo>
                  <a:lnTo>
                    <a:pt x="20051" y="30276"/>
                  </a:lnTo>
                  <a:lnTo>
                    <a:pt x="20205" y="30215"/>
                  </a:lnTo>
                  <a:lnTo>
                    <a:pt x="20236" y="30276"/>
                  </a:lnTo>
                  <a:lnTo>
                    <a:pt x="20082" y="30430"/>
                  </a:lnTo>
                  <a:lnTo>
                    <a:pt x="20236" y="30460"/>
                  </a:lnTo>
                  <a:lnTo>
                    <a:pt x="20389" y="30614"/>
                  </a:lnTo>
                  <a:lnTo>
                    <a:pt x="20389" y="30706"/>
                  </a:lnTo>
                  <a:lnTo>
                    <a:pt x="20266" y="30829"/>
                  </a:lnTo>
                  <a:lnTo>
                    <a:pt x="20328" y="31013"/>
                  </a:lnTo>
                  <a:lnTo>
                    <a:pt x="20297" y="31136"/>
                  </a:lnTo>
                  <a:lnTo>
                    <a:pt x="20389" y="31259"/>
                  </a:lnTo>
                  <a:lnTo>
                    <a:pt x="20819" y="31289"/>
                  </a:lnTo>
                  <a:lnTo>
                    <a:pt x="20911" y="31197"/>
                  </a:lnTo>
                  <a:lnTo>
                    <a:pt x="20911" y="31074"/>
                  </a:lnTo>
                  <a:lnTo>
                    <a:pt x="20819" y="31013"/>
                  </a:lnTo>
                  <a:lnTo>
                    <a:pt x="20665" y="30829"/>
                  </a:lnTo>
                  <a:lnTo>
                    <a:pt x="20665" y="30706"/>
                  </a:lnTo>
                  <a:lnTo>
                    <a:pt x="20788" y="30614"/>
                  </a:lnTo>
                  <a:lnTo>
                    <a:pt x="21003" y="30737"/>
                  </a:lnTo>
                  <a:lnTo>
                    <a:pt x="21157" y="30614"/>
                  </a:lnTo>
                  <a:lnTo>
                    <a:pt x="21218" y="30337"/>
                  </a:lnTo>
                  <a:lnTo>
                    <a:pt x="21341" y="30337"/>
                  </a:lnTo>
                  <a:lnTo>
                    <a:pt x="21433" y="30430"/>
                  </a:lnTo>
                  <a:lnTo>
                    <a:pt x="21648" y="30460"/>
                  </a:lnTo>
                  <a:lnTo>
                    <a:pt x="21433" y="30215"/>
                  </a:lnTo>
                  <a:lnTo>
                    <a:pt x="21249" y="30153"/>
                  </a:lnTo>
                  <a:lnTo>
                    <a:pt x="21218" y="30000"/>
                  </a:lnTo>
                  <a:lnTo>
                    <a:pt x="21065" y="29754"/>
                  </a:lnTo>
                  <a:lnTo>
                    <a:pt x="20973" y="29754"/>
                  </a:lnTo>
                  <a:lnTo>
                    <a:pt x="20942" y="29877"/>
                  </a:lnTo>
                  <a:lnTo>
                    <a:pt x="20850" y="29754"/>
                  </a:lnTo>
                  <a:lnTo>
                    <a:pt x="20788" y="29447"/>
                  </a:lnTo>
                  <a:lnTo>
                    <a:pt x="20665" y="29386"/>
                  </a:lnTo>
                  <a:lnTo>
                    <a:pt x="20543" y="29201"/>
                  </a:lnTo>
                  <a:lnTo>
                    <a:pt x="20543" y="29140"/>
                  </a:lnTo>
                  <a:lnTo>
                    <a:pt x="20727" y="29078"/>
                  </a:lnTo>
                  <a:lnTo>
                    <a:pt x="20727" y="28925"/>
                  </a:lnTo>
                  <a:lnTo>
                    <a:pt x="20635" y="28741"/>
                  </a:lnTo>
                  <a:lnTo>
                    <a:pt x="20727" y="28649"/>
                  </a:lnTo>
                  <a:lnTo>
                    <a:pt x="20880" y="28679"/>
                  </a:lnTo>
                  <a:lnTo>
                    <a:pt x="20942" y="28649"/>
                  </a:lnTo>
                  <a:lnTo>
                    <a:pt x="21095" y="28741"/>
                  </a:lnTo>
                  <a:lnTo>
                    <a:pt x="21249" y="28710"/>
                  </a:lnTo>
                  <a:lnTo>
                    <a:pt x="21402" y="28771"/>
                  </a:lnTo>
                  <a:lnTo>
                    <a:pt x="22017" y="28679"/>
                  </a:lnTo>
                  <a:lnTo>
                    <a:pt x="22815" y="28741"/>
                  </a:lnTo>
                  <a:lnTo>
                    <a:pt x="23061" y="28894"/>
                  </a:lnTo>
                  <a:lnTo>
                    <a:pt x="23583" y="29078"/>
                  </a:lnTo>
                  <a:lnTo>
                    <a:pt x="23613" y="29201"/>
                  </a:lnTo>
                  <a:lnTo>
                    <a:pt x="23583" y="29293"/>
                  </a:lnTo>
                  <a:lnTo>
                    <a:pt x="23644" y="29478"/>
                  </a:lnTo>
                  <a:lnTo>
                    <a:pt x="23797" y="29324"/>
                  </a:lnTo>
                  <a:lnTo>
                    <a:pt x="24043" y="29232"/>
                  </a:lnTo>
                  <a:lnTo>
                    <a:pt x="24197" y="29355"/>
                  </a:lnTo>
                  <a:lnTo>
                    <a:pt x="24319" y="29355"/>
                  </a:lnTo>
                  <a:lnTo>
                    <a:pt x="24350" y="29508"/>
                  </a:lnTo>
                  <a:lnTo>
                    <a:pt x="24627" y="29570"/>
                  </a:lnTo>
                  <a:lnTo>
                    <a:pt x="25087" y="29815"/>
                  </a:lnTo>
                  <a:lnTo>
                    <a:pt x="25517" y="29846"/>
                  </a:lnTo>
                  <a:lnTo>
                    <a:pt x="25671" y="30000"/>
                  </a:lnTo>
                  <a:lnTo>
                    <a:pt x="25793" y="30245"/>
                  </a:lnTo>
                  <a:lnTo>
                    <a:pt x="26039" y="30276"/>
                  </a:lnTo>
                  <a:lnTo>
                    <a:pt x="26285" y="30460"/>
                  </a:lnTo>
                  <a:lnTo>
                    <a:pt x="26469" y="30829"/>
                  </a:lnTo>
                  <a:lnTo>
                    <a:pt x="26653" y="30859"/>
                  </a:lnTo>
                  <a:lnTo>
                    <a:pt x="26653" y="30767"/>
                  </a:lnTo>
                  <a:lnTo>
                    <a:pt x="26592" y="30522"/>
                  </a:lnTo>
                  <a:lnTo>
                    <a:pt x="26684" y="30522"/>
                  </a:lnTo>
                  <a:lnTo>
                    <a:pt x="26745" y="30460"/>
                  </a:lnTo>
                  <a:lnTo>
                    <a:pt x="26622" y="30276"/>
                  </a:lnTo>
                  <a:lnTo>
                    <a:pt x="26684" y="30153"/>
                  </a:lnTo>
                  <a:lnTo>
                    <a:pt x="26684" y="29723"/>
                  </a:lnTo>
                  <a:lnTo>
                    <a:pt x="26807" y="29600"/>
                  </a:lnTo>
                  <a:lnTo>
                    <a:pt x="26684" y="29600"/>
                  </a:lnTo>
                  <a:lnTo>
                    <a:pt x="26653" y="29539"/>
                  </a:lnTo>
                  <a:lnTo>
                    <a:pt x="26500" y="29539"/>
                  </a:lnTo>
                  <a:lnTo>
                    <a:pt x="26377" y="29600"/>
                  </a:lnTo>
                  <a:lnTo>
                    <a:pt x="26193" y="29570"/>
                  </a:lnTo>
                  <a:lnTo>
                    <a:pt x="25855" y="29171"/>
                  </a:lnTo>
                  <a:lnTo>
                    <a:pt x="25763" y="29171"/>
                  </a:lnTo>
                  <a:lnTo>
                    <a:pt x="25640" y="29017"/>
                  </a:lnTo>
                  <a:lnTo>
                    <a:pt x="25640" y="28710"/>
                  </a:lnTo>
                  <a:lnTo>
                    <a:pt x="25548" y="28618"/>
                  </a:lnTo>
                  <a:lnTo>
                    <a:pt x="25394" y="28864"/>
                  </a:lnTo>
                  <a:lnTo>
                    <a:pt x="25210" y="28741"/>
                  </a:lnTo>
                  <a:lnTo>
                    <a:pt x="25026" y="28741"/>
                  </a:lnTo>
                  <a:lnTo>
                    <a:pt x="24872" y="28618"/>
                  </a:lnTo>
                  <a:lnTo>
                    <a:pt x="24780" y="28771"/>
                  </a:lnTo>
                  <a:lnTo>
                    <a:pt x="24749" y="28464"/>
                  </a:lnTo>
                  <a:lnTo>
                    <a:pt x="24627" y="28372"/>
                  </a:lnTo>
                  <a:lnTo>
                    <a:pt x="24473" y="28004"/>
                  </a:lnTo>
                  <a:lnTo>
                    <a:pt x="24473" y="27881"/>
                  </a:lnTo>
                  <a:lnTo>
                    <a:pt x="24596" y="27973"/>
                  </a:lnTo>
                  <a:lnTo>
                    <a:pt x="24719" y="27850"/>
                  </a:lnTo>
                  <a:lnTo>
                    <a:pt x="24719" y="27666"/>
                  </a:lnTo>
                  <a:lnTo>
                    <a:pt x="24473" y="27482"/>
                  </a:lnTo>
                  <a:lnTo>
                    <a:pt x="24442" y="27267"/>
                  </a:lnTo>
                  <a:lnTo>
                    <a:pt x="24565" y="27113"/>
                  </a:lnTo>
                  <a:lnTo>
                    <a:pt x="24688" y="27144"/>
                  </a:lnTo>
                  <a:lnTo>
                    <a:pt x="24534" y="27021"/>
                  </a:lnTo>
                  <a:lnTo>
                    <a:pt x="24350" y="27021"/>
                  </a:lnTo>
                  <a:lnTo>
                    <a:pt x="24227" y="26714"/>
                  </a:lnTo>
                  <a:lnTo>
                    <a:pt x="24135" y="26622"/>
                  </a:lnTo>
                  <a:lnTo>
                    <a:pt x="24012" y="26683"/>
                  </a:lnTo>
                  <a:lnTo>
                    <a:pt x="23828" y="26499"/>
                  </a:lnTo>
                  <a:lnTo>
                    <a:pt x="23828" y="26223"/>
                  </a:lnTo>
                  <a:lnTo>
                    <a:pt x="23920" y="26069"/>
                  </a:lnTo>
                  <a:lnTo>
                    <a:pt x="23828" y="25916"/>
                  </a:lnTo>
                  <a:lnTo>
                    <a:pt x="23797" y="25762"/>
                  </a:lnTo>
                  <a:lnTo>
                    <a:pt x="23920" y="25701"/>
                  </a:lnTo>
                  <a:lnTo>
                    <a:pt x="24197" y="25240"/>
                  </a:lnTo>
                  <a:lnTo>
                    <a:pt x="24381" y="25117"/>
                  </a:lnTo>
                  <a:lnTo>
                    <a:pt x="24442" y="25025"/>
                  </a:lnTo>
                  <a:lnTo>
                    <a:pt x="24350" y="24810"/>
                  </a:lnTo>
                  <a:lnTo>
                    <a:pt x="24350" y="24657"/>
                  </a:lnTo>
                  <a:lnTo>
                    <a:pt x="24442" y="24442"/>
                  </a:lnTo>
                  <a:lnTo>
                    <a:pt x="24319" y="24258"/>
                  </a:lnTo>
                  <a:lnTo>
                    <a:pt x="24319" y="24012"/>
                  </a:lnTo>
                  <a:lnTo>
                    <a:pt x="24381" y="23889"/>
                  </a:lnTo>
                  <a:lnTo>
                    <a:pt x="24319" y="23766"/>
                  </a:lnTo>
                  <a:lnTo>
                    <a:pt x="24319" y="23551"/>
                  </a:lnTo>
                  <a:lnTo>
                    <a:pt x="24197" y="23459"/>
                  </a:lnTo>
                  <a:lnTo>
                    <a:pt x="24289" y="23152"/>
                  </a:lnTo>
                  <a:lnTo>
                    <a:pt x="24350" y="23091"/>
                  </a:lnTo>
                  <a:lnTo>
                    <a:pt x="24197" y="22907"/>
                  </a:lnTo>
                  <a:lnTo>
                    <a:pt x="24258" y="22630"/>
                  </a:lnTo>
                  <a:lnTo>
                    <a:pt x="24227" y="22292"/>
                  </a:lnTo>
                  <a:lnTo>
                    <a:pt x="24350" y="22231"/>
                  </a:lnTo>
                  <a:lnTo>
                    <a:pt x="24504" y="22323"/>
                  </a:lnTo>
                  <a:lnTo>
                    <a:pt x="24442" y="22385"/>
                  </a:lnTo>
                  <a:lnTo>
                    <a:pt x="24504" y="22446"/>
                  </a:lnTo>
                  <a:lnTo>
                    <a:pt x="24688" y="22385"/>
                  </a:lnTo>
                  <a:lnTo>
                    <a:pt x="24903" y="22385"/>
                  </a:lnTo>
                  <a:lnTo>
                    <a:pt x="25118" y="22262"/>
                  </a:lnTo>
                  <a:lnTo>
                    <a:pt x="25271" y="22262"/>
                  </a:lnTo>
                  <a:lnTo>
                    <a:pt x="25425" y="22354"/>
                  </a:lnTo>
                  <a:lnTo>
                    <a:pt x="25517" y="22262"/>
                  </a:lnTo>
                  <a:lnTo>
                    <a:pt x="25701" y="22262"/>
                  </a:lnTo>
                  <a:lnTo>
                    <a:pt x="26193" y="22446"/>
                  </a:lnTo>
                  <a:lnTo>
                    <a:pt x="26438" y="22446"/>
                  </a:lnTo>
                  <a:lnTo>
                    <a:pt x="26592" y="22507"/>
                  </a:lnTo>
                  <a:lnTo>
                    <a:pt x="26653" y="22661"/>
                  </a:lnTo>
                  <a:lnTo>
                    <a:pt x="26530" y="22692"/>
                  </a:lnTo>
                  <a:lnTo>
                    <a:pt x="26622" y="22907"/>
                  </a:lnTo>
                  <a:lnTo>
                    <a:pt x="26622" y="23091"/>
                  </a:lnTo>
                  <a:lnTo>
                    <a:pt x="26715" y="23183"/>
                  </a:lnTo>
                  <a:lnTo>
                    <a:pt x="26715" y="23490"/>
                  </a:lnTo>
                  <a:lnTo>
                    <a:pt x="26807" y="23736"/>
                  </a:lnTo>
                  <a:lnTo>
                    <a:pt x="26745" y="24196"/>
                  </a:lnTo>
                  <a:lnTo>
                    <a:pt x="26837" y="24319"/>
                  </a:lnTo>
                  <a:lnTo>
                    <a:pt x="26807" y="24442"/>
                  </a:lnTo>
                  <a:lnTo>
                    <a:pt x="26868" y="24565"/>
                  </a:lnTo>
                  <a:lnTo>
                    <a:pt x="26837" y="24718"/>
                  </a:lnTo>
                  <a:lnTo>
                    <a:pt x="26715" y="24780"/>
                  </a:lnTo>
                  <a:lnTo>
                    <a:pt x="26776" y="24964"/>
                  </a:lnTo>
                  <a:lnTo>
                    <a:pt x="26960" y="25148"/>
                  </a:lnTo>
                  <a:lnTo>
                    <a:pt x="27083" y="25363"/>
                  </a:lnTo>
                  <a:lnTo>
                    <a:pt x="27267" y="25394"/>
                  </a:lnTo>
                  <a:lnTo>
                    <a:pt x="27267" y="25455"/>
                  </a:lnTo>
                  <a:lnTo>
                    <a:pt x="27390" y="25394"/>
                  </a:lnTo>
                  <a:lnTo>
                    <a:pt x="27482" y="25455"/>
                  </a:lnTo>
                  <a:lnTo>
                    <a:pt x="27544" y="25793"/>
                  </a:lnTo>
                  <a:lnTo>
                    <a:pt x="27759" y="25916"/>
                  </a:lnTo>
                  <a:lnTo>
                    <a:pt x="27851" y="26100"/>
                  </a:lnTo>
                  <a:lnTo>
                    <a:pt x="27912" y="26591"/>
                  </a:lnTo>
                  <a:lnTo>
                    <a:pt x="28066" y="26745"/>
                  </a:lnTo>
                  <a:lnTo>
                    <a:pt x="28066" y="26837"/>
                  </a:lnTo>
                  <a:lnTo>
                    <a:pt x="28004" y="26960"/>
                  </a:lnTo>
                  <a:lnTo>
                    <a:pt x="28188" y="27175"/>
                  </a:lnTo>
                  <a:lnTo>
                    <a:pt x="28188" y="27420"/>
                  </a:lnTo>
                  <a:lnTo>
                    <a:pt x="28434" y="27789"/>
                  </a:lnTo>
                  <a:lnTo>
                    <a:pt x="28373" y="28004"/>
                  </a:lnTo>
                  <a:lnTo>
                    <a:pt x="28465" y="28188"/>
                  </a:lnTo>
                  <a:lnTo>
                    <a:pt x="28649" y="28311"/>
                  </a:lnTo>
                  <a:lnTo>
                    <a:pt x="28557" y="28434"/>
                  </a:lnTo>
                  <a:lnTo>
                    <a:pt x="28649" y="28526"/>
                  </a:lnTo>
                  <a:lnTo>
                    <a:pt x="28741" y="28894"/>
                  </a:lnTo>
                  <a:lnTo>
                    <a:pt x="29048" y="29293"/>
                  </a:lnTo>
                  <a:lnTo>
                    <a:pt x="29325" y="29386"/>
                  </a:lnTo>
                  <a:lnTo>
                    <a:pt x="29447" y="29539"/>
                  </a:lnTo>
                  <a:lnTo>
                    <a:pt x="29540" y="29570"/>
                  </a:lnTo>
                  <a:lnTo>
                    <a:pt x="29816" y="29815"/>
                  </a:lnTo>
                  <a:lnTo>
                    <a:pt x="29816" y="29938"/>
                  </a:lnTo>
                  <a:lnTo>
                    <a:pt x="29724" y="29908"/>
                  </a:lnTo>
                  <a:lnTo>
                    <a:pt x="29724" y="30092"/>
                  </a:lnTo>
                  <a:lnTo>
                    <a:pt x="29662" y="30307"/>
                  </a:lnTo>
                  <a:lnTo>
                    <a:pt x="29785" y="30614"/>
                  </a:lnTo>
                  <a:lnTo>
                    <a:pt x="29969" y="30798"/>
                  </a:lnTo>
                  <a:lnTo>
                    <a:pt x="30000" y="31074"/>
                  </a:lnTo>
                  <a:lnTo>
                    <a:pt x="29847" y="31197"/>
                  </a:lnTo>
                  <a:lnTo>
                    <a:pt x="29847" y="31289"/>
                  </a:lnTo>
                  <a:lnTo>
                    <a:pt x="29724" y="31412"/>
                  </a:lnTo>
                  <a:lnTo>
                    <a:pt x="29785" y="31504"/>
                  </a:lnTo>
                  <a:lnTo>
                    <a:pt x="29785" y="31873"/>
                  </a:lnTo>
                  <a:lnTo>
                    <a:pt x="29601" y="31965"/>
                  </a:lnTo>
                  <a:lnTo>
                    <a:pt x="29662" y="32026"/>
                  </a:lnTo>
                  <a:lnTo>
                    <a:pt x="29785" y="31996"/>
                  </a:lnTo>
                  <a:lnTo>
                    <a:pt x="29816" y="32088"/>
                  </a:lnTo>
                  <a:lnTo>
                    <a:pt x="29601" y="32210"/>
                  </a:lnTo>
                  <a:lnTo>
                    <a:pt x="29601" y="32548"/>
                  </a:lnTo>
                  <a:lnTo>
                    <a:pt x="29540" y="32640"/>
                  </a:lnTo>
                  <a:lnTo>
                    <a:pt x="29325" y="32548"/>
                  </a:lnTo>
                  <a:lnTo>
                    <a:pt x="29325" y="32671"/>
                  </a:lnTo>
                  <a:lnTo>
                    <a:pt x="29509" y="32855"/>
                  </a:lnTo>
                  <a:lnTo>
                    <a:pt x="29509" y="32978"/>
                  </a:lnTo>
                  <a:lnTo>
                    <a:pt x="29355" y="33070"/>
                  </a:lnTo>
                  <a:lnTo>
                    <a:pt x="29232" y="33224"/>
                  </a:lnTo>
                  <a:lnTo>
                    <a:pt x="28925" y="33224"/>
                  </a:lnTo>
                  <a:lnTo>
                    <a:pt x="28741" y="33101"/>
                  </a:lnTo>
                  <a:lnTo>
                    <a:pt x="29018" y="32947"/>
                  </a:lnTo>
                  <a:lnTo>
                    <a:pt x="29018" y="32825"/>
                  </a:lnTo>
                  <a:lnTo>
                    <a:pt x="28833" y="32825"/>
                  </a:lnTo>
                  <a:lnTo>
                    <a:pt x="28803" y="32947"/>
                  </a:lnTo>
                  <a:lnTo>
                    <a:pt x="28680" y="32947"/>
                  </a:lnTo>
                  <a:lnTo>
                    <a:pt x="28281" y="32732"/>
                  </a:lnTo>
                  <a:lnTo>
                    <a:pt x="28219" y="32825"/>
                  </a:lnTo>
                  <a:lnTo>
                    <a:pt x="27728" y="32886"/>
                  </a:lnTo>
                  <a:lnTo>
                    <a:pt x="27482" y="32886"/>
                  </a:lnTo>
                  <a:lnTo>
                    <a:pt x="27390" y="33101"/>
                  </a:lnTo>
                  <a:lnTo>
                    <a:pt x="27482" y="33101"/>
                  </a:lnTo>
                  <a:lnTo>
                    <a:pt x="27544" y="33162"/>
                  </a:lnTo>
                  <a:lnTo>
                    <a:pt x="27636" y="33009"/>
                  </a:lnTo>
                  <a:lnTo>
                    <a:pt x="27881" y="32978"/>
                  </a:lnTo>
                  <a:lnTo>
                    <a:pt x="27974" y="33132"/>
                  </a:lnTo>
                  <a:lnTo>
                    <a:pt x="28188" y="33347"/>
                  </a:lnTo>
                  <a:lnTo>
                    <a:pt x="28803" y="33439"/>
                  </a:lnTo>
                  <a:lnTo>
                    <a:pt x="29048" y="33500"/>
                  </a:lnTo>
                  <a:lnTo>
                    <a:pt x="29355" y="33469"/>
                  </a:lnTo>
                  <a:lnTo>
                    <a:pt x="29662" y="33469"/>
                  </a:lnTo>
                  <a:lnTo>
                    <a:pt x="29724" y="33531"/>
                  </a:lnTo>
                  <a:lnTo>
                    <a:pt x="30031" y="33623"/>
                  </a:lnTo>
                  <a:lnTo>
                    <a:pt x="30276" y="33469"/>
                  </a:lnTo>
                  <a:lnTo>
                    <a:pt x="30276" y="33316"/>
                  </a:lnTo>
                  <a:lnTo>
                    <a:pt x="30184" y="33193"/>
                  </a:lnTo>
                  <a:lnTo>
                    <a:pt x="30184" y="32978"/>
                  </a:lnTo>
                  <a:lnTo>
                    <a:pt x="30276" y="32825"/>
                  </a:lnTo>
                  <a:lnTo>
                    <a:pt x="30461" y="32763"/>
                  </a:lnTo>
                  <a:lnTo>
                    <a:pt x="30461" y="32640"/>
                  </a:lnTo>
                  <a:lnTo>
                    <a:pt x="30676" y="32425"/>
                  </a:lnTo>
                  <a:lnTo>
                    <a:pt x="30706" y="32272"/>
                  </a:lnTo>
                  <a:lnTo>
                    <a:pt x="30829" y="31873"/>
                  </a:lnTo>
                  <a:lnTo>
                    <a:pt x="30706" y="31627"/>
                  </a:lnTo>
                  <a:lnTo>
                    <a:pt x="30737" y="31351"/>
                  </a:lnTo>
                  <a:lnTo>
                    <a:pt x="30983" y="30921"/>
                  </a:lnTo>
                  <a:lnTo>
                    <a:pt x="31013" y="30767"/>
                  </a:lnTo>
                  <a:lnTo>
                    <a:pt x="30768" y="30153"/>
                  </a:lnTo>
                  <a:lnTo>
                    <a:pt x="30430" y="29938"/>
                  </a:lnTo>
                  <a:lnTo>
                    <a:pt x="30338" y="29815"/>
                  </a:lnTo>
                  <a:lnTo>
                    <a:pt x="30307" y="29324"/>
                  </a:lnTo>
                  <a:lnTo>
                    <a:pt x="30553" y="29140"/>
                  </a:lnTo>
                  <a:lnTo>
                    <a:pt x="30676" y="28925"/>
                  </a:lnTo>
                  <a:lnTo>
                    <a:pt x="30921" y="28894"/>
                  </a:lnTo>
                  <a:lnTo>
                    <a:pt x="31259" y="28587"/>
                  </a:lnTo>
                  <a:lnTo>
                    <a:pt x="31474" y="28587"/>
                  </a:lnTo>
                  <a:lnTo>
                    <a:pt x="31720" y="28833"/>
                  </a:lnTo>
                  <a:lnTo>
                    <a:pt x="31720" y="29109"/>
                  </a:lnTo>
                  <a:lnTo>
                    <a:pt x="31996" y="29232"/>
                  </a:lnTo>
                  <a:lnTo>
                    <a:pt x="32057" y="29355"/>
                  </a:lnTo>
                  <a:lnTo>
                    <a:pt x="32150" y="29355"/>
                  </a:lnTo>
                  <a:lnTo>
                    <a:pt x="32364" y="29600"/>
                  </a:lnTo>
                  <a:lnTo>
                    <a:pt x="32334" y="29815"/>
                  </a:lnTo>
                  <a:lnTo>
                    <a:pt x="32457" y="29908"/>
                  </a:lnTo>
                  <a:lnTo>
                    <a:pt x="32518" y="30092"/>
                  </a:lnTo>
                  <a:lnTo>
                    <a:pt x="32672" y="30276"/>
                  </a:lnTo>
                  <a:lnTo>
                    <a:pt x="32702" y="30491"/>
                  </a:lnTo>
                  <a:lnTo>
                    <a:pt x="32610" y="30552"/>
                  </a:lnTo>
                  <a:lnTo>
                    <a:pt x="32733" y="30737"/>
                  </a:lnTo>
                  <a:lnTo>
                    <a:pt x="32948" y="30737"/>
                  </a:lnTo>
                  <a:lnTo>
                    <a:pt x="33163" y="30890"/>
                  </a:lnTo>
                  <a:lnTo>
                    <a:pt x="33378" y="30859"/>
                  </a:lnTo>
                  <a:lnTo>
                    <a:pt x="33531" y="30798"/>
                  </a:lnTo>
                  <a:lnTo>
                    <a:pt x="33777" y="30798"/>
                  </a:lnTo>
                  <a:lnTo>
                    <a:pt x="33838" y="30706"/>
                  </a:lnTo>
                  <a:lnTo>
                    <a:pt x="33930" y="30644"/>
                  </a:lnTo>
                  <a:lnTo>
                    <a:pt x="33808" y="30583"/>
                  </a:lnTo>
                  <a:lnTo>
                    <a:pt x="33654" y="30644"/>
                  </a:lnTo>
                  <a:lnTo>
                    <a:pt x="33593" y="30522"/>
                  </a:lnTo>
                  <a:lnTo>
                    <a:pt x="33470" y="30737"/>
                  </a:lnTo>
                  <a:lnTo>
                    <a:pt x="33255" y="30737"/>
                  </a:lnTo>
                  <a:lnTo>
                    <a:pt x="33163" y="30583"/>
                  </a:lnTo>
                  <a:lnTo>
                    <a:pt x="32979" y="30583"/>
                  </a:lnTo>
                  <a:lnTo>
                    <a:pt x="32856" y="30430"/>
                  </a:lnTo>
                  <a:lnTo>
                    <a:pt x="32917" y="30276"/>
                  </a:lnTo>
                  <a:lnTo>
                    <a:pt x="32825" y="30215"/>
                  </a:lnTo>
                  <a:lnTo>
                    <a:pt x="32702" y="30000"/>
                  </a:lnTo>
                  <a:lnTo>
                    <a:pt x="32702" y="29723"/>
                  </a:lnTo>
                  <a:lnTo>
                    <a:pt x="32856" y="29662"/>
                  </a:lnTo>
                  <a:lnTo>
                    <a:pt x="33009" y="29570"/>
                  </a:lnTo>
                  <a:lnTo>
                    <a:pt x="32886" y="29478"/>
                  </a:lnTo>
                  <a:lnTo>
                    <a:pt x="32825" y="29324"/>
                  </a:lnTo>
                  <a:lnTo>
                    <a:pt x="32794" y="29293"/>
                  </a:lnTo>
                  <a:lnTo>
                    <a:pt x="32733" y="29171"/>
                  </a:lnTo>
                  <a:lnTo>
                    <a:pt x="32487" y="29017"/>
                  </a:lnTo>
                  <a:lnTo>
                    <a:pt x="32487" y="28894"/>
                  </a:lnTo>
                  <a:lnTo>
                    <a:pt x="32303" y="28649"/>
                  </a:lnTo>
                  <a:lnTo>
                    <a:pt x="32027" y="28649"/>
                  </a:lnTo>
                  <a:lnTo>
                    <a:pt x="31628" y="28464"/>
                  </a:lnTo>
                  <a:lnTo>
                    <a:pt x="31535" y="28280"/>
                  </a:lnTo>
                  <a:lnTo>
                    <a:pt x="31351" y="28342"/>
                  </a:lnTo>
                  <a:lnTo>
                    <a:pt x="31044" y="28188"/>
                  </a:lnTo>
                  <a:lnTo>
                    <a:pt x="30921" y="28219"/>
                  </a:lnTo>
                  <a:lnTo>
                    <a:pt x="30706" y="28157"/>
                  </a:lnTo>
                  <a:lnTo>
                    <a:pt x="30491" y="28372"/>
                  </a:lnTo>
                  <a:lnTo>
                    <a:pt x="30461" y="28587"/>
                  </a:lnTo>
                  <a:lnTo>
                    <a:pt x="30338" y="28679"/>
                  </a:lnTo>
                  <a:lnTo>
                    <a:pt x="30031" y="28587"/>
                  </a:lnTo>
                  <a:lnTo>
                    <a:pt x="29785" y="28741"/>
                  </a:lnTo>
                  <a:lnTo>
                    <a:pt x="29570" y="28679"/>
                  </a:lnTo>
                  <a:lnTo>
                    <a:pt x="29478" y="28556"/>
                  </a:lnTo>
                  <a:lnTo>
                    <a:pt x="29509" y="28342"/>
                  </a:lnTo>
                  <a:lnTo>
                    <a:pt x="29478" y="28188"/>
                  </a:lnTo>
                  <a:lnTo>
                    <a:pt x="29171" y="27850"/>
                  </a:lnTo>
                  <a:lnTo>
                    <a:pt x="29079" y="27666"/>
                  </a:lnTo>
                  <a:lnTo>
                    <a:pt x="29110" y="27267"/>
                  </a:lnTo>
                  <a:lnTo>
                    <a:pt x="28925" y="26990"/>
                  </a:lnTo>
                  <a:lnTo>
                    <a:pt x="28956" y="26776"/>
                  </a:lnTo>
                  <a:lnTo>
                    <a:pt x="29018" y="26254"/>
                  </a:lnTo>
                  <a:lnTo>
                    <a:pt x="28864" y="25916"/>
                  </a:lnTo>
                  <a:lnTo>
                    <a:pt x="28680" y="25701"/>
                  </a:lnTo>
                  <a:lnTo>
                    <a:pt x="28465" y="25701"/>
                  </a:lnTo>
                  <a:lnTo>
                    <a:pt x="28373" y="25486"/>
                  </a:lnTo>
                  <a:lnTo>
                    <a:pt x="28004" y="25148"/>
                  </a:lnTo>
                  <a:lnTo>
                    <a:pt x="27697" y="24964"/>
                  </a:lnTo>
                  <a:lnTo>
                    <a:pt x="27697" y="24780"/>
                  </a:lnTo>
                  <a:lnTo>
                    <a:pt x="27789" y="24442"/>
                  </a:lnTo>
                  <a:lnTo>
                    <a:pt x="27759" y="24196"/>
                  </a:lnTo>
                  <a:lnTo>
                    <a:pt x="27636" y="24073"/>
                  </a:lnTo>
                  <a:lnTo>
                    <a:pt x="27636" y="23981"/>
                  </a:lnTo>
                  <a:lnTo>
                    <a:pt x="27789" y="23797"/>
                  </a:lnTo>
                  <a:lnTo>
                    <a:pt x="28066" y="23490"/>
                  </a:lnTo>
                  <a:lnTo>
                    <a:pt x="28158" y="23122"/>
                  </a:lnTo>
                  <a:lnTo>
                    <a:pt x="28066" y="22692"/>
                  </a:lnTo>
                  <a:lnTo>
                    <a:pt x="27697" y="22016"/>
                  </a:lnTo>
                  <a:lnTo>
                    <a:pt x="27820" y="21955"/>
                  </a:lnTo>
                  <a:lnTo>
                    <a:pt x="28066" y="22108"/>
                  </a:lnTo>
                  <a:lnTo>
                    <a:pt x="28096" y="22323"/>
                  </a:lnTo>
                  <a:lnTo>
                    <a:pt x="28188" y="22385"/>
                  </a:lnTo>
                  <a:lnTo>
                    <a:pt x="28281" y="22446"/>
                  </a:lnTo>
                  <a:lnTo>
                    <a:pt x="28311" y="22722"/>
                  </a:lnTo>
                  <a:lnTo>
                    <a:pt x="28465" y="22907"/>
                  </a:lnTo>
                  <a:lnTo>
                    <a:pt x="28465" y="23275"/>
                  </a:lnTo>
                  <a:lnTo>
                    <a:pt x="28618" y="23490"/>
                  </a:lnTo>
                  <a:lnTo>
                    <a:pt x="28526" y="23705"/>
                  </a:lnTo>
                  <a:lnTo>
                    <a:pt x="28649" y="23889"/>
                  </a:lnTo>
                  <a:lnTo>
                    <a:pt x="28895" y="24104"/>
                  </a:lnTo>
                  <a:lnTo>
                    <a:pt x="28895" y="24258"/>
                  </a:lnTo>
                  <a:lnTo>
                    <a:pt x="29018" y="24350"/>
                  </a:lnTo>
                  <a:lnTo>
                    <a:pt x="29018" y="24473"/>
                  </a:lnTo>
                  <a:lnTo>
                    <a:pt x="28895" y="24595"/>
                  </a:lnTo>
                  <a:lnTo>
                    <a:pt x="28956" y="24718"/>
                  </a:lnTo>
                  <a:lnTo>
                    <a:pt x="29171" y="24688"/>
                  </a:lnTo>
                  <a:lnTo>
                    <a:pt x="29386" y="24810"/>
                  </a:lnTo>
                  <a:lnTo>
                    <a:pt x="29693" y="24810"/>
                  </a:lnTo>
                  <a:lnTo>
                    <a:pt x="29847" y="24749"/>
                  </a:lnTo>
                  <a:lnTo>
                    <a:pt x="30000" y="24872"/>
                  </a:lnTo>
                  <a:lnTo>
                    <a:pt x="30062" y="24995"/>
                  </a:lnTo>
                  <a:lnTo>
                    <a:pt x="30184" y="24810"/>
                  </a:lnTo>
                  <a:lnTo>
                    <a:pt x="30399" y="24810"/>
                  </a:lnTo>
                  <a:lnTo>
                    <a:pt x="30553" y="24718"/>
                  </a:lnTo>
                  <a:lnTo>
                    <a:pt x="30676" y="24780"/>
                  </a:lnTo>
                  <a:lnTo>
                    <a:pt x="30921" y="25025"/>
                  </a:lnTo>
                  <a:lnTo>
                    <a:pt x="31075" y="25025"/>
                  </a:lnTo>
                  <a:lnTo>
                    <a:pt x="31290" y="25148"/>
                  </a:lnTo>
                  <a:lnTo>
                    <a:pt x="31628" y="25087"/>
                  </a:lnTo>
                  <a:lnTo>
                    <a:pt x="31750" y="24933"/>
                  </a:lnTo>
                  <a:lnTo>
                    <a:pt x="31597" y="25025"/>
                  </a:lnTo>
                  <a:lnTo>
                    <a:pt x="31259" y="24995"/>
                  </a:lnTo>
                  <a:lnTo>
                    <a:pt x="31228" y="24841"/>
                  </a:lnTo>
                  <a:lnTo>
                    <a:pt x="31106" y="24810"/>
                  </a:lnTo>
                  <a:lnTo>
                    <a:pt x="31013" y="24565"/>
                  </a:lnTo>
                  <a:lnTo>
                    <a:pt x="30737" y="24565"/>
                  </a:lnTo>
                  <a:lnTo>
                    <a:pt x="30706" y="24411"/>
                  </a:lnTo>
                  <a:lnTo>
                    <a:pt x="30645" y="24411"/>
                  </a:lnTo>
                  <a:lnTo>
                    <a:pt x="30522" y="24534"/>
                  </a:lnTo>
                  <a:lnTo>
                    <a:pt x="30123" y="24503"/>
                  </a:lnTo>
                  <a:lnTo>
                    <a:pt x="29969" y="24380"/>
                  </a:lnTo>
                  <a:lnTo>
                    <a:pt x="29693" y="24380"/>
                  </a:lnTo>
                  <a:lnTo>
                    <a:pt x="29417" y="24135"/>
                  </a:lnTo>
                  <a:lnTo>
                    <a:pt x="29355" y="23920"/>
                  </a:lnTo>
                  <a:lnTo>
                    <a:pt x="29232" y="23920"/>
                  </a:lnTo>
                  <a:lnTo>
                    <a:pt x="28987" y="23521"/>
                  </a:lnTo>
                  <a:lnTo>
                    <a:pt x="29110" y="23490"/>
                  </a:lnTo>
                  <a:lnTo>
                    <a:pt x="29202" y="23398"/>
                  </a:lnTo>
                  <a:lnTo>
                    <a:pt x="29417" y="23244"/>
                  </a:lnTo>
                  <a:lnTo>
                    <a:pt x="29540" y="23244"/>
                  </a:lnTo>
                  <a:lnTo>
                    <a:pt x="29785" y="23490"/>
                  </a:lnTo>
                  <a:lnTo>
                    <a:pt x="30154" y="23644"/>
                  </a:lnTo>
                  <a:lnTo>
                    <a:pt x="30399" y="23613"/>
                  </a:lnTo>
                  <a:lnTo>
                    <a:pt x="30553" y="23275"/>
                  </a:lnTo>
                  <a:lnTo>
                    <a:pt x="30430" y="22968"/>
                  </a:lnTo>
                  <a:lnTo>
                    <a:pt x="30123" y="22907"/>
                  </a:lnTo>
                  <a:lnTo>
                    <a:pt x="29847" y="23060"/>
                  </a:lnTo>
                  <a:lnTo>
                    <a:pt x="29724" y="22937"/>
                  </a:lnTo>
                  <a:lnTo>
                    <a:pt x="29785" y="22845"/>
                  </a:lnTo>
                  <a:lnTo>
                    <a:pt x="29847" y="22907"/>
                  </a:lnTo>
                  <a:lnTo>
                    <a:pt x="29939" y="22845"/>
                  </a:lnTo>
                  <a:lnTo>
                    <a:pt x="29939" y="22661"/>
                  </a:lnTo>
                  <a:lnTo>
                    <a:pt x="30154" y="22354"/>
                  </a:lnTo>
                  <a:lnTo>
                    <a:pt x="30338" y="22231"/>
                  </a:lnTo>
                  <a:lnTo>
                    <a:pt x="30491" y="22292"/>
                  </a:lnTo>
                  <a:lnTo>
                    <a:pt x="31075" y="22292"/>
                  </a:lnTo>
                  <a:lnTo>
                    <a:pt x="31259" y="22507"/>
                  </a:lnTo>
                  <a:lnTo>
                    <a:pt x="31474" y="22661"/>
                  </a:lnTo>
                  <a:lnTo>
                    <a:pt x="31965" y="22722"/>
                  </a:lnTo>
                  <a:lnTo>
                    <a:pt x="31996" y="22876"/>
                  </a:lnTo>
                  <a:lnTo>
                    <a:pt x="32180" y="22968"/>
                  </a:lnTo>
                  <a:lnTo>
                    <a:pt x="32518" y="23336"/>
                  </a:lnTo>
                  <a:lnTo>
                    <a:pt x="32764" y="23336"/>
                  </a:lnTo>
                  <a:lnTo>
                    <a:pt x="33194" y="23275"/>
                  </a:lnTo>
                  <a:lnTo>
                    <a:pt x="33562" y="23060"/>
                  </a:lnTo>
                  <a:lnTo>
                    <a:pt x="33685" y="23183"/>
                  </a:lnTo>
                  <a:lnTo>
                    <a:pt x="33746" y="23183"/>
                  </a:lnTo>
                  <a:lnTo>
                    <a:pt x="33930" y="23183"/>
                  </a:lnTo>
                  <a:lnTo>
                    <a:pt x="33900" y="23459"/>
                  </a:lnTo>
                  <a:lnTo>
                    <a:pt x="33930" y="23644"/>
                  </a:lnTo>
                  <a:lnTo>
                    <a:pt x="33930" y="23766"/>
                  </a:lnTo>
                  <a:lnTo>
                    <a:pt x="33685" y="23889"/>
                  </a:lnTo>
                  <a:lnTo>
                    <a:pt x="33685" y="24104"/>
                  </a:lnTo>
                  <a:lnTo>
                    <a:pt x="33777" y="24288"/>
                  </a:lnTo>
                  <a:lnTo>
                    <a:pt x="33777" y="24565"/>
                  </a:lnTo>
                  <a:lnTo>
                    <a:pt x="34053" y="24780"/>
                  </a:lnTo>
                  <a:lnTo>
                    <a:pt x="34084" y="24964"/>
                  </a:lnTo>
                  <a:lnTo>
                    <a:pt x="33961" y="25117"/>
                  </a:lnTo>
                  <a:lnTo>
                    <a:pt x="34023" y="25639"/>
                  </a:lnTo>
                  <a:lnTo>
                    <a:pt x="34145" y="25639"/>
                  </a:lnTo>
                  <a:lnTo>
                    <a:pt x="34176" y="25486"/>
                  </a:lnTo>
                  <a:lnTo>
                    <a:pt x="34145" y="25363"/>
                  </a:lnTo>
                  <a:lnTo>
                    <a:pt x="34238" y="25240"/>
                  </a:lnTo>
                  <a:lnTo>
                    <a:pt x="34207" y="25025"/>
                  </a:lnTo>
                  <a:lnTo>
                    <a:pt x="34330" y="24964"/>
                  </a:lnTo>
                  <a:lnTo>
                    <a:pt x="34422" y="24718"/>
                  </a:lnTo>
                  <a:lnTo>
                    <a:pt x="34575" y="24810"/>
                  </a:lnTo>
                  <a:lnTo>
                    <a:pt x="34667" y="25087"/>
                  </a:lnTo>
                  <a:lnTo>
                    <a:pt x="34667" y="25486"/>
                  </a:lnTo>
                  <a:lnTo>
                    <a:pt x="34729" y="25609"/>
                  </a:lnTo>
                  <a:lnTo>
                    <a:pt x="34606" y="25670"/>
                  </a:lnTo>
                  <a:lnTo>
                    <a:pt x="34606" y="25885"/>
                  </a:lnTo>
                  <a:lnTo>
                    <a:pt x="34545" y="25946"/>
                  </a:lnTo>
                  <a:lnTo>
                    <a:pt x="34852" y="26131"/>
                  </a:lnTo>
                  <a:lnTo>
                    <a:pt x="35097" y="26131"/>
                  </a:lnTo>
                  <a:lnTo>
                    <a:pt x="35343" y="26192"/>
                  </a:lnTo>
                  <a:lnTo>
                    <a:pt x="35527" y="26407"/>
                  </a:lnTo>
                  <a:lnTo>
                    <a:pt x="35527" y="26591"/>
                  </a:lnTo>
                  <a:lnTo>
                    <a:pt x="35711" y="26714"/>
                  </a:lnTo>
                  <a:lnTo>
                    <a:pt x="36049" y="26714"/>
                  </a:lnTo>
                  <a:lnTo>
                    <a:pt x="36356" y="27052"/>
                  </a:lnTo>
                  <a:lnTo>
                    <a:pt x="36326" y="26960"/>
                  </a:lnTo>
                  <a:lnTo>
                    <a:pt x="36326" y="26714"/>
                  </a:lnTo>
                  <a:lnTo>
                    <a:pt x="36571" y="26468"/>
                  </a:lnTo>
                  <a:lnTo>
                    <a:pt x="36755" y="26468"/>
                  </a:lnTo>
                  <a:lnTo>
                    <a:pt x="37124" y="26745"/>
                  </a:lnTo>
                  <a:lnTo>
                    <a:pt x="37370" y="26745"/>
                  </a:lnTo>
                  <a:lnTo>
                    <a:pt x="37492" y="26898"/>
                  </a:lnTo>
                  <a:lnTo>
                    <a:pt x="37584" y="27205"/>
                  </a:lnTo>
                  <a:lnTo>
                    <a:pt x="37554" y="26868"/>
                  </a:lnTo>
                  <a:lnTo>
                    <a:pt x="37462" y="26653"/>
                  </a:lnTo>
                  <a:lnTo>
                    <a:pt x="37308" y="26653"/>
                  </a:lnTo>
                  <a:lnTo>
                    <a:pt x="37062" y="26591"/>
                  </a:lnTo>
                  <a:lnTo>
                    <a:pt x="36755" y="26376"/>
                  </a:lnTo>
                  <a:lnTo>
                    <a:pt x="36479" y="26438"/>
                  </a:lnTo>
                  <a:lnTo>
                    <a:pt x="36233" y="26653"/>
                  </a:lnTo>
                  <a:lnTo>
                    <a:pt x="36111" y="26591"/>
                  </a:lnTo>
                  <a:lnTo>
                    <a:pt x="36080" y="26622"/>
                  </a:lnTo>
                  <a:lnTo>
                    <a:pt x="35773" y="26499"/>
                  </a:lnTo>
                  <a:lnTo>
                    <a:pt x="35466" y="26161"/>
                  </a:lnTo>
                  <a:lnTo>
                    <a:pt x="35312" y="26069"/>
                  </a:lnTo>
                  <a:lnTo>
                    <a:pt x="35036" y="26039"/>
                  </a:lnTo>
                  <a:lnTo>
                    <a:pt x="34882" y="25793"/>
                  </a:lnTo>
                  <a:lnTo>
                    <a:pt x="35005" y="25824"/>
                  </a:lnTo>
                  <a:lnTo>
                    <a:pt x="35097" y="25824"/>
                  </a:lnTo>
                  <a:lnTo>
                    <a:pt x="35282" y="25455"/>
                  </a:lnTo>
                  <a:lnTo>
                    <a:pt x="35220" y="25302"/>
                  </a:lnTo>
                  <a:lnTo>
                    <a:pt x="35005" y="25087"/>
                  </a:lnTo>
                  <a:lnTo>
                    <a:pt x="34913" y="24718"/>
                  </a:lnTo>
                  <a:lnTo>
                    <a:pt x="34637" y="24319"/>
                  </a:lnTo>
                  <a:lnTo>
                    <a:pt x="34483" y="24196"/>
                  </a:lnTo>
                  <a:lnTo>
                    <a:pt x="34299" y="23981"/>
                  </a:lnTo>
                  <a:lnTo>
                    <a:pt x="34330" y="23797"/>
                  </a:lnTo>
                  <a:lnTo>
                    <a:pt x="34299" y="23613"/>
                  </a:lnTo>
                  <a:lnTo>
                    <a:pt x="34238" y="23183"/>
                  </a:lnTo>
                  <a:lnTo>
                    <a:pt x="34084" y="22999"/>
                  </a:lnTo>
                  <a:lnTo>
                    <a:pt x="33961" y="22999"/>
                  </a:lnTo>
                  <a:lnTo>
                    <a:pt x="33685" y="22814"/>
                  </a:lnTo>
                  <a:lnTo>
                    <a:pt x="33255" y="22814"/>
                  </a:lnTo>
                  <a:lnTo>
                    <a:pt x="33101" y="22569"/>
                  </a:lnTo>
                  <a:lnTo>
                    <a:pt x="32856" y="22446"/>
                  </a:lnTo>
                  <a:lnTo>
                    <a:pt x="32856" y="22231"/>
                  </a:lnTo>
                  <a:lnTo>
                    <a:pt x="32794" y="22108"/>
                  </a:lnTo>
                  <a:lnTo>
                    <a:pt x="32794" y="21985"/>
                  </a:lnTo>
                  <a:lnTo>
                    <a:pt x="32579" y="22108"/>
                  </a:lnTo>
                  <a:lnTo>
                    <a:pt x="32027" y="22078"/>
                  </a:lnTo>
                  <a:lnTo>
                    <a:pt x="31812" y="22078"/>
                  </a:lnTo>
                  <a:lnTo>
                    <a:pt x="31597" y="21924"/>
                  </a:lnTo>
                  <a:lnTo>
                    <a:pt x="31566" y="21678"/>
                  </a:lnTo>
                  <a:lnTo>
                    <a:pt x="31474" y="21678"/>
                  </a:lnTo>
                  <a:lnTo>
                    <a:pt x="31413" y="21556"/>
                  </a:lnTo>
                  <a:lnTo>
                    <a:pt x="31443" y="21248"/>
                  </a:lnTo>
                  <a:lnTo>
                    <a:pt x="31228" y="20880"/>
                  </a:lnTo>
                  <a:lnTo>
                    <a:pt x="30921" y="20696"/>
                  </a:lnTo>
                  <a:lnTo>
                    <a:pt x="30983" y="20573"/>
                  </a:lnTo>
                  <a:lnTo>
                    <a:pt x="30952" y="20481"/>
                  </a:lnTo>
                  <a:lnTo>
                    <a:pt x="30829" y="20481"/>
                  </a:lnTo>
                  <a:lnTo>
                    <a:pt x="30706" y="20358"/>
                  </a:lnTo>
                  <a:lnTo>
                    <a:pt x="30768" y="20204"/>
                  </a:lnTo>
                  <a:lnTo>
                    <a:pt x="30768" y="20020"/>
                  </a:lnTo>
                  <a:lnTo>
                    <a:pt x="30584" y="19867"/>
                  </a:lnTo>
                  <a:lnTo>
                    <a:pt x="30706" y="19775"/>
                  </a:lnTo>
                  <a:lnTo>
                    <a:pt x="30921" y="19775"/>
                  </a:lnTo>
                  <a:lnTo>
                    <a:pt x="31136" y="19560"/>
                  </a:lnTo>
                  <a:lnTo>
                    <a:pt x="31351" y="19560"/>
                  </a:lnTo>
                  <a:lnTo>
                    <a:pt x="31781" y="19468"/>
                  </a:lnTo>
                  <a:lnTo>
                    <a:pt x="32426" y="19222"/>
                  </a:lnTo>
                  <a:lnTo>
                    <a:pt x="32672" y="19007"/>
                  </a:lnTo>
                  <a:lnTo>
                    <a:pt x="32856" y="18976"/>
                  </a:lnTo>
                  <a:lnTo>
                    <a:pt x="33009" y="19038"/>
                  </a:lnTo>
                  <a:lnTo>
                    <a:pt x="33224" y="18946"/>
                  </a:lnTo>
                  <a:lnTo>
                    <a:pt x="33316" y="18761"/>
                  </a:lnTo>
                  <a:lnTo>
                    <a:pt x="33593" y="18638"/>
                  </a:lnTo>
                  <a:lnTo>
                    <a:pt x="34176" y="18393"/>
                  </a:lnTo>
                  <a:lnTo>
                    <a:pt x="34238" y="18485"/>
                  </a:lnTo>
                  <a:lnTo>
                    <a:pt x="34145" y="18638"/>
                  </a:lnTo>
                  <a:lnTo>
                    <a:pt x="34176" y="18761"/>
                  </a:lnTo>
                  <a:lnTo>
                    <a:pt x="34023" y="18853"/>
                  </a:lnTo>
                  <a:lnTo>
                    <a:pt x="33869" y="19191"/>
                  </a:lnTo>
                  <a:lnTo>
                    <a:pt x="33869" y="19375"/>
                  </a:lnTo>
                  <a:lnTo>
                    <a:pt x="34238" y="19652"/>
                  </a:lnTo>
                  <a:lnTo>
                    <a:pt x="34545" y="19652"/>
                  </a:lnTo>
                  <a:lnTo>
                    <a:pt x="34360" y="19560"/>
                  </a:lnTo>
                  <a:lnTo>
                    <a:pt x="34053" y="19283"/>
                  </a:lnTo>
                  <a:lnTo>
                    <a:pt x="34053" y="19160"/>
                  </a:lnTo>
                  <a:lnTo>
                    <a:pt x="34207" y="19007"/>
                  </a:lnTo>
                  <a:lnTo>
                    <a:pt x="34514" y="18792"/>
                  </a:lnTo>
                  <a:lnTo>
                    <a:pt x="34637" y="18485"/>
                  </a:lnTo>
                  <a:lnTo>
                    <a:pt x="34514" y="18239"/>
                  </a:lnTo>
                  <a:lnTo>
                    <a:pt x="34330" y="18239"/>
                  </a:lnTo>
                  <a:lnTo>
                    <a:pt x="34084" y="18086"/>
                  </a:lnTo>
                  <a:lnTo>
                    <a:pt x="34145" y="17932"/>
                  </a:lnTo>
                  <a:lnTo>
                    <a:pt x="33869" y="17932"/>
                  </a:lnTo>
                  <a:lnTo>
                    <a:pt x="33808" y="18055"/>
                  </a:lnTo>
                  <a:lnTo>
                    <a:pt x="33685" y="17963"/>
                  </a:lnTo>
                  <a:lnTo>
                    <a:pt x="33623" y="17748"/>
                  </a:lnTo>
                  <a:lnTo>
                    <a:pt x="33347" y="17748"/>
                  </a:lnTo>
                  <a:lnTo>
                    <a:pt x="33224" y="17809"/>
                  </a:lnTo>
                  <a:lnTo>
                    <a:pt x="33009" y="17564"/>
                  </a:lnTo>
                  <a:lnTo>
                    <a:pt x="33101" y="17502"/>
                  </a:lnTo>
                  <a:lnTo>
                    <a:pt x="33132" y="17380"/>
                  </a:lnTo>
                  <a:lnTo>
                    <a:pt x="33224" y="17318"/>
                  </a:lnTo>
                  <a:lnTo>
                    <a:pt x="33378" y="17472"/>
                  </a:lnTo>
                  <a:lnTo>
                    <a:pt x="33562" y="17472"/>
                  </a:lnTo>
                  <a:lnTo>
                    <a:pt x="33746" y="17380"/>
                  </a:lnTo>
                  <a:lnTo>
                    <a:pt x="33685" y="17287"/>
                  </a:lnTo>
                  <a:lnTo>
                    <a:pt x="33593" y="17349"/>
                  </a:lnTo>
                  <a:lnTo>
                    <a:pt x="33439" y="17380"/>
                  </a:lnTo>
                  <a:lnTo>
                    <a:pt x="33286" y="17257"/>
                  </a:lnTo>
                  <a:lnTo>
                    <a:pt x="33255" y="17103"/>
                  </a:lnTo>
                  <a:lnTo>
                    <a:pt x="33071" y="17072"/>
                  </a:lnTo>
                  <a:lnTo>
                    <a:pt x="32794" y="16980"/>
                  </a:lnTo>
                  <a:lnTo>
                    <a:pt x="32641" y="17072"/>
                  </a:lnTo>
                  <a:lnTo>
                    <a:pt x="32518" y="16888"/>
                  </a:lnTo>
                  <a:lnTo>
                    <a:pt x="32610" y="16796"/>
                  </a:lnTo>
                  <a:lnTo>
                    <a:pt x="32610" y="16643"/>
                  </a:lnTo>
                  <a:lnTo>
                    <a:pt x="32487" y="16520"/>
                  </a:lnTo>
                  <a:lnTo>
                    <a:pt x="32518" y="16458"/>
                  </a:lnTo>
                  <a:lnTo>
                    <a:pt x="32641" y="16458"/>
                  </a:lnTo>
                  <a:lnTo>
                    <a:pt x="32825" y="16704"/>
                  </a:lnTo>
                  <a:lnTo>
                    <a:pt x="32979" y="16673"/>
                  </a:lnTo>
                  <a:lnTo>
                    <a:pt x="33163" y="16919"/>
                  </a:lnTo>
                  <a:lnTo>
                    <a:pt x="33194" y="16765"/>
                  </a:lnTo>
                  <a:lnTo>
                    <a:pt x="33163" y="16643"/>
                  </a:lnTo>
                  <a:lnTo>
                    <a:pt x="33286" y="16550"/>
                  </a:lnTo>
                  <a:lnTo>
                    <a:pt x="33316" y="16213"/>
                  </a:lnTo>
                  <a:lnTo>
                    <a:pt x="33194" y="16121"/>
                  </a:lnTo>
                  <a:lnTo>
                    <a:pt x="33255" y="16059"/>
                  </a:lnTo>
                  <a:lnTo>
                    <a:pt x="33439" y="16090"/>
                  </a:lnTo>
                  <a:lnTo>
                    <a:pt x="33531" y="15967"/>
                  </a:lnTo>
                  <a:lnTo>
                    <a:pt x="33132" y="15844"/>
                  </a:lnTo>
                  <a:lnTo>
                    <a:pt x="33040" y="15967"/>
                  </a:lnTo>
                  <a:lnTo>
                    <a:pt x="32917" y="15967"/>
                  </a:lnTo>
                  <a:lnTo>
                    <a:pt x="32917" y="15814"/>
                  </a:lnTo>
                  <a:lnTo>
                    <a:pt x="33071" y="15691"/>
                  </a:lnTo>
                  <a:lnTo>
                    <a:pt x="33378" y="15691"/>
                  </a:lnTo>
                  <a:lnTo>
                    <a:pt x="33562" y="15599"/>
                  </a:lnTo>
                  <a:lnTo>
                    <a:pt x="33531" y="15445"/>
                  </a:lnTo>
                  <a:lnTo>
                    <a:pt x="33716" y="15292"/>
                  </a:lnTo>
                  <a:lnTo>
                    <a:pt x="33716" y="15107"/>
                  </a:lnTo>
                  <a:lnTo>
                    <a:pt x="33746" y="15046"/>
                  </a:lnTo>
                  <a:lnTo>
                    <a:pt x="33746" y="14984"/>
                  </a:lnTo>
                  <a:lnTo>
                    <a:pt x="33900" y="14739"/>
                  </a:lnTo>
                  <a:lnTo>
                    <a:pt x="33961" y="14739"/>
                  </a:lnTo>
                  <a:lnTo>
                    <a:pt x="34023" y="14862"/>
                  </a:lnTo>
                  <a:lnTo>
                    <a:pt x="34115" y="14831"/>
                  </a:lnTo>
                  <a:lnTo>
                    <a:pt x="34176" y="14677"/>
                  </a:lnTo>
                  <a:lnTo>
                    <a:pt x="34238" y="14677"/>
                  </a:lnTo>
                  <a:lnTo>
                    <a:pt x="34145" y="14524"/>
                  </a:lnTo>
                  <a:lnTo>
                    <a:pt x="34207" y="14432"/>
                  </a:lnTo>
                  <a:lnTo>
                    <a:pt x="34422" y="14370"/>
                  </a:lnTo>
                  <a:lnTo>
                    <a:pt x="34514" y="14309"/>
                  </a:lnTo>
                  <a:lnTo>
                    <a:pt x="34545" y="14186"/>
                  </a:lnTo>
                  <a:lnTo>
                    <a:pt x="34637" y="14186"/>
                  </a:lnTo>
                  <a:lnTo>
                    <a:pt x="34790" y="14248"/>
                  </a:lnTo>
                  <a:lnTo>
                    <a:pt x="35067" y="14186"/>
                  </a:lnTo>
                  <a:lnTo>
                    <a:pt x="35005" y="14063"/>
                  </a:lnTo>
                  <a:lnTo>
                    <a:pt x="35036" y="13940"/>
                  </a:lnTo>
                  <a:lnTo>
                    <a:pt x="35404" y="13879"/>
                  </a:lnTo>
                  <a:lnTo>
                    <a:pt x="35589" y="13756"/>
                  </a:lnTo>
                  <a:lnTo>
                    <a:pt x="35681" y="13603"/>
                  </a:lnTo>
                  <a:lnTo>
                    <a:pt x="36141" y="13388"/>
                  </a:lnTo>
                  <a:lnTo>
                    <a:pt x="36172" y="13234"/>
                  </a:lnTo>
                  <a:lnTo>
                    <a:pt x="36080" y="13204"/>
                  </a:lnTo>
                  <a:lnTo>
                    <a:pt x="35804" y="13388"/>
                  </a:lnTo>
                  <a:lnTo>
                    <a:pt x="35711" y="13296"/>
                  </a:lnTo>
                  <a:lnTo>
                    <a:pt x="35527" y="13480"/>
                  </a:lnTo>
                  <a:lnTo>
                    <a:pt x="35404" y="13388"/>
                  </a:lnTo>
                  <a:lnTo>
                    <a:pt x="35404" y="13019"/>
                  </a:lnTo>
                  <a:lnTo>
                    <a:pt x="35496" y="12958"/>
                  </a:lnTo>
                  <a:lnTo>
                    <a:pt x="35589" y="12804"/>
                  </a:lnTo>
                  <a:lnTo>
                    <a:pt x="35619" y="12835"/>
                  </a:lnTo>
                  <a:lnTo>
                    <a:pt x="35650" y="12896"/>
                  </a:lnTo>
                  <a:lnTo>
                    <a:pt x="35711" y="12927"/>
                  </a:lnTo>
                  <a:lnTo>
                    <a:pt x="35834" y="12804"/>
                  </a:lnTo>
                  <a:lnTo>
                    <a:pt x="35650" y="12651"/>
                  </a:lnTo>
                  <a:lnTo>
                    <a:pt x="35865" y="12620"/>
                  </a:lnTo>
                  <a:lnTo>
                    <a:pt x="36018" y="12712"/>
                  </a:lnTo>
                  <a:lnTo>
                    <a:pt x="36141" y="12743"/>
                  </a:lnTo>
                  <a:lnTo>
                    <a:pt x="36387" y="12559"/>
                  </a:lnTo>
                  <a:lnTo>
                    <a:pt x="36540" y="12620"/>
                  </a:lnTo>
                  <a:lnTo>
                    <a:pt x="37001" y="12467"/>
                  </a:lnTo>
                  <a:lnTo>
                    <a:pt x="37185" y="12497"/>
                  </a:lnTo>
                  <a:lnTo>
                    <a:pt x="37247" y="12620"/>
                  </a:lnTo>
                  <a:lnTo>
                    <a:pt x="37062" y="12989"/>
                  </a:lnTo>
                  <a:lnTo>
                    <a:pt x="37062" y="13111"/>
                  </a:lnTo>
                  <a:lnTo>
                    <a:pt x="37247" y="13234"/>
                  </a:lnTo>
                  <a:lnTo>
                    <a:pt x="37308" y="12989"/>
                  </a:lnTo>
                  <a:lnTo>
                    <a:pt x="37462" y="12743"/>
                  </a:lnTo>
                  <a:lnTo>
                    <a:pt x="37431" y="12589"/>
                  </a:lnTo>
                  <a:lnTo>
                    <a:pt x="37462" y="12528"/>
                  </a:lnTo>
                  <a:lnTo>
                    <a:pt x="37584" y="12682"/>
                  </a:lnTo>
                  <a:lnTo>
                    <a:pt x="37615" y="12927"/>
                  </a:lnTo>
                  <a:lnTo>
                    <a:pt x="37769" y="12927"/>
                  </a:lnTo>
                  <a:lnTo>
                    <a:pt x="37830" y="12743"/>
                  </a:lnTo>
                  <a:lnTo>
                    <a:pt x="37769" y="12559"/>
                  </a:lnTo>
                  <a:lnTo>
                    <a:pt x="37892" y="12467"/>
                  </a:lnTo>
                  <a:lnTo>
                    <a:pt x="37953" y="12467"/>
                  </a:lnTo>
                  <a:lnTo>
                    <a:pt x="37984" y="12651"/>
                  </a:lnTo>
                  <a:lnTo>
                    <a:pt x="38229" y="12467"/>
                  </a:lnTo>
                  <a:lnTo>
                    <a:pt x="38260" y="12374"/>
                  </a:lnTo>
                  <a:lnTo>
                    <a:pt x="38137" y="12221"/>
                  </a:lnTo>
                  <a:lnTo>
                    <a:pt x="38321" y="12221"/>
                  </a:lnTo>
                  <a:lnTo>
                    <a:pt x="38414" y="12129"/>
                  </a:lnTo>
                  <a:lnTo>
                    <a:pt x="38229" y="12067"/>
                  </a:lnTo>
                  <a:lnTo>
                    <a:pt x="38414" y="11883"/>
                  </a:lnTo>
                  <a:lnTo>
                    <a:pt x="38628" y="11883"/>
                  </a:lnTo>
                  <a:lnTo>
                    <a:pt x="38782" y="11791"/>
                  </a:lnTo>
                  <a:lnTo>
                    <a:pt x="38905" y="11822"/>
                  </a:lnTo>
                  <a:lnTo>
                    <a:pt x="38905" y="11945"/>
                  </a:lnTo>
                  <a:lnTo>
                    <a:pt x="38966" y="11975"/>
                  </a:lnTo>
                  <a:lnTo>
                    <a:pt x="39212" y="11975"/>
                  </a:lnTo>
                  <a:lnTo>
                    <a:pt x="39212" y="12221"/>
                  </a:lnTo>
                  <a:lnTo>
                    <a:pt x="39304" y="12313"/>
                  </a:lnTo>
                  <a:lnTo>
                    <a:pt x="39181" y="12682"/>
                  </a:lnTo>
                  <a:lnTo>
                    <a:pt x="39396" y="12589"/>
                  </a:lnTo>
                  <a:lnTo>
                    <a:pt x="39580" y="12252"/>
                  </a:lnTo>
                  <a:lnTo>
                    <a:pt x="39365" y="11914"/>
                  </a:lnTo>
                  <a:lnTo>
                    <a:pt x="39150" y="11760"/>
                  </a:lnTo>
                  <a:lnTo>
                    <a:pt x="38997" y="11545"/>
                  </a:lnTo>
                  <a:lnTo>
                    <a:pt x="38843" y="11668"/>
                  </a:lnTo>
                  <a:lnTo>
                    <a:pt x="38721" y="11607"/>
                  </a:lnTo>
                  <a:lnTo>
                    <a:pt x="38536" y="11638"/>
                  </a:lnTo>
                  <a:lnTo>
                    <a:pt x="38506" y="11484"/>
                  </a:lnTo>
                  <a:lnTo>
                    <a:pt x="38321" y="11453"/>
                  </a:lnTo>
                  <a:lnTo>
                    <a:pt x="38291" y="11392"/>
                  </a:lnTo>
                  <a:lnTo>
                    <a:pt x="38414" y="11238"/>
                  </a:lnTo>
                  <a:lnTo>
                    <a:pt x="38751" y="11238"/>
                  </a:lnTo>
                  <a:lnTo>
                    <a:pt x="38874" y="11116"/>
                  </a:lnTo>
                  <a:lnTo>
                    <a:pt x="39028" y="11116"/>
                  </a:lnTo>
                  <a:lnTo>
                    <a:pt x="39181" y="11177"/>
                  </a:lnTo>
                  <a:lnTo>
                    <a:pt x="39335" y="11085"/>
                  </a:lnTo>
                  <a:lnTo>
                    <a:pt x="39458" y="11177"/>
                  </a:lnTo>
                  <a:lnTo>
                    <a:pt x="39826" y="10993"/>
                  </a:lnTo>
                  <a:lnTo>
                    <a:pt x="40041" y="11116"/>
                  </a:lnTo>
                  <a:lnTo>
                    <a:pt x="40164" y="11085"/>
                  </a:lnTo>
                  <a:lnTo>
                    <a:pt x="40317" y="11116"/>
                  </a:lnTo>
                  <a:lnTo>
                    <a:pt x="40440" y="11023"/>
                  </a:lnTo>
                  <a:lnTo>
                    <a:pt x="40379" y="10931"/>
                  </a:lnTo>
                  <a:lnTo>
                    <a:pt x="40133" y="10931"/>
                  </a:lnTo>
                  <a:lnTo>
                    <a:pt x="39857" y="10809"/>
                  </a:lnTo>
                  <a:lnTo>
                    <a:pt x="39642" y="10901"/>
                  </a:lnTo>
                  <a:lnTo>
                    <a:pt x="39365" y="10870"/>
                  </a:lnTo>
                  <a:lnTo>
                    <a:pt x="39365" y="10747"/>
                  </a:lnTo>
                  <a:lnTo>
                    <a:pt x="39273" y="10532"/>
                  </a:lnTo>
                  <a:lnTo>
                    <a:pt x="39519" y="10379"/>
                  </a:lnTo>
                  <a:lnTo>
                    <a:pt x="39304" y="10348"/>
                  </a:lnTo>
                  <a:lnTo>
                    <a:pt x="39120" y="10102"/>
                  </a:lnTo>
                  <a:lnTo>
                    <a:pt x="38936" y="10102"/>
                  </a:lnTo>
                  <a:lnTo>
                    <a:pt x="38782" y="9918"/>
                  </a:lnTo>
                  <a:lnTo>
                    <a:pt x="38751" y="9703"/>
                  </a:lnTo>
                  <a:lnTo>
                    <a:pt x="38905" y="9703"/>
                  </a:lnTo>
                  <a:lnTo>
                    <a:pt x="38905" y="9519"/>
                  </a:lnTo>
                  <a:lnTo>
                    <a:pt x="38721" y="9335"/>
                  </a:lnTo>
                  <a:lnTo>
                    <a:pt x="38721" y="8567"/>
                  </a:lnTo>
                  <a:lnTo>
                    <a:pt x="38905" y="8352"/>
                  </a:lnTo>
                  <a:lnTo>
                    <a:pt x="38843" y="8168"/>
                  </a:lnTo>
                  <a:lnTo>
                    <a:pt x="38874" y="7891"/>
                  </a:lnTo>
                  <a:lnTo>
                    <a:pt x="39028" y="7738"/>
                  </a:lnTo>
                  <a:lnTo>
                    <a:pt x="38936" y="7554"/>
                  </a:lnTo>
                  <a:lnTo>
                    <a:pt x="39089" y="7523"/>
                  </a:lnTo>
                  <a:lnTo>
                    <a:pt x="39120" y="7369"/>
                  </a:lnTo>
                  <a:lnTo>
                    <a:pt x="39365" y="7185"/>
                  </a:lnTo>
                  <a:lnTo>
                    <a:pt x="39458" y="7185"/>
                  </a:lnTo>
                  <a:lnTo>
                    <a:pt x="39672" y="7400"/>
                  </a:lnTo>
                  <a:lnTo>
                    <a:pt x="39826" y="7247"/>
                  </a:lnTo>
                  <a:lnTo>
                    <a:pt x="39980" y="7247"/>
                  </a:lnTo>
                  <a:lnTo>
                    <a:pt x="40041" y="7492"/>
                  </a:lnTo>
                  <a:lnTo>
                    <a:pt x="40287" y="7523"/>
                  </a:lnTo>
                  <a:lnTo>
                    <a:pt x="40502" y="7339"/>
                  </a:lnTo>
                  <a:lnTo>
                    <a:pt x="40563" y="7369"/>
                  </a:lnTo>
                  <a:lnTo>
                    <a:pt x="40594" y="7615"/>
                  </a:lnTo>
                  <a:lnTo>
                    <a:pt x="40655" y="7677"/>
                  </a:lnTo>
                  <a:lnTo>
                    <a:pt x="40901" y="7738"/>
                  </a:lnTo>
                  <a:lnTo>
                    <a:pt x="40931" y="7799"/>
                  </a:lnTo>
                  <a:lnTo>
                    <a:pt x="40778" y="7891"/>
                  </a:lnTo>
                  <a:lnTo>
                    <a:pt x="40778" y="7984"/>
                  </a:lnTo>
                  <a:lnTo>
                    <a:pt x="40686" y="8137"/>
                  </a:lnTo>
                  <a:lnTo>
                    <a:pt x="40716" y="8291"/>
                  </a:lnTo>
                  <a:lnTo>
                    <a:pt x="40563" y="8567"/>
                  </a:lnTo>
                  <a:lnTo>
                    <a:pt x="40379" y="8598"/>
                  </a:lnTo>
                  <a:lnTo>
                    <a:pt x="40256" y="8813"/>
                  </a:lnTo>
                  <a:lnTo>
                    <a:pt x="40379" y="8874"/>
                  </a:lnTo>
                  <a:lnTo>
                    <a:pt x="40747" y="8721"/>
                  </a:lnTo>
                  <a:lnTo>
                    <a:pt x="41024" y="8321"/>
                  </a:lnTo>
                  <a:lnTo>
                    <a:pt x="41146" y="8352"/>
                  </a:lnTo>
                  <a:lnTo>
                    <a:pt x="41146" y="8475"/>
                  </a:lnTo>
                  <a:lnTo>
                    <a:pt x="41024" y="8628"/>
                  </a:lnTo>
                  <a:lnTo>
                    <a:pt x="41024" y="8751"/>
                  </a:lnTo>
                  <a:lnTo>
                    <a:pt x="41177" y="8751"/>
                  </a:lnTo>
                  <a:lnTo>
                    <a:pt x="41331" y="8536"/>
                  </a:lnTo>
                  <a:lnTo>
                    <a:pt x="41484" y="8444"/>
                  </a:lnTo>
                  <a:lnTo>
                    <a:pt x="41576" y="8536"/>
                  </a:lnTo>
                  <a:lnTo>
                    <a:pt x="41791" y="8536"/>
                  </a:lnTo>
                  <a:lnTo>
                    <a:pt x="41822" y="8352"/>
                  </a:lnTo>
                  <a:lnTo>
                    <a:pt x="41914" y="8352"/>
                  </a:lnTo>
                  <a:lnTo>
                    <a:pt x="42006" y="8413"/>
                  </a:lnTo>
                  <a:lnTo>
                    <a:pt x="42160" y="8352"/>
                  </a:lnTo>
                  <a:lnTo>
                    <a:pt x="42375" y="8567"/>
                  </a:lnTo>
                  <a:lnTo>
                    <a:pt x="42375" y="8721"/>
                  </a:lnTo>
                  <a:lnTo>
                    <a:pt x="42467" y="8966"/>
                  </a:lnTo>
                  <a:lnTo>
                    <a:pt x="42405" y="9058"/>
                  </a:lnTo>
                  <a:lnTo>
                    <a:pt x="42405" y="9243"/>
                  </a:lnTo>
                  <a:lnTo>
                    <a:pt x="42283" y="9457"/>
                  </a:lnTo>
                  <a:lnTo>
                    <a:pt x="42497" y="9795"/>
                  </a:lnTo>
                  <a:lnTo>
                    <a:pt x="42497" y="9979"/>
                  </a:lnTo>
                  <a:lnTo>
                    <a:pt x="42344" y="10041"/>
                  </a:lnTo>
                  <a:lnTo>
                    <a:pt x="42221" y="10133"/>
                  </a:lnTo>
                  <a:lnTo>
                    <a:pt x="42344" y="10164"/>
                  </a:lnTo>
                  <a:lnTo>
                    <a:pt x="42651" y="10102"/>
                  </a:lnTo>
                  <a:lnTo>
                    <a:pt x="42835" y="9918"/>
                  </a:lnTo>
                  <a:lnTo>
                    <a:pt x="43081" y="9918"/>
                  </a:lnTo>
                  <a:lnTo>
                    <a:pt x="43204" y="9672"/>
                  </a:lnTo>
                  <a:lnTo>
                    <a:pt x="43173" y="9365"/>
                  </a:lnTo>
                  <a:lnTo>
                    <a:pt x="43112" y="9150"/>
                  </a:lnTo>
                  <a:lnTo>
                    <a:pt x="43019" y="9150"/>
                  </a:lnTo>
                  <a:lnTo>
                    <a:pt x="42897" y="9120"/>
                  </a:lnTo>
                  <a:lnTo>
                    <a:pt x="42897" y="8935"/>
                  </a:lnTo>
                  <a:lnTo>
                    <a:pt x="42958" y="8874"/>
                  </a:lnTo>
                  <a:lnTo>
                    <a:pt x="43081" y="8874"/>
                  </a:lnTo>
                  <a:lnTo>
                    <a:pt x="43173" y="8935"/>
                  </a:lnTo>
                  <a:lnTo>
                    <a:pt x="43265" y="8905"/>
                  </a:lnTo>
                  <a:lnTo>
                    <a:pt x="43541" y="8813"/>
                  </a:lnTo>
                  <a:lnTo>
                    <a:pt x="43756" y="8598"/>
                  </a:lnTo>
                  <a:lnTo>
                    <a:pt x="43879" y="8628"/>
                  </a:lnTo>
                  <a:lnTo>
                    <a:pt x="44094" y="8628"/>
                  </a:lnTo>
                  <a:lnTo>
                    <a:pt x="44156" y="8475"/>
                  </a:lnTo>
                  <a:lnTo>
                    <a:pt x="44309" y="8321"/>
                  </a:lnTo>
                  <a:lnTo>
                    <a:pt x="44371" y="8383"/>
                  </a:lnTo>
                  <a:lnTo>
                    <a:pt x="44493" y="8229"/>
                  </a:lnTo>
                  <a:lnTo>
                    <a:pt x="44678" y="8199"/>
                  </a:lnTo>
                  <a:lnTo>
                    <a:pt x="44739" y="8260"/>
                  </a:lnTo>
                  <a:lnTo>
                    <a:pt x="44893" y="8229"/>
                  </a:lnTo>
                  <a:lnTo>
                    <a:pt x="44923" y="8321"/>
                  </a:lnTo>
                  <a:lnTo>
                    <a:pt x="44893" y="8413"/>
                  </a:lnTo>
                  <a:lnTo>
                    <a:pt x="44923" y="8567"/>
                  </a:lnTo>
                  <a:lnTo>
                    <a:pt x="45292" y="8536"/>
                  </a:lnTo>
                  <a:lnTo>
                    <a:pt x="45322" y="8567"/>
                  </a:lnTo>
                  <a:lnTo>
                    <a:pt x="45507" y="8628"/>
                  </a:lnTo>
                  <a:lnTo>
                    <a:pt x="46121" y="8997"/>
                  </a:lnTo>
                  <a:lnTo>
                    <a:pt x="46274" y="9028"/>
                  </a:lnTo>
                  <a:lnTo>
                    <a:pt x="46305" y="9150"/>
                  </a:lnTo>
                  <a:lnTo>
                    <a:pt x="46305" y="9243"/>
                  </a:lnTo>
                  <a:lnTo>
                    <a:pt x="46612" y="9580"/>
                  </a:lnTo>
                  <a:lnTo>
                    <a:pt x="46673" y="9550"/>
                  </a:lnTo>
                  <a:lnTo>
                    <a:pt x="46673" y="9427"/>
                  </a:lnTo>
                  <a:lnTo>
                    <a:pt x="46766" y="9365"/>
                  </a:lnTo>
                  <a:lnTo>
                    <a:pt x="46796" y="9273"/>
                  </a:lnTo>
                  <a:lnTo>
                    <a:pt x="46673" y="9212"/>
                  </a:lnTo>
                  <a:lnTo>
                    <a:pt x="46520" y="9212"/>
                  </a:lnTo>
                  <a:lnTo>
                    <a:pt x="46520" y="9058"/>
                  </a:lnTo>
                  <a:lnTo>
                    <a:pt x="46673" y="8966"/>
                  </a:lnTo>
                  <a:lnTo>
                    <a:pt x="46766" y="8966"/>
                  </a:lnTo>
                  <a:lnTo>
                    <a:pt x="46858" y="9089"/>
                  </a:lnTo>
                  <a:lnTo>
                    <a:pt x="46981" y="9212"/>
                  </a:lnTo>
                  <a:lnTo>
                    <a:pt x="46981" y="9335"/>
                  </a:lnTo>
                  <a:lnTo>
                    <a:pt x="47226" y="9550"/>
                  </a:lnTo>
                  <a:lnTo>
                    <a:pt x="47257" y="9734"/>
                  </a:lnTo>
                  <a:lnTo>
                    <a:pt x="47380" y="9795"/>
                  </a:lnTo>
                  <a:lnTo>
                    <a:pt x="47472" y="9734"/>
                  </a:lnTo>
                  <a:lnTo>
                    <a:pt x="47533" y="9734"/>
                  </a:lnTo>
                  <a:lnTo>
                    <a:pt x="47625" y="9795"/>
                  </a:lnTo>
                  <a:lnTo>
                    <a:pt x="47748" y="9949"/>
                  </a:lnTo>
                  <a:lnTo>
                    <a:pt x="47748" y="10102"/>
                  </a:lnTo>
                  <a:lnTo>
                    <a:pt x="47871" y="10287"/>
                  </a:lnTo>
                  <a:lnTo>
                    <a:pt x="47871" y="10409"/>
                  </a:lnTo>
                  <a:lnTo>
                    <a:pt x="47810" y="10409"/>
                  </a:lnTo>
                  <a:lnTo>
                    <a:pt x="47810" y="10317"/>
                  </a:lnTo>
                  <a:lnTo>
                    <a:pt x="47748" y="10225"/>
                  </a:lnTo>
                  <a:lnTo>
                    <a:pt x="47687" y="10225"/>
                  </a:lnTo>
                  <a:lnTo>
                    <a:pt x="47595" y="10317"/>
                  </a:lnTo>
                  <a:lnTo>
                    <a:pt x="47472" y="10194"/>
                  </a:lnTo>
                  <a:lnTo>
                    <a:pt x="47195" y="10072"/>
                  </a:lnTo>
                  <a:lnTo>
                    <a:pt x="46950" y="10072"/>
                  </a:lnTo>
                  <a:lnTo>
                    <a:pt x="46919" y="10133"/>
                  </a:lnTo>
                  <a:lnTo>
                    <a:pt x="47042" y="10256"/>
                  </a:lnTo>
                  <a:lnTo>
                    <a:pt x="47257" y="10287"/>
                  </a:lnTo>
                  <a:lnTo>
                    <a:pt x="47349" y="10348"/>
                  </a:lnTo>
                  <a:lnTo>
                    <a:pt x="47288" y="10409"/>
                  </a:lnTo>
                  <a:lnTo>
                    <a:pt x="47410" y="10594"/>
                  </a:lnTo>
                  <a:lnTo>
                    <a:pt x="47472" y="10686"/>
                  </a:lnTo>
                  <a:lnTo>
                    <a:pt x="47533" y="10624"/>
                  </a:lnTo>
                  <a:lnTo>
                    <a:pt x="47625" y="10440"/>
                  </a:lnTo>
                  <a:lnTo>
                    <a:pt x="47656" y="10440"/>
                  </a:lnTo>
                  <a:lnTo>
                    <a:pt x="47748" y="10563"/>
                  </a:lnTo>
                  <a:lnTo>
                    <a:pt x="47871" y="10624"/>
                  </a:lnTo>
                  <a:lnTo>
                    <a:pt x="47932" y="10563"/>
                  </a:lnTo>
                  <a:lnTo>
                    <a:pt x="48055" y="10594"/>
                  </a:lnTo>
                  <a:lnTo>
                    <a:pt x="48086" y="10716"/>
                  </a:lnTo>
                  <a:lnTo>
                    <a:pt x="48025" y="10809"/>
                  </a:lnTo>
                  <a:lnTo>
                    <a:pt x="48178" y="11054"/>
                  </a:lnTo>
                  <a:lnTo>
                    <a:pt x="48239" y="11361"/>
                  </a:lnTo>
                  <a:lnTo>
                    <a:pt x="48239" y="11668"/>
                  </a:lnTo>
                  <a:lnTo>
                    <a:pt x="48117" y="11945"/>
                  </a:lnTo>
                  <a:lnTo>
                    <a:pt x="48055" y="11945"/>
                  </a:lnTo>
                  <a:lnTo>
                    <a:pt x="47994" y="12098"/>
                  </a:lnTo>
                  <a:lnTo>
                    <a:pt x="48025" y="12252"/>
                  </a:lnTo>
                  <a:lnTo>
                    <a:pt x="47902" y="12467"/>
                  </a:lnTo>
                  <a:lnTo>
                    <a:pt x="47902" y="12528"/>
                  </a:lnTo>
                  <a:lnTo>
                    <a:pt x="47994" y="12651"/>
                  </a:lnTo>
                  <a:lnTo>
                    <a:pt x="47994" y="12774"/>
                  </a:lnTo>
                  <a:lnTo>
                    <a:pt x="47779" y="12866"/>
                  </a:lnTo>
                  <a:lnTo>
                    <a:pt x="47717" y="13050"/>
                  </a:lnTo>
                  <a:lnTo>
                    <a:pt x="47779" y="13111"/>
                  </a:lnTo>
                  <a:lnTo>
                    <a:pt x="47656" y="13388"/>
                  </a:lnTo>
                  <a:lnTo>
                    <a:pt x="47564" y="13511"/>
                  </a:lnTo>
                  <a:lnTo>
                    <a:pt x="47564" y="13603"/>
                  </a:lnTo>
                  <a:lnTo>
                    <a:pt x="47503" y="13756"/>
                  </a:lnTo>
                  <a:lnTo>
                    <a:pt x="47349" y="13818"/>
                  </a:lnTo>
                  <a:lnTo>
                    <a:pt x="47165" y="14002"/>
                  </a:lnTo>
                  <a:lnTo>
                    <a:pt x="46981" y="14002"/>
                  </a:lnTo>
                  <a:lnTo>
                    <a:pt x="47165" y="14033"/>
                  </a:lnTo>
                  <a:lnTo>
                    <a:pt x="47318" y="14033"/>
                  </a:lnTo>
                  <a:lnTo>
                    <a:pt x="47410" y="13940"/>
                  </a:lnTo>
                  <a:lnTo>
                    <a:pt x="47472" y="13940"/>
                  </a:lnTo>
                  <a:lnTo>
                    <a:pt x="47533" y="14155"/>
                  </a:lnTo>
                  <a:lnTo>
                    <a:pt x="47410" y="14462"/>
                  </a:lnTo>
                  <a:lnTo>
                    <a:pt x="47288" y="14616"/>
                  </a:lnTo>
                  <a:lnTo>
                    <a:pt x="47195" y="15015"/>
                  </a:lnTo>
                  <a:lnTo>
                    <a:pt x="47288" y="15199"/>
                  </a:lnTo>
                  <a:lnTo>
                    <a:pt x="47318" y="15322"/>
                  </a:lnTo>
                  <a:lnTo>
                    <a:pt x="47165" y="15721"/>
                  </a:lnTo>
                  <a:lnTo>
                    <a:pt x="46950" y="15783"/>
                  </a:lnTo>
                  <a:lnTo>
                    <a:pt x="46858" y="15752"/>
                  </a:lnTo>
                  <a:lnTo>
                    <a:pt x="46766" y="15752"/>
                  </a:lnTo>
                  <a:lnTo>
                    <a:pt x="46704" y="15875"/>
                  </a:lnTo>
                  <a:lnTo>
                    <a:pt x="46766" y="15967"/>
                  </a:lnTo>
                  <a:lnTo>
                    <a:pt x="46858" y="16274"/>
                  </a:lnTo>
                  <a:lnTo>
                    <a:pt x="46796" y="16428"/>
                  </a:lnTo>
                  <a:lnTo>
                    <a:pt x="46612" y="16520"/>
                  </a:lnTo>
                  <a:lnTo>
                    <a:pt x="46551" y="16765"/>
                  </a:lnTo>
                  <a:lnTo>
                    <a:pt x="46612" y="16980"/>
                  </a:lnTo>
                  <a:lnTo>
                    <a:pt x="46612" y="17195"/>
                  </a:lnTo>
                  <a:lnTo>
                    <a:pt x="46551" y="17257"/>
                  </a:lnTo>
                  <a:lnTo>
                    <a:pt x="46551" y="17410"/>
                  </a:lnTo>
                  <a:lnTo>
                    <a:pt x="46673" y="17472"/>
                  </a:lnTo>
                  <a:lnTo>
                    <a:pt x="46551" y="17932"/>
                  </a:lnTo>
                  <a:lnTo>
                    <a:pt x="46428" y="18024"/>
                  </a:lnTo>
                  <a:lnTo>
                    <a:pt x="46366" y="18178"/>
                  </a:lnTo>
                  <a:lnTo>
                    <a:pt x="46428" y="18086"/>
                  </a:lnTo>
                  <a:lnTo>
                    <a:pt x="46581" y="18086"/>
                  </a:lnTo>
                  <a:lnTo>
                    <a:pt x="46735" y="17902"/>
                  </a:lnTo>
                  <a:lnTo>
                    <a:pt x="46827" y="17748"/>
                  </a:lnTo>
                  <a:lnTo>
                    <a:pt x="46796" y="17687"/>
                  </a:lnTo>
                  <a:lnTo>
                    <a:pt x="46827" y="17594"/>
                  </a:lnTo>
                  <a:lnTo>
                    <a:pt x="47073" y="17594"/>
                  </a:lnTo>
                  <a:lnTo>
                    <a:pt x="47165" y="17533"/>
                  </a:lnTo>
                  <a:lnTo>
                    <a:pt x="47042" y="17502"/>
                  </a:lnTo>
                  <a:lnTo>
                    <a:pt x="46766" y="17226"/>
                  </a:lnTo>
                  <a:lnTo>
                    <a:pt x="46704" y="17011"/>
                  </a:lnTo>
                  <a:lnTo>
                    <a:pt x="46796" y="16827"/>
                  </a:lnTo>
                  <a:lnTo>
                    <a:pt x="47073" y="16796"/>
                  </a:lnTo>
                  <a:lnTo>
                    <a:pt x="47349" y="16765"/>
                  </a:lnTo>
                  <a:lnTo>
                    <a:pt x="47595" y="16550"/>
                  </a:lnTo>
                  <a:lnTo>
                    <a:pt x="47717" y="16550"/>
                  </a:lnTo>
                  <a:lnTo>
                    <a:pt x="47810" y="16458"/>
                  </a:lnTo>
                  <a:lnTo>
                    <a:pt x="47717" y="16336"/>
                  </a:lnTo>
                  <a:lnTo>
                    <a:pt x="47963" y="16151"/>
                  </a:lnTo>
                  <a:lnTo>
                    <a:pt x="48086" y="15936"/>
                  </a:lnTo>
                  <a:lnTo>
                    <a:pt x="47994" y="15783"/>
                  </a:lnTo>
                  <a:lnTo>
                    <a:pt x="47994" y="15660"/>
                  </a:lnTo>
                  <a:lnTo>
                    <a:pt x="48178" y="15752"/>
                  </a:lnTo>
                  <a:lnTo>
                    <a:pt x="48362" y="15691"/>
                  </a:lnTo>
                  <a:lnTo>
                    <a:pt x="48485" y="15506"/>
                  </a:lnTo>
                  <a:lnTo>
                    <a:pt x="48393" y="15384"/>
                  </a:lnTo>
                  <a:lnTo>
                    <a:pt x="48700" y="15169"/>
                  </a:lnTo>
                  <a:lnTo>
                    <a:pt x="48731" y="14984"/>
                  </a:lnTo>
                  <a:lnTo>
                    <a:pt x="48669" y="14862"/>
                  </a:lnTo>
                  <a:lnTo>
                    <a:pt x="48362" y="15046"/>
                  </a:lnTo>
                  <a:lnTo>
                    <a:pt x="48332" y="15138"/>
                  </a:lnTo>
                  <a:lnTo>
                    <a:pt x="48086" y="15322"/>
                  </a:lnTo>
                  <a:lnTo>
                    <a:pt x="47902" y="15230"/>
                  </a:lnTo>
                  <a:lnTo>
                    <a:pt x="47779" y="15015"/>
                  </a:lnTo>
                  <a:lnTo>
                    <a:pt x="47902" y="14831"/>
                  </a:lnTo>
                  <a:lnTo>
                    <a:pt x="47871" y="14555"/>
                  </a:lnTo>
                  <a:lnTo>
                    <a:pt x="48025" y="14432"/>
                  </a:lnTo>
                  <a:lnTo>
                    <a:pt x="48270" y="14432"/>
                  </a:lnTo>
                  <a:lnTo>
                    <a:pt x="48547" y="14616"/>
                  </a:lnTo>
                  <a:lnTo>
                    <a:pt x="48669" y="14493"/>
                  </a:lnTo>
                  <a:lnTo>
                    <a:pt x="48669" y="14278"/>
                  </a:lnTo>
                  <a:lnTo>
                    <a:pt x="48884" y="14186"/>
                  </a:lnTo>
                  <a:lnTo>
                    <a:pt x="48915" y="14340"/>
                  </a:lnTo>
                  <a:lnTo>
                    <a:pt x="48823" y="14432"/>
                  </a:lnTo>
                  <a:lnTo>
                    <a:pt x="48823" y="14585"/>
                  </a:lnTo>
                  <a:lnTo>
                    <a:pt x="49283" y="14984"/>
                  </a:lnTo>
                  <a:lnTo>
                    <a:pt x="49498" y="14984"/>
                  </a:lnTo>
                  <a:lnTo>
                    <a:pt x="49591" y="14923"/>
                  </a:lnTo>
                  <a:lnTo>
                    <a:pt x="49928" y="14862"/>
                  </a:lnTo>
                  <a:lnTo>
                    <a:pt x="50051" y="14708"/>
                  </a:lnTo>
                  <a:lnTo>
                    <a:pt x="50020" y="14524"/>
                  </a:lnTo>
                  <a:lnTo>
                    <a:pt x="49775" y="14248"/>
                  </a:lnTo>
                  <a:lnTo>
                    <a:pt x="49775" y="14125"/>
                  </a:lnTo>
                  <a:lnTo>
                    <a:pt x="49867" y="14125"/>
                  </a:lnTo>
                  <a:lnTo>
                    <a:pt x="50174" y="14432"/>
                  </a:lnTo>
                  <a:lnTo>
                    <a:pt x="50297" y="14432"/>
                  </a:lnTo>
                  <a:lnTo>
                    <a:pt x="50481" y="14585"/>
                  </a:lnTo>
                  <a:lnTo>
                    <a:pt x="50420" y="14708"/>
                  </a:lnTo>
                  <a:lnTo>
                    <a:pt x="50481" y="14831"/>
                  </a:lnTo>
                  <a:lnTo>
                    <a:pt x="50696" y="15015"/>
                  </a:lnTo>
                  <a:lnTo>
                    <a:pt x="50727" y="15322"/>
                  </a:lnTo>
                  <a:lnTo>
                    <a:pt x="50788" y="15384"/>
                  </a:lnTo>
                  <a:lnTo>
                    <a:pt x="50788" y="15292"/>
                  </a:lnTo>
                  <a:lnTo>
                    <a:pt x="50942" y="15138"/>
                  </a:lnTo>
                  <a:lnTo>
                    <a:pt x="51034" y="15138"/>
                  </a:lnTo>
                  <a:lnTo>
                    <a:pt x="51095" y="15015"/>
                  </a:lnTo>
                  <a:lnTo>
                    <a:pt x="51034" y="14954"/>
                  </a:lnTo>
                  <a:lnTo>
                    <a:pt x="50911" y="15015"/>
                  </a:lnTo>
                  <a:lnTo>
                    <a:pt x="50788" y="14984"/>
                  </a:lnTo>
                  <a:lnTo>
                    <a:pt x="50665" y="14770"/>
                  </a:lnTo>
                  <a:lnTo>
                    <a:pt x="50880" y="14585"/>
                  </a:lnTo>
                  <a:lnTo>
                    <a:pt x="51064" y="14462"/>
                  </a:lnTo>
                  <a:lnTo>
                    <a:pt x="51157" y="14370"/>
                  </a:lnTo>
                  <a:lnTo>
                    <a:pt x="51310" y="14370"/>
                  </a:lnTo>
                  <a:lnTo>
                    <a:pt x="51371" y="14248"/>
                  </a:lnTo>
                  <a:lnTo>
                    <a:pt x="51709" y="14186"/>
                  </a:lnTo>
                  <a:lnTo>
                    <a:pt x="52262" y="14033"/>
                  </a:lnTo>
                  <a:lnTo>
                    <a:pt x="52907" y="14002"/>
                  </a:lnTo>
                  <a:lnTo>
                    <a:pt x="53429" y="13787"/>
                  </a:lnTo>
                  <a:lnTo>
                    <a:pt x="53674" y="13787"/>
                  </a:lnTo>
                  <a:lnTo>
                    <a:pt x="53889" y="13879"/>
                  </a:lnTo>
                  <a:lnTo>
                    <a:pt x="53889" y="14002"/>
                  </a:lnTo>
                  <a:lnTo>
                    <a:pt x="53828" y="14033"/>
                  </a:lnTo>
                  <a:lnTo>
                    <a:pt x="53736" y="14248"/>
                  </a:lnTo>
                  <a:lnTo>
                    <a:pt x="53828" y="14555"/>
                  </a:lnTo>
                  <a:lnTo>
                    <a:pt x="54043" y="14708"/>
                  </a:lnTo>
                  <a:lnTo>
                    <a:pt x="54780" y="14739"/>
                  </a:lnTo>
                  <a:lnTo>
                    <a:pt x="54903" y="14800"/>
                  </a:lnTo>
                  <a:lnTo>
                    <a:pt x="54964" y="14770"/>
                  </a:lnTo>
                  <a:lnTo>
                    <a:pt x="55240" y="14770"/>
                  </a:lnTo>
                  <a:lnTo>
                    <a:pt x="55425" y="14831"/>
                  </a:lnTo>
                  <a:lnTo>
                    <a:pt x="55947" y="14739"/>
                  </a:lnTo>
                  <a:lnTo>
                    <a:pt x="56315" y="14555"/>
                  </a:lnTo>
                  <a:lnTo>
                    <a:pt x="56438" y="14585"/>
                  </a:lnTo>
                  <a:lnTo>
                    <a:pt x="56622" y="14585"/>
                  </a:lnTo>
                  <a:lnTo>
                    <a:pt x="56714" y="14432"/>
                  </a:lnTo>
                  <a:lnTo>
                    <a:pt x="56653" y="14309"/>
                  </a:lnTo>
                  <a:lnTo>
                    <a:pt x="56806" y="14278"/>
                  </a:lnTo>
                  <a:lnTo>
                    <a:pt x="56929" y="14340"/>
                  </a:lnTo>
                  <a:lnTo>
                    <a:pt x="57175" y="14248"/>
                  </a:lnTo>
                  <a:lnTo>
                    <a:pt x="57206" y="14401"/>
                  </a:lnTo>
                  <a:lnTo>
                    <a:pt x="57298" y="14401"/>
                  </a:lnTo>
                  <a:lnTo>
                    <a:pt x="57421" y="14248"/>
                  </a:lnTo>
                  <a:lnTo>
                    <a:pt x="57359" y="14125"/>
                  </a:lnTo>
                  <a:lnTo>
                    <a:pt x="57206" y="14002"/>
                  </a:lnTo>
                  <a:lnTo>
                    <a:pt x="57206" y="13818"/>
                  </a:lnTo>
                  <a:lnTo>
                    <a:pt x="57144" y="13695"/>
                  </a:lnTo>
                  <a:lnTo>
                    <a:pt x="56960" y="13664"/>
                  </a:lnTo>
                  <a:lnTo>
                    <a:pt x="56929" y="13449"/>
                  </a:lnTo>
                  <a:lnTo>
                    <a:pt x="56837" y="13418"/>
                  </a:lnTo>
                  <a:lnTo>
                    <a:pt x="56806" y="13265"/>
                  </a:lnTo>
                  <a:lnTo>
                    <a:pt x="56684" y="13111"/>
                  </a:lnTo>
                  <a:lnTo>
                    <a:pt x="56653" y="12927"/>
                  </a:lnTo>
                  <a:lnTo>
                    <a:pt x="56745" y="12743"/>
                  </a:lnTo>
                  <a:lnTo>
                    <a:pt x="56776" y="12866"/>
                  </a:lnTo>
                  <a:lnTo>
                    <a:pt x="56868" y="12896"/>
                  </a:lnTo>
                  <a:lnTo>
                    <a:pt x="57052" y="12743"/>
                  </a:lnTo>
                  <a:lnTo>
                    <a:pt x="56991" y="12682"/>
                  </a:lnTo>
                  <a:lnTo>
                    <a:pt x="56960" y="12559"/>
                  </a:lnTo>
                  <a:lnTo>
                    <a:pt x="57083" y="12559"/>
                  </a:lnTo>
                  <a:lnTo>
                    <a:pt x="57298" y="12712"/>
                  </a:lnTo>
                  <a:lnTo>
                    <a:pt x="57390" y="12620"/>
                  </a:lnTo>
                  <a:lnTo>
                    <a:pt x="57421" y="12497"/>
                  </a:lnTo>
                  <a:lnTo>
                    <a:pt x="57482" y="12589"/>
                  </a:lnTo>
                  <a:lnTo>
                    <a:pt x="57697" y="12589"/>
                  </a:lnTo>
                  <a:lnTo>
                    <a:pt x="57820" y="12559"/>
                  </a:lnTo>
                  <a:lnTo>
                    <a:pt x="57881" y="12467"/>
                  </a:lnTo>
                  <a:lnTo>
                    <a:pt x="58035" y="12620"/>
                  </a:lnTo>
                  <a:lnTo>
                    <a:pt x="58158" y="12651"/>
                  </a:lnTo>
                  <a:lnTo>
                    <a:pt x="58280" y="12804"/>
                  </a:lnTo>
                  <a:lnTo>
                    <a:pt x="58372" y="12712"/>
                  </a:lnTo>
                  <a:lnTo>
                    <a:pt x="58372" y="12559"/>
                  </a:lnTo>
                  <a:lnTo>
                    <a:pt x="58526" y="12589"/>
                  </a:lnTo>
                  <a:lnTo>
                    <a:pt x="58618" y="12743"/>
                  </a:lnTo>
                  <a:lnTo>
                    <a:pt x="58495" y="12835"/>
                  </a:lnTo>
                  <a:lnTo>
                    <a:pt x="58434" y="12989"/>
                  </a:lnTo>
                  <a:lnTo>
                    <a:pt x="58495" y="13019"/>
                  </a:lnTo>
                  <a:lnTo>
                    <a:pt x="58680" y="12989"/>
                  </a:lnTo>
                  <a:lnTo>
                    <a:pt x="58710" y="13019"/>
                  </a:lnTo>
                  <a:lnTo>
                    <a:pt x="58710" y="12896"/>
                  </a:lnTo>
                  <a:lnTo>
                    <a:pt x="58802" y="12866"/>
                  </a:lnTo>
                  <a:lnTo>
                    <a:pt x="58894" y="12896"/>
                  </a:lnTo>
                  <a:lnTo>
                    <a:pt x="58833" y="12712"/>
                  </a:lnTo>
                  <a:lnTo>
                    <a:pt x="58772" y="12651"/>
                  </a:lnTo>
                  <a:lnTo>
                    <a:pt x="58802" y="12559"/>
                  </a:lnTo>
                  <a:lnTo>
                    <a:pt x="58956" y="12559"/>
                  </a:lnTo>
                  <a:lnTo>
                    <a:pt x="59202" y="12497"/>
                  </a:lnTo>
                  <a:lnTo>
                    <a:pt x="59263" y="12559"/>
                  </a:lnTo>
                  <a:lnTo>
                    <a:pt x="59355" y="12528"/>
                  </a:lnTo>
                  <a:lnTo>
                    <a:pt x="59601" y="12528"/>
                  </a:lnTo>
                  <a:lnTo>
                    <a:pt x="59601" y="12620"/>
                  </a:lnTo>
                  <a:lnTo>
                    <a:pt x="59631" y="12835"/>
                  </a:lnTo>
                  <a:lnTo>
                    <a:pt x="59693" y="12743"/>
                  </a:lnTo>
                  <a:lnTo>
                    <a:pt x="59754" y="12743"/>
                  </a:lnTo>
                  <a:lnTo>
                    <a:pt x="59908" y="12620"/>
                  </a:lnTo>
                  <a:lnTo>
                    <a:pt x="59969" y="12835"/>
                  </a:lnTo>
                  <a:lnTo>
                    <a:pt x="60061" y="12835"/>
                  </a:lnTo>
                  <a:lnTo>
                    <a:pt x="60215" y="12712"/>
                  </a:lnTo>
                  <a:lnTo>
                    <a:pt x="60368" y="12866"/>
                  </a:lnTo>
                  <a:lnTo>
                    <a:pt x="60430" y="13173"/>
                  </a:lnTo>
                  <a:lnTo>
                    <a:pt x="60522" y="12958"/>
                  </a:lnTo>
                  <a:lnTo>
                    <a:pt x="60645" y="12896"/>
                  </a:lnTo>
                  <a:lnTo>
                    <a:pt x="60706" y="12958"/>
                  </a:lnTo>
                  <a:lnTo>
                    <a:pt x="60614" y="13173"/>
                  </a:lnTo>
                  <a:lnTo>
                    <a:pt x="60737" y="13265"/>
                  </a:lnTo>
                  <a:lnTo>
                    <a:pt x="60798" y="13357"/>
                  </a:lnTo>
                  <a:lnTo>
                    <a:pt x="60952" y="13357"/>
                  </a:lnTo>
                  <a:lnTo>
                    <a:pt x="60982" y="13511"/>
                  </a:lnTo>
                  <a:lnTo>
                    <a:pt x="61075" y="13449"/>
                  </a:lnTo>
                  <a:lnTo>
                    <a:pt x="61136" y="13449"/>
                  </a:lnTo>
                  <a:lnTo>
                    <a:pt x="61197" y="13633"/>
                  </a:lnTo>
                  <a:lnTo>
                    <a:pt x="61075" y="13756"/>
                  </a:lnTo>
                  <a:lnTo>
                    <a:pt x="61075" y="13940"/>
                  </a:lnTo>
                  <a:lnTo>
                    <a:pt x="61290" y="13726"/>
                  </a:lnTo>
                  <a:lnTo>
                    <a:pt x="61412" y="13726"/>
                  </a:lnTo>
                  <a:lnTo>
                    <a:pt x="61443" y="13848"/>
                  </a:lnTo>
                  <a:lnTo>
                    <a:pt x="61136" y="14125"/>
                  </a:lnTo>
                  <a:lnTo>
                    <a:pt x="61167" y="14340"/>
                  </a:lnTo>
                  <a:lnTo>
                    <a:pt x="61412" y="14401"/>
                  </a:lnTo>
                  <a:lnTo>
                    <a:pt x="61504" y="14309"/>
                  </a:lnTo>
                  <a:lnTo>
                    <a:pt x="61597" y="14217"/>
                  </a:lnTo>
                  <a:lnTo>
                    <a:pt x="61689" y="14278"/>
                  </a:lnTo>
                  <a:lnTo>
                    <a:pt x="61750" y="14432"/>
                  </a:lnTo>
                  <a:lnTo>
                    <a:pt x="61842" y="14340"/>
                  </a:lnTo>
                  <a:lnTo>
                    <a:pt x="62026" y="14555"/>
                  </a:lnTo>
                  <a:lnTo>
                    <a:pt x="61996" y="14800"/>
                  </a:lnTo>
                  <a:lnTo>
                    <a:pt x="62149" y="14770"/>
                  </a:lnTo>
                  <a:lnTo>
                    <a:pt x="62180" y="14892"/>
                  </a:lnTo>
                  <a:lnTo>
                    <a:pt x="62303" y="14831"/>
                  </a:lnTo>
                  <a:lnTo>
                    <a:pt x="62303" y="14954"/>
                  </a:lnTo>
                  <a:lnTo>
                    <a:pt x="62149" y="15230"/>
                  </a:lnTo>
                  <a:lnTo>
                    <a:pt x="61965" y="15292"/>
                  </a:lnTo>
                  <a:lnTo>
                    <a:pt x="61842" y="15169"/>
                  </a:lnTo>
                  <a:lnTo>
                    <a:pt x="61504" y="15107"/>
                  </a:lnTo>
                  <a:lnTo>
                    <a:pt x="61136" y="15107"/>
                  </a:lnTo>
                  <a:lnTo>
                    <a:pt x="61290" y="15199"/>
                  </a:lnTo>
                  <a:lnTo>
                    <a:pt x="61351" y="15384"/>
                  </a:lnTo>
                  <a:lnTo>
                    <a:pt x="61689" y="15414"/>
                  </a:lnTo>
                  <a:lnTo>
                    <a:pt x="61750" y="15537"/>
                  </a:lnTo>
                  <a:lnTo>
                    <a:pt x="62057" y="15752"/>
                  </a:lnTo>
                  <a:lnTo>
                    <a:pt x="62364" y="15844"/>
                  </a:lnTo>
                  <a:lnTo>
                    <a:pt x="62548" y="15721"/>
                  </a:lnTo>
                  <a:lnTo>
                    <a:pt x="62548" y="15537"/>
                  </a:lnTo>
                  <a:lnTo>
                    <a:pt x="62395" y="15384"/>
                  </a:lnTo>
                  <a:lnTo>
                    <a:pt x="62395" y="15292"/>
                  </a:lnTo>
                  <a:lnTo>
                    <a:pt x="62426" y="15292"/>
                  </a:lnTo>
                  <a:lnTo>
                    <a:pt x="62610" y="15476"/>
                  </a:lnTo>
                  <a:lnTo>
                    <a:pt x="62825" y="15568"/>
                  </a:lnTo>
                  <a:lnTo>
                    <a:pt x="62917" y="15629"/>
                  </a:lnTo>
                  <a:lnTo>
                    <a:pt x="62794" y="15629"/>
                  </a:lnTo>
                  <a:lnTo>
                    <a:pt x="62456" y="15936"/>
                  </a:lnTo>
                  <a:lnTo>
                    <a:pt x="62518" y="16028"/>
                  </a:lnTo>
                  <a:lnTo>
                    <a:pt x="62671" y="16028"/>
                  </a:lnTo>
                  <a:lnTo>
                    <a:pt x="62794" y="15967"/>
                  </a:lnTo>
                  <a:lnTo>
                    <a:pt x="62886" y="15967"/>
                  </a:lnTo>
                  <a:lnTo>
                    <a:pt x="63408" y="16458"/>
                  </a:lnTo>
                  <a:lnTo>
                    <a:pt x="63562" y="16520"/>
                  </a:lnTo>
                  <a:lnTo>
                    <a:pt x="63715" y="16735"/>
                  </a:lnTo>
                  <a:lnTo>
                    <a:pt x="64114" y="16765"/>
                  </a:lnTo>
                  <a:lnTo>
                    <a:pt x="64360" y="17042"/>
                  </a:lnTo>
                  <a:lnTo>
                    <a:pt x="64606" y="17103"/>
                  </a:lnTo>
                  <a:lnTo>
                    <a:pt x="64636" y="16980"/>
                  </a:lnTo>
                  <a:lnTo>
                    <a:pt x="64575" y="16888"/>
                  </a:lnTo>
                  <a:lnTo>
                    <a:pt x="64667" y="16827"/>
                  </a:lnTo>
                  <a:lnTo>
                    <a:pt x="64821" y="16980"/>
                  </a:lnTo>
                  <a:lnTo>
                    <a:pt x="64851" y="17103"/>
                  </a:lnTo>
                  <a:lnTo>
                    <a:pt x="64944" y="17257"/>
                  </a:lnTo>
                  <a:lnTo>
                    <a:pt x="65066" y="17257"/>
                  </a:lnTo>
                  <a:lnTo>
                    <a:pt x="65097" y="17072"/>
                  </a:lnTo>
                  <a:lnTo>
                    <a:pt x="64944" y="16182"/>
                  </a:lnTo>
                  <a:lnTo>
                    <a:pt x="64759" y="15814"/>
                  </a:lnTo>
                  <a:lnTo>
                    <a:pt x="64544" y="15292"/>
                  </a:lnTo>
                  <a:lnTo>
                    <a:pt x="64483" y="14831"/>
                  </a:lnTo>
                  <a:lnTo>
                    <a:pt x="64360" y="14555"/>
                  </a:lnTo>
                  <a:lnTo>
                    <a:pt x="64360" y="14432"/>
                  </a:lnTo>
                  <a:lnTo>
                    <a:pt x="64514" y="14524"/>
                  </a:lnTo>
                  <a:lnTo>
                    <a:pt x="64606" y="14708"/>
                  </a:lnTo>
                  <a:lnTo>
                    <a:pt x="64790" y="14923"/>
                  </a:lnTo>
                  <a:lnTo>
                    <a:pt x="65005" y="14954"/>
                  </a:lnTo>
                  <a:lnTo>
                    <a:pt x="65189" y="15169"/>
                  </a:lnTo>
                  <a:lnTo>
                    <a:pt x="65496" y="15199"/>
                  </a:lnTo>
                  <a:lnTo>
                    <a:pt x="66141" y="15107"/>
                  </a:lnTo>
                  <a:lnTo>
                    <a:pt x="66295" y="15169"/>
                  </a:lnTo>
                  <a:lnTo>
                    <a:pt x="66417" y="15107"/>
                  </a:lnTo>
                  <a:lnTo>
                    <a:pt x="66571" y="15261"/>
                  </a:lnTo>
                  <a:lnTo>
                    <a:pt x="66602" y="15199"/>
                  </a:lnTo>
                  <a:lnTo>
                    <a:pt x="66479" y="15015"/>
                  </a:lnTo>
                  <a:lnTo>
                    <a:pt x="66510" y="14923"/>
                  </a:lnTo>
                  <a:lnTo>
                    <a:pt x="66387" y="14800"/>
                  </a:lnTo>
                  <a:lnTo>
                    <a:pt x="66448" y="14708"/>
                  </a:lnTo>
                  <a:lnTo>
                    <a:pt x="66479" y="14555"/>
                  </a:lnTo>
                  <a:lnTo>
                    <a:pt x="67032" y="14309"/>
                  </a:lnTo>
                  <a:lnTo>
                    <a:pt x="67124" y="14370"/>
                  </a:lnTo>
                  <a:lnTo>
                    <a:pt x="67246" y="14340"/>
                  </a:lnTo>
                  <a:lnTo>
                    <a:pt x="67431" y="14432"/>
                  </a:lnTo>
                  <a:lnTo>
                    <a:pt x="67707" y="14432"/>
                  </a:lnTo>
                  <a:lnTo>
                    <a:pt x="67891" y="14647"/>
                  </a:lnTo>
                  <a:lnTo>
                    <a:pt x="68076" y="14708"/>
                  </a:lnTo>
                  <a:lnTo>
                    <a:pt x="68198" y="14862"/>
                  </a:lnTo>
                  <a:lnTo>
                    <a:pt x="68475" y="14862"/>
                  </a:lnTo>
                  <a:lnTo>
                    <a:pt x="68536" y="15046"/>
                  </a:lnTo>
                  <a:lnTo>
                    <a:pt x="68935" y="15046"/>
                  </a:lnTo>
                  <a:lnTo>
                    <a:pt x="68690" y="14892"/>
                  </a:lnTo>
                  <a:lnTo>
                    <a:pt x="68690" y="14831"/>
                  </a:lnTo>
                  <a:lnTo>
                    <a:pt x="68935" y="14892"/>
                  </a:lnTo>
                  <a:lnTo>
                    <a:pt x="69089" y="14770"/>
                  </a:lnTo>
                  <a:lnTo>
                    <a:pt x="68905" y="14677"/>
                  </a:lnTo>
                  <a:lnTo>
                    <a:pt x="69027" y="14555"/>
                  </a:lnTo>
                  <a:lnTo>
                    <a:pt x="68874" y="14401"/>
                  </a:lnTo>
                  <a:lnTo>
                    <a:pt x="68659" y="14524"/>
                  </a:lnTo>
                  <a:lnTo>
                    <a:pt x="68475" y="14462"/>
                  </a:lnTo>
                  <a:lnTo>
                    <a:pt x="68475" y="14217"/>
                  </a:lnTo>
                  <a:lnTo>
                    <a:pt x="68383" y="14033"/>
                  </a:lnTo>
                  <a:lnTo>
                    <a:pt x="68475" y="13940"/>
                  </a:lnTo>
                  <a:lnTo>
                    <a:pt x="68598" y="14033"/>
                  </a:lnTo>
                  <a:lnTo>
                    <a:pt x="68720" y="13940"/>
                  </a:lnTo>
                  <a:lnTo>
                    <a:pt x="68628" y="13787"/>
                  </a:lnTo>
                  <a:lnTo>
                    <a:pt x="68782" y="13756"/>
                  </a:lnTo>
                  <a:lnTo>
                    <a:pt x="69027" y="13940"/>
                  </a:lnTo>
                  <a:lnTo>
                    <a:pt x="69089" y="14125"/>
                  </a:lnTo>
                  <a:lnTo>
                    <a:pt x="69212" y="14094"/>
                  </a:lnTo>
                  <a:lnTo>
                    <a:pt x="69304" y="14186"/>
                  </a:lnTo>
                  <a:lnTo>
                    <a:pt x="69334" y="14125"/>
                  </a:lnTo>
                  <a:lnTo>
                    <a:pt x="69273" y="13940"/>
                  </a:lnTo>
                  <a:lnTo>
                    <a:pt x="69457" y="13848"/>
                  </a:lnTo>
                  <a:lnTo>
                    <a:pt x="69580" y="13940"/>
                  </a:lnTo>
                  <a:lnTo>
                    <a:pt x="69642" y="13787"/>
                  </a:lnTo>
                  <a:lnTo>
                    <a:pt x="69365" y="13511"/>
                  </a:lnTo>
                  <a:lnTo>
                    <a:pt x="69181" y="13511"/>
                  </a:lnTo>
                  <a:lnTo>
                    <a:pt x="68966" y="13296"/>
                  </a:lnTo>
                  <a:lnTo>
                    <a:pt x="68997" y="13111"/>
                  </a:lnTo>
                  <a:lnTo>
                    <a:pt x="68935" y="12989"/>
                  </a:lnTo>
                  <a:lnTo>
                    <a:pt x="68751" y="13050"/>
                  </a:lnTo>
                  <a:lnTo>
                    <a:pt x="68567" y="13019"/>
                  </a:lnTo>
                  <a:lnTo>
                    <a:pt x="68782" y="12896"/>
                  </a:lnTo>
                  <a:lnTo>
                    <a:pt x="68720" y="12743"/>
                  </a:lnTo>
                  <a:lnTo>
                    <a:pt x="68751" y="12712"/>
                  </a:lnTo>
                  <a:lnTo>
                    <a:pt x="68628" y="12497"/>
                  </a:lnTo>
                  <a:lnTo>
                    <a:pt x="68905" y="12497"/>
                  </a:lnTo>
                  <a:lnTo>
                    <a:pt x="68966" y="12221"/>
                  </a:lnTo>
                  <a:lnTo>
                    <a:pt x="68659" y="12313"/>
                  </a:lnTo>
                  <a:lnTo>
                    <a:pt x="68475" y="12467"/>
                  </a:lnTo>
                  <a:lnTo>
                    <a:pt x="68444" y="12651"/>
                  </a:lnTo>
                  <a:lnTo>
                    <a:pt x="68137" y="12589"/>
                  </a:lnTo>
                  <a:lnTo>
                    <a:pt x="67983" y="12252"/>
                  </a:lnTo>
                  <a:lnTo>
                    <a:pt x="68076" y="12098"/>
                  </a:lnTo>
                  <a:lnTo>
                    <a:pt x="68106" y="11883"/>
                  </a:lnTo>
                  <a:lnTo>
                    <a:pt x="68383" y="11760"/>
                  </a:lnTo>
                  <a:lnTo>
                    <a:pt x="68567" y="11791"/>
                  </a:lnTo>
                  <a:lnTo>
                    <a:pt x="68843" y="11515"/>
                  </a:lnTo>
                  <a:lnTo>
                    <a:pt x="68843" y="11392"/>
                  </a:lnTo>
                  <a:lnTo>
                    <a:pt x="68659" y="11208"/>
                  </a:lnTo>
                  <a:lnTo>
                    <a:pt x="68505" y="11238"/>
                  </a:lnTo>
                  <a:lnTo>
                    <a:pt x="68352" y="11177"/>
                  </a:lnTo>
                  <a:lnTo>
                    <a:pt x="68076" y="11177"/>
                  </a:lnTo>
                  <a:lnTo>
                    <a:pt x="67891" y="10931"/>
                  </a:lnTo>
                  <a:lnTo>
                    <a:pt x="68137" y="10839"/>
                  </a:lnTo>
                  <a:lnTo>
                    <a:pt x="68475" y="10809"/>
                  </a:lnTo>
                  <a:lnTo>
                    <a:pt x="68843" y="10962"/>
                  </a:lnTo>
                  <a:lnTo>
                    <a:pt x="69181" y="10901"/>
                  </a:lnTo>
                  <a:lnTo>
                    <a:pt x="69734" y="10901"/>
                  </a:lnTo>
                  <a:lnTo>
                    <a:pt x="70686" y="10839"/>
                  </a:lnTo>
                  <a:lnTo>
                    <a:pt x="70870" y="10747"/>
                  </a:lnTo>
                  <a:lnTo>
                    <a:pt x="71576" y="10747"/>
                  </a:lnTo>
                  <a:lnTo>
                    <a:pt x="71883" y="10778"/>
                  </a:lnTo>
                  <a:lnTo>
                    <a:pt x="72129" y="10747"/>
                  </a:lnTo>
                  <a:lnTo>
                    <a:pt x="72497" y="10747"/>
                  </a:lnTo>
                  <a:lnTo>
                    <a:pt x="72282" y="10809"/>
                  </a:lnTo>
                  <a:lnTo>
                    <a:pt x="71730" y="11054"/>
                  </a:lnTo>
                  <a:lnTo>
                    <a:pt x="71545" y="10962"/>
                  </a:lnTo>
                  <a:lnTo>
                    <a:pt x="71484" y="10993"/>
                  </a:lnTo>
                  <a:lnTo>
                    <a:pt x="71300" y="10901"/>
                  </a:lnTo>
                  <a:lnTo>
                    <a:pt x="71177" y="11269"/>
                  </a:lnTo>
                  <a:lnTo>
                    <a:pt x="71361" y="11453"/>
                  </a:lnTo>
                  <a:lnTo>
                    <a:pt x="71238" y="11515"/>
                  </a:lnTo>
                  <a:lnTo>
                    <a:pt x="71177" y="11638"/>
                  </a:lnTo>
                  <a:lnTo>
                    <a:pt x="71361" y="11730"/>
                  </a:lnTo>
                  <a:lnTo>
                    <a:pt x="71607" y="11545"/>
                  </a:lnTo>
                  <a:lnTo>
                    <a:pt x="71607" y="11392"/>
                  </a:lnTo>
                  <a:lnTo>
                    <a:pt x="72037" y="11085"/>
                  </a:lnTo>
                  <a:lnTo>
                    <a:pt x="72589" y="10870"/>
                  </a:lnTo>
                  <a:lnTo>
                    <a:pt x="72651" y="11177"/>
                  </a:lnTo>
                  <a:lnTo>
                    <a:pt x="72681" y="11607"/>
                  </a:lnTo>
                  <a:lnTo>
                    <a:pt x="72651" y="11699"/>
                  </a:lnTo>
                  <a:lnTo>
                    <a:pt x="72528" y="11423"/>
                  </a:lnTo>
                  <a:lnTo>
                    <a:pt x="72374" y="11269"/>
                  </a:lnTo>
                  <a:lnTo>
                    <a:pt x="72374" y="11054"/>
                  </a:lnTo>
                  <a:lnTo>
                    <a:pt x="72190" y="11208"/>
                  </a:lnTo>
                  <a:lnTo>
                    <a:pt x="72098" y="11177"/>
                  </a:lnTo>
                  <a:lnTo>
                    <a:pt x="72190" y="11453"/>
                  </a:lnTo>
                  <a:lnTo>
                    <a:pt x="72374" y="11515"/>
                  </a:lnTo>
                  <a:lnTo>
                    <a:pt x="72436" y="11853"/>
                  </a:lnTo>
                  <a:lnTo>
                    <a:pt x="72313" y="12129"/>
                  </a:lnTo>
                  <a:lnTo>
                    <a:pt x="72190" y="12067"/>
                  </a:lnTo>
                  <a:lnTo>
                    <a:pt x="72067" y="12160"/>
                  </a:lnTo>
                  <a:lnTo>
                    <a:pt x="72282" y="12313"/>
                  </a:lnTo>
                  <a:lnTo>
                    <a:pt x="72282" y="12405"/>
                  </a:lnTo>
                  <a:lnTo>
                    <a:pt x="72344" y="12497"/>
                  </a:lnTo>
                  <a:lnTo>
                    <a:pt x="72497" y="12497"/>
                  </a:lnTo>
                  <a:lnTo>
                    <a:pt x="72681" y="12313"/>
                  </a:lnTo>
                  <a:lnTo>
                    <a:pt x="72681" y="12098"/>
                  </a:lnTo>
                  <a:lnTo>
                    <a:pt x="72866" y="11853"/>
                  </a:lnTo>
                  <a:lnTo>
                    <a:pt x="72804" y="11699"/>
                  </a:lnTo>
                  <a:lnTo>
                    <a:pt x="72804" y="11484"/>
                  </a:lnTo>
                  <a:lnTo>
                    <a:pt x="72743" y="10624"/>
                  </a:lnTo>
                  <a:lnTo>
                    <a:pt x="73050" y="10409"/>
                  </a:lnTo>
                  <a:lnTo>
                    <a:pt x="73480" y="10317"/>
                  </a:lnTo>
                  <a:lnTo>
                    <a:pt x="73971" y="10194"/>
                  </a:lnTo>
                  <a:lnTo>
                    <a:pt x="74401" y="10256"/>
                  </a:lnTo>
                  <a:lnTo>
                    <a:pt x="74954" y="10440"/>
                  </a:lnTo>
                  <a:lnTo>
                    <a:pt x="75230" y="10809"/>
                  </a:lnTo>
                  <a:lnTo>
                    <a:pt x="75199" y="10993"/>
                  </a:lnTo>
                  <a:lnTo>
                    <a:pt x="75077" y="11085"/>
                  </a:lnTo>
                  <a:lnTo>
                    <a:pt x="74769" y="10870"/>
                  </a:lnTo>
                  <a:lnTo>
                    <a:pt x="74739" y="10901"/>
                  </a:lnTo>
                  <a:lnTo>
                    <a:pt x="74800" y="11085"/>
                  </a:lnTo>
                  <a:lnTo>
                    <a:pt x="74800" y="11238"/>
                  </a:lnTo>
                  <a:lnTo>
                    <a:pt x="74831" y="11392"/>
                  </a:lnTo>
                  <a:lnTo>
                    <a:pt x="74677" y="11515"/>
                  </a:lnTo>
                  <a:lnTo>
                    <a:pt x="74800" y="11576"/>
                  </a:lnTo>
                  <a:lnTo>
                    <a:pt x="74984" y="11453"/>
                  </a:lnTo>
                  <a:lnTo>
                    <a:pt x="75261" y="11453"/>
                  </a:lnTo>
                  <a:lnTo>
                    <a:pt x="75445" y="11300"/>
                  </a:lnTo>
                  <a:lnTo>
                    <a:pt x="75506" y="11545"/>
                  </a:lnTo>
                  <a:lnTo>
                    <a:pt x="75599" y="11699"/>
                  </a:lnTo>
                  <a:lnTo>
                    <a:pt x="75629" y="11914"/>
                  </a:lnTo>
                  <a:lnTo>
                    <a:pt x="75721" y="12037"/>
                  </a:lnTo>
                  <a:lnTo>
                    <a:pt x="75844" y="11853"/>
                  </a:lnTo>
                  <a:lnTo>
                    <a:pt x="75813" y="11730"/>
                  </a:lnTo>
                  <a:lnTo>
                    <a:pt x="75998" y="11545"/>
                  </a:lnTo>
                  <a:lnTo>
                    <a:pt x="76213" y="11638"/>
                  </a:lnTo>
                  <a:lnTo>
                    <a:pt x="76274" y="11853"/>
                  </a:lnTo>
                  <a:lnTo>
                    <a:pt x="76213" y="11975"/>
                  </a:lnTo>
                  <a:lnTo>
                    <a:pt x="76151" y="12190"/>
                  </a:lnTo>
                  <a:lnTo>
                    <a:pt x="76182" y="12282"/>
                  </a:lnTo>
                  <a:lnTo>
                    <a:pt x="76305" y="12221"/>
                  </a:lnTo>
                  <a:lnTo>
                    <a:pt x="76397" y="12006"/>
                  </a:lnTo>
                  <a:lnTo>
                    <a:pt x="76489" y="11975"/>
                  </a:lnTo>
                  <a:lnTo>
                    <a:pt x="76550" y="12098"/>
                  </a:lnTo>
                  <a:lnTo>
                    <a:pt x="76550" y="11914"/>
                  </a:lnTo>
                  <a:lnTo>
                    <a:pt x="76704" y="11576"/>
                  </a:lnTo>
                  <a:lnTo>
                    <a:pt x="76796" y="11515"/>
                  </a:lnTo>
                  <a:lnTo>
                    <a:pt x="76919" y="11576"/>
                  </a:lnTo>
                  <a:lnTo>
                    <a:pt x="77287" y="11822"/>
                  </a:lnTo>
                  <a:lnTo>
                    <a:pt x="77717" y="11945"/>
                  </a:lnTo>
                  <a:lnTo>
                    <a:pt x="77932" y="12221"/>
                  </a:lnTo>
                  <a:lnTo>
                    <a:pt x="77901" y="12344"/>
                  </a:lnTo>
                  <a:lnTo>
                    <a:pt x="77625" y="12497"/>
                  </a:lnTo>
                  <a:lnTo>
                    <a:pt x="77441" y="12712"/>
                  </a:lnTo>
                  <a:lnTo>
                    <a:pt x="77687" y="12589"/>
                  </a:lnTo>
                  <a:lnTo>
                    <a:pt x="78055" y="12497"/>
                  </a:lnTo>
                  <a:lnTo>
                    <a:pt x="78270" y="12589"/>
                  </a:lnTo>
                  <a:lnTo>
                    <a:pt x="78546" y="12528"/>
                  </a:lnTo>
                  <a:lnTo>
                    <a:pt x="78761" y="12344"/>
                  </a:lnTo>
                  <a:lnTo>
                    <a:pt x="78945" y="12252"/>
                  </a:lnTo>
                  <a:lnTo>
                    <a:pt x="79283" y="11975"/>
                  </a:lnTo>
                  <a:lnTo>
                    <a:pt x="79437" y="11914"/>
                  </a:lnTo>
                  <a:lnTo>
                    <a:pt x="79713" y="11638"/>
                  </a:lnTo>
                  <a:lnTo>
                    <a:pt x="79928" y="11576"/>
                  </a:lnTo>
                  <a:lnTo>
                    <a:pt x="80542" y="11269"/>
                  </a:lnTo>
                  <a:lnTo>
                    <a:pt x="80849" y="11177"/>
                  </a:lnTo>
                  <a:lnTo>
                    <a:pt x="81033" y="11208"/>
                  </a:lnTo>
                  <a:lnTo>
                    <a:pt x="81033" y="11146"/>
                  </a:lnTo>
                  <a:lnTo>
                    <a:pt x="81402" y="10901"/>
                  </a:lnTo>
                  <a:lnTo>
                    <a:pt x="81586" y="10870"/>
                  </a:lnTo>
                  <a:lnTo>
                    <a:pt x="82016" y="10870"/>
                  </a:lnTo>
                  <a:lnTo>
                    <a:pt x="82814" y="11146"/>
                  </a:lnTo>
                  <a:lnTo>
                    <a:pt x="83152" y="11515"/>
                  </a:lnTo>
                  <a:lnTo>
                    <a:pt x="83521" y="11699"/>
                  </a:lnTo>
                  <a:lnTo>
                    <a:pt x="83797" y="12037"/>
                  </a:lnTo>
                  <a:lnTo>
                    <a:pt x="83951" y="12344"/>
                  </a:lnTo>
                  <a:lnTo>
                    <a:pt x="83951" y="12497"/>
                  </a:lnTo>
                  <a:lnTo>
                    <a:pt x="84043" y="12589"/>
                  </a:lnTo>
                  <a:lnTo>
                    <a:pt x="84043" y="12804"/>
                  </a:lnTo>
                  <a:lnTo>
                    <a:pt x="84196" y="13142"/>
                  </a:lnTo>
                  <a:lnTo>
                    <a:pt x="84227" y="13296"/>
                  </a:lnTo>
                  <a:lnTo>
                    <a:pt x="84104" y="13480"/>
                  </a:lnTo>
                  <a:lnTo>
                    <a:pt x="84288" y="13418"/>
                  </a:lnTo>
                  <a:lnTo>
                    <a:pt x="84473" y="13204"/>
                  </a:lnTo>
                  <a:lnTo>
                    <a:pt x="84718" y="13204"/>
                  </a:lnTo>
                  <a:lnTo>
                    <a:pt x="84810" y="13296"/>
                  </a:lnTo>
                  <a:lnTo>
                    <a:pt x="84810" y="13173"/>
                  </a:lnTo>
                  <a:lnTo>
                    <a:pt x="85056" y="13142"/>
                  </a:lnTo>
                  <a:lnTo>
                    <a:pt x="85209" y="13265"/>
                  </a:lnTo>
                  <a:lnTo>
                    <a:pt x="85302" y="13449"/>
                  </a:lnTo>
                  <a:lnTo>
                    <a:pt x="85332" y="13296"/>
                  </a:lnTo>
                  <a:lnTo>
                    <a:pt x="85271" y="13050"/>
                  </a:lnTo>
                  <a:lnTo>
                    <a:pt x="85424" y="13050"/>
                  </a:lnTo>
                  <a:lnTo>
                    <a:pt x="85547" y="13265"/>
                  </a:lnTo>
                  <a:lnTo>
                    <a:pt x="85824" y="13541"/>
                  </a:lnTo>
                  <a:lnTo>
                    <a:pt x="85854" y="13818"/>
                  </a:lnTo>
                  <a:lnTo>
                    <a:pt x="86008" y="13818"/>
                  </a:lnTo>
                  <a:lnTo>
                    <a:pt x="86253" y="14125"/>
                  </a:lnTo>
                  <a:lnTo>
                    <a:pt x="86253" y="14033"/>
                  </a:lnTo>
                  <a:lnTo>
                    <a:pt x="86161" y="13787"/>
                  </a:lnTo>
                  <a:lnTo>
                    <a:pt x="86008" y="13695"/>
                  </a:lnTo>
                  <a:lnTo>
                    <a:pt x="85977" y="13541"/>
                  </a:lnTo>
                  <a:lnTo>
                    <a:pt x="86161" y="13633"/>
                  </a:lnTo>
                  <a:lnTo>
                    <a:pt x="86284" y="13633"/>
                  </a:lnTo>
                  <a:lnTo>
                    <a:pt x="86468" y="13818"/>
                  </a:lnTo>
                  <a:lnTo>
                    <a:pt x="86683" y="14125"/>
                  </a:lnTo>
                  <a:lnTo>
                    <a:pt x="86653" y="13879"/>
                  </a:lnTo>
                  <a:lnTo>
                    <a:pt x="86346" y="13449"/>
                  </a:lnTo>
                  <a:lnTo>
                    <a:pt x="86346" y="13050"/>
                  </a:lnTo>
                  <a:lnTo>
                    <a:pt x="86346" y="12743"/>
                  </a:lnTo>
                  <a:lnTo>
                    <a:pt x="86530" y="12528"/>
                  </a:lnTo>
                  <a:lnTo>
                    <a:pt x="86868" y="12497"/>
                  </a:lnTo>
                  <a:lnTo>
                    <a:pt x="87021" y="12374"/>
                  </a:lnTo>
                  <a:lnTo>
                    <a:pt x="87297" y="12252"/>
                  </a:lnTo>
                  <a:lnTo>
                    <a:pt x="87297" y="12129"/>
                  </a:lnTo>
                  <a:lnTo>
                    <a:pt x="87359" y="12067"/>
                  </a:lnTo>
                  <a:lnTo>
                    <a:pt x="87482" y="12067"/>
                  </a:lnTo>
                  <a:lnTo>
                    <a:pt x="87635" y="12221"/>
                  </a:lnTo>
                  <a:lnTo>
                    <a:pt x="87789" y="12252"/>
                  </a:lnTo>
                  <a:lnTo>
                    <a:pt x="88004" y="12221"/>
                  </a:lnTo>
                  <a:lnTo>
                    <a:pt x="88249" y="12037"/>
                  </a:lnTo>
                  <a:lnTo>
                    <a:pt x="88372" y="12067"/>
                  </a:lnTo>
                  <a:lnTo>
                    <a:pt x="88649" y="11975"/>
                  </a:lnTo>
                  <a:lnTo>
                    <a:pt x="89017" y="12006"/>
                  </a:lnTo>
                  <a:lnTo>
                    <a:pt x="89171" y="11883"/>
                  </a:lnTo>
                  <a:lnTo>
                    <a:pt x="89232" y="11883"/>
                  </a:lnTo>
                  <a:lnTo>
                    <a:pt x="89232" y="12006"/>
                  </a:lnTo>
                  <a:lnTo>
                    <a:pt x="89355" y="12098"/>
                  </a:lnTo>
                  <a:lnTo>
                    <a:pt x="89416" y="11945"/>
                  </a:lnTo>
                  <a:lnTo>
                    <a:pt x="89600" y="11668"/>
                  </a:lnTo>
                  <a:lnTo>
                    <a:pt x="89570" y="11545"/>
                  </a:lnTo>
                  <a:lnTo>
                    <a:pt x="89570" y="11331"/>
                  </a:lnTo>
                  <a:lnTo>
                    <a:pt x="89600" y="11146"/>
                  </a:lnTo>
                  <a:lnTo>
                    <a:pt x="89693" y="11054"/>
                  </a:lnTo>
                  <a:lnTo>
                    <a:pt x="89938" y="11116"/>
                  </a:lnTo>
                  <a:lnTo>
                    <a:pt x="90030" y="11300"/>
                  </a:lnTo>
                  <a:lnTo>
                    <a:pt x="90061" y="11423"/>
                  </a:lnTo>
                  <a:lnTo>
                    <a:pt x="90276" y="11423"/>
                  </a:lnTo>
                  <a:lnTo>
                    <a:pt x="90430" y="11545"/>
                  </a:lnTo>
                  <a:lnTo>
                    <a:pt x="90430" y="11760"/>
                  </a:lnTo>
                  <a:lnTo>
                    <a:pt x="90675" y="12006"/>
                  </a:lnTo>
                  <a:lnTo>
                    <a:pt x="90798" y="12098"/>
                  </a:lnTo>
                  <a:lnTo>
                    <a:pt x="91044" y="12067"/>
                  </a:lnTo>
                  <a:lnTo>
                    <a:pt x="91412" y="12160"/>
                  </a:lnTo>
                  <a:lnTo>
                    <a:pt x="91474" y="12098"/>
                  </a:lnTo>
                  <a:lnTo>
                    <a:pt x="91596" y="12098"/>
                  </a:lnTo>
                  <a:lnTo>
                    <a:pt x="91873" y="12497"/>
                  </a:lnTo>
                  <a:lnTo>
                    <a:pt x="91873" y="12589"/>
                  </a:lnTo>
                  <a:lnTo>
                    <a:pt x="91965" y="12682"/>
                  </a:lnTo>
                  <a:lnTo>
                    <a:pt x="92241" y="12743"/>
                  </a:lnTo>
                  <a:lnTo>
                    <a:pt x="92395" y="12620"/>
                  </a:lnTo>
                  <a:lnTo>
                    <a:pt x="92579" y="12620"/>
                  </a:lnTo>
                  <a:lnTo>
                    <a:pt x="92548" y="12467"/>
                  </a:lnTo>
                  <a:lnTo>
                    <a:pt x="92763" y="12344"/>
                  </a:lnTo>
                  <a:lnTo>
                    <a:pt x="92855" y="12405"/>
                  </a:lnTo>
                  <a:lnTo>
                    <a:pt x="92947" y="12313"/>
                  </a:lnTo>
                  <a:lnTo>
                    <a:pt x="92825" y="12160"/>
                  </a:lnTo>
                  <a:lnTo>
                    <a:pt x="92886" y="12098"/>
                  </a:lnTo>
                  <a:lnTo>
                    <a:pt x="92855" y="12006"/>
                  </a:lnTo>
                  <a:lnTo>
                    <a:pt x="92855" y="11883"/>
                  </a:lnTo>
                  <a:lnTo>
                    <a:pt x="92702" y="11668"/>
                  </a:lnTo>
                  <a:lnTo>
                    <a:pt x="92456" y="11607"/>
                  </a:lnTo>
                  <a:lnTo>
                    <a:pt x="92395" y="11331"/>
                  </a:lnTo>
                  <a:lnTo>
                    <a:pt x="92088" y="11023"/>
                  </a:lnTo>
                  <a:lnTo>
                    <a:pt x="91965" y="10993"/>
                  </a:lnTo>
                  <a:lnTo>
                    <a:pt x="91903" y="10870"/>
                  </a:lnTo>
                  <a:lnTo>
                    <a:pt x="91596" y="10747"/>
                  </a:lnTo>
                  <a:lnTo>
                    <a:pt x="91443" y="10870"/>
                  </a:lnTo>
                  <a:lnTo>
                    <a:pt x="91351" y="10870"/>
                  </a:lnTo>
                  <a:lnTo>
                    <a:pt x="91351" y="10655"/>
                  </a:lnTo>
                  <a:lnTo>
                    <a:pt x="91443" y="10563"/>
                  </a:lnTo>
                  <a:lnTo>
                    <a:pt x="91320" y="10317"/>
                  </a:lnTo>
                  <a:lnTo>
                    <a:pt x="91259" y="10133"/>
                  </a:lnTo>
                  <a:lnTo>
                    <a:pt x="91166" y="10072"/>
                  </a:lnTo>
                  <a:lnTo>
                    <a:pt x="91044" y="9795"/>
                  </a:lnTo>
                  <a:lnTo>
                    <a:pt x="90829" y="9642"/>
                  </a:lnTo>
                  <a:lnTo>
                    <a:pt x="90859" y="9580"/>
                  </a:lnTo>
                  <a:lnTo>
                    <a:pt x="91259" y="9519"/>
                  </a:lnTo>
                  <a:lnTo>
                    <a:pt x="91351" y="9580"/>
                  </a:lnTo>
                  <a:lnTo>
                    <a:pt x="91811" y="9550"/>
                  </a:lnTo>
                  <a:lnTo>
                    <a:pt x="92180" y="9550"/>
                  </a:lnTo>
                  <a:lnTo>
                    <a:pt x="92180" y="9427"/>
                  </a:lnTo>
                  <a:lnTo>
                    <a:pt x="92395" y="9365"/>
                  </a:lnTo>
                  <a:lnTo>
                    <a:pt x="92610" y="9519"/>
                  </a:lnTo>
                  <a:lnTo>
                    <a:pt x="92732" y="9457"/>
                  </a:lnTo>
                  <a:lnTo>
                    <a:pt x="92855" y="9457"/>
                  </a:lnTo>
                  <a:lnTo>
                    <a:pt x="92855" y="9304"/>
                  </a:lnTo>
                  <a:lnTo>
                    <a:pt x="93101" y="9273"/>
                  </a:lnTo>
                  <a:lnTo>
                    <a:pt x="93162" y="9365"/>
                  </a:lnTo>
                  <a:lnTo>
                    <a:pt x="93224" y="9365"/>
                  </a:lnTo>
                  <a:lnTo>
                    <a:pt x="93285" y="9181"/>
                  </a:lnTo>
                  <a:lnTo>
                    <a:pt x="93469" y="9243"/>
                  </a:lnTo>
                  <a:lnTo>
                    <a:pt x="93469" y="9089"/>
                  </a:lnTo>
                  <a:lnTo>
                    <a:pt x="94114" y="8905"/>
                  </a:lnTo>
                  <a:lnTo>
                    <a:pt x="94206" y="9058"/>
                  </a:lnTo>
                  <a:lnTo>
                    <a:pt x="94237" y="8935"/>
                  </a:lnTo>
                  <a:lnTo>
                    <a:pt x="94329" y="8813"/>
                  </a:lnTo>
                  <a:lnTo>
                    <a:pt x="94391" y="8843"/>
                  </a:lnTo>
                  <a:lnTo>
                    <a:pt x="94636" y="8813"/>
                  </a:lnTo>
                  <a:lnTo>
                    <a:pt x="94759" y="8813"/>
                  </a:lnTo>
                  <a:lnTo>
                    <a:pt x="94882" y="8935"/>
                  </a:lnTo>
                  <a:lnTo>
                    <a:pt x="95189" y="8935"/>
                  </a:lnTo>
                  <a:lnTo>
                    <a:pt x="95342" y="8874"/>
                  </a:lnTo>
                  <a:lnTo>
                    <a:pt x="95435" y="8966"/>
                  </a:lnTo>
                  <a:lnTo>
                    <a:pt x="95557" y="9028"/>
                  </a:lnTo>
                  <a:lnTo>
                    <a:pt x="95650" y="8905"/>
                  </a:lnTo>
                  <a:lnTo>
                    <a:pt x="95926" y="8874"/>
                  </a:lnTo>
                  <a:lnTo>
                    <a:pt x="96417" y="9028"/>
                  </a:lnTo>
                  <a:lnTo>
                    <a:pt x="96632" y="9120"/>
                  </a:lnTo>
                  <a:lnTo>
                    <a:pt x="96724" y="9089"/>
                  </a:lnTo>
                  <a:lnTo>
                    <a:pt x="96694" y="9028"/>
                  </a:lnTo>
                  <a:lnTo>
                    <a:pt x="96847" y="8997"/>
                  </a:lnTo>
                  <a:lnTo>
                    <a:pt x="97001" y="9089"/>
                  </a:lnTo>
                  <a:lnTo>
                    <a:pt x="96908" y="9181"/>
                  </a:lnTo>
                  <a:lnTo>
                    <a:pt x="96970" y="9243"/>
                  </a:lnTo>
                  <a:lnTo>
                    <a:pt x="97216" y="9181"/>
                  </a:lnTo>
                  <a:lnTo>
                    <a:pt x="97799" y="9243"/>
                  </a:lnTo>
                  <a:lnTo>
                    <a:pt x="98260" y="9550"/>
                  </a:lnTo>
                  <a:lnTo>
                    <a:pt x="98229" y="9642"/>
                  </a:lnTo>
                  <a:lnTo>
                    <a:pt x="98106" y="9550"/>
                  </a:lnTo>
                  <a:lnTo>
                    <a:pt x="97799" y="9457"/>
                  </a:lnTo>
                  <a:lnTo>
                    <a:pt x="97799" y="9519"/>
                  </a:lnTo>
                  <a:lnTo>
                    <a:pt x="98290" y="9703"/>
                  </a:lnTo>
                  <a:lnTo>
                    <a:pt x="98536" y="9703"/>
                  </a:lnTo>
                  <a:lnTo>
                    <a:pt x="98597" y="9550"/>
                  </a:lnTo>
                  <a:lnTo>
                    <a:pt x="98812" y="9550"/>
                  </a:lnTo>
                  <a:lnTo>
                    <a:pt x="99058" y="9550"/>
                  </a:lnTo>
                  <a:lnTo>
                    <a:pt x="99027" y="9427"/>
                  </a:lnTo>
                  <a:lnTo>
                    <a:pt x="99119" y="9365"/>
                  </a:lnTo>
                  <a:lnTo>
                    <a:pt x="99273" y="9488"/>
                  </a:lnTo>
                  <a:lnTo>
                    <a:pt x="99426" y="9550"/>
                  </a:lnTo>
                  <a:lnTo>
                    <a:pt x="99518" y="9611"/>
                  </a:lnTo>
                  <a:lnTo>
                    <a:pt x="99518" y="9519"/>
                  </a:lnTo>
                  <a:lnTo>
                    <a:pt x="99518" y="9457"/>
                  </a:lnTo>
                  <a:lnTo>
                    <a:pt x="99764" y="9519"/>
                  </a:lnTo>
                  <a:lnTo>
                    <a:pt x="99764" y="9642"/>
                  </a:lnTo>
                  <a:lnTo>
                    <a:pt x="100040" y="9734"/>
                  </a:lnTo>
                  <a:lnTo>
                    <a:pt x="100225" y="9642"/>
                  </a:lnTo>
                  <a:lnTo>
                    <a:pt x="100931" y="9795"/>
                  </a:lnTo>
                  <a:lnTo>
                    <a:pt x="100870" y="9672"/>
                  </a:lnTo>
                  <a:lnTo>
                    <a:pt x="101115" y="9672"/>
                  </a:lnTo>
                  <a:lnTo>
                    <a:pt x="101177" y="9795"/>
                  </a:lnTo>
                  <a:lnTo>
                    <a:pt x="101299" y="9857"/>
                  </a:lnTo>
                  <a:lnTo>
                    <a:pt x="101269" y="9703"/>
                  </a:lnTo>
                  <a:lnTo>
                    <a:pt x="101330" y="9672"/>
                  </a:lnTo>
                  <a:lnTo>
                    <a:pt x="101606" y="9703"/>
                  </a:lnTo>
                  <a:lnTo>
                    <a:pt x="101545" y="9795"/>
                  </a:lnTo>
                  <a:lnTo>
                    <a:pt x="101699" y="9949"/>
                  </a:lnTo>
                  <a:lnTo>
                    <a:pt x="101975" y="9918"/>
                  </a:lnTo>
                  <a:lnTo>
                    <a:pt x="101975" y="9826"/>
                  </a:lnTo>
                  <a:lnTo>
                    <a:pt x="101883" y="9765"/>
                  </a:lnTo>
                  <a:lnTo>
                    <a:pt x="102128" y="9765"/>
                  </a:lnTo>
                  <a:lnTo>
                    <a:pt x="102221" y="9826"/>
                  </a:lnTo>
                  <a:lnTo>
                    <a:pt x="102190" y="9918"/>
                  </a:lnTo>
                  <a:lnTo>
                    <a:pt x="102343" y="10072"/>
                  </a:lnTo>
                  <a:lnTo>
                    <a:pt x="102620" y="10194"/>
                  </a:lnTo>
                  <a:lnTo>
                    <a:pt x="102835" y="10102"/>
                  </a:lnTo>
                  <a:lnTo>
                    <a:pt x="102528" y="10010"/>
                  </a:lnTo>
                  <a:lnTo>
                    <a:pt x="102405" y="9918"/>
                  </a:lnTo>
                  <a:lnTo>
                    <a:pt x="102343" y="9795"/>
                  </a:lnTo>
                  <a:lnTo>
                    <a:pt x="102528" y="9765"/>
                  </a:lnTo>
                  <a:lnTo>
                    <a:pt x="102712" y="9795"/>
                  </a:lnTo>
                  <a:lnTo>
                    <a:pt x="103050" y="9979"/>
                  </a:lnTo>
                  <a:lnTo>
                    <a:pt x="103111" y="10164"/>
                  </a:lnTo>
                  <a:lnTo>
                    <a:pt x="103203" y="10194"/>
                  </a:lnTo>
                  <a:lnTo>
                    <a:pt x="103234" y="10072"/>
                  </a:lnTo>
                  <a:lnTo>
                    <a:pt x="103203" y="10010"/>
                  </a:lnTo>
                  <a:lnTo>
                    <a:pt x="103326" y="10041"/>
                  </a:lnTo>
                  <a:lnTo>
                    <a:pt x="103449" y="10133"/>
                  </a:lnTo>
                  <a:lnTo>
                    <a:pt x="103418" y="10194"/>
                  </a:lnTo>
                  <a:lnTo>
                    <a:pt x="103572" y="10379"/>
                  </a:lnTo>
                  <a:lnTo>
                    <a:pt x="103848" y="10870"/>
                  </a:lnTo>
                  <a:lnTo>
                    <a:pt x="104124" y="10962"/>
                  </a:lnTo>
                  <a:lnTo>
                    <a:pt x="104186" y="11146"/>
                  </a:lnTo>
                  <a:lnTo>
                    <a:pt x="104339" y="11269"/>
                  </a:lnTo>
                  <a:lnTo>
                    <a:pt x="104431" y="11453"/>
                  </a:lnTo>
                  <a:lnTo>
                    <a:pt x="104339" y="11515"/>
                  </a:lnTo>
                  <a:lnTo>
                    <a:pt x="104401" y="11699"/>
                  </a:lnTo>
                  <a:lnTo>
                    <a:pt x="104524" y="11760"/>
                  </a:lnTo>
                  <a:lnTo>
                    <a:pt x="104708" y="11607"/>
                  </a:lnTo>
                  <a:lnTo>
                    <a:pt x="104923" y="11638"/>
                  </a:lnTo>
                  <a:lnTo>
                    <a:pt x="105046" y="11883"/>
                  </a:lnTo>
                  <a:lnTo>
                    <a:pt x="105199" y="11914"/>
                  </a:lnTo>
                  <a:lnTo>
                    <a:pt x="105230" y="11853"/>
                  </a:lnTo>
                  <a:lnTo>
                    <a:pt x="105138" y="11791"/>
                  </a:lnTo>
                  <a:lnTo>
                    <a:pt x="105107" y="11638"/>
                  </a:lnTo>
                  <a:lnTo>
                    <a:pt x="105199" y="11515"/>
                  </a:lnTo>
                  <a:lnTo>
                    <a:pt x="105291" y="11545"/>
                  </a:lnTo>
                  <a:lnTo>
                    <a:pt x="105383" y="11760"/>
                  </a:lnTo>
                  <a:lnTo>
                    <a:pt x="105537" y="11914"/>
                  </a:lnTo>
                  <a:lnTo>
                    <a:pt x="105537" y="11853"/>
                  </a:lnTo>
                  <a:lnTo>
                    <a:pt x="105414" y="11607"/>
                  </a:lnTo>
                  <a:lnTo>
                    <a:pt x="105414" y="11453"/>
                  </a:lnTo>
                  <a:lnTo>
                    <a:pt x="105291" y="11300"/>
                  </a:lnTo>
                  <a:lnTo>
                    <a:pt x="105076" y="11423"/>
                  </a:lnTo>
                  <a:lnTo>
                    <a:pt x="104861" y="11453"/>
                  </a:lnTo>
                  <a:lnTo>
                    <a:pt x="104831" y="11331"/>
                  </a:lnTo>
                  <a:lnTo>
                    <a:pt x="104953" y="11208"/>
                  </a:lnTo>
                  <a:lnTo>
                    <a:pt x="104892" y="10993"/>
                  </a:lnTo>
                  <a:lnTo>
                    <a:pt x="104616" y="10809"/>
                  </a:lnTo>
                  <a:lnTo>
                    <a:pt x="104462" y="10655"/>
                  </a:lnTo>
                  <a:lnTo>
                    <a:pt x="104370" y="10501"/>
                  </a:lnTo>
                  <a:lnTo>
                    <a:pt x="104278" y="10501"/>
                  </a:lnTo>
                  <a:lnTo>
                    <a:pt x="104063" y="10655"/>
                  </a:lnTo>
                  <a:lnTo>
                    <a:pt x="104032" y="10563"/>
                  </a:lnTo>
                  <a:lnTo>
                    <a:pt x="104186" y="10440"/>
                  </a:lnTo>
                  <a:lnTo>
                    <a:pt x="104309" y="10194"/>
                  </a:lnTo>
                  <a:lnTo>
                    <a:pt x="104524" y="9887"/>
                  </a:lnTo>
                  <a:lnTo>
                    <a:pt x="104646" y="9857"/>
                  </a:lnTo>
                  <a:lnTo>
                    <a:pt x="104616" y="9949"/>
                  </a:lnTo>
                  <a:lnTo>
                    <a:pt x="104739" y="10256"/>
                  </a:lnTo>
                  <a:lnTo>
                    <a:pt x="104923" y="10317"/>
                  </a:lnTo>
                  <a:lnTo>
                    <a:pt x="104953" y="10225"/>
                  </a:lnTo>
                  <a:lnTo>
                    <a:pt x="104800" y="10102"/>
                  </a:lnTo>
                  <a:lnTo>
                    <a:pt x="104739" y="9979"/>
                  </a:lnTo>
                  <a:lnTo>
                    <a:pt x="104831" y="9979"/>
                  </a:lnTo>
                  <a:lnTo>
                    <a:pt x="105015" y="9857"/>
                  </a:lnTo>
                  <a:lnTo>
                    <a:pt x="105076" y="9734"/>
                  </a:lnTo>
                  <a:lnTo>
                    <a:pt x="104861" y="9734"/>
                  </a:lnTo>
                  <a:lnTo>
                    <a:pt x="104953" y="9642"/>
                  </a:lnTo>
                  <a:lnTo>
                    <a:pt x="105046" y="9611"/>
                  </a:lnTo>
                  <a:lnTo>
                    <a:pt x="105199" y="9580"/>
                  </a:lnTo>
                  <a:lnTo>
                    <a:pt x="105353" y="9335"/>
                  </a:lnTo>
                  <a:lnTo>
                    <a:pt x="105475" y="9365"/>
                  </a:lnTo>
                  <a:lnTo>
                    <a:pt x="105568" y="9457"/>
                  </a:lnTo>
                  <a:lnTo>
                    <a:pt x="105629" y="9427"/>
                  </a:lnTo>
                  <a:lnTo>
                    <a:pt x="105783" y="9457"/>
                  </a:lnTo>
                  <a:lnTo>
                    <a:pt x="105813" y="9550"/>
                  </a:lnTo>
                  <a:lnTo>
                    <a:pt x="105936" y="9672"/>
                  </a:lnTo>
                  <a:lnTo>
                    <a:pt x="106182" y="9734"/>
                  </a:lnTo>
                  <a:lnTo>
                    <a:pt x="106305" y="9672"/>
                  </a:lnTo>
                  <a:lnTo>
                    <a:pt x="106796" y="9765"/>
                  </a:lnTo>
                  <a:lnTo>
                    <a:pt x="106765" y="9918"/>
                  </a:lnTo>
                  <a:lnTo>
                    <a:pt x="106827" y="10010"/>
                  </a:lnTo>
                  <a:lnTo>
                    <a:pt x="106919" y="9949"/>
                  </a:lnTo>
                  <a:lnTo>
                    <a:pt x="106919" y="9857"/>
                  </a:lnTo>
                  <a:lnTo>
                    <a:pt x="107072" y="9857"/>
                  </a:lnTo>
                  <a:lnTo>
                    <a:pt x="107072" y="10041"/>
                  </a:lnTo>
                  <a:lnTo>
                    <a:pt x="107195" y="9949"/>
                  </a:lnTo>
                  <a:lnTo>
                    <a:pt x="107349" y="9765"/>
                  </a:lnTo>
                  <a:lnTo>
                    <a:pt x="107533" y="9826"/>
                  </a:lnTo>
                  <a:lnTo>
                    <a:pt x="107533" y="9949"/>
                  </a:lnTo>
                  <a:lnTo>
                    <a:pt x="107441" y="10072"/>
                  </a:lnTo>
                  <a:lnTo>
                    <a:pt x="107410" y="10164"/>
                  </a:lnTo>
                  <a:lnTo>
                    <a:pt x="107533" y="10624"/>
                  </a:lnTo>
                  <a:lnTo>
                    <a:pt x="107471" y="10839"/>
                  </a:lnTo>
                  <a:lnTo>
                    <a:pt x="107471" y="10931"/>
                  </a:lnTo>
                  <a:lnTo>
                    <a:pt x="107625" y="10901"/>
                  </a:lnTo>
                  <a:lnTo>
                    <a:pt x="107748" y="11054"/>
                  </a:lnTo>
                  <a:lnTo>
                    <a:pt x="107901" y="11146"/>
                  </a:lnTo>
                  <a:lnTo>
                    <a:pt x="107993" y="11331"/>
                  </a:lnTo>
                  <a:lnTo>
                    <a:pt x="107901" y="11423"/>
                  </a:lnTo>
                  <a:lnTo>
                    <a:pt x="107625" y="11423"/>
                  </a:lnTo>
                  <a:lnTo>
                    <a:pt x="107349" y="11453"/>
                  </a:lnTo>
                  <a:lnTo>
                    <a:pt x="107748" y="11545"/>
                  </a:lnTo>
                  <a:lnTo>
                    <a:pt x="107840" y="11699"/>
                  </a:lnTo>
                  <a:lnTo>
                    <a:pt x="107778" y="11853"/>
                  </a:lnTo>
                  <a:lnTo>
                    <a:pt x="107594" y="11883"/>
                  </a:lnTo>
                  <a:lnTo>
                    <a:pt x="107441" y="12160"/>
                  </a:lnTo>
                  <a:lnTo>
                    <a:pt x="107379" y="12067"/>
                  </a:lnTo>
                  <a:lnTo>
                    <a:pt x="107195" y="12221"/>
                  </a:lnTo>
                  <a:lnTo>
                    <a:pt x="106980" y="12221"/>
                  </a:lnTo>
                  <a:lnTo>
                    <a:pt x="106796" y="12374"/>
                  </a:lnTo>
                  <a:lnTo>
                    <a:pt x="107041" y="12344"/>
                  </a:lnTo>
                  <a:lnTo>
                    <a:pt x="107164" y="12405"/>
                  </a:lnTo>
                  <a:lnTo>
                    <a:pt x="107256" y="12528"/>
                  </a:lnTo>
                  <a:lnTo>
                    <a:pt x="107379" y="12405"/>
                  </a:lnTo>
                  <a:lnTo>
                    <a:pt x="107441" y="12405"/>
                  </a:lnTo>
                  <a:lnTo>
                    <a:pt x="107441" y="12559"/>
                  </a:lnTo>
                  <a:lnTo>
                    <a:pt x="107594" y="12743"/>
                  </a:lnTo>
                  <a:lnTo>
                    <a:pt x="107471" y="12835"/>
                  </a:lnTo>
                  <a:lnTo>
                    <a:pt x="107441" y="13111"/>
                  </a:lnTo>
                  <a:lnTo>
                    <a:pt x="107625" y="12896"/>
                  </a:lnTo>
                  <a:lnTo>
                    <a:pt x="107840" y="12866"/>
                  </a:lnTo>
                  <a:lnTo>
                    <a:pt x="108055" y="13081"/>
                  </a:lnTo>
                  <a:lnTo>
                    <a:pt x="108024" y="13173"/>
                  </a:lnTo>
                  <a:lnTo>
                    <a:pt x="108147" y="13388"/>
                  </a:lnTo>
                  <a:lnTo>
                    <a:pt x="107963" y="13541"/>
                  </a:lnTo>
                  <a:lnTo>
                    <a:pt x="108055" y="13572"/>
                  </a:lnTo>
                  <a:lnTo>
                    <a:pt x="108085" y="13848"/>
                  </a:lnTo>
                  <a:lnTo>
                    <a:pt x="107932" y="13910"/>
                  </a:lnTo>
                  <a:lnTo>
                    <a:pt x="107932" y="14033"/>
                  </a:lnTo>
                  <a:lnTo>
                    <a:pt x="107993" y="14155"/>
                  </a:lnTo>
                  <a:lnTo>
                    <a:pt x="107993" y="14002"/>
                  </a:lnTo>
                  <a:lnTo>
                    <a:pt x="108147" y="13971"/>
                  </a:lnTo>
                  <a:lnTo>
                    <a:pt x="108239" y="14094"/>
                  </a:lnTo>
                  <a:lnTo>
                    <a:pt x="108208" y="14309"/>
                  </a:lnTo>
                  <a:lnTo>
                    <a:pt x="108393" y="14248"/>
                  </a:lnTo>
                  <a:lnTo>
                    <a:pt x="108454" y="14370"/>
                  </a:lnTo>
                  <a:lnTo>
                    <a:pt x="108454" y="14248"/>
                  </a:lnTo>
                  <a:lnTo>
                    <a:pt x="108546" y="14155"/>
                  </a:lnTo>
                  <a:lnTo>
                    <a:pt x="108669" y="14217"/>
                  </a:lnTo>
                  <a:lnTo>
                    <a:pt x="108853" y="14248"/>
                  </a:lnTo>
                  <a:lnTo>
                    <a:pt x="108853" y="14432"/>
                  </a:lnTo>
                  <a:lnTo>
                    <a:pt x="108700" y="14493"/>
                  </a:lnTo>
                  <a:lnTo>
                    <a:pt x="108577" y="14401"/>
                  </a:lnTo>
                  <a:lnTo>
                    <a:pt x="108454" y="14555"/>
                  </a:lnTo>
                  <a:lnTo>
                    <a:pt x="108638" y="14647"/>
                  </a:lnTo>
                  <a:lnTo>
                    <a:pt x="108792" y="14647"/>
                  </a:lnTo>
                  <a:lnTo>
                    <a:pt x="108884" y="14862"/>
                  </a:lnTo>
                  <a:lnTo>
                    <a:pt x="108884" y="14984"/>
                  </a:lnTo>
                  <a:lnTo>
                    <a:pt x="108669" y="15077"/>
                  </a:lnTo>
                  <a:lnTo>
                    <a:pt x="108485" y="14800"/>
                  </a:lnTo>
                  <a:lnTo>
                    <a:pt x="108423" y="14770"/>
                  </a:lnTo>
                  <a:lnTo>
                    <a:pt x="108515" y="15077"/>
                  </a:lnTo>
                  <a:lnTo>
                    <a:pt x="108393" y="15199"/>
                  </a:lnTo>
                  <a:lnTo>
                    <a:pt x="108300" y="15199"/>
                  </a:lnTo>
                  <a:lnTo>
                    <a:pt x="108270" y="15138"/>
                  </a:lnTo>
                  <a:lnTo>
                    <a:pt x="108147" y="15138"/>
                  </a:lnTo>
                  <a:lnTo>
                    <a:pt x="108024" y="15046"/>
                  </a:lnTo>
                  <a:lnTo>
                    <a:pt x="107656" y="15015"/>
                  </a:lnTo>
                  <a:lnTo>
                    <a:pt x="107502" y="15107"/>
                  </a:lnTo>
                  <a:lnTo>
                    <a:pt x="107349" y="15107"/>
                  </a:lnTo>
                  <a:lnTo>
                    <a:pt x="107379" y="14984"/>
                  </a:lnTo>
                  <a:lnTo>
                    <a:pt x="107349" y="14892"/>
                  </a:lnTo>
                  <a:lnTo>
                    <a:pt x="107226" y="14862"/>
                  </a:lnTo>
                  <a:lnTo>
                    <a:pt x="107256" y="15077"/>
                  </a:lnTo>
                  <a:lnTo>
                    <a:pt x="107164" y="15077"/>
                  </a:lnTo>
                  <a:lnTo>
                    <a:pt x="107134" y="15138"/>
                  </a:lnTo>
                  <a:lnTo>
                    <a:pt x="107195" y="15261"/>
                  </a:lnTo>
                  <a:lnTo>
                    <a:pt x="107072" y="15414"/>
                  </a:lnTo>
                  <a:lnTo>
                    <a:pt x="107011" y="15414"/>
                  </a:lnTo>
                  <a:lnTo>
                    <a:pt x="107011" y="15353"/>
                  </a:lnTo>
                  <a:lnTo>
                    <a:pt x="106949" y="15292"/>
                  </a:lnTo>
                  <a:lnTo>
                    <a:pt x="106612" y="15353"/>
                  </a:lnTo>
                  <a:lnTo>
                    <a:pt x="106519" y="15322"/>
                  </a:lnTo>
                  <a:lnTo>
                    <a:pt x="106519" y="15230"/>
                  </a:lnTo>
                  <a:lnTo>
                    <a:pt x="106458" y="15015"/>
                  </a:lnTo>
                  <a:lnTo>
                    <a:pt x="106397" y="14954"/>
                  </a:lnTo>
                  <a:lnTo>
                    <a:pt x="105997" y="14677"/>
                  </a:lnTo>
                  <a:lnTo>
                    <a:pt x="105967" y="14616"/>
                  </a:lnTo>
                  <a:lnTo>
                    <a:pt x="105997" y="14555"/>
                  </a:lnTo>
                  <a:lnTo>
                    <a:pt x="105721" y="14462"/>
                  </a:lnTo>
                  <a:lnTo>
                    <a:pt x="105690" y="14647"/>
                  </a:lnTo>
                  <a:lnTo>
                    <a:pt x="105414" y="14708"/>
                  </a:lnTo>
                  <a:lnTo>
                    <a:pt x="105261" y="14862"/>
                  </a:lnTo>
                  <a:lnTo>
                    <a:pt x="105168" y="14862"/>
                  </a:lnTo>
                  <a:lnTo>
                    <a:pt x="105138" y="14647"/>
                  </a:lnTo>
                  <a:lnTo>
                    <a:pt x="105046" y="14462"/>
                  </a:lnTo>
                  <a:lnTo>
                    <a:pt x="105107" y="14647"/>
                  </a:lnTo>
                  <a:lnTo>
                    <a:pt x="105076" y="14954"/>
                  </a:lnTo>
                  <a:lnTo>
                    <a:pt x="105138" y="15138"/>
                  </a:lnTo>
                  <a:lnTo>
                    <a:pt x="105076" y="15353"/>
                  </a:lnTo>
                  <a:lnTo>
                    <a:pt x="104769" y="15783"/>
                  </a:lnTo>
                  <a:lnTo>
                    <a:pt x="104616" y="15783"/>
                  </a:lnTo>
                  <a:lnTo>
                    <a:pt x="104616" y="15476"/>
                  </a:lnTo>
                  <a:lnTo>
                    <a:pt x="104462" y="15414"/>
                  </a:lnTo>
                  <a:lnTo>
                    <a:pt x="104309" y="15506"/>
                  </a:lnTo>
                  <a:lnTo>
                    <a:pt x="103879" y="15199"/>
                  </a:lnTo>
                  <a:lnTo>
                    <a:pt x="103909" y="15077"/>
                  </a:lnTo>
                  <a:lnTo>
                    <a:pt x="103848" y="14677"/>
                  </a:lnTo>
                  <a:lnTo>
                    <a:pt x="103695" y="14647"/>
                  </a:lnTo>
                  <a:lnTo>
                    <a:pt x="103633" y="14524"/>
                  </a:lnTo>
                  <a:lnTo>
                    <a:pt x="103541" y="14432"/>
                  </a:lnTo>
                  <a:lnTo>
                    <a:pt x="103480" y="14493"/>
                  </a:lnTo>
                  <a:lnTo>
                    <a:pt x="103510" y="14616"/>
                  </a:lnTo>
                  <a:lnTo>
                    <a:pt x="103510" y="14770"/>
                  </a:lnTo>
                  <a:lnTo>
                    <a:pt x="103633" y="14892"/>
                  </a:lnTo>
                  <a:lnTo>
                    <a:pt x="103572" y="14984"/>
                  </a:lnTo>
                  <a:lnTo>
                    <a:pt x="103326" y="14862"/>
                  </a:lnTo>
                  <a:lnTo>
                    <a:pt x="103142" y="14616"/>
                  </a:lnTo>
                  <a:lnTo>
                    <a:pt x="103111" y="14616"/>
                  </a:lnTo>
                  <a:lnTo>
                    <a:pt x="103203" y="14831"/>
                  </a:lnTo>
                  <a:lnTo>
                    <a:pt x="103080" y="14923"/>
                  </a:lnTo>
                  <a:lnTo>
                    <a:pt x="103172" y="14984"/>
                  </a:lnTo>
                  <a:lnTo>
                    <a:pt x="103357" y="14984"/>
                  </a:lnTo>
                  <a:lnTo>
                    <a:pt x="103480" y="15107"/>
                  </a:lnTo>
                  <a:lnTo>
                    <a:pt x="103418" y="15292"/>
                  </a:lnTo>
                  <a:lnTo>
                    <a:pt x="103172" y="15292"/>
                  </a:lnTo>
                  <a:lnTo>
                    <a:pt x="103142" y="15414"/>
                  </a:lnTo>
                  <a:lnTo>
                    <a:pt x="103234" y="15445"/>
                  </a:lnTo>
                  <a:lnTo>
                    <a:pt x="103695" y="16059"/>
                  </a:lnTo>
                  <a:lnTo>
                    <a:pt x="104032" y="16121"/>
                  </a:lnTo>
                  <a:lnTo>
                    <a:pt x="104217" y="16059"/>
                  </a:lnTo>
                  <a:lnTo>
                    <a:pt x="104431" y="16151"/>
                  </a:lnTo>
                  <a:lnTo>
                    <a:pt x="104493" y="16397"/>
                  </a:lnTo>
                  <a:lnTo>
                    <a:pt x="104462" y="16397"/>
                  </a:lnTo>
                  <a:lnTo>
                    <a:pt x="104309" y="16182"/>
                  </a:lnTo>
                  <a:lnTo>
                    <a:pt x="104217" y="16182"/>
                  </a:lnTo>
                  <a:lnTo>
                    <a:pt x="104309" y="16458"/>
                  </a:lnTo>
                  <a:lnTo>
                    <a:pt x="104554" y="16612"/>
                  </a:lnTo>
                  <a:lnTo>
                    <a:pt x="104616" y="16827"/>
                  </a:lnTo>
                  <a:lnTo>
                    <a:pt x="104769" y="17011"/>
                  </a:lnTo>
                  <a:lnTo>
                    <a:pt x="104769" y="17380"/>
                  </a:lnTo>
                  <a:lnTo>
                    <a:pt x="104646" y="17902"/>
                  </a:lnTo>
                  <a:lnTo>
                    <a:pt x="104739" y="18209"/>
                  </a:lnTo>
                  <a:lnTo>
                    <a:pt x="104739" y="18424"/>
                  </a:lnTo>
                  <a:lnTo>
                    <a:pt x="104800" y="18546"/>
                  </a:lnTo>
                  <a:lnTo>
                    <a:pt x="104585" y="18853"/>
                  </a:lnTo>
                  <a:lnTo>
                    <a:pt x="104585" y="19068"/>
                  </a:lnTo>
                  <a:lnTo>
                    <a:pt x="104431" y="19160"/>
                  </a:lnTo>
                  <a:lnTo>
                    <a:pt x="104493" y="19007"/>
                  </a:lnTo>
                  <a:lnTo>
                    <a:pt x="104431" y="18946"/>
                  </a:lnTo>
                  <a:lnTo>
                    <a:pt x="104063" y="19222"/>
                  </a:lnTo>
                  <a:lnTo>
                    <a:pt x="103971" y="19130"/>
                  </a:lnTo>
                  <a:lnTo>
                    <a:pt x="103787" y="19253"/>
                  </a:lnTo>
                  <a:lnTo>
                    <a:pt x="103664" y="19222"/>
                  </a:lnTo>
                  <a:lnTo>
                    <a:pt x="103572" y="19068"/>
                  </a:lnTo>
                  <a:lnTo>
                    <a:pt x="103387" y="19068"/>
                  </a:lnTo>
                  <a:lnTo>
                    <a:pt x="103172" y="18792"/>
                  </a:lnTo>
                  <a:lnTo>
                    <a:pt x="102958" y="18669"/>
                  </a:lnTo>
                  <a:lnTo>
                    <a:pt x="102743" y="18638"/>
                  </a:lnTo>
                  <a:lnTo>
                    <a:pt x="102620" y="18546"/>
                  </a:lnTo>
                  <a:lnTo>
                    <a:pt x="102466" y="18577"/>
                  </a:lnTo>
                  <a:lnTo>
                    <a:pt x="102343" y="18792"/>
                  </a:lnTo>
                  <a:lnTo>
                    <a:pt x="102159" y="18792"/>
                  </a:lnTo>
                  <a:lnTo>
                    <a:pt x="102343" y="18884"/>
                  </a:lnTo>
                  <a:lnTo>
                    <a:pt x="102558" y="18884"/>
                  </a:lnTo>
                  <a:lnTo>
                    <a:pt x="102681" y="18700"/>
                  </a:lnTo>
                  <a:lnTo>
                    <a:pt x="103111" y="18884"/>
                  </a:lnTo>
                  <a:lnTo>
                    <a:pt x="103203" y="19038"/>
                  </a:lnTo>
                  <a:lnTo>
                    <a:pt x="102958" y="19191"/>
                  </a:lnTo>
                  <a:lnTo>
                    <a:pt x="102835" y="19099"/>
                  </a:lnTo>
                  <a:lnTo>
                    <a:pt x="102620" y="19099"/>
                  </a:lnTo>
                  <a:lnTo>
                    <a:pt x="102620" y="19253"/>
                  </a:lnTo>
                  <a:lnTo>
                    <a:pt x="102466" y="19099"/>
                  </a:lnTo>
                  <a:lnTo>
                    <a:pt x="102343" y="19099"/>
                  </a:lnTo>
                  <a:lnTo>
                    <a:pt x="102405" y="19099"/>
                  </a:lnTo>
                  <a:lnTo>
                    <a:pt x="102497" y="19314"/>
                  </a:lnTo>
                  <a:lnTo>
                    <a:pt x="102743" y="19437"/>
                  </a:lnTo>
                  <a:lnTo>
                    <a:pt x="102681" y="19682"/>
                  </a:lnTo>
                  <a:lnTo>
                    <a:pt x="102773" y="19959"/>
                  </a:lnTo>
                  <a:lnTo>
                    <a:pt x="102927" y="20051"/>
                  </a:lnTo>
                  <a:lnTo>
                    <a:pt x="102835" y="19959"/>
                  </a:lnTo>
                  <a:lnTo>
                    <a:pt x="102835" y="19590"/>
                  </a:lnTo>
                  <a:lnTo>
                    <a:pt x="102958" y="19529"/>
                  </a:lnTo>
                  <a:lnTo>
                    <a:pt x="103080" y="19560"/>
                  </a:lnTo>
                  <a:lnTo>
                    <a:pt x="103080" y="19498"/>
                  </a:lnTo>
                  <a:lnTo>
                    <a:pt x="103357" y="19283"/>
                  </a:lnTo>
                  <a:lnTo>
                    <a:pt x="103480" y="19222"/>
                  </a:lnTo>
                  <a:lnTo>
                    <a:pt x="103602" y="19314"/>
                  </a:lnTo>
                  <a:lnTo>
                    <a:pt x="103602" y="19437"/>
                  </a:lnTo>
                  <a:lnTo>
                    <a:pt x="103787" y="19744"/>
                  </a:lnTo>
                  <a:lnTo>
                    <a:pt x="104002" y="19805"/>
                  </a:lnTo>
                  <a:lnTo>
                    <a:pt x="104186" y="19990"/>
                  </a:lnTo>
                  <a:lnTo>
                    <a:pt x="104431" y="19959"/>
                  </a:lnTo>
                  <a:lnTo>
                    <a:pt x="104493" y="19836"/>
                  </a:lnTo>
                  <a:lnTo>
                    <a:pt x="104462" y="19713"/>
                  </a:lnTo>
                  <a:lnTo>
                    <a:pt x="104524" y="19713"/>
                  </a:lnTo>
                  <a:lnTo>
                    <a:pt x="104953" y="20051"/>
                  </a:lnTo>
                  <a:lnTo>
                    <a:pt x="105046" y="20204"/>
                  </a:lnTo>
                  <a:lnTo>
                    <a:pt x="104892" y="20174"/>
                  </a:lnTo>
                  <a:lnTo>
                    <a:pt x="104861" y="20327"/>
                  </a:lnTo>
                  <a:lnTo>
                    <a:pt x="105168" y="20634"/>
                  </a:lnTo>
                  <a:lnTo>
                    <a:pt x="105261" y="20634"/>
                  </a:lnTo>
                  <a:lnTo>
                    <a:pt x="105261" y="20542"/>
                  </a:lnTo>
                  <a:lnTo>
                    <a:pt x="105261" y="20297"/>
                  </a:lnTo>
                  <a:lnTo>
                    <a:pt x="105506" y="20481"/>
                  </a:lnTo>
                  <a:lnTo>
                    <a:pt x="105844" y="21003"/>
                  </a:lnTo>
                  <a:lnTo>
                    <a:pt x="105721" y="20880"/>
                  </a:lnTo>
                  <a:lnTo>
                    <a:pt x="105598" y="20880"/>
                  </a:lnTo>
                  <a:lnTo>
                    <a:pt x="105568" y="20941"/>
                  </a:lnTo>
                  <a:lnTo>
                    <a:pt x="105690" y="21126"/>
                  </a:lnTo>
                  <a:lnTo>
                    <a:pt x="105537" y="21248"/>
                  </a:lnTo>
                  <a:lnTo>
                    <a:pt x="105537" y="21433"/>
                  </a:lnTo>
                  <a:lnTo>
                    <a:pt x="105598" y="21525"/>
                  </a:lnTo>
                  <a:lnTo>
                    <a:pt x="105752" y="21463"/>
                  </a:lnTo>
                  <a:lnTo>
                    <a:pt x="105783" y="21279"/>
                  </a:lnTo>
                  <a:lnTo>
                    <a:pt x="105844" y="21218"/>
                  </a:lnTo>
                  <a:lnTo>
                    <a:pt x="105967" y="21279"/>
                  </a:lnTo>
                  <a:lnTo>
                    <a:pt x="105997" y="21126"/>
                  </a:lnTo>
                  <a:lnTo>
                    <a:pt x="106151" y="21371"/>
                  </a:lnTo>
                  <a:lnTo>
                    <a:pt x="106519" y="21617"/>
                  </a:lnTo>
                  <a:lnTo>
                    <a:pt x="106919" y="21709"/>
                  </a:lnTo>
                  <a:lnTo>
                    <a:pt x="107134" y="21893"/>
                  </a:lnTo>
                  <a:lnTo>
                    <a:pt x="107011" y="22016"/>
                  </a:lnTo>
                  <a:lnTo>
                    <a:pt x="107226" y="22323"/>
                  </a:lnTo>
                  <a:lnTo>
                    <a:pt x="107410" y="22354"/>
                  </a:lnTo>
                  <a:lnTo>
                    <a:pt x="107625" y="22692"/>
                  </a:lnTo>
                  <a:lnTo>
                    <a:pt x="107625" y="23183"/>
                  </a:lnTo>
                  <a:lnTo>
                    <a:pt x="107533" y="23244"/>
                  </a:lnTo>
                  <a:lnTo>
                    <a:pt x="107533" y="23336"/>
                  </a:lnTo>
                  <a:lnTo>
                    <a:pt x="107686" y="23429"/>
                  </a:lnTo>
                  <a:lnTo>
                    <a:pt x="107778" y="23644"/>
                  </a:lnTo>
                  <a:lnTo>
                    <a:pt x="107686" y="23674"/>
                  </a:lnTo>
                  <a:lnTo>
                    <a:pt x="107594" y="23582"/>
                  </a:lnTo>
                  <a:lnTo>
                    <a:pt x="106949" y="23582"/>
                  </a:lnTo>
                  <a:lnTo>
                    <a:pt x="106765" y="23459"/>
                  </a:lnTo>
                  <a:lnTo>
                    <a:pt x="106642" y="23551"/>
                  </a:lnTo>
                  <a:lnTo>
                    <a:pt x="106489" y="23490"/>
                  </a:lnTo>
                  <a:lnTo>
                    <a:pt x="106458" y="23367"/>
                  </a:lnTo>
                  <a:lnTo>
                    <a:pt x="106366" y="23306"/>
                  </a:lnTo>
                  <a:lnTo>
                    <a:pt x="106335" y="23367"/>
                  </a:lnTo>
                  <a:lnTo>
                    <a:pt x="106397" y="23490"/>
                  </a:lnTo>
                  <a:lnTo>
                    <a:pt x="106151" y="23644"/>
                  </a:lnTo>
                  <a:lnTo>
                    <a:pt x="105936" y="23644"/>
                  </a:lnTo>
                  <a:lnTo>
                    <a:pt x="105875" y="23736"/>
                  </a:lnTo>
                  <a:lnTo>
                    <a:pt x="105997" y="23797"/>
                  </a:lnTo>
                  <a:lnTo>
                    <a:pt x="105721" y="24043"/>
                  </a:lnTo>
                  <a:lnTo>
                    <a:pt x="105568" y="24043"/>
                  </a:lnTo>
                  <a:lnTo>
                    <a:pt x="105568" y="24196"/>
                  </a:lnTo>
                  <a:lnTo>
                    <a:pt x="105660" y="24258"/>
                  </a:lnTo>
                  <a:lnTo>
                    <a:pt x="105414" y="24565"/>
                  </a:lnTo>
                  <a:lnTo>
                    <a:pt x="105322" y="24657"/>
                  </a:lnTo>
                  <a:lnTo>
                    <a:pt x="105291" y="24626"/>
                  </a:lnTo>
                  <a:lnTo>
                    <a:pt x="105168" y="24626"/>
                  </a:lnTo>
                  <a:lnTo>
                    <a:pt x="105168" y="24841"/>
                  </a:lnTo>
                  <a:lnTo>
                    <a:pt x="105261" y="25087"/>
                  </a:lnTo>
                  <a:lnTo>
                    <a:pt x="105107" y="25240"/>
                  </a:lnTo>
                  <a:lnTo>
                    <a:pt x="105015" y="25148"/>
                  </a:lnTo>
                  <a:lnTo>
                    <a:pt x="104984" y="25332"/>
                  </a:lnTo>
                  <a:lnTo>
                    <a:pt x="105046" y="25424"/>
                  </a:lnTo>
                  <a:lnTo>
                    <a:pt x="104861" y="25639"/>
                  </a:lnTo>
                  <a:lnTo>
                    <a:pt x="104739" y="25670"/>
                  </a:lnTo>
                  <a:lnTo>
                    <a:pt x="104800" y="25762"/>
                  </a:lnTo>
                  <a:lnTo>
                    <a:pt x="104769" y="25824"/>
                  </a:lnTo>
                  <a:lnTo>
                    <a:pt x="104708" y="25977"/>
                  </a:lnTo>
                  <a:lnTo>
                    <a:pt x="104616" y="25946"/>
                  </a:lnTo>
                  <a:lnTo>
                    <a:pt x="104493" y="26008"/>
                  </a:lnTo>
                  <a:lnTo>
                    <a:pt x="104585" y="26100"/>
                  </a:lnTo>
                  <a:lnTo>
                    <a:pt x="104585" y="26254"/>
                  </a:lnTo>
                  <a:lnTo>
                    <a:pt x="104401" y="26376"/>
                  </a:lnTo>
                  <a:lnTo>
                    <a:pt x="104493" y="26499"/>
                  </a:lnTo>
                  <a:lnTo>
                    <a:pt x="104462" y="26622"/>
                  </a:lnTo>
                  <a:lnTo>
                    <a:pt x="104339" y="26653"/>
                  </a:lnTo>
                  <a:lnTo>
                    <a:pt x="104247" y="26561"/>
                  </a:lnTo>
                  <a:lnTo>
                    <a:pt x="104155" y="26591"/>
                  </a:lnTo>
                  <a:lnTo>
                    <a:pt x="104247" y="26745"/>
                  </a:lnTo>
                  <a:lnTo>
                    <a:pt x="104493" y="26837"/>
                  </a:lnTo>
                  <a:lnTo>
                    <a:pt x="104401" y="27021"/>
                  </a:lnTo>
                  <a:lnTo>
                    <a:pt x="104155" y="27021"/>
                  </a:lnTo>
                  <a:lnTo>
                    <a:pt x="104155" y="27113"/>
                  </a:lnTo>
                  <a:lnTo>
                    <a:pt x="104278" y="27175"/>
                  </a:lnTo>
                  <a:lnTo>
                    <a:pt x="104401" y="27451"/>
                  </a:lnTo>
                  <a:lnTo>
                    <a:pt x="104309" y="27512"/>
                  </a:lnTo>
                  <a:lnTo>
                    <a:pt x="104370" y="27635"/>
                  </a:lnTo>
                  <a:lnTo>
                    <a:pt x="104186" y="27881"/>
                  </a:lnTo>
                  <a:lnTo>
                    <a:pt x="104247" y="28034"/>
                  </a:lnTo>
                  <a:lnTo>
                    <a:pt x="104124" y="28311"/>
                  </a:lnTo>
                  <a:lnTo>
                    <a:pt x="104063" y="28679"/>
                  </a:lnTo>
                  <a:lnTo>
                    <a:pt x="103971" y="28833"/>
                  </a:lnTo>
                  <a:lnTo>
                    <a:pt x="103971" y="28986"/>
                  </a:lnTo>
                  <a:lnTo>
                    <a:pt x="104063" y="29017"/>
                  </a:lnTo>
                  <a:lnTo>
                    <a:pt x="104124" y="29140"/>
                  </a:lnTo>
                  <a:lnTo>
                    <a:pt x="104063" y="29232"/>
                  </a:lnTo>
                  <a:lnTo>
                    <a:pt x="104309" y="29539"/>
                  </a:lnTo>
                  <a:lnTo>
                    <a:pt x="104309" y="29693"/>
                  </a:lnTo>
                  <a:lnTo>
                    <a:pt x="104186" y="29631"/>
                  </a:lnTo>
                  <a:lnTo>
                    <a:pt x="103971" y="29662"/>
                  </a:lnTo>
                  <a:lnTo>
                    <a:pt x="103848" y="29539"/>
                  </a:lnTo>
                  <a:lnTo>
                    <a:pt x="103756" y="29600"/>
                  </a:lnTo>
                  <a:lnTo>
                    <a:pt x="103510" y="29324"/>
                  </a:lnTo>
                  <a:lnTo>
                    <a:pt x="103572" y="29293"/>
                  </a:lnTo>
                  <a:lnTo>
                    <a:pt x="103510" y="29232"/>
                  </a:lnTo>
                  <a:lnTo>
                    <a:pt x="103357" y="29263"/>
                  </a:lnTo>
                  <a:lnTo>
                    <a:pt x="103234" y="29263"/>
                  </a:lnTo>
                  <a:lnTo>
                    <a:pt x="103203" y="29109"/>
                  </a:lnTo>
                  <a:lnTo>
                    <a:pt x="102773" y="28864"/>
                  </a:lnTo>
                  <a:lnTo>
                    <a:pt x="102528" y="28802"/>
                  </a:lnTo>
                  <a:lnTo>
                    <a:pt x="102251" y="28986"/>
                  </a:lnTo>
                  <a:lnTo>
                    <a:pt x="102159" y="28925"/>
                  </a:lnTo>
                  <a:lnTo>
                    <a:pt x="102006" y="28956"/>
                  </a:lnTo>
                  <a:lnTo>
                    <a:pt x="101821" y="29201"/>
                  </a:lnTo>
                  <a:lnTo>
                    <a:pt x="101668" y="29201"/>
                  </a:lnTo>
                  <a:lnTo>
                    <a:pt x="101576" y="29508"/>
                  </a:lnTo>
                  <a:lnTo>
                    <a:pt x="101453" y="29600"/>
                  </a:lnTo>
                  <a:lnTo>
                    <a:pt x="101299" y="29508"/>
                  </a:lnTo>
                  <a:lnTo>
                    <a:pt x="101422" y="29723"/>
                  </a:lnTo>
                  <a:lnTo>
                    <a:pt x="101330" y="29877"/>
                  </a:lnTo>
                  <a:lnTo>
                    <a:pt x="101361" y="30061"/>
                  </a:lnTo>
                  <a:lnTo>
                    <a:pt x="101330" y="30215"/>
                  </a:lnTo>
                  <a:lnTo>
                    <a:pt x="101269" y="30644"/>
                  </a:lnTo>
                  <a:lnTo>
                    <a:pt x="101177" y="30706"/>
                  </a:lnTo>
                  <a:lnTo>
                    <a:pt x="101084" y="30583"/>
                  </a:lnTo>
                  <a:lnTo>
                    <a:pt x="100870" y="30061"/>
                  </a:lnTo>
                  <a:lnTo>
                    <a:pt x="100870" y="29877"/>
                  </a:lnTo>
                  <a:lnTo>
                    <a:pt x="100716" y="29785"/>
                  </a:lnTo>
                  <a:lnTo>
                    <a:pt x="100593" y="29631"/>
                  </a:lnTo>
                  <a:lnTo>
                    <a:pt x="100593" y="29815"/>
                  </a:lnTo>
                  <a:lnTo>
                    <a:pt x="100378" y="30153"/>
                  </a:lnTo>
                  <a:lnTo>
                    <a:pt x="100255" y="30245"/>
                  </a:lnTo>
                  <a:lnTo>
                    <a:pt x="100225" y="30399"/>
                  </a:lnTo>
                  <a:lnTo>
                    <a:pt x="100409" y="30460"/>
                  </a:lnTo>
                  <a:lnTo>
                    <a:pt x="100225" y="30859"/>
                  </a:lnTo>
                  <a:lnTo>
                    <a:pt x="100102" y="30675"/>
                  </a:lnTo>
                  <a:lnTo>
                    <a:pt x="100010" y="30675"/>
                  </a:lnTo>
                  <a:lnTo>
                    <a:pt x="99948" y="30552"/>
                  </a:lnTo>
                  <a:lnTo>
                    <a:pt x="99826" y="30552"/>
                  </a:lnTo>
                  <a:lnTo>
                    <a:pt x="99764" y="30798"/>
                  </a:lnTo>
                  <a:lnTo>
                    <a:pt x="99641" y="30829"/>
                  </a:lnTo>
                  <a:lnTo>
                    <a:pt x="99488" y="30737"/>
                  </a:lnTo>
                  <a:lnTo>
                    <a:pt x="99365" y="30737"/>
                  </a:lnTo>
                  <a:lnTo>
                    <a:pt x="99334" y="30859"/>
                  </a:lnTo>
                  <a:lnTo>
                    <a:pt x="99457" y="31013"/>
                  </a:lnTo>
                  <a:lnTo>
                    <a:pt x="99365" y="31074"/>
                  </a:lnTo>
                  <a:lnTo>
                    <a:pt x="99334" y="31197"/>
                  </a:lnTo>
                  <a:lnTo>
                    <a:pt x="99304" y="31351"/>
                  </a:lnTo>
                  <a:lnTo>
                    <a:pt x="99457" y="31504"/>
                  </a:lnTo>
                  <a:lnTo>
                    <a:pt x="99488" y="31719"/>
                  </a:lnTo>
                  <a:lnTo>
                    <a:pt x="99396" y="31750"/>
                  </a:lnTo>
                  <a:lnTo>
                    <a:pt x="99457" y="31873"/>
                  </a:lnTo>
                  <a:lnTo>
                    <a:pt x="99611" y="31903"/>
                  </a:lnTo>
                  <a:lnTo>
                    <a:pt x="99733" y="32057"/>
                  </a:lnTo>
                  <a:lnTo>
                    <a:pt x="99764" y="32149"/>
                  </a:lnTo>
                  <a:lnTo>
                    <a:pt x="99703" y="32149"/>
                  </a:lnTo>
                  <a:lnTo>
                    <a:pt x="99672" y="32272"/>
                  </a:lnTo>
                  <a:lnTo>
                    <a:pt x="99795" y="32364"/>
                  </a:lnTo>
                  <a:lnTo>
                    <a:pt x="99918" y="32487"/>
                  </a:lnTo>
                  <a:lnTo>
                    <a:pt x="99918" y="32548"/>
                  </a:lnTo>
                  <a:lnTo>
                    <a:pt x="99764" y="32456"/>
                  </a:lnTo>
                  <a:lnTo>
                    <a:pt x="99641" y="32487"/>
                  </a:lnTo>
                  <a:lnTo>
                    <a:pt x="99611" y="32548"/>
                  </a:lnTo>
                  <a:lnTo>
                    <a:pt x="99795" y="32732"/>
                  </a:lnTo>
                  <a:lnTo>
                    <a:pt x="99887" y="32671"/>
                  </a:lnTo>
                  <a:lnTo>
                    <a:pt x="99887" y="32855"/>
                  </a:lnTo>
                  <a:lnTo>
                    <a:pt x="99826" y="33040"/>
                  </a:lnTo>
                  <a:lnTo>
                    <a:pt x="99826" y="33193"/>
                  </a:lnTo>
                  <a:lnTo>
                    <a:pt x="99733" y="33316"/>
                  </a:lnTo>
                  <a:lnTo>
                    <a:pt x="99826" y="33562"/>
                  </a:lnTo>
                  <a:lnTo>
                    <a:pt x="99764" y="33684"/>
                  </a:lnTo>
                  <a:lnTo>
                    <a:pt x="99856" y="33838"/>
                  </a:lnTo>
                  <a:lnTo>
                    <a:pt x="99856" y="33961"/>
                  </a:lnTo>
                  <a:lnTo>
                    <a:pt x="99856" y="34114"/>
                  </a:lnTo>
                  <a:lnTo>
                    <a:pt x="99979" y="34421"/>
                  </a:lnTo>
                  <a:lnTo>
                    <a:pt x="99918" y="34513"/>
                  </a:lnTo>
                  <a:lnTo>
                    <a:pt x="100040" y="34575"/>
                  </a:lnTo>
                  <a:lnTo>
                    <a:pt x="100194" y="34728"/>
                  </a:lnTo>
                  <a:lnTo>
                    <a:pt x="100409" y="35035"/>
                  </a:lnTo>
                  <a:lnTo>
                    <a:pt x="100624" y="35128"/>
                  </a:lnTo>
                  <a:lnTo>
                    <a:pt x="100685" y="35066"/>
                  </a:lnTo>
                  <a:lnTo>
                    <a:pt x="100716" y="34913"/>
                  </a:lnTo>
                  <a:lnTo>
                    <a:pt x="100501" y="34698"/>
                  </a:lnTo>
                  <a:lnTo>
                    <a:pt x="100501" y="34575"/>
                  </a:lnTo>
                  <a:lnTo>
                    <a:pt x="100624" y="34483"/>
                  </a:lnTo>
                  <a:lnTo>
                    <a:pt x="100777" y="34483"/>
                  </a:lnTo>
                  <a:lnTo>
                    <a:pt x="101054" y="34698"/>
                  </a:lnTo>
                  <a:lnTo>
                    <a:pt x="101207" y="34667"/>
                  </a:lnTo>
                  <a:lnTo>
                    <a:pt x="101330" y="34728"/>
                  </a:lnTo>
                  <a:lnTo>
                    <a:pt x="101330" y="34882"/>
                  </a:lnTo>
                  <a:lnTo>
                    <a:pt x="101269" y="34974"/>
                  </a:lnTo>
                  <a:lnTo>
                    <a:pt x="101392" y="35097"/>
                  </a:lnTo>
                  <a:lnTo>
                    <a:pt x="101299" y="35250"/>
                  </a:lnTo>
                  <a:lnTo>
                    <a:pt x="101330" y="35373"/>
                  </a:lnTo>
                  <a:lnTo>
                    <a:pt x="101269" y="35435"/>
                  </a:lnTo>
                  <a:lnTo>
                    <a:pt x="101146" y="35588"/>
                  </a:lnTo>
                  <a:lnTo>
                    <a:pt x="101299" y="35895"/>
                  </a:lnTo>
                  <a:lnTo>
                    <a:pt x="101422" y="36049"/>
                  </a:lnTo>
                  <a:lnTo>
                    <a:pt x="101422" y="36356"/>
                  </a:lnTo>
                  <a:lnTo>
                    <a:pt x="101606" y="36479"/>
                  </a:lnTo>
                  <a:lnTo>
                    <a:pt x="101699" y="36417"/>
                  </a:lnTo>
                  <a:lnTo>
                    <a:pt x="101699" y="36325"/>
                  </a:lnTo>
                  <a:lnTo>
                    <a:pt x="101821" y="36233"/>
                  </a:lnTo>
                  <a:lnTo>
                    <a:pt x="101883" y="36172"/>
                  </a:lnTo>
                  <a:lnTo>
                    <a:pt x="101914" y="36202"/>
                  </a:lnTo>
                  <a:lnTo>
                    <a:pt x="102098" y="36294"/>
                  </a:lnTo>
                  <a:lnTo>
                    <a:pt x="102098" y="36663"/>
                  </a:lnTo>
                  <a:lnTo>
                    <a:pt x="102466" y="37001"/>
                  </a:lnTo>
                  <a:lnTo>
                    <a:pt x="102589" y="37277"/>
                  </a:lnTo>
                  <a:lnTo>
                    <a:pt x="102528" y="37369"/>
                  </a:lnTo>
                  <a:lnTo>
                    <a:pt x="102528" y="37584"/>
                  </a:lnTo>
                  <a:lnTo>
                    <a:pt x="102405" y="37645"/>
                  </a:lnTo>
                  <a:lnTo>
                    <a:pt x="102190" y="37492"/>
                  </a:lnTo>
                  <a:lnTo>
                    <a:pt x="101944" y="37400"/>
                  </a:lnTo>
                  <a:lnTo>
                    <a:pt x="101944" y="37154"/>
                  </a:lnTo>
                  <a:lnTo>
                    <a:pt x="102036" y="36970"/>
                  </a:lnTo>
                  <a:lnTo>
                    <a:pt x="101975" y="36786"/>
                  </a:lnTo>
                  <a:lnTo>
                    <a:pt x="101914" y="36601"/>
                  </a:lnTo>
                  <a:lnTo>
                    <a:pt x="101821" y="36724"/>
                  </a:lnTo>
                  <a:lnTo>
                    <a:pt x="101883" y="36786"/>
                  </a:lnTo>
                  <a:lnTo>
                    <a:pt x="101883" y="36908"/>
                  </a:lnTo>
                  <a:lnTo>
                    <a:pt x="101699" y="36939"/>
                  </a:lnTo>
                  <a:lnTo>
                    <a:pt x="101545" y="37154"/>
                  </a:lnTo>
                  <a:lnTo>
                    <a:pt x="101606" y="37277"/>
                  </a:lnTo>
                  <a:lnTo>
                    <a:pt x="101791" y="37216"/>
                  </a:lnTo>
                  <a:lnTo>
                    <a:pt x="101791" y="37400"/>
                  </a:lnTo>
                  <a:lnTo>
                    <a:pt x="101668" y="37584"/>
                  </a:lnTo>
                  <a:lnTo>
                    <a:pt x="101729" y="37830"/>
                  </a:lnTo>
                  <a:lnTo>
                    <a:pt x="101699" y="37922"/>
                  </a:lnTo>
                  <a:lnTo>
                    <a:pt x="101699" y="38505"/>
                  </a:lnTo>
                  <a:lnTo>
                    <a:pt x="101821" y="38597"/>
                  </a:lnTo>
                  <a:lnTo>
                    <a:pt x="101821" y="38751"/>
                  </a:lnTo>
                  <a:lnTo>
                    <a:pt x="102251" y="39365"/>
                  </a:lnTo>
                  <a:lnTo>
                    <a:pt x="102343" y="39365"/>
                  </a:lnTo>
                  <a:lnTo>
                    <a:pt x="102620" y="39764"/>
                  </a:lnTo>
                  <a:lnTo>
                    <a:pt x="102835" y="39856"/>
                  </a:lnTo>
                  <a:lnTo>
                    <a:pt x="102712" y="40010"/>
                  </a:lnTo>
                  <a:lnTo>
                    <a:pt x="102712" y="40225"/>
                  </a:lnTo>
                  <a:lnTo>
                    <a:pt x="102221" y="40409"/>
                  </a:lnTo>
                  <a:lnTo>
                    <a:pt x="102190" y="40317"/>
                  </a:lnTo>
                  <a:lnTo>
                    <a:pt x="101914" y="40470"/>
                  </a:lnTo>
                  <a:lnTo>
                    <a:pt x="101791" y="40440"/>
                  </a:lnTo>
                  <a:lnTo>
                    <a:pt x="101852" y="40532"/>
                  </a:lnTo>
                  <a:lnTo>
                    <a:pt x="101699" y="40839"/>
                  </a:lnTo>
                  <a:lnTo>
                    <a:pt x="101668" y="41084"/>
                  </a:lnTo>
                  <a:lnTo>
                    <a:pt x="101576" y="41177"/>
                  </a:lnTo>
                  <a:lnTo>
                    <a:pt x="101699" y="41330"/>
                  </a:lnTo>
                  <a:lnTo>
                    <a:pt x="101606" y="41729"/>
                  </a:lnTo>
                  <a:lnTo>
                    <a:pt x="101760" y="42221"/>
                  </a:lnTo>
                  <a:lnTo>
                    <a:pt x="101975" y="42343"/>
                  </a:lnTo>
                  <a:lnTo>
                    <a:pt x="101975" y="42528"/>
                  </a:lnTo>
                  <a:lnTo>
                    <a:pt x="102221" y="42650"/>
                  </a:lnTo>
                  <a:lnTo>
                    <a:pt x="102343" y="42835"/>
                  </a:lnTo>
                  <a:lnTo>
                    <a:pt x="102159" y="42835"/>
                  </a:lnTo>
                  <a:lnTo>
                    <a:pt x="102098" y="42773"/>
                  </a:lnTo>
                  <a:lnTo>
                    <a:pt x="101944" y="42865"/>
                  </a:lnTo>
                  <a:lnTo>
                    <a:pt x="101791" y="42988"/>
                  </a:lnTo>
                  <a:lnTo>
                    <a:pt x="101668" y="42957"/>
                  </a:lnTo>
                  <a:lnTo>
                    <a:pt x="101422" y="43203"/>
                  </a:lnTo>
                  <a:lnTo>
                    <a:pt x="101269" y="43080"/>
                  </a:lnTo>
                  <a:lnTo>
                    <a:pt x="101177" y="43234"/>
                  </a:lnTo>
                  <a:lnTo>
                    <a:pt x="101269" y="43326"/>
                  </a:lnTo>
                  <a:lnTo>
                    <a:pt x="101453" y="43326"/>
                  </a:lnTo>
                  <a:lnTo>
                    <a:pt x="101422" y="43479"/>
                  </a:lnTo>
                  <a:lnTo>
                    <a:pt x="101392" y="43602"/>
                  </a:lnTo>
                  <a:lnTo>
                    <a:pt x="101545" y="43756"/>
                  </a:lnTo>
                  <a:lnTo>
                    <a:pt x="101484" y="43848"/>
                  </a:lnTo>
                  <a:lnTo>
                    <a:pt x="101392" y="43817"/>
                  </a:lnTo>
                  <a:lnTo>
                    <a:pt x="101484" y="44063"/>
                  </a:lnTo>
                  <a:lnTo>
                    <a:pt x="101453" y="44186"/>
                  </a:lnTo>
                  <a:lnTo>
                    <a:pt x="101545" y="44186"/>
                  </a:lnTo>
                  <a:lnTo>
                    <a:pt x="101637" y="44155"/>
                  </a:lnTo>
                  <a:lnTo>
                    <a:pt x="101791" y="44309"/>
                  </a:lnTo>
                  <a:lnTo>
                    <a:pt x="101637" y="44431"/>
                  </a:lnTo>
                  <a:lnTo>
                    <a:pt x="101637" y="44677"/>
                  </a:lnTo>
                  <a:lnTo>
                    <a:pt x="101729" y="44831"/>
                  </a:lnTo>
                  <a:lnTo>
                    <a:pt x="101668" y="45168"/>
                  </a:lnTo>
                  <a:lnTo>
                    <a:pt x="101606" y="45322"/>
                  </a:lnTo>
                  <a:lnTo>
                    <a:pt x="101637" y="45383"/>
                  </a:lnTo>
                  <a:lnTo>
                    <a:pt x="101606" y="45537"/>
                  </a:lnTo>
                  <a:lnTo>
                    <a:pt x="101392" y="45721"/>
                  </a:lnTo>
                  <a:lnTo>
                    <a:pt x="101392" y="45875"/>
                  </a:lnTo>
                  <a:lnTo>
                    <a:pt x="101330" y="45905"/>
                  </a:lnTo>
                  <a:lnTo>
                    <a:pt x="101238" y="46274"/>
                  </a:lnTo>
                  <a:lnTo>
                    <a:pt x="101084" y="46673"/>
                  </a:lnTo>
                  <a:lnTo>
                    <a:pt x="101115" y="46489"/>
                  </a:lnTo>
                  <a:lnTo>
                    <a:pt x="101054" y="46366"/>
                  </a:lnTo>
                  <a:lnTo>
                    <a:pt x="101054" y="46182"/>
                  </a:lnTo>
                  <a:lnTo>
                    <a:pt x="101023" y="46089"/>
                  </a:lnTo>
                  <a:lnTo>
                    <a:pt x="100685" y="46028"/>
                  </a:lnTo>
                  <a:lnTo>
                    <a:pt x="100501" y="45782"/>
                  </a:lnTo>
                  <a:lnTo>
                    <a:pt x="100470" y="45506"/>
                  </a:lnTo>
                  <a:lnTo>
                    <a:pt x="100163" y="44800"/>
                  </a:lnTo>
                  <a:lnTo>
                    <a:pt x="99948" y="44462"/>
                  </a:lnTo>
                  <a:lnTo>
                    <a:pt x="100071" y="44462"/>
                  </a:lnTo>
                  <a:lnTo>
                    <a:pt x="100194" y="44370"/>
                  </a:lnTo>
                  <a:lnTo>
                    <a:pt x="100255" y="44247"/>
                  </a:lnTo>
                  <a:lnTo>
                    <a:pt x="100133" y="44309"/>
                  </a:lnTo>
                  <a:lnTo>
                    <a:pt x="99918" y="44309"/>
                  </a:lnTo>
                  <a:lnTo>
                    <a:pt x="99611" y="44155"/>
                  </a:lnTo>
                  <a:lnTo>
                    <a:pt x="98966" y="42988"/>
                  </a:lnTo>
                  <a:lnTo>
                    <a:pt x="98382" y="42313"/>
                  </a:lnTo>
                  <a:lnTo>
                    <a:pt x="98382" y="42067"/>
                  </a:lnTo>
                  <a:lnTo>
                    <a:pt x="98198" y="41821"/>
                  </a:lnTo>
                  <a:lnTo>
                    <a:pt x="97738" y="41115"/>
                  </a:lnTo>
                  <a:lnTo>
                    <a:pt x="97308" y="40225"/>
                  </a:lnTo>
                  <a:lnTo>
                    <a:pt x="96908" y="39396"/>
                  </a:lnTo>
                  <a:lnTo>
                    <a:pt x="96908" y="39119"/>
                  </a:lnTo>
                  <a:lnTo>
                    <a:pt x="96694" y="38720"/>
                  </a:lnTo>
                  <a:lnTo>
                    <a:pt x="96601" y="38167"/>
                  </a:lnTo>
                  <a:lnTo>
                    <a:pt x="96479" y="37860"/>
                  </a:lnTo>
                  <a:lnTo>
                    <a:pt x="96509" y="37523"/>
                  </a:lnTo>
                  <a:lnTo>
                    <a:pt x="96694" y="37308"/>
                  </a:lnTo>
                  <a:lnTo>
                    <a:pt x="96755" y="37031"/>
                  </a:lnTo>
                  <a:lnTo>
                    <a:pt x="96878" y="36970"/>
                  </a:lnTo>
                  <a:lnTo>
                    <a:pt x="96786" y="36847"/>
                  </a:lnTo>
                  <a:lnTo>
                    <a:pt x="96847" y="36755"/>
                  </a:lnTo>
                  <a:lnTo>
                    <a:pt x="96847" y="36356"/>
                  </a:lnTo>
                  <a:lnTo>
                    <a:pt x="96540" y="35926"/>
                  </a:lnTo>
                  <a:lnTo>
                    <a:pt x="96325" y="35926"/>
                  </a:lnTo>
                  <a:lnTo>
                    <a:pt x="96325" y="35803"/>
                  </a:lnTo>
                  <a:lnTo>
                    <a:pt x="96479" y="35650"/>
                  </a:lnTo>
                  <a:lnTo>
                    <a:pt x="96816" y="35803"/>
                  </a:lnTo>
                  <a:lnTo>
                    <a:pt x="97001" y="35619"/>
                  </a:lnTo>
                  <a:lnTo>
                    <a:pt x="96939" y="35465"/>
                  </a:lnTo>
                  <a:lnTo>
                    <a:pt x="96939" y="35158"/>
                  </a:lnTo>
                  <a:lnTo>
                    <a:pt x="97246" y="35128"/>
                  </a:lnTo>
                  <a:lnTo>
                    <a:pt x="97400" y="35158"/>
                  </a:lnTo>
                  <a:lnTo>
                    <a:pt x="97246" y="34974"/>
                  </a:lnTo>
                  <a:lnTo>
                    <a:pt x="97523" y="34483"/>
                  </a:lnTo>
                  <a:lnTo>
                    <a:pt x="97400" y="34176"/>
                  </a:lnTo>
                  <a:lnTo>
                    <a:pt x="97400" y="33838"/>
                  </a:lnTo>
                  <a:lnTo>
                    <a:pt x="97308" y="33684"/>
                  </a:lnTo>
                  <a:lnTo>
                    <a:pt x="97430" y="33531"/>
                  </a:lnTo>
                  <a:lnTo>
                    <a:pt x="97430" y="33316"/>
                  </a:lnTo>
                  <a:lnTo>
                    <a:pt x="97369" y="33224"/>
                  </a:lnTo>
                  <a:lnTo>
                    <a:pt x="97430" y="32947"/>
                  </a:lnTo>
                  <a:lnTo>
                    <a:pt x="97553" y="32947"/>
                  </a:lnTo>
                  <a:lnTo>
                    <a:pt x="97400" y="32794"/>
                  </a:lnTo>
                  <a:lnTo>
                    <a:pt x="97369" y="32671"/>
                  </a:lnTo>
                  <a:lnTo>
                    <a:pt x="97430" y="32579"/>
                  </a:lnTo>
                  <a:lnTo>
                    <a:pt x="97461" y="32272"/>
                  </a:lnTo>
                  <a:lnTo>
                    <a:pt x="97400" y="32210"/>
                  </a:lnTo>
                  <a:lnTo>
                    <a:pt x="97430" y="32026"/>
                  </a:lnTo>
                  <a:lnTo>
                    <a:pt x="97615" y="31965"/>
                  </a:lnTo>
                  <a:lnTo>
                    <a:pt x="97676" y="31842"/>
                  </a:lnTo>
                  <a:lnTo>
                    <a:pt x="97645" y="31596"/>
                  </a:lnTo>
                  <a:lnTo>
                    <a:pt x="97707" y="31228"/>
                  </a:lnTo>
                  <a:lnTo>
                    <a:pt x="97615" y="31197"/>
                  </a:lnTo>
                  <a:lnTo>
                    <a:pt x="97584" y="31074"/>
                  </a:lnTo>
                  <a:lnTo>
                    <a:pt x="97707" y="30829"/>
                  </a:lnTo>
                  <a:lnTo>
                    <a:pt x="97707" y="30583"/>
                  </a:lnTo>
                  <a:lnTo>
                    <a:pt x="97584" y="30644"/>
                  </a:lnTo>
                  <a:lnTo>
                    <a:pt x="97523" y="30430"/>
                  </a:lnTo>
                  <a:lnTo>
                    <a:pt x="97615" y="30307"/>
                  </a:lnTo>
                  <a:lnTo>
                    <a:pt x="97645" y="30153"/>
                  </a:lnTo>
                  <a:lnTo>
                    <a:pt x="97768" y="30092"/>
                  </a:lnTo>
                  <a:lnTo>
                    <a:pt x="97799" y="30000"/>
                  </a:lnTo>
                  <a:lnTo>
                    <a:pt x="97983" y="29908"/>
                  </a:lnTo>
                  <a:lnTo>
                    <a:pt x="97983" y="29723"/>
                  </a:lnTo>
                  <a:lnTo>
                    <a:pt x="98198" y="29539"/>
                  </a:lnTo>
                  <a:lnTo>
                    <a:pt x="98260" y="29539"/>
                  </a:lnTo>
                  <a:lnTo>
                    <a:pt x="98413" y="29416"/>
                  </a:lnTo>
                  <a:lnTo>
                    <a:pt x="98505" y="29416"/>
                  </a:lnTo>
                  <a:lnTo>
                    <a:pt x="98536" y="29324"/>
                  </a:lnTo>
                  <a:lnTo>
                    <a:pt x="98505" y="29263"/>
                  </a:lnTo>
                  <a:lnTo>
                    <a:pt x="98352" y="29232"/>
                  </a:lnTo>
                  <a:lnTo>
                    <a:pt x="98229" y="29293"/>
                  </a:lnTo>
                  <a:lnTo>
                    <a:pt x="98106" y="29201"/>
                  </a:lnTo>
                  <a:lnTo>
                    <a:pt x="98106" y="28894"/>
                  </a:lnTo>
                  <a:lnTo>
                    <a:pt x="98198" y="28618"/>
                  </a:lnTo>
                  <a:lnTo>
                    <a:pt x="98137" y="28526"/>
                  </a:lnTo>
                  <a:lnTo>
                    <a:pt x="98045" y="28372"/>
                  </a:lnTo>
                  <a:lnTo>
                    <a:pt x="97983" y="28372"/>
                  </a:lnTo>
                  <a:lnTo>
                    <a:pt x="97922" y="28464"/>
                  </a:lnTo>
                  <a:lnTo>
                    <a:pt x="97860" y="28464"/>
                  </a:lnTo>
                  <a:lnTo>
                    <a:pt x="97830" y="28096"/>
                  </a:lnTo>
                  <a:lnTo>
                    <a:pt x="97891" y="28004"/>
                  </a:lnTo>
                  <a:lnTo>
                    <a:pt x="97891" y="27912"/>
                  </a:lnTo>
                  <a:lnTo>
                    <a:pt x="97860" y="27727"/>
                  </a:lnTo>
                  <a:lnTo>
                    <a:pt x="97676" y="27635"/>
                  </a:lnTo>
                  <a:lnTo>
                    <a:pt x="97707" y="27574"/>
                  </a:lnTo>
                  <a:lnTo>
                    <a:pt x="97707" y="27574"/>
                  </a:lnTo>
                  <a:lnTo>
                    <a:pt x="97707" y="27482"/>
                  </a:lnTo>
                  <a:lnTo>
                    <a:pt x="97523" y="27267"/>
                  </a:lnTo>
                  <a:lnTo>
                    <a:pt x="97523" y="27144"/>
                  </a:lnTo>
                  <a:lnTo>
                    <a:pt x="97400" y="27052"/>
                  </a:lnTo>
                  <a:lnTo>
                    <a:pt x="97400" y="26868"/>
                  </a:lnTo>
                  <a:lnTo>
                    <a:pt x="97308" y="26683"/>
                  </a:lnTo>
                  <a:lnTo>
                    <a:pt x="97308" y="26561"/>
                  </a:lnTo>
                  <a:lnTo>
                    <a:pt x="97553" y="26315"/>
                  </a:lnTo>
                  <a:lnTo>
                    <a:pt x="97738" y="26376"/>
                  </a:lnTo>
                  <a:lnTo>
                    <a:pt x="97891" y="26315"/>
                  </a:lnTo>
                  <a:lnTo>
                    <a:pt x="97799" y="26223"/>
                  </a:lnTo>
                  <a:lnTo>
                    <a:pt x="98014" y="26100"/>
                  </a:lnTo>
                  <a:lnTo>
                    <a:pt x="97891" y="26131"/>
                  </a:lnTo>
                  <a:lnTo>
                    <a:pt x="97738" y="26131"/>
                  </a:lnTo>
                  <a:lnTo>
                    <a:pt x="97645" y="26069"/>
                  </a:lnTo>
                  <a:lnTo>
                    <a:pt x="97430" y="26069"/>
                  </a:lnTo>
                  <a:lnTo>
                    <a:pt x="97185" y="25885"/>
                  </a:lnTo>
                  <a:lnTo>
                    <a:pt x="97123" y="25946"/>
                  </a:lnTo>
                  <a:lnTo>
                    <a:pt x="96908" y="25946"/>
                  </a:lnTo>
                  <a:lnTo>
                    <a:pt x="96755" y="26131"/>
                  </a:lnTo>
                  <a:lnTo>
                    <a:pt x="96571" y="26131"/>
                  </a:lnTo>
                  <a:lnTo>
                    <a:pt x="96356" y="26315"/>
                  </a:lnTo>
                  <a:lnTo>
                    <a:pt x="96448" y="26407"/>
                  </a:lnTo>
                  <a:lnTo>
                    <a:pt x="96417" y="26561"/>
                  </a:lnTo>
                  <a:lnTo>
                    <a:pt x="96601" y="26683"/>
                  </a:lnTo>
                  <a:lnTo>
                    <a:pt x="96632" y="26868"/>
                  </a:lnTo>
                  <a:lnTo>
                    <a:pt x="96571" y="26929"/>
                  </a:lnTo>
                  <a:lnTo>
                    <a:pt x="96632" y="27175"/>
                  </a:lnTo>
                  <a:lnTo>
                    <a:pt x="96786" y="27298"/>
                  </a:lnTo>
                  <a:lnTo>
                    <a:pt x="96786" y="27390"/>
                  </a:lnTo>
                  <a:lnTo>
                    <a:pt x="96878" y="27451"/>
                  </a:lnTo>
                  <a:lnTo>
                    <a:pt x="96970" y="27789"/>
                  </a:lnTo>
                  <a:lnTo>
                    <a:pt x="97216" y="27912"/>
                  </a:lnTo>
                  <a:lnTo>
                    <a:pt x="97185" y="28065"/>
                  </a:lnTo>
                  <a:lnTo>
                    <a:pt x="97277" y="28188"/>
                  </a:lnTo>
                  <a:lnTo>
                    <a:pt x="97216" y="28280"/>
                  </a:lnTo>
                  <a:lnTo>
                    <a:pt x="97093" y="28188"/>
                  </a:lnTo>
                  <a:lnTo>
                    <a:pt x="97031" y="28065"/>
                  </a:lnTo>
                  <a:lnTo>
                    <a:pt x="96816" y="28096"/>
                  </a:lnTo>
                  <a:lnTo>
                    <a:pt x="96694" y="28219"/>
                  </a:lnTo>
                  <a:lnTo>
                    <a:pt x="96601" y="28464"/>
                  </a:lnTo>
                  <a:lnTo>
                    <a:pt x="96694" y="28556"/>
                  </a:lnTo>
                  <a:lnTo>
                    <a:pt x="96663" y="28802"/>
                  </a:lnTo>
                  <a:lnTo>
                    <a:pt x="96601" y="28864"/>
                  </a:lnTo>
                  <a:lnTo>
                    <a:pt x="96601" y="28894"/>
                  </a:lnTo>
                  <a:lnTo>
                    <a:pt x="96663" y="28956"/>
                  </a:lnTo>
                  <a:lnTo>
                    <a:pt x="96663" y="29078"/>
                  </a:lnTo>
                  <a:lnTo>
                    <a:pt x="96540" y="29201"/>
                  </a:lnTo>
                  <a:lnTo>
                    <a:pt x="96632" y="29324"/>
                  </a:lnTo>
                  <a:lnTo>
                    <a:pt x="96540" y="29416"/>
                  </a:lnTo>
                  <a:lnTo>
                    <a:pt x="96540" y="29846"/>
                  </a:lnTo>
                  <a:lnTo>
                    <a:pt x="96479" y="29938"/>
                  </a:lnTo>
                  <a:lnTo>
                    <a:pt x="96479" y="30061"/>
                  </a:lnTo>
                  <a:lnTo>
                    <a:pt x="96356" y="30122"/>
                  </a:lnTo>
                  <a:lnTo>
                    <a:pt x="96233" y="30368"/>
                  </a:lnTo>
                  <a:lnTo>
                    <a:pt x="96202" y="30184"/>
                  </a:lnTo>
                  <a:lnTo>
                    <a:pt x="96049" y="30061"/>
                  </a:lnTo>
                  <a:lnTo>
                    <a:pt x="96172" y="29815"/>
                  </a:lnTo>
                  <a:lnTo>
                    <a:pt x="96110" y="29723"/>
                  </a:lnTo>
                  <a:lnTo>
                    <a:pt x="95987" y="29723"/>
                  </a:lnTo>
                  <a:lnTo>
                    <a:pt x="95864" y="29846"/>
                  </a:lnTo>
                  <a:lnTo>
                    <a:pt x="95864" y="29969"/>
                  </a:lnTo>
                  <a:lnTo>
                    <a:pt x="95772" y="30030"/>
                  </a:lnTo>
                  <a:lnTo>
                    <a:pt x="95742" y="29754"/>
                  </a:lnTo>
                  <a:lnTo>
                    <a:pt x="95588" y="29723"/>
                  </a:lnTo>
                  <a:lnTo>
                    <a:pt x="95527" y="29600"/>
                  </a:lnTo>
                  <a:lnTo>
                    <a:pt x="95373" y="29723"/>
                  </a:lnTo>
                  <a:lnTo>
                    <a:pt x="95312" y="29662"/>
                  </a:lnTo>
                  <a:lnTo>
                    <a:pt x="95373" y="29570"/>
                  </a:lnTo>
                  <a:lnTo>
                    <a:pt x="95435" y="29478"/>
                  </a:lnTo>
                  <a:lnTo>
                    <a:pt x="95404" y="29416"/>
                  </a:lnTo>
                  <a:lnTo>
                    <a:pt x="95404" y="29293"/>
                  </a:lnTo>
                  <a:lnTo>
                    <a:pt x="95435" y="29293"/>
                  </a:lnTo>
                  <a:lnTo>
                    <a:pt x="95404" y="29109"/>
                  </a:lnTo>
                  <a:lnTo>
                    <a:pt x="95312" y="29048"/>
                  </a:lnTo>
                  <a:lnTo>
                    <a:pt x="95435" y="28956"/>
                  </a:lnTo>
                  <a:lnTo>
                    <a:pt x="95373" y="28802"/>
                  </a:lnTo>
                  <a:lnTo>
                    <a:pt x="95312" y="28710"/>
                  </a:lnTo>
                  <a:lnTo>
                    <a:pt x="95342" y="28649"/>
                  </a:lnTo>
                  <a:lnTo>
                    <a:pt x="95342" y="28434"/>
                  </a:lnTo>
                  <a:lnTo>
                    <a:pt x="95189" y="28311"/>
                  </a:lnTo>
                  <a:lnTo>
                    <a:pt x="95128" y="28188"/>
                  </a:lnTo>
                  <a:lnTo>
                    <a:pt x="95066" y="28188"/>
                  </a:lnTo>
                  <a:lnTo>
                    <a:pt x="95066" y="28342"/>
                  </a:lnTo>
                  <a:lnTo>
                    <a:pt x="94943" y="28342"/>
                  </a:lnTo>
                  <a:lnTo>
                    <a:pt x="94943" y="28556"/>
                  </a:lnTo>
                  <a:lnTo>
                    <a:pt x="94820" y="28741"/>
                  </a:lnTo>
                  <a:lnTo>
                    <a:pt x="94759" y="28741"/>
                  </a:lnTo>
                  <a:lnTo>
                    <a:pt x="94667" y="28526"/>
                  </a:lnTo>
                  <a:lnTo>
                    <a:pt x="94606" y="28526"/>
                  </a:lnTo>
                  <a:lnTo>
                    <a:pt x="94513" y="28587"/>
                  </a:lnTo>
                  <a:lnTo>
                    <a:pt x="94483" y="28434"/>
                  </a:lnTo>
                  <a:lnTo>
                    <a:pt x="94298" y="28434"/>
                  </a:lnTo>
                  <a:lnTo>
                    <a:pt x="94237" y="28495"/>
                  </a:lnTo>
                  <a:lnTo>
                    <a:pt x="94176" y="28495"/>
                  </a:lnTo>
                  <a:lnTo>
                    <a:pt x="94114" y="28649"/>
                  </a:lnTo>
                  <a:lnTo>
                    <a:pt x="93991" y="28679"/>
                  </a:lnTo>
                  <a:lnTo>
                    <a:pt x="93991" y="28771"/>
                  </a:lnTo>
                  <a:lnTo>
                    <a:pt x="93684" y="28771"/>
                  </a:lnTo>
                  <a:lnTo>
                    <a:pt x="93623" y="28894"/>
                  </a:lnTo>
                  <a:lnTo>
                    <a:pt x="93500" y="28833"/>
                  </a:lnTo>
                  <a:lnTo>
                    <a:pt x="93408" y="28925"/>
                  </a:lnTo>
                  <a:lnTo>
                    <a:pt x="93193" y="28894"/>
                  </a:lnTo>
                  <a:lnTo>
                    <a:pt x="93009" y="29171"/>
                  </a:lnTo>
                  <a:lnTo>
                    <a:pt x="92917" y="29232"/>
                  </a:lnTo>
                  <a:lnTo>
                    <a:pt x="92947" y="29447"/>
                  </a:lnTo>
                  <a:lnTo>
                    <a:pt x="92794" y="29570"/>
                  </a:lnTo>
                  <a:lnTo>
                    <a:pt x="92794" y="29662"/>
                  </a:lnTo>
                  <a:lnTo>
                    <a:pt x="92917" y="29723"/>
                  </a:lnTo>
                  <a:lnTo>
                    <a:pt x="92947" y="29938"/>
                  </a:lnTo>
                  <a:lnTo>
                    <a:pt x="93101" y="30184"/>
                  </a:lnTo>
                  <a:lnTo>
                    <a:pt x="92978" y="30307"/>
                  </a:lnTo>
                  <a:lnTo>
                    <a:pt x="92886" y="30890"/>
                  </a:lnTo>
                  <a:lnTo>
                    <a:pt x="93101" y="31105"/>
                  </a:lnTo>
                  <a:lnTo>
                    <a:pt x="92917" y="31166"/>
                  </a:lnTo>
                  <a:lnTo>
                    <a:pt x="92978" y="31197"/>
                  </a:lnTo>
                  <a:lnTo>
                    <a:pt x="92978" y="31412"/>
                  </a:lnTo>
                  <a:lnTo>
                    <a:pt x="92825" y="31566"/>
                  </a:lnTo>
                  <a:lnTo>
                    <a:pt x="92825" y="31811"/>
                  </a:lnTo>
                  <a:lnTo>
                    <a:pt x="92671" y="31965"/>
                  </a:lnTo>
                  <a:lnTo>
                    <a:pt x="92671" y="32149"/>
                  </a:lnTo>
                  <a:lnTo>
                    <a:pt x="92610" y="32425"/>
                  </a:lnTo>
                  <a:lnTo>
                    <a:pt x="92763" y="32640"/>
                  </a:lnTo>
                  <a:lnTo>
                    <a:pt x="92640" y="32763"/>
                  </a:lnTo>
                  <a:lnTo>
                    <a:pt x="92855" y="33070"/>
                  </a:lnTo>
                  <a:lnTo>
                    <a:pt x="92763" y="33101"/>
                  </a:lnTo>
                  <a:lnTo>
                    <a:pt x="92732" y="33254"/>
                  </a:lnTo>
                  <a:lnTo>
                    <a:pt x="92855" y="33316"/>
                  </a:lnTo>
                  <a:lnTo>
                    <a:pt x="92917" y="33254"/>
                  </a:lnTo>
                  <a:lnTo>
                    <a:pt x="93070" y="33254"/>
                  </a:lnTo>
                  <a:lnTo>
                    <a:pt x="93070" y="33162"/>
                  </a:lnTo>
                  <a:lnTo>
                    <a:pt x="93132" y="33162"/>
                  </a:lnTo>
                  <a:lnTo>
                    <a:pt x="93285" y="33224"/>
                  </a:lnTo>
                  <a:lnTo>
                    <a:pt x="93377" y="33224"/>
                  </a:lnTo>
                  <a:lnTo>
                    <a:pt x="93377" y="33162"/>
                  </a:lnTo>
                  <a:lnTo>
                    <a:pt x="93377" y="33132"/>
                  </a:lnTo>
                  <a:lnTo>
                    <a:pt x="93469" y="33193"/>
                  </a:lnTo>
                  <a:lnTo>
                    <a:pt x="93654" y="33254"/>
                  </a:lnTo>
                  <a:lnTo>
                    <a:pt x="93654" y="33347"/>
                  </a:lnTo>
                  <a:lnTo>
                    <a:pt x="93623" y="33408"/>
                  </a:lnTo>
                  <a:lnTo>
                    <a:pt x="93776" y="33562"/>
                  </a:lnTo>
                  <a:lnTo>
                    <a:pt x="93715" y="33623"/>
                  </a:lnTo>
                  <a:lnTo>
                    <a:pt x="93623" y="33623"/>
                  </a:lnTo>
                  <a:lnTo>
                    <a:pt x="93531" y="33684"/>
                  </a:lnTo>
                  <a:lnTo>
                    <a:pt x="93408" y="33623"/>
                  </a:lnTo>
                  <a:lnTo>
                    <a:pt x="93285" y="33715"/>
                  </a:lnTo>
                  <a:lnTo>
                    <a:pt x="93254" y="33776"/>
                  </a:lnTo>
                  <a:lnTo>
                    <a:pt x="93347" y="33869"/>
                  </a:lnTo>
                  <a:lnTo>
                    <a:pt x="93132" y="34084"/>
                  </a:lnTo>
                  <a:lnTo>
                    <a:pt x="93040" y="34022"/>
                  </a:lnTo>
                  <a:lnTo>
                    <a:pt x="93009" y="33899"/>
                  </a:lnTo>
                  <a:lnTo>
                    <a:pt x="92917" y="33807"/>
                  </a:lnTo>
                  <a:lnTo>
                    <a:pt x="92794" y="33869"/>
                  </a:lnTo>
                  <a:lnTo>
                    <a:pt x="92702" y="33807"/>
                  </a:lnTo>
                  <a:lnTo>
                    <a:pt x="92610" y="33838"/>
                  </a:lnTo>
                  <a:lnTo>
                    <a:pt x="92640" y="33961"/>
                  </a:lnTo>
                  <a:lnTo>
                    <a:pt x="92640" y="34114"/>
                  </a:lnTo>
                  <a:lnTo>
                    <a:pt x="92579" y="34114"/>
                  </a:lnTo>
                  <a:lnTo>
                    <a:pt x="92487" y="34206"/>
                  </a:lnTo>
                  <a:lnTo>
                    <a:pt x="92395" y="34298"/>
                  </a:lnTo>
                  <a:lnTo>
                    <a:pt x="92456" y="34360"/>
                  </a:lnTo>
                  <a:lnTo>
                    <a:pt x="92395" y="34483"/>
                  </a:lnTo>
                  <a:lnTo>
                    <a:pt x="92272" y="34452"/>
                  </a:lnTo>
                  <a:lnTo>
                    <a:pt x="92057" y="34237"/>
                  </a:lnTo>
                  <a:lnTo>
                    <a:pt x="91965" y="34237"/>
                  </a:lnTo>
                  <a:lnTo>
                    <a:pt x="92088" y="34421"/>
                  </a:lnTo>
                  <a:lnTo>
                    <a:pt x="91903" y="34483"/>
                  </a:lnTo>
                  <a:lnTo>
                    <a:pt x="91965" y="34544"/>
                  </a:lnTo>
                  <a:lnTo>
                    <a:pt x="91842" y="34698"/>
                  </a:lnTo>
                  <a:lnTo>
                    <a:pt x="91596" y="34759"/>
                  </a:lnTo>
                  <a:lnTo>
                    <a:pt x="91535" y="34851"/>
                  </a:lnTo>
                  <a:lnTo>
                    <a:pt x="91320" y="34544"/>
                  </a:lnTo>
                  <a:lnTo>
                    <a:pt x="91166" y="34544"/>
                  </a:lnTo>
                  <a:lnTo>
                    <a:pt x="91105" y="34513"/>
                  </a:lnTo>
                  <a:lnTo>
                    <a:pt x="91166" y="34421"/>
                  </a:lnTo>
                  <a:lnTo>
                    <a:pt x="91228" y="34421"/>
                  </a:lnTo>
                  <a:lnTo>
                    <a:pt x="91228" y="34268"/>
                  </a:lnTo>
                  <a:lnTo>
                    <a:pt x="91289" y="34176"/>
                  </a:lnTo>
                  <a:lnTo>
                    <a:pt x="91535" y="34176"/>
                  </a:lnTo>
                  <a:lnTo>
                    <a:pt x="91811" y="33961"/>
                  </a:lnTo>
                  <a:lnTo>
                    <a:pt x="91781" y="33869"/>
                  </a:lnTo>
                  <a:lnTo>
                    <a:pt x="91658" y="33838"/>
                  </a:lnTo>
                  <a:lnTo>
                    <a:pt x="91504" y="33961"/>
                  </a:lnTo>
                  <a:lnTo>
                    <a:pt x="91289" y="33930"/>
                  </a:lnTo>
                  <a:lnTo>
                    <a:pt x="91289" y="33869"/>
                  </a:lnTo>
                  <a:lnTo>
                    <a:pt x="91136" y="33746"/>
                  </a:lnTo>
                  <a:lnTo>
                    <a:pt x="91013" y="33715"/>
                  </a:lnTo>
                  <a:lnTo>
                    <a:pt x="90767" y="33684"/>
                  </a:lnTo>
                  <a:lnTo>
                    <a:pt x="90522" y="33684"/>
                  </a:lnTo>
                  <a:lnTo>
                    <a:pt x="90583" y="33807"/>
                  </a:lnTo>
                  <a:lnTo>
                    <a:pt x="90491" y="33838"/>
                  </a:lnTo>
                  <a:lnTo>
                    <a:pt x="90368" y="33746"/>
                  </a:lnTo>
                  <a:lnTo>
                    <a:pt x="90368" y="33684"/>
                  </a:lnTo>
                  <a:lnTo>
                    <a:pt x="90153" y="33684"/>
                  </a:lnTo>
                  <a:lnTo>
                    <a:pt x="89846" y="33592"/>
                  </a:lnTo>
                  <a:lnTo>
                    <a:pt x="89723" y="33684"/>
                  </a:lnTo>
                  <a:lnTo>
                    <a:pt x="89600" y="33562"/>
                  </a:lnTo>
                  <a:lnTo>
                    <a:pt x="89355" y="33562"/>
                  </a:lnTo>
                  <a:lnTo>
                    <a:pt x="89140" y="33838"/>
                  </a:lnTo>
                  <a:lnTo>
                    <a:pt x="89048" y="33838"/>
                  </a:lnTo>
                  <a:lnTo>
                    <a:pt x="89048" y="33930"/>
                  </a:lnTo>
                  <a:lnTo>
                    <a:pt x="89263" y="34084"/>
                  </a:lnTo>
                  <a:lnTo>
                    <a:pt x="89017" y="34176"/>
                  </a:lnTo>
                  <a:lnTo>
                    <a:pt x="88986" y="34053"/>
                  </a:lnTo>
                  <a:lnTo>
                    <a:pt x="88863" y="34237"/>
                  </a:lnTo>
                  <a:lnTo>
                    <a:pt x="89048" y="34360"/>
                  </a:lnTo>
                  <a:lnTo>
                    <a:pt x="89109" y="34298"/>
                  </a:lnTo>
                  <a:lnTo>
                    <a:pt x="89232" y="34360"/>
                  </a:lnTo>
                  <a:lnTo>
                    <a:pt x="89232" y="34483"/>
                  </a:lnTo>
                  <a:lnTo>
                    <a:pt x="88894" y="34606"/>
                  </a:lnTo>
                  <a:lnTo>
                    <a:pt x="88802" y="34452"/>
                  </a:lnTo>
                  <a:lnTo>
                    <a:pt x="88526" y="34452"/>
                  </a:lnTo>
                  <a:lnTo>
                    <a:pt x="88434" y="34544"/>
                  </a:lnTo>
                  <a:lnTo>
                    <a:pt x="88464" y="34667"/>
                  </a:lnTo>
                  <a:lnTo>
                    <a:pt x="88341" y="34667"/>
                  </a:lnTo>
                  <a:lnTo>
                    <a:pt x="88249" y="34759"/>
                  </a:lnTo>
                  <a:lnTo>
                    <a:pt x="88157" y="34759"/>
                  </a:lnTo>
                  <a:lnTo>
                    <a:pt x="88096" y="34636"/>
                  </a:lnTo>
                  <a:lnTo>
                    <a:pt x="87758" y="34606"/>
                  </a:lnTo>
                  <a:lnTo>
                    <a:pt x="87605" y="34698"/>
                  </a:lnTo>
                  <a:lnTo>
                    <a:pt x="87297" y="34667"/>
                  </a:lnTo>
                  <a:lnTo>
                    <a:pt x="87113" y="34759"/>
                  </a:lnTo>
                  <a:lnTo>
                    <a:pt x="87113" y="34851"/>
                  </a:lnTo>
                  <a:lnTo>
                    <a:pt x="87359" y="35035"/>
                  </a:lnTo>
                  <a:lnTo>
                    <a:pt x="87205" y="35158"/>
                  </a:lnTo>
                  <a:lnTo>
                    <a:pt x="87144" y="35312"/>
                  </a:lnTo>
                  <a:lnTo>
                    <a:pt x="86990" y="35158"/>
                  </a:lnTo>
                  <a:lnTo>
                    <a:pt x="86868" y="35128"/>
                  </a:lnTo>
                  <a:lnTo>
                    <a:pt x="86929" y="34943"/>
                  </a:lnTo>
                  <a:lnTo>
                    <a:pt x="86775" y="34851"/>
                  </a:lnTo>
                  <a:lnTo>
                    <a:pt x="86714" y="34974"/>
                  </a:lnTo>
                  <a:lnTo>
                    <a:pt x="86561" y="35005"/>
                  </a:lnTo>
                  <a:lnTo>
                    <a:pt x="86438" y="35005"/>
                  </a:lnTo>
                  <a:lnTo>
                    <a:pt x="86253" y="35097"/>
                  </a:lnTo>
                  <a:lnTo>
                    <a:pt x="86100" y="35097"/>
                  </a:lnTo>
                  <a:lnTo>
                    <a:pt x="85854" y="35250"/>
                  </a:lnTo>
                  <a:lnTo>
                    <a:pt x="85609" y="35250"/>
                  </a:lnTo>
                  <a:lnTo>
                    <a:pt x="85302" y="35465"/>
                  </a:lnTo>
                  <a:lnTo>
                    <a:pt x="85148" y="35496"/>
                  </a:lnTo>
                  <a:lnTo>
                    <a:pt x="85025" y="35373"/>
                  </a:lnTo>
                  <a:lnTo>
                    <a:pt x="84933" y="35373"/>
                  </a:lnTo>
                  <a:lnTo>
                    <a:pt x="84872" y="35527"/>
                  </a:lnTo>
                  <a:lnTo>
                    <a:pt x="84565" y="35772"/>
                  </a:lnTo>
                  <a:lnTo>
                    <a:pt x="84534" y="35926"/>
                  </a:lnTo>
                  <a:lnTo>
                    <a:pt x="84380" y="36079"/>
                  </a:lnTo>
                  <a:lnTo>
                    <a:pt x="84350" y="36264"/>
                  </a:lnTo>
                  <a:lnTo>
                    <a:pt x="84565" y="36601"/>
                  </a:lnTo>
                  <a:lnTo>
                    <a:pt x="84503" y="36939"/>
                  </a:lnTo>
                  <a:lnTo>
                    <a:pt x="84258" y="37216"/>
                  </a:lnTo>
                  <a:lnTo>
                    <a:pt x="84135" y="37461"/>
                  </a:lnTo>
                  <a:lnTo>
                    <a:pt x="84196" y="37676"/>
                  </a:lnTo>
                  <a:lnTo>
                    <a:pt x="84196" y="37983"/>
                  </a:lnTo>
                  <a:lnTo>
                    <a:pt x="84258" y="38106"/>
                  </a:lnTo>
                  <a:lnTo>
                    <a:pt x="84258" y="38290"/>
                  </a:lnTo>
                  <a:lnTo>
                    <a:pt x="84196" y="38290"/>
                  </a:lnTo>
                  <a:lnTo>
                    <a:pt x="84073" y="38352"/>
                  </a:lnTo>
                  <a:lnTo>
                    <a:pt x="84073" y="38567"/>
                  </a:lnTo>
                  <a:lnTo>
                    <a:pt x="84012" y="38628"/>
                  </a:lnTo>
                  <a:lnTo>
                    <a:pt x="84104" y="38904"/>
                  </a:lnTo>
                  <a:lnTo>
                    <a:pt x="83920" y="39027"/>
                  </a:lnTo>
                  <a:lnTo>
                    <a:pt x="83889" y="39211"/>
                  </a:lnTo>
                  <a:lnTo>
                    <a:pt x="83674" y="39488"/>
                  </a:lnTo>
                  <a:lnTo>
                    <a:pt x="83705" y="39672"/>
                  </a:lnTo>
                  <a:lnTo>
                    <a:pt x="83582" y="39764"/>
                  </a:lnTo>
                  <a:lnTo>
                    <a:pt x="83551" y="40071"/>
                  </a:lnTo>
                  <a:lnTo>
                    <a:pt x="83490" y="40071"/>
                  </a:lnTo>
                  <a:lnTo>
                    <a:pt x="83398" y="40440"/>
                  </a:lnTo>
                  <a:lnTo>
                    <a:pt x="83398" y="40747"/>
                  </a:lnTo>
                  <a:lnTo>
                    <a:pt x="83336" y="40839"/>
                  </a:lnTo>
                  <a:lnTo>
                    <a:pt x="83398" y="41023"/>
                  </a:lnTo>
                  <a:lnTo>
                    <a:pt x="83275" y="41207"/>
                  </a:lnTo>
                  <a:lnTo>
                    <a:pt x="83244" y="41391"/>
                  </a:lnTo>
                  <a:lnTo>
                    <a:pt x="83091" y="41637"/>
                  </a:lnTo>
                  <a:lnTo>
                    <a:pt x="83091" y="41729"/>
                  </a:lnTo>
                  <a:lnTo>
                    <a:pt x="82999" y="41760"/>
                  </a:lnTo>
                  <a:lnTo>
                    <a:pt x="82999" y="41975"/>
                  </a:lnTo>
                  <a:lnTo>
                    <a:pt x="82753" y="42190"/>
                  </a:lnTo>
                  <a:lnTo>
                    <a:pt x="82753" y="42466"/>
                  </a:lnTo>
                  <a:lnTo>
                    <a:pt x="82538" y="42681"/>
                  </a:lnTo>
                  <a:lnTo>
                    <a:pt x="82538" y="42804"/>
                  </a:lnTo>
                  <a:lnTo>
                    <a:pt x="82385" y="43050"/>
                  </a:lnTo>
                  <a:lnTo>
                    <a:pt x="82323" y="43203"/>
                  </a:lnTo>
                  <a:lnTo>
                    <a:pt x="82231" y="43357"/>
                  </a:lnTo>
                  <a:lnTo>
                    <a:pt x="82323" y="43510"/>
                  </a:lnTo>
                  <a:lnTo>
                    <a:pt x="82477" y="43633"/>
                  </a:lnTo>
                  <a:lnTo>
                    <a:pt x="82630" y="43572"/>
                  </a:lnTo>
                  <a:lnTo>
                    <a:pt x="82784" y="43694"/>
                  </a:lnTo>
                  <a:lnTo>
                    <a:pt x="82937" y="43694"/>
                  </a:lnTo>
                  <a:lnTo>
                    <a:pt x="83152" y="43541"/>
                  </a:lnTo>
                  <a:lnTo>
                    <a:pt x="83275" y="43479"/>
                  </a:lnTo>
                  <a:lnTo>
                    <a:pt x="83398" y="43387"/>
                  </a:lnTo>
                  <a:lnTo>
                    <a:pt x="83490" y="43418"/>
                  </a:lnTo>
                  <a:lnTo>
                    <a:pt x="83674" y="43357"/>
                  </a:lnTo>
                  <a:lnTo>
                    <a:pt x="83674" y="43787"/>
                  </a:lnTo>
                  <a:lnTo>
                    <a:pt x="83858" y="44032"/>
                  </a:lnTo>
                  <a:lnTo>
                    <a:pt x="83920" y="44309"/>
                  </a:lnTo>
                  <a:lnTo>
                    <a:pt x="83889" y="44523"/>
                  </a:lnTo>
                  <a:lnTo>
                    <a:pt x="84104" y="44677"/>
                  </a:lnTo>
                  <a:lnTo>
                    <a:pt x="84227" y="44554"/>
                  </a:lnTo>
                  <a:lnTo>
                    <a:pt x="84258" y="44554"/>
                  </a:lnTo>
                  <a:lnTo>
                    <a:pt x="84350" y="44493"/>
                  </a:lnTo>
                  <a:lnTo>
                    <a:pt x="84442" y="44309"/>
                  </a:lnTo>
                  <a:lnTo>
                    <a:pt x="84534" y="44278"/>
                  </a:lnTo>
                  <a:lnTo>
                    <a:pt x="84595" y="44370"/>
                  </a:lnTo>
                  <a:lnTo>
                    <a:pt x="84687" y="44278"/>
                  </a:lnTo>
                  <a:lnTo>
                    <a:pt x="84872" y="44309"/>
                  </a:lnTo>
                  <a:lnTo>
                    <a:pt x="84810" y="44370"/>
                  </a:lnTo>
                  <a:lnTo>
                    <a:pt x="84749" y="44493"/>
                  </a:lnTo>
                  <a:lnTo>
                    <a:pt x="84749" y="44738"/>
                  </a:lnTo>
                  <a:lnTo>
                    <a:pt x="84657" y="44738"/>
                  </a:lnTo>
                  <a:lnTo>
                    <a:pt x="84503" y="44861"/>
                  </a:lnTo>
                  <a:lnTo>
                    <a:pt x="84565" y="44923"/>
                  </a:lnTo>
                  <a:lnTo>
                    <a:pt x="84933" y="44892"/>
                  </a:lnTo>
                  <a:lnTo>
                    <a:pt x="85148" y="44769"/>
                  </a:lnTo>
                  <a:lnTo>
                    <a:pt x="85209" y="44523"/>
                  </a:lnTo>
                  <a:lnTo>
                    <a:pt x="85179" y="44339"/>
                  </a:lnTo>
                  <a:lnTo>
                    <a:pt x="85240" y="44216"/>
                  </a:lnTo>
                  <a:lnTo>
                    <a:pt x="85332" y="44462"/>
                  </a:lnTo>
                  <a:lnTo>
                    <a:pt x="85302" y="44646"/>
                  </a:lnTo>
                  <a:lnTo>
                    <a:pt x="85302" y="44861"/>
                  </a:lnTo>
                  <a:lnTo>
                    <a:pt x="85424" y="44800"/>
                  </a:lnTo>
                  <a:lnTo>
                    <a:pt x="85486" y="44585"/>
                  </a:lnTo>
                  <a:lnTo>
                    <a:pt x="85394" y="44309"/>
                  </a:lnTo>
                  <a:lnTo>
                    <a:pt x="85455" y="44155"/>
                  </a:lnTo>
                  <a:lnTo>
                    <a:pt x="85332" y="44001"/>
                  </a:lnTo>
                  <a:lnTo>
                    <a:pt x="85240" y="43725"/>
                  </a:lnTo>
                  <a:lnTo>
                    <a:pt x="85394" y="43725"/>
                  </a:lnTo>
                  <a:lnTo>
                    <a:pt x="85547" y="43817"/>
                  </a:lnTo>
                  <a:lnTo>
                    <a:pt x="85547" y="43879"/>
                  </a:lnTo>
                  <a:lnTo>
                    <a:pt x="85609" y="43971"/>
                  </a:lnTo>
                  <a:lnTo>
                    <a:pt x="85701" y="43971"/>
                  </a:lnTo>
                  <a:lnTo>
                    <a:pt x="85793" y="43848"/>
                  </a:lnTo>
                  <a:lnTo>
                    <a:pt x="85946" y="43848"/>
                  </a:lnTo>
                  <a:lnTo>
                    <a:pt x="86131" y="43725"/>
                  </a:lnTo>
                  <a:lnTo>
                    <a:pt x="86315" y="43879"/>
                  </a:lnTo>
                  <a:lnTo>
                    <a:pt x="86499" y="43879"/>
                  </a:lnTo>
                  <a:lnTo>
                    <a:pt x="86622" y="43971"/>
                  </a:lnTo>
                  <a:lnTo>
                    <a:pt x="86714" y="44186"/>
                  </a:lnTo>
                  <a:lnTo>
                    <a:pt x="86837" y="44247"/>
                  </a:lnTo>
                  <a:lnTo>
                    <a:pt x="87052" y="44278"/>
                  </a:lnTo>
                  <a:lnTo>
                    <a:pt x="87144" y="44370"/>
                  </a:lnTo>
                  <a:lnTo>
                    <a:pt x="87482" y="44523"/>
                  </a:lnTo>
                  <a:lnTo>
                    <a:pt x="87543" y="44616"/>
                  </a:lnTo>
                  <a:lnTo>
                    <a:pt x="87666" y="44616"/>
                  </a:lnTo>
                  <a:lnTo>
                    <a:pt x="87789" y="44769"/>
                  </a:lnTo>
                  <a:lnTo>
                    <a:pt x="87881" y="44769"/>
                  </a:lnTo>
                  <a:lnTo>
                    <a:pt x="88004" y="45015"/>
                  </a:lnTo>
                  <a:lnTo>
                    <a:pt x="87942" y="45168"/>
                  </a:lnTo>
                  <a:lnTo>
                    <a:pt x="87942" y="45291"/>
                  </a:lnTo>
                  <a:lnTo>
                    <a:pt x="87819" y="45353"/>
                  </a:lnTo>
                  <a:lnTo>
                    <a:pt x="87973" y="45537"/>
                  </a:lnTo>
                  <a:lnTo>
                    <a:pt x="88096" y="45537"/>
                  </a:lnTo>
                  <a:lnTo>
                    <a:pt x="88311" y="45813"/>
                  </a:lnTo>
                  <a:lnTo>
                    <a:pt x="88311" y="45967"/>
                  </a:lnTo>
                  <a:lnTo>
                    <a:pt x="88219" y="46089"/>
                  </a:lnTo>
                  <a:lnTo>
                    <a:pt x="88219" y="46274"/>
                  </a:lnTo>
                  <a:lnTo>
                    <a:pt x="88403" y="46397"/>
                  </a:lnTo>
                  <a:lnTo>
                    <a:pt x="88526" y="46458"/>
                  </a:lnTo>
                  <a:lnTo>
                    <a:pt x="88618" y="46366"/>
                  </a:lnTo>
                  <a:lnTo>
                    <a:pt x="88649" y="46489"/>
                  </a:lnTo>
                  <a:lnTo>
                    <a:pt x="88587" y="46581"/>
                  </a:lnTo>
                  <a:lnTo>
                    <a:pt x="88618" y="46796"/>
                  </a:lnTo>
                  <a:lnTo>
                    <a:pt x="88741" y="46919"/>
                  </a:lnTo>
                  <a:lnTo>
                    <a:pt x="88649" y="47011"/>
                  </a:lnTo>
                  <a:lnTo>
                    <a:pt x="88649" y="47133"/>
                  </a:lnTo>
                  <a:lnTo>
                    <a:pt x="88710" y="47256"/>
                  </a:lnTo>
                  <a:lnTo>
                    <a:pt x="88618" y="47441"/>
                  </a:lnTo>
                  <a:lnTo>
                    <a:pt x="88710" y="47502"/>
                  </a:lnTo>
                  <a:lnTo>
                    <a:pt x="88710" y="47594"/>
                  </a:lnTo>
                  <a:lnTo>
                    <a:pt x="88649" y="47686"/>
                  </a:lnTo>
                  <a:lnTo>
                    <a:pt x="88741" y="47748"/>
                  </a:lnTo>
                  <a:lnTo>
                    <a:pt x="88649" y="47870"/>
                  </a:lnTo>
                  <a:lnTo>
                    <a:pt x="88771" y="48239"/>
                  </a:lnTo>
                  <a:lnTo>
                    <a:pt x="88710" y="48362"/>
                  </a:lnTo>
                  <a:lnTo>
                    <a:pt x="88741" y="48669"/>
                  </a:lnTo>
                  <a:lnTo>
                    <a:pt x="88771" y="48792"/>
                  </a:lnTo>
                  <a:lnTo>
                    <a:pt x="88771" y="48914"/>
                  </a:lnTo>
                  <a:lnTo>
                    <a:pt x="88956" y="49467"/>
                  </a:lnTo>
                  <a:lnTo>
                    <a:pt x="89078" y="49498"/>
                  </a:lnTo>
                  <a:lnTo>
                    <a:pt x="89232" y="49375"/>
                  </a:lnTo>
                  <a:lnTo>
                    <a:pt x="89232" y="49467"/>
                  </a:lnTo>
                  <a:lnTo>
                    <a:pt x="89109" y="49651"/>
                  </a:lnTo>
                  <a:lnTo>
                    <a:pt x="89048" y="49743"/>
                  </a:lnTo>
                  <a:lnTo>
                    <a:pt x="89109" y="49897"/>
                  </a:lnTo>
                  <a:lnTo>
                    <a:pt x="89201" y="49897"/>
                  </a:lnTo>
                  <a:lnTo>
                    <a:pt x="89416" y="50143"/>
                  </a:lnTo>
                  <a:lnTo>
                    <a:pt x="89416" y="50450"/>
                  </a:lnTo>
                  <a:lnTo>
                    <a:pt x="89478" y="50573"/>
                  </a:lnTo>
                  <a:lnTo>
                    <a:pt x="89478" y="50665"/>
                  </a:lnTo>
                  <a:lnTo>
                    <a:pt x="89539" y="51064"/>
                  </a:lnTo>
                  <a:lnTo>
                    <a:pt x="89662" y="51064"/>
                  </a:lnTo>
                  <a:lnTo>
                    <a:pt x="89662" y="51279"/>
                  </a:lnTo>
                  <a:lnTo>
                    <a:pt x="89600" y="51340"/>
                  </a:lnTo>
                  <a:lnTo>
                    <a:pt x="89600" y="51586"/>
                  </a:lnTo>
                  <a:lnTo>
                    <a:pt x="89693" y="51739"/>
                  </a:lnTo>
                  <a:lnTo>
                    <a:pt x="89693" y="51954"/>
                  </a:lnTo>
                  <a:lnTo>
                    <a:pt x="89447" y="52200"/>
                  </a:lnTo>
                  <a:lnTo>
                    <a:pt x="89447" y="52446"/>
                  </a:lnTo>
                  <a:lnTo>
                    <a:pt x="89355" y="52691"/>
                  </a:lnTo>
                  <a:lnTo>
                    <a:pt x="89385" y="52968"/>
                  </a:lnTo>
                  <a:lnTo>
                    <a:pt x="89416" y="52998"/>
                  </a:lnTo>
                  <a:lnTo>
                    <a:pt x="89416" y="53244"/>
                  </a:lnTo>
                  <a:lnTo>
                    <a:pt x="89263" y="53397"/>
                  </a:lnTo>
                  <a:lnTo>
                    <a:pt x="89263" y="53612"/>
                  </a:lnTo>
                  <a:lnTo>
                    <a:pt x="89140" y="53889"/>
                  </a:lnTo>
                  <a:lnTo>
                    <a:pt x="89232" y="53889"/>
                  </a:lnTo>
                  <a:lnTo>
                    <a:pt x="89232" y="54012"/>
                  </a:lnTo>
                  <a:lnTo>
                    <a:pt x="89078" y="54196"/>
                  </a:lnTo>
                  <a:lnTo>
                    <a:pt x="89171" y="54564"/>
                  </a:lnTo>
                  <a:lnTo>
                    <a:pt x="88925" y="54810"/>
                  </a:lnTo>
                  <a:lnTo>
                    <a:pt x="88956" y="55025"/>
                  </a:lnTo>
                  <a:lnTo>
                    <a:pt x="89048" y="55056"/>
                  </a:lnTo>
                  <a:lnTo>
                    <a:pt x="89048" y="55209"/>
                  </a:lnTo>
                  <a:lnTo>
                    <a:pt x="88863" y="55455"/>
                  </a:lnTo>
                  <a:lnTo>
                    <a:pt x="88802" y="55670"/>
                  </a:lnTo>
                  <a:lnTo>
                    <a:pt x="88649" y="55793"/>
                  </a:lnTo>
                  <a:lnTo>
                    <a:pt x="88649" y="55946"/>
                  </a:lnTo>
                  <a:lnTo>
                    <a:pt x="88464" y="56161"/>
                  </a:lnTo>
                  <a:lnTo>
                    <a:pt x="88311" y="56867"/>
                  </a:lnTo>
                  <a:lnTo>
                    <a:pt x="88219" y="56929"/>
                  </a:lnTo>
                  <a:lnTo>
                    <a:pt x="88188" y="57144"/>
                  </a:lnTo>
                  <a:lnTo>
                    <a:pt x="88249" y="57205"/>
                  </a:lnTo>
                  <a:lnTo>
                    <a:pt x="88219" y="57266"/>
                  </a:lnTo>
                  <a:lnTo>
                    <a:pt x="88004" y="57420"/>
                  </a:lnTo>
                  <a:lnTo>
                    <a:pt x="88004" y="57604"/>
                  </a:lnTo>
                  <a:lnTo>
                    <a:pt x="87850" y="57666"/>
                  </a:lnTo>
                  <a:lnTo>
                    <a:pt x="87850" y="57942"/>
                  </a:lnTo>
                  <a:lnTo>
                    <a:pt x="87758" y="57942"/>
                  </a:lnTo>
                  <a:lnTo>
                    <a:pt x="87850" y="58126"/>
                  </a:lnTo>
                  <a:lnTo>
                    <a:pt x="87666" y="58403"/>
                  </a:lnTo>
                  <a:lnTo>
                    <a:pt x="87666" y="58341"/>
                  </a:lnTo>
                  <a:lnTo>
                    <a:pt x="87512" y="58310"/>
                  </a:lnTo>
                  <a:lnTo>
                    <a:pt x="87574" y="58495"/>
                  </a:lnTo>
                  <a:lnTo>
                    <a:pt x="87574" y="58679"/>
                  </a:lnTo>
                  <a:lnTo>
                    <a:pt x="87390" y="58771"/>
                  </a:lnTo>
                  <a:lnTo>
                    <a:pt x="87451" y="58863"/>
                  </a:lnTo>
                  <a:lnTo>
                    <a:pt x="87175" y="59201"/>
                  </a:lnTo>
                  <a:lnTo>
                    <a:pt x="87052" y="59416"/>
                  </a:lnTo>
                  <a:lnTo>
                    <a:pt x="86929" y="59416"/>
                  </a:lnTo>
                  <a:lnTo>
                    <a:pt x="86898" y="59508"/>
                  </a:lnTo>
                  <a:lnTo>
                    <a:pt x="86653" y="59539"/>
                  </a:lnTo>
                  <a:lnTo>
                    <a:pt x="86468" y="59754"/>
                  </a:lnTo>
                  <a:lnTo>
                    <a:pt x="86376" y="59631"/>
                  </a:lnTo>
                  <a:lnTo>
                    <a:pt x="86284" y="59723"/>
                  </a:lnTo>
                  <a:lnTo>
                    <a:pt x="86039" y="59569"/>
                  </a:lnTo>
                  <a:lnTo>
                    <a:pt x="85762" y="59508"/>
                  </a:lnTo>
                  <a:lnTo>
                    <a:pt x="85762" y="59201"/>
                  </a:lnTo>
                  <a:lnTo>
                    <a:pt x="85670" y="59139"/>
                  </a:lnTo>
                  <a:lnTo>
                    <a:pt x="85486" y="59201"/>
                  </a:lnTo>
                  <a:lnTo>
                    <a:pt x="85302" y="59109"/>
                  </a:lnTo>
                  <a:lnTo>
                    <a:pt x="85240" y="59201"/>
                  </a:lnTo>
                  <a:lnTo>
                    <a:pt x="85240" y="59354"/>
                  </a:lnTo>
                  <a:lnTo>
                    <a:pt x="85087" y="59447"/>
                  </a:lnTo>
                  <a:lnTo>
                    <a:pt x="85087" y="59754"/>
                  </a:lnTo>
                  <a:lnTo>
                    <a:pt x="84995" y="59846"/>
                  </a:lnTo>
                  <a:lnTo>
                    <a:pt x="84933" y="60122"/>
                  </a:lnTo>
                  <a:lnTo>
                    <a:pt x="84872" y="60030"/>
                  </a:lnTo>
                  <a:lnTo>
                    <a:pt x="84657" y="60061"/>
                  </a:lnTo>
                  <a:lnTo>
                    <a:pt x="84595" y="60306"/>
                  </a:lnTo>
                  <a:close/>
                  <a:moveTo>
                    <a:pt x="27452" y="60890"/>
                  </a:moveTo>
                  <a:lnTo>
                    <a:pt x="27237" y="60736"/>
                  </a:lnTo>
                  <a:lnTo>
                    <a:pt x="26254" y="60920"/>
                  </a:lnTo>
                  <a:close/>
                  <a:moveTo>
                    <a:pt x="96694" y="57389"/>
                  </a:moveTo>
                  <a:lnTo>
                    <a:pt x="96755" y="57420"/>
                  </a:lnTo>
                  <a:lnTo>
                    <a:pt x="96908" y="57328"/>
                  </a:lnTo>
                  <a:lnTo>
                    <a:pt x="96939" y="57205"/>
                  </a:lnTo>
                  <a:lnTo>
                    <a:pt x="96816" y="57236"/>
                  </a:lnTo>
                  <a:close/>
                  <a:moveTo>
                    <a:pt x="5435" y="8444"/>
                  </a:moveTo>
                  <a:lnTo>
                    <a:pt x="5343" y="8260"/>
                  </a:lnTo>
                  <a:lnTo>
                    <a:pt x="5312" y="8014"/>
                  </a:lnTo>
                  <a:lnTo>
                    <a:pt x="5251" y="7891"/>
                  </a:lnTo>
                  <a:lnTo>
                    <a:pt x="5159" y="7861"/>
                  </a:lnTo>
                  <a:lnTo>
                    <a:pt x="5067" y="7707"/>
                  </a:lnTo>
                  <a:lnTo>
                    <a:pt x="5251" y="7554"/>
                  </a:lnTo>
                  <a:lnTo>
                    <a:pt x="5374" y="7400"/>
                  </a:lnTo>
                  <a:lnTo>
                    <a:pt x="5620" y="7369"/>
                  </a:lnTo>
                  <a:lnTo>
                    <a:pt x="5712" y="7277"/>
                  </a:lnTo>
                  <a:lnTo>
                    <a:pt x="5804" y="7308"/>
                  </a:lnTo>
                  <a:lnTo>
                    <a:pt x="5896" y="7492"/>
                  </a:lnTo>
                  <a:lnTo>
                    <a:pt x="6080" y="7584"/>
                  </a:lnTo>
                  <a:lnTo>
                    <a:pt x="6264" y="7554"/>
                  </a:lnTo>
                  <a:lnTo>
                    <a:pt x="6295" y="7492"/>
                  </a:lnTo>
                  <a:lnTo>
                    <a:pt x="6387" y="7431"/>
                  </a:lnTo>
                  <a:lnTo>
                    <a:pt x="6295" y="7339"/>
                  </a:lnTo>
                  <a:lnTo>
                    <a:pt x="6111" y="7277"/>
                  </a:lnTo>
                  <a:lnTo>
                    <a:pt x="5681" y="7032"/>
                  </a:lnTo>
                  <a:lnTo>
                    <a:pt x="5312" y="6970"/>
                  </a:lnTo>
                  <a:lnTo>
                    <a:pt x="5098" y="6970"/>
                  </a:lnTo>
                  <a:lnTo>
                    <a:pt x="4790" y="7247"/>
                  </a:lnTo>
                  <a:lnTo>
                    <a:pt x="4668" y="7462"/>
                  </a:lnTo>
                  <a:lnTo>
                    <a:pt x="4483" y="7523"/>
                  </a:lnTo>
                  <a:lnTo>
                    <a:pt x="4268" y="7707"/>
                  </a:lnTo>
                  <a:lnTo>
                    <a:pt x="4268" y="8137"/>
                  </a:lnTo>
                  <a:lnTo>
                    <a:pt x="4391" y="8229"/>
                  </a:lnTo>
                  <a:lnTo>
                    <a:pt x="4606" y="8106"/>
                  </a:lnTo>
                  <a:lnTo>
                    <a:pt x="4760" y="8229"/>
                  </a:lnTo>
                  <a:lnTo>
                    <a:pt x="4821" y="8321"/>
                  </a:lnTo>
                  <a:lnTo>
                    <a:pt x="4913" y="8383"/>
                  </a:lnTo>
                  <a:lnTo>
                    <a:pt x="5005" y="8260"/>
                  </a:lnTo>
                  <a:lnTo>
                    <a:pt x="5005" y="8168"/>
                  </a:lnTo>
                  <a:lnTo>
                    <a:pt x="5098" y="8076"/>
                  </a:lnTo>
                  <a:lnTo>
                    <a:pt x="5190" y="8199"/>
                  </a:lnTo>
                  <a:lnTo>
                    <a:pt x="5282" y="8444"/>
                  </a:lnTo>
                  <a:lnTo>
                    <a:pt x="5405" y="8536"/>
                  </a:lnTo>
                  <a:lnTo>
                    <a:pt x="5435" y="8413"/>
                  </a:lnTo>
                  <a:close/>
                  <a:moveTo>
                    <a:pt x="6756" y="6018"/>
                  </a:moveTo>
                  <a:lnTo>
                    <a:pt x="6786" y="5834"/>
                  </a:lnTo>
                  <a:lnTo>
                    <a:pt x="6878" y="5681"/>
                  </a:lnTo>
                  <a:lnTo>
                    <a:pt x="6971" y="5681"/>
                  </a:lnTo>
                  <a:lnTo>
                    <a:pt x="6971" y="5834"/>
                  </a:lnTo>
                  <a:lnTo>
                    <a:pt x="7032" y="5926"/>
                  </a:lnTo>
                  <a:lnTo>
                    <a:pt x="7001" y="6049"/>
                  </a:lnTo>
                  <a:lnTo>
                    <a:pt x="6786" y="6049"/>
                  </a:lnTo>
                  <a:cubicBezTo>
                    <a:pt x="6786" y="6049"/>
                    <a:pt x="6725" y="6018"/>
                    <a:pt x="6725" y="6018"/>
                  </a:cubicBezTo>
                  <a:close/>
                  <a:moveTo>
                    <a:pt x="6387" y="9304"/>
                  </a:moveTo>
                  <a:lnTo>
                    <a:pt x="6479" y="9304"/>
                  </a:lnTo>
                  <a:lnTo>
                    <a:pt x="6571" y="9243"/>
                  </a:lnTo>
                  <a:lnTo>
                    <a:pt x="6633" y="9120"/>
                  </a:lnTo>
                  <a:lnTo>
                    <a:pt x="6633" y="8997"/>
                  </a:lnTo>
                  <a:lnTo>
                    <a:pt x="6664" y="8905"/>
                  </a:lnTo>
                  <a:lnTo>
                    <a:pt x="6756" y="8966"/>
                  </a:lnTo>
                  <a:lnTo>
                    <a:pt x="6848" y="8905"/>
                  </a:lnTo>
                  <a:lnTo>
                    <a:pt x="6909" y="8690"/>
                  </a:lnTo>
                  <a:lnTo>
                    <a:pt x="6878" y="8444"/>
                  </a:lnTo>
                  <a:lnTo>
                    <a:pt x="6725" y="8321"/>
                  </a:lnTo>
                  <a:lnTo>
                    <a:pt x="6725" y="8260"/>
                  </a:lnTo>
                  <a:lnTo>
                    <a:pt x="6878" y="8168"/>
                  </a:lnTo>
                  <a:lnTo>
                    <a:pt x="7032" y="8168"/>
                  </a:lnTo>
                  <a:lnTo>
                    <a:pt x="7278" y="8137"/>
                  </a:lnTo>
                  <a:lnTo>
                    <a:pt x="7339" y="8076"/>
                  </a:lnTo>
                  <a:lnTo>
                    <a:pt x="7339" y="8014"/>
                  </a:lnTo>
                  <a:lnTo>
                    <a:pt x="7278" y="7984"/>
                  </a:lnTo>
                  <a:lnTo>
                    <a:pt x="7247" y="7861"/>
                  </a:lnTo>
                  <a:lnTo>
                    <a:pt x="7124" y="7861"/>
                  </a:lnTo>
                  <a:lnTo>
                    <a:pt x="7093" y="7830"/>
                  </a:lnTo>
                  <a:lnTo>
                    <a:pt x="7093" y="7646"/>
                  </a:lnTo>
                  <a:lnTo>
                    <a:pt x="7155" y="7615"/>
                  </a:lnTo>
                  <a:lnTo>
                    <a:pt x="7247" y="7615"/>
                  </a:lnTo>
                  <a:lnTo>
                    <a:pt x="7278" y="7646"/>
                  </a:lnTo>
                  <a:lnTo>
                    <a:pt x="7370" y="7677"/>
                  </a:lnTo>
                  <a:lnTo>
                    <a:pt x="7462" y="7646"/>
                  </a:lnTo>
                  <a:lnTo>
                    <a:pt x="7615" y="7492"/>
                  </a:lnTo>
                  <a:lnTo>
                    <a:pt x="7738" y="7400"/>
                  </a:lnTo>
                  <a:lnTo>
                    <a:pt x="7738" y="7339"/>
                  </a:lnTo>
                  <a:lnTo>
                    <a:pt x="7646" y="7185"/>
                  </a:lnTo>
                  <a:lnTo>
                    <a:pt x="7646" y="7093"/>
                  </a:lnTo>
                  <a:lnTo>
                    <a:pt x="7462" y="7001"/>
                  </a:lnTo>
                  <a:lnTo>
                    <a:pt x="7431" y="6847"/>
                  </a:lnTo>
                  <a:lnTo>
                    <a:pt x="7370" y="6847"/>
                  </a:lnTo>
                  <a:lnTo>
                    <a:pt x="7186" y="6940"/>
                  </a:lnTo>
                  <a:lnTo>
                    <a:pt x="7093" y="7093"/>
                  </a:lnTo>
                  <a:lnTo>
                    <a:pt x="7001" y="7155"/>
                  </a:lnTo>
                  <a:lnTo>
                    <a:pt x="7001" y="7062"/>
                  </a:lnTo>
                  <a:lnTo>
                    <a:pt x="7032" y="6909"/>
                  </a:lnTo>
                  <a:lnTo>
                    <a:pt x="7155" y="6817"/>
                  </a:lnTo>
                  <a:lnTo>
                    <a:pt x="7216" y="6633"/>
                  </a:lnTo>
                  <a:lnTo>
                    <a:pt x="7247" y="6418"/>
                  </a:lnTo>
                  <a:lnTo>
                    <a:pt x="7216" y="6356"/>
                  </a:lnTo>
                  <a:lnTo>
                    <a:pt x="7032" y="6571"/>
                  </a:lnTo>
                  <a:lnTo>
                    <a:pt x="6940" y="6786"/>
                  </a:lnTo>
                  <a:lnTo>
                    <a:pt x="6878" y="6817"/>
                  </a:lnTo>
                  <a:lnTo>
                    <a:pt x="6878" y="6725"/>
                  </a:lnTo>
                  <a:lnTo>
                    <a:pt x="6909" y="6571"/>
                  </a:lnTo>
                  <a:lnTo>
                    <a:pt x="6878" y="6479"/>
                  </a:lnTo>
                  <a:lnTo>
                    <a:pt x="6817" y="6540"/>
                  </a:lnTo>
                  <a:lnTo>
                    <a:pt x="6725" y="6755"/>
                  </a:lnTo>
                  <a:lnTo>
                    <a:pt x="6602" y="6786"/>
                  </a:lnTo>
                  <a:lnTo>
                    <a:pt x="6602" y="6940"/>
                  </a:lnTo>
                  <a:lnTo>
                    <a:pt x="6664" y="7001"/>
                  </a:lnTo>
                  <a:lnTo>
                    <a:pt x="6786" y="6970"/>
                  </a:lnTo>
                  <a:lnTo>
                    <a:pt x="6878" y="7001"/>
                  </a:lnTo>
                  <a:lnTo>
                    <a:pt x="6878" y="7093"/>
                  </a:lnTo>
                  <a:lnTo>
                    <a:pt x="6756" y="7155"/>
                  </a:lnTo>
                  <a:lnTo>
                    <a:pt x="6633" y="7277"/>
                  </a:lnTo>
                  <a:lnTo>
                    <a:pt x="6633" y="7431"/>
                  </a:lnTo>
                  <a:lnTo>
                    <a:pt x="6571" y="7554"/>
                  </a:lnTo>
                  <a:lnTo>
                    <a:pt x="6449" y="7584"/>
                  </a:lnTo>
                  <a:lnTo>
                    <a:pt x="6356" y="7769"/>
                  </a:lnTo>
                  <a:lnTo>
                    <a:pt x="6203" y="7830"/>
                  </a:lnTo>
                  <a:lnTo>
                    <a:pt x="6049" y="7769"/>
                  </a:lnTo>
                  <a:lnTo>
                    <a:pt x="5927" y="7799"/>
                  </a:lnTo>
                  <a:lnTo>
                    <a:pt x="5742" y="7707"/>
                  </a:lnTo>
                  <a:lnTo>
                    <a:pt x="5681" y="7615"/>
                  </a:lnTo>
                  <a:lnTo>
                    <a:pt x="5589" y="7677"/>
                  </a:lnTo>
                  <a:lnTo>
                    <a:pt x="5589" y="7799"/>
                  </a:lnTo>
                  <a:lnTo>
                    <a:pt x="5558" y="7891"/>
                  </a:lnTo>
                  <a:lnTo>
                    <a:pt x="5558" y="8014"/>
                  </a:lnTo>
                  <a:lnTo>
                    <a:pt x="5681" y="8045"/>
                  </a:lnTo>
                  <a:lnTo>
                    <a:pt x="5804" y="7953"/>
                  </a:lnTo>
                  <a:lnTo>
                    <a:pt x="5927" y="8045"/>
                  </a:lnTo>
                  <a:lnTo>
                    <a:pt x="5957" y="8229"/>
                  </a:lnTo>
                  <a:lnTo>
                    <a:pt x="6111" y="8260"/>
                  </a:lnTo>
                  <a:lnTo>
                    <a:pt x="6172" y="8291"/>
                  </a:lnTo>
                  <a:lnTo>
                    <a:pt x="6080" y="8352"/>
                  </a:lnTo>
                  <a:lnTo>
                    <a:pt x="5865" y="8352"/>
                  </a:lnTo>
                  <a:lnTo>
                    <a:pt x="5742" y="8475"/>
                  </a:lnTo>
                  <a:lnTo>
                    <a:pt x="5804" y="8874"/>
                  </a:lnTo>
                  <a:lnTo>
                    <a:pt x="5865" y="8997"/>
                  </a:lnTo>
                  <a:lnTo>
                    <a:pt x="5834" y="9089"/>
                  </a:lnTo>
                  <a:lnTo>
                    <a:pt x="5865" y="9181"/>
                  </a:lnTo>
                  <a:lnTo>
                    <a:pt x="5988" y="9120"/>
                  </a:lnTo>
                  <a:lnTo>
                    <a:pt x="6111" y="9120"/>
                  </a:lnTo>
                  <a:lnTo>
                    <a:pt x="6203" y="8997"/>
                  </a:lnTo>
                  <a:lnTo>
                    <a:pt x="6203" y="8843"/>
                  </a:lnTo>
                  <a:lnTo>
                    <a:pt x="6295" y="8843"/>
                  </a:lnTo>
                  <a:lnTo>
                    <a:pt x="6418" y="8966"/>
                  </a:lnTo>
                  <a:lnTo>
                    <a:pt x="6418" y="9304"/>
                  </a:lnTo>
                  <a:close/>
                  <a:moveTo>
                    <a:pt x="7462" y="8997"/>
                  </a:moveTo>
                  <a:lnTo>
                    <a:pt x="7493" y="8843"/>
                  </a:lnTo>
                  <a:lnTo>
                    <a:pt x="7585" y="8721"/>
                  </a:lnTo>
                  <a:lnTo>
                    <a:pt x="7585" y="8567"/>
                  </a:lnTo>
                  <a:lnTo>
                    <a:pt x="7400" y="8506"/>
                  </a:lnTo>
                  <a:lnTo>
                    <a:pt x="7247" y="8413"/>
                  </a:lnTo>
                  <a:lnTo>
                    <a:pt x="7216" y="8628"/>
                  </a:lnTo>
                  <a:lnTo>
                    <a:pt x="7186" y="8721"/>
                  </a:lnTo>
                  <a:lnTo>
                    <a:pt x="7247" y="8874"/>
                  </a:lnTo>
                  <a:lnTo>
                    <a:pt x="7462" y="8997"/>
                  </a:lnTo>
                  <a:close/>
                  <a:moveTo>
                    <a:pt x="7708" y="9427"/>
                  </a:moveTo>
                  <a:lnTo>
                    <a:pt x="7861" y="9427"/>
                  </a:lnTo>
                  <a:lnTo>
                    <a:pt x="7984" y="9335"/>
                  </a:lnTo>
                  <a:lnTo>
                    <a:pt x="8230" y="9335"/>
                  </a:lnTo>
                  <a:lnTo>
                    <a:pt x="8291" y="9243"/>
                  </a:lnTo>
                  <a:lnTo>
                    <a:pt x="8260" y="9120"/>
                  </a:lnTo>
                  <a:lnTo>
                    <a:pt x="8076" y="9089"/>
                  </a:lnTo>
                  <a:lnTo>
                    <a:pt x="8045" y="8935"/>
                  </a:lnTo>
                  <a:lnTo>
                    <a:pt x="7861" y="8659"/>
                  </a:lnTo>
                  <a:lnTo>
                    <a:pt x="7830" y="8751"/>
                  </a:lnTo>
                  <a:lnTo>
                    <a:pt x="7830" y="9028"/>
                  </a:lnTo>
                  <a:lnTo>
                    <a:pt x="7769" y="9120"/>
                  </a:lnTo>
                  <a:lnTo>
                    <a:pt x="7585" y="9120"/>
                  </a:lnTo>
                  <a:lnTo>
                    <a:pt x="7523" y="9150"/>
                  </a:lnTo>
                  <a:lnTo>
                    <a:pt x="7677" y="9304"/>
                  </a:lnTo>
                  <a:lnTo>
                    <a:pt x="7708" y="9427"/>
                  </a:lnTo>
                  <a:close/>
                  <a:moveTo>
                    <a:pt x="9857" y="3593"/>
                  </a:moveTo>
                  <a:lnTo>
                    <a:pt x="10010" y="3470"/>
                  </a:lnTo>
                  <a:lnTo>
                    <a:pt x="10164" y="3470"/>
                  </a:lnTo>
                  <a:lnTo>
                    <a:pt x="10225" y="3378"/>
                  </a:lnTo>
                  <a:lnTo>
                    <a:pt x="10287" y="3316"/>
                  </a:lnTo>
                  <a:lnTo>
                    <a:pt x="10256" y="3255"/>
                  </a:lnTo>
                  <a:lnTo>
                    <a:pt x="10195" y="3040"/>
                  </a:lnTo>
                  <a:lnTo>
                    <a:pt x="10103" y="2979"/>
                  </a:lnTo>
                  <a:lnTo>
                    <a:pt x="9980" y="3071"/>
                  </a:lnTo>
                  <a:lnTo>
                    <a:pt x="9796" y="3132"/>
                  </a:lnTo>
                  <a:lnTo>
                    <a:pt x="9642" y="3193"/>
                  </a:lnTo>
                  <a:lnTo>
                    <a:pt x="9642" y="3255"/>
                  </a:lnTo>
                  <a:lnTo>
                    <a:pt x="9734" y="3316"/>
                  </a:lnTo>
                  <a:lnTo>
                    <a:pt x="9796" y="3470"/>
                  </a:lnTo>
                  <a:cubicBezTo>
                    <a:pt x="9796" y="3470"/>
                    <a:pt x="9857" y="3562"/>
                    <a:pt x="9888" y="3562"/>
                  </a:cubicBezTo>
                  <a:close/>
                  <a:moveTo>
                    <a:pt x="10010" y="3869"/>
                  </a:moveTo>
                  <a:lnTo>
                    <a:pt x="10010" y="3746"/>
                  </a:lnTo>
                  <a:lnTo>
                    <a:pt x="10072" y="3685"/>
                  </a:lnTo>
                  <a:lnTo>
                    <a:pt x="10103" y="3808"/>
                  </a:lnTo>
                  <a:lnTo>
                    <a:pt x="10010" y="3869"/>
                  </a:lnTo>
                  <a:close/>
                  <a:moveTo>
                    <a:pt x="10041" y="4391"/>
                  </a:moveTo>
                  <a:lnTo>
                    <a:pt x="10133" y="4268"/>
                  </a:lnTo>
                  <a:lnTo>
                    <a:pt x="10225" y="4207"/>
                  </a:lnTo>
                  <a:lnTo>
                    <a:pt x="10256" y="4115"/>
                  </a:lnTo>
                  <a:lnTo>
                    <a:pt x="10195" y="4053"/>
                  </a:lnTo>
                  <a:lnTo>
                    <a:pt x="10103" y="4053"/>
                  </a:lnTo>
                  <a:lnTo>
                    <a:pt x="9949" y="4053"/>
                  </a:lnTo>
                  <a:lnTo>
                    <a:pt x="9857" y="3992"/>
                  </a:lnTo>
                  <a:lnTo>
                    <a:pt x="9734" y="3992"/>
                  </a:lnTo>
                  <a:lnTo>
                    <a:pt x="9611" y="4084"/>
                  </a:lnTo>
                  <a:lnTo>
                    <a:pt x="9458" y="4207"/>
                  </a:lnTo>
                  <a:lnTo>
                    <a:pt x="9458" y="4299"/>
                  </a:lnTo>
                  <a:lnTo>
                    <a:pt x="9488" y="4391"/>
                  </a:lnTo>
                  <a:lnTo>
                    <a:pt x="9642" y="4452"/>
                  </a:lnTo>
                  <a:lnTo>
                    <a:pt x="9796" y="4360"/>
                  </a:lnTo>
                  <a:lnTo>
                    <a:pt x="9888" y="4452"/>
                  </a:lnTo>
                  <a:lnTo>
                    <a:pt x="9980" y="4452"/>
                  </a:lnTo>
                  <a:lnTo>
                    <a:pt x="10072" y="4391"/>
                  </a:lnTo>
                  <a:close/>
                  <a:moveTo>
                    <a:pt x="10440" y="4422"/>
                  </a:moveTo>
                  <a:lnTo>
                    <a:pt x="10410" y="4237"/>
                  </a:lnTo>
                  <a:lnTo>
                    <a:pt x="10471" y="4145"/>
                  </a:lnTo>
                  <a:lnTo>
                    <a:pt x="10563" y="4145"/>
                  </a:lnTo>
                  <a:lnTo>
                    <a:pt x="10655" y="4207"/>
                  </a:lnTo>
                  <a:lnTo>
                    <a:pt x="10717" y="4330"/>
                  </a:lnTo>
                  <a:lnTo>
                    <a:pt x="10686" y="4422"/>
                  </a:lnTo>
                  <a:lnTo>
                    <a:pt x="10563" y="4483"/>
                  </a:lnTo>
                  <a:lnTo>
                    <a:pt x="10440" y="4452"/>
                  </a:lnTo>
                  <a:close/>
                  <a:moveTo>
                    <a:pt x="9765" y="5312"/>
                  </a:moveTo>
                  <a:lnTo>
                    <a:pt x="9949" y="5036"/>
                  </a:lnTo>
                  <a:lnTo>
                    <a:pt x="10041" y="4821"/>
                  </a:lnTo>
                  <a:lnTo>
                    <a:pt x="10195" y="4698"/>
                  </a:lnTo>
                  <a:lnTo>
                    <a:pt x="10195" y="4637"/>
                  </a:lnTo>
                  <a:lnTo>
                    <a:pt x="10072" y="4575"/>
                  </a:lnTo>
                  <a:lnTo>
                    <a:pt x="9857" y="4698"/>
                  </a:lnTo>
                  <a:lnTo>
                    <a:pt x="9703" y="4606"/>
                  </a:lnTo>
                  <a:lnTo>
                    <a:pt x="9519" y="4606"/>
                  </a:lnTo>
                  <a:lnTo>
                    <a:pt x="9488" y="4759"/>
                  </a:lnTo>
                  <a:lnTo>
                    <a:pt x="9396" y="4882"/>
                  </a:lnTo>
                  <a:lnTo>
                    <a:pt x="9458" y="4913"/>
                  </a:lnTo>
                  <a:lnTo>
                    <a:pt x="9581" y="4882"/>
                  </a:lnTo>
                  <a:lnTo>
                    <a:pt x="9642" y="5097"/>
                  </a:lnTo>
                  <a:lnTo>
                    <a:pt x="9703" y="5159"/>
                  </a:lnTo>
                  <a:lnTo>
                    <a:pt x="9488" y="5189"/>
                  </a:lnTo>
                  <a:lnTo>
                    <a:pt x="9212" y="5281"/>
                  </a:lnTo>
                  <a:lnTo>
                    <a:pt x="9181" y="5374"/>
                  </a:lnTo>
                  <a:lnTo>
                    <a:pt x="9243" y="5466"/>
                  </a:lnTo>
                  <a:lnTo>
                    <a:pt x="9396" y="5496"/>
                  </a:lnTo>
                  <a:lnTo>
                    <a:pt x="9581" y="5374"/>
                  </a:lnTo>
                  <a:cubicBezTo>
                    <a:pt x="9642" y="5343"/>
                    <a:pt x="9734" y="5343"/>
                    <a:pt x="9796" y="5312"/>
                  </a:cubicBezTo>
                  <a:close/>
                  <a:moveTo>
                    <a:pt x="10256" y="5312"/>
                  </a:moveTo>
                  <a:lnTo>
                    <a:pt x="10103" y="5312"/>
                  </a:lnTo>
                  <a:lnTo>
                    <a:pt x="10010" y="5374"/>
                  </a:lnTo>
                  <a:lnTo>
                    <a:pt x="9888" y="5312"/>
                  </a:lnTo>
                  <a:lnTo>
                    <a:pt x="9980" y="5189"/>
                  </a:lnTo>
                  <a:lnTo>
                    <a:pt x="10133" y="5067"/>
                  </a:lnTo>
                  <a:lnTo>
                    <a:pt x="10164" y="4974"/>
                  </a:lnTo>
                  <a:lnTo>
                    <a:pt x="10318" y="5097"/>
                  </a:lnTo>
                  <a:lnTo>
                    <a:pt x="10287" y="5189"/>
                  </a:lnTo>
                  <a:lnTo>
                    <a:pt x="10256" y="5343"/>
                  </a:lnTo>
                  <a:close/>
                  <a:moveTo>
                    <a:pt x="10747" y="5619"/>
                  </a:moveTo>
                  <a:lnTo>
                    <a:pt x="10502" y="5466"/>
                  </a:lnTo>
                  <a:lnTo>
                    <a:pt x="10440" y="5312"/>
                  </a:lnTo>
                  <a:lnTo>
                    <a:pt x="10502" y="5220"/>
                  </a:lnTo>
                  <a:lnTo>
                    <a:pt x="10563" y="5220"/>
                  </a:lnTo>
                  <a:lnTo>
                    <a:pt x="10625" y="5343"/>
                  </a:lnTo>
                  <a:lnTo>
                    <a:pt x="10809" y="5343"/>
                  </a:lnTo>
                  <a:lnTo>
                    <a:pt x="10932" y="5435"/>
                  </a:lnTo>
                  <a:lnTo>
                    <a:pt x="10901" y="5589"/>
                  </a:lnTo>
                  <a:lnTo>
                    <a:pt x="10747" y="5619"/>
                  </a:lnTo>
                  <a:close/>
                  <a:moveTo>
                    <a:pt x="10502" y="6111"/>
                  </a:moveTo>
                  <a:lnTo>
                    <a:pt x="10379" y="5957"/>
                  </a:lnTo>
                  <a:lnTo>
                    <a:pt x="10072" y="5711"/>
                  </a:lnTo>
                  <a:lnTo>
                    <a:pt x="9796" y="5619"/>
                  </a:lnTo>
                  <a:lnTo>
                    <a:pt x="9642" y="5619"/>
                  </a:lnTo>
                  <a:lnTo>
                    <a:pt x="9550" y="5527"/>
                  </a:lnTo>
                  <a:lnTo>
                    <a:pt x="9581" y="5466"/>
                  </a:lnTo>
                  <a:lnTo>
                    <a:pt x="9734" y="5435"/>
                  </a:lnTo>
                  <a:lnTo>
                    <a:pt x="9949" y="5435"/>
                  </a:lnTo>
                  <a:lnTo>
                    <a:pt x="10225" y="5558"/>
                  </a:lnTo>
                  <a:lnTo>
                    <a:pt x="10471" y="5773"/>
                  </a:lnTo>
                  <a:lnTo>
                    <a:pt x="10563" y="5773"/>
                  </a:lnTo>
                  <a:lnTo>
                    <a:pt x="10655" y="5681"/>
                  </a:lnTo>
                  <a:lnTo>
                    <a:pt x="10717" y="5742"/>
                  </a:lnTo>
                  <a:lnTo>
                    <a:pt x="10686" y="5865"/>
                  </a:lnTo>
                  <a:lnTo>
                    <a:pt x="10625" y="6080"/>
                  </a:lnTo>
                  <a:lnTo>
                    <a:pt x="10502" y="6111"/>
                  </a:lnTo>
                  <a:close/>
                  <a:moveTo>
                    <a:pt x="10625" y="6540"/>
                  </a:moveTo>
                  <a:lnTo>
                    <a:pt x="10655" y="6325"/>
                  </a:lnTo>
                  <a:lnTo>
                    <a:pt x="10533" y="6172"/>
                  </a:lnTo>
                  <a:lnTo>
                    <a:pt x="10410" y="6172"/>
                  </a:lnTo>
                  <a:lnTo>
                    <a:pt x="10133" y="6080"/>
                  </a:lnTo>
                  <a:lnTo>
                    <a:pt x="9888" y="5896"/>
                  </a:lnTo>
                  <a:lnTo>
                    <a:pt x="9796" y="5896"/>
                  </a:lnTo>
                  <a:lnTo>
                    <a:pt x="9703" y="5803"/>
                  </a:lnTo>
                  <a:lnTo>
                    <a:pt x="9488" y="5803"/>
                  </a:lnTo>
                  <a:lnTo>
                    <a:pt x="9366" y="5742"/>
                  </a:lnTo>
                  <a:lnTo>
                    <a:pt x="8966" y="5742"/>
                  </a:lnTo>
                  <a:lnTo>
                    <a:pt x="8782" y="5803"/>
                  </a:lnTo>
                  <a:lnTo>
                    <a:pt x="8844" y="5926"/>
                  </a:lnTo>
                  <a:lnTo>
                    <a:pt x="8813" y="6018"/>
                  </a:lnTo>
                  <a:lnTo>
                    <a:pt x="8936" y="6080"/>
                  </a:lnTo>
                  <a:lnTo>
                    <a:pt x="9151" y="6172"/>
                  </a:lnTo>
                  <a:lnTo>
                    <a:pt x="9243" y="6049"/>
                  </a:lnTo>
                  <a:lnTo>
                    <a:pt x="9335" y="6049"/>
                  </a:lnTo>
                  <a:lnTo>
                    <a:pt x="9458" y="6172"/>
                  </a:lnTo>
                  <a:lnTo>
                    <a:pt x="9519" y="6295"/>
                  </a:lnTo>
                  <a:lnTo>
                    <a:pt x="9611" y="6295"/>
                  </a:lnTo>
                  <a:lnTo>
                    <a:pt x="9703" y="6264"/>
                  </a:lnTo>
                  <a:lnTo>
                    <a:pt x="9796" y="6448"/>
                  </a:lnTo>
                  <a:lnTo>
                    <a:pt x="9980" y="6510"/>
                  </a:lnTo>
                  <a:lnTo>
                    <a:pt x="10164" y="6448"/>
                  </a:lnTo>
                  <a:lnTo>
                    <a:pt x="10379" y="6540"/>
                  </a:lnTo>
                  <a:lnTo>
                    <a:pt x="10533" y="6602"/>
                  </a:lnTo>
                  <a:lnTo>
                    <a:pt x="10625" y="6571"/>
                  </a:lnTo>
                  <a:close/>
                  <a:moveTo>
                    <a:pt x="9427" y="6847"/>
                  </a:moveTo>
                  <a:lnTo>
                    <a:pt x="9304" y="6786"/>
                  </a:lnTo>
                  <a:lnTo>
                    <a:pt x="9212" y="6725"/>
                  </a:lnTo>
                  <a:lnTo>
                    <a:pt x="9028" y="6725"/>
                  </a:lnTo>
                  <a:lnTo>
                    <a:pt x="8936" y="6602"/>
                  </a:lnTo>
                  <a:lnTo>
                    <a:pt x="8936" y="6510"/>
                  </a:lnTo>
                  <a:lnTo>
                    <a:pt x="9028" y="6448"/>
                  </a:lnTo>
                  <a:lnTo>
                    <a:pt x="9212" y="6387"/>
                  </a:lnTo>
                  <a:lnTo>
                    <a:pt x="9396" y="6418"/>
                  </a:lnTo>
                  <a:lnTo>
                    <a:pt x="9458" y="6387"/>
                  </a:lnTo>
                  <a:lnTo>
                    <a:pt x="9550" y="6540"/>
                  </a:lnTo>
                  <a:lnTo>
                    <a:pt x="9642" y="6540"/>
                  </a:lnTo>
                  <a:lnTo>
                    <a:pt x="9673" y="6479"/>
                  </a:lnTo>
                  <a:lnTo>
                    <a:pt x="9765" y="6510"/>
                  </a:lnTo>
                  <a:lnTo>
                    <a:pt x="9796" y="6602"/>
                  </a:lnTo>
                  <a:lnTo>
                    <a:pt x="9765" y="6663"/>
                  </a:lnTo>
                  <a:lnTo>
                    <a:pt x="9427" y="6817"/>
                  </a:lnTo>
                  <a:close/>
                  <a:moveTo>
                    <a:pt x="9089" y="7707"/>
                  </a:moveTo>
                  <a:lnTo>
                    <a:pt x="8997" y="7584"/>
                  </a:lnTo>
                  <a:lnTo>
                    <a:pt x="8997" y="7339"/>
                  </a:lnTo>
                  <a:lnTo>
                    <a:pt x="8905" y="7308"/>
                  </a:lnTo>
                  <a:lnTo>
                    <a:pt x="8844" y="7554"/>
                  </a:lnTo>
                  <a:lnTo>
                    <a:pt x="8813" y="7615"/>
                  </a:lnTo>
                  <a:lnTo>
                    <a:pt x="8874" y="7707"/>
                  </a:lnTo>
                  <a:lnTo>
                    <a:pt x="9028" y="7769"/>
                  </a:lnTo>
                  <a:lnTo>
                    <a:pt x="9089" y="7707"/>
                  </a:lnTo>
                  <a:close/>
                  <a:moveTo>
                    <a:pt x="9243" y="7646"/>
                  </a:moveTo>
                  <a:lnTo>
                    <a:pt x="9304" y="7646"/>
                  </a:lnTo>
                  <a:lnTo>
                    <a:pt x="9366" y="7554"/>
                  </a:lnTo>
                  <a:lnTo>
                    <a:pt x="9304" y="7400"/>
                  </a:lnTo>
                  <a:lnTo>
                    <a:pt x="9181" y="7247"/>
                  </a:lnTo>
                  <a:lnTo>
                    <a:pt x="9089" y="7247"/>
                  </a:lnTo>
                  <a:lnTo>
                    <a:pt x="9089" y="7400"/>
                  </a:lnTo>
                  <a:lnTo>
                    <a:pt x="9243" y="7615"/>
                  </a:lnTo>
                  <a:close/>
                  <a:moveTo>
                    <a:pt x="9581" y="7492"/>
                  </a:moveTo>
                  <a:lnTo>
                    <a:pt x="9734" y="7523"/>
                  </a:lnTo>
                  <a:lnTo>
                    <a:pt x="9734" y="7462"/>
                  </a:lnTo>
                  <a:lnTo>
                    <a:pt x="9611" y="7308"/>
                  </a:lnTo>
                  <a:lnTo>
                    <a:pt x="9488" y="7277"/>
                  </a:lnTo>
                  <a:lnTo>
                    <a:pt x="9427" y="7339"/>
                  </a:lnTo>
                  <a:lnTo>
                    <a:pt x="9550" y="7492"/>
                  </a:lnTo>
                  <a:close/>
                  <a:moveTo>
                    <a:pt x="9519" y="7891"/>
                  </a:moveTo>
                  <a:lnTo>
                    <a:pt x="9581" y="7861"/>
                  </a:lnTo>
                  <a:lnTo>
                    <a:pt x="9642" y="7677"/>
                  </a:lnTo>
                  <a:lnTo>
                    <a:pt x="9642" y="7584"/>
                  </a:lnTo>
                  <a:lnTo>
                    <a:pt x="9488" y="7523"/>
                  </a:lnTo>
                  <a:lnTo>
                    <a:pt x="9458" y="7615"/>
                  </a:lnTo>
                  <a:lnTo>
                    <a:pt x="9458" y="7677"/>
                  </a:lnTo>
                  <a:lnTo>
                    <a:pt x="9427" y="7799"/>
                  </a:lnTo>
                  <a:close/>
                  <a:moveTo>
                    <a:pt x="9304" y="8321"/>
                  </a:moveTo>
                  <a:lnTo>
                    <a:pt x="9274" y="8168"/>
                  </a:lnTo>
                  <a:lnTo>
                    <a:pt x="9151" y="8168"/>
                  </a:lnTo>
                  <a:lnTo>
                    <a:pt x="9028" y="8014"/>
                  </a:lnTo>
                  <a:lnTo>
                    <a:pt x="8936" y="8014"/>
                  </a:lnTo>
                  <a:lnTo>
                    <a:pt x="8813" y="8106"/>
                  </a:lnTo>
                  <a:lnTo>
                    <a:pt x="8905" y="8229"/>
                  </a:lnTo>
                  <a:lnTo>
                    <a:pt x="8905" y="8383"/>
                  </a:lnTo>
                  <a:lnTo>
                    <a:pt x="8752" y="8475"/>
                  </a:lnTo>
                  <a:lnTo>
                    <a:pt x="8813" y="8567"/>
                  </a:lnTo>
                  <a:lnTo>
                    <a:pt x="9059" y="8628"/>
                  </a:lnTo>
                  <a:lnTo>
                    <a:pt x="9243" y="8506"/>
                  </a:lnTo>
                  <a:lnTo>
                    <a:pt x="9304" y="8321"/>
                  </a:lnTo>
                  <a:close/>
                  <a:moveTo>
                    <a:pt x="9427" y="8045"/>
                  </a:moveTo>
                  <a:lnTo>
                    <a:pt x="9427" y="8199"/>
                  </a:lnTo>
                  <a:lnTo>
                    <a:pt x="9488" y="8321"/>
                  </a:lnTo>
                  <a:lnTo>
                    <a:pt x="9581" y="8383"/>
                  </a:lnTo>
                  <a:lnTo>
                    <a:pt x="9581" y="8199"/>
                  </a:lnTo>
                  <a:lnTo>
                    <a:pt x="9519" y="8076"/>
                  </a:lnTo>
                  <a:lnTo>
                    <a:pt x="9427" y="8045"/>
                  </a:lnTo>
                  <a:close/>
                  <a:moveTo>
                    <a:pt x="10747" y="6203"/>
                  </a:moveTo>
                  <a:lnTo>
                    <a:pt x="10747" y="6080"/>
                  </a:lnTo>
                  <a:lnTo>
                    <a:pt x="10809" y="6018"/>
                  </a:lnTo>
                  <a:lnTo>
                    <a:pt x="10870" y="5834"/>
                  </a:lnTo>
                  <a:lnTo>
                    <a:pt x="10962" y="5773"/>
                  </a:lnTo>
                  <a:lnTo>
                    <a:pt x="11024" y="5773"/>
                  </a:lnTo>
                  <a:lnTo>
                    <a:pt x="11116" y="5896"/>
                  </a:lnTo>
                  <a:lnTo>
                    <a:pt x="11116" y="6018"/>
                  </a:lnTo>
                  <a:lnTo>
                    <a:pt x="11055" y="6080"/>
                  </a:lnTo>
                  <a:lnTo>
                    <a:pt x="11055" y="6172"/>
                  </a:lnTo>
                  <a:lnTo>
                    <a:pt x="10962" y="6233"/>
                  </a:lnTo>
                  <a:lnTo>
                    <a:pt x="10809" y="6233"/>
                  </a:lnTo>
                  <a:lnTo>
                    <a:pt x="10747" y="6203"/>
                  </a:lnTo>
                  <a:close/>
                  <a:moveTo>
                    <a:pt x="9765" y="8014"/>
                  </a:moveTo>
                  <a:lnTo>
                    <a:pt x="9796" y="8106"/>
                  </a:lnTo>
                  <a:lnTo>
                    <a:pt x="9980" y="8168"/>
                  </a:lnTo>
                  <a:lnTo>
                    <a:pt x="10103" y="8137"/>
                  </a:lnTo>
                  <a:lnTo>
                    <a:pt x="10164" y="8045"/>
                  </a:lnTo>
                  <a:lnTo>
                    <a:pt x="10133" y="7891"/>
                  </a:lnTo>
                  <a:lnTo>
                    <a:pt x="10041" y="7799"/>
                  </a:lnTo>
                  <a:lnTo>
                    <a:pt x="9980" y="7861"/>
                  </a:lnTo>
                  <a:lnTo>
                    <a:pt x="9857" y="7984"/>
                  </a:lnTo>
                  <a:lnTo>
                    <a:pt x="9734" y="8014"/>
                  </a:lnTo>
                  <a:close/>
                  <a:moveTo>
                    <a:pt x="9857" y="7707"/>
                  </a:moveTo>
                  <a:lnTo>
                    <a:pt x="9918" y="7677"/>
                  </a:lnTo>
                  <a:lnTo>
                    <a:pt x="9980" y="7584"/>
                  </a:lnTo>
                  <a:lnTo>
                    <a:pt x="9980" y="7462"/>
                  </a:lnTo>
                  <a:lnTo>
                    <a:pt x="9888" y="7523"/>
                  </a:lnTo>
                  <a:lnTo>
                    <a:pt x="9826" y="7707"/>
                  </a:lnTo>
                  <a:close/>
                  <a:moveTo>
                    <a:pt x="10103" y="7554"/>
                  </a:moveTo>
                  <a:lnTo>
                    <a:pt x="10103" y="7615"/>
                  </a:lnTo>
                  <a:lnTo>
                    <a:pt x="10195" y="7646"/>
                  </a:lnTo>
                  <a:lnTo>
                    <a:pt x="10318" y="7615"/>
                  </a:lnTo>
                  <a:lnTo>
                    <a:pt x="10379" y="7523"/>
                  </a:lnTo>
                  <a:lnTo>
                    <a:pt x="10318" y="7462"/>
                  </a:lnTo>
                  <a:lnTo>
                    <a:pt x="10195" y="7462"/>
                  </a:lnTo>
                  <a:lnTo>
                    <a:pt x="10164" y="7523"/>
                  </a:lnTo>
                  <a:lnTo>
                    <a:pt x="10072" y="7554"/>
                  </a:lnTo>
                  <a:close/>
                  <a:moveTo>
                    <a:pt x="10133" y="6909"/>
                  </a:moveTo>
                  <a:lnTo>
                    <a:pt x="10041" y="7001"/>
                  </a:lnTo>
                  <a:lnTo>
                    <a:pt x="9918" y="7001"/>
                  </a:lnTo>
                  <a:lnTo>
                    <a:pt x="9826" y="6940"/>
                  </a:lnTo>
                  <a:lnTo>
                    <a:pt x="9826" y="6755"/>
                  </a:lnTo>
                  <a:lnTo>
                    <a:pt x="9949" y="6602"/>
                  </a:lnTo>
                  <a:lnTo>
                    <a:pt x="10133" y="6540"/>
                  </a:lnTo>
                  <a:lnTo>
                    <a:pt x="10287" y="6571"/>
                  </a:lnTo>
                  <a:lnTo>
                    <a:pt x="10348" y="6663"/>
                  </a:lnTo>
                  <a:lnTo>
                    <a:pt x="10502" y="6725"/>
                  </a:lnTo>
                  <a:lnTo>
                    <a:pt x="10502" y="6847"/>
                  </a:lnTo>
                  <a:lnTo>
                    <a:pt x="10410" y="6940"/>
                  </a:lnTo>
                  <a:lnTo>
                    <a:pt x="10225" y="6940"/>
                  </a:lnTo>
                  <a:lnTo>
                    <a:pt x="10133" y="6878"/>
                  </a:lnTo>
                  <a:close/>
                  <a:moveTo>
                    <a:pt x="10717" y="6847"/>
                  </a:moveTo>
                  <a:lnTo>
                    <a:pt x="10840" y="6940"/>
                  </a:lnTo>
                  <a:lnTo>
                    <a:pt x="10962" y="6970"/>
                  </a:lnTo>
                  <a:lnTo>
                    <a:pt x="11085" y="6878"/>
                  </a:lnTo>
                  <a:lnTo>
                    <a:pt x="11116" y="6786"/>
                  </a:lnTo>
                  <a:lnTo>
                    <a:pt x="11024" y="6694"/>
                  </a:lnTo>
                  <a:lnTo>
                    <a:pt x="10932" y="6725"/>
                  </a:lnTo>
                  <a:lnTo>
                    <a:pt x="10870" y="6847"/>
                  </a:lnTo>
                  <a:close/>
                  <a:moveTo>
                    <a:pt x="11116" y="8383"/>
                  </a:moveTo>
                  <a:lnTo>
                    <a:pt x="11116" y="8291"/>
                  </a:lnTo>
                  <a:lnTo>
                    <a:pt x="11024" y="8137"/>
                  </a:lnTo>
                  <a:lnTo>
                    <a:pt x="10993" y="7953"/>
                  </a:lnTo>
                  <a:lnTo>
                    <a:pt x="11024" y="7830"/>
                  </a:lnTo>
                  <a:lnTo>
                    <a:pt x="10901" y="7615"/>
                  </a:lnTo>
                  <a:lnTo>
                    <a:pt x="10778" y="7523"/>
                  </a:lnTo>
                  <a:lnTo>
                    <a:pt x="10686" y="7584"/>
                  </a:lnTo>
                  <a:lnTo>
                    <a:pt x="10502" y="7615"/>
                  </a:lnTo>
                  <a:lnTo>
                    <a:pt x="10318" y="7738"/>
                  </a:lnTo>
                  <a:lnTo>
                    <a:pt x="10256" y="7861"/>
                  </a:lnTo>
                  <a:lnTo>
                    <a:pt x="10410" y="8076"/>
                  </a:lnTo>
                  <a:lnTo>
                    <a:pt x="10440" y="8352"/>
                  </a:lnTo>
                  <a:lnTo>
                    <a:pt x="10563" y="8444"/>
                  </a:lnTo>
                  <a:lnTo>
                    <a:pt x="10655" y="8475"/>
                  </a:lnTo>
                  <a:lnTo>
                    <a:pt x="10901" y="8383"/>
                  </a:lnTo>
                  <a:lnTo>
                    <a:pt x="11116" y="8383"/>
                  </a:lnTo>
                  <a:close/>
                  <a:moveTo>
                    <a:pt x="11546" y="8260"/>
                  </a:moveTo>
                  <a:lnTo>
                    <a:pt x="11546" y="8168"/>
                  </a:lnTo>
                  <a:lnTo>
                    <a:pt x="11423" y="8076"/>
                  </a:lnTo>
                  <a:lnTo>
                    <a:pt x="11423" y="7984"/>
                  </a:lnTo>
                  <a:lnTo>
                    <a:pt x="11546" y="7922"/>
                  </a:lnTo>
                  <a:lnTo>
                    <a:pt x="11607" y="7738"/>
                  </a:lnTo>
                  <a:lnTo>
                    <a:pt x="11638" y="7646"/>
                  </a:lnTo>
                  <a:lnTo>
                    <a:pt x="11853" y="7523"/>
                  </a:lnTo>
                  <a:lnTo>
                    <a:pt x="11945" y="7523"/>
                  </a:lnTo>
                  <a:lnTo>
                    <a:pt x="11976" y="7462"/>
                  </a:lnTo>
                  <a:lnTo>
                    <a:pt x="11853" y="7400"/>
                  </a:lnTo>
                  <a:lnTo>
                    <a:pt x="11730" y="7431"/>
                  </a:lnTo>
                  <a:lnTo>
                    <a:pt x="11423" y="7247"/>
                  </a:lnTo>
                  <a:lnTo>
                    <a:pt x="11239" y="7093"/>
                  </a:lnTo>
                  <a:lnTo>
                    <a:pt x="11147" y="7155"/>
                  </a:lnTo>
                  <a:lnTo>
                    <a:pt x="10993" y="7216"/>
                  </a:lnTo>
                  <a:lnTo>
                    <a:pt x="10962" y="7216"/>
                  </a:lnTo>
                  <a:lnTo>
                    <a:pt x="10962" y="7369"/>
                  </a:lnTo>
                  <a:lnTo>
                    <a:pt x="11116" y="7707"/>
                  </a:lnTo>
                  <a:lnTo>
                    <a:pt x="11116" y="7922"/>
                  </a:lnTo>
                  <a:lnTo>
                    <a:pt x="11239" y="8199"/>
                  </a:lnTo>
                  <a:lnTo>
                    <a:pt x="11423" y="8291"/>
                  </a:lnTo>
                  <a:lnTo>
                    <a:pt x="11546" y="8291"/>
                  </a:lnTo>
                  <a:close/>
                  <a:moveTo>
                    <a:pt x="12068" y="8260"/>
                  </a:moveTo>
                  <a:lnTo>
                    <a:pt x="12068" y="8352"/>
                  </a:lnTo>
                  <a:lnTo>
                    <a:pt x="12252" y="8475"/>
                  </a:lnTo>
                  <a:lnTo>
                    <a:pt x="12375" y="8598"/>
                  </a:lnTo>
                  <a:lnTo>
                    <a:pt x="12590" y="8628"/>
                  </a:lnTo>
                  <a:lnTo>
                    <a:pt x="12713" y="8383"/>
                  </a:lnTo>
                  <a:lnTo>
                    <a:pt x="12651" y="8137"/>
                  </a:lnTo>
                  <a:lnTo>
                    <a:pt x="12498" y="8076"/>
                  </a:lnTo>
                  <a:lnTo>
                    <a:pt x="12313" y="8106"/>
                  </a:lnTo>
                  <a:lnTo>
                    <a:pt x="12068" y="8260"/>
                  </a:lnTo>
                  <a:close/>
                  <a:moveTo>
                    <a:pt x="12006" y="8598"/>
                  </a:moveTo>
                  <a:lnTo>
                    <a:pt x="12006" y="8721"/>
                  </a:lnTo>
                  <a:lnTo>
                    <a:pt x="12160" y="8782"/>
                  </a:lnTo>
                  <a:lnTo>
                    <a:pt x="12252" y="8813"/>
                  </a:lnTo>
                  <a:lnTo>
                    <a:pt x="12313" y="8751"/>
                  </a:lnTo>
                  <a:lnTo>
                    <a:pt x="12160" y="8598"/>
                  </a:lnTo>
                  <a:close/>
                  <a:moveTo>
                    <a:pt x="12037" y="3316"/>
                  </a:moveTo>
                  <a:lnTo>
                    <a:pt x="12129" y="3255"/>
                  </a:lnTo>
                  <a:lnTo>
                    <a:pt x="12221" y="3255"/>
                  </a:lnTo>
                  <a:lnTo>
                    <a:pt x="12375" y="3132"/>
                  </a:lnTo>
                  <a:lnTo>
                    <a:pt x="12467" y="3132"/>
                  </a:lnTo>
                  <a:lnTo>
                    <a:pt x="12528" y="3193"/>
                  </a:lnTo>
                  <a:lnTo>
                    <a:pt x="12682" y="3193"/>
                  </a:lnTo>
                  <a:lnTo>
                    <a:pt x="12682" y="3316"/>
                  </a:lnTo>
                  <a:lnTo>
                    <a:pt x="12528" y="3439"/>
                  </a:lnTo>
                  <a:lnTo>
                    <a:pt x="12406" y="3439"/>
                  </a:lnTo>
                  <a:lnTo>
                    <a:pt x="12313" y="3378"/>
                  </a:lnTo>
                  <a:lnTo>
                    <a:pt x="12068" y="3378"/>
                  </a:lnTo>
                  <a:lnTo>
                    <a:pt x="12037" y="3316"/>
                  </a:lnTo>
                  <a:close/>
                  <a:moveTo>
                    <a:pt x="12344" y="5619"/>
                  </a:moveTo>
                  <a:lnTo>
                    <a:pt x="12436" y="5435"/>
                  </a:lnTo>
                  <a:lnTo>
                    <a:pt x="12528" y="5343"/>
                  </a:lnTo>
                  <a:lnTo>
                    <a:pt x="12528" y="5312"/>
                  </a:lnTo>
                  <a:lnTo>
                    <a:pt x="12406" y="5220"/>
                  </a:lnTo>
                  <a:lnTo>
                    <a:pt x="12344" y="5097"/>
                  </a:lnTo>
                  <a:lnTo>
                    <a:pt x="12191" y="5097"/>
                  </a:lnTo>
                  <a:lnTo>
                    <a:pt x="11976" y="5159"/>
                  </a:lnTo>
                  <a:lnTo>
                    <a:pt x="11761" y="5281"/>
                  </a:lnTo>
                  <a:lnTo>
                    <a:pt x="11699" y="5404"/>
                  </a:lnTo>
                  <a:lnTo>
                    <a:pt x="11730" y="5496"/>
                  </a:lnTo>
                  <a:lnTo>
                    <a:pt x="12006" y="5681"/>
                  </a:lnTo>
                  <a:lnTo>
                    <a:pt x="12160" y="5742"/>
                  </a:lnTo>
                  <a:lnTo>
                    <a:pt x="12344" y="5650"/>
                  </a:lnTo>
                  <a:close/>
                  <a:moveTo>
                    <a:pt x="12774" y="5343"/>
                  </a:moveTo>
                  <a:lnTo>
                    <a:pt x="12713" y="5435"/>
                  </a:lnTo>
                  <a:lnTo>
                    <a:pt x="12713" y="5619"/>
                  </a:lnTo>
                  <a:lnTo>
                    <a:pt x="12559" y="5742"/>
                  </a:lnTo>
                  <a:lnTo>
                    <a:pt x="12498" y="5711"/>
                  </a:lnTo>
                  <a:lnTo>
                    <a:pt x="12406" y="5711"/>
                  </a:lnTo>
                  <a:lnTo>
                    <a:pt x="12160" y="5896"/>
                  </a:lnTo>
                  <a:lnTo>
                    <a:pt x="12006" y="5896"/>
                  </a:lnTo>
                  <a:lnTo>
                    <a:pt x="11914" y="5803"/>
                  </a:lnTo>
                  <a:lnTo>
                    <a:pt x="11822" y="5865"/>
                  </a:lnTo>
                  <a:lnTo>
                    <a:pt x="11822" y="6018"/>
                  </a:lnTo>
                  <a:lnTo>
                    <a:pt x="11884" y="6172"/>
                  </a:lnTo>
                  <a:lnTo>
                    <a:pt x="11884" y="6633"/>
                  </a:lnTo>
                  <a:lnTo>
                    <a:pt x="11976" y="6878"/>
                  </a:lnTo>
                  <a:lnTo>
                    <a:pt x="12160" y="7216"/>
                  </a:lnTo>
                  <a:lnTo>
                    <a:pt x="12313" y="7216"/>
                  </a:lnTo>
                  <a:lnTo>
                    <a:pt x="12559" y="7124"/>
                  </a:lnTo>
                  <a:lnTo>
                    <a:pt x="12774" y="7124"/>
                  </a:lnTo>
                  <a:lnTo>
                    <a:pt x="12928" y="7001"/>
                  </a:lnTo>
                  <a:lnTo>
                    <a:pt x="13173" y="6970"/>
                  </a:lnTo>
                  <a:lnTo>
                    <a:pt x="13173" y="6847"/>
                  </a:lnTo>
                  <a:lnTo>
                    <a:pt x="13050" y="6725"/>
                  </a:lnTo>
                  <a:lnTo>
                    <a:pt x="12928" y="6571"/>
                  </a:lnTo>
                  <a:lnTo>
                    <a:pt x="12743" y="6479"/>
                  </a:lnTo>
                  <a:lnTo>
                    <a:pt x="12651" y="6295"/>
                  </a:lnTo>
                  <a:lnTo>
                    <a:pt x="12651" y="6172"/>
                  </a:lnTo>
                  <a:lnTo>
                    <a:pt x="12805" y="6080"/>
                  </a:lnTo>
                  <a:lnTo>
                    <a:pt x="12989" y="6080"/>
                  </a:lnTo>
                  <a:lnTo>
                    <a:pt x="13143" y="5988"/>
                  </a:lnTo>
                  <a:lnTo>
                    <a:pt x="13143" y="5834"/>
                  </a:lnTo>
                  <a:lnTo>
                    <a:pt x="12989" y="5650"/>
                  </a:lnTo>
                  <a:lnTo>
                    <a:pt x="12835" y="5558"/>
                  </a:lnTo>
                  <a:lnTo>
                    <a:pt x="12743" y="5343"/>
                  </a:lnTo>
                  <a:close/>
                  <a:moveTo>
                    <a:pt x="13542" y="5681"/>
                  </a:moveTo>
                  <a:lnTo>
                    <a:pt x="13388" y="5589"/>
                  </a:lnTo>
                  <a:lnTo>
                    <a:pt x="13388" y="5466"/>
                  </a:lnTo>
                  <a:lnTo>
                    <a:pt x="13296" y="5343"/>
                  </a:lnTo>
                  <a:lnTo>
                    <a:pt x="13112" y="5343"/>
                  </a:lnTo>
                  <a:lnTo>
                    <a:pt x="12989" y="5220"/>
                  </a:lnTo>
                  <a:lnTo>
                    <a:pt x="12989" y="5097"/>
                  </a:lnTo>
                  <a:lnTo>
                    <a:pt x="13050" y="4974"/>
                  </a:lnTo>
                  <a:lnTo>
                    <a:pt x="12958" y="4759"/>
                  </a:lnTo>
                  <a:lnTo>
                    <a:pt x="12928" y="4545"/>
                  </a:lnTo>
                  <a:lnTo>
                    <a:pt x="12958" y="4330"/>
                  </a:lnTo>
                  <a:lnTo>
                    <a:pt x="13112" y="4237"/>
                  </a:lnTo>
                  <a:lnTo>
                    <a:pt x="13265" y="4023"/>
                  </a:lnTo>
                  <a:lnTo>
                    <a:pt x="13265" y="3930"/>
                  </a:lnTo>
                  <a:lnTo>
                    <a:pt x="13296" y="3808"/>
                  </a:lnTo>
                  <a:lnTo>
                    <a:pt x="13419" y="3808"/>
                  </a:lnTo>
                  <a:lnTo>
                    <a:pt x="13542" y="3869"/>
                  </a:lnTo>
                  <a:lnTo>
                    <a:pt x="13695" y="3930"/>
                  </a:lnTo>
                  <a:lnTo>
                    <a:pt x="13757" y="4084"/>
                  </a:lnTo>
                  <a:lnTo>
                    <a:pt x="13757" y="4360"/>
                  </a:lnTo>
                  <a:lnTo>
                    <a:pt x="13787" y="4422"/>
                  </a:lnTo>
                  <a:lnTo>
                    <a:pt x="13941" y="4483"/>
                  </a:lnTo>
                  <a:lnTo>
                    <a:pt x="14125" y="4698"/>
                  </a:lnTo>
                  <a:lnTo>
                    <a:pt x="14217" y="4698"/>
                  </a:lnTo>
                  <a:lnTo>
                    <a:pt x="14217" y="4759"/>
                  </a:lnTo>
                  <a:lnTo>
                    <a:pt x="13972" y="4913"/>
                  </a:lnTo>
                  <a:lnTo>
                    <a:pt x="13726" y="5036"/>
                  </a:lnTo>
                  <a:lnTo>
                    <a:pt x="13665" y="5159"/>
                  </a:lnTo>
                  <a:lnTo>
                    <a:pt x="13695" y="5312"/>
                  </a:lnTo>
                  <a:lnTo>
                    <a:pt x="13665" y="5496"/>
                  </a:lnTo>
                  <a:lnTo>
                    <a:pt x="13542" y="5681"/>
                  </a:lnTo>
                  <a:close/>
                  <a:moveTo>
                    <a:pt x="84442" y="10348"/>
                  </a:moveTo>
                  <a:lnTo>
                    <a:pt x="84503" y="10348"/>
                  </a:lnTo>
                  <a:lnTo>
                    <a:pt x="84534" y="10225"/>
                  </a:lnTo>
                  <a:lnTo>
                    <a:pt x="84442" y="10164"/>
                  </a:lnTo>
                  <a:lnTo>
                    <a:pt x="84380" y="10225"/>
                  </a:lnTo>
                  <a:lnTo>
                    <a:pt x="84442" y="10348"/>
                  </a:lnTo>
                  <a:close/>
                  <a:moveTo>
                    <a:pt x="83797" y="10225"/>
                  </a:moveTo>
                  <a:lnTo>
                    <a:pt x="83920" y="10225"/>
                  </a:lnTo>
                  <a:lnTo>
                    <a:pt x="83981" y="10133"/>
                  </a:lnTo>
                  <a:lnTo>
                    <a:pt x="83766" y="10072"/>
                  </a:lnTo>
                  <a:lnTo>
                    <a:pt x="83736" y="10133"/>
                  </a:lnTo>
                  <a:lnTo>
                    <a:pt x="83797" y="10225"/>
                  </a:lnTo>
                  <a:close/>
                  <a:moveTo>
                    <a:pt x="83183" y="10440"/>
                  </a:moveTo>
                  <a:lnTo>
                    <a:pt x="83244" y="10440"/>
                  </a:lnTo>
                  <a:lnTo>
                    <a:pt x="83306" y="10379"/>
                  </a:lnTo>
                  <a:lnTo>
                    <a:pt x="83275" y="10225"/>
                  </a:lnTo>
                  <a:lnTo>
                    <a:pt x="83152" y="10194"/>
                  </a:lnTo>
                  <a:lnTo>
                    <a:pt x="83091" y="10317"/>
                  </a:lnTo>
                  <a:lnTo>
                    <a:pt x="83183" y="10440"/>
                  </a:lnTo>
                  <a:close/>
                  <a:moveTo>
                    <a:pt x="97523" y="27973"/>
                  </a:moveTo>
                  <a:lnTo>
                    <a:pt x="97461" y="28004"/>
                  </a:lnTo>
                  <a:lnTo>
                    <a:pt x="97523" y="28188"/>
                  </a:lnTo>
                  <a:lnTo>
                    <a:pt x="97615" y="28096"/>
                  </a:lnTo>
                  <a:lnTo>
                    <a:pt x="97615" y="27973"/>
                  </a:lnTo>
                  <a:lnTo>
                    <a:pt x="97553" y="27942"/>
                  </a:lnTo>
                  <a:lnTo>
                    <a:pt x="97523" y="27973"/>
                  </a:lnTo>
                  <a:close/>
                  <a:moveTo>
                    <a:pt x="97308" y="27666"/>
                  </a:moveTo>
                  <a:lnTo>
                    <a:pt x="97492" y="27820"/>
                  </a:lnTo>
                  <a:lnTo>
                    <a:pt x="97553" y="27789"/>
                  </a:lnTo>
                  <a:lnTo>
                    <a:pt x="97553" y="27727"/>
                  </a:lnTo>
                  <a:lnTo>
                    <a:pt x="97430" y="27574"/>
                  </a:lnTo>
                  <a:lnTo>
                    <a:pt x="97338" y="27574"/>
                  </a:lnTo>
                  <a:lnTo>
                    <a:pt x="97308" y="27635"/>
                  </a:lnTo>
                  <a:close/>
                  <a:moveTo>
                    <a:pt x="15507" y="17625"/>
                  </a:moveTo>
                  <a:lnTo>
                    <a:pt x="15568" y="17625"/>
                  </a:lnTo>
                  <a:lnTo>
                    <a:pt x="15630" y="17533"/>
                  </a:lnTo>
                  <a:lnTo>
                    <a:pt x="15845" y="17380"/>
                  </a:lnTo>
                  <a:lnTo>
                    <a:pt x="15875" y="17257"/>
                  </a:lnTo>
                  <a:lnTo>
                    <a:pt x="15814" y="17257"/>
                  </a:lnTo>
                  <a:lnTo>
                    <a:pt x="15630" y="17410"/>
                  </a:lnTo>
                  <a:lnTo>
                    <a:pt x="15538" y="17441"/>
                  </a:lnTo>
                  <a:lnTo>
                    <a:pt x="15445" y="17533"/>
                  </a:lnTo>
                  <a:lnTo>
                    <a:pt x="15507" y="17625"/>
                  </a:lnTo>
                  <a:close/>
                  <a:moveTo>
                    <a:pt x="14494" y="22937"/>
                  </a:moveTo>
                  <a:lnTo>
                    <a:pt x="14739" y="22937"/>
                  </a:lnTo>
                  <a:lnTo>
                    <a:pt x="14985" y="22814"/>
                  </a:lnTo>
                  <a:lnTo>
                    <a:pt x="15169" y="22722"/>
                  </a:lnTo>
                  <a:lnTo>
                    <a:pt x="15323" y="22753"/>
                  </a:lnTo>
                  <a:lnTo>
                    <a:pt x="15415" y="22845"/>
                  </a:lnTo>
                  <a:lnTo>
                    <a:pt x="15599" y="22876"/>
                  </a:lnTo>
                  <a:lnTo>
                    <a:pt x="15722" y="22814"/>
                  </a:lnTo>
                  <a:lnTo>
                    <a:pt x="15660" y="22722"/>
                  </a:lnTo>
                  <a:lnTo>
                    <a:pt x="15660" y="22600"/>
                  </a:lnTo>
                  <a:lnTo>
                    <a:pt x="15722" y="22630"/>
                  </a:lnTo>
                  <a:lnTo>
                    <a:pt x="15814" y="22784"/>
                  </a:lnTo>
                  <a:lnTo>
                    <a:pt x="15937" y="22876"/>
                  </a:lnTo>
                  <a:lnTo>
                    <a:pt x="16182" y="22876"/>
                  </a:lnTo>
                  <a:lnTo>
                    <a:pt x="16213" y="22784"/>
                  </a:lnTo>
                  <a:lnTo>
                    <a:pt x="16336" y="22753"/>
                  </a:lnTo>
                  <a:lnTo>
                    <a:pt x="16428" y="22538"/>
                  </a:lnTo>
                  <a:lnTo>
                    <a:pt x="16428" y="22385"/>
                  </a:lnTo>
                  <a:lnTo>
                    <a:pt x="16520" y="22200"/>
                  </a:lnTo>
                  <a:lnTo>
                    <a:pt x="16551" y="22047"/>
                  </a:lnTo>
                  <a:lnTo>
                    <a:pt x="16428" y="21924"/>
                  </a:lnTo>
                  <a:lnTo>
                    <a:pt x="16367" y="21740"/>
                  </a:lnTo>
                  <a:lnTo>
                    <a:pt x="16213" y="21709"/>
                  </a:lnTo>
                  <a:lnTo>
                    <a:pt x="16090" y="21709"/>
                  </a:lnTo>
                  <a:lnTo>
                    <a:pt x="16029" y="21617"/>
                  </a:lnTo>
                  <a:lnTo>
                    <a:pt x="16121" y="21586"/>
                  </a:lnTo>
                  <a:lnTo>
                    <a:pt x="16244" y="21617"/>
                  </a:lnTo>
                  <a:lnTo>
                    <a:pt x="16367" y="21586"/>
                  </a:lnTo>
                  <a:lnTo>
                    <a:pt x="16459" y="21709"/>
                  </a:lnTo>
                  <a:lnTo>
                    <a:pt x="16459" y="21801"/>
                  </a:lnTo>
                  <a:lnTo>
                    <a:pt x="16520" y="21863"/>
                  </a:lnTo>
                  <a:lnTo>
                    <a:pt x="16612" y="21740"/>
                  </a:lnTo>
                  <a:lnTo>
                    <a:pt x="16551" y="21494"/>
                  </a:lnTo>
                  <a:lnTo>
                    <a:pt x="16367" y="21279"/>
                  </a:lnTo>
                  <a:lnTo>
                    <a:pt x="16213" y="21034"/>
                  </a:lnTo>
                  <a:lnTo>
                    <a:pt x="16244" y="20941"/>
                  </a:lnTo>
                  <a:lnTo>
                    <a:pt x="16367" y="21095"/>
                  </a:lnTo>
                  <a:lnTo>
                    <a:pt x="16397" y="21187"/>
                  </a:lnTo>
                  <a:lnTo>
                    <a:pt x="16551" y="21279"/>
                  </a:lnTo>
                  <a:lnTo>
                    <a:pt x="16704" y="21310"/>
                  </a:lnTo>
                  <a:lnTo>
                    <a:pt x="16735" y="21218"/>
                  </a:lnTo>
                  <a:lnTo>
                    <a:pt x="16735" y="21126"/>
                  </a:lnTo>
                  <a:lnTo>
                    <a:pt x="16674" y="21034"/>
                  </a:lnTo>
                  <a:lnTo>
                    <a:pt x="16674" y="20941"/>
                  </a:lnTo>
                  <a:lnTo>
                    <a:pt x="16766" y="20788"/>
                  </a:lnTo>
                  <a:lnTo>
                    <a:pt x="16766" y="20634"/>
                  </a:lnTo>
                  <a:lnTo>
                    <a:pt x="16643" y="20450"/>
                  </a:lnTo>
                  <a:lnTo>
                    <a:pt x="16459" y="20235"/>
                  </a:lnTo>
                  <a:lnTo>
                    <a:pt x="16582" y="20235"/>
                  </a:lnTo>
                  <a:lnTo>
                    <a:pt x="16704" y="20358"/>
                  </a:lnTo>
                  <a:lnTo>
                    <a:pt x="16827" y="20327"/>
                  </a:lnTo>
                  <a:lnTo>
                    <a:pt x="16889" y="20174"/>
                  </a:lnTo>
                  <a:lnTo>
                    <a:pt x="16858" y="20112"/>
                  </a:lnTo>
                  <a:lnTo>
                    <a:pt x="16735" y="20112"/>
                  </a:lnTo>
                  <a:lnTo>
                    <a:pt x="16735" y="19897"/>
                  </a:lnTo>
                  <a:lnTo>
                    <a:pt x="16858" y="19867"/>
                  </a:lnTo>
                  <a:lnTo>
                    <a:pt x="16981" y="19990"/>
                  </a:lnTo>
                  <a:lnTo>
                    <a:pt x="17196" y="20051"/>
                  </a:lnTo>
                  <a:lnTo>
                    <a:pt x="17257" y="19959"/>
                  </a:lnTo>
                  <a:lnTo>
                    <a:pt x="17134" y="19897"/>
                  </a:lnTo>
                  <a:lnTo>
                    <a:pt x="17134" y="19805"/>
                  </a:lnTo>
                  <a:lnTo>
                    <a:pt x="17257" y="19805"/>
                  </a:lnTo>
                  <a:lnTo>
                    <a:pt x="17349" y="19836"/>
                  </a:lnTo>
                  <a:lnTo>
                    <a:pt x="17472" y="19744"/>
                  </a:lnTo>
                  <a:lnTo>
                    <a:pt x="17472" y="19560"/>
                  </a:lnTo>
                  <a:lnTo>
                    <a:pt x="17411" y="19498"/>
                  </a:lnTo>
                  <a:lnTo>
                    <a:pt x="17441" y="19437"/>
                  </a:lnTo>
                  <a:lnTo>
                    <a:pt x="17656" y="19345"/>
                  </a:lnTo>
                  <a:lnTo>
                    <a:pt x="17687" y="19222"/>
                  </a:lnTo>
                  <a:lnTo>
                    <a:pt x="17564" y="19130"/>
                  </a:lnTo>
                  <a:lnTo>
                    <a:pt x="17503" y="19007"/>
                  </a:lnTo>
                  <a:lnTo>
                    <a:pt x="17595" y="18853"/>
                  </a:lnTo>
                  <a:lnTo>
                    <a:pt x="17656" y="19007"/>
                  </a:lnTo>
                  <a:lnTo>
                    <a:pt x="17748" y="18915"/>
                  </a:lnTo>
                  <a:lnTo>
                    <a:pt x="17994" y="18638"/>
                  </a:lnTo>
                  <a:lnTo>
                    <a:pt x="18055" y="18454"/>
                  </a:lnTo>
                  <a:lnTo>
                    <a:pt x="18148" y="18362"/>
                  </a:lnTo>
                  <a:lnTo>
                    <a:pt x="18178" y="18147"/>
                  </a:lnTo>
                  <a:lnTo>
                    <a:pt x="18393" y="17994"/>
                  </a:lnTo>
                  <a:lnTo>
                    <a:pt x="18547" y="17779"/>
                  </a:lnTo>
                  <a:lnTo>
                    <a:pt x="18639" y="17472"/>
                  </a:lnTo>
                  <a:lnTo>
                    <a:pt x="18762" y="17472"/>
                  </a:lnTo>
                  <a:lnTo>
                    <a:pt x="19069" y="17257"/>
                  </a:lnTo>
                  <a:lnTo>
                    <a:pt x="19407" y="16858"/>
                  </a:lnTo>
                  <a:lnTo>
                    <a:pt x="19652" y="16643"/>
                  </a:lnTo>
                  <a:lnTo>
                    <a:pt x="19775" y="16643"/>
                  </a:lnTo>
                  <a:lnTo>
                    <a:pt x="19990" y="16458"/>
                  </a:lnTo>
                  <a:lnTo>
                    <a:pt x="20236" y="16397"/>
                  </a:lnTo>
                  <a:lnTo>
                    <a:pt x="20389" y="16243"/>
                  </a:lnTo>
                  <a:lnTo>
                    <a:pt x="20635" y="15967"/>
                  </a:lnTo>
                  <a:lnTo>
                    <a:pt x="20758" y="15875"/>
                  </a:lnTo>
                  <a:lnTo>
                    <a:pt x="20850" y="15875"/>
                  </a:lnTo>
                  <a:lnTo>
                    <a:pt x="20973" y="15844"/>
                  </a:lnTo>
                  <a:lnTo>
                    <a:pt x="20973" y="15721"/>
                  </a:lnTo>
                  <a:lnTo>
                    <a:pt x="20942" y="15660"/>
                  </a:lnTo>
                  <a:lnTo>
                    <a:pt x="21003" y="15506"/>
                  </a:lnTo>
                  <a:lnTo>
                    <a:pt x="20973" y="15353"/>
                  </a:lnTo>
                  <a:lnTo>
                    <a:pt x="20973" y="15107"/>
                  </a:lnTo>
                  <a:lnTo>
                    <a:pt x="20942" y="15077"/>
                  </a:lnTo>
                  <a:lnTo>
                    <a:pt x="20819" y="15077"/>
                  </a:lnTo>
                  <a:lnTo>
                    <a:pt x="20819" y="14862"/>
                  </a:lnTo>
                  <a:lnTo>
                    <a:pt x="20911" y="14677"/>
                  </a:lnTo>
                  <a:lnTo>
                    <a:pt x="20850" y="14585"/>
                  </a:lnTo>
                  <a:lnTo>
                    <a:pt x="20696" y="14585"/>
                  </a:lnTo>
                  <a:lnTo>
                    <a:pt x="20604" y="14493"/>
                  </a:lnTo>
                  <a:lnTo>
                    <a:pt x="20451" y="14462"/>
                  </a:lnTo>
                  <a:lnTo>
                    <a:pt x="20358" y="14340"/>
                  </a:lnTo>
                  <a:lnTo>
                    <a:pt x="20358" y="14217"/>
                  </a:lnTo>
                  <a:lnTo>
                    <a:pt x="20297" y="14125"/>
                  </a:lnTo>
                  <a:lnTo>
                    <a:pt x="20113" y="14248"/>
                  </a:lnTo>
                  <a:lnTo>
                    <a:pt x="20082" y="14309"/>
                  </a:lnTo>
                  <a:lnTo>
                    <a:pt x="19990" y="14278"/>
                  </a:lnTo>
                  <a:lnTo>
                    <a:pt x="19836" y="14217"/>
                  </a:lnTo>
                  <a:lnTo>
                    <a:pt x="19714" y="14278"/>
                  </a:lnTo>
                  <a:lnTo>
                    <a:pt x="19499" y="14401"/>
                  </a:lnTo>
                  <a:lnTo>
                    <a:pt x="19468" y="14555"/>
                  </a:lnTo>
                  <a:lnTo>
                    <a:pt x="19376" y="14616"/>
                  </a:lnTo>
                  <a:lnTo>
                    <a:pt x="19253" y="14647"/>
                  </a:lnTo>
                  <a:lnTo>
                    <a:pt x="19161" y="14739"/>
                  </a:lnTo>
                  <a:lnTo>
                    <a:pt x="19130" y="14862"/>
                  </a:lnTo>
                  <a:lnTo>
                    <a:pt x="19007" y="14984"/>
                  </a:lnTo>
                  <a:lnTo>
                    <a:pt x="19007" y="15077"/>
                  </a:lnTo>
                  <a:lnTo>
                    <a:pt x="19099" y="15230"/>
                  </a:lnTo>
                  <a:lnTo>
                    <a:pt x="19099" y="15353"/>
                  </a:lnTo>
                  <a:lnTo>
                    <a:pt x="18977" y="15353"/>
                  </a:lnTo>
                  <a:lnTo>
                    <a:pt x="18885" y="15445"/>
                  </a:lnTo>
                  <a:lnTo>
                    <a:pt x="18885" y="15568"/>
                  </a:lnTo>
                  <a:lnTo>
                    <a:pt x="18823" y="15599"/>
                  </a:lnTo>
                  <a:lnTo>
                    <a:pt x="18731" y="15721"/>
                  </a:lnTo>
                  <a:lnTo>
                    <a:pt x="18424" y="15936"/>
                  </a:lnTo>
                  <a:lnTo>
                    <a:pt x="18332" y="15998"/>
                  </a:lnTo>
                  <a:lnTo>
                    <a:pt x="18270" y="15967"/>
                  </a:lnTo>
                  <a:lnTo>
                    <a:pt x="18117" y="15967"/>
                  </a:lnTo>
                  <a:lnTo>
                    <a:pt x="17994" y="16059"/>
                  </a:lnTo>
                  <a:lnTo>
                    <a:pt x="17871" y="16274"/>
                  </a:lnTo>
                  <a:lnTo>
                    <a:pt x="17748" y="16366"/>
                  </a:lnTo>
                  <a:lnTo>
                    <a:pt x="17687" y="16305"/>
                  </a:lnTo>
                  <a:lnTo>
                    <a:pt x="17626" y="16182"/>
                  </a:lnTo>
                  <a:lnTo>
                    <a:pt x="17564" y="16182"/>
                  </a:lnTo>
                  <a:lnTo>
                    <a:pt x="17533" y="16305"/>
                  </a:lnTo>
                  <a:lnTo>
                    <a:pt x="17564" y="16489"/>
                  </a:lnTo>
                  <a:lnTo>
                    <a:pt x="17503" y="16550"/>
                  </a:lnTo>
                  <a:lnTo>
                    <a:pt x="17472" y="16397"/>
                  </a:lnTo>
                  <a:lnTo>
                    <a:pt x="17380" y="16274"/>
                  </a:lnTo>
                  <a:lnTo>
                    <a:pt x="17134" y="16274"/>
                  </a:lnTo>
                  <a:lnTo>
                    <a:pt x="16827" y="16366"/>
                  </a:lnTo>
                  <a:lnTo>
                    <a:pt x="16766" y="16428"/>
                  </a:lnTo>
                  <a:lnTo>
                    <a:pt x="16643" y="16458"/>
                  </a:lnTo>
                  <a:lnTo>
                    <a:pt x="16582" y="16550"/>
                  </a:lnTo>
                  <a:lnTo>
                    <a:pt x="16674" y="16735"/>
                  </a:lnTo>
                  <a:lnTo>
                    <a:pt x="16766" y="16827"/>
                  </a:lnTo>
                  <a:lnTo>
                    <a:pt x="16735" y="16888"/>
                  </a:lnTo>
                  <a:lnTo>
                    <a:pt x="16674" y="16919"/>
                  </a:lnTo>
                  <a:lnTo>
                    <a:pt x="16551" y="17072"/>
                  </a:lnTo>
                  <a:lnTo>
                    <a:pt x="16489" y="17042"/>
                  </a:lnTo>
                  <a:lnTo>
                    <a:pt x="16489" y="16950"/>
                  </a:lnTo>
                  <a:lnTo>
                    <a:pt x="16551" y="16888"/>
                  </a:lnTo>
                  <a:lnTo>
                    <a:pt x="16551" y="16765"/>
                  </a:lnTo>
                  <a:lnTo>
                    <a:pt x="16459" y="16765"/>
                  </a:lnTo>
                  <a:lnTo>
                    <a:pt x="16305" y="16950"/>
                  </a:lnTo>
                  <a:lnTo>
                    <a:pt x="16182" y="17042"/>
                  </a:lnTo>
                  <a:lnTo>
                    <a:pt x="16182" y="17134"/>
                  </a:lnTo>
                  <a:lnTo>
                    <a:pt x="16305" y="17195"/>
                  </a:lnTo>
                  <a:lnTo>
                    <a:pt x="16213" y="17257"/>
                  </a:lnTo>
                  <a:lnTo>
                    <a:pt x="16152" y="17410"/>
                  </a:lnTo>
                  <a:lnTo>
                    <a:pt x="15998" y="17410"/>
                  </a:lnTo>
                  <a:lnTo>
                    <a:pt x="15875" y="17472"/>
                  </a:lnTo>
                  <a:lnTo>
                    <a:pt x="15875" y="17594"/>
                  </a:lnTo>
                  <a:lnTo>
                    <a:pt x="15722" y="17625"/>
                  </a:lnTo>
                  <a:lnTo>
                    <a:pt x="15630" y="17717"/>
                  </a:lnTo>
                  <a:lnTo>
                    <a:pt x="15599" y="17963"/>
                  </a:lnTo>
                  <a:lnTo>
                    <a:pt x="15630" y="17994"/>
                  </a:lnTo>
                  <a:lnTo>
                    <a:pt x="15722" y="17994"/>
                  </a:lnTo>
                  <a:lnTo>
                    <a:pt x="15599" y="18116"/>
                  </a:lnTo>
                  <a:lnTo>
                    <a:pt x="15353" y="18116"/>
                  </a:lnTo>
                  <a:lnTo>
                    <a:pt x="15292" y="18209"/>
                  </a:lnTo>
                  <a:lnTo>
                    <a:pt x="15231" y="18424"/>
                  </a:lnTo>
                  <a:lnTo>
                    <a:pt x="15261" y="18546"/>
                  </a:lnTo>
                  <a:lnTo>
                    <a:pt x="15353" y="18546"/>
                  </a:lnTo>
                  <a:lnTo>
                    <a:pt x="15476" y="18546"/>
                  </a:lnTo>
                  <a:lnTo>
                    <a:pt x="15507" y="18608"/>
                  </a:lnTo>
                  <a:lnTo>
                    <a:pt x="15476" y="18700"/>
                  </a:lnTo>
                  <a:lnTo>
                    <a:pt x="15507" y="18823"/>
                  </a:lnTo>
                  <a:lnTo>
                    <a:pt x="15384" y="18915"/>
                  </a:lnTo>
                  <a:lnTo>
                    <a:pt x="15292" y="18884"/>
                  </a:lnTo>
                  <a:lnTo>
                    <a:pt x="15108" y="18823"/>
                  </a:lnTo>
                  <a:lnTo>
                    <a:pt x="14923" y="18915"/>
                  </a:lnTo>
                  <a:lnTo>
                    <a:pt x="14893" y="19038"/>
                  </a:lnTo>
                  <a:lnTo>
                    <a:pt x="14893" y="19160"/>
                  </a:lnTo>
                  <a:lnTo>
                    <a:pt x="14801" y="19283"/>
                  </a:lnTo>
                  <a:lnTo>
                    <a:pt x="14647" y="19437"/>
                  </a:lnTo>
                  <a:lnTo>
                    <a:pt x="14555" y="19375"/>
                  </a:lnTo>
                  <a:lnTo>
                    <a:pt x="14463" y="19253"/>
                  </a:lnTo>
                  <a:lnTo>
                    <a:pt x="14401" y="19130"/>
                  </a:lnTo>
                  <a:lnTo>
                    <a:pt x="14340" y="19160"/>
                  </a:lnTo>
                  <a:lnTo>
                    <a:pt x="14309" y="19375"/>
                  </a:lnTo>
                  <a:lnTo>
                    <a:pt x="14340" y="19560"/>
                  </a:lnTo>
                  <a:lnTo>
                    <a:pt x="14494" y="19682"/>
                  </a:lnTo>
                  <a:lnTo>
                    <a:pt x="14586" y="19652"/>
                  </a:lnTo>
                  <a:lnTo>
                    <a:pt x="14647" y="19652"/>
                  </a:lnTo>
                  <a:lnTo>
                    <a:pt x="14647" y="19744"/>
                  </a:lnTo>
                  <a:lnTo>
                    <a:pt x="14555" y="19928"/>
                  </a:lnTo>
                  <a:lnTo>
                    <a:pt x="14586" y="20020"/>
                  </a:lnTo>
                  <a:lnTo>
                    <a:pt x="14678" y="20051"/>
                  </a:lnTo>
                  <a:lnTo>
                    <a:pt x="14770" y="19959"/>
                  </a:lnTo>
                  <a:lnTo>
                    <a:pt x="14831" y="19959"/>
                  </a:lnTo>
                  <a:lnTo>
                    <a:pt x="14893" y="20020"/>
                  </a:lnTo>
                  <a:lnTo>
                    <a:pt x="15077" y="20020"/>
                  </a:lnTo>
                  <a:lnTo>
                    <a:pt x="15169" y="19928"/>
                  </a:lnTo>
                  <a:lnTo>
                    <a:pt x="15231" y="19990"/>
                  </a:lnTo>
                  <a:lnTo>
                    <a:pt x="15169" y="20082"/>
                  </a:lnTo>
                  <a:lnTo>
                    <a:pt x="15046" y="20112"/>
                  </a:lnTo>
                  <a:lnTo>
                    <a:pt x="14831" y="20112"/>
                  </a:lnTo>
                  <a:lnTo>
                    <a:pt x="14770" y="20235"/>
                  </a:lnTo>
                  <a:lnTo>
                    <a:pt x="14678" y="20174"/>
                  </a:lnTo>
                  <a:lnTo>
                    <a:pt x="14616" y="20297"/>
                  </a:lnTo>
                  <a:lnTo>
                    <a:pt x="14647" y="20450"/>
                  </a:lnTo>
                  <a:lnTo>
                    <a:pt x="14801" y="20542"/>
                  </a:lnTo>
                  <a:lnTo>
                    <a:pt x="14893" y="20542"/>
                  </a:lnTo>
                  <a:lnTo>
                    <a:pt x="15016" y="20512"/>
                  </a:lnTo>
                  <a:lnTo>
                    <a:pt x="15046" y="20573"/>
                  </a:lnTo>
                  <a:lnTo>
                    <a:pt x="15016" y="20634"/>
                  </a:lnTo>
                  <a:lnTo>
                    <a:pt x="14831" y="20696"/>
                  </a:lnTo>
                  <a:lnTo>
                    <a:pt x="14647" y="20696"/>
                  </a:lnTo>
                  <a:lnTo>
                    <a:pt x="14555" y="20757"/>
                  </a:lnTo>
                  <a:lnTo>
                    <a:pt x="14555" y="20849"/>
                  </a:lnTo>
                  <a:lnTo>
                    <a:pt x="14616" y="20911"/>
                  </a:lnTo>
                  <a:lnTo>
                    <a:pt x="14770" y="20911"/>
                  </a:lnTo>
                  <a:lnTo>
                    <a:pt x="14923" y="20911"/>
                  </a:lnTo>
                  <a:lnTo>
                    <a:pt x="14923" y="20941"/>
                  </a:lnTo>
                  <a:lnTo>
                    <a:pt x="14831" y="21003"/>
                  </a:lnTo>
                  <a:lnTo>
                    <a:pt x="14678" y="21003"/>
                  </a:lnTo>
                  <a:lnTo>
                    <a:pt x="14678" y="21095"/>
                  </a:lnTo>
                  <a:lnTo>
                    <a:pt x="14709" y="21126"/>
                  </a:lnTo>
                  <a:lnTo>
                    <a:pt x="14923" y="21156"/>
                  </a:lnTo>
                  <a:lnTo>
                    <a:pt x="15138" y="21310"/>
                  </a:lnTo>
                  <a:lnTo>
                    <a:pt x="15292" y="21371"/>
                  </a:lnTo>
                  <a:lnTo>
                    <a:pt x="15292" y="21433"/>
                  </a:lnTo>
                  <a:lnTo>
                    <a:pt x="15292" y="21525"/>
                  </a:lnTo>
                  <a:lnTo>
                    <a:pt x="15169" y="21402"/>
                  </a:lnTo>
                  <a:lnTo>
                    <a:pt x="15016" y="21341"/>
                  </a:lnTo>
                  <a:lnTo>
                    <a:pt x="14862" y="21341"/>
                  </a:lnTo>
                  <a:lnTo>
                    <a:pt x="14739" y="21248"/>
                  </a:lnTo>
                  <a:lnTo>
                    <a:pt x="14586" y="21248"/>
                  </a:lnTo>
                  <a:lnTo>
                    <a:pt x="14494" y="21341"/>
                  </a:lnTo>
                  <a:lnTo>
                    <a:pt x="14463" y="21433"/>
                  </a:lnTo>
                  <a:lnTo>
                    <a:pt x="14401" y="21494"/>
                  </a:lnTo>
                  <a:lnTo>
                    <a:pt x="14401" y="21586"/>
                  </a:lnTo>
                  <a:lnTo>
                    <a:pt x="14463" y="21648"/>
                  </a:lnTo>
                  <a:lnTo>
                    <a:pt x="14432" y="21740"/>
                  </a:lnTo>
                  <a:lnTo>
                    <a:pt x="14371" y="21770"/>
                  </a:lnTo>
                  <a:lnTo>
                    <a:pt x="14279" y="21770"/>
                  </a:lnTo>
                  <a:lnTo>
                    <a:pt x="14187" y="21893"/>
                  </a:lnTo>
                  <a:lnTo>
                    <a:pt x="14125" y="22016"/>
                  </a:lnTo>
                  <a:lnTo>
                    <a:pt x="14156" y="22078"/>
                  </a:lnTo>
                  <a:lnTo>
                    <a:pt x="14125" y="22139"/>
                  </a:lnTo>
                  <a:lnTo>
                    <a:pt x="13972" y="22170"/>
                  </a:lnTo>
                  <a:lnTo>
                    <a:pt x="13972" y="22231"/>
                  </a:lnTo>
                  <a:lnTo>
                    <a:pt x="14156" y="22415"/>
                  </a:lnTo>
                  <a:lnTo>
                    <a:pt x="14309" y="22477"/>
                  </a:lnTo>
                  <a:lnTo>
                    <a:pt x="14371" y="22446"/>
                  </a:lnTo>
                  <a:lnTo>
                    <a:pt x="14432" y="22354"/>
                  </a:lnTo>
                  <a:lnTo>
                    <a:pt x="14524" y="22292"/>
                  </a:lnTo>
                  <a:lnTo>
                    <a:pt x="14739" y="22108"/>
                  </a:lnTo>
                  <a:lnTo>
                    <a:pt x="14923" y="22047"/>
                  </a:lnTo>
                  <a:lnTo>
                    <a:pt x="15077" y="22078"/>
                  </a:lnTo>
                  <a:lnTo>
                    <a:pt x="15169" y="22139"/>
                  </a:lnTo>
                  <a:lnTo>
                    <a:pt x="15169" y="22231"/>
                  </a:lnTo>
                  <a:lnTo>
                    <a:pt x="15077" y="22231"/>
                  </a:lnTo>
                  <a:lnTo>
                    <a:pt x="14985" y="22139"/>
                  </a:lnTo>
                  <a:lnTo>
                    <a:pt x="14893" y="22139"/>
                  </a:lnTo>
                  <a:lnTo>
                    <a:pt x="14831" y="22231"/>
                  </a:lnTo>
                  <a:lnTo>
                    <a:pt x="14616" y="22385"/>
                  </a:lnTo>
                  <a:lnTo>
                    <a:pt x="14524" y="22507"/>
                  </a:lnTo>
                  <a:lnTo>
                    <a:pt x="14494" y="22661"/>
                  </a:lnTo>
                  <a:lnTo>
                    <a:pt x="14524" y="22784"/>
                  </a:lnTo>
                  <a:lnTo>
                    <a:pt x="14494" y="22845"/>
                  </a:lnTo>
                  <a:cubicBezTo>
                    <a:pt x="14494" y="22876"/>
                    <a:pt x="14494" y="22907"/>
                    <a:pt x="14494" y="22937"/>
                  </a:cubicBezTo>
                  <a:close/>
                  <a:moveTo>
                    <a:pt x="15231" y="27390"/>
                  </a:moveTo>
                  <a:lnTo>
                    <a:pt x="15323" y="27420"/>
                  </a:lnTo>
                  <a:lnTo>
                    <a:pt x="15323" y="27328"/>
                  </a:lnTo>
                  <a:lnTo>
                    <a:pt x="15231" y="27236"/>
                  </a:lnTo>
                  <a:lnTo>
                    <a:pt x="15323" y="27083"/>
                  </a:lnTo>
                  <a:lnTo>
                    <a:pt x="15261" y="26990"/>
                  </a:lnTo>
                  <a:lnTo>
                    <a:pt x="15077" y="26929"/>
                  </a:lnTo>
                  <a:lnTo>
                    <a:pt x="15046" y="26806"/>
                  </a:lnTo>
                  <a:lnTo>
                    <a:pt x="14923" y="26745"/>
                  </a:lnTo>
                  <a:lnTo>
                    <a:pt x="14739" y="26745"/>
                  </a:lnTo>
                  <a:lnTo>
                    <a:pt x="14616" y="26868"/>
                  </a:lnTo>
                  <a:lnTo>
                    <a:pt x="14647" y="26960"/>
                  </a:lnTo>
                  <a:lnTo>
                    <a:pt x="14770" y="27021"/>
                  </a:lnTo>
                  <a:lnTo>
                    <a:pt x="14862" y="26990"/>
                  </a:lnTo>
                  <a:lnTo>
                    <a:pt x="14954" y="27021"/>
                  </a:lnTo>
                  <a:lnTo>
                    <a:pt x="14954" y="27175"/>
                  </a:lnTo>
                  <a:lnTo>
                    <a:pt x="15108" y="27205"/>
                  </a:lnTo>
                  <a:lnTo>
                    <a:pt x="15231" y="27390"/>
                  </a:lnTo>
                  <a:close/>
                  <a:moveTo>
                    <a:pt x="18209" y="27390"/>
                  </a:moveTo>
                  <a:lnTo>
                    <a:pt x="18025" y="27267"/>
                  </a:lnTo>
                  <a:lnTo>
                    <a:pt x="17933" y="27298"/>
                  </a:lnTo>
                  <a:lnTo>
                    <a:pt x="17810" y="27267"/>
                  </a:lnTo>
                  <a:lnTo>
                    <a:pt x="17687" y="27052"/>
                  </a:lnTo>
                  <a:lnTo>
                    <a:pt x="17533" y="27052"/>
                  </a:lnTo>
                  <a:lnTo>
                    <a:pt x="17257" y="26837"/>
                  </a:lnTo>
                  <a:lnTo>
                    <a:pt x="17165" y="26683"/>
                  </a:lnTo>
                  <a:lnTo>
                    <a:pt x="16981" y="26683"/>
                  </a:lnTo>
                  <a:lnTo>
                    <a:pt x="16766" y="26315"/>
                  </a:lnTo>
                  <a:lnTo>
                    <a:pt x="16489" y="25977"/>
                  </a:lnTo>
                  <a:lnTo>
                    <a:pt x="16367" y="25609"/>
                  </a:lnTo>
                  <a:lnTo>
                    <a:pt x="16213" y="25363"/>
                  </a:lnTo>
                  <a:lnTo>
                    <a:pt x="16213" y="24964"/>
                  </a:lnTo>
                  <a:lnTo>
                    <a:pt x="16090" y="24718"/>
                  </a:lnTo>
                  <a:lnTo>
                    <a:pt x="16029" y="24258"/>
                  </a:lnTo>
                  <a:lnTo>
                    <a:pt x="15998" y="24166"/>
                  </a:lnTo>
                  <a:lnTo>
                    <a:pt x="16060" y="24012"/>
                  </a:lnTo>
                  <a:lnTo>
                    <a:pt x="16060" y="23920"/>
                  </a:lnTo>
                  <a:lnTo>
                    <a:pt x="15937" y="23889"/>
                  </a:lnTo>
                  <a:lnTo>
                    <a:pt x="15814" y="23951"/>
                  </a:lnTo>
                  <a:lnTo>
                    <a:pt x="15691" y="23858"/>
                  </a:lnTo>
                  <a:lnTo>
                    <a:pt x="15722" y="23797"/>
                  </a:lnTo>
                  <a:lnTo>
                    <a:pt x="15967" y="23797"/>
                  </a:lnTo>
                  <a:lnTo>
                    <a:pt x="16152" y="23705"/>
                  </a:lnTo>
                  <a:lnTo>
                    <a:pt x="16182" y="23367"/>
                  </a:lnTo>
                  <a:lnTo>
                    <a:pt x="16152" y="23244"/>
                  </a:lnTo>
                  <a:lnTo>
                    <a:pt x="15998" y="23275"/>
                  </a:lnTo>
                  <a:lnTo>
                    <a:pt x="15845" y="23306"/>
                  </a:lnTo>
                  <a:lnTo>
                    <a:pt x="15906" y="23244"/>
                  </a:lnTo>
                  <a:lnTo>
                    <a:pt x="16121" y="23152"/>
                  </a:lnTo>
                  <a:lnTo>
                    <a:pt x="16182" y="23060"/>
                  </a:lnTo>
                  <a:lnTo>
                    <a:pt x="16090" y="22999"/>
                  </a:lnTo>
                  <a:lnTo>
                    <a:pt x="15814" y="22999"/>
                  </a:lnTo>
                  <a:lnTo>
                    <a:pt x="15415" y="22937"/>
                  </a:lnTo>
                  <a:lnTo>
                    <a:pt x="15261" y="22814"/>
                  </a:lnTo>
                  <a:lnTo>
                    <a:pt x="15138" y="22814"/>
                  </a:lnTo>
                  <a:lnTo>
                    <a:pt x="14831" y="23029"/>
                  </a:lnTo>
                  <a:lnTo>
                    <a:pt x="14555" y="23029"/>
                  </a:lnTo>
                  <a:lnTo>
                    <a:pt x="14463" y="23091"/>
                  </a:lnTo>
                  <a:lnTo>
                    <a:pt x="14248" y="23244"/>
                  </a:lnTo>
                  <a:lnTo>
                    <a:pt x="14248" y="23429"/>
                  </a:lnTo>
                  <a:lnTo>
                    <a:pt x="14187" y="23551"/>
                  </a:lnTo>
                  <a:lnTo>
                    <a:pt x="14217" y="23705"/>
                  </a:lnTo>
                  <a:lnTo>
                    <a:pt x="14371" y="23736"/>
                  </a:lnTo>
                  <a:lnTo>
                    <a:pt x="14432" y="23797"/>
                  </a:lnTo>
                  <a:lnTo>
                    <a:pt x="14401" y="23858"/>
                  </a:lnTo>
                  <a:lnTo>
                    <a:pt x="14248" y="23858"/>
                  </a:lnTo>
                  <a:lnTo>
                    <a:pt x="14064" y="23920"/>
                  </a:lnTo>
                  <a:lnTo>
                    <a:pt x="13941" y="24166"/>
                  </a:lnTo>
                  <a:lnTo>
                    <a:pt x="13941" y="24350"/>
                  </a:lnTo>
                  <a:lnTo>
                    <a:pt x="14002" y="24442"/>
                  </a:lnTo>
                  <a:lnTo>
                    <a:pt x="14156" y="24411"/>
                  </a:lnTo>
                  <a:lnTo>
                    <a:pt x="14340" y="24288"/>
                  </a:lnTo>
                  <a:lnTo>
                    <a:pt x="14401" y="24350"/>
                  </a:lnTo>
                  <a:lnTo>
                    <a:pt x="14248" y="24473"/>
                  </a:lnTo>
                  <a:lnTo>
                    <a:pt x="14217" y="24626"/>
                  </a:lnTo>
                  <a:lnTo>
                    <a:pt x="14309" y="24626"/>
                  </a:lnTo>
                  <a:lnTo>
                    <a:pt x="14401" y="24503"/>
                  </a:lnTo>
                  <a:lnTo>
                    <a:pt x="14524" y="24473"/>
                  </a:lnTo>
                  <a:lnTo>
                    <a:pt x="14555" y="24534"/>
                  </a:lnTo>
                  <a:lnTo>
                    <a:pt x="14432" y="24657"/>
                  </a:lnTo>
                  <a:lnTo>
                    <a:pt x="14401" y="24780"/>
                  </a:lnTo>
                  <a:lnTo>
                    <a:pt x="14524" y="24902"/>
                  </a:lnTo>
                  <a:lnTo>
                    <a:pt x="14678" y="24902"/>
                  </a:lnTo>
                  <a:lnTo>
                    <a:pt x="14586" y="24964"/>
                  </a:lnTo>
                  <a:lnTo>
                    <a:pt x="14463" y="24964"/>
                  </a:lnTo>
                  <a:lnTo>
                    <a:pt x="14371" y="25056"/>
                  </a:lnTo>
                  <a:lnTo>
                    <a:pt x="14371" y="25179"/>
                  </a:lnTo>
                  <a:lnTo>
                    <a:pt x="14463" y="25332"/>
                  </a:lnTo>
                  <a:lnTo>
                    <a:pt x="14371" y="25394"/>
                  </a:lnTo>
                  <a:lnTo>
                    <a:pt x="14309" y="25363"/>
                  </a:lnTo>
                  <a:lnTo>
                    <a:pt x="14156" y="25394"/>
                  </a:lnTo>
                  <a:lnTo>
                    <a:pt x="14033" y="25332"/>
                  </a:lnTo>
                  <a:lnTo>
                    <a:pt x="13910" y="25332"/>
                  </a:lnTo>
                  <a:lnTo>
                    <a:pt x="13787" y="25517"/>
                  </a:lnTo>
                  <a:lnTo>
                    <a:pt x="13787" y="25670"/>
                  </a:lnTo>
                  <a:lnTo>
                    <a:pt x="13818" y="25885"/>
                  </a:lnTo>
                  <a:lnTo>
                    <a:pt x="13787" y="26069"/>
                  </a:lnTo>
                  <a:lnTo>
                    <a:pt x="13818" y="26223"/>
                  </a:lnTo>
                  <a:lnTo>
                    <a:pt x="14064" y="26407"/>
                  </a:lnTo>
                  <a:lnTo>
                    <a:pt x="14064" y="26499"/>
                  </a:lnTo>
                  <a:lnTo>
                    <a:pt x="14279" y="26683"/>
                  </a:lnTo>
                  <a:lnTo>
                    <a:pt x="14432" y="26745"/>
                  </a:lnTo>
                  <a:lnTo>
                    <a:pt x="14494" y="26683"/>
                  </a:lnTo>
                  <a:lnTo>
                    <a:pt x="14647" y="26653"/>
                  </a:lnTo>
                  <a:lnTo>
                    <a:pt x="14770" y="26438"/>
                  </a:lnTo>
                  <a:lnTo>
                    <a:pt x="14709" y="26223"/>
                  </a:lnTo>
                  <a:lnTo>
                    <a:pt x="14739" y="26069"/>
                  </a:lnTo>
                  <a:lnTo>
                    <a:pt x="14862" y="25916"/>
                  </a:lnTo>
                  <a:lnTo>
                    <a:pt x="14770" y="26100"/>
                  </a:lnTo>
                  <a:lnTo>
                    <a:pt x="14770" y="26223"/>
                  </a:lnTo>
                  <a:lnTo>
                    <a:pt x="14862" y="26346"/>
                  </a:lnTo>
                  <a:lnTo>
                    <a:pt x="14923" y="26561"/>
                  </a:lnTo>
                  <a:lnTo>
                    <a:pt x="15016" y="26591"/>
                  </a:lnTo>
                  <a:lnTo>
                    <a:pt x="15108" y="26499"/>
                  </a:lnTo>
                  <a:lnTo>
                    <a:pt x="15108" y="26407"/>
                  </a:lnTo>
                  <a:lnTo>
                    <a:pt x="15200" y="26254"/>
                  </a:lnTo>
                  <a:lnTo>
                    <a:pt x="15261" y="26315"/>
                  </a:lnTo>
                  <a:lnTo>
                    <a:pt x="15231" y="26407"/>
                  </a:lnTo>
                  <a:lnTo>
                    <a:pt x="15231" y="26530"/>
                  </a:lnTo>
                  <a:lnTo>
                    <a:pt x="15384" y="26806"/>
                  </a:lnTo>
                  <a:lnTo>
                    <a:pt x="15568" y="26898"/>
                  </a:lnTo>
                  <a:lnTo>
                    <a:pt x="15722" y="26898"/>
                  </a:lnTo>
                  <a:lnTo>
                    <a:pt x="15814" y="26837"/>
                  </a:lnTo>
                  <a:lnTo>
                    <a:pt x="15906" y="26868"/>
                  </a:lnTo>
                  <a:lnTo>
                    <a:pt x="15845" y="26929"/>
                  </a:lnTo>
                  <a:lnTo>
                    <a:pt x="15783" y="26929"/>
                  </a:lnTo>
                  <a:lnTo>
                    <a:pt x="15722" y="27052"/>
                  </a:lnTo>
                  <a:lnTo>
                    <a:pt x="15599" y="27113"/>
                  </a:lnTo>
                  <a:lnTo>
                    <a:pt x="15568" y="27205"/>
                  </a:lnTo>
                  <a:lnTo>
                    <a:pt x="15722" y="27328"/>
                  </a:lnTo>
                  <a:lnTo>
                    <a:pt x="15722" y="27451"/>
                  </a:lnTo>
                  <a:lnTo>
                    <a:pt x="15630" y="27451"/>
                  </a:lnTo>
                  <a:lnTo>
                    <a:pt x="15538" y="27420"/>
                  </a:lnTo>
                  <a:lnTo>
                    <a:pt x="15538" y="27512"/>
                  </a:lnTo>
                  <a:lnTo>
                    <a:pt x="15630" y="27605"/>
                  </a:lnTo>
                  <a:lnTo>
                    <a:pt x="15875" y="27635"/>
                  </a:lnTo>
                  <a:lnTo>
                    <a:pt x="16029" y="27727"/>
                  </a:lnTo>
                  <a:lnTo>
                    <a:pt x="16213" y="27666"/>
                  </a:lnTo>
                  <a:lnTo>
                    <a:pt x="16397" y="27758"/>
                  </a:lnTo>
                  <a:lnTo>
                    <a:pt x="16397" y="27605"/>
                  </a:lnTo>
                  <a:lnTo>
                    <a:pt x="16489" y="27635"/>
                  </a:lnTo>
                  <a:lnTo>
                    <a:pt x="16551" y="27727"/>
                  </a:lnTo>
                  <a:lnTo>
                    <a:pt x="16612" y="27973"/>
                  </a:lnTo>
                  <a:lnTo>
                    <a:pt x="16735" y="28065"/>
                  </a:lnTo>
                  <a:lnTo>
                    <a:pt x="16858" y="28065"/>
                  </a:lnTo>
                  <a:lnTo>
                    <a:pt x="16981" y="27942"/>
                  </a:lnTo>
                  <a:lnTo>
                    <a:pt x="16950" y="27758"/>
                  </a:lnTo>
                  <a:lnTo>
                    <a:pt x="16735" y="27666"/>
                  </a:lnTo>
                  <a:lnTo>
                    <a:pt x="16643" y="27635"/>
                  </a:lnTo>
                  <a:lnTo>
                    <a:pt x="16704" y="27574"/>
                  </a:lnTo>
                  <a:lnTo>
                    <a:pt x="16827" y="27605"/>
                  </a:lnTo>
                  <a:lnTo>
                    <a:pt x="17011" y="27697"/>
                  </a:lnTo>
                  <a:lnTo>
                    <a:pt x="17073" y="27820"/>
                  </a:lnTo>
                  <a:lnTo>
                    <a:pt x="17134" y="28004"/>
                  </a:lnTo>
                  <a:lnTo>
                    <a:pt x="17134" y="28004"/>
                  </a:lnTo>
                  <a:lnTo>
                    <a:pt x="17165" y="27850"/>
                  </a:lnTo>
                  <a:lnTo>
                    <a:pt x="17257" y="27820"/>
                  </a:lnTo>
                  <a:lnTo>
                    <a:pt x="17349" y="27942"/>
                  </a:lnTo>
                  <a:lnTo>
                    <a:pt x="17533" y="28034"/>
                  </a:lnTo>
                  <a:lnTo>
                    <a:pt x="17626" y="28034"/>
                  </a:lnTo>
                  <a:lnTo>
                    <a:pt x="17626" y="27942"/>
                  </a:lnTo>
                  <a:lnTo>
                    <a:pt x="17503" y="27820"/>
                  </a:lnTo>
                  <a:lnTo>
                    <a:pt x="17503" y="27758"/>
                  </a:lnTo>
                  <a:lnTo>
                    <a:pt x="17564" y="27727"/>
                  </a:lnTo>
                  <a:lnTo>
                    <a:pt x="17748" y="27820"/>
                  </a:lnTo>
                  <a:lnTo>
                    <a:pt x="17810" y="27912"/>
                  </a:lnTo>
                  <a:lnTo>
                    <a:pt x="17841" y="27912"/>
                  </a:lnTo>
                  <a:lnTo>
                    <a:pt x="17902" y="28065"/>
                  </a:lnTo>
                  <a:lnTo>
                    <a:pt x="17994" y="28127"/>
                  </a:lnTo>
                  <a:lnTo>
                    <a:pt x="18086" y="28096"/>
                  </a:lnTo>
                  <a:lnTo>
                    <a:pt x="18117" y="27942"/>
                  </a:lnTo>
                  <a:lnTo>
                    <a:pt x="18025" y="27820"/>
                  </a:lnTo>
                  <a:lnTo>
                    <a:pt x="17933" y="27820"/>
                  </a:lnTo>
                  <a:lnTo>
                    <a:pt x="17841" y="27758"/>
                  </a:lnTo>
                  <a:lnTo>
                    <a:pt x="17871" y="27697"/>
                  </a:lnTo>
                  <a:lnTo>
                    <a:pt x="17963" y="27727"/>
                  </a:lnTo>
                  <a:lnTo>
                    <a:pt x="18055" y="27727"/>
                  </a:lnTo>
                  <a:lnTo>
                    <a:pt x="18178" y="27605"/>
                  </a:lnTo>
                  <a:lnTo>
                    <a:pt x="18209" y="27512"/>
                  </a:lnTo>
                  <a:lnTo>
                    <a:pt x="18209" y="27420"/>
                  </a:lnTo>
                  <a:close/>
                  <a:moveTo>
                    <a:pt x="5773" y="37738"/>
                  </a:moveTo>
                  <a:lnTo>
                    <a:pt x="5712" y="37584"/>
                  </a:lnTo>
                  <a:lnTo>
                    <a:pt x="5773" y="37523"/>
                  </a:lnTo>
                  <a:lnTo>
                    <a:pt x="5742" y="37430"/>
                  </a:lnTo>
                  <a:lnTo>
                    <a:pt x="5650" y="37400"/>
                  </a:lnTo>
                  <a:lnTo>
                    <a:pt x="5527" y="37523"/>
                  </a:lnTo>
                  <a:lnTo>
                    <a:pt x="5527" y="37645"/>
                  </a:lnTo>
                  <a:lnTo>
                    <a:pt x="5650" y="37738"/>
                  </a:lnTo>
                  <a:lnTo>
                    <a:pt x="5681" y="37830"/>
                  </a:lnTo>
                  <a:lnTo>
                    <a:pt x="5773" y="37830"/>
                  </a:lnTo>
                  <a:lnTo>
                    <a:pt x="5773" y="37738"/>
                  </a:lnTo>
                  <a:close/>
                  <a:moveTo>
                    <a:pt x="10072" y="35005"/>
                  </a:moveTo>
                  <a:lnTo>
                    <a:pt x="10164" y="35005"/>
                  </a:lnTo>
                  <a:lnTo>
                    <a:pt x="10164" y="34943"/>
                  </a:lnTo>
                  <a:lnTo>
                    <a:pt x="10072" y="34820"/>
                  </a:lnTo>
                  <a:lnTo>
                    <a:pt x="9980" y="34820"/>
                  </a:lnTo>
                  <a:lnTo>
                    <a:pt x="9980" y="34913"/>
                  </a:lnTo>
                  <a:lnTo>
                    <a:pt x="10072" y="35005"/>
                  </a:lnTo>
                  <a:close/>
                  <a:moveTo>
                    <a:pt x="13388" y="31443"/>
                  </a:moveTo>
                  <a:lnTo>
                    <a:pt x="13572" y="31443"/>
                  </a:lnTo>
                  <a:lnTo>
                    <a:pt x="13787" y="31259"/>
                  </a:lnTo>
                  <a:lnTo>
                    <a:pt x="13941" y="31074"/>
                  </a:lnTo>
                  <a:lnTo>
                    <a:pt x="13941" y="30767"/>
                  </a:lnTo>
                  <a:lnTo>
                    <a:pt x="14033" y="30675"/>
                  </a:lnTo>
                  <a:lnTo>
                    <a:pt x="14094" y="30829"/>
                  </a:lnTo>
                  <a:lnTo>
                    <a:pt x="14064" y="31013"/>
                  </a:lnTo>
                  <a:lnTo>
                    <a:pt x="14187" y="30798"/>
                  </a:lnTo>
                  <a:lnTo>
                    <a:pt x="14187" y="30614"/>
                  </a:lnTo>
                  <a:lnTo>
                    <a:pt x="14033" y="30430"/>
                  </a:lnTo>
                  <a:lnTo>
                    <a:pt x="13450" y="30184"/>
                  </a:lnTo>
                  <a:lnTo>
                    <a:pt x="13173" y="30153"/>
                  </a:lnTo>
                  <a:lnTo>
                    <a:pt x="12989" y="30245"/>
                  </a:lnTo>
                  <a:lnTo>
                    <a:pt x="12897" y="30583"/>
                  </a:lnTo>
                  <a:lnTo>
                    <a:pt x="12897" y="30982"/>
                  </a:lnTo>
                  <a:lnTo>
                    <a:pt x="12989" y="31197"/>
                  </a:lnTo>
                  <a:lnTo>
                    <a:pt x="13050" y="31381"/>
                  </a:lnTo>
                  <a:lnTo>
                    <a:pt x="13081" y="31351"/>
                  </a:lnTo>
                  <a:lnTo>
                    <a:pt x="13204" y="31412"/>
                  </a:lnTo>
                  <a:lnTo>
                    <a:pt x="13173" y="31535"/>
                  </a:lnTo>
                  <a:lnTo>
                    <a:pt x="13296" y="31535"/>
                  </a:lnTo>
                  <a:lnTo>
                    <a:pt x="13419" y="31412"/>
                  </a:lnTo>
                  <a:close/>
                  <a:moveTo>
                    <a:pt x="14893" y="31750"/>
                  </a:moveTo>
                  <a:lnTo>
                    <a:pt x="14923" y="31750"/>
                  </a:lnTo>
                  <a:lnTo>
                    <a:pt x="14985" y="31688"/>
                  </a:lnTo>
                  <a:lnTo>
                    <a:pt x="15169" y="31658"/>
                  </a:lnTo>
                  <a:lnTo>
                    <a:pt x="15261" y="31596"/>
                  </a:lnTo>
                  <a:lnTo>
                    <a:pt x="15046" y="31566"/>
                  </a:lnTo>
                  <a:lnTo>
                    <a:pt x="14893" y="31658"/>
                  </a:lnTo>
                  <a:lnTo>
                    <a:pt x="14893" y="31750"/>
                  </a:lnTo>
                  <a:close/>
                  <a:moveTo>
                    <a:pt x="17257" y="31688"/>
                  </a:moveTo>
                  <a:lnTo>
                    <a:pt x="17319" y="31750"/>
                  </a:lnTo>
                  <a:lnTo>
                    <a:pt x="17441" y="31596"/>
                  </a:lnTo>
                  <a:lnTo>
                    <a:pt x="17441" y="31474"/>
                  </a:lnTo>
                  <a:lnTo>
                    <a:pt x="17319" y="31504"/>
                  </a:lnTo>
                  <a:lnTo>
                    <a:pt x="17257" y="31596"/>
                  </a:lnTo>
                  <a:lnTo>
                    <a:pt x="17257" y="31688"/>
                  </a:lnTo>
                  <a:close/>
                  <a:moveTo>
                    <a:pt x="16950" y="31719"/>
                  </a:moveTo>
                  <a:lnTo>
                    <a:pt x="17073" y="31719"/>
                  </a:lnTo>
                  <a:lnTo>
                    <a:pt x="17134" y="31627"/>
                  </a:lnTo>
                  <a:lnTo>
                    <a:pt x="17073" y="31535"/>
                  </a:lnTo>
                  <a:lnTo>
                    <a:pt x="17011" y="31566"/>
                  </a:lnTo>
                  <a:lnTo>
                    <a:pt x="16950" y="31719"/>
                  </a:lnTo>
                  <a:close/>
                  <a:moveTo>
                    <a:pt x="18915" y="30890"/>
                  </a:moveTo>
                  <a:lnTo>
                    <a:pt x="18977" y="30921"/>
                  </a:lnTo>
                  <a:lnTo>
                    <a:pt x="19069" y="30859"/>
                  </a:lnTo>
                  <a:lnTo>
                    <a:pt x="19314" y="30767"/>
                  </a:lnTo>
                  <a:lnTo>
                    <a:pt x="19376" y="30675"/>
                  </a:lnTo>
                  <a:lnTo>
                    <a:pt x="19222" y="30644"/>
                  </a:lnTo>
                  <a:lnTo>
                    <a:pt x="19007" y="30767"/>
                  </a:lnTo>
                  <a:close/>
                  <a:moveTo>
                    <a:pt x="18117" y="30737"/>
                  </a:moveTo>
                  <a:lnTo>
                    <a:pt x="18178" y="30798"/>
                  </a:lnTo>
                  <a:lnTo>
                    <a:pt x="18301" y="30798"/>
                  </a:lnTo>
                  <a:lnTo>
                    <a:pt x="18301" y="30737"/>
                  </a:lnTo>
                  <a:lnTo>
                    <a:pt x="18178" y="30675"/>
                  </a:lnTo>
                  <a:lnTo>
                    <a:pt x="18117" y="30706"/>
                  </a:lnTo>
                  <a:close/>
                  <a:moveTo>
                    <a:pt x="17626" y="30675"/>
                  </a:moveTo>
                  <a:lnTo>
                    <a:pt x="17718" y="30706"/>
                  </a:lnTo>
                  <a:lnTo>
                    <a:pt x="17810" y="30798"/>
                  </a:lnTo>
                  <a:lnTo>
                    <a:pt x="17963" y="30829"/>
                  </a:lnTo>
                  <a:lnTo>
                    <a:pt x="17871" y="30675"/>
                  </a:lnTo>
                  <a:lnTo>
                    <a:pt x="17748" y="30614"/>
                  </a:lnTo>
                  <a:close/>
                  <a:moveTo>
                    <a:pt x="17380" y="30675"/>
                  </a:moveTo>
                  <a:lnTo>
                    <a:pt x="17380" y="30737"/>
                  </a:lnTo>
                  <a:lnTo>
                    <a:pt x="17503" y="30737"/>
                  </a:lnTo>
                  <a:lnTo>
                    <a:pt x="17564" y="30644"/>
                  </a:lnTo>
                  <a:lnTo>
                    <a:pt x="17472" y="30614"/>
                  </a:lnTo>
                  <a:lnTo>
                    <a:pt x="17380" y="30675"/>
                  </a:lnTo>
                  <a:close/>
                  <a:moveTo>
                    <a:pt x="35036" y="25302"/>
                  </a:moveTo>
                  <a:lnTo>
                    <a:pt x="35036" y="25486"/>
                  </a:lnTo>
                  <a:lnTo>
                    <a:pt x="35097" y="25609"/>
                  </a:lnTo>
                  <a:lnTo>
                    <a:pt x="35128" y="25424"/>
                  </a:lnTo>
                  <a:lnTo>
                    <a:pt x="35097" y="25332"/>
                  </a:lnTo>
                  <a:lnTo>
                    <a:pt x="35005" y="25332"/>
                  </a:lnTo>
                  <a:close/>
                  <a:moveTo>
                    <a:pt x="34698" y="24810"/>
                  </a:moveTo>
                  <a:lnTo>
                    <a:pt x="34698" y="25117"/>
                  </a:lnTo>
                  <a:lnTo>
                    <a:pt x="34790" y="25271"/>
                  </a:lnTo>
                  <a:lnTo>
                    <a:pt x="34790" y="25547"/>
                  </a:lnTo>
                  <a:lnTo>
                    <a:pt x="34821" y="25609"/>
                  </a:lnTo>
                  <a:lnTo>
                    <a:pt x="34913" y="25455"/>
                  </a:lnTo>
                  <a:lnTo>
                    <a:pt x="34882" y="25025"/>
                  </a:lnTo>
                  <a:lnTo>
                    <a:pt x="34760" y="24810"/>
                  </a:lnTo>
                  <a:lnTo>
                    <a:pt x="34729" y="24810"/>
                  </a:lnTo>
                  <a:close/>
                  <a:moveTo>
                    <a:pt x="34483" y="24503"/>
                  </a:moveTo>
                  <a:lnTo>
                    <a:pt x="34545" y="24688"/>
                  </a:lnTo>
                  <a:lnTo>
                    <a:pt x="34637" y="24718"/>
                  </a:lnTo>
                  <a:lnTo>
                    <a:pt x="34637" y="24595"/>
                  </a:lnTo>
                  <a:lnTo>
                    <a:pt x="34545" y="24473"/>
                  </a:lnTo>
                  <a:lnTo>
                    <a:pt x="34483" y="24503"/>
                  </a:lnTo>
                  <a:close/>
                  <a:moveTo>
                    <a:pt x="19437" y="29478"/>
                  </a:moveTo>
                  <a:lnTo>
                    <a:pt x="19499" y="29447"/>
                  </a:lnTo>
                  <a:lnTo>
                    <a:pt x="19529" y="29324"/>
                  </a:lnTo>
                  <a:lnTo>
                    <a:pt x="19437" y="29263"/>
                  </a:lnTo>
                  <a:lnTo>
                    <a:pt x="19437" y="29478"/>
                  </a:lnTo>
                  <a:close/>
                  <a:moveTo>
                    <a:pt x="20236" y="30153"/>
                  </a:moveTo>
                  <a:lnTo>
                    <a:pt x="20358" y="30030"/>
                  </a:lnTo>
                  <a:lnTo>
                    <a:pt x="20205" y="30030"/>
                  </a:lnTo>
                  <a:close/>
                  <a:moveTo>
                    <a:pt x="20113" y="29908"/>
                  </a:moveTo>
                  <a:lnTo>
                    <a:pt x="20082" y="29723"/>
                  </a:lnTo>
                  <a:lnTo>
                    <a:pt x="19806" y="29570"/>
                  </a:lnTo>
                  <a:lnTo>
                    <a:pt x="19714" y="29478"/>
                  </a:lnTo>
                  <a:lnTo>
                    <a:pt x="19683" y="29539"/>
                  </a:lnTo>
                  <a:lnTo>
                    <a:pt x="19836" y="29723"/>
                  </a:lnTo>
                  <a:close/>
                  <a:moveTo>
                    <a:pt x="20543" y="29109"/>
                  </a:moveTo>
                  <a:lnTo>
                    <a:pt x="20604" y="28956"/>
                  </a:lnTo>
                  <a:lnTo>
                    <a:pt x="20573" y="28679"/>
                  </a:lnTo>
                  <a:lnTo>
                    <a:pt x="20266" y="28495"/>
                  </a:lnTo>
                  <a:lnTo>
                    <a:pt x="20082" y="28280"/>
                  </a:lnTo>
                  <a:lnTo>
                    <a:pt x="19898" y="28280"/>
                  </a:lnTo>
                  <a:lnTo>
                    <a:pt x="19744" y="28096"/>
                  </a:lnTo>
                  <a:lnTo>
                    <a:pt x="19560" y="28004"/>
                  </a:lnTo>
                  <a:lnTo>
                    <a:pt x="19499" y="27881"/>
                  </a:lnTo>
                  <a:lnTo>
                    <a:pt x="19284" y="27727"/>
                  </a:lnTo>
                  <a:lnTo>
                    <a:pt x="19192" y="27727"/>
                  </a:lnTo>
                  <a:lnTo>
                    <a:pt x="19099" y="27789"/>
                  </a:lnTo>
                  <a:lnTo>
                    <a:pt x="19099" y="27881"/>
                  </a:lnTo>
                  <a:lnTo>
                    <a:pt x="18977" y="27973"/>
                  </a:lnTo>
                  <a:lnTo>
                    <a:pt x="19069" y="28127"/>
                  </a:lnTo>
                  <a:lnTo>
                    <a:pt x="19222" y="28157"/>
                  </a:lnTo>
                  <a:lnTo>
                    <a:pt x="19192" y="28219"/>
                  </a:lnTo>
                  <a:lnTo>
                    <a:pt x="19099" y="28249"/>
                  </a:lnTo>
                  <a:lnTo>
                    <a:pt x="18977" y="28157"/>
                  </a:lnTo>
                  <a:lnTo>
                    <a:pt x="18915" y="28157"/>
                  </a:lnTo>
                  <a:lnTo>
                    <a:pt x="18977" y="28280"/>
                  </a:lnTo>
                  <a:lnTo>
                    <a:pt x="19253" y="28618"/>
                  </a:lnTo>
                  <a:lnTo>
                    <a:pt x="19407" y="28710"/>
                  </a:lnTo>
                  <a:lnTo>
                    <a:pt x="19529" y="28833"/>
                  </a:lnTo>
                  <a:lnTo>
                    <a:pt x="19591" y="28833"/>
                  </a:lnTo>
                  <a:lnTo>
                    <a:pt x="19591" y="28649"/>
                  </a:lnTo>
                  <a:lnTo>
                    <a:pt x="19714" y="28710"/>
                  </a:lnTo>
                  <a:lnTo>
                    <a:pt x="19867" y="28710"/>
                  </a:lnTo>
                  <a:lnTo>
                    <a:pt x="19929" y="28771"/>
                  </a:lnTo>
                  <a:lnTo>
                    <a:pt x="19959" y="28986"/>
                  </a:lnTo>
                  <a:lnTo>
                    <a:pt x="19929" y="29048"/>
                  </a:lnTo>
                  <a:lnTo>
                    <a:pt x="20021" y="29140"/>
                  </a:lnTo>
                  <a:lnTo>
                    <a:pt x="20236" y="29171"/>
                  </a:lnTo>
                  <a:lnTo>
                    <a:pt x="20328" y="29078"/>
                  </a:lnTo>
                  <a:lnTo>
                    <a:pt x="20512" y="29109"/>
                  </a:lnTo>
                  <a:close/>
                  <a:moveTo>
                    <a:pt x="24442" y="22078"/>
                  </a:moveTo>
                  <a:lnTo>
                    <a:pt x="24534" y="22078"/>
                  </a:lnTo>
                  <a:lnTo>
                    <a:pt x="24473" y="21985"/>
                  </a:lnTo>
                  <a:lnTo>
                    <a:pt x="24473" y="21893"/>
                  </a:lnTo>
                  <a:lnTo>
                    <a:pt x="24565" y="21893"/>
                  </a:lnTo>
                  <a:lnTo>
                    <a:pt x="24657" y="22047"/>
                  </a:lnTo>
                  <a:lnTo>
                    <a:pt x="24749" y="22016"/>
                  </a:lnTo>
                  <a:lnTo>
                    <a:pt x="24811" y="22047"/>
                  </a:lnTo>
                  <a:lnTo>
                    <a:pt x="24934" y="22016"/>
                  </a:lnTo>
                  <a:lnTo>
                    <a:pt x="24995" y="21863"/>
                  </a:lnTo>
                  <a:lnTo>
                    <a:pt x="25149" y="21740"/>
                  </a:lnTo>
                  <a:lnTo>
                    <a:pt x="25302" y="21678"/>
                  </a:lnTo>
                  <a:lnTo>
                    <a:pt x="25333" y="21586"/>
                  </a:lnTo>
                  <a:lnTo>
                    <a:pt x="25241" y="21433"/>
                  </a:lnTo>
                  <a:lnTo>
                    <a:pt x="25026" y="21310"/>
                  </a:lnTo>
                  <a:lnTo>
                    <a:pt x="24995" y="21187"/>
                  </a:lnTo>
                  <a:lnTo>
                    <a:pt x="24841" y="21003"/>
                  </a:lnTo>
                  <a:lnTo>
                    <a:pt x="24749" y="20941"/>
                  </a:lnTo>
                  <a:lnTo>
                    <a:pt x="24627" y="21003"/>
                  </a:lnTo>
                  <a:lnTo>
                    <a:pt x="24473" y="21126"/>
                  </a:lnTo>
                  <a:lnTo>
                    <a:pt x="24350" y="21126"/>
                  </a:lnTo>
                  <a:lnTo>
                    <a:pt x="24197" y="21279"/>
                  </a:lnTo>
                  <a:lnTo>
                    <a:pt x="24197" y="21402"/>
                  </a:lnTo>
                  <a:lnTo>
                    <a:pt x="24289" y="21556"/>
                  </a:lnTo>
                  <a:lnTo>
                    <a:pt x="24319" y="21709"/>
                  </a:lnTo>
                  <a:lnTo>
                    <a:pt x="24289" y="21955"/>
                  </a:lnTo>
                  <a:lnTo>
                    <a:pt x="24442" y="22078"/>
                  </a:lnTo>
                  <a:close/>
                  <a:moveTo>
                    <a:pt x="24964" y="29048"/>
                  </a:moveTo>
                  <a:cubicBezTo>
                    <a:pt x="24964" y="29048"/>
                    <a:pt x="24964" y="29078"/>
                    <a:pt x="24995" y="29109"/>
                  </a:cubicBezTo>
                  <a:lnTo>
                    <a:pt x="25118" y="29140"/>
                  </a:lnTo>
                  <a:lnTo>
                    <a:pt x="25210" y="29017"/>
                  </a:lnTo>
                  <a:lnTo>
                    <a:pt x="25179" y="28894"/>
                  </a:lnTo>
                  <a:lnTo>
                    <a:pt x="25087" y="28833"/>
                  </a:lnTo>
                  <a:lnTo>
                    <a:pt x="24995" y="28894"/>
                  </a:lnTo>
                  <a:lnTo>
                    <a:pt x="24995" y="28956"/>
                  </a:lnTo>
                  <a:close/>
                  <a:moveTo>
                    <a:pt x="28066" y="32978"/>
                  </a:moveTo>
                  <a:lnTo>
                    <a:pt x="28066" y="33040"/>
                  </a:lnTo>
                  <a:lnTo>
                    <a:pt x="28158" y="33070"/>
                  </a:lnTo>
                  <a:lnTo>
                    <a:pt x="28158" y="33162"/>
                  </a:lnTo>
                  <a:lnTo>
                    <a:pt x="28342" y="33285"/>
                  </a:lnTo>
                  <a:lnTo>
                    <a:pt x="28526" y="33224"/>
                  </a:lnTo>
                  <a:lnTo>
                    <a:pt x="28588" y="33162"/>
                  </a:lnTo>
                  <a:lnTo>
                    <a:pt x="28526" y="33009"/>
                  </a:lnTo>
                  <a:lnTo>
                    <a:pt x="28373" y="32978"/>
                  </a:lnTo>
                  <a:lnTo>
                    <a:pt x="28250" y="33009"/>
                  </a:lnTo>
                  <a:lnTo>
                    <a:pt x="28127" y="32978"/>
                  </a:lnTo>
                  <a:close/>
                  <a:moveTo>
                    <a:pt x="27513" y="21985"/>
                  </a:moveTo>
                  <a:lnTo>
                    <a:pt x="27482" y="21801"/>
                  </a:lnTo>
                  <a:lnTo>
                    <a:pt x="27390" y="21709"/>
                  </a:lnTo>
                  <a:lnTo>
                    <a:pt x="27390" y="21617"/>
                  </a:lnTo>
                  <a:lnTo>
                    <a:pt x="27452" y="21525"/>
                  </a:lnTo>
                  <a:lnTo>
                    <a:pt x="27421" y="21433"/>
                  </a:lnTo>
                  <a:lnTo>
                    <a:pt x="27267" y="21371"/>
                  </a:lnTo>
                  <a:lnTo>
                    <a:pt x="27144" y="21463"/>
                  </a:lnTo>
                  <a:lnTo>
                    <a:pt x="27083" y="21740"/>
                  </a:lnTo>
                  <a:lnTo>
                    <a:pt x="27144" y="21863"/>
                  </a:lnTo>
                  <a:lnTo>
                    <a:pt x="27298" y="21863"/>
                  </a:lnTo>
                  <a:lnTo>
                    <a:pt x="27390" y="21955"/>
                  </a:lnTo>
                  <a:close/>
                  <a:moveTo>
                    <a:pt x="27237" y="20788"/>
                  </a:moveTo>
                  <a:lnTo>
                    <a:pt x="27359" y="20634"/>
                  </a:lnTo>
                  <a:lnTo>
                    <a:pt x="27482" y="20665"/>
                  </a:lnTo>
                  <a:lnTo>
                    <a:pt x="27605" y="20542"/>
                  </a:lnTo>
                  <a:lnTo>
                    <a:pt x="27574" y="20481"/>
                  </a:lnTo>
                  <a:lnTo>
                    <a:pt x="27605" y="20389"/>
                  </a:lnTo>
                  <a:lnTo>
                    <a:pt x="27697" y="20327"/>
                  </a:lnTo>
                  <a:lnTo>
                    <a:pt x="27666" y="20297"/>
                  </a:lnTo>
                  <a:lnTo>
                    <a:pt x="27544" y="20297"/>
                  </a:lnTo>
                  <a:lnTo>
                    <a:pt x="27298" y="20450"/>
                  </a:lnTo>
                  <a:lnTo>
                    <a:pt x="27206" y="20634"/>
                  </a:lnTo>
                  <a:lnTo>
                    <a:pt x="27206" y="20757"/>
                  </a:lnTo>
                  <a:close/>
                  <a:moveTo>
                    <a:pt x="27943" y="20972"/>
                  </a:moveTo>
                  <a:lnTo>
                    <a:pt x="28096" y="21126"/>
                  </a:lnTo>
                  <a:lnTo>
                    <a:pt x="28311" y="21156"/>
                  </a:lnTo>
                  <a:lnTo>
                    <a:pt x="28434" y="21126"/>
                  </a:lnTo>
                  <a:lnTo>
                    <a:pt x="28434" y="21034"/>
                  </a:lnTo>
                  <a:lnTo>
                    <a:pt x="28188" y="21003"/>
                  </a:lnTo>
                  <a:lnTo>
                    <a:pt x="28035" y="20941"/>
                  </a:lnTo>
                  <a:lnTo>
                    <a:pt x="27943" y="20972"/>
                  </a:lnTo>
                  <a:close/>
                  <a:moveTo>
                    <a:pt x="29540" y="22139"/>
                  </a:moveTo>
                  <a:lnTo>
                    <a:pt x="29570" y="22323"/>
                  </a:lnTo>
                  <a:lnTo>
                    <a:pt x="29447" y="22477"/>
                  </a:lnTo>
                  <a:lnTo>
                    <a:pt x="29355" y="22538"/>
                  </a:lnTo>
                  <a:lnTo>
                    <a:pt x="29325" y="22692"/>
                  </a:lnTo>
                  <a:lnTo>
                    <a:pt x="29417" y="22784"/>
                  </a:lnTo>
                  <a:lnTo>
                    <a:pt x="29509" y="22784"/>
                  </a:lnTo>
                  <a:lnTo>
                    <a:pt x="29662" y="22630"/>
                  </a:lnTo>
                  <a:lnTo>
                    <a:pt x="29754" y="22600"/>
                  </a:lnTo>
                  <a:lnTo>
                    <a:pt x="29877" y="22415"/>
                  </a:lnTo>
                  <a:lnTo>
                    <a:pt x="30000" y="22354"/>
                  </a:lnTo>
                  <a:lnTo>
                    <a:pt x="30154" y="22170"/>
                  </a:lnTo>
                  <a:lnTo>
                    <a:pt x="30154" y="22016"/>
                  </a:lnTo>
                  <a:lnTo>
                    <a:pt x="30062" y="21985"/>
                  </a:lnTo>
                  <a:lnTo>
                    <a:pt x="29908" y="21955"/>
                  </a:lnTo>
                  <a:lnTo>
                    <a:pt x="29662" y="22016"/>
                  </a:lnTo>
                  <a:lnTo>
                    <a:pt x="29540" y="22170"/>
                  </a:lnTo>
                  <a:close/>
                  <a:moveTo>
                    <a:pt x="30123" y="20634"/>
                  </a:moveTo>
                  <a:lnTo>
                    <a:pt x="30000" y="20819"/>
                  </a:lnTo>
                  <a:lnTo>
                    <a:pt x="29939" y="21095"/>
                  </a:lnTo>
                  <a:lnTo>
                    <a:pt x="29847" y="21310"/>
                  </a:lnTo>
                  <a:lnTo>
                    <a:pt x="29877" y="21433"/>
                  </a:lnTo>
                  <a:lnTo>
                    <a:pt x="30062" y="21463"/>
                  </a:lnTo>
                  <a:lnTo>
                    <a:pt x="30123" y="21525"/>
                  </a:lnTo>
                  <a:lnTo>
                    <a:pt x="30307" y="21525"/>
                  </a:lnTo>
                  <a:lnTo>
                    <a:pt x="30430" y="21586"/>
                  </a:lnTo>
                  <a:lnTo>
                    <a:pt x="30553" y="21556"/>
                  </a:lnTo>
                  <a:lnTo>
                    <a:pt x="30553" y="21433"/>
                  </a:lnTo>
                  <a:lnTo>
                    <a:pt x="30430" y="21218"/>
                  </a:lnTo>
                  <a:lnTo>
                    <a:pt x="30399" y="20972"/>
                  </a:lnTo>
                  <a:lnTo>
                    <a:pt x="30215" y="20819"/>
                  </a:lnTo>
                  <a:lnTo>
                    <a:pt x="30123" y="20634"/>
                  </a:lnTo>
                  <a:close/>
                  <a:moveTo>
                    <a:pt x="28987" y="17871"/>
                  </a:moveTo>
                  <a:lnTo>
                    <a:pt x="28956" y="17748"/>
                  </a:lnTo>
                  <a:lnTo>
                    <a:pt x="28956" y="17656"/>
                  </a:lnTo>
                  <a:lnTo>
                    <a:pt x="28833" y="17594"/>
                  </a:lnTo>
                  <a:lnTo>
                    <a:pt x="28680" y="17625"/>
                  </a:lnTo>
                  <a:lnTo>
                    <a:pt x="28618" y="17717"/>
                  </a:lnTo>
                  <a:lnTo>
                    <a:pt x="28710" y="17779"/>
                  </a:lnTo>
                  <a:lnTo>
                    <a:pt x="28741" y="17902"/>
                  </a:lnTo>
                  <a:lnTo>
                    <a:pt x="28864" y="17963"/>
                  </a:lnTo>
                  <a:lnTo>
                    <a:pt x="28987" y="17871"/>
                  </a:lnTo>
                  <a:close/>
                  <a:moveTo>
                    <a:pt x="29509" y="15814"/>
                  </a:moveTo>
                  <a:lnTo>
                    <a:pt x="29417" y="15783"/>
                  </a:lnTo>
                  <a:lnTo>
                    <a:pt x="29355" y="15691"/>
                  </a:lnTo>
                  <a:lnTo>
                    <a:pt x="29355" y="16028"/>
                  </a:lnTo>
                  <a:lnTo>
                    <a:pt x="29447" y="16059"/>
                  </a:lnTo>
                  <a:lnTo>
                    <a:pt x="29540" y="15967"/>
                  </a:lnTo>
                  <a:lnTo>
                    <a:pt x="29601" y="16028"/>
                  </a:lnTo>
                  <a:lnTo>
                    <a:pt x="29632" y="16213"/>
                  </a:lnTo>
                  <a:lnTo>
                    <a:pt x="29724" y="16305"/>
                  </a:lnTo>
                  <a:lnTo>
                    <a:pt x="29724" y="16121"/>
                  </a:lnTo>
                  <a:lnTo>
                    <a:pt x="29662" y="15936"/>
                  </a:lnTo>
                  <a:lnTo>
                    <a:pt x="29754" y="15875"/>
                  </a:lnTo>
                  <a:lnTo>
                    <a:pt x="29754" y="15783"/>
                  </a:lnTo>
                  <a:lnTo>
                    <a:pt x="29662" y="15660"/>
                  </a:lnTo>
                  <a:lnTo>
                    <a:pt x="29662" y="15568"/>
                  </a:lnTo>
                  <a:lnTo>
                    <a:pt x="29601" y="15414"/>
                  </a:lnTo>
                  <a:lnTo>
                    <a:pt x="29509" y="15506"/>
                  </a:lnTo>
                  <a:lnTo>
                    <a:pt x="29417" y="15506"/>
                  </a:lnTo>
                  <a:lnTo>
                    <a:pt x="29355" y="15568"/>
                  </a:lnTo>
                  <a:lnTo>
                    <a:pt x="29478" y="15691"/>
                  </a:lnTo>
                  <a:lnTo>
                    <a:pt x="29478" y="15814"/>
                  </a:lnTo>
                  <a:close/>
                  <a:moveTo>
                    <a:pt x="29232" y="14831"/>
                  </a:moveTo>
                  <a:lnTo>
                    <a:pt x="29018" y="14770"/>
                  </a:lnTo>
                  <a:lnTo>
                    <a:pt x="28956" y="14677"/>
                  </a:lnTo>
                  <a:lnTo>
                    <a:pt x="28864" y="14647"/>
                  </a:lnTo>
                  <a:lnTo>
                    <a:pt x="28803" y="14708"/>
                  </a:lnTo>
                  <a:lnTo>
                    <a:pt x="28833" y="14831"/>
                  </a:lnTo>
                  <a:lnTo>
                    <a:pt x="29018" y="14892"/>
                  </a:lnTo>
                  <a:lnTo>
                    <a:pt x="29171" y="14892"/>
                  </a:lnTo>
                  <a:lnTo>
                    <a:pt x="29232" y="14831"/>
                  </a:lnTo>
                  <a:close/>
                  <a:moveTo>
                    <a:pt x="29263" y="14677"/>
                  </a:moveTo>
                  <a:cubicBezTo>
                    <a:pt x="29294" y="14677"/>
                    <a:pt x="29325" y="14708"/>
                    <a:pt x="29325" y="14708"/>
                  </a:cubicBezTo>
                  <a:lnTo>
                    <a:pt x="29540" y="14677"/>
                  </a:lnTo>
                  <a:lnTo>
                    <a:pt x="29662" y="14677"/>
                  </a:lnTo>
                  <a:lnTo>
                    <a:pt x="29785" y="14616"/>
                  </a:lnTo>
                  <a:lnTo>
                    <a:pt x="29816" y="14555"/>
                  </a:lnTo>
                  <a:lnTo>
                    <a:pt x="29570" y="14524"/>
                  </a:lnTo>
                  <a:lnTo>
                    <a:pt x="29447" y="14432"/>
                  </a:lnTo>
                  <a:lnTo>
                    <a:pt x="29355" y="14462"/>
                  </a:lnTo>
                  <a:lnTo>
                    <a:pt x="29263" y="14647"/>
                  </a:lnTo>
                  <a:close/>
                  <a:moveTo>
                    <a:pt x="31136" y="18638"/>
                  </a:moveTo>
                  <a:lnTo>
                    <a:pt x="31259" y="18454"/>
                  </a:lnTo>
                  <a:lnTo>
                    <a:pt x="31198" y="18393"/>
                  </a:lnTo>
                  <a:lnTo>
                    <a:pt x="31044" y="18393"/>
                  </a:lnTo>
                  <a:lnTo>
                    <a:pt x="30952" y="18485"/>
                  </a:lnTo>
                  <a:lnTo>
                    <a:pt x="31013" y="18608"/>
                  </a:lnTo>
                  <a:lnTo>
                    <a:pt x="31136" y="18608"/>
                  </a:lnTo>
                  <a:close/>
                  <a:moveTo>
                    <a:pt x="31628" y="18516"/>
                  </a:moveTo>
                  <a:lnTo>
                    <a:pt x="31750" y="18424"/>
                  </a:lnTo>
                  <a:lnTo>
                    <a:pt x="31781" y="18301"/>
                  </a:lnTo>
                  <a:lnTo>
                    <a:pt x="31597" y="18270"/>
                  </a:lnTo>
                  <a:lnTo>
                    <a:pt x="31505" y="18331"/>
                  </a:lnTo>
                  <a:lnTo>
                    <a:pt x="31382" y="18393"/>
                  </a:lnTo>
                  <a:lnTo>
                    <a:pt x="31443" y="18454"/>
                  </a:lnTo>
                  <a:close/>
                  <a:moveTo>
                    <a:pt x="32364" y="18638"/>
                  </a:moveTo>
                  <a:lnTo>
                    <a:pt x="32426" y="18577"/>
                  </a:lnTo>
                  <a:lnTo>
                    <a:pt x="32272" y="18485"/>
                  </a:lnTo>
                  <a:lnTo>
                    <a:pt x="32057" y="18577"/>
                  </a:lnTo>
                  <a:lnTo>
                    <a:pt x="32119" y="18608"/>
                  </a:lnTo>
                  <a:lnTo>
                    <a:pt x="32364" y="18608"/>
                  </a:lnTo>
                  <a:close/>
                  <a:moveTo>
                    <a:pt x="33562" y="18239"/>
                  </a:moveTo>
                  <a:lnTo>
                    <a:pt x="33623" y="18454"/>
                  </a:lnTo>
                  <a:lnTo>
                    <a:pt x="33685" y="18485"/>
                  </a:lnTo>
                  <a:lnTo>
                    <a:pt x="33777" y="18393"/>
                  </a:lnTo>
                  <a:lnTo>
                    <a:pt x="33685" y="18301"/>
                  </a:lnTo>
                  <a:close/>
                  <a:moveTo>
                    <a:pt x="32856" y="18116"/>
                  </a:moveTo>
                  <a:lnTo>
                    <a:pt x="33040" y="18116"/>
                  </a:lnTo>
                  <a:lnTo>
                    <a:pt x="33132" y="17994"/>
                  </a:lnTo>
                  <a:lnTo>
                    <a:pt x="32979" y="17963"/>
                  </a:lnTo>
                  <a:lnTo>
                    <a:pt x="32886" y="17963"/>
                  </a:lnTo>
                  <a:lnTo>
                    <a:pt x="32886" y="18055"/>
                  </a:lnTo>
                  <a:lnTo>
                    <a:pt x="32825" y="18116"/>
                  </a:lnTo>
                  <a:close/>
                  <a:moveTo>
                    <a:pt x="32303" y="17410"/>
                  </a:moveTo>
                  <a:lnTo>
                    <a:pt x="32303" y="17349"/>
                  </a:lnTo>
                  <a:lnTo>
                    <a:pt x="32211" y="17349"/>
                  </a:lnTo>
                  <a:lnTo>
                    <a:pt x="32027" y="17502"/>
                  </a:lnTo>
                  <a:lnTo>
                    <a:pt x="32027" y="17594"/>
                  </a:lnTo>
                  <a:lnTo>
                    <a:pt x="32180" y="17656"/>
                  </a:lnTo>
                  <a:lnTo>
                    <a:pt x="32211" y="17594"/>
                  </a:lnTo>
                  <a:lnTo>
                    <a:pt x="32180" y="17533"/>
                  </a:lnTo>
                  <a:lnTo>
                    <a:pt x="32211" y="17472"/>
                  </a:lnTo>
                  <a:lnTo>
                    <a:pt x="32303" y="17441"/>
                  </a:lnTo>
                  <a:close/>
                  <a:moveTo>
                    <a:pt x="32764" y="17318"/>
                  </a:moveTo>
                  <a:lnTo>
                    <a:pt x="32733" y="17195"/>
                  </a:lnTo>
                  <a:lnTo>
                    <a:pt x="32549" y="17195"/>
                  </a:lnTo>
                  <a:lnTo>
                    <a:pt x="32487" y="17287"/>
                  </a:lnTo>
                  <a:lnTo>
                    <a:pt x="32518" y="17410"/>
                  </a:lnTo>
                  <a:lnTo>
                    <a:pt x="32641" y="17410"/>
                  </a:lnTo>
                  <a:lnTo>
                    <a:pt x="32733" y="17380"/>
                  </a:lnTo>
                  <a:lnTo>
                    <a:pt x="32733" y="17318"/>
                  </a:lnTo>
                  <a:close/>
                  <a:moveTo>
                    <a:pt x="32825" y="17380"/>
                  </a:moveTo>
                  <a:lnTo>
                    <a:pt x="32856" y="17410"/>
                  </a:lnTo>
                  <a:lnTo>
                    <a:pt x="32917" y="17410"/>
                  </a:lnTo>
                  <a:lnTo>
                    <a:pt x="33071" y="17257"/>
                  </a:lnTo>
                  <a:lnTo>
                    <a:pt x="33071" y="17165"/>
                  </a:lnTo>
                  <a:lnTo>
                    <a:pt x="33009" y="17072"/>
                  </a:lnTo>
                  <a:lnTo>
                    <a:pt x="32856" y="17072"/>
                  </a:lnTo>
                  <a:lnTo>
                    <a:pt x="32856" y="17195"/>
                  </a:lnTo>
                  <a:lnTo>
                    <a:pt x="32886" y="17287"/>
                  </a:lnTo>
                  <a:lnTo>
                    <a:pt x="32825" y="17380"/>
                  </a:lnTo>
                  <a:close/>
                  <a:moveTo>
                    <a:pt x="32334" y="16888"/>
                  </a:moveTo>
                  <a:lnTo>
                    <a:pt x="32457" y="16735"/>
                  </a:lnTo>
                  <a:lnTo>
                    <a:pt x="32395" y="16673"/>
                  </a:lnTo>
                  <a:lnTo>
                    <a:pt x="32303" y="16643"/>
                  </a:lnTo>
                  <a:lnTo>
                    <a:pt x="32180" y="16673"/>
                  </a:lnTo>
                  <a:lnTo>
                    <a:pt x="32027" y="16735"/>
                  </a:lnTo>
                  <a:lnTo>
                    <a:pt x="32027" y="16765"/>
                  </a:lnTo>
                  <a:lnTo>
                    <a:pt x="32242" y="16827"/>
                  </a:lnTo>
                  <a:lnTo>
                    <a:pt x="32303" y="16888"/>
                  </a:lnTo>
                  <a:close/>
                  <a:moveTo>
                    <a:pt x="33101" y="16520"/>
                  </a:moveTo>
                  <a:lnTo>
                    <a:pt x="33163" y="16458"/>
                  </a:lnTo>
                  <a:lnTo>
                    <a:pt x="33163" y="16397"/>
                  </a:lnTo>
                  <a:lnTo>
                    <a:pt x="33101" y="16336"/>
                  </a:lnTo>
                  <a:lnTo>
                    <a:pt x="33224" y="16305"/>
                  </a:lnTo>
                  <a:lnTo>
                    <a:pt x="33224" y="16213"/>
                  </a:lnTo>
                  <a:lnTo>
                    <a:pt x="33132" y="16090"/>
                  </a:lnTo>
                  <a:lnTo>
                    <a:pt x="32917" y="16090"/>
                  </a:lnTo>
                  <a:lnTo>
                    <a:pt x="32825" y="16121"/>
                  </a:lnTo>
                  <a:lnTo>
                    <a:pt x="32825" y="16243"/>
                  </a:lnTo>
                  <a:lnTo>
                    <a:pt x="32794" y="16243"/>
                  </a:lnTo>
                  <a:lnTo>
                    <a:pt x="32672" y="16182"/>
                  </a:lnTo>
                  <a:lnTo>
                    <a:pt x="32610" y="16213"/>
                  </a:lnTo>
                  <a:lnTo>
                    <a:pt x="32702" y="16336"/>
                  </a:lnTo>
                  <a:lnTo>
                    <a:pt x="32794" y="16397"/>
                  </a:lnTo>
                  <a:lnTo>
                    <a:pt x="32948" y="16397"/>
                  </a:lnTo>
                  <a:lnTo>
                    <a:pt x="33071" y="16489"/>
                  </a:lnTo>
                  <a:close/>
                  <a:moveTo>
                    <a:pt x="32487" y="9396"/>
                  </a:moveTo>
                  <a:lnTo>
                    <a:pt x="32579" y="9365"/>
                  </a:lnTo>
                  <a:lnTo>
                    <a:pt x="32579" y="9273"/>
                  </a:lnTo>
                  <a:lnTo>
                    <a:pt x="32457" y="9212"/>
                  </a:lnTo>
                  <a:lnTo>
                    <a:pt x="32395" y="9273"/>
                  </a:lnTo>
                  <a:lnTo>
                    <a:pt x="32487" y="9396"/>
                  </a:lnTo>
                  <a:close/>
                  <a:moveTo>
                    <a:pt x="31566" y="10839"/>
                  </a:moveTo>
                  <a:lnTo>
                    <a:pt x="31597" y="10931"/>
                  </a:lnTo>
                  <a:lnTo>
                    <a:pt x="31689" y="10931"/>
                  </a:lnTo>
                  <a:lnTo>
                    <a:pt x="31842" y="10870"/>
                  </a:lnTo>
                  <a:lnTo>
                    <a:pt x="31873" y="10778"/>
                  </a:lnTo>
                  <a:lnTo>
                    <a:pt x="31873" y="10563"/>
                  </a:lnTo>
                  <a:lnTo>
                    <a:pt x="31781" y="10440"/>
                  </a:lnTo>
                  <a:lnTo>
                    <a:pt x="31658" y="10440"/>
                  </a:lnTo>
                  <a:lnTo>
                    <a:pt x="31566" y="10532"/>
                  </a:lnTo>
                  <a:lnTo>
                    <a:pt x="31597" y="10686"/>
                  </a:lnTo>
                  <a:lnTo>
                    <a:pt x="31597" y="10839"/>
                  </a:lnTo>
                  <a:close/>
                  <a:moveTo>
                    <a:pt x="35251" y="10532"/>
                  </a:moveTo>
                  <a:lnTo>
                    <a:pt x="35312" y="10532"/>
                  </a:lnTo>
                  <a:lnTo>
                    <a:pt x="35466" y="10501"/>
                  </a:lnTo>
                  <a:lnTo>
                    <a:pt x="35589" y="10379"/>
                  </a:lnTo>
                  <a:lnTo>
                    <a:pt x="35650" y="10379"/>
                  </a:lnTo>
                  <a:lnTo>
                    <a:pt x="35650" y="10440"/>
                  </a:lnTo>
                  <a:lnTo>
                    <a:pt x="35589" y="10532"/>
                  </a:lnTo>
                  <a:lnTo>
                    <a:pt x="35773" y="10409"/>
                  </a:lnTo>
                  <a:lnTo>
                    <a:pt x="35926" y="10256"/>
                  </a:lnTo>
                  <a:lnTo>
                    <a:pt x="35926" y="10102"/>
                  </a:lnTo>
                  <a:lnTo>
                    <a:pt x="36018" y="10041"/>
                  </a:lnTo>
                  <a:lnTo>
                    <a:pt x="36018" y="9857"/>
                  </a:lnTo>
                  <a:lnTo>
                    <a:pt x="35957" y="9795"/>
                  </a:lnTo>
                  <a:lnTo>
                    <a:pt x="35865" y="9826"/>
                  </a:lnTo>
                  <a:lnTo>
                    <a:pt x="35804" y="9918"/>
                  </a:lnTo>
                  <a:lnTo>
                    <a:pt x="35650" y="10041"/>
                  </a:lnTo>
                  <a:lnTo>
                    <a:pt x="35466" y="10133"/>
                  </a:lnTo>
                  <a:lnTo>
                    <a:pt x="35312" y="10379"/>
                  </a:lnTo>
                  <a:lnTo>
                    <a:pt x="35220" y="10563"/>
                  </a:lnTo>
                  <a:close/>
                  <a:moveTo>
                    <a:pt x="36848" y="10686"/>
                  </a:moveTo>
                  <a:lnTo>
                    <a:pt x="37032" y="10624"/>
                  </a:lnTo>
                  <a:lnTo>
                    <a:pt x="37124" y="10501"/>
                  </a:lnTo>
                  <a:lnTo>
                    <a:pt x="37001" y="10471"/>
                  </a:lnTo>
                  <a:lnTo>
                    <a:pt x="36878" y="10532"/>
                  </a:lnTo>
                  <a:lnTo>
                    <a:pt x="36817" y="10624"/>
                  </a:lnTo>
                  <a:close/>
                  <a:moveTo>
                    <a:pt x="37124" y="11054"/>
                  </a:moveTo>
                  <a:lnTo>
                    <a:pt x="37185" y="11054"/>
                  </a:lnTo>
                  <a:lnTo>
                    <a:pt x="37247" y="11023"/>
                  </a:lnTo>
                  <a:lnTo>
                    <a:pt x="37277" y="10931"/>
                  </a:lnTo>
                  <a:lnTo>
                    <a:pt x="37155" y="10870"/>
                  </a:lnTo>
                  <a:lnTo>
                    <a:pt x="37093" y="10747"/>
                  </a:lnTo>
                  <a:lnTo>
                    <a:pt x="37001" y="10747"/>
                  </a:lnTo>
                  <a:lnTo>
                    <a:pt x="37001" y="10809"/>
                  </a:lnTo>
                  <a:lnTo>
                    <a:pt x="37093" y="10901"/>
                  </a:lnTo>
                  <a:lnTo>
                    <a:pt x="37124" y="11054"/>
                  </a:lnTo>
                  <a:close/>
                  <a:moveTo>
                    <a:pt x="35681" y="11453"/>
                  </a:moveTo>
                  <a:lnTo>
                    <a:pt x="35865" y="11361"/>
                  </a:lnTo>
                  <a:lnTo>
                    <a:pt x="35865" y="11300"/>
                  </a:lnTo>
                  <a:lnTo>
                    <a:pt x="35742" y="11208"/>
                  </a:lnTo>
                  <a:lnTo>
                    <a:pt x="35681" y="11331"/>
                  </a:lnTo>
                  <a:lnTo>
                    <a:pt x="35496" y="11392"/>
                  </a:lnTo>
                  <a:lnTo>
                    <a:pt x="35558" y="11453"/>
                  </a:lnTo>
                  <a:lnTo>
                    <a:pt x="35711" y="11453"/>
                  </a:lnTo>
                  <a:close/>
                  <a:moveTo>
                    <a:pt x="36510" y="11453"/>
                  </a:moveTo>
                  <a:lnTo>
                    <a:pt x="36571" y="11392"/>
                  </a:lnTo>
                  <a:lnTo>
                    <a:pt x="36571" y="11238"/>
                  </a:lnTo>
                  <a:lnTo>
                    <a:pt x="36510" y="11208"/>
                  </a:lnTo>
                  <a:lnTo>
                    <a:pt x="36510" y="11023"/>
                  </a:lnTo>
                  <a:lnTo>
                    <a:pt x="36418" y="11023"/>
                  </a:lnTo>
                  <a:lnTo>
                    <a:pt x="36326" y="11085"/>
                  </a:lnTo>
                  <a:lnTo>
                    <a:pt x="36295" y="11208"/>
                  </a:lnTo>
                  <a:lnTo>
                    <a:pt x="36141" y="11331"/>
                  </a:lnTo>
                  <a:lnTo>
                    <a:pt x="36172" y="11392"/>
                  </a:lnTo>
                  <a:lnTo>
                    <a:pt x="36264" y="11361"/>
                  </a:lnTo>
                  <a:lnTo>
                    <a:pt x="36387" y="11269"/>
                  </a:lnTo>
                  <a:lnTo>
                    <a:pt x="36418" y="11300"/>
                  </a:lnTo>
                  <a:lnTo>
                    <a:pt x="36479" y="11453"/>
                  </a:lnTo>
                  <a:close/>
                  <a:moveTo>
                    <a:pt x="36571" y="12282"/>
                  </a:moveTo>
                  <a:lnTo>
                    <a:pt x="36694" y="12252"/>
                  </a:lnTo>
                  <a:lnTo>
                    <a:pt x="36786" y="12344"/>
                  </a:lnTo>
                  <a:lnTo>
                    <a:pt x="36940" y="12344"/>
                  </a:lnTo>
                  <a:lnTo>
                    <a:pt x="37032" y="12313"/>
                  </a:lnTo>
                  <a:lnTo>
                    <a:pt x="37216" y="12344"/>
                  </a:lnTo>
                  <a:lnTo>
                    <a:pt x="37339" y="12313"/>
                  </a:lnTo>
                  <a:lnTo>
                    <a:pt x="37400" y="12190"/>
                  </a:lnTo>
                  <a:lnTo>
                    <a:pt x="37400" y="12129"/>
                  </a:lnTo>
                  <a:lnTo>
                    <a:pt x="37339" y="12129"/>
                  </a:lnTo>
                  <a:lnTo>
                    <a:pt x="37370" y="12037"/>
                  </a:lnTo>
                  <a:lnTo>
                    <a:pt x="37308" y="11914"/>
                  </a:lnTo>
                  <a:lnTo>
                    <a:pt x="37185" y="11914"/>
                  </a:lnTo>
                  <a:lnTo>
                    <a:pt x="37093" y="11975"/>
                  </a:lnTo>
                  <a:lnTo>
                    <a:pt x="37124" y="12067"/>
                  </a:lnTo>
                  <a:lnTo>
                    <a:pt x="37062" y="12098"/>
                  </a:lnTo>
                  <a:lnTo>
                    <a:pt x="37001" y="12067"/>
                  </a:lnTo>
                  <a:lnTo>
                    <a:pt x="36940" y="12006"/>
                  </a:lnTo>
                  <a:lnTo>
                    <a:pt x="36878" y="12006"/>
                  </a:lnTo>
                  <a:lnTo>
                    <a:pt x="36786" y="12098"/>
                  </a:lnTo>
                  <a:lnTo>
                    <a:pt x="36725" y="12129"/>
                  </a:lnTo>
                  <a:lnTo>
                    <a:pt x="36602" y="12129"/>
                  </a:lnTo>
                  <a:lnTo>
                    <a:pt x="36510" y="12252"/>
                  </a:lnTo>
                  <a:lnTo>
                    <a:pt x="36571" y="12313"/>
                  </a:lnTo>
                  <a:close/>
                  <a:moveTo>
                    <a:pt x="21740" y="7400"/>
                  </a:moveTo>
                  <a:lnTo>
                    <a:pt x="21924" y="7431"/>
                  </a:lnTo>
                  <a:lnTo>
                    <a:pt x="22047" y="7523"/>
                  </a:lnTo>
                  <a:lnTo>
                    <a:pt x="22139" y="7523"/>
                  </a:lnTo>
                  <a:lnTo>
                    <a:pt x="22354" y="7431"/>
                  </a:lnTo>
                  <a:lnTo>
                    <a:pt x="22385" y="7339"/>
                  </a:lnTo>
                  <a:lnTo>
                    <a:pt x="22293" y="7277"/>
                  </a:lnTo>
                  <a:lnTo>
                    <a:pt x="22078" y="7339"/>
                  </a:lnTo>
                  <a:lnTo>
                    <a:pt x="21955" y="7308"/>
                  </a:lnTo>
                  <a:lnTo>
                    <a:pt x="21832" y="7247"/>
                  </a:lnTo>
                  <a:lnTo>
                    <a:pt x="21740" y="7247"/>
                  </a:lnTo>
                  <a:lnTo>
                    <a:pt x="21709" y="7339"/>
                  </a:lnTo>
                  <a:lnTo>
                    <a:pt x="21740" y="7400"/>
                  </a:lnTo>
                  <a:close/>
                  <a:moveTo>
                    <a:pt x="21372" y="3869"/>
                  </a:moveTo>
                  <a:lnTo>
                    <a:pt x="21310" y="3808"/>
                  </a:lnTo>
                  <a:lnTo>
                    <a:pt x="21310" y="3685"/>
                  </a:lnTo>
                  <a:lnTo>
                    <a:pt x="21495" y="3501"/>
                  </a:lnTo>
                  <a:lnTo>
                    <a:pt x="21771" y="3501"/>
                  </a:lnTo>
                  <a:lnTo>
                    <a:pt x="22017" y="3562"/>
                  </a:lnTo>
                  <a:lnTo>
                    <a:pt x="22078" y="3715"/>
                  </a:lnTo>
                  <a:lnTo>
                    <a:pt x="21986" y="3838"/>
                  </a:lnTo>
                  <a:lnTo>
                    <a:pt x="21771" y="3900"/>
                  </a:lnTo>
                  <a:lnTo>
                    <a:pt x="21464" y="3900"/>
                  </a:lnTo>
                  <a:lnTo>
                    <a:pt x="21341" y="3869"/>
                  </a:lnTo>
                  <a:close/>
                  <a:moveTo>
                    <a:pt x="26500" y="1228"/>
                  </a:moveTo>
                  <a:lnTo>
                    <a:pt x="26653" y="1044"/>
                  </a:lnTo>
                  <a:lnTo>
                    <a:pt x="26745" y="921"/>
                  </a:lnTo>
                  <a:lnTo>
                    <a:pt x="26991" y="891"/>
                  </a:lnTo>
                  <a:lnTo>
                    <a:pt x="27175" y="952"/>
                  </a:lnTo>
                  <a:lnTo>
                    <a:pt x="27114" y="1075"/>
                  </a:lnTo>
                  <a:lnTo>
                    <a:pt x="27083" y="1198"/>
                  </a:lnTo>
                  <a:lnTo>
                    <a:pt x="26960" y="1320"/>
                  </a:lnTo>
                  <a:lnTo>
                    <a:pt x="26745" y="1351"/>
                  </a:lnTo>
                  <a:lnTo>
                    <a:pt x="26592" y="1320"/>
                  </a:lnTo>
                  <a:lnTo>
                    <a:pt x="26500" y="1228"/>
                  </a:lnTo>
                  <a:close/>
                  <a:moveTo>
                    <a:pt x="30184" y="3562"/>
                  </a:moveTo>
                  <a:lnTo>
                    <a:pt x="30461" y="3378"/>
                  </a:lnTo>
                  <a:lnTo>
                    <a:pt x="30584" y="3224"/>
                  </a:lnTo>
                  <a:lnTo>
                    <a:pt x="30614" y="3071"/>
                  </a:lnTo>
                  <a:lnTo>
                    <a:pt x="30798" y="2856"/>
                  </a:lnTo>
                  <a:lnTo>
                    <a:pt x="31136" y="2641"/>
                  </a:lnTo>
                  <a:lnTo>
                    <a:pt x="31351" y="2518"/>
                  </a:lnTo>
                  <a:lnTo>
                    <a:pt x="31413" y="2364"/>
                  </a:lnTo>
                  <a:lnTo>
                    <a:pt x="31413" y="2211"/>
                  </a:lnTo>
                  <a:lnTo>
                    <a:pt x="31136" y="2057"/>
                  </a:lnTo>
                  <a:lnTo>
                    <a:pt x="30891" y="1812"/>
                  </a:lnTo>
                  <a:lnTo>
                    <a:pt x="30737" y="1535"/>
                  </a:lnTo>
                  <a:lnTo>
                    <a:pt x="30737" y="1351"/>
                  </a:lnTo>
                  <a:lnTo>
                    <a:pt x="30829" y="1198"/>
                  </a:lnTo>
                  <a:lnTo>
                    <a:pt x="30829" y="1044"/>
                  </a:lnTo>
                  <a:lnTo>
                    <a:pt x="30737" y="983"/>
                  </a:lnTo>
                  <a:lnTo>
                    <a:pt x="30338" y="983"/>
                  </a:lnTo>
                  <a:lnTo>
                    <a:pt x="30031" y="891"/>
                  </a:lnTo>
                  <a:lnTo>
                    <a:pt x="29816" y="737"/>
                  </a:lnTo>
                  <a:lnTo>
                    <a:pt x="29478" y="338"/>
                  </a:lnTo>
                  <a:lnTo>
                    <a:pt x="29232" y="154"/>
                  </a:lnTo>
                  <a:lnTo>
                    <a:pt x="28956" y="0"/>
                  </a:lnTo>
                  <a:lnTo>
                    <a:pt x="28833" y="0"/>
                  </a:lnTo>
                  <a:lnTo>
                    <a:pt x="28803" y="92"/>
                  </a:lnTo>
                  <a:lnTo>
                    <a:pt x="28741" y="215"/>
                  </a:lnTo>
                  <a:lnTo>
                    <a:pt x="28772" y="338"/>
                  </a:lnTo>
                  <a:lnTo>
                    <a:pt x="28772" y="583"/>
                  </a:lnTo>
                  <a:lnTo>
                    <a:pt x="28649" y="768"/>
                  </a:lnTo>
                  <a:lnTo>
                    <a:pt x="28496" y="1013"/>
                  </a:lnTo>
                  <a:lnTo>
                    <a:pt x="28342" y="1228"/>
                  </a:lnTo>
                  <a:lnTo>
                    <a:pt x="28311" y="1413"/>
                  </a:lnTo>
                  <a:lnTo>
                    <a:pt x="28342" y="2057"/>
                  </a:lnTo>
                  <a:lnTo>
                    <a:pt x="28434" y="2211"/>
                  </a:lnTo>
                  <a:lnTo>
                    <a:pt x="28588" y="2303"/>
                  </a:lnTo>
                  <a:lnTo>
                    <a:pt x="28618" y="2487"/>
                  </a:lnTo>
                  <a:lnTo>
                    <a:pt x="28557" y="2917"/>
                  </a:lnTo>
                  <a:lnTo>
                    <a:pt x="28465" y="3101"/>
                  </a:lnTo>
                  <a:lnTo>
                    <a:pt x="28434" y="3255"/>
                  </a:lnTo>
                  <a:lnTo>
                    <a:pt x="28465" y="3347"/>
                  </a:lnTo>
                  <a:lnTo>
                    <a:pt x="28557" y="3347"/>
                  </a:lnTo>
                  <a:lnTo>
                    <a:pt x="28649" y="3163"/>
                  </a:lnTo>
                  <a:lnTo>
                    <a:pt x="28864" y="3071"/>
                  </a:lnTo>
                  <a:lnTo>
                    <a:pt x="28925" y="3132"/>
                  </a:lnTo>
                  <a:lnTo>
                    <a:pt x="28987" y="3316"/>
                  </a:lnTo>
                  <a:lnTo>
                    <a:pt x="29232" y="3470"/>
                  </a:lnTo>
                  <a:lnTo>
                    <a:pt x="29355" y="3470"/>
                  </a:lnTo>
                  <a:lnTo>
                    <a:pt x="29417" y="3378"/>
                  </a:lnTo>
                  <a:lnTo>
                    <a:pt x="29570" y="3408"/>
                  </a:lnTo>
                  <a:lnTo>
                    <a:pt x="29785" y="3531"/>
                  </a:lnTo>
                  <a:lnTo>
                    <a:pt x="29969" y="3562"/>
                  </a:lnTo>
                  <a:lnTo>
                    <a:pt x="30154" y="3531"/>
                  </a:lnTo>
                  <a:close/>
                  <a:moveTo>
                    <a:pt x="29417" y="4698"/>
                  </a:moveTo>
                  <a:lnTo>
                    <a:pt x="29417" y="4790"/>
                  </a:lnTo>
                  <a:lnTo>
                    <a:pt x="29570" y="4852"/>
                  </a:lnTo>
                  <a:lnTo>
                    <a:pt x="29754" y="4852"/>
                  </a:lnTo>
                  <a:lnTo>
                    <a:pt x="29908" y="4729"/>
                  </a:lnTo>
                  <a:lnTo>
                    <a:pt x="30092" y="4575"/>
                  </a:lnTo>
                  <a:lnTo>
                    <a:pt x="30215" y="4514"/>
                  </a:lnTo>
                  <a:lnTo>
                    <a:pt x="30276" y="4299"/>
                  </a:lnTo>
                  <a:lnTo>
                    <a:pt x="30369" y="4053"/>
                  </a:lnTo>
                  <a:lnTo>
                    <a:pt x="30338" y="3930"/>
                  </a:lnTo>
                  <a:lnTo>
                    <a:pt x="30000" y="3746"/>
                  </a:lnTo>
                  <a:lnTo>
                    <a:pt x="29693" y="3715"/>
                  </a:lnTo>
                  <a:lnTo>
                    <a:pt x="29447" y="3746"/>
                  </a:lnTo>
                  <a:lnTo>
                    <a:pt x="29294" y="3838"/>
                  </a:lnTo>
                  <a:lnTo>
                    <a:pt x="29140" y="3746"/>
                  </a:lnTo>
                  <a:lnTo>
                    <a:pt x="29048" y="3746"/>
                  </a:lnTo>
                  <a:lnTo>
                    <a:pt x="28895" y="3869"/>
                  </a:lnTo>
                  <a:lnTo>
                    <a:pt x="28710" y="3869"/>
                  </a:lnTo>
                  <a:lnTo>
                    <a:pt x="28649" y="3930"/>
                  </a:lnTo>
                  <a:lnTo>
                    <a:pt x="28710" y="4023"/>
                  </a:lnTo>
                  <a:lnTo>
                    <a:pt x="28925" y="4084"/>
                  </a:lnTo>
                  <a:lnTo>
                    <a:pt x="29018" y="4207"/>
                  </a:lnTo>
                  <a:lnTo>
                    <a:pt x="29171" y="4299"/>
                  </a:lnTo>
                  <a:lnTo>
                    <a:pt x="29294" y="4452"/>
                  </a:lnTo>
                  <a:lnTo>
                    <a:pt x="29509" y="4545"/>
                  </a:lnTo>
                  <a:lnTo>
                    <a:pt x="29785" y="4545"/>
                  </a:lnTo>
                  <a:lnTo>
                    <a:pt x="29908" y="4575"/>
                  </a:lnTo>
                  <a:lnTo>
                    <a:pt x="29847" y="4637"/>
                  </a:lnTo>
                  <a:lnTo>
                    <a:pt x="29601" y="4698"/>
                  </a:lnTo>
                  <a:close/>
                  <a:moveTo>
                    <a:pt x="35036" y="5220"/>
                  </a:moveTo>
                  <a:lnTo>
                    <a:pt x="35036" y="5343"/>
                  </a:lnTo>
                  <a:lnTo>
                    <a:pt x="34821" y="5619"/>
                  </a:lnTo>
                  <a:lnTo>
                    <a:pt x="34575" y="5681"/>
                  </a:lnTo>
                  <a:lnTo>
                    <a:pt x="34391" y="5865"/>
                  </a:lnTo>
                  <a:lnTo>
                    <a:pt x="34238" y="5988"/>
                  </a:lnTo>
                  <a:lnTo>
                    <a:pt x="34084" y="5988"/>
                  </a:lnTo>
                  <a:lnTo>
                    <a:pt x="33930" y="5834"/>
                  </a:lnTo>
                  <a:lnTo>
                    <a:pt x="33808" y="5742"/>
                  </a:lnTo>
                  <a:lnTo>
                    <a:pt x="33654" y="5742"/>
                  </a:lnTo>
                  <a:lnTo>
                    <a:pt x="33531" y="5711"/>
                  </a:lnTo>
                  <a:lnTo>
                    <a:pt x="33378" y="5742"/>
                  </a:lnTo>
                  <a:lnTo>
                    <a:pt x="32979" y="5711"/>
                  </a:lnTo>
                  <a:lnTo>
                    <a:pt x="32764" y="5589"/>
                  </a:lnTo>
                  <a:lnTo>
                    <a:pt x="32672" y="5527"/>
                  </a:lnTo>
                  <a:lnTo>
                    <a:pt x="32457" y="5589"/>
                  </a:lnTo>
                  <a:lnTo>
                    <a:pt x="32242" y="5711"/>
                  </a:lnTo>
                  <a:lnTo>
                    <a:pt x="32088" y="5650"/>
                  </a:lnTo>
                  <a:lnTo>
                    <a:pt x="31935" y="5558"/>
                  </a:lnTo>
                  <a:lnTo>
                    <a:pt x="31720" y="5527"/>
                  </a:lnTo>
                  <a:lnTo>
                    <a:pt x="31597" y="5404"/>
                  </a:lnTo>
                  <a:lnTo>
                    <a:pt x="31505" y="5097"/>
                  </a:lnTo>
                  <a:lnTo>
                    <a:pt x="31382" y="4913"/>
                  </a:lnTo>
                  <a:lnTo>
                    <a:pt x="31290" y="4913"/>
                  </a:lnTo>
                  <a:lnTo>
                    <a:pt x="31136" y="5005"/>
                  </a:lnTo>
                  <a:lnTo>
                    <a:pt x="30952" y="4913"/>
                  </a:lnTo>
                  <a:lnTo>
                    <a:pt x="30829" y="4852"/>
                  </a:lnTo>
                  <a:lnTo>
                    <a:pt x="30768" y="4944"/>
                  </a:lnTo>
                  <a:lnTo>
                    <a:pt x="30829" y="5067"/>
                  </a:lnTo>
                  <a:lnTo>
                    <a:pt x="30737" y="5097"/>
                  </a:lnTo>
                  <a:lnTo>
                    <a:pt x="30676" y="5036"/>
                  </a:lnTo>
                  <a:lnTo>
                    <a:pt x="30491" y="4913"/>
                  </a:lnTo>
                  <a:lnTo>
                    <a:pt x="30522" y="4821"/>
                  </a:lnTo>
                  <a:lnTo>
                    <a:pt x="30706" y="4698"/>
                  </a:lnTo>
                  <a:lnTo>
                    <a:pt x="30737" y="4606"/>
                  </a:lnTo>
                  <a:lnTo>
                    <a:pt x="30676" y="4360"/>
                  </a:lnTo>
                  <a:lnTo>
                    <a:pt x="30706" y="4207"/>
                  </a:lnTo>
                  <a:lnTo>
                    <a:pt x="30921" y="4023"/>
                  </a:lnTo>
                  <a:lnTo>
                    <a:pt x="30860" y="3900"/>
                  </a:lnTo>
                  <a:lnTo>
                    <a:pt x="30737" y="3900"/>
                  </a:lnTo>
                  <a:lnTo>
                    <a:pt x="30584" y="3808"/>
                  </a:lnTo>
                  <a:lnTo>
                    <a:pt x="30553" y="3685"/>
                  </a:lnTo>
                  <a:lnTo>
                    <a:pt x="30645" y="3408"/>
                  </a:lnTo>
                  <a:lnTo>
                    <a:pt x="30798" y="3286"/>
                  </a:lnTo>
                  <a:lnTo>
                    <a:pt x="31013" y="3224"/>
                  </a:lnTo>
                  <a:lnTo>
                    <a:pt x="31013" y="3101"/>
                  </a:lnTo>
                  <a:lnTo>
                    <a:pt x="31075" y="2979"/>
                  </a:lnTo>
                  <a:lnTo>
                    <a:pt x="31290" y="2917"/>
                  </a:lnTo>
                  <a:lnTo>
                    <a:pt x="31566" y="2733"/>
                  </a:lnTo>
                  <a:lnTo>
                    <a:pt x="31628" y="2518"/>
                  </a:lnTo>
                  <a:lnTo>
                    <a:pt x="31689" y="2487"/>
                  </a:lnTo>
                  <a:lnTo>
                    <a:pt x="31996" y="2518"/>
                  </a:lnTo>
                  <a:lnTo>
                    <a:pt x="32211" y="2671"/>
                  </a:lnTo>
                  <a:lnTo>
                    <a:pt x="32518" y="3071"/>
                  </a:lnTo>
                  <a:lnTo>
                    <a:pt x="32579" y="3224"/>
                  </a:lnTo>
                  <a:lnTo>
                    <a:pt x="32487" y="3470"/>
                  </a:lnTo>
                  <a:lnTo>
                    <a:pt x="32579" y="3562"/>
                  </a:lnTo>
                  <a:lnTo>
                    <a:pt x="32518" y="3715"/>
                  </a:lnTo>
                  <a:lnTo>
                    <a:pt x="32426" y="3838"/>
                  </a:lnTo>
                  <a:lnTo>
                    <a:pt x="32457" y="3961"/>
                  </a:lnTo>
                  <a:lnTo>
                    <a:pt x="32549" y="3900"/>
                  </a:lnTo>
                  <a:lnTo>
                    <a:pt x="32641" y="3685"/>
                  </a:lnTo>
                  <a:lnTo>
                    <a:pt x="32672" y="3470"/>
                  </a:lnTo>
                  <a:lnTo>
                    <a:pt x="32672" y="3347"/>
                  </a:lnTo>
                  <a:lnTo>
                    <a:pt x="32764" y="3193"/>
                  </a:lnTo>
                  <a:lnTo>
                    <a:pt x="32764" y="3101"/>
                  </a:lnTo>
                  <a:lnTo>
                    <a:pt x="32549" y="2856"/>
                  </a:lnTo>
                  <a:lnTo>
                    <a:pt x="32518" y="2733"/>
                  </a:lnTo>
                  <a:lnTo>
                    <a:pt x="32549" y="2610"/>
                  </a:lnTo>
                  <a:lnTo>
                    <a:pt x="32825" y="2579"/>
                  </a:lnTo>
                  <a:lnTo>
                    <a:pt x="33132" y="2610"/>
                  </a:lnTo>
                  <a:lnTo>
                    <a:pt x="33654" y="3040"/>
                  </a:lnTo>
                  <a:lnTo>
                    <a:pt x="33716" y="3040"/>
                  </a:lnTo>
                  <a:lnTo>
                    <a:pt x="33808" y="3101"/>
                  </a:lnTo>
                  <a:lnTo>
                    <a:pt x="33808" y="3286"/>
                  </a:lnTo>
                  <a:lnTo>
                    <a:pt x="33961" y="3378"/>
                  </a:lnTo>
                  <a:lnTo>
                    <a:pt x="33992" y="3593"/>
                  </a:lnTo>
                  <a:lnTo>
                    <a:pt x="33992" y="3808"/>
                  </a:lnTo>
                  <a:lnTo>
                    <a:pt x="34238" y="4084"/>
                  </a:lnTo>
                  <a:lnTo>
                    <a:pt x="34422" y="4330"/>
                  </a:lnTo>
                  <a:lnTo>
                    <a:pt x="34422" y="4422"/>
                  </a:lnTo>
                  <a:lnTo>
                    <a:pt x="34268" y="4422"/>
                  </a:lnTo>
                  <a:lnTo>
                    <a:pt x="34145" y="4330"/>
                  </a:lnTo>
                  <a:lnTo>
                    <a:pt x="34053" y="4330"/>
                  </a:lnTo>
                  <a:lnTo>
                    <a:pt x="34084" y="4545"/>
                  </a:lnTo>
                  <a:lnTo>
                    <a:pt x="34268" y="4667"/>
                  </a:lnTo>
                  <a:lnTo>
                    <a:pt x="34483" y="4698"/>
                  </a:lnTo>
                  <a:lnTo>
                    <a:pt x="34698" y="4913"/>
                  </a:lnTo>
                  <a:lnTo>
                    <a:pt x="34790" y="4944"/>
                  </a:lnTo>
                  <a:lnTo>
                    <a:pt x="35005" y="5189"/>
                  </a:lnTo>
                  <a:close/>
                  <a:moveTo>
                    <a:pt x="65251" y="614"/>
                  </a:moveTo>
                  <a:lnTo>
                    <a:pt x="65343" y="276"/>
                  </a:lnTo>
                  <a:lnTo>
                    <a:pt x="65558" y="61"/>
                  </a:lnTo>
                  <a:lnTo>
                    <a:pt x="65619" y="123"/>
                  </a:lnTo>
                  <a:lnTo>
                    <a:pt x="65619" y="246"/>
                  </a:lnTo>
                  <a:lnTo>
                    <a:pt x="65650" y="307"/>
                  </a:lnTo>
                  <a:lnTo>
                    <a:pt x="65527" y="399"/>
                  </a:lnTo>
                  <a:lnTo>
                    <a:pt x="65435" y="522"/>
                  </a:lnTo>
                  <a:lnTo>
                    <a:pt x="65220" y="614"/>
                  </a:lnTo>
                  <a:close/>
                  <a:moveTo>
                    <a:pt x="67032" y="3408"/>
                  </a:moveTo>
                  <a:lnTo>
                    <a:pt x="67124" y="3715"/>
                  </a:lnTo>
                  <a:lnTo>
                    <a:pt x="67400" y="4115"/>
                  </a:lnTo>
                  <a:lnTo>
                    <a:pt x="67492" y="4268"/>
                  </a:lnTo>
                  <a:lnTo>
                    <a:pt x="68045" y="4452"/>
                  </a:lnTo>
                  <a:lnTo>
                    <a:pt x="68475" y="4514"/>
                  </a:lnTo>
                  <a:lnTo>
                    <a:pt x="68751" y="4637"/>
                  </a:lnTo>
                  <a:lnTo>
                    <a:pt x="69027" y="4637"/>
                  </a:lnTo>
                  <a:lnTo>
                    <a:pt x="69242" y="4575"/>
                  </a:lnTo>
                  <a:lnTo>
                    <a:pt x="69488" y="4637"/>
                  </a:lnTo>
                  <a:lnTo>
                    <a:pt x="69642" y="4575"/>
                  </a:lnTo>
                  <a:lnTo>
                    <a:pt x="69979" y="4391"/>
                  </a:lnTo>
                  <a:lnTo>
                    <a:pt x="70041" y="4176"/>
                  </a:lnTo>
                  <a:lnTo>
                    <a:pt x="70164" y="3992"/>
                  </a:lnTo>
                  <a:lnTo>
                    <a:pt x="70102" y="3746"/>
                  </a:lnTo>
                  <a:lnTo>
                    <a:pt x="69949" y="3685"/>
                  </a:lnTo>
                  <a:lnTo>
                    <a:pt x="69826" y="3715"/>
                  </a:lnTo>
                  <a:lnTo>
                    <a:pt x="69795" y="3593"/>
                  </a:lnTo>
                  <a:lnTo>
                    <a:pt x="69795" y="3501"/>
                  </a:lnTo>
                  <a:lnTo>
                    <a:pt x="69703" y="3408"/>
                  </a:lnTo>
                  <a:lnTo>
                    <a:pt x="69580" y="3470"/>
                  </a:lnTo>
                  <a:lnTo>
                    <a:pt x="69334" y="3408"/>
                  </a:lnTo>
                  <a:lnTo>
                    <a:pt x="68935" y="3501"/>
                  </a:lnTo>
                  <a:lnTo>
                    <a:pt x="68690" y="3685"/>
                  </a:lnTo>
                  <a:lnTo>
                    <a:pt x="68505" y="3715"/>
                  </a:lnTo>
                  <a:lnTo>
                    <a:pt x="68475" y="3623"/>
                  </a:lnTo>
                  <a:lnTo>
                    <a:pt x="68413" y="3470"/>
                  </a:lnTo>
                  <a:lnTo>
                    <a:pt x="68290" y="3470"/>
                  </a:lnTo>
                  <a:lnTo>
                    <a:pt x="68106" y="3531"/>
                  </a:lnTo>
                  <a:lnTo>
                    <a:pt x="67861" y="3531"/>
                  </a:lnTo>
                  <a:lnTo>
                    <a:pt x="67738" y="3470"/>
                  </a:lnTo>
                  <a:lnTo>
                    <a:pt x="67738" y="3623"/>
                  </a:lnTo>
                  <a:lnTo>
                    <a:pt x="67615" y="3746"/>
                  </a:lnTo>
                  <a:lnTo>
                    <a:pt x="67308" y="3654"/>
                  </a:lnTo>
                  <a:lnTo>
                    <a:pt x="67185" y="3562"/>
                  </a:lnTo>
                  <a:lnTo>
                    <a:pt x="67185" y="3439"/>
                  </a:lnTo>
                  <a:close/>
                  <a:moveTo>
                    <a:pt x="60675" y="6264"/>
                  </a:moveTo>
                  <a:lnTo>
                    <a:pt x="60491" y="5865"/>
                  </a:lnTo>
                  <a:lnTo>
                    <a:pt x="60430" y="5681"/>
                  </a:lnTo>
                  <a:lnTo>
                    <a:pt x="60307" y="5558"/>
                  </a:lnTo>
                  <a:lnTo>
                    <a:pt x="60000" y="5527"/>
                  </a:lnTo>
                  <a:lnTo>
                    <a:pt x="59846" y="5312"/>
                  </a:lnTo>
                  <a:lnTo>
                    <a:pt x="59724" y="5189"/>
                  </a:lnTo>
                  <a:lnTo>
                    <a:pt x="59631" y="5159"/>
                  </a:lnTo>
                  <a:lnTo>
                    <a:pt x="59662" y="5281"/>
                  </a:lnTo>
                  <a:lnTo>
                    <a:pt x="59816" y="5527"/>
                  </a:lnTo>
                  <a:lnTo>
                    <a:pt x="60031" y="5742"/>
                  </a:lnTo>
                  <a:lnTo>
                    <a:pt x="60276" y="6080"/>
                  </a:lnTo>
                  <a:lnTo>
                    <a:pt x="60399" y="6418"/>
                  </a:lnTo>
                  <a:lnTo>
                    <a:pt x="60553" y="6510"/>
                  </a:lnTo>
                  <a:lnTo>
                    <a:pt x="60645" y="6418"/>
                  </a:lnTo>
                  <a:lnTo>
                    <a:pt x="60645" y="6233"/>
                  </a:lnTo>
                  <a:close/>
                  <a:moveTo>
                    <a:pt x="63900" y="6633"/>
                  </a:moveTo>
                  <a:lnTo>
                    <a:pt x="63777" y="6633"/>
                  </a:lnTo>
                  <a:lnTo>
                    <a:pt x="63685" y="6571"/>
                  </a:lnTo>
                  <a:lnTo>
                    <a:pt x="63685" y="6448"/>
                  </a:lnTo>
                  <a:lnTo>
                    <a:pt x="63715" y="6356"/>
                  </a:lnTo>
                  <a:lnTo>
                    <a:pt x="63807" y="6418"/>
                  </a:lnTo>
                  <a:lnTo>
                    <a:pt x="63900" y="6510"/>
                  </a:lnTo>
                  <a:lnTo>
                    <a:pt x="64053" y="6571"/>
                  </a:lnTo>
                  <a:lnTo>
                    <a:pt x="64114" y="6694"/>
                  </a:lnTo>
                  <a:lnTo>
                    <a:pt x="64114" y="6755"/>
                  </a:lnTo>
                  <a:lnTo>
                    <a:pt x="64237" y="6755"/>
                  </a:lnTo>
                  <a:lnTo>
                    <a:pt x="64391" y="6540"/>
                  </a:lnTo>
                  <a:lnTo>
                    <a:pt x="64544" y="6233"/>
                  </a:lnTo>
                  <a:lnTo>
                    <a:pt x="64821" y="5957"/>
                  </a:lnTo>
                  <a:lnTo>
                    <a:pt x="65005" y="5926"/>
                  </a:lnTo>
                  <a:lnTo>
                    <a:pt x="65158" y="5803"/>
                  </a:lnTo>
                  <a:lnTo>
                    <a:pt x="65220" y="5834"/>
                  </a:lnTo>
                  <a:lnTo>
                    <a:pt x="65158" y="5957"/>
                  </a:lnTo>
                  <a:lnTo>
                    <a:pt x="65343" y="5988"/>
                  </a:lnTo>
                  <a:lnTo>
                    <a:pt x="65466" y="6049"/>
                  </a:lnTo>
                  <a:lnTo>
                    <a:pt x="65588" y="5988"/>
                  </a:lnTo>
                  <a:lnTo>
                    <a:pt x="65588" y="5834"/>
                  </a:lnTo>
                  <a:lnTo>
                    <a:pt x="65834" y="5711"/>
                  </a:lnTo>
                  <a:lnTo>
                    <a:pt x="65957" y="5558"/>
                  </a:lnTo>
                  <a:lnTo>
                    <a:pt x="65895" y="5496"/>
                  </a:lnTo>
                  <a:lnTo>
                    <a:pt x="65680" y="5496"/>
                  </a:lnTo>
                  <a:lnTo>
                    <a:pt x="65435" y="5619"/>
                  </a:lnTo>
                  <a:lnTo>
                    <a:pt x="65189" y="5466"/>
                  </a:lnTo>
                  <a:lnTo>
                    <a:pt x="64913" y="5404"/>
                  </a:lnTo>
                  <a:lnTo>
                    <a:pt x="64821" y="5281"/>
                  </a:lnTo>
                  <a:lnTo>
                    <a:pt x="64636" y="5281"/>
                  </a:lnTo>
                  <a:lnTo>
                    <a:pt x="64606" y="5189"/>
                  </a:lnTo>
                  <a:lnTo>
                    <a:pt x="64329" y="4944"/>
                  </a:lnTo>
                  <a:lnTo>
                    <a:pt x="64207" y="4882"/>
                  </a:lnTo>
                  <a:lnTo>
                    <a:pt x="64145" y="4606"/>
                  </a:lnTo>
                  <a:lnTo>
                    <a:pt x="64114" y="4483"/>
                  </a:lnTo>
                  <a:lnTo>
                    <a:pt x="63992" y="4330"/>
                  </a:lnTo>
                  <a:lnTo>
                    <a:pt x="63961" y="4145"/>
                  </a:lnTo>
                  <a:lnTo>
                    <a:pt x="63777" y="4053"/>
                  </a:lnTo>
                  <a:lnTo>
                    <a:pt x="63777" y="3992"/>
                  </a:lnTo>
                  <a:lnTo>
                    <a:pt x="63869" y="3930"/>
                  </a:lnTo>
                  <a:lnTo>
                    <a:pt x="63777" y="3838"/>
                  </a:lnTo>
                  <a:lnTo>
                    <a:pt x="63869" y="3777"/>
                  </a:lnTo>
                  <a:lnTo>
                    <a:pt x="63930" y="3715"/>
                  </a:lnTo>
                  <a:lnTo>
                    <a:pt x="63930" y="3593"/>
                  </a:lnTo>
                  <a:lnTo>
                    <a:pt x="63838" y="3562"/>
                  </a:lnTo>
                  <a:lnTo>
                    <a:pt x="63715" y="3470"/>
                  </a:lnTo>
                  <a:lnTo>
                    <a:pt x="63408" y="3470"/>
                  </a:lnTo>
                  <a:lnTo>
                    <a:pt x="63193" y="3408"/>
                  </a:lnTo>
                  <a:lnTo>
                    <a:pt x="63070" y="3286"/>
                  </a:lnTo>
                  <a:lnTo>
                    <a:pt x="62886" y="3286"/>
                  </a:lnTo>
                  <a:lnTo>
                    <a:pt x="62702" y="3193"/>
                  </a:lnTo>
                  <a:lnTo>
                    <a:pt x="62641" y="3255"/>
                  </a:lnTo>
                  <a:lnTo>
                    <a:pt x="62917" y="3470"/>
                  </a:lnTo>
                  <a:lnTo>
                    <a:pt x="63040" y="3501"/>
                  </a:lnTo>
                  <a:lnTo>
                    <a:pt x="63101" y="3593"/>
                  </a:lnTo>
                  <a:lnTo>
                    <a:pt x="62917" y="3593"/>
                  </a:lnTo>
                  <a:lnTo>
                    <a:pt x="62856" y="3562"/>
                  </a:lnTo>
                  <a:lnTo>
                    <a:pt x="62702" y="3562"/>
                  </a:lnTo>
                  <a:lnTo>
                    <a:pt x="62610" y="3685"/>
                  </a:lnTo>
                  <a:lnTo>
                    <a:pt x="62671" y="3869"/>
                  </a:lnTo>
                  <a:lnTo>
                    <a:pt x="62763" y="4053"/>
                  </a:lnTo>
                  <a:lnTo>
                    <a:pt x="62825" y="4268"/>
                  </a:lnTo>
                  <a:lnTo>
                    <a:pt x="63070" y="4545"/>
                  </a:lnTo>
                  <a:lnTo>
                    <a:pt x="63132" y="4637"/>
                  </a:lnTo>
                  <a:lnTo>
                    <a:pt x="63040" y="4698"/>
                  </a:lnTo>
                  <a:lnTo>
                    <a:pt x="62856" y="4729"/>
                  </a:lnTo>
                  <a:lnTo>
                    <a:pt x="62671" y="4545"/>
                  </a:lnTo>
                  <a:lnTo>
                    <a:pt x="62610" y="4299"/>
                  </a:lnTo>
                  <a:lnTo>
                    <a:pt x="62426" y="4237"/>
                  </a:lnTo>
                  <a:lnTo>
                    <a:pt x="62272" y="4268"/>
                  </a:lnTo>
                  <a:lnTo>
                    <a:pt x="62180" y="4330"/>
                  </a:lnTo>
                  <a:lnTo>
                    <a:pt x="62119" y="4268"/>
                  </a:lnTo>
                  <a:lnTo>
                    <a:pt x="61965" y="4237"/>
                  </a:lnTo>
                  <a:lnTo>
                    <a:pt x="61965" y="4053"/>
                  </a:lnTo>
                  <a:lnTo>
                    <a:pt x="61904" y="3930"/>
                  </a:lnTo>
                  <a:lnTo>
                    <a:pt x="61750" y="3900"/>
                  </a:lnTo>
                  <a:lnTo>
                    <a:pt x="61566" y="3746"/>
                  </a:lnTo>
                  <a:lnTo>
                    <a:pt x="61320" y="3715"/>
                  </a:lnTo>
                  <a:lnTo>
                    <a:pt x="61228" y="3654"/>
                  </a:lnTo>
                  <a:lnTo>
                    <a:pt x="61167" y="3501"/>
                  </a:lnTo>
                  <a:lnTo>
                    <a:pt x="60982" y="3593"/>
                  </a:lnTo>
                  <a:lnTo>
                    <a:pt x="60860" y="3685"/>
                  </a:lnTo>
                  <a:lnTo>
                    <a:pt x="60860" y="3930"/>
                  </a:lnTo>
                  <a:lnTo>
                    <a:pt x="60798" y="3992"/>
                  </a:lnTo>
                  <a:lnTo>
                    <a:pt x="60798" y="4207"/>
                  </a:lnTo>
                  <a:lnTo>
                    <a:pt x="60737" y="4391"/>
                  </a:lnTo>
                  <a:lnTo>
                    <a:pt x="60553" y="4545"/>
                  </a:lnTo>
                  <a:lnTo>
                    <a:pt x="60553" y="4667"/>
                  </a:lnTo>
                  <a:lnTo>
                    <a:pt x="60768" y="4944"/>
                  </a:lnTo>
                  <a:lnTo>
                    <a:pt x="60860" y="4944"/>
                  </a:lnTo>
                  <a:lnTo>
                    <a:pt x="60982" y="5036"/>
                  </a:lnTo>
                  <a:lnTo>
                    <a:pt x="60921" y="5097"/>
                  </a:lnTo>
                  <a:lnTo>
                    <a:pt x="60798" y="5097"/>
                  </a:lnTo>
                  <a:lnTo>
                    <a:pt x="60829" y="5251"/>
                  </a:lnTo>
                  <a:lnTo>
                    <a:pt x="60952" y="5281"/>
                  </a:lnTo>
                  <a:lnTo>
                    <a:pt x="61013" y="5435"/>
                  </a:lnTo>
                  <a:lnTo>
                    <a:pt x="61013" y="5558"/>
                  </a:lnTo>
                  <a:lnTo>
                    <a:pt x="61136" y="5619"/>
                  </a:lnTo>
                  <a:lnTo>
                    <a:pt x="61320" y="5681"/>
                  </a:lnTo>
                  <a:lnTo>
                    <a:pt x="61382" y="5803"/>
                  </a:lnTo>
                  <a:lnTo>
                    <a:pt x="61351" y="5865"/>
                  </a:lnTo>
                  <a:lnTo>
                    <a:pt x="61412" y="5926"/>
                  </a:lnTo>
                  <a:lnTo>
                    <a:pt x="61504" y="5896"/>
                  </a:lnTo>
                  <a:lnTo>
                    <a:pt x="61597" y="5896"/>
                  </a:lnTo>
                  <a:lnTo>
                    <a:pt x="61658" y="5988"/>
                  </a:lnTo>
                  <a:lnTo>
                    <a:pt x="61566" y="6080"/>
                  </a:lnTo>
                  <a:lnTo>
                    <a:pt x="61504" y="6049"/>
                  </a:lnTo>
                  <a:lnTo>
                    <a:pt x="61382" y="6049"/>
                  </a:lnTo>
                  <a:lnTo>
                    <a:pt x="61351" y="6141"/>
                  </a:lnTo>
                  <a:lnTo>
                    <a:pt x="61412" y="6295"/>
                  </a:lnTo>
                  <a:lnTo>
                    <a:pt x="61904" y="6633"/>
                  </a:lnTo>
                  <a:lnTo>
                    <a:pt x="62149" y="6725"/>
                  </a:lnTo>
                  <a:lnTo>
                    <a:pt x="62395" y="6694"/>
                  </a:lnTo>
                  <a:lnTo>
                    <a:pt x="62548" y="6817"/>
                  </a:lnTo>
                  <a:lnTo>
                    <a:pt x="62702" y="6909"/>
                  </a:lnTo>
                  <a:lnTo>
                    <a:pt x="62733" y="7062"/>
                  </a:lnTo>
                  <a:lnTo>
                    <a:pt x="62886" y="7216"/>
                  </a:lnTo>
                  <a:lnTo>
                    <a:pt x="63132" y="7216"/>
                  </a:lnTo>
                  <a:lnTo>
                    <a:pt x="63378" y="7124"/>
                  </a:lnTo>
                  <a:lnTo>
                    <a:pt x="63592" y="7124"/>
                  </a:lnTo>
                  <a:lnTo>
                    <a:pt x="63746" y="7247"/>
                  </a:lnTo>
                  <a:lnTo>
                    <a:pt x="63900" y="7216"/>
                  </a:lnTo>
                  <a:lnTo>
                    <a:pt x="63961" y="7062"/>
                  </a:lnTo>
                  <a:lnTo>
                    <a:pt x="63961" y="6940"/>
                  </a:lnTo>
                  <a:lnTo>
                    <a:pt x="63869" y="6755"/>
                  </a:lnTo>
                  <a:lnTo>
                    <a:pt x="63869" y="6633"/>
                  </a:lnTo>
                  <a:close/>
                  <a:moveTo>
                    <a:pt x="63961" y="3439"/>
                  </a:moveTo>
                  <a:lnTo>
                    <a:pt x="64207" y="3439"/>
                  </a:lnTo>
                  <a:lnTo>
                    <a:pt x="64483" y="3439"/>
                  </a:lnTo>
                  <a:lnTo>
                    <a:pt x="64636" y="3439"/>
                  </a:lnTo>
                  <a:lnTo>
                    <a:pt x="65036" y="3654"/>
                  </a:lnTo>
                  <a:lnTo>
                    <a:pt x="65220" y="3654"/>
                  </a:lnTo>
                  <a:lnTo>
                    <a:pt x="65373" y="3623"/>
                  </a:lnTo>
                  <a:lnTo>
                    <a:pt x="65742" y="3654"/>
                  </a:lnTo>
                  <a:lnTo>
                    <a:pt x="66172" y="3777"/>
                  </a:lnTo>
                  <a:lnTo>
                    <a:pt x="66172" y="3869"/>
                  </a:lnTo>
                  <a:lnTo>
                    <a:pt x="65988" y="3930"/>
                  </a:lnTo>
                  <a:lnTo>
                    <a:pt x="65865" y="4053"/>
                  </a:lnTo>
                  <a:lnTo>
                    <a:pt x="65865" y="4207"/>
                  </a:lnTo>
                  <a:lnTo>
                    <a:pt x="66049" y="4391"/>
                  </a:lnTo>
                  <a:lnTo>
                    <a:pt x="66233" y="4452"/>
                  </a:lnTo>
                  <a:lnTo>
                    <a:pt x="66233" y="4667"/>
                  </a:lnTo>
                  <a:lnTo>
                    <a:pt x="66264" y="4790"/>
                  </a:lnTo>
                  <a:lnTo>
                    <a:pt x="66202" y="4944"/>
                  </a:lnTo>
                  <a:lnTo>
                    <a:pt x="66141" y="5159"/>
                  </a:lnTo>
                  <a:lnTo>
                    <a:pt x="66018" y="5281"/>
                  </a:lnTo>
                  <a:lnTo>
                    <a:pt x="65957" y="5404"/>
                  </a:lnTo>
                  <a:lnTo>
                    <a:pt x="65803" y="5281"/>
                  </a:lnTo>
                  <a:lnTo>
                    <a:pt x="65711" y="5281"/>
                  </a:lnTo>
                  <a:lnTo>
                    <a:pt x="65527" y="5404"/>
                  </a:lnTo>
                  <a:lnTo>
                    <a:pt x="65343" y="5404"/>
                  </a:lnTo>
                  <a:lnTo>
                    <a:pt x="64974" y="5220"/>
                  </a:lnTo>
                  <a:lnTo>
                    <a:pt x="64759" y="5036"/>
                  </a:lnTo>
                  <a:lnTo>
                    <a:pt x="64391" y="4729"/>
                  </a:lnTo>
                  <a:lnTo>
                    <a:pt x="64329" y="4514"/>
                  </a:lnTo>
                  <a:lnTo>
                    <a:pt x="64391" y="4360"/>
                  </a:lnTo>
                  <a:lnTo>
                    <a:pt x="64391" y="4207"/>
                  </a:lnTo>
                  <a:lnTo>
                    <a:pt x="64422" y="4145"/>
                  </a:lnTo>
                  <a:lnTo>
                    <a:pt x="64329" y="3992"/>
                  </a:lnTo>
                  <a:lnTo>
                    <a:pt x="64237" y="3930"/>
                  </a:lnTo>
                  <a:lnTo>
                    <a:pt x="64207" y="3746"/>
                  </a:lnTo>
                  <a:lnTo>
                    <a:pt x="64114" y="3715"/>
                  </a:lnTo>
                  <a:lnTo>
                    <a:pt x="63992" y="3562"/>
                  </a:lnTo>
                  <a:lnTo>
                    <a:pt x="63900" y="3408"/>
                  </a:lnTo>
                  <a:close/>
                  <a:moveTo>
                    <a:pt x="36479" y="7677"/>
                  </a:moveTo>
                  <a:cubicBezTo>
                    <a:pt x="36448" y="7677"/>
                    <a:pt x="36694" y="7615"/>
                    <a:pt x="36694" y="7615"/>
                  </a:cubicBezTo>
                  <a:lnTo>
                    <a:pt x="36786" y="7400"/>
                  </a:lnTo>
                  <a:lnTo>
                    <a:pt x="36970" y="7155"/>
                  </a:lnTo>
                  <a:lnTo>
                    <a:pt x="37093" y="7062"/>
                  </a:lnTo>
                  <a:lnTo>
                    <a:pt x="37062" y="6970"/>
                  </a:lnTo>
                  <a:lnTo>
                    <a:pt x="37093" y="6847"/>
                  </a:lnTo>
                  <a:lnTo>
                    <a:pt x="37462" y="6602"/>
                  </a:lnTo>
                  <a:lnTo>
                    <a:pt x="37584" y="6571"/>
                  </a:lnTo>
                  <a:lnTo>
                    <a:pt x="37707" y="6633"/>
                  </a:lnTo>
                  <a:lnTo>
                    <a:pt x="37799" y="6633"/>
                  </a:lnTo>
                  <a:lnTo>
                    <a:pt x="37892" y="6479"/>
                  </a:lnTo>
                  <a:lnTo>
                    <a:pt x="37953" y="6356"/>
                  </a:lnTo>
                  <a:lnTo>
                    <a:pt x="38137" y="6295"/>
                  </a:lnTo>
                  <a:lnTo>
                    <a:pt x="38414" y="6080"/>
                  </a:lnTo>
                  <a:lnTo>
                    <a:pt x="38444" y="5957"/>
                  </a:lnTo>
                  <a:lnTo>
                    <a:pt x="38567" y="5865"/>
                  </a:lnTo>
                  <a:lnTo>
                    <a:pt x="38721" y="5558"/>
                  </a:lnTo>
                  <a:lnTo>
                    <a:pt x="38659" y="5374"/>
                  </a:lnTo>
                  <a:lnTo>
                    <a:pt x="38444" y="5128"/>
                  </a:lnTo>
                  <a:lnTo>
                    <a:pt x="38352" y="4913"/>
                  </a:lnTo>
                  <a:lnTo>
                    <a:pt x="38352" y="4759"/>
                  </a:lnTo>
                  <a:lnTo>
                    <a:pt x="38106" y="4606"/>
                  </a:lnTo>
                  <a:lnTo>
                    <a:pt x="37922" y="4606"/>
                  </a:lnTo>
                  <a:lnTo>
                    <a:pt x="37861" y="4637"/>
                  </a:lnTo>
                  <a:lnTo>
                    <a:pt x="37738" y="4575"/>
                  </a:lnTo>
                  <a:lnTo>
                    <a:pt x="37554" y="4483"/>
                  </a:lnTo>
                  <a:lnTo>
                    <a:pt x="37339" y="4299"/>
                  </a:lnTo>
                  <a:lnTo>
                    <a:pt x="37247" y="4268"/>
                  </a:lnTo>
                  <a:lnTo>
                    <a:pt x="37216" y="4330"/>
                  </a:lnTo>
                  <a:lnTo>
                    <a:pt x="37093" y="4299"/>
                  </a:lnTo>
                  <a:lnTo>
                    <a:pt x="37032" y="4145"/>
                  </a:lnTo>
                  <a:lnTo>
                    <a:pt x="36909" y="3992"/>
                  </a:lnTo>
                  <a:lnTo>
                    <a:pt x="36786" y="3992"/>
                  </a:lnTo>
                  <a:lnTo>
                    <a:pt x="36755" y="4145"/>
                  </a:lnTo>
                  <a:lnTo>
                    <a:pt x="36694" y="4145"/>
                  </a:lnTo>
                  <a:lnTo>
                    <a:pt x="36510" y="3961"/>
                  </a:lnTo>
                  <a:lnTo>
                    <a:pt x="36418" y="3869"/>
                  </a:lnTo>
                  <a:lnTo>
                    <a:pt x="36418" y="3961"/>
                  </a:lnTo>
                  <a:lnTo>
                    <a:pt x="36540" y="4115"/>
                  </a:lnTo>
                  <a:lnTo>
                    <a:pt x="36540" y="4207"/>
                  </a:lnTo>
                  <a:lnTo>
                    <a:pt x="36448" y="4299"/>
                  </a:lnTo>
                  <a:lnTo>
                    <a:pt x="36448" y="4452"/>
                  </a:lnTo>
                  <a:lnTo>
                    <a:pt x="36356" y="4452"/>
                  </a:lnTo>
                  <a:lnTo>
                    <a:pt x="36295" y="4360"/>
                  </a:lnTo>
                  <a:lnTo>
                    <a:pt x="36264" y="3808"/>
                  </a:lnTo>
                  <a:lnTo>
                    <a:pt x="36080" y="3746"/>
                  </a:lnTo>
                  <a:lnTo>
                    <a:pt x="35926" y="3685"/>
                  </a:lnTo>
                  <a:lnTo>
                    <a:pt x="35711" y="3593"/>
                  </a:lnTo>
                  <a:lnTo>
                    <a:pt x="35589" y="3593"/>
                  </a:lnTo>
                  <a:lnTo>
                    <a:pt x="35496" y="3715"/>
                  </a:lnTo>
                  <a:lnTo>
                    <a:pt x="35527" y="3869"/>
                  </a:lnTo>
                  <a:lnTo>
                    <a:pt x="35711" y="3992"/>
                  </a:lnTo>
                  <a:lnTo>
                    <a:pt x="35834" y="4145"/>
                  </a:lnTo>
                  <a:lnTo>
                    <a:pt x="35742" y="4207"/>
                  </a:lnTo>
                  <a:lnTo>
                    <a:pt x="35619" y="4207"/>
                  </a:lnTo>
                  <a:lnTo>
                    <a:pt x="35558" y="4115"/>
                  </a:lnTo>
                  <a:lnTo>
                    <a:pt x="35466" y="4023"/>
                  </a:lnTo>
                  <a:lnTo>
                    <a:pt x="35404" y="4023"/>
                  </a:lnTo>
                  <a:lnTo>
                    <a:pt x="35404" y="4115"/>
                  </a:lnTo>
                  <a:lnTo>
                    <a:pt x="35466" y="4268"/>
                  </a:lnTo>
                  <a:lnTo>
                    <a:pt x="35435" y="4299"/>
                  </a:lnTo>
                  <a:lnTo>
                    <a:pt x="35435" y="4483"/>
                  </a:lnTo>
                  <a:lnTo>
                    <a:pt x="35496" y="4575"/>
                  </a:lnTo>
                  <a:lnTo>
                    <a:pt x="35619" y="4606"/>
                  </a:lnTo>
                  <a:lnTo>
                    <a:pt x="35711" y="4698"/>
                  </a:lnTo>
                  <a:lnTo>
                    <a:pt x="35681" y="4852"/>
                  </a:lnTo>
                  <a:lnTo>
                    <a:pt x="35834" y="5281"/>
                  </a:lnTo>
                  <a:lnTo>
                    <a:pt x="35988" y="5374"/>
                  </a:lnTo>
                  <a:lnTo>
                    <a:pt x="36111" y="5374"/>
                  </a:lnTo>
                  <a:lnTo>
                    <a:pt x="36018" y="5496"/>
                  </a:lnTo>
                  <a:lnTo>
                    <a:pt x="35865" y="5527"/>
                  </a:lnTo>
                  <a:lnTo>
                    <a:pt x="35773" y="5803"/>
                  </a:lnTo>
                  <a:lnTo>
                    <a:pt x="35957" y="6080"/>
                  </a:lnTo>
                  <a:lnTo>
                    <a:pt x="36018" y="6264"/>
                  </a:lnTo>
                  <a:lnTo>
                    <a:pt x="36018" y="6479"/>
                  </a:lnTo>
                  <a:lnTo>
                    <a:pt x="36111" y="6540"/>
                  </a:lnTo>
                  <a:lnTo>
                    <a:pt x="36111" y="6694"/>
                  </a:lnTo>
                  <a:lnTo>
                    <a:pt x="36049" y="6786"/>
                  </a:lnTo>
                  <a:lnTo>
                    <a:pt x="36172" y="7032"/>
                  </a:lnTo>
                  <a:lnTo>
                    <a:pt x="36264" y="7308"/>
                  </a:lnTo>
                  <a:lnTo>
                    <a:pt x="36387" y="7431"/>
                  </a:lnTo>
                  <a:lnTo>
                    <a:pt x="36387" y="7584"/>
                  </a:lnTo>
                  <a:lnTo>
                    <a:pt x="36510" y="7677"/>
                  </a:lnTo>
                  <a:close/>
                  <a:moveTo>
                    <a:pt x="39672" y="5865"/>
                  </a:moveTo>
                  <a:lnTo>
                    <a:pt x="39795" y="5742"/>
                  </a:lnTo>
                  <a:lnTo>
                    <a:pt x="39795" y="5650"/>
                  </a:lnTo>
                  <a:lnTo>
                    <a:pt x="39734" y="5619"/>
                  </a:lnTo>
                  <a:lnTo>
                    <a:pt x="39795" y="5527"/>
                  </a:lnTo>
                  <a:lnTo>
                    <a:pt x="39887" y="5496"/>
                  </a:lnTo>
                  <a:lnTo>
                    <a:pt x="39826" y="5404"/>
                  </a:lnTo>
                  <a:lnTo>
                    <a:pt x="39703" y="5404"/>
                  </a:lnTo>
                  <a:lnTo>
                    <a:pt x="39580" y="5558"/>
                  </a:lnTo>
                  <a:lnTo>
                    <a:pt x="39580" y="5650"/>
                  </a:lnTo>
                  <a:lnTo>
                    <a:pt x="39488" y="5681"/>
                  </a:lnTo>
                  <a:lnTo>
                    <a:pt x="39458" y="5803"/>
                  </a:lnTo>
                  <a:lnTo>
                    <a:pt x="39550" y="5865"/>
                  </a:lnTo>
                  <a:lnTo>
                    <a:pt x="39642" y="5834"/>
                  </a:lnTo>
                  <a:close/>
                  <a:moveTo>
                    <a:pt x="39857" y="5865"/>
                  </a:moveTo>
                  <a:lnTo>
                    <a:pt x="39949" y="5742"/>
                  </a:lnTo>
                  <a:lnTo>
                    <a:pt x="40164" y="5773"/>
                  </a:lnTo>
                  <a:lnTo>
                    <a:pt x="40256" y="5589"/>
                  </a:lnTo>
                  <a:lnTo>
                    <a:pt x="40409" y="5589"/>
                  </a:lnTo>
                  <a:lnTo>
                    <a:pt x="40440" y="5558"/>
                  </a:lnTo>
                  <a:lnTo>
                    <a:pt x="40563" y="5589"/>
                  </a:lnTo>
                  <a:lnTo>
                    <a:pt x="40624" y="5773"/>
                  </a:lnTo>
                  <a:lnTo>
                    <a:pt x="40532" y="5926"/>
                  </a:lnTo>
                  <a:lnTo>
                    <a:pt x="40409" y="5834"/>
                  </a:lnTo>
                  <a:lnTo>
                    <a:pt x="40348" y="5926"/>
                  </a:lnTo>
                  <a:lnTo>
                    <a:pt x="40102" y="5957"/>
                  </a:lnTo>
                  <a:lnTo>
                    <a:pt x="39857" y="5957"/>
                  </a:lnTo>
                  <a:lnTo>
                    <a:pt x="39857" y="5865"/>
                  </a:lnTo>
                  <a:close/>
                  <a:moveTo>
                    <a:pt x="41546" y="7431"/>
                  </a:moveTo>
                  <a:lnTo>
                    <a:pt x="41546" y="7554"/>
                  </a:lnTo>
                  <a:lnTo>
                    <a:pt x="41699" y="7769"/>
                  </a:lnTo>
                  <a:lnTo>
                    <a:pt x="41668" y="7830"/>
                  </a:lnTo>
                  <a:lnTo>
                    <a:pt x="41668" y="7891"/>
                  </a:lnTo>
                  <a:lnTo>
                    <a:pt x="41822" y="7830"/>
                  </a:lnTo>
                  <a:lnTo>
                    <a:pt x="41883" y="7646"/>
                  </a:lnTo>
                  <a:lnTo>
                    <a:pt x="41760" y="7400"/>
                  </a:lnTo>
                  <a:lnTo>
                    <a:pt x="41607" y="7400"/>
                  </a:lnTo>
                  <a:lnTo>
                    <a:pt x="41515" y="7431"/>
                  </a:lnTo>
                  <a:close/>
                  <a:moveTo>
                    <a:pt x="56929" y="12405"/>
                  </a:moveTo>
                  <a:lnTo>
                    <a:pt x="57021" y="12374"/>
                  </a:lnTo>
                  <a:lnTo>
                    <a:pt x="57052" y="12221"/>
                  </a:lnTo>
                  <a:lnTo>
                    <a:pt x="57052" y="12067"/>
                  </a:lnTo>
                  <a:lnTo>
                    <a:pt x="56837" y="12190"/>
                  </a:lnTo>
                  <a:lnTo>
                    <a:pt x="56776" y="12221"/>
                  </a:lnTo>
                  <a:lnTo>
                    <a:pt x="56837" y="12374"/>
                  </a:lnTo>
                  <a:lnTo>
                    <a:pt x="56899" y="12374"/>
                  </a:lnTo>
                  <a:lnTo>
                    <a:pt x="56960" y="12436"/>
                  </a:lnTo>
                  <a:close/>
                  <a:moveTo>
                    <a:pt x="54872" y="14708"/>
                  </a:moveTo>
                  <a:lnTo>
                    <a:pt x="55087" y="14708"/>
                  </a:lnTo>
                  <a:lnTo>
                    <a:pt x="55148" y="14677"/>
                  </a:lnTo>
                  <a:lnTo>
                    <a:pt x="55210" y="14677"/>
                  </a:lnTo>
                  <a:lnTo>
                    <a:pt x="55210" y="14585"/>
                  </a:lnTo>
                  <a:lnTo>
                    <a:pt x="55148" y="14524"/>
                  </a:lnTo>
                  <a:lnTo>
                    <a:pt x="54964" y="14401"/>
                  </a:lnTo>
                  <a:lnTo>
                    <a:pt x="54841" y="14401"/>
                  </a:lnTo>
                  <a:lnTo>
                    <a:pt x="54749" y="14462"/>
                  </a:lnTo>
                  <a:lnTo>
                    <a:pt x="54749" y="14524"/>
                  </a:lnTo>
                  <a:lnTo>
                    <a:pt x="54872" y="14616"/>
                  </a:lnTo>
                  <a:lnTo>
                    <a:pt x="54872" y="14739"/>
                  </a:lnTo>
                  <a:close/>
                  <a:moveTo>
                    <a:pt x="49130" y="13695"/>
                  </a:moveTo>
                  <a:lnTo>
                    <a:pt x="49314" y="13726"/>
                  </a:lnTo>
                  <a:lnTo>
                    <a:pt x="49406" y="13787"/>
                  </a:lnTo>
                  <a:lnTo>
                    <a:pt x="49529" y="13726"/>
                  </a:lnTo>
                  <a:lnTo>
                    <a:pt x="49560" y="13603"/>
                  </a:lnTo>
                  <a:lnTo>
                    <a:pt x="49621" y="13511"/>
                  </a:lnTo>
                  <a:lnTo>
                    <a:pt x="49621" y="13449"/>
                  </a:lnTo>
                  <a:lnTo>
                    <a:pt x="49560" y="13326"/>
                  </a:lnTo>
                  <a:lnTo>
                    <a:pt x="49560" y="13050"/>
                  </a:lnTo>
                  <a:lnTo>
                    <a:pt x="49437" y="12958"/>
                  </a:lnTo>
                  <a:lnTo>
                    <a:pt x="49376" y="12774"/>
                  </a:lnTo>
                  <a:lnTo>
                    <a:pt x="49376" y="12682"/>
                  </a:lnTo>
                  <a:lnTo>
                    <a:pt x="49253" y="12651"/>
                  </a:lnTo>
                  <a:lnTo>
                    <a:pt x="48946" y="12743"/>
                  </a:lnTo>
                  <a:lnTo>
                    <a:pt x="48639" y="12896"/>
                  </a:lnTo>
                  <a:lnTo>
                    <a:pt x="48485" y="12896"/>
                  </a:lnTo>
                  <a:lnTo>
                    <a:pt x="48454" y="12989"/>
                  </a:lnTo>
                  <a:lnTo>
                    <a:pt x="48485" y="13142"/>
                  </a:lnTo>
                  <a:lnTo>
                    <a:pt x="48639" y="13234"/>
                  </a:lnTo>
                  <a:lnTo>
                    <a:pt x="48669" y="13388"/>
                  </a:lnTo>
                  <a:lnTo>
                    <a:pt x="48608" y="13449"/>
                  </a:lnTo>
                  <a:lnTo>
                    <a:pt x="48454" y="13449"/>
                  </a:lnTo>
                  <a:lnTo>
                    <a:pt x="48424" y="13511"/>
                  </a:lnTo>
                  <a:lnTo>
                    <a:pt x="48485" y="13603"/>
                  </a:lnTo>
                  <a:lnTo>
                    <a:pt x="48731" y="13603"/>
                  </a:lnTo>
                  <a:lnTo>
                    <a:pt x="49130" y="13695"/>
                  </a:lnTo>
                  <a:close/>
                  <a:moveTo>
                    <a:pt x="65957" y="8690"/>
                  </a:moveTo>
                  <a:lnTo>
                    <a:pt x="66049" y="8628"/>
                  </a:lnTo>
                  <a:lnTo>
                    <a:pt x="65988" y="8567"/>
                  </a:lnTo>
                  <a:lnTo>
                    <a:pt x="66049" y="8383"/>
                  </a:lnTo>
                  <a:lnTo>
                    <a:pt x="66141" y="8260"/>
                  </a:lnTo>
                  <a:lnTo>
                    <a:pt x="66110" y="8106"/>
                  </a:lnTo>
                  <a:lnTo>
                    <a:pt x="65895" y="7861"/>
                  </a:lnTo>
                  <a:lnTo>
                    <a:pt x="65803" y="7677"/>
                  </a:lnTo>
                  <a:lnTo>
                    <a:pt x="65680" y="7646"/>
                  </a:lnTo>
                  <a:lnTo>
                    <a:pt x="65496" y="7707"/>
                  </a:lnTo>
                  <a:lnTo>
                    <a:pt x="65343" y="7861"/>
                  </a:lnTo>
                  <a:lnTo>
                    <a:pt x="65343" y="7984"/>
                  </a:lnTo>
                  <a:lnTo>
                    <a:pt x="65466" y="8168"/>
                  </a:lnTo>
                  <a:lnTo>
                    <a:pt x="65435" y="8260"/>
                  </a:lnTo>
                  <a:lnTo>
                    <a:pt x="65496" y="8352"/>
                  </a:lnTo>
                  <a:lnTo>
                    <a:pt x="65619" y="8413"/>
                  </a:lnTo>
                  <a:lnTo>
                    <a:pt x="65773" y="8598"/>
                  </a:lnTo>
                  <a:lnTo>
                    <a:pt x="65926" y="8690"/>
                  </a:lnTo>
                  <a:close/>
                  <a:moveTo>
                    <a:pt x="66448" y="9918"/>
                  </a:moveTo>
                  <a:lnTo>
                    <a:pt x="66540" y="9857"/>
                  </a:lnTo>
                  <a:lnTo>
                    <a:pt x="66663" y="9672"/>
                  </a:lnTo>
                  <a:lnTo>
                    <a:pt x="66909" y="9519"/>
                  </a:lnTo>
                  <a:lnTo>
                    <a:pt x="67154" y="9580"/>
                  </a:lnTo>
                  <a:lnTo>
                    <a:pt x="67492" y="9580"/>
                  </a:lnTo>
                  <a:lnTo>
                    <a:pt x="67738" y="9519"/>
                  </a:lnTo>
                  <a:lnTo>
                    <a:pt x="68106" y="9519"/>
                  </a:lnTo>
                  <a:lnTo>
                    <a:pt x="68260" y="9427"/>
                  </a:lnTo>
                  <a:lnTo>
                    <a:pt x="68536" y="9396"/>
                  </a:lnTo>
                  <a:lnTo>
                    <a:pt x="68690" y="9427"/>
                  </a:lnTo>
                  <a:lnTo>
                    <a:pt x="68843" y="9304"/>
                  </a:lnTo>
                  <a:lnTo>
                    <a:pt x="68690" y="9181"/>
                  </a:lnTo>
                  <a:lnTo>
                    <a:pt x="68628" y="9028"/>
                  </a:lnTo>
                  <a:lnTo>
                    <a:pt x="68444" y="8751"/>
                  </a:lnTo>
                  <a:lnTo>
                    <a:pt x="68106" y="8506"/>
                  </a:lnTo>
                  <a:lnTo>
                    <a:pt x="67861" y="8506"/>
                  </a:lnTo>
                  <a:lnTo>
                    <a:pt x="67646" y="8444"/>
                  </a:lnTo>
                  <a:lnTo>
                    <a:pt x="67492" y="8260"/>
                  </a:lnTo>
                  <a:lnTo>
                    <a:pt x="67339" y="8260"/>
                  </a:lnTo>
                  <a:lnTo>
                    <a:pt x="67246" y="8352"/>
                  </a:lnTo>
                  <a:lnTo>
                    <a:pt x="67001" y="8260"/>
                  </a:lnTo>
                  <a:lnTo>
                    <a:pt x="66878" y="8260"/>
                  </a:lnTo>
                  <a:lnTo>
                    <a:pt x="66755" y="8413"/>
                  </a:lnTo>
                  <a:lnTo>
                    <a:pt x="66571" y="8690"/>
                  </a:lnTo>
                  <a:lnTo>
                    <a:pt x="66602" y="8874"/>
                  </a:lnTo>
                  <a:lnTo>
                    <a:pt x="66602" y="9212"/>
                  </a:lnTo>
                  <a:lnTo>
                    <a:pt x="66510" y="9611"/>
                  </a:lnTo>
                  <a:lnTo>
                    <a:pt x="66325" y="9734"/>
                  </a:lnTo>
                  <a:lnTo>
                    <a:pt x="66325" y="9887"/>
                  </a:lnTo>
                  <a:lnTo>
                    <a:pt x="66448" y="9887"/>
                  </a:lnTo>
                  <a:close/>
                  <a:moveTo>
                    <a:pt x="62518" y="9120"/>
                  </a:moveTo>
                  <a:lnTo>
                    <a:pt x="62579" y="9273"/>
                  </a:lnTo>
                  <a:lnTo>
                    <a:pt x="62671" y="9396"/>
                  </a:lnTo>
                  <a:lnTo>
                    <a:pt x="62825" y="9396"/>
                  </a:lnTo>
                  <a:lnTo>
                    <a:pt x="62978" y="9519"/>
                  </a:lnTo>
                  <a:lnTo>
                    <a:pt x="63193" y="9519"/>
                  </a:lnTo>
                  <a:lnTo>
                    <a:pt x="63347" y="9672"/>
                  </a:lnTo>
                  <a:lnTo>
                    <a:pt x="63439" y="9672"/>
                  </a:lnTo>
                  <a:lnTo>
                    <a:pt x="63439" y="9550"/>
                  </a:lnTo>
                  <a:lnTo>
                    <a:pt x="63224" y="9304"/>
                  </a:lnTo>
                  <a:lnTo>
                    <a:pt x="63040" y="9273"/>
                  </a:lnTo>
                  <a:lnTo>
                    <a:pt x="62856" y="9273"/>
                  </a:lnTo>
                  <a:lnTo>
                    <a:pt x="62641" y="9089"/>
                  </a:lnTo>
                  <a:lnTo>
                    <a:pt x="62518" y="9058"/>
                  </a:lnTo>
                  <a:lnTo>
                    <a:pt x="62487" y="9089"/>
                  </a:lnTo>
                  <a:close/>
                  <a:moveTo>
                    <a:pt x="67768" y="14340"/>
                  </a:moveTo>
                  <a:lnTo>
                    <a:pt x="67922" y="14524"/>
                  </a:lnTo>
                  <a:lnTo>
                    <a:pt x="68045" y="14585"/>
                  </a:lnTo>
                  <a:lnTo>
                    <a:pt x="68045" y="14493"/>
                  </a:lnTo>
                  <a:lnTo>
                    <a:pt x="68260" y="14432"/>
                  </a:lnTo>
                  <a:lnTo>
                    <a:pt x="68321" y="14340"/>
                  </a:lnTo>
                  <a:lnTo>
                    <a:pt x="68260" y="14248"/>
                  </a:lnTo>
                  <a:lnTo>
                    <a:pt x="68198" y="14063"/>
                  </a:lnTo>
                  <a:lnTo>
                    <a:pt x="68137" y="14094"/>
                  </a:lnTo>
                  <a:lnTo>
                    <a:pt x="68106" y="14217"/>
                  </a:lnTo>
                  <a:lnTo>
                    <a:pt x="67953" y="14340"/>
                  </a:lnTo>
                  <a:cubicBezTo>
                    <a:pt x="67861" y="14340"/>
                    <a:pt x="67799" y="14340"/>
                    <a:pt x="67738" y="14340"/>
                  </a:cubicBezTo>
                  <a:close/>
                  <a:moveTo>
                    <a:pt x="86223" y="12896"/>
                  </a:moveTo>
                  <a:lnTo>
                    <a:pt x="86284" y="12896"/>
                  </a:lnTo>
                  <a:lnTo>
                    <a:pt x="86315" y="12774"/>
                  </a:lnTo>
                  <a:lnTo>
                    <a:pt x="86253" y="12651"/>
                  </a:lnTo>
                  <a:lnTo>
                    <a:pt x="86192" y="12651"/>
                  </a:lnTo>
                  <a:lnTo>
                    <a:pt x="86161" y="12712"/>
                  </a:lnTo>
                  <a:lnTo>
                    <a:pt x="86223" y="12927"/>
                  </a:lnTo>
                  <a:close/>
                  <a:moveTo>
                    <a:pt x="86100" y="13050"/>
                  </a:moveTo>
                  <a:lnTo>
                    <a:pt x="86192" y="13081"/>
                  </a:lnTo>
                  <a:lnTo>
                    <a:pt x="86192" y="12958"/>
                  </a:lnTo>
                  <a:lnTo>
                    <a:pt x="86100" y="12804"/>
                  </a:lnTo>
                  <a:lnTo>
                    <a:pt x="86008" y="12804"/>
                  </a:lnTo>
                  <a:lnTo>
                    <a:pt x="86008" y="12896"/>
                  </a:lnTo>
                  <a:lnTo>
                    <a:pt x="86131" y="13050"/>
                  </a:lnTo>
                  <a:close/>
                  <a:moveTo>
                    <a:pt x="85977" y="13111"/>
                  </a:moveTo>
                  <a:lnTo>
                    <a:pt x="86100" y="13296"/>
                  </a:lnTo>
                  <a:lnTo>
                    <a:pt x="86192" y="13449"/>
                  </a:lnTo>
                  <a:lnTo>
                    <a:pt x="86223" y="13388"/>
                  </a:lnTo>
                  <a:lnTo>
                    <a:pt x="86161" y="13173"/>
                  </a:lnTo>
                  <a:lnTo>
                    <a:pt x="86008" y="13050"/>
                  </a:lnTo>
                  <a:lnTo>
                    <a:pt x="85946" y="13050"/>
                  </a:lnTo>
                  <a:lnTo>
                    <a:pt x="85946" y="13111"/>
                  </a:lnTo>
                  <a:close/>
                  <a:moveTo>
                    <a:pt x="85547" y="13019"/>
                  </a:moveTo>
                  <a:lnTo>
                    <a:pt x="85639" y="13204"/>
                  </a:lnTo>
                  <a:lnTo>
                    <a:pt x="85731" y="13265"/>
                  </a:lnTo>
                  <a:lnTo>
                    <a:pt x="85793" y="13173"/>
                  </a:lnTo>
                  <a:lnTo>
                    <a:pt x="85824" y="13142"/>
                  </a:lnTo>
                  <a:lnTo>
                    <a:pt x="85793" y="12989"/>
                  </a:lnTo>
                  <a:lnTo>
                    <a:pt x="85701" y="12927"/>
                  </a:lnTo>
                  <a:lnTo>
                    <a:pt x="85670" y="12989"/>
                  </a:lnTo>
                  <a:close/>
                  <a:moveTo>
                    <a:pt x="90153" y="11116"/>
                  </a:moveTo>
                  <a:lnTo>
                    <a:pt x="90337" y="11208"/>
                  </a:lnTo>
                  <a:lnTo>
                    <a:pt x="90522" y="11177"/>
                  </a:lnTo>
                  <a:lnTo>
                    <a:pt x="90614" y="10993"/>
                  </a:lnTo>
                  <a:lnTo>
                    <a:pt x="90583" y="10839"/>
                  </a:lnTo>
                  <a:lnTo>
                    <a:pt x="90460" y="10686"/>
                  </a:lnTo>
                  <a:lnTo>
                    <a:pt x="90491" y="10624"/>
                  </a:lnTo>
                  <a:lnTo>
                    <a:pt x="90430" y="10471"/>
                  </a:lnTo>
                  <a:lnTo>
                    <a:pt x="90276" y="10348"/>
                  </a:lnTo>
                  <a:lnTo>
                    <a:pt x="90215" y="10409"/>
                  </a:lnTo>
                  <a:lnTo>
                    <a:pt x="90092" y="10409"/>
                  </a:lnTo>
                  <a:lnTo>
                    <a:pt x="89938" y="10348"/>
                  </a:lnTo>
                  <a:lnTo>
                    <a:pt x="89785" y="10348"/>
                  </a:lnTo>
                  <a:lnTo>
                    <a:pt x="89754" y="10409"/>
                  </a:lnTo>
                  <a:lnTo>
                    <a:pt x="89662" y="10409"/>
                  </a:lnTo>
                  <a:lnTo>
                    <a:pt x="89662" y="10471"/>
                  </a:lnTo>
                  <a:lnTo>
                    <a:pt x="89539" y="10471"/>
                  </a:lnTo>
                  <a:lnTo>
                    <a:pt x="89478" y="10624"/>
                  </a:lnTo>
                  <a:lnTo>
                    <a:pt x="89478" y="10901"/>
                  </a:lnTo>
                  <a:lnTo>
                    <a:pt x="89570" y="10931"/>
                  </a:lnTo>
                  <a:lnTo>
                    <a:pt x="89723" y="10901"/>
                  </a:lnTo>
                  <a:lnTo>
                    <a:pt x="89938" y="10962"/>
                  </a:lnTo>
                  <a:lnTo>
                    <a:pt x="90122" y="11116"/>
                  </a:lnTo>
                  <a:close/>
                  <a:moveTo>
                    <a:pt x="91166" y="10747"/>
                  </a:moveTo>
                  <a:lnTo>
                    <a:pt x="91259" y="10655"/>
                  </a:lnTo>
                  <a:lnTo>
                    <a:pt x="91289" y="10532"/>
                  </a:lnTo>
                  <a:lnTo>
                    <a:pt x="91166" y="10563"/>
                  </a:lnTo>
                  <a:lnTo>
                    <a:pt x="91105" y="10655"/>
                  </a:lnTo>
                  <a:close/>
                  <a:moveTo>
                    <a:pt x="92333" y="55086"/>
                  </a:moveTo>
                  <a:lnTo>
                    <a:pt x="92303" y="54902"/>
                  </a:lnTo>
                  <a:lnTo>
                    <a:pt x="92333" y="54718"/>
                  </a:lnTo>
                  <a:lnTo>
                    <a:pt x="92272" y="54564"/>
                  </a:lnTo>
                  <a:lnTo>
                    <a:pt x="92210" y="54349"/>
                  </a:lnTo>
                  <a:lnTo>
                    <a:pt x="92241" y="54104"/>
                  </a:lnTo>
                  <a:lnTo>
                    <a:pt x="92395" y="53950"/>
                  </a:lnTo>
                  <a:lnTo>
                    <a:pt x="92456" y="54012"/>
                  </a:lnTo>
                  <a:lnTo>
                    <a:pt x="92456" y="54134"/>
                  </a:lnTo>
                  <a:lnTo>
                    <a:pt x="92579" y="54196"/>
                  </a:lnTo>
                  <a:lnTo>
                    <a:pt x="92886" y="54165"/>
                  </a:lnTo>
                  <a:lnTo>
                    <a:pt x="92917" y="54073"/>
                  </a:lnTo>
                  <a:lnTo>
                    <a:pt x="93009" y="54073"/>
                  </a:lnTo>
                  <a:lnTo>
                    <a:pt x="93040" y="54165"/>
                  </a:lnTo>
                  <a:lnTo>
                    <a:pt x="93009" y="54227"/>
                  </a:lnTo>
                  <a:lnTo>
                    <a:pt x="93009" y="54349"/>
                  </a:lnTo>
                  <a:lnTo>
                    <a:pt x="93193" y="54534"/>
                  </a:lnTo>
                  <a:lnTo>
                    <a:pt x="93224" y="54687"/>
                  </a:lnTo>
                  <a:lnTo>
                    <a:pt x="93316" y="54779"/>
                  </a:lnTo>
                  <a:lnTo>
                    <a:pt x="93316" y="54656"/>
                  </a:lnTo>
                  <a:lnTo>
                    <a:pt x="93254" y="54564"/>
                  </a:lnTo>
                  <a:lnTo>
                    <a:pt x="93254" y="54411"/>
                  </a:lnTo>
                  <a:lnTo>
                    <a:pt x="93254" y="54227"/>
                  </a:lnTo>
                  <a:lnTo>
                    <a:pt x="93101" y="54073"/>
                  </a:lnTo>
                  <a:lnTo>
                    <a:pt x="93070" y="53858"/>
                  </a:lnTo>
                  <a:lnTo>
                    <a:pt x="93009" y="53735"/>
                  </a:lnTo>
                  <a:lnTo>
                    <a:pt x="92886" y="53797"/>
                  </a:lnTo>
                  <a:lnTo>
                    <a:pt x="92794" y="53797"/>
                  </a:lnTo>
                  <a:lnTo>
                    <a:pt x="92548" y="53643"/>
                  </a:lnTo>
                  <a:lnTo>
                    <a:pt x="92518" y="53397"/>
                  </a:lnTo>
                  <a:lnTo>
                    <a:pt x="92425" y="53213"/>
                  </a:lnTo>
                  <a:lnTo>
                    <a:pt x="92210" y="53029"/>
                  </a:lnTo>
                  <a:lnTo>
                    <a:pt x="92088" y="52998"/>
                  </a:lnTo>
                  <a:lnTo>
                    <a:pt x="91965" y="52845"/>
                  </a:lnTo>
                  <a:lnTo>
                    <a:pt x="91873" y="52538"/>
                  </a:lnTo>
                  <a:lnTo>
                    <a:pt x="91750" y="52323"/>
                  </a:lnTo>
                  <a:lnTo>
                    <a:pt x="91688" y="52139"/>
                  </a:lnTo>
                  <a:lnTo>
                    <a:pt x="91688" y="51862"/>
                  </a:lnTo>
                  <a:lnTo>
                    <a:pt x="91658" y="51555"/>
                  </a:lnTo>
                  <a:lnTo>
                    <a:pt x="91596" y="51371"/>
                  </a:lnTo>
                  <a:lnTo>
                    <a:pt x="91627" y="51095"/>
                  </a:lnTo>
                  <a:lnTo>
                    <a:pt x="91627" y="50910"/>
                  </a:lnTo>
                  <a:lnTo>
                    <a:pt x="91535" y="50695"/>
                  </a:lnTo>
                  <a:lnTo>
                    <a:pt x="91596" y="50603"/>
                  </a:lnTo>
                  <a:lnTo>
                    <a:pt x="91627" y="50480"/>
                  </a:lnTo>
                  <a:lnTo>
                    <a:pt x="91627" y="50388"/>
                  </a:lnTo>
                  <a:lnTo>
                    <a:pt x="91719" y="50388"/>
                  </a:lnTo>
                  <a:lnTo>
                    <a:pt x="91811" y="50388"/>
                  </a:lnTo>
                  <a:lnTo>
                    <a:pt x="91996" y="50358"/>
                  </a:lnTo>
                  <a:lnTo>
                    <a:pt x="92180" y="50388"/>
                  </a:lnTo>
                  <a:lnTo>
                    <a:pt x="92364" y="50511"/>
                  </a:lnTo>
                  <a:lnTo>
                    <a:pt x="92487" y="50726"/>
                  </a:lnTo>
                  <a:lnTo>
                    <a:pt x="92640" y="50787"/>
                  </a:lnTo>
                  <a:lnTo>
                    <a:pt x="92794" y="50910"/>
                  </a:lnTo>
                  <a:lnTo>
                    <a:pt x="92947" y="51125"/>
                  </a:lnTo>
                  <a:lnTo>
                    <a:pt x="93040" y="51187"/>
                  </a:lnTo>
                  <a:lnTo>
                    <a:pt x="92978" y="50972"/>
                  </a:lnTo>
                  <a:lnTo>
                    <a:pt x="92794" y="50757"/>
                  </a:lnTo>
                  <a:lnTo>
                    <a:pt x="92548" y="50573"/>
                  </a:lnTo>
                  <a:lnTo>
                    <a:pt x="92425" y="50358"/>
                  </a:lnTo>
                  <a:lnTo>
                    <a:pt x="92303" y="50143"/>
                  </a:lnTo>
                  <a:lnTo>
                    <a:pt x="92303" y="50051"/>
                  </a:lnTo>
                  <a:lnTo>
                    <a:pt x="92180" y="49958"/>
                  </a:lnTo>
                  <a:lnTo>
                    <a:pt x="92026" y="49682"/>
                  </a:lnTo>
                  <a:lnTo>
                    <a:pt x="91965" y="49467"/>
                  </a:lnTo>
                  <a:lnTo>
                    <a:pt x="91842" y="49406"/>
                  </a:lnTo>
                  <a:lnTo>
                    <a:pt x="91842" y="49252"/>
                  </a:lnTo>
                  <a:lnTo>
                    <a:pt x="91596" y="48976"/>
                  </a:lnTo>
                  <a:lnTo>
                    <a:pt x="91351" y="48546"/>
                  </a:lnTo>
                  <a:lnTo>
                    <a:pt x="91320" y="48362"/>
                  </a:lnTo>
                  <a:lnTo>
                    <a:pt x="91013" y="47963"/>
                  </a:lnTo>
                  <a:lnTo>
                    <a:pt x="90859" y="47686"/>
                  </a:lnTo>
                  <a:lnTo>
                    <a:pt x="90737" y="47594"/>
                  </a:lnTo>
                  <a:lnTo>
                    <a:pt x="90737" y="47441"/>
                  </a:lnTo>
                  <a:lnTo>
                    <a:pt x="90644" y="47287"/>
                  </a:lnTo>
                  <a:lnTo>
                    <a:pt x="90552" y="47226"/>
                  </a:lnTo>
                  <a:lnTo>
                    <a:pt x="90552" y="47318"/>
                  </a:lnTo>
                  <a:lnTo>
                    <a:pt x="90430" y="47318"/>
                  </a:lnTo>
                  <a:lnTo>
                    <a:pt x="90399" y="47226"/>
                  </a:lnTo>
                  <a:lnTo>
                    <a:pt x="90430" y="47103"/>
                  </a:lnTo>
                  <a:lnTo>
                    <a:pt x="90399" y="46980"/>
                  </a:lnTo>
                  <a:lnTo>
                    <a:pt x="90245" y="46888"/>
                  </a:lnTo>
                  <a:lnTo>
                    <a:pt x="90092" y="46704"/>
                  </a:lnTo>
                  <a:lnTo>
                    <a:pt x="90000" y="46489"/>
                  </a:lnTo>
                  <a:lnTo>
                    <a:pt x="89908" y="46366"/>
                  </a:lnTo>
                  <a:lnTo>
                    <a:pt x="89908" y="46182"/>
                  </a:lnTo>
                  <a:lnTo>
                    <a:pt x="89938" y="46028"/>
                  </a:lnTo>
                  <a:lnTo>
                    <a:pt x="89969" y="46059"/>
                  </a:lnTo>
                  <a:lnTo>
                    <a:pt x="89938" y="45844"/>
                  </a:lnTo>
                  <a:lnTo>
                    <a:pt x="89908" y="45567"/>
                  </a:lnTo>
                  <a:lnTo>
                    <a:pt x="89846" y="45383"/>
                  </a:lnTo>
                  <a:lnTo>
                    <a:pt x="89693" y="45322"/>
                  </a:lnTo>
                  <a:lnTo>
                    <a:pt x="89508" y="45138"/>
                  </a:lnTo>
                  <a:lnTo>
                    <a:pt x="89508" y="45015"/>
                  </a:lnTo>
                  <a:lnTo>
                    <a:pt x="89416" y="44923"/>
                  </a:lnTo>
                  <a:lnTo>
                    <a:pt x="89416" y="44831"/>
                  </a:lnTo>
                  <a:lnTo>
                    <a:pt x="89478" y="44800"/>
                  </a:lnTo>
                  <a:lnTo>
                    <a:pt x="89631" y="44984"/>
                  </a:lnTo>
                  <a:lnTo>
                    <a:pt x="89785" y="45199"/>
                  </a:lnTo>
                  <a:lnTo>
                    <a:pt x="89723" y="44984"/>
                  </a:lnTo>
                  <a:lnTo>
                    <a:pt x="89539" y="44708"/>
                  </a:lnTo>
                  <a:lnTo>
                    <a:pt x="89324" y="44493"/>
                  </a:lnTo>
                  <a:lnTo>
                    <a:pt x="89263" y="44493"/>
                  </a:lnTo>
                  <a:lnTo>
                    <a:pt x="89232" y="44339"/>
                  </a:lnTo>
                  <a:lnTo>
                    <a:pt x="88894" y="44094"/>
                  </a:lnTo>
                  <a:lnTo>
                    <a:pt x="88771" y="43909"/>
                  </a:lnTo>
                  <a:lnTo>
                    <a:pt x="88771" y="43633"/>
                  </a:lnTo>
                  <a:lnTo>
                    <a:pt x="88679" y="43510"/>
                  </a:lnTo>
                  <a:lnTo>
                    <a:pt x="88434" y="43418"/>
                  </a:lnTo>
                  <a:lnTo>
                    <a:pt x="88311" y="43203"/>
                  </a:lnTo>
                  <a:lnTo>
                    <a:pt x="88249" y="43111"/>
                  </a:lnTo>
                  <a:lnTo>
                    <a:pt x="88188" y="43203"/>
                  </a:lnTo>
                  <a:lnTo>
                    <a:pt x="88249" y="43265"/>
                  </a:lnTo>
                  <a:lnTo>
                    <a:pt x="88249" y="43387"/>
                  </a:lnTo>
                  <a:lnTo>
                    <a:pt x="88157" y="43418"/>
                  </a:lnTo>
                  <a:lnTo>
                    <a:pt x="88034" y="43357"/>
                  </a:lnTo>
                  <a:lnTo>
                    <a:pt x="87912" y="43357"/>
                  </a:lnTo>
                  <a:lnTo>
                    <a:pt x="88127" y="43572"/>
                  </a:lnTo>
                  <a:lnTo>
                    <a:pt x="88403" y="43725"/>
                  </a:lnTo>
                  <a:lnTo>
                    <a:pt x="88495" y="43879"/>
                  </a:lnTo>
                  <a:lnTo>
                    <a:pt x="88464" y="44063"/>
                  </a:lnTo>
                  <a:lnTo>
                    <a:pt x="88526" y="43971"/>
                  </a:lnTo>
                  <a:lnTo>
                    <a:pt x="88649" y="43971"/>
                  </a:lnTo>
                  <a:lnTo>
                    <a:pt x="88679" y="44094"/>
                  </a:lnTo>
                  <a:lnTo>
                    <a:pt x="88618" y="44186"/>
                  </a:lnTo>
                  <a:lnTo>
                    <a:pt x="88495" y="44216"/>
                  </a:lnTo>
                  <a:lnTo>
                    <a:pt x="88526" y="44339"/>
                  </a:lnTo>
                  <a:lnTo>
                    <a:pt x="88649" y="44339"/>
                  </a:lnTo>
                  <a:lnTo>
                    <a:pt x="88679" y="44493"/>
                  </a:lnTo>
                  <a:lnTo>
                    <a:pt x="88556" y="44585"/>
                  </a:lnTo>
                  <a:lnTo>
                    <a:pt x="88434" y="44554"/>
                  </a:lnTo>
                  <a:lnTo>
                    <a:pt x="88341" y="44401"/>
                  </a:lnTo>
                  <a:lnTo>
                    <a:pt x="88219" y="44523"/>
                  </a:lnTo>
                  <a:lnTo>
                    <a:pt x="88127" y="44738"/>
                  </a:lnTo>
                  <a:lnTo>
                    <a:pt x="88280" y="44892"/>
                  </a:lnTo>
                  <a:lnTo>
                    <a:pt x="88341" y="45107"/>
                  </a:lnTo>
                  <a:lnTo>
                    <a:pt x="88495" y="45291"/>
                  </a:lnTo>
                  <a:lnTo>
                    <a:pt x="88649" y="45567"/>
                  </a:lnTo>
                  <a:lnTo>
                    <a:pt x="88649" y="45905"/>
                  </a:lnTo>
                  <a:lnTo>
                    <a:pt x="88710" y="45997"/>
                  </a:lnTo>
                  <a:lnTo>
                    <a:pt x="88741" y="46243"/>
                  </a:lnTo>
                  <a:lnTo>
                    <a:pt x="88833" y="46642"/>
                  </a:lnTo>
                  <a:lnTo>
                    <a:pt x="88986" y="46888"/>
                  </a:lnTo>
                  <a:lnTo>
                    <a:pt x="89171" y="46980"/>
                  </a:lnTo>
                  <a:lnTo>
                    <a:pt x="89171" y="47072"/>
                  </a:lnTo>
                  <a:lnTo>
                    <a:pt x="89078" y="47133"/>
                  </a:lnTo>
                  <a:lnTo>
                    <a:pt x="89478" y="47502"/>
                  </a:lnTo>
                  <a:lnTo>
                    <a:pt x="89600" y="47563"/>
                  </a:lnTo>
                  <a:lnTo>
                    <a:pt x="89785" y="47840"/>
                  </a:lnTo>
                  <a:lnTo>
                    <a:pt x="89846" y="48116"/>
                  </a:lnTo>
                  <a:lnTo>
                    <a:pt x="89846" y="48331"/>
                  </a:lnTo>
                  <a:lnTo>
                    <a:pt x="89969" y="48546"/>
                  </a:lnTo>
                  <a:lnTo>
                    <a:pt x="89969" y="48699"/>
                  </a:lnTo>
                  <a:lnTo>
                    <a:pt x="90122" y="48792"/>
                  </a:lnTo>
                  <a:lnTo>
                    <a:pt x="90276" y="48976"/>
                  </a:lnTo>
                  <a:lnTo>
                    <a:pt x="90215" y="49037"/>
                  </a:lnTo>
                  <a:lnTo>
                    <a:pt x="90215" y="49160"/>
                  </a:lnTo>
                  <a:lnTo>
                    <a:pt x="90399" y="49436"/>
                  </a:lnTo>
                  <a:lnTo>
                    <a:pt x="90430" y="49621"/>
                  </a:lnTo>
                  <a:lnTo>
                    <a:pt x="90522" y="49866"/>
                  </a:lnTo>
                  <a:lnTo>
                    <a:pt x="90552" y="50143"/>
                  </a:lnTo>
                  <a:lnTo>
                    <a:pt x="90614" y="50265"/>
                  </a:lnTo>
                  <a:lnTo>
                    <a:pt x="90583" y="50419"/>
                  </a:lnTo>
                  <a:lnTo>
                    <a:pt x="90614" y="50695"/>
                  </a:lnTo>
                  <a:lnTo>
                    <a:pt x="90767" y="51033"/>
                  </a:lnTo>
                  <a:lnTo>
                    <a:pt x="90706" y="51125"/>
                  </a:lnTo>
                  <a:lnTo>
                    <a:pt x="90737" y="51371"/>
                  </a:lnTo>
                  <a:lnTo>
                    <a:pt x="90890" y="51494"/>
                  </a:lnTo>
                  <a:lnTo>
                    <a:pt x="91197" y="51893"/>
                  </a:lnTo>
                  <a:lnTo>
                    <a:pt x="91197" y="52046"/>
                  </a:lnTo>
                  <a:lnTo>
                    <a:pt x="91320" y="52261"/>
                  </a:lnTo>
                  <a:lnTo>
                    <a:pt x="91289" y="52630"/>
                  </a:lnTo>
                  <a:lnTo>
                    <a:pt x="91351" y="52906"/>
                  </a:lnTo>
                  <a:lnTo>
                    <a:pt x="91474" y="53152"/>
                  </a:lnTo>
                  <a:lnTo>
                    <a:pt x="91535" y="53336"/>
                  </a:lnTo>
                  <a:lnTo>
                    <a:pt x="91750" y="53612"/>
                  </a:lnTo>
                  <a:lnTo>
                    <a:pt x="91750" y="53735"/>
                  </a:lnTo>
                  <a:lnTo>
                    <a:pt x="91719" y="53981"/>
                  </a:lnTo>
                  <a:lnTo>
                    <a:pt x="91688" y="54349"/>
                  </a:lnTo>
                  <a:lnTo>
                    <a:pt x="91750" y="54564"/>
                  </a:lnTo>
                  <a:lnTo>
                    <a:pt x="91934" y="54687"/>
                  </a:lnTo>
                  <a:lnTo>
                    <a:pt x="92057" y="54933"/>
                  </a:lnTo>
                  <a:lnTo>
                    <a:pt x="92272" y="55056"/>
                  </a:lnTo>
                  <a:close/>
                  <a:moveTo>
                    <a:pt x="83889" y="43387"/>
                  </a:moveTo>
                  <a:lnTo>
                    <a:pt x="83920" y="43357"/>
                  </a:lnTo>
                  <a:lnTo>
                    <a:pt x="83920" y="43265"/>
                  </a:lnTo>
                  <a:lnTo>
                    <a:pt x="83981" y="43203"/>
                  </a:lnTo>
                  <a:lnTo>
                    <a:pt x="84073" y="43234"/>
                  </a:lnTo>
                  <a:lnTo>
                    <a:pt x="84165" y="43357"/>
                  </a:lnTo>
                  <a:lnTo>
                    <a:pt x="84288" y="43387"/>
                  </a:lnTo>
                  <a:lnTo>
                    <a:pt x="84380" y="43295"/>
                  </a:lnTo>
                  <a:lnTo>
                    <a:pt x="84442" y="43203"/>
                  </a:lnTo>
                  <a:lnTo>
                    <a:pt x="84380" y="43111"/>
                  </a:lnTo>
                  <a:lnTo>
                    <a:pt x="84380" y="43019"/>
                  </a:lnTo>
                  <a:lnTo>
                    <a:pt x="84473" y="42927"/>
                  </a:lnTo>
                  <a:lnTo>
                    <a:pt x="84503" y="42835"/>
                  </a:lnTo>
                  <a:lnTo>
                    <a:pt x="84380" y="42835"/>
                  </a:lnTo>
                  <a:lnTo>
                    <a:pt x="84350" y="42927"/>
                  </a:lnTo>
                  <a:lnTo>
                    <a:pt x="84258" y="42988"/>
                  </a:lnTo>
                  <a:lnTo>
                    <a:pt x="84227" y="42927"/>
                  </a:lnTo>
                  <a:lnTo>
                    <a:pt x="84288" y="42835"/>
                  </a:lnTo>
                  <a:lnTo>
                    <a:pt x="84288" y="42773"/>
                  </a:lnTo>
                  <a:lnTo>
                    <a:pt x="84258" y="42743"/>
                  </a:lnTo>
                  <a:lnTo>
                    <a:pt x="84073" y="42773"/>
                  </a:lnTo>
                  <a:lnTo>
                    <a:pt x="83951" y="42712"/>
                  </a:lnTo>
                  <a:lnTo>
                    <a:pt x="83858" y="42773"/>
                  </a:lnTo>
                  <a:lnTo>
                    <a:pt x="83828" y="42927"/>
                  </a:lnTo>
                  <a:lnTo>
                    <a:pt x="83705" y="43019"/>
                  </a:lnTo>
                  <a:lnTo>
                    <a:pt x="83705" y="43142"/>
                  </a:lnTo>
                  <a:lnTo>
                    <a:pt x="83858" y="43357"/>
                  </a:lnTo>
                  <a:close/>
                  <a:moveTo>
                    <a:pt x="83336" y="43234"/>
                  </a:moveTo>
                  <a:lnTo>
                    <a:pt x="83398" y="43234"/>
                  </a:lnTo>
                  <a:lnTo>
                    <a:pt x="83398" y="43172"/>
                  </a:lnTo>
                  <a:lnTo>
                    <a:pt x="83459" y="43111"/>
                  </a:lnTo>
                  <a:lnTo>
                    <a:pt x="83551" y="43172"/>
                  </a:lnTo>
                  <a:lnTo>
                    <a:pt x="83613" y="43142"/>
                  </a:lnTo>
                  <a:lnTo>
                    <a:pt x="83551" y="43019"/>
                  </a:lnTo>
                  <a:lnTo>
                    <a:pt x="83613" y="42927"/>
                  </a:lnTo>
                  <a:lnTo>
                    <a:pt x="83582" y="42835"/>
                  </a:lnTo>
                  <a:lnTo>
                    <a:pt x="83521" y="42835"/>
                  </a:lnTo>
                  <a:lnTo>
                    <a:pt x="83429" y="42927"/>
                  </a:lnTo>
                  <a:lnTo>
                    <a:pt x="83275" y="42988"/>
                  </a:lnTo>
                  <a:lnTo>
                    <a:pt x="83275" y="43111"/>
                  </a:lnTo>
                  <a:lnTo>
                    <a:pt x="83336" y="43234"/>
                  </a:lnTo>
                  <a:close/>
                  <a:moveTo>
                    <a:pt x="84473" y="43787"/>
                  </a:moveTo>
                  <a:lnTo>
                    <a:pt x="84503" y="43848"/>
                  </a:lnTo>
                  <a:lnTo>
                    <a:pt x="84595" y="43756"/>
                  </a:lnTo>
                  <a:lnTo>
                    <a:pt x="84626" y="43664"/>
                  </a:lnTo>
                  <a:lnTo>
                    <a:pt x="84534" y="43602"/>
                  </a:lnTo>
                  <a:lnTo>
                    <a:pt x="84503" y="43633"/>
                  </a:lnTo>
                  <a:lnTo>
                    <a:pt x="84503" y="43694"/>
                  </a:lnTo>
                  <a:lnTo>
                    <a:pt x="84442" y="43787"/>
                  </a:lnTo>
                  <a:close/>
                  <a:moveTo>
                    <a:pt x="84288" y="43602"/>
                  </a:moveTo>
                  <a:lnTo>
                    <a:pt x="84288" y="43694"/>
                  </a:lnTo>
                  <a:lnTo>
                    <a:pt x="84350" y="43817"/>
                  </a:lnTo>
                  <a:lnTo>
                    <a:pt x="84380" y="43725"/>
                  </a:lnTo>
                  <a:lnTo>
                    <a:pt x="84380" y="43602"/>
                  </a:lnTo>
                  <a:lnTo>
                    <a:pt x="84350" y="43572"/>
                  </a:lnTo>
                  <a:lnTo>
                    <a:pt x="84319" y="43602"/>
                  </a:lnTo>
                  <a:close/>
                  <a:moveTo>
                    <a:pt x="84319" y="44370"/>
                  </a:moveTo>
                  <a:lnTo>
                    <a:pt x="84442" y="44216"/>
                  </a:lnTo>
                  <a:lnTo>
                    <a:pt x="84534" y="44186"/>
                  </a:lnTo>
                  <a:lnTo>
                    <a:pt x="84565" y="44063"/>
                  </a:lnTo>
                  <a:lnTo>
                    <a:pt x="84534" y="44001"/>
                  </a:lnTo>
                  <a:lnTo>
                    <a:pt x="84565" y="43909"/>
                  </a:lnTo>
                  <a:lnTo>
                    <a:pt x="84319" y="43971"/>
                  </a:lnTo>
                  <a:lnTo>
                    <a:pt x="84196" y="44155"/>
                  </a:lnTo>
                  <a:lnTo>
                    <a:pt x="84196" y="44278"/>
                  </a:lnTo>
                  <a:lnTo>
                    <a:pt x="84319" y="44370"/>
                  </a:lnTo>
                  <a:close/>
                  <a:moveTo>
                    <a:pt x="90675" y="34698"/>
                  </a:moveTo>
                  <a:lnTo>
                    <a:pt x="90737" y="34698"/>
                  </a:lnTo>
                  <a:lnTo>
                    <a:pt x="90859" y="34544"/>
                  </a:lnTo>
                  <a:lnTo>
                    <a:pt x="90859" y="34421"/>
                  </a:lnTo>
                  <a:lnTo>
                    <a:pt x="90737" y="34452"/>
                  </a:lnTo>
                  <a:lnTo>
                    <a:pt x="90675" y="34575"/>
                  </a:lnTo>
                  <a:lnTo>
                    <a:pt x="90675" y="34698"/>
                  </a:lnTo>
                  <a:close/>
                  <a:moveTo>
                    <a:pt x="100777" y="33654"/>
                  </a:moveTo>
                  <a:lnTo>
                    <a:pt x="100839" y="33684"/>
                  </a:lnTo>
                  <a:lnTo>
                    <a:pt x="100808" y="33500"/>
                  </a:lnTo>
                  <a:lnTo>
                    <a:pt x="100716" y="33347"/>
                  </a:lnTo>
                  <a:lnTo>
                    <a:pt x="100777" y="33254"/>
                  </a:lnTo>
                  <a:lnTo>
                    <a:pt x="100777" y="33132"/>
                  </a:lnTo>
                  <a:lnTo>
                    <a:pt x="100870" y="32947"/>
                  </a:lnTo>
                  <a:lnTo>
                    <a:pt x="100992" y="32794"/>
                  </a:lnTo>
                  <a:lnTo>
                    <a:pt x="101207" y="32640"/>
                  </a:lnTo>
                  <a:lnTo>
                    <a:pt x="101269" y="32610"/>
                  </a:lnTo>
                  <a:lnTo>
                    <a:pt x="101238" y="32425"/>
                  </a:lnTo>
                  <a:lnTo>
                    <a:pt x="101146" y="32210"/>
                  </a:lnTo>
                  <a:lnTo>
                    <a:pt x="100962" y="31996"/>
                  </a:lnTo>
                  <a:lnTo>
                    <a:pt x="100870" y="31965"/>
                  </a:lnTo>
                  <a:lnTo>
                    <a:pt x="100777" y="32057"/>
                  </a:lnTo>
                  <a:lnTo>
                    <a:pt x="100747" y="32149"/>
                  </a:lnTo>
                  <a:lnTo>
                    <a:pt x="100685" y="32180"/>
                  </a:lnTo>
                  <a:lnTo>
                    <a:pt x="100470" y="32425"/>
                  </a:lnTo>
                  <a:lnTo>
                    <a:pt x="100409" y="32456"/>
                  </a:lnTo>
                  <a:lnTo>
                    <a:pt x="100286" y="32610"/>
                  </a:lnTo>
                  <a:lnTo>
                    <a:pt x="100378" y="32610"/>
                  </a:lnTo>
                  <a:lnTo>
                    <a:pt x="100532" y="32579"/>
                  </a:lnTo>
                  <a:lnTo>
                    <a:pt x="100562" y="32579"/>
                  </a:lnTo>
                  <a:lnTo>
                    <a:pt x="100501" y="32732"/>
                  </a:lnTo>
                  <a:lnTo>
                    <a:pt x="100562" y="33009"/>
                  </a:lnTo>
                  <a:lnTo>
                    <a:pt x="100655" y="33132"/>
                  </a:lnTo>
                  <a:lnTo>
                    <a:pt x="100655" y="33316"/>
                  </a:lnTo>
                  <a:lnTo>
                    <a:pt x="100593" y="33408"/>
                  </a:lnTo>
                  <a:lnTo>
                    <a:pt x="100624" y="33500"/>
                  </a:lnTo>
                  <a:lnTo>
                    <a:pt x="100747" y="33654"/>
                  </a:lnTo>
                  <a:close/>
                  <a:moveTo>
                    <a:pt x="106734" y="38874"/>
                  </a:moveTo>
                  <a:lnTo>
                    <a:pt x="106796" y="38996"/>
                  </a:lnTo>
                  <a:lnTo>
                    <a:pt x="106949" y="38996"/>
                  </a:lnTo>
                  <a:lnTo>
                    <a:pt x="107134" y="39150"/>
                  </a:lnTo>
                  <a:lnTo>
                    <a:pt x="107379" y="39242"/>
                  </a:lnTo>
                  <a:lnTo>
                    <a:pt x="107471" y="39304"/>
                  </a:lnTo>
                  <a:lnTo>
                    <a:pt x="107717" y="39273"/>
                  </a:lnTo>
                  <a:lnTo>
                    <a:pt x="107625" y="39211"/>
                  </a:lnTo>
                  <a:lnTo>
                    <a:pt x="107379" y="39119"/>
                  </a:lnTo>
                  <a:lnTo>
                    <a:pt x="107287" y="39027"/>
                  </a:lnTo>
                  <a:lnTo>
                    <a:pt x="107103" y="39027"/>
                  </a:lnTo>
                  <a:lnTo>
                    <a:pt x="107011" y="38874"/>
                  </a:lnTo>
                  <a:lnTo>
                    <a:pt x="106796" y="38812"/>
                  </a:lnTo>
                  <a:lnTo>
                    <a:pt x="106734" y="38874"/>
                  </a:lnTo>
                  <a:close/>
                  <a:moveTo>
                    <a:pt x="105015" y="38474"/>
                  </a:moveTo>
                  <a:lnTo>
                    <a:pt x="105138" y="38536"/>
                  </a:lnTo>
                  <a:lnTo>
                    <a:pt x="105291" y="38536"/>
                  </a:lnTo>
                  <a:lnTo>
                    <a:pt x="105383" y="38628"/>
                  </a:lnTo>
                  <a:lnTo>
                    <a:pt x="105383" y="38689"/>
                  </a:lnTo>
                  <a:lnTo>
                    <a:pt x="105537" y="38874"/>
                  </a:lnTo>
                  <a:lnTo>
                    <a:pt x="105660" y="38904"/>
                  </a:lnTo>
                  <a:lnTo>
                    <a:pt x="105783" y="39058"/>
                  </a:lnTo>
                  <a:lnTo>
                    <a:pt x="105875" y="39058"/>
                  </a:lnTo>
                  <a:lnTo>
                    <a:pt x="105936" y="39027"/>
                  </a:lnTo>
                  <a:lnTo>
                    <a:pt x="106090" y="39181"/>
                  </a:lnTo>
                  <a:lnTo>
                    <a:pt x="106274" y="39211"/>
                  </a:lnTo>
                  <a:lnTo>
                    <a:pt x="106305" y="39150"/>
                  </a:lnTo>
                  <a:lnTo>
                    <a:pt x="106212" y="38966"/>
                  </a:lnTo>
                  <a:lnTo>
                    <a:pt x="106028" y="38904"/>
                  </a:lnTo>
                  <a:lnTo>
                    <a:pt x="105813" y="38720"/>
                  </a:lnTo>
                  <a:lnTo>
                    <a:pt x="105752" y="38567"/>
                  </a:lnTo>
                  <a:lnTo>
                    <a:pt x="105598" y="38567"/>
                  </a:lnTo>
                  <a:lnTo>
                    <a:pt x="105445" y="38352"/>
                  </a:lnTo>
                  <a:lnTo>
                    <a:pt x="105445" y="38290"/>
                  </a:lnTo>
                  <a:lnTo>
                    <a:pt x="105537" y="38229"/>
                  </a:lnTo>
                  <a:lnTo>
                    <a:pt x="105353" y="38198"/>
                  </a:lnTo>
                  <a:lnTo>
                    <a:pt x="105261" y="38229"/>
                  </a:lnTo>
                  <a:lnTo>
                    <a:pt x="105138" y="38229"/>
                  </a:lnTo>
                  <a:lnTo>
                    <a:pt x="105015" y="38382"/>
                  </a:lnTo>
                  <a:lnTo>
                    <a:pt x="105015" y="38474"/>
                  </a:lnTo>
                  <a:close/>
                  <a:moveTo>
                    <a:pt x="100931" y="47011"/>
                  </a:moveTo>
                  <a:lnTo>
                    <a:pt x="100992" y="47011"/>
                  </a:lnTo>
                  <a:lnTo>
                    <a:pt x="101084" y="46919"/>
                  </a:lnTo>
                  <a:lnTo>
                    <a:pt x="101054" y="46796"/>
                  </a:lnTo>
                  <a:lnTo>
                    <a:pt x="100962" y="46673"/>
                  </a:lnTo>
                  <a:lnTo>
                    <a:pt x="100839" y="46765"/>
                  </a:lnTo>
                  <a:lnTo>
                    <a:pt x="100839" y="46888"/>
                  </a:lnTo>
                  <a:close/>
                  <a:moveTo>
                    <a:pt x="100071" y="46796"/>
                  </a:moveTo>
                  <a:lnTo>
                    <a:pt x="100071" y="46919"/>
                  </a:lnTo>
                  <a:lnTo>
                    <a:pt x="100133" y="46980"/>
                  </a:lnTo>
                  <a:lnTo>
                    <a:pt x="100317" y="46980"/>
                  </a:lnTo>
                  <a:lnTo>
                    <a:pt x="100348" y="46857"/>
                  </a:lnTo>
                  <a:lnTo>
                    <a:pt x="100194" y="46734"/>
                  </a:lnTo>
                  <a:lnTo>
                    <a:pt x="100071" y="46796"/>
                  </a:lnTo>
                  <a:close/>
                  <a:moveTo>
                    <a:pt x="100532" y="48177"/>
                  </a:moveTo>
                  <a:lnTo>
                    <a:pt x="100593" y="48177"/>
                  </a:lnTo>
                  <a:lnTo>
                    <a:pt x="100593" y="47963"/>
                  </a:lnTo>
                  <a:lnTo>
                    <a:pt x="100624" y="47840"/>
                  </a:lnTo>
                  <a:lnTo>
                    <a:pt x="100747" y="47778"/>
                  </a:lnTo>
                  <a:lnTo>
                    <a:pt x="100839" y="47625"/>
                  </a:lnTo>
                  <a:lnTo>
                    <a:pt x="100839" y="47441"/>
                  </a:lnTo>
                  <a:lnTo>
                    <a:pt x="100870" y="47318"/>
                  </a:lnTo>
                  <a:lnTo>
                    <a:pt x="100962" y="47256"/>
                  </a:lnTo>
                  <a:lnTo>
                    <a:pt x="100900" y="47072"/>
                  </a:lnTo>
                  <a:lnTo>
                    <a:pt x="100655" y="46857"/>
                  </a:lnTo>
                  <a:lnTo>
                    <a:pt x="100593" y="46980"/>
                  </a:lnTo>
                  <a:lnTo>
                    <a:pt x="100624" y="47287"/>
                  </a:lnTo>
                  <a:lnTo>
                    <a:pt x="100624" y="47441"/>
                  </a:lnTo>
                  <a:lnTo>
                    <a:pt x="100501" y="47502"/>
                  </a:lnTo>
                  <a:lnTo>
                    <a:pt x="100409" y="47655"/>
                  </a:lnTo>
                  <a:lnTo>
                    <a:pt x="100286" y="47655"/>
                  </a:lnTo>
                  <a:lnTo>
                    <a:pt x="100286" y="47686"/>
                  </a:lnTo>
                  <a:lnTo>
                    <a:pt x="100409" y="47840"/>
                  </a:lnTo>
                  <a:lnTo>
                    <a:pt x="100409" y="47963"/>
                  </a:lnTo>
                  <a:lnTo>
                    <a:pt x="100317" y="48024"/>
                  </a:lnTo>
                  <a:lnTo>
                    <a:pt x="100378" y="48055"/>
                  </a:lnTo>
                  <a:lnTo>
                    <a:pt x="100501" y="48055"/>
                  </a:lnTo>
                  <a:lnTo>
                    <a:pt x="100562" y="48147"/>
                  </a:lnTo>
                  <a:close/>
                  <a:moveTo>
                    <a:pt x="100378" y="49191"/>
                  </a:moveTo>
                  <a:lnTo>
                    <a:pt x="100470" y="49068"/>
                  </a:lnTo>
                  <a:lnTo>
                    <a:pt x="100378" y="48914"/>
                  </a:lnTo>
                  <a:lnTo>
                    <a:pt x="100378" y="48761"/>
                  </a:lnTo>
                  <a:lnTo>
                    <a:pt x="100317" y="48761"/>
                  </a:lnTo>
                  <a:lnTo>
                    <a:pt x="100317" y="48914"/>
                  </a:lnTo>
                  <a:lnTo>
                    <a:pt x="100286" y="49068"/>
                  </a:lnTo>
                  <a:lnTo>
                    <a:pt x="100378" y="49191"/>
                  </a:lnTo>
                  <a:close/>
                  <a:moveTo>
                    <a:pt x="100409" y="49498"/>
                  </a:moveTo>
                  <a:lnTo>
                    <a:pt x="100501" y="49467"/>
                  </a:lnTo>
                  <a:lnTo>
                    <a:pt x="100470" y="49375"/>
                  </a:lnTo>
                  <a:lnTo>
                    <a:pt x="100348" y="49314"/>
                  </a:lnTo>
                  <a:lnTo>
                    <a:pt x="100286" y="49344"/>
                  </a:lnTo>
                  <a:lnTo>
                    <a:pt x="100317" y="49436"/>
                  </a:lnTo>
                  <a:close/>
                  <a:moveTo>
                    <a:pt x="100133" y="49743"/>
                  </a:moveTo>
                  <a:lnTo>
                    <a:pt x="100163" y="49713"/>
                  </a:lnTo>
                  <a:lnTo>
                    <a:pt x="100133" y="49651"/>
                  </a:lnTo>
                  <a:lnTo>
                    <a:pt x="100071" y="49651"/>
                  </a:lnTo>
                  <a:lnTo>
                    <a:pt x="100040" y="49743"/>
                  </a:lnTo>
                  <a:lnTo>
                    <a:pt x="100133" y="49743"/>
                  </a:lnTo>
                  <a:close/>
                  <a:moveTo>
                    <a:pt x="100225" y="50112"/>
                  </a:moveTo>
                  <a:lnTo>
                    <a:pt x="100286" y="50081"/>
                  </a:lnTo>
                  <a:lnTo>
                    <a:pt x="100348" y="49989"/>
                  </a:lnTo>
                  <a:lnTo>
                    <a:pt x="100348" y="49866"/>
                  </a:lnTo>
                  <a:lnTo>
                    <a:pt x="100317" y="49805"/>
                  </a:lnTo>
                  <a:lnTo>
                    <a:pt x="100255" y="49928"/>
                  </a:lnTo>
                  <a:lnTo>
                    <a:pt x="100225" y="50112"/>
                  </a:lnTo>
                  <a:close/>
                  <a:moveTo>
                    <a:pt x="100010" y="51125"/>
                  </a:moveTo>
                  <a:lnTo>
                    <a:pt x="100071" y="51095"/>
                  </a:lnTo>
                  <a:lnTo>
                    <a:pt x="100010" y="51033"/>
                  </a:lnTo>
                  <a:lnTo>
                    <a:pt x="99948" y="51064"/>
                  </a:lnTo>
                  <a:close/>
                  <a:moveTo>
                    <a:pt x="99979" y="51709"/>
                  </a:moveTo>
                  <a:lnTo>
                    <a:pt x="100010" y="51586"/>
                  </a:lnTo>
                  <a:lnTo>
                    <a:pt x="99979" y="51494"/>
                  </a:lnTo>
                  <a:lnTo>
                    <a:pt x="99918" y="51586"/>
                  </a:lnTo>
                  <a:close/>
                  <a:moveTo>
                    <a:pt x="99918" y="51831"/>
                  </a:moveTo>
                  <a:lnTo>
                    <a:pt x="99948" y="51954"/>
                  </a:lnTo>
                  <a:lnTo>
                    <a:pt x="100010" y="51862"/>
                  </a:lnTo>
                  <a:lnTo>
                    <a:pt x="99918" y="51862"/>
                  </a:lnTo>
                  <a:close/>
                  <a:moveTo>
                    <a:pt x="99764" y="52139"/>
                  </a:moveTo>
                  <a:lnTo>
                    <a:pt x="99795" y="52200"/>
                  </a:lnTo>
                  <a:lnTo>
                    <a:pt x="99856" y="52200"/>
                  </a:lnTo>
                  <a:lnTo>
                    <a:pt x="99887" y="52139"/>
                  </a:lnTo>
                  <a:lnTo>
                    <a:pt x="99795" y="52077"/>
                  </a:lnTo>
                  <a:close/>
                  <a:moveTo>
                    <a:pt x="99641" y="52814"/>
                  </a:moveTo>
                  <a:lnTo>
                    <a:pt x="99703" y="52722"/>
                  </a:lnTo>
                  <a:lnTo>
                    <a:pt x="99733" y="52476"/>
                  </a:lnTo>
                  <a:lnTo>
                    <a:pt x="99672" y="52476"/>
                  </a:lnTo>
                  <a:lnTo>
                    <a:pt x="99672" y="52599"/>
                  </a:lnTo>
                  <a:lnTo>
                    <a:pt x="99611" y="52814"/>
                  </a:lnTo>
                  <a:lnTo>
                    <a:pt x="99641" y="52845"/>
                  </a:lnTo>
                  <a:close/>
                  <a:moveTo>
                    <a:pt x="98198" y="54718"/>
                  </a:moveTo>
                  <a:lnTo>
                    <a:pt x="98290" y="54718"/>
                  </a:lnTo>
                  <a:lnTo>
                    <a:pt x="98474" y="54564"/>
                  </a:lnTo>
                  <a:lnTo>
                    <a:pt x="98597" y="54349"/>
                  </a:lnTo>
                  <a:lnTo>
                    <a:pt x="98689" y="54288"/>
                  </a:lnTo>
                  <a:lnTo>
                    <a:pt x="98689" y="54134"/>
                  </a:lnTo>
                  <a:lnTo>
                    <a:pt x="98751" y="53950"/>
                  </a:lnTo>
                  <a:lnTo>
                    <a:pt x="98935" y="53705"/>
                  </a:lnTo>
                  <a:lnTo>
                    <a:pt x="98843" y="53766"/>
                  </a:lnTo>
                  <a:lnTo>
                    <a:pt x="98659" y="53797"/>
                  </a:lnTo>
                  <a:lnTo>
                    <a:pt x="98597" y="53950"/>
                  </a:lnTo>
                  <a:lnTo>
                    <a:pt x="98505" y="54012"/>
                  </a:lnTo>
                  <a:lnTo>
                    <a:pt x="98474" y="54165"/>
                  </a:lnTo>
                  <a:lnTo>
                    <a:pt x="98413" y="54227"/>
                  </a:lnTo>
                  <a:lnTo>
                    <a:pt x="98382" y="54319"/>
                  </a:lnTo>
                  <a:lnTo>
                    <a:pt x="98260" y="54472"/>
                  </a:lnTo>
                  <a:lnTo>
                    <a:pt x="98198" y="54718"/>
                  </a:lnTo>
                  <a:close/>
                  <a:moveTo>
                    <a:pt x="96663" y="56529"/>
                  </a:moveTo>
                  <a:lnTo>
                    <a:pt x="96755" y="56499"/>
                  </a:lnTo>
                  <a:lnTo>
                    <a:pt x="96816" y="56315"/>
                  </a:lnTo>
                  <a:lnTo>
                    <a:pt x="96908" y="56222"/>
                  </a:lnTo>
                  <a:lnTo>
                    <a:pt x="96908" y="56007"/>
                  </a:lnTo>
                  <a:lnTo>
                    <a:pt x="96970" y="55915"/>
                  </a:lnTo>
                  <a:lnTo>
                    <a:pt x="96970" y="55823"/>
                  </a:lnTo>
                  <a:lnTo>
                    <a:pt x="97062" y="55762"/>
                  </a:lnTo>
                  <a:lnTo>
                    <a:pt x="97123" y="55823"/>
                  </a:lnTo>
                  <a:lnTo>
                    <a:pt x="97246" y="55700"/>
                  </a:lnTo>
                  <a:lnTo>
                    <a:pt x="97369" y="55455"/>
                  </a:lnTo>
                  <a:lnTo>
                    <a:pt x="97523" y="55271"/>
                  </a:lnTo>
                  <a:lnTo>
                    <a:pt x="97707" y="55271"/>
                  </a:lnTo>
                  <a:lnTo>
                    <a:pt x="97830" y="55178"/>
                  </a:lnTo>
                  <a:lnTo>
                    <a:pt x="97830" y="55025"/>
                  </a:lnTo>
                  <a:lnTo>
                    <a:pt x="97799" y="54871"/>
                  </a:lnTo>
                  <a:lnTo>
                    <a:pt x="97676" y="54871"/>
                  </a:lnTo>
                  <a:lnTo>
                    <a:pt x="97523" y="55086"/>
                  </a:lnTo>
                  <a:lnTo>
                    <a:pt x="97461" y="55209"/>
                  </a:lnTo>
                  <a:lnTo>
                    <a:pt x="97369" y="55209"/>
                  </a:lnTo>
                  <a:lnTo>
                    <a:pt x="97246" y="55301"/>
                  </a:lnTo>
                  <a:lnTo>
                    <a:pt x="97185" y="55271"/>
                  </a:lnTo>
                  <a:lnTo>
                    <a:pt x="97123" y="55148"/>
                  </a:lnTo>
                  <a:lnTo>
                    <a:pt x="97062" y="55148"/>
                  </a:lnTo>
                  <a:lnTo>
                    <a:pt x="97031" y="55301"/>
                  </a:lnTo>
                  <a:lnTo>
                    <a:pt x="97062" y="55393"/>
                  </a:lnTo>
                  <a:lnTo>
                    <a:pt x="97001" y="55485"/>
                  </a:lnTo>
                  <a:lnTo>
                    <a:pt x="96908" y="55670"/>
                  </a:lnTo>
                  <a:lnTo>
                    <a:pt x="96847" y="55670"/>
                  </a:lnTo>
                  <a:lnTo>
                    <a:pt x="96847" y="55762"/>
                  </a:lnTo>
                  <a:lnTo>
                    <a:pt x="96786" y="55915"/>
                  </a:lnTo>
                  <a:lnTo>
                    <a:pt x="96663" y="55977"/>
                  </a:lnTo>
                  <a:lnTo>
                    <a:pt x="96663" y="56100"/>
                  </a:lnTo>
                  <a:lnTo>
                    <a:pt x="96724" y="56161"/>
                  </a:lnTo>
                  <a:lnTo>
                    <a:pt x="96663" y="56222"/>
                  </a:lnTo>
                  <a:lnTo>
                    <a:pt x="96632" y="56345"/>
                  </a:lnTo>
                  <a:lnTo>
                    <a:pt x="96694" y="56529"/>
                  </a:lnTo>
                  <a:close/>
                  <a:moveTo>
                    <a:pt x="95987" y="57604"/>
                  </a:moveTo>
                  <a:lnTo>
                    <a:pt x="95987" y="57389"/>
                  </a:lnTo>
                  <a:lnTo>
                    <a:pt x="96079" y="56990"/>
                  </a:lnTo>
                  <a:lnTo>
                    <a:pt x="96141" y="56959"/>
                  </a:lnTo>
                  <a:lnTo>
                    <a:pt x="96325" y="56775"/>
                  </a:lnTo>
                  <a:lnTo>
                    <a:pt x="96386" y="56591"/>
                  </a:lnTo>
                  <a:lnTo>
                    <a:pt x="96325" y="56591"/>
                  </a:lnTo>
                  <a:lnTo>
                    <a:pt x="96202" y="56622"/>
                  </a:lnTo>
                  <a:lnTo>
                    <a:pt x="96110" y="56591"/>
                  </a:lnTo>
                  <a:lnTo>
                    <a:pt x="96049" y="56529"/>
                  </a:lnTo>
                  <a:lnTo>
                    <a:pt x="95987" y="56591"/>
                  </a:lnTo>
                  <a:lnTo>
                    <a:pt x="95957" y="56775"/>
                  </a:lnTo>
                  <a:lnTo>
                    <a:pt x="95926" y="56929"/>
                  </a:lnTo>
                  <a:lnTo>
                    <a:pt x="95895" y="57174"/>
                  </a:lnTo>
                  <a:lnTo>
                    <a:pt x="95803" y="57359"/>
                  </a:lnTo>
                  <a:lnTo>
                    <a:pt x="95834" y="57451"/>
                  </a:lnTo>
                  <a:lnTo>
                    <a:pt x="95987" y="57635"/>
                  </a:lnTo>
                  <a:close/>
                  <a:moveTo>
                    <a:pt x="1689" y="44370"/>
                  </a:moveTo>
                  <a:lnTo>
                    <a:pt x="1658" y="44493"/>
                  </a:lnTo>
                  <a:lnTo>
                    <a:pt x="1812" y="44585"/>
                  </a:lnTo>
                  <a:lnTo>
                    <a:pt x="1873" y="4449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grpSp>
      <p:sp>
        <p:nvSpPr>
          <p:cNvPr id="1207" name="Google Shape;1207;p73"/>
          <p:cNvSpPr txBox="1"/>
          <p:nvPr>
            <p:ph type="title"/>
          </p:nvPr>
        </p:nvSpPr>
        <p:spPr>
          <a:xfrm>
            <a:off x="344044" y="671513"/>
            <a:ext cx="2642100" cy="1028700"/>
          </a:xfrm>
          <a:prstGeom prst="rect">
            <a:avLst/>
          </a:prstGeom>
        </p:spPr>
        <p:txBody>
          <a:bodyPr anchorCtr="0" anchor="t"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208" name="Google Shape;1208;p73"/>
          <p:cNvSpPr txBox="1"/>
          <p:nvPr>
            <p:ph idx="2" type="title"/>
          </p:nvPr>
        </p:nvSpPr>
        <p:spPr>
          <a:xfrm>
            <a:off x="344044" y="342900"/>
            <a:ext cx="26421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1209" name="Google Shape;1209;p73"/>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p:cSld name="TITLE_AND_BODY_1_2_1_1_1_2_1_1_2_2_1_1_1_3">
    <p:bg>
      <p:bgPr>
        <a:solidFill>
          <a:schemeClr val="lt1"/>
        </a:solidFill>
      </p:bgPr>
    </p:bg>
    <p:spTree>
      <p:nvGrpSpPr>
        <p:cNvPr id="1210" name="Shape 1210"/>
        <p:cNvGrpSpPr/>
        <p:nvPr/>
      </p:nvGrpSpPr>
      <p:grpSpPr>
        <a:xfrm>
          <a:off x="0" y="0"/>
          <a:ext cx="0" cy="0"/>
          <a:chOff x="0" y="0"/>
          <a:chExt cx="0" cy="0"/>
        </a:xfrm>
      </p:grpSpPr>
      <p:sp>
        <p:nvSpPr>
          <p:cNvPr id="1211" name="Google Shape;1211;p74"/>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212" name="Google Shape;1212;p74"/>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213" name="Google Shape;1213;p74"/>
          <p:cNvGrpSpPr/>
          <p:nvPr/>
        </p:nvGrpSpPr>
        <p:grpSpPr>
          <a:xfrm>
            <a:off x="4572595" y="827505"/>
            <a:ext cx="3170722" cy="3488522"/>
            <a:chOff x="4794480" y="957240"/>
            <a:chExt cx="3135603" cy="3449883"/>
          </a:xfrm>
        </p:grpSpPr>
        <p:sp>
          <p:nvSpPr>
            <p:cNvPr id="1214" name="Google Shape;1214;p74"/>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rgbClr val="DEE1E6"/>
            </a:solidFill>
            <a:ln>
              <a:noFill/>
            </a:ln>
          </p:spPr>
        </p:sp>
        <p:sp>
          <p:nvSpPr>
            <p:cNvPr id="1215" name="Google Shape;1215;p74"/>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rgbClr val="DEE1E6"/>
            </a:solidFill>
            <a:ln>
              <a:noFill/>
            </a:ln>
          </p:spPr>
        </p:sp>
        <p:sp>
          <p:nvSpPr>
            <p:cNvPr id="1216" name="Google Shape;1216;p74"/>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rgbClr val="DEE1E6"/>
            </a:solidFill>
            <a:ln>
              <a:noFill/>
            </a:ln>
          </p:spPr>
        </p:sp>
        <p:sp>
          <p:nvSpPr>
            <p:cNvPr id="1217" name="Google Shape;1217;p74"/>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rgbClr val="DEE1E6"/>
            </a:solidFill>
            <a:ln>
              <a:noFill/>
            </a:ln>
          </p:spPr>
        </p:sp>
        <p:sp>
          <p:nvSpPr>
            <p:cNvPr id="1218" name="Google Shape;1218;p74"/>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rgbClr val="DEE1E6"/>
            </a:solidFill>
            <a:ln>
              <a:noFill/>
            </a:ln>
          </p:spPr>
        </p:sp>
        <p:sp>
          <p:nvSpPr>
            <p:cNvPr id="1219" name="Google Shape;1219;p74"/>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rgbClr val="DEE1E6"/>
            </a:solidFill>
            <a:ln>
              <a:noFill/>
            </a:ln>
          </p:spPr>
        </p:sp>
        <p:sp>
          <p:nvSpPr>
            <p:cNvPr id="1220" name="Google Shape;1220;p74"/>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rgbClr val="DEE1E6"/>
            </a:solidFill>
            <a:ln>
              <a:noFill/>
            </a:ln>
          </p:spPr>
        </p:sp>
        <p:sp>
          <p:nvSpPr>
            <p:cNvPr id="1221" name="Google Shape;1221;p74"/>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rgbClr val="DEE1E6"/>
            </a:solidFill>
            <a:ln>
              <a:noFill/>
            </a:ln>
          </p:spPr>
        </p:sp>
        <p:sp>
          <p:nvSpPr>
            <p:cNvPr id="1222" name="Google Shape;1222;p74"/>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rgbClr val="DEE1E6"/>
            </a:solidFill>
            <a:ln>
              <a:noFill/>
            </a:ln>
          </p:spPr>
        </p:sp>
        <p:sp>
          <p:nvSpPr>
            <p:cNvPr id="1223" name="Google Shape;1223;p74"/>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rgbClr val="DEE1E6"/>
            </a:solidFill>
            <a:ln>
              <a:noFill/>
            </a:ln>
          </p:spPr>
        </p:sp>
        <p:sp>
          <p:nvSpPr>
            <p:cNvPr id="1224" name="Google Shape;1224;p74"/>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rgbClr val="DEE1E6"/>
            </a:solidFill>
            <a:ln>
              <a:noFill/>
            </a:ln>
          </p:spPr>
        </p:sp>
        <p:sp>
          <p:nvSpPr>
            <p:cNvPr id="1225" name="Google Shape;1225;p74"/>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rgbClr val="DEE1E6"/>
            </a:solidFill>
            <a:ln>
              <a:noFill/>
            </a:ln>
          </p:spPr>
        </p:sp>
        <p:sp>
          <p:nvSpPr>
            <p:cNvPr id="1226" name="Google Shape;1226;p74"/>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rgbClr val="DEE1E6"/>
            </a:solidFill>
            <a:ln>
              <a:noFill/>
            </a:ln>
          </p:spPr>
        </p:sp>
        <p:sp>
          <p:nvSpPr>
            <p:cNvPr id="1227" name="Google Shape;1227;p74"/>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rgbClr val="DEE1E6"/>
            </a:solidFill>
            <a:ln>
              <a:noFill/>
            </a:ln>
          </p:spPr>
        </p:sp>
        <p:sp>
          <p:nvSpPr>
            <p:cNvPr id="1228" name="Google Shape;1228;p74"/>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rgbClr val="DEE1E6"/>
            </a:solidFill>
            <a:ln>
              <a:noFill/>
            </a:ln>
          </p:spPr>
        </p:sp>
        <p:sp>
          <p:nvSpPr>
            <p:cNvPr id="1229" name="Google Shape;1229;p74"/>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rgbClr val="DEE1E6"/>
            </a:solidFill>
            <a:ln>
              <a:noFill/>
            </a:ln>
          </p:spPr>
        </p:sp>
        <p:sp>
          <p:nvSpPr>
            <p:cNvPr id="1230" name="Google Shape;1230;p74"/>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rgbClr val="DEE1E6"/>
            </a:solidFill>
            <a:ln>
              <a:noFill/>
            </a:ln>
          </p:spPr>
        </p:sp>
        <p:sp>
          <p:nvSpPr>
            <p:cNvPr id="1231" name="Google Shape;1231;p74"/>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rgbClr val="DEE1E6"/>
            </a:solidFill>
            <a:ln>
              <a:noFill/>
            </a:ln>
          </p:spPr>
        </p:sp>
        <p:sp>
          <p:nvSpPr>
            <p:cNvPr id="1232" name="Google Shape;1232;p74"/>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rgbClr val="DEE1E6"/>
            </a:solidFill>
            <a:ln>
              <a:noFill/>
            </a:ln>
          </p:spPr>
        </p:sp>
        <p:sp>
          <p:nvSpPr>
            <p:cNvPr id="1233" name="Google Shape;1233;p74"/>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rgbClr val="DEE1E6"/>
            </a:solidFill>
            <a:ln>
              <a:noFill/>
            </a:ln>
          </p:spPr>
        </p:sp>
        <p:sp>
          <p:nvSpPr>
            <p:cNvPr id="1234" name="Google Shape;1234;p74"/>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rgbClr val="DEE1E6"/>
            </a:solidFill>
            <a:ln>
              <a:noFill/>
            </a:ln>
          </p:spPr>
        </p:sp>
        <p:sp>
          <p:nvSpPr>
            <p:cNvPr id="1235" name="Google Shape;1235;p74"/>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rgbClr val="DEE1E6"/>
            </a:solidFill>
            <a:ln>
              <a:noFill/>
            </a:ln>
          </p:spPr>
        </p:sp>
        <p:sp>
          <p:nvSpPr>
            <p:cNvPr id="1236" name="Google Shape;1236;p74"/>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rgbClr val="DEE1E6"/>
            </a:solidFill>
            <a:ln>
              <a:noFill/>
            </a:ln>
          </p:spPr>
        </p:sp>
        <p:sp>
          <p:nvSpPr>
            <p:cNvPr id="1237" name="Google Shape;1237;p74"/>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rgbClr val="DEE1E6"/>
            </a:solidFill>
            <a:ln>
              <a:noFill/>
            </a:ln>
          </p:spPr>
        </p:sp>
        <p:sp>
          <p:nvSpPr>
            <p:cNvPr id="1238" name="Google Shape;1238;p74"/>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rgbClr val="DEE1E6"/>
            </a:solidFill>
            <a:ln>
              <a:noFill/>
            </a:ln>
          </p:spPr>
        </p:sp>
        <p:sp>
          <p:nvSpPr>
            <p:cNvPr id="1239" name="Google Shape;1239;p74"/>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rgbClr val="DEE1E6"/>
            </a:solidFill>
            <a:ln>
              <a:noFill/>
            </a:ln>
          </p:spPr>
        </p:sp>
        <p:sp>
          <p:nvSpPr>
            <p:cNvPr id="1240" name="Google Shape;1240;p74"/>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rgbClr val="DEE1E6"/>
            </a:solidFill>
            <a:ln>
              <a:noFill/>
            </a:ln>
          </p:spPr>
        </p:sp>
        <p:sp>
          <p:nvSpPr>
            <p:cNvPr id="1241" name="Google Shape;1241;p74"/>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rgbClr val="DEE1E6"/>
            </a:solidFill>
            <a:ln>
              <a:noFill/>
            </a:ln>
          </p:spPr>
        </p:sp>
        <p:sp>
          <p:nvSpPr>
            <p:cNvPr id="1242" name="Google Shape;1242;p74"/>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rgbClr val="DEE1E6"/>
            </a:solidFill>
            <a:ln>
              <a:noFill/>
            </a:ln>
          </p:spPr>
        </p:sp>
        <p:sp>
          <p:nvSpPr>
            <p:cNvPr id="1243" name="Google Shape;1243;p74"/>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rgbClr val="DEE1E6"/>
            </a:solidFill>
            <a:ln>
              <a:noFill/>
            </a:ln>
          </p:spPr>
        </p:sp>
        <p:sp>
          <p:nvSpPr>
            <p:cNvPr id="1244" name="Google Shape;1244;p74"/>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rgbClr val="DEE1E6"/>
            </a:solidFill>
            <a:ln>
              <a:noFill/>
            </a:ln>
          </p:spPr>
        </p:sp>
        <p:sp>
          <p:nvSpPr>
            <p:cNvPr id="1245" name="Google Shape;1245;p74"/>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rgbClr val="DEE1E6"/>
            </a:solidFill>
            <a:ln>
              <a:noFill/>
            </a:ln>
          </p:spPr>
        </p:sp>
        <p:sp>
          <p:nvSpPr>
            <p:cNvPr id="1246" name="Google Shape;1246;p74"/>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rgbClr val="DEE1E6"/>
            </a:solidFill>
            <a:ln>
              <a:noFill/>
            </a:ln>
          </p:spPr>
        </p:sp>
        <p:sp>
          <p:nvSpPr>
            <p:cNvPr id="1247" name="Google Shape;1247;p74"/>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rgbClr val="DEE1E6"/>
            </a:solidFill>
            <a:ln>
              <a:noFill/>
            </a:ln>
          </p:spPr>
        </p:sp>
        <p:sp>
          <p:nvSpPr>
            <p:cNvPr id="1248" name="Google Shape;1248;p74"/>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rgbClr val="DEE1E6"/>
            </a:solidFill>
            <a:ln>
              <a:noFill/>
            </a:ln>
          </p:spPr>
        </p:sp>
        <p:sp>
          <p:nvSpPr>
            <p:cNvPr id="1249" name="Google Shape;1249;p74"/>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rgbClr val="DEE1E6"/>
            </a:solidFill>
            <a:ln>
              <a:noFill/>
            </a:ln>
          </p:spPr>
        </p:sp>
        <p:sp>
          <p:nvSpPr>
            <p:cNvPr id="1250" name="Google Shape;1250;p74"/>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rgbClr val="DEE1E6"/>
            </a:solidFill>
            <a:ln>
              <a:noFill/>
            </a:ln>
          </p:spPr>
        </p:sp>
        <p:sp>
          <p:nvSpPr>
            <p:cNvPr id="1251" name="Google Shape;1251;p74"/>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rgbClr val="DEE1E6"/>
            </a:solidFill>
            <a:ln>
              <a:noFill/>
            </a:ln>
          </p:spPr>
        </p:sp>
        <p:sp>
          <p:nvSpPr>
            <p:cNvPr id="1252" name="Google Shape;1252;p74"/>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rgbClr val="DEE1E6"/>
            </a:solidFill>
            <a:ln>
              <a:noFill/>
            </a:ln>
          </p:spPr>
        </p:sp>
        <p:sp>
          <p:nvSpPr>
            <p:cNvPr id="1253" name="Google Shape;1253;p74"/>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rgbClr val="DEE1E6"/>
            </a:solidFill>
            <a:ln>
              <a:noFill/>
            </a:ln>
          </p:spPr>
        </p:sp>
        <p:sp>
          <p:nvSpPr>
            <p:cNvPr id="1254" name="Google Shape;1254;p74"/>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rgbClr val="DEE1E6"/>
            </a:solidFill>
            <a:ln>
              <a:noFill/>
            </a:ln>
          </p:spPr>
        </p:sp>
        <p:sp>
          <p:nvSpPr>
            <p:cNvPr id="1255" name="Google Shape;1255;p74"/>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rgbClr val="DEE1E6"/>
            </a:solidFill>
            <a:ln>
              <a:noFill/>
            </a:ln>
          </p:spPr>
        </p:sp>
        <p:sp>
          <p:nvSpPr>
            <p:cNvPr id="1256" name="Google Shape;1256;p74"/>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rgbClr val="DEE1E6"/>
            </a:solidFill>
            <a:ln>
              <a:noFill/>
            </a:ln>
          </p:spPr>
        </p:sp>
        <p:sp>
          <p:nvSpPr>
            <p:cNvPr id="1257" name="Google Shape;1257;p74"/>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rgbClr val="DEE1E6"/>
            </a:solidFill>
            <a:ln>
              <a:noFill/>
            </a:ln>
          </p:spPr>
        </p:sp>
        <p:sp>
          <p:nvSpPr>
            <p:cNvPr id="1258" name="Google Shape;1258;p74"/>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rgbClr val="DEE1E6"/>
            </a:solidFill>
            <a:ln>
              <a:noFill/>
            </a:ln>
          </p:spPr>
        </p:sp>
        <p:sp>
          <p:nvSpPr>
            <p:cNvPr id="1259" name="Google Shape;1259;p74"/>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rgbClr val="DEE1E6"/>
            </a:solidFill>
            <a:ln>
              <a:noFill/>
            </a:ln>
          </p:spPr>
        </p:sp>
        <p:sp>
          <p:nvSpPr>
            <p:cNvPr id="1260" name="Google Shape;1260;p74"/>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rgbClr val="DEE1E6"/>
            </a:solidFill>
            <a:ln>
              <a:noFill/>
            </a:ln>
          </p:spPr>
        </p:sp>
        <p:sp>
          <p:nvSpPr>
            <p:cNvPr id="1261" name="Google Shape;1261;p74"/>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rgbClr val="DEE1E6"/>
            </a:solidFill>
            <a:ln>
              <a:noFill/>
            </a:ln>
          </p:spPr>
        </p:sp>
        <p:sp>
          <p:nvSpPr>
            <p:cNvPr id="1262" name="Google Shape;1262;p74"/>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rgbClr val="DEE1E6"/>
            </a:solidFill>
            <a:ln>
              <a:noFill/>
            </a:ln>
          </p:spPr>
        </p:sp>
        <p:sp>
          <p:nvSpPr>
            <p:cNvPr id="1263" name="Google Shape;1263;p74"/>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rgbClr val="DEE1E6"/>
            </a:solidFill>
            <a:ln>
              <a:noFill/>
            </a:ln>
          </p:spPr>
        </p:sp>
        <p:sp>
          <p:nvSpPr>
            <p:cNvPr id="1264" name="Google Shape;1264;p74"/>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rgbClr val="DEE1E6"/>
            </a:solidFill>
            <a:ln>
              <a:noFill/>
            </a:ln>
          </p:spPr>
        </p:sp>
        <p:sp>
          <p:nvSpPr>
            <p:cNvPr id="1265" name="Google Shape;1265;p74"/>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rgbClr val="DEE1E6"/>
            </a:solidFill>
            <a:ln>
              <a:noFill/>
            </a:ln>
          </p:spPr>
        </p:sp>
        <p:sp>
          <p:nvSpPr>
            <p:cNvPr id="1266" name="Google Shape;1266;p74"/>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rgbClr val="DEE1E6"/>
            </a:solidFill>
            <a:ln>
              <a:noFill/>
            </a:ln>
          </p:spPr>
        </p:sp>
        <p:sp>
          <p:nvSpPr>
            <p:cNvPr id="1267" name="Google Shape;1267;p74"/>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rgbClr val="DEE1E6"/>
            </a:solidFill>
            <a:ln>
              <a:noFill/>
            </a:ln>
          </p:spPr>
        </p:sp>
      </p:grpSp>
      <p:sp>
        <p:nvSpPr>
          <p:cNvPr id="1268" name="Google Shape;1268;p74"/>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frica / Dark bg">
  <p:cSld name="TITLE_AND_BODY_1_2_1_1_1_2_1_1_2_2_1_1_1_3_2">
    <p:bg>
      <p:bgPr>
        <a:solidFill>
          <a:schemeClr val="dk1"/>
        </a:solidFill>
      </p:bgPr>
    </p:bg>
    <p:spTree>
      <p:nvGrpSpPr>
        <p:cNvPr id="1269" name="Shape 1269"/>
        <p:cNvGrpSpPr/>
        <p:nvPr/>
      </p:nvGrpSpPr>
      <p:grpSpPr>
        <a:xfrm>
          <a:off x="0" y="0"/>
          <a:ext cx="0" cy="0"/>
          <a:chOff x="0" y="0"/>
          <a:chExt cx="0" cy="0"/>
        </a:xfrm>
      </p:grpSpPr>
      <p:sp>
        <p:nvSpPr>
          <p:cNvPr id="1270" name="Google Shape;1270;p75"/>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271" name="Google Shape;1271;p75"/>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272" name="Google Shape;1272;p75"/>
          <p:cNvGrpSpPr/>
          <p:nvPr/>
        </p:nvGrpSpPr>
        <p:grpSpPr>
          <a:xfrm>
            <a:off x="4572595" y="827505"/>
            <a:ext cx="3170722" cy="3488522"/>
            <a:chOff x="4794480" y="957240"/>
            <a:chExt cx="3135603" cy="3449883"/>
          </a:xfrm>
        </p:grpSpPr>
        <p:sp>
          <p:nvSpPr>
            <p:cNvPr id="1273" name="Google Shape;1273;p75"/>
            <p:cNvSpPr/>
            <p:nvPr/>
          </p:nvSpPr>
          <p:spPr>
            <a:xfrm>
              <a:off x="7631280" y="3335400"/>
              <a:ext cx="11520" cy="20160"/>
            </a:xfrm>
            <a:custGeom>
              <a:rect b="b" l="l" r="r" t="t"/>
              <a:pathLst>
                <a:path extrusionOk="0" h="370" w="216">
                  <a:moveTo>
                    <a:pt x="1" y="308"/>
                  </a:moveTo>
                  <a:lnTo>
                    <a:pt x="32" y="154"/>
                  </a:lnTo>
                  <a:lnTo>
                    <a:pt x="32" y="1"/>
                  </a:lnTo>
                  <a:lnTo>
                    <a:pt x="124" y="1"/>
                  </a:lnTo>
                  <a:lnTo>
                    <a:pt x="216" y="123"/>
                  </a:lnTo>
                  <a:lnTo>
                    <a:pt x="62" y="369"/>
                  </a:lnTo>
                  <a:close/>
                </a:path>
              </a:pathLst>
            </a:custGeom>
            <a:solidFill>
              <a:schemeClr val="accent3"/>
            </a:solidFill>
            <a:ln>
              <a:noFill/>
            </a:ln>
          </p:spPr>
        </p:sp>
        <p:sp>
          <p:nvSpPr>
            <p:cNvPr id="1274" name="Google Shape;1274;p75"/>
            <p:cNvSpPr/>
            <p:nvPr/>
          </p:nvSpPr>
          <p:spPr>
            <a:xfrm>
              <a:off x="7544520" y="3270960"/>
              <a:ext cx="67681" cy="52201"/>
            </a:xfrm>
            <a:custGeom>
              <a:rect b="b" l="l" r="r" t="t"/>
              <a:pathLst>
                <a:path extrusionOk="0" h="953" w="1230">
                  <a:moveTo>
                    <a:pt x="216" y="492"/>
                  </a:moveTo>
                  <a:lnTo>
                    <a:pt x="277" y="400"/>
                  </a:lnTo>
                  <a:lnTo>
                    <a:pt x="216" y="246"/>
                  </a:lnTo>
                  <a:lnTo>
                    <a:pt x="277" y="185"/>
                  </a:lnTo>
                  <a:lnTo>
                    <a:pt x="216" y="1"/>
                  </a:lnTo>
                  <a:lnTo>
                    <a:pt x="124" y="1"/>
                  </a:lnTo>
                  <a:lnTo>
                    <a:pt x="1" y="216"/>
                  </a:lnTo>
                  <a:lnTo>
                    <a:pt x="32" y="308"/>
                  </a:lnTo>
                  <a:lnTo>
                    <a:pt x="62" y="492"/>
                  </a:lnTo>
                  <a:lnTo>
                    <a:pt x="124" y="523"/>
                  </a:lnTo>
                  <a:lnTo>
                    <a:pt x="216" y="523"/>
                  </a:lnTo>
                  <a:close/>
                  <a:moveTo>
                    <a:pt x="277" y="830"/>
                  </a:moveTo>
                  <a:lnTo>
                    <a:pt x="369" y="830"/>
                  </a:lnTo>
                  <a:lnTo>
                    <a:pt x="462" y="953"/>
                  </a:lnTo>
                  <a:lnTo>
                    <a:pt x="308" y="953"/>
                  </a:lnTo>
                  <a:lnTo>
                    <a:pt x="247" y="891"/>
                  </a:lnTo>
                  <a:lnTo>
                    <a:pt x="277" y="830"/>
                  </a:lnTo>
                  <a:close/>
                  <a:moveTo>
                    <a:pt x="1168" y="953"/>
                  </a:moveTo>
                  <a:lnTo>
                    <a:pt x="1229" y="861"/>
                  </a:lnTo>
                  <a:lnTo>
                    <a:pt x="1137" y="707"/>
                  </a:lnTo>
                  <a:lnTo>
                    <a:pt x="1076" y="768"/>
                  </a:lnTo>
                  <a:lnTo>
                    <a:pt x="953" y="799"/>
                  </a:lnTo>
                  <a:lnTo>
                    <a:pt x="1045" y="830"/>
                  </a:lnTo>
                  <a:close/>
                </a:path>
              </a:pathLst>
            </a:custGeom>
            <a:solidFill>
              <a:schemeClr val="accent3"/>
            </a:solidFill>
            <a:ln>
              <a:noFill/>
            </a:ln>
          </p:spPr>
        </p:sp>
        <p:sp>
          <p:nvSpPr>
            <p:cNvPr id="1275" name="Google Shape;1275;p75"/>
            <p:cNvSpPr/>
            <p:nvPr/>
          </p:nvSpPr>
          <p:spPr>
            <a:xfrm>
              <a:off x="6676560" y="1240920"/>
              <a:ext cx="572041" cy="480591"/>
            </a:xfrm>
            <a:custGeom>
              <a:rect b="b" l="l" r="r" t="t"/>
              <a:pathLst>
                <a:path extrusionOk="0" h="8691" w="10349">
                  <a:moveTo>
                    <a:pt x="8260" y="2027"/>
                  </a:moveTo>
                  <a:lnTo>
                    <a:pt x="8168" y="1751"/>
                  </a:lnTo>
                  <a:lnTo>
                    <a:pt x="8229" y="1566"/>
                  </a:lnTo>
                  <a:lnTo>
                    <a:pt x="8045" y="1136"/>
                  </a:lnTo>
                  <a:lnTo>
                    <a:pt x="7830" y="768"/>
                  </a:lnTo>
                  <a:lnTo>
                    <a:pt x="7738" y="461"/>
                  </a:lnTo>
                  <a:lnTo>
                    <a:pt x="7585" y="246"/>
                  </a:lnTo>
                  <a:lnTo>
                    <a:pt x="7492" y="185"/>
                  </a:lnTo>
                  <a:lnTo>
                    <a:pt x="7370" y="338"/>
                  </a:lnTo>
                  <a:lnTo>
                    <a:pt x="7155" y="430"/>
                  </a:lnTo>
                  <a:lnTo>
                    <a:pt x="6633" y="338"/>
                  </a:lnTo>
                  <a:lnTo>
                    <a:pt x="6203" y="461"/>
                  </a:lnTo>
                  <a:lnTo>
                    <a:pt x="5896" y="246"/>
                  </a:lnTo>
                  <a:lnTo>
                    <a:pt x="5865" y="369"/>
                  </a:lnTo>
                  <a:lnTo>
                    <a:pt x="5988" y="553"/>
                  </a:lnTo>
                  <a:lnTo>
                    <a:pt x="5988" y="645"/>
                  </a:lnTo>
                  <a:lnTo>
                    <a:pt x="5865" y="492"/>
                  </a:lnTo>
                  <a:lnTo>
                    <a:pt x="5711" y="400"/>
                  </a:lnTo>
                  <a:lnTo>
                    <a:pt x="5650" y="246"/>
                  </a:lnTo>
                  <a:lnTo>
                    <a:pt x="5742" y="215"/>
                  </a:lnTo>
                  <a:lnTo>
                    <a:pt x="5681" y="123"/>
                  </a:lnTo>
                  <a:lnTo>
                    <a:pt x="5527" y="154"/>
                  </a:lnTo>
                  <a:lnTo>
                    <a:pt x="5374" y="92"/>
                  </a:lnTo>
                  <a:lnTo>
                    <a:pt x="5097" y="31"/>
                  </a:lnTo>
                  <a:lnTo>
                    <a:pt x="5036" y="62"/>
                  </a:lnTo>
                  <a:lnTo>
                    <a:pt x="5159" y="92"/>
                  </a:lnTo>
                  <a:lnTo>
                    <a:pt x="5189" y="154"/>
                  </a:lnTo>
                  <a:lnTo>
                    <a:pt x="5036" y="185"/>
                  </a:lnTo>
                  <a:lnTo>
                    <a:pt x="4882" y="154"/>
                  </a:lnTo>
                  <a:lnTo>
                    <a:pt x="4698" y="246"/>
                  </a:lnTo>
                  <a:lnTo>
                    <a:pt x="4637" y="185"/>
                  </a:lnTo>
                  <a:lnTo>
                    <a:pt x="4637" y="123"/>
                  </a:lnTo>
                  <a:lnTo>
                    <a:pt x="4790" y="123"/>
                  </a:lnTo>
                  <a:lnTo>
                    <a:pt x="4913" y="62"/>
                  </a:lnTo>
                  <a:lnTo>
                    <a:pt x="4760" y="92"/>
                  </a:lnTo>
                  <a:lnTo>
                    <a:pt x="4514" y="92"/>
                  </a:lnTo>
                  <a:lnTo>
                    <a:pt x="4422" y="154"/>
                  </a:lnTo>
                  <a:lnTo>
                    <a:pt x="4207" y="277"/>
                  </a:lnTo>
                  <a:lnTo>
                    <a:pt x="4115" y="338"/>
                  </a:lnTo>
                  <a:lnTo>
                    <a:pt x="3900" y="400"/>
                  </a:lnTo>
                  <a:lnTo>
                    <a:pt x="3716" y="584"/>
                  </a:lnTo>
                  <a:lnTo>
                    <a:pt x="3685" y="645"/>
                  </a:lnTo>
                  <a:lnTo>
                    <a:pt x="3409" y="645"/>
                  </a:lnTo>
                  <a:lnTo>
                    <a:pt x="3101" y="461"/>
                  </a:lnTo>
                  <a:lnTo>
                    <a:pt x="2917" y="430"/>
                  </a:lnTo>
                  <a:lnTo>
                    <a:pt x="2641" y="461"/>
                  </a:lnTo>
                  <a:lnTo>
                    <a:pt x="2395" y="307"/>
                  </a:lnTo>
                  <a:lnTo>
                    <a:pt x="2303" y="307"/>
                  </a:lnTo>
                  <a:lnTo>
                    <a:pt x="2211" y="369"/>
                  </a:lnTo>
                  <a:lnTo>
                    <a:pt x="1965" y="215"/>
                  </a:lnTo>
                  <a:lnTo>
                    <a:pt x="1689" y="154"/>
                  </a:lnTo>
                  <a:lnTo>
                    <a:pt x="1044" y="92"/>
                  </a:lnTo>
                  <a:lnTo>
                    <a:pt x="737" y="0"/>
                  </a:lnTo>
                  <a:lnTo>
                    <a:pt x="338" y="31"/>
                  </a:lnTo>
                  <a:lnTo>
                    <a:pt x="246" y="31"/>
                  </a:lnTo>
                  <a:lnTo>
                    <a:pt x="246" y="31"/>
                  </a:lnTo>
                  <a:lnTo>
                    <a:pt x="184" y="185"/>
                  </a:lnTo>
                  <a:lnTo>
                    <a:pt x="123" y="522"/>
                  </a:lnTo>
                  <a:lnTo>
                    <a:pt x="215" y="768"/>
                  </a:lnTo>
                  <a:lnTo>
                    <a:pt x="215" y="922"/>
                  </a:lnTo>
                  <a:lnTo>
                    <a:pt x="92" y="1229"/>
                  </a:lnTo>
                  <a:lnTo>
                    <a:pt x="0" y="1474"/>
                  </a:lnTo>
                  <a:lnTo>
                    <a:pt x="92" y="1720"/>
                  </a:lnTo>
                  <a:lnTo>
                    <a:pt x="184" y="2119"/>
                  </a:lnTo>
                  <a:lnTo>
                    <a:pt x="491" y="8690"/>
                  </a:lnTo>
                  <a:lnTo>
                    <a:pt x="10348" y="8598"/>
                  </a:lnTo>
                  <a:lnTo>
                    <a:pt x="10348" y="8598"/>
                  </a:lnTo>
                  <a:lnTo>
                    <a:pt x="10225" y="8537"/>
                  </a:lnTo>
                  <a:lnTo>
                    <a:pt x="10010" y="8322"/>
                  </a:lnTo>
                  <a:lnTo>
                    <a:pt x="9980" y="8230"/>
                  </a:lnTo>
                  <a:lnTo>
                    <a:pt x="9795" y="8168"/>
                  </a:lnTo>
                  <a:lnTo>
                    <a:pt x="9703" y="7953"/>
                  </a:lnTo>
                  <a:lnTo>
                    <a:pt x="9580" y="8015"/>
                  </a:lnTo>
                  <a:lnTo>
                    <a:pt x="9427" y="8015"/>
                  </a:lnTo>
                  <a:lnTo>
                    <a:pt x="9181" y="7830"/>
                  </a:lnTo>
                  <a:lnTo>
                    <a:pt x="9058" y="7400"/>
                  </a:lnTo>
                  <a:lnTo>
                    <a:pt x="9089" y="7308"/>
                  </a:lnTo>
                  <a:lnTo>
                    <a:pt x="9058" y="7093"/>
                  </a:lnTo>
                  <a:lnTo>
                    <a:pt x="9028" y="6971"/>
                  </a:lnTo>
                  <a:lnTo>
                    <a:pt x="9028" y="6909"/>
                  </a:lnTo>
                  <a:lnTo>
                    <a:pt x="9089" y="6971"/>
                  </a:lnTo>
                  <a:lnTo>
                    <a:pt x="9335" y="6971"/>
                  </a:lnTo>
                  <a:lnTo>
                    <a:pt x="9243" y="6878"/>
                  </a:lnTo>
                  <a:lnTo>
                    <a:pt x="9181" y="6848"/>
                  </a:lnTo>
                  <a:lnTo>
                    <a:pt x="9028" y="6664"/>
                  </a:lnTo>
                  <a:lnTo>
                    <a:pt x="8966" y="6602"/>
                  </a:lnTo>
                  <a:lnTo>
                    <a:pt x="8966" y="6664"/>
                  </a:lnTo>
                  <a:lnTo>
                    <a:pt x="8874" y="6541"/>
                  </a:lnTo>
                  <a:lnTo>
                    <a:pt x="8813" y="6326"/>
                  </a:lnTo>
                  <a:lnTo>
                    <a:pt x="8475" y="5834"/>
                  </a:lnTo>
                  <a:lnTo>
                    <a:pt x="8352" y="5773"/>
                  </a:lnTo>
                  <a:lnTo>
                    <a:pt x="8291" y="5527"/>
                  </a:lnTo>
                  <a:lnTo>
                    <a:pt x="7769" y="4760"/>
                  </a:lnTo>
                  <a:lnTo>
                    <a:pt x="7799" y="4606"/>
                  </a:lnTo>
                  <a:lnTo>
                    <a:pt x="7707" y="4453"/>
                  </a:lnTo>
                  <a:lnTo>
                    <a:pt x="7677" y="4146"/>
                  </a:lnTo>
                  <a:lnTo>
                    <a:pt x="7585" y="4023"/>
                  </a:lnTo>
                  <a:lnTo>
                    <a:pt x="7585" y="3931"/>
                  </a:lnTo>
                  <a:lnTo>
                    <a:pt x="7308" y="3624"/>
                  </a:lnTo>
                  <a:lnTo>
                    <a:pt x="7277" y="3501"/>
                  </a:lnTo>
                  <a:lnTo>
                    <a:pt x="7308" y="3378"/>
                  </a:lnTo>
                  <a:lnTo>
                    <a:pt x="7247" y="3255"/>
                  </a:lnTo>
                  <a:lnTo>
                    <a:pt x="6755" y="2856"/>
                  </a:lnTo>
                  <a:lnTo>
                    <a:pt x="6725" y="2702"/>
                  </a:lnTo>
                  <a:lnTo>
                    <a:pt x="6418" y="2334"/>
                  </a:lnTo>
                  <a:lnTo>
                    <a:pt x="6418" y="2150"/>
                  </a:lnTo>
                  <a:lnTo>
                    <a:pt x="6264" y="1935"/>
                  </a:lnTo>
                  <a:lnTo>
                    <a:pt x="6264" y="1812"/>
                  </a:lnTo>
                  <a:lnTo>
                    <a:pt x="6264" y="1720"/>
                  </a:lnTo>
                  <a:lnTo>
                    <a:pt x="6295" y="1658"/>
                  </a:lnTo>
                  <a:lnTo>
                    <a:pt x="6326" y="1720"/>
                  </a:lnTo>
                  <a:lnTo>
                    <a:pt x="6418" y="1720"/>
                  </a:lnTo>
                  <a:lnTo>
                    <a:pt x="6479" y="1904"/>
                  </a:lnTo>
                  <a:lnTo>
                    <a:pt x="6541" y="1996"/>
                  </a:lnTo>
                  <a:lnTo>
                    <a:pt x="6571" y="2119"/>
                  </a:lnTo>
                  <a:lnTo>
                    <a:pt x="6878" y="2395"/>
                  </a:lnTo>
                  <a:lnTo>
                    <a:pt x="6878" y="2549"/>
                  </a:lnTo>
                  <a:lnTo>
                    <a:pt x="6970" y="2702"/>
                  </a:lnTo>
                  <a:lnTo>
                    <a:pt x="7185" y="2795"/>
                  </a:lnTo>
                  <a:lnTo>
                    <a:pt x="7216" y="2948"/>
                  </a:lnTo>
                  <a:lnTo>
                    <a:pt x="7615" y="3378"/>
                  </a:lnTo>
                  <a:lnTo>
                    <a:pt x="7830" y="3501"/>
                  </a:lnTo>
                  <a:lnTo>
                    <a:pt x="7861" y="3562"/>
                  </a:lnTo>
                  <a:lnTo>
                    <a:pt x="7892" y="3439"/>
                  </a:lnTo>
                  <a:lnTo>
                    <a:pt x="8014" y="3347"/>
                  </a:lnTo>
                  <a:lnTo>
                    <a:pt x="8076" y="3040"/>
                  </a:lnTo>
                  <a:lnTo>
                    <a:pt x="7984" y="2979"/>
                  </a:lnTo>
                  <a:lnTo>
                    <a:pt x="8107" y="2733"/>
                  </a:lnTo>
                  <a:lnTo>
                    <a:pt x="8107" y="2549"/>
                  </a:lnTo>
                  <a:lnTo>
                    <a:pt x="8229" y="2088"/>
                  </a:lnTo>
                  <a:close/>
                </a:path>
              </a:pathLst>
            </a:custGeom>
            <a:solidFill>
              <a:schemeClr val="accent3"/>
            </a:solidFill>
            <a:ln>
              <a:noFill/>
            </a:ln>
          </p:spPr>
        </p:sp>
        <p:sp>
          <p:nvSpPr>
            <p:cNvPr id="1276" name="Google Shape;1276;p75"/>
            <p:cNvSpPr/>
            <p:nvPr/>
          </p:nvSpPr>
          <p:spPr>
            <a:xfrm>
              <a:off x="6574680" y="1716480"/>
              <a:ext cx="757423" cy="869403"/>
            </a:xfrm>
            <a:custGeom>
              <a:rect b="b" l="l" r="r" t="t"/>
              <a:pathLst>
                <a:path extrusionOk="0" h="15723" w="13696">
                  <a:moveTo>
                    <a:pt x="2334" y="93"/>
                  </a:moveTo>
                  <a:lnTo>
                    <a:pt x="12191" y="1"/>
                  </a:lnTo>
                  <a:lnTo>
                    <a:pt x="12191" y="62"/>
                  </a:lnTo>
                  <a:lnTo>
                    <a:pt x="12160" y="155"/>
                  </a:lnTo>
                  <a:lnTo>
                    <a:pt x="12222" y="216"/>
                  </a:lnTo>
                  <a:lnTo>
                    <a:pt x="12191" y="247"/>
                  </a:lnTo>
                  <a:lnTo>
                    <a:pt x="12222" y="308"/>
                  </a:lnTo>
                  <a:lnTo>
                    <a:pt x="12222" y="339"/>
                  </a:lnTo>
                  <a:lnTo>
                    <a:pt x="12253" y="369"/>
                  </a:lnTo>
                  <a:lnTo>
                    <a:pt x="12314" y="615"/>
                  </a:lnTo>
                  <a:lnTo>
                    <a:pt x="12467" y="799"/>
                  </a:lnTo>
                  <a:lnTo>
                    <a:pt x="12467" y="861"/>
                  </a:lnTo>
                  <a:lnTo>
                    <a:pt x="12437" y="891"/>
                  </a:lnTo>
                  <a:lnTo>
                    <a:pt x="12406" y="830"/>
                  </a:lnTo>
                  <a:lnTo>
                    <a:pt x="12345" y="738"/>
                  </a:lnTo>
                  <a:lnTo>
                    <a:pt x="12314" y="769"/>
                  </a:lnTo>
                  <a:lnTo>
                    <a:pt x="12345" y="922"/>
                  </a:lnTo>
                  <a:lnTo>
                    <a:pt x="12529" y="1506"/>
                  </a:lnTo>
                  <a:lnTo>
                    <a:pt x="12590" y="1843"/>
                  </a:lnTo>
                  <a:lnTo>
                    <a:pt x="12529" y="2150"/>
                  </a:lnTo>
                  <a:lnTo>
                    <a:pt x="12652" y="2488"/>
                  </a:lnTo>
                  <a:lnTo>
                    <a:pt x="12775" y="2795"/>
                  </a:lnTo>
                  <a:lnTo>
                    <a:pt x="12928" y="2826"/>
                  </a:lnTo>
                  <a:lnTo>
                    <a:pt x="13297" y="3072"/>
                  </a:lnTo>
                  <a:lnTo>
                    <a:pt x="13297" y="3225"/>
                  </a:lnTo>
                  <a:lnTo>
                    <a:pt x="13450" y="3225"/>
                  </a:lnTo>
                  <a:lnTo>
                    <a:pt x="13634" y="3317"/>
                  </a:lnTo>
                  <a:lnTo>
                    <a:pt x="13634" y="3440"/>
                  </a:lnTo>
                  <a:lnTo>
                    <a:pt x="13696" y="3440"/>
                  </a:lnTo>
                  <a:lnTo>
                    <a:pt x="13573" y="3594"/>
                  </a:lnTo>
                  <a:lnTo>
                    <a:pt x="13450" y="3655"/>
                  </a:lnTo>
                  <a:lnTo>
                    <a:pt x="13297" y="3686"/>
                  </a:lnTo>
                  <a:lnTo>
                    <a:pt x="13235" y="3809"/>
                  </a:lnTo>
                  <a:lnTo>
                    <a:pt x="13051" y="3778"/>
                  </a:lnTo>
                  <a:lnTo>
                    <a:pt x="12959" y="3870"/>
                  </a:lnTo>
                  <a:lnTo>
                    <a:pt x="12805" y="3901"/>
                  </a:lnTo>
                  <a:lnTo>
                    <a:pt x="12775" y="3993"/>
                  </a:lnTo>
                  <a:lnTo>
                    <a:pt x="12836" y="4085"/>
                  </a:lnTo>
                  <a:lnTo>
                    <a:pt x="12805" y="4177"/>
                  </a:lnTo>
                  <a:lnTo>
                    <a:pt x="12590" y="4177"/>
                  </a:lnTo>
                  <a:lnTo>
                    <a:pt x="12498" y="4238"/>
                  </a:lnTo>
                  <a:lnTo>
                    <a:pt x="12498" y="4392"/>
                  </a:lnTo>
                  <a:lnTo>
                    <a:pt x="12406" y="4576"/>
                  </a:lnTo>
                  <a:lnTo>
                    <a:pt x="12498" y="4638"/>
                  </a:lnTo>
                  <a:lnTo>
                    <a:pt x="12529" y="4699"/>
                  </a:lnTo>
                  <a:lnTo>
                    <a:pt x="12467" y="4791"/>
                  </a:lnTo>
                  <a:lnTo>
                    <a:pt x="12375" y="5037"/>
                  </a:lnTo>
                  <a:lnTo>
                    <a:pt x="12314" y="5467"/>
                  </a:lnTo>
                  <a:lnTo>
                    <a:pt x="12191" y="5651"/>
                  </a:lnTo>
                  <a:lnTo>
                    <a:pt x="12160" y="5804"/>
                  </a:lnTo>
                  <a:lnTo>
                    <a:pt x="12068" y="5897"/>
                  </a:lnTo>
                  <a:lnTo>
                    <a:pt x="12068" y="6081"/>
                  </a:lnTo>
                  <a:lnTo>
                    <a:pt x="12160" y="6449"/>
                  </a:lnTo>
                  <a:lnTo>
                    <a:pt x="12191" y="6603"/>
                  </a:lnTo>
                  <a:lnTo>
                    <a:pt x="12253" y="6633"/>
                  </a:lnTo>
                  <a:lnTo>
                    <a:pt x="12191" y="6695"/>
                  </a:lnTo>
                  <a:lnTo>
                    <a:pt x="12099" y="6941"/>
                  </a:lnTo>
                  <a:lnTo>
                    <a:pt x="12099" y="7217"/>
                  </a:lnTo>
                  <a:lnTo>
                    <a:pt x="11884" y="7616"/>
                  </a:lnTo>
                  <a:lnTo>
                    <a:pt x="11792" y="7862"/>
                  </a:lnTo>
                  <a:lnTo>
                    <a:pt x="11731" y="7862"/>
                  </a:lnTo>
                  <a:lnTo>
                    <a:pt x="11577" y="7892"/>
                  </a:lnTo>
                  <a:lnTo>
                    <a:pt x="11546" y="8046"/>
                  </a:lnTo>
                  <a:lnTo>
                    <a:pt x="11331" y="8353"/>
                  </a:lnTo>
                  <a:lnTo>
                    <a:pt x="11331" y="8507"/>
                  </a:lnTo>
                  <a:lnTo>
                    <a:pt x="11086" y="8660"/>
                  </a:lnTo>
                  <a:lnTo>
                    <a:pt x="10994" y="8906"/>
                  </a:lnTo>
                  <a:lnTo>
                    <a:pt x="10840" y="9520"/>
                  </a:lnTo>
                  <a:lnTo>
                    <a:pt x="10748" y="9520"/>
                  </a:lnTo>
                  <a:lnTo>
                    <a:pt x="10687" y="9520"/>
                  </a:lnTo>
                  <a:lnTo>
                    <a:pt x="10656" y="9612"/>
                  </a:lnTo>
                  <a:lnTo>
                    <a:pt x="10472" y="9827"/>
                  </a:lnTo>
                  <a:lnTo>
                    <a:pt x="10410" y="10011"/>
                  </a:lnTo>
                  <a:lnTo>
                    <a:pt x="10472" y="10103"/>
                  </a:lnTo>
                  <a:lnTo>
                    <a:pt x="10472" y="10287"/>
                  </a:lnTo>
                  <a:lnTo>
                    <a:pt x="10349" y="10502"/>
                  </a:lnTo>
                  <a:lnTo>
                    <a:pt x="10287" y="10717"/>
                  </a:lnTo>
                  <a:lnTo>
                    <a:pt x="10287" y="11055"/>
                  </a:lnTo>
                  <a:lnTo>
                    <a:pt x="10257" y="11424"/>
                  </a:lnTo>
                  <a:lnTo>
                    <a:pt x="10164" y="11516"/>
                  </a:lnTo>
                  <a:lnTo>
                    <a:pt x="10103" y="11608"/>
                  </a:lnTo>
                  <a:lnTo>
                    <a:pt x="10011" y="11608"/>
                  </a:lnTo>
                  <a:lnTo>
                    <a:pt x="9919" y="11546"/>
                  </a:lnTo>
                  <a:lnTo>
                    <a:pt x="9765" y="11577"/>
                  </a:lnTo>
                  <a:lnTo>
                    <a:pt x="9581" y="11546"/>
                  </a:lnTo>
                  <a:lnTo>
                    <a:pt x="9581" y="11700"/>
                  </a:lnTo>
                  <a:lnTo>
                    <a:pt x="9489" y="11761"/>
                  </a:lnTo>
                  <a:lnTo>
                    <a:pt x="9366" y="11946"/>
                  </a:lnTo>
                  <a:lnTo>
                    <a:pt x="9428" y="12038"/>
                  </a:lnTo>
                  <a:lnTo>
                    <a:pt x="9550" y="12099"/>
                  </a:lnTo>
                  <a:lnTo>
                    <a:pt x="9919" y="12099"/>
                  </a:lnTo>
                  <a:lnTo>
                    <a:pt x="9980" y="12191"/>
                  </a:lnTo>
                  <a:lnTo>
                    <a:pt x="10134" y="12345"/>
                  </a:lnTo>
                  <a:lnTo>
                    <a:pt x="10164" y="12468"/>
                  </a:lnTo>
                  <a:lnTo>
                    <a:pt x="10226" y="12498"/>
                  </a:lnTo>
                  <a:lnTo>
                    <a:pt x="10379" y="12775"/>
                  </a:lnTo>
                  <a:lnTo>
                    <a:pt x="10533" y="12867"/>
                  </a:lnTo>
                  <a:lnTo>
                    <a:pt x="10533" y="12928"/>
                  </a:lnTo>
                  <a:lnTo>
                    <a:pt x="10594" y="12990"/>
                  </a:lnTo>
                  <a:lnTo>
                    <a:pt x="10748" y="12990"/>
                  </a:lnTo>
                  <a:lnTo>
                    <a:pt x="10840" y="13112"/>
                  </a:lnTo>
                  <a:lnTo>
                    <a:pt x="10901" y="13235"/>
                  </a:lnTo>
                  <a:lnTo>
                    <a:pt x="11055" y="13389"/>
                  </a:lnTo>
                  <a:lnTo>
                    <a:pt x="11086" y="13696"/>
                  </a:lnTo>
                  <a:lnTo>
                    <a:pt x="11178" y="13788"/>
                  </a:lnTo>
                  <a:lnTo>
                    <a:pt x="11239" y="14095"/>
                  </a:lnTo>
                  <a:lnTo>
                    <a:pt x="10932" y="14402"/>
                  </a:lnTo>
                  <a:lnTo>
                    <a:pt x="10748" y="14709"/>
                  </a:lnTo>
                  <a:lnTo>
                    <a:pt x="10656" y="14678"/>
                  </a:lnTo>
                  <a:lnTo>
                    <a:pt x="10502" y="14832"/>
                  </a:lnTo>
                  <a:lnTo>
                    <a:pt x="10441" y="14924"/>
                  </a:lnTo>
                  <a:lnTo>
                    <a:pt x="10379" y="14955"/>
                  </a:lnTo>
                  <a:lnTo>
                    <a:pt x="10257" y="15078"/>
                  </a:lnTo>
                  <a:lnTo>
                    <a:pt x="10257" y="15078"/>
                  </a:lnTo>
                  <a:lnTo>
                    <a:pt x="10072" y="15200"/>
                  </a:lnTo>
                  <a:lnTo>
                    <a:pt x="9980" y="15354"/>
                  </a:lnTo>
                  <a:lnTo>
                    <a:pt x="9796" y="15446"/>
                  </a:lnTo>
                  <a:lnTo>
                    <a:pt x="9612" y="15385"/>
                  </a:lnTo>
                  <a:lnTo>
                    <a:pt x="9305" y="15385"/>
                  </a:lnTo>
                  <a:lnTo>
                    <a:pt x="9120" y="15477"/>
                  </a:lnTo>
                  <a:lnTo>
                    <a:pt x="8998" y="15477"/>
                  </a:lnTo>
                  <a:lnTo>
                    <a:pt x="8936" y="15507"/>
                  </a:lnTo>
                  <a:lnTo>
                    <a:pt x="8813" y="15477"/>
                  </a:lnTo>
                  <a:lnTo>
                    <a:pt x="8721" y="15569"/>
                  </a:lnTo>
                  <a:lnTo>
                    <a:pt x="8721" y="15722"/>
                  </a:lnTo>
                  <a:lnTo>
                    <a:pt x="8629" y="15722"/>
                  </a:lnTo>
                  <a:lnTo>
                    <a:pt x="8445" y="15661"/>
                  </a:lnTo>
                  <a:lnTo>
                    <a:pt x="8414" y="15507"/>
                  </a:lnTo>
                  <a:lnTo>
                    <a:pt x="8261" y="15477"/>
                  </a:lnTo>
                  <a:lnTo>
                    <a:pt x="8138" y="15507"/>
                  </a:lnTo>
                  <a:lnTo>
                    <a:pt x="7923" y="15446"/>
                  </a:lnTo>
                  <a:lnTo>
                    <a:pt x="7769" y="15385"/>
                  </a:lnTo>
                  <a:lnTo>
                    <a:pt x="7677" y="15477"/>
                  </a:lnTo>
                  <a:lnTo>
                    <a:pt x="7647" y="15600"/>
                  </a:lnTo>
                  <a:lnTo>
                    <a:pt x="7708" y="15661"/>
                  </a:lnTo>
                  <a:lnTo>
                    <a:pt x="7677" y="15692"/>
                  </a:lnTo>
                  <a:lnTo>
                    <a:pt x="7616" y="15661"/>
                  </a:lnTo>
                  <a:lnTo>
                    <a:pt x="7401" y="15661"/>
                  </a:lnTo>
                  <a:lnTo>
                    <a:pt x="7370" y="15661"/>
                  </a:lnTo>
                  <a:lnTo>
                    <a:pt x="7370" y="15569"/>
                  </a:lnTo>
                  <a:lnTo>
                    <a:pt x="7309" y="15446"/>
                  </a:lnTo>
                  <a:lnTo>
                    <a:pt x="7278" y="15385"/>
                  </a:lnTo>
                  <a:lnTo>
                    <a:pt x="7217" y="15231"/>
                  </a:lnTo>
                  <a:lnTo>
                    <a:pt x="7125" y="15170"/>
                  </a:lnTo>
                  <a:lnTo>
                    <a:pt x="6910" y="15078"/>
                  </a:lnTo>
                  <a:lnTo>
                    <a:pt x="6848" y="15016"/>
                  </a:lnTo>
                  <a:lnTo>
                    <a:pt x="6756" y="14893"/>
                  </a:lnTo>
                  <a:lnTo>
                    <a:pt x="6664" y="14709"/>
                  </a:lnTo>
                  <a:lnTo>
                    <a:pt x="6603" y="14648"/>
                  </a:lnTo>
                  <a:lnTo>
                    <a:pt x="6418" y="14648"/>
                  </a:lnTo>
                  <a:lnTo>
                    <a:pt x="6326" y="14770"/>
                  </a:lnTo>
                  <a:lnTo>
                    <a:pt x="6265" y="14863"/>
                  </a:lnTo>
                  <a:lnTo>
                    <a:pt x="6081" y="14893"/>
                  </a:lnTo>
                  <a:lnTo>
                    <a:pt x="6019" y="14893"/>
                  </a:lnTo>
                  <a:lnTo>
                    <a:pt x="5988" y="14863"/>
                  </a:lnTo>
                  <a:lnTo>
                    <a:pt x="5866" y="14832"/>
                  </a:lnTo>
                  <a:lnTo>
                    <a:pt x="5681" y="14832"/>
                  </a:lnTo>
                  <a:lnTo>
                    <a:pt x="5589" y="14893"/>
                  </a:lnTo>
                  <a:lnTo>
                    <a:pt x="5528" y="15016"/>
                  </a:lnTo>
                  <a:lnTo>
                    <a:pt x="5436" y="15016"/>
                  </a:lnTo>
                  <a:lnTo>
                    <a:pt x="5252" y="14955"/>
                  </a:lnTo>
                  <a:lnTo>
                    <a:pt x="5098" y="14832"/>
                  </a:lnTo>
                  <a:lnTo>
                    <a:pt x="5006" y="14709"/>
                  </a:lnTo>
                  <a:lnTo>
                    <a:pt x="4914" y="14709"/>
                  </a:lnTo>
                  <a:lnTo>
                    <a:pt x="4822" y="14586"/>
                  </a:lnTo>
                  <a:lnTo>
                    <a:pt x="4791" y="14463"/>
                  </a:lnTo>
                  <a:lnTo>
                    <a:pt x="4760" y="14463"/>
                  </a:lnTo>
                  <a:lnTo>
                    <a:pt x="4760" y="14402"/>
                  </a:lnTo>
                  <a:lnTo>
                    <a:pt x="4699" y="14310"/>
                  </a:lnTo>
                  <a:lnTo>
                    <a:pt x="4545" y="14218"/>
                  </a:lnTo>
                  <a:lnTo>
                    <a:pt x="4453" y="14156"/>
                  </a:lnTo>
                  <a:lnTo>
                    <a:pt x="4422" y="13911"/>
                  </a:lnTo>
                  <a:lnTo>
                    <a:pt x="4453" y="13819"/>
                  </a:lnTo>
                  <a:lnTo>
                    <a:pt x="4330" y="13727"/>
                  </a:lnTo>
                  <a:lnTo>
                    <a:pt x="4054" y="13665"/>
                  </a:lnTo>
                  <a:lnTo>
                    <a:pt x="3962" y="13573"/>
                  </a:lnTo>
                  <a:lnTo>
                    <a:pt x="3993" y="13419"/>
                  </a:lnTo>
                  <a:lnTo>
                    <a:pt x="3931" y="13358"/>
                  </a:lnTo>
                  <a:lnTo>
                    <a:pt x="3778" y="13297"/>
                  </a:lnTo>
                  <a:lnTo>
                    <a:pt x="3686" y="13204"/>
                  </a:lnTo>
                  <a:lnTo>
                    <a:pt x="3686" y="12990"/>
                  </a:lnTo>
                  <a:lnTo>
                    <a:pt x="3593" y="12867"/>
                  </a:lnTo>
                  <a:lnTo>
                    <a:pt x="3348" y="12713"/>
                  </a:lnTo>
                  <a:lnTo>
                    <a:pt x="3286" y="12713"/>
                  </a:lnTo>
                  <a:lnTo>
                    <a:pt x="3133" y="12652"/>
                  </a:lnTo>
                  <a:lnTo>
                    <a:pt x="3071" y="12682"/>
                  </a:lnTo>
                  <a:lnTo>
                    <a:pt x="2949" y="12652"/>
                  </a:lnTo>
                  <a:lnTo>
                    <a:pt x="2764" y="12498"/>
                  </a:lnTo>
                  <a:lnTo>
                    <a:pt x="2826" y="12437"/>
                  </a:lnTo>
                  <a:lnTo>
                    <a:pt x="2856" y="12375"/>
                  </a:lnTo>
                  <a:lnTo>
                    <a:pt x="2949" y="12283"/>
                  </a:lnTo>
                  <a:lnTo>
                    <a:pt x="3010" y="12161"/>
                  </a:lnTo>
                  <a:lnTo>
                    <a:pt x="2918" y="12068"/>
                  </a:lnTo>
                  <a:lnTo>
                    <a:pt x="2795" y="12068"/>
                  </a:lnTo>
                  <a:lnTo>
                    <a:pt x="2642" y="11976"/>
                  </a:lnTo>
                  <a:lnTo>
                    <a:pt x="2580" y="11853"/>
                  </a:lnTo>
                  <a:lnTo>
                    <a:pt x="2457" y="11792"/>
                  </a:lnTo>
                  <a:lnTo>
                    <a:pt x="2334" y="11792"/>
                  </a:lnTo>
                  <a:lnTo>
                    <a:pt x="2120" y="11700"/>
                  </a:lnTo>
                  <a:lnTo>
                    <a:pt x="1997" y="11577"/>
                  </a:lnTo>
                  <a:lnTo>
                    <a:pt x="1966" y="11454"/>
                  </a:lnTo>
                  <a:lnTo>
                    <a:pt x="2027" y="11331"/>
                  </a:lnTo>
                  <a:lnTo>
                    <a:pt x="1935" y="11270"/>
                  </a:lnTo>
                  <a:lnTo>
                    <a:pt x="1690" y="11270"/>
                  </a:lnTo>
                  <a:lnTo>
                    <a:pt x="1628" y="11331"/>
                  </a:lnTo>
                  <a:lnTo>
                    <a:pt x="1413" y="11331"/>
                  </a:lnTo>
                  <a:lnTo>
                    <a:pt x="1321" y="11239"/>
                  </a:lnTo>
                  <a:lnTo>
                    <a:pt x="1290" y="10994"/>
                  </a:lnTo>
                  <a:lnTo>
                    <a:pt x="1352" y="10809"/>
                  </a:lnTo>
                  <a:lnTo>
                    <a:pt x="1413" y="10748"/>
                  </a:lnTo>
                  <a:lnTo>
                    <a:pt x="1444" y="10564"/>
                  </a:lnTo>
                  <a:lnTo>
                    <a:pt x="1383" y="10441"/>
                  </a:lnTo>
                  <a:lnTo>
                    <a:pt x="1260" y="10134"/>
                  </a:lnTo>
                  <a:lnTo>
                    <a:pt x="1045" y="9827"/>
                  </a:lnTo>
                  <a:lnTo>
                    <a:pt x="1014" y="9735"/>
                  </a:lnTo>
                  <a:lnTo>
                    <a:pt x="830" y="9612"/>
                  </a:lnTo>
                  <a:lnTo>
                    <a:pt x="861" y="9551"/>
                  </a:lnTo>
                  <a:lnTo>
                    <a:pt x="861" y="9428"/>
                  </a:lnTo>
                  <a:lnTo>
                    <a:pt x="768" y="9336"/>
                  </a:lnTo>
                  <a:lnTo>
                    <a:pt x="799" y="9305"/>
                  </a:lnTo>
                  <a:lnTo>
                    <a:pt x="799" y="9182"/>
                  </a:lnTo>
                  <a:lnTo>
                    <a:pt x="861" y="9059"/>
                  </a:lnTo>
                  <a:lnTo>
                    <a:pt x="799" y="8936"/>
                  </a:lnTo>
                  <a:lnTo>
                    <a:pt x="492" y="8844"/>
                  </a:lnTo>
                  <a:lnTo>
                    <a:pt x="461" y="8691"/>
                  </a:lnTo>
                  <a:lnTo>
                    <a:pt x="431" y="8476"/>
                  </a:lnTo>
                  <a:lnTo>
                    <a:pt x="369" y="8322"/>
                  </a:lnTo>
                  <a:lnTo>
                    <a:pt x="431" y="8230"/>
                  </a:lnTo>
                  <a:lnTo>
                    <a:pt x="308" y="8169"/>
                  </a:lnTo>
                  <a:lnTo>
                    <a:pt x="400" y="8077"/>
                  </a:lnTo>
                  <a:lnTo>
                    <a:pt x="400" y="7985"/>
                  </a:lnTo>
                  <a:lnTo>
                    <a:pt x="308" y="7954"/>
                  </a:lnTo>
                  <a:lnTo>
                    <a:pt x="124" y="8077"/>
                  </a:lnTo>
                  <a:lnTo>
                    <a:pt x="1" y="7985"/>
                  </a:lnTo>
                  <a:lnTo>
                    <a:pt x="1" y="7800"/>
                  </a:lnTo>
                  <a:lnTo>
                    <a:pt x="277" y="7524"/>
                  </a:lnTo>
                  <a:lnTo>
                    <a:pt x="339" y="7370"/>
                  </a:lnTo>
                  <a:lnTo>
                    <a:pt x="339" y="7217"/>
                  </a:lnTo>
                  <a:lnTo>
                    <a:pt x="185" y="7125"/>
                  </a:lnTo>
                  <a:lnTo>
                    <a:pt x="216" y="7033"/>
                  </a:lnTo>
                  <a:lnTo>
                    <a:pt x="369" y="6910"/>
                  </a:lnTo>
                  <a:lnTo>
                    <a:pt x="461" y="6756"/>
                  </a:lnTo>
                  <a:lnTo>
                    <a:pt x="369" y="6633"/>
                  </a:lnTo>
                  <a:lnTo>
                    <a:pt x="369" y="6541"/>
                  </a:lnTo>
                  <a:lnTo>
                    <a:pt x="523" y="6388"/>
                  </a:lnTo>
                  <a:lnTo>
                    <a:pt x="584" y="6388"/>
                  </a:lnTo>
                  <a:lnTo>
                    <a:pt x="861" y="6019"/>
                  </a:lnTo>
                  <a:lnTo>
                    <a:pt x="953" y="5835"/>
                  </a:lnTo>
                  <a:lnTo>
                    <a:pt x="891" y="5743"/>
                  </a:lnTo>
                  <a:lnTo>
                    <a:pt x="891" y="5528"/>
                  </a:lnTo>
                  <a:lnTo>
                    <a:pt x="1014" y="5405"/>
                  </a:lnTo>
                  <a:lnTo>
                    <a:pt x="1229" y="5405"/>
                  </a:lnTo>
                  <a:lnTo>
                    <a:pt x="1383" y="5497"/>
                  </a:lnTo>
                  <a:lnTo>
                    <a:pt x="1536" y="5405"/>
                  </a:lnTo>
                  <a:lnTo>
                    <a:pt x="1659" y="5344"/>
                  </a:lnTo>
                  <a:lnTo>
                    <a:pt x="1598" y="2089"/>
                  </a:lnTo>
                  <a:lnTo>
                    <a:pt x="1598" y="2089"/>
                  </a:lnTo>
                  <a:lnTo>
                    <a:pt x="1598" y="1782"/>
                  </a:lnTo>
                  <a:lnTo>
                    <a:pt x="2396" y="1690"/>
                  </a:lnTo>
                  <a:close/>
                </a:path>
              </a:pathLst>
            </a:custGeom>
            <a:solidFill>
              <a:schemeClr val="accent3"/>
            </a:solidFill>
            <a:ln>
              <a:noFill/>
            </a:ln>
          </p:spPr>
        </p:sp>
        <p:sp>
          <p:nvSpPr>
            <p:cNvPr id="1277" name="Google Shape;1277;p75"/>
            <p:cNvSpPr/>
            <p:nvPr/>
          </p:nvSpPr>
          <p:spPr>
            <a:xfrm>
              <a:off x="7092720" y="2054520"/>
              <a:ext cx="697689" cy="528115"/>
            </a:xfrm>
            <a:custGeom>
              <a:rect b="b" l="l" r="r" t="t"/>
              <a:pathLst>
                <a:path extrusionOk="0" h="9550" w="12621">
                  <a:moveTo>
                    <a:pt x="1873" y="7984"/>
                  </a:moveTo>
                  <a:lnTo>
                    <a:pt x="1812" y="7677"/>
                  </a:lnTo>
                  <a:lnTo>
                    <a:pt x="1720" y="7585"/>
                  </a:lnTo>
                  <a:lnTo>
                    <a:pt x="1689" y="7278"/>
                  </a:lnTo>
                  <a:lnTo>
                    <a:pt x="1535" y="7124"/>
                  </a:lnTo>
                  <a:lnTo>
                    <a:pt x="1474" y="7001"/>
                  </a:lnTo>
                  <a:lnTo>
                    <a:pt x="1382" y="6879"/>
                  </a:lnTo>
                  <a:lnTo>
                    <a:pt x="1228" y="6879"/>
                  </a:lnTo>
                  <a:lnTo>
                    <a:pt x="1167" y="6817"/>
                  </a:lnTo>
                  <a:lnTo>
                    <a:pt x="1167" y="6756"/>
                  </a:lnTo>
                  <a:lnTo>
                    <a:pt x="1013" y="6664"/>
                  </a:lnTo>
                  <a:lnTo>
                    <a:pt x="860" y="6387"/>
                  </a:lnTo>
                  <a:lnTo>
                    <a:pt x="798" y="6357"/>
                  </a:lnTo>
                  <a:lnTo>
                    <a:pt x="768" y="6234"/>
                  </a:lnTo>
                  <a:lnTo>
                    <a:pt x="614" y="6080"/>
                  </a:lnTo>
                  <a:lnTo>
                    <a:pt x="553" y="5988"/>
                  </a:lnTo>
                  <a:lnTo>
                    <a:pt x="184" y="5988"/>
                  </a:lnTo>
                  <a:lnTo>
                    <a:pt x="62" y="5927"/>
                  </a:lnTo>
                  <a:lnTo>
                    <a:pt x="0" y="5835"/>
                  </a:lnTo>
                  <a:lnTo>
                    <a:pt x="123" y="5650"/>
                  </a:lnTo>
                  <a:lnTo>
                    <a:pt x="215" y="5589"/>
                  </a:lnTo>
                  <a:lnTo>
                    <a:pt x="215" y="5435"/>
                  </a:lnTo>
                  <a:lnTo>
                    <a:pt x="399" y="5466"/>
                  </a:lnTo>
                  <a:lnTo>
                    <a:pt x="553" y="5435"/>
                  </a:lnTo>
                  <a:lnTo>
                    <a:pt x="645" y="5497"/>
                  </a:lnTo>
                  <a:lnTo>
                    <a:pt x="737" y="5497"/>
                  </a:lnTo>
                  <a:lnTo>
                    <a:pt x="798" y="5405"/>
                  </a:lnTo>
                  <a:lnTo>
                    <a:pt x="891" y="5313"/>
                  </a:lnTo>
                  <a:lnTo>
                    <a:pt x="921" y="4944"/>
                  </a:lnTo>
                  <a:lnTo>
                    <a:pt x="921" y="4606"/>
                  </a:lnTo>
                  <a:lnTo>
                    <a:pt x="983" y="4391"/>
                  </a:lnTo>
                  <a:lnTo>
                    <a:pt x="1106" y="4176"/>
                  </a:lnTo>
                  <a:lnTo>
                    <a:pt x="1106" y="3992"/>
                  </a:lnTo>
                  <a:lnTo>
                    <a:pt x="1044" y="3900"/>
                  </a:lnTo>
                  <a:lnTo>
                    <a:pt x="1106" y="3716"/>
                  </a:lnTo>
                  <a:lnTo>
                    <a:pt x="1290" y="3501"/>
                  </a:lnTo>
                  <a:lnTo>
                    <a:pt x="1321" y="3409"/>
                  </a:lnTo>
                  <a:lnTo>
                    <a:pt x="1382" y="3409"/>
                  </a:lnTo>
                  <a:lnTo>
                    <a:pt x="1474" y="3409"/>
                  </a:lnTo>
                  <a:lnTo>
                    <a:pt x="1628" y="2795"/>
                  </a:lnTo>
                  <a:lnTo>
                    <a:pt x="1720" y="2549"/>
                  </a:lnTo>
                  <a:lnTo>
                    <a:pt x="1965" y="2396"/>
                  </a:lnTo>
                  <a:lnTo>
                    <a:pt x="1965" y="2242"/>
                  </a:lnTo>
                  <a:lnTo>
                    <a:pt x="2180" y="1935"/>
                  </a:lnTo>
                  <a:lnTo>
                    <a:pt x="2211" y="1781"/>
                  </a:lnTo>
                  <a:lnTo>
                    <a:pt x="2365" y="1751"/>
                  </a:lnTo>
                  <a:lnTo>
                    <a:pt x="2426" y="1751"/>
                  </a:lnTo>
                  <a:lnTo>
                    <a:pt x="2518" y="1505"/>
                  </a:lnTo>
                  <a:lnTo>
                    <a:pt x="2733" y="1106"/>
                  </a:lnTo>
                  <a:lnTo>
                    <a:pt x="2733" y="830"/>
                  </a:lnTo>
                  <a:lnTo>
                    <a:pt x="2825" y="584"/>
                  </a:lnTo>
                  <a:lnTo>
                    <a:pt x="2887" y="522"/>
                  </a:lnTo>
                  <a:lnTo>
                    <a:pt x="2979" y="553"/>
                  </a:lnTo>
                  <a:lnTo>
                    <a:pt x="3163" y="584"/>
                  </a:lnTo>
                  <a:lnTo>
                    <a:pt x="3224" y="461"/>
                  </a:lnTo>
                  <a:lnTo>
                    <a:pt x="3347" y="461"/>
                  </a:lnTo>
                  <a:lnTo>
                    <a:pt x="3562" y="0"/>
                  </a:lnTo>
                  <a:lnTo>
                    <a:pt x="3654" y="62"/>
                  </a:lnTo>
                  <a:lnTo>
                    <a:pt x="3716" y="123"/>
                  </a:lnTo>
                  <a:lnTo>
                    <a:pt x="4053" y="246"/>
                  </a:lnTo>
                  <a:lnTo>
                    <a:pt x="4207" y="246"/>
                  </a:lnTo>
                  <a:lnTo>
                    <a:pt x="4360" y="123"/>
                  </a:lnTo>
                  <a:lnTo>
                    <a:pt x="4514" y="93"/>
                  </a:lnTo>
                  <a:lnTo>
                    <a:pt x="4606" y="215"/>
                  </a:lnTo>
                  <a:lnTo>
                    <a:pt x="4667" y="154"/>
                  </a:lnTo>
                  <a:lnTo>
                    <a:pt x="4821" y="154"/>
                  </a:lnTo>
                  <a:lnTo>
                    <a:pt x="5097" y="369"/>
                  </a:lnTo>
                  <a:lnTo>
                    <a:pt x="5097" y="308"/>
                  </a:lnTo>
                  <a:lnTo>
                    <a:pt x="5251" y="277"/>
                  </a:lnTo>
                  <a:lnTo>
                    <a:pt x="5404" y="308"/>
                  </a:lnTo>
                  <a:lnTo>
                    <a:pt x="5558" y="461"/>
                  </a:lnTo>
                  <a:lnTo>
                    <a:pt x="5681" y="492"/>
                  </a:lnTo>
                  <a:lnTo>
                    <a:pt x="5988" y="737"/>
                  </a:lnTo>
                  <a:lnTo>
                    <a:pt x="6049" y="860"/>
                  </a:lnTo>
                  <a:lnTo>
                    <a:pt x="6295" y="891"/>
                  </a:lnTo>
                  <a:lnTo>
                    <a:pt x="6326" y="952"/>
                  </a:lnTo>
                  <a:lnTo>
                    <a:pt x="6479" y="983"/>
                  </a:lnTo>
                  <a:lnTo>
                    <a:pt x="6541" y="1044"/>
                  </a:lnTo>
                  <a:lnTo>
                    <a:pt x="6725" y="1167"/>
                  </a:lnTo>
                  <a:lnTo>
                    <a:pt x="6970" y="1413"/>
                  </a:lnTo>
                  <a:lnTo>
                    <a:pt x="7093" y="1444"/>
                  </a:lnTo>
                  <a:lnTo>
                    <a:pt x="7277" y="1659"/>
                  </a:lnTo>
                  <a:lnTo>
                    <a:pt x="7277" y="1843"/>
                  </a:lnTo>
                  <a:lnTo>
                    <a:pt x="7339" y="1935"/>
                  </a:lnTo>
                  <a:lnTo>
                    <a:pt x="7462" y="1935"/>
                  </a:lnTo>
                  <a:lnTo>
                    <a:pt x="7677" y="2242"/>
                  </a:lnTo>
                  <a:lnTo>
                    <a:pt x="7523" y="2273"/>
                  </a:lnTo>
                  <a:lnTo>
                    <a:pt x="7462" y="2488"/>
                  </a:lnTo>
                  <a:lnTo>
                    <a:pt x="7400" y="2610"/>
                  </a:lnTo>
                  <a:lnTo>
                    <a:pt x="7431" y="2825"/>
                  </a:lnTo>
                  <a:lnTo>
                    <a:pt x="7339" y="2979"/>
                  </a:lnTo>
                  <a:lnTo>
                    <a:pt x="7339" y="3132"/>
                  </a:lnTo>
                  <a:lnTo>
                    <a:pt x="7216" y="3317"/>
                  </a:lnTo>
                  <a:lnTo>
                    <a:pt x="7277" y="3409"/>
                  </a:lnTo>
                  <a:lnTo>
                    <a:pt x="7585" y="3409"/>
                  </a:lnTo>
                  <a:lnTo>
                    <a:pt x="7799" y="3286"/>
                  </a:lnTo>
                  <a:lnTo>
                    <a:pt x="8014" y="3225"/>
                  </a:lnTo>
                  <a:lnTo>
                    <a:pt x="8168" y="3317"/>
                  </a:lnTo>
                  <a:lnTo>
                    <a:pt x="8107" y="3409"/>
                  </a:lnTo>
                  <a:lnTo>
                    <a:pt x="8168" y="3716"/>
                  </a:lnTo>
                  <a:lnTo>
                    <a:pt x="8291" y="4176"/>
                  </a:lnTo>
                  <a:lnTo>
                    <a:pt x="8536" y="4269"/>
                  </a:lnTo>
                  <a:lnTo>
                    <a:pt x="8506" y="4514"/>
                  </a:lnTo>
                  <a:lnTo>
                    <a:pt x="8598" y="4791"/>
                  </a:lnTo>
                  <a:lnTo>
                    <a:pt x="8905" y="4852"/>
                  </a:lnTo>
                  <a:lnTo>
                    <a:pt x="9120" y="5006"/>
                  </a:lnTo>
                  <a:lnTo>
                    <a:pt x="11546" y="5773"/>
                  </a:lnTo>
                  <a:lnTo>
                    <a:pt x="12620" y="5742"/>
                  </a:lnTo>
                  <a:lnTo>
                    <a:pt x="10010" y="8322"/>
                  </a:lnTo>
                  <a:lnTo>
                    <a:pt x="9519" y="8291"/>
                  </a:lnTo>
                  <a:lnTo>
                    <a:pt x="8997" y="8322"/>
                  </a:lnTo>
                  <a:lnTo>
                    <a:pt x="8843" y="8414"/>
                  </a:lnTo>
                  <a:lnTo>
                    <a:pt x="8721" y="8414"/>
                  </a:lnTo>
                  <a:lnTo>
                    <a:pt x="8506" y="8537"/>
                  </a:lnTo>
                  <a:lnTo>
                    <a:pt x="8444" y="8690"/>
                  </a:lnTo>
                  <a:lnTo>
                    <a:pt x="8260" y="8782"/>
                  </a:lnTo>
                  <a:lnTo>
                    <a:pt x="8045" y="8905"/>
                  </a:lnTo>
                  <a:lnTo>
                    <a:pt x="7799" y="8936"/>
                  </a:lnTo>
                  <a:lnTo>
                    <a:pt x="7554" y="9089"/>
                  </a:lnTo>
                  <a:lnTo>
                    <a:pt x="7462" y="9181"/>
                  </a:lnTo>
                  <a:lnTo>
                    <a:pt x="7431" y="9212"/>
                  </a:lnTo>
                  <a:lnTo>
                    <a:pt x="7247" y="9212"/>
                  </a:lnTo>
                  <a:lnTo>
                    <a:pt x="6909" y="9243"/>
                  </a:lnTo>
                  <a:lnTo>
                    <a:pt x="6786" y="9181"/>
                  </a:lnTo>
                  <a:lnTo>
                    <a:pt x="6694" y="8997"/>
                  </a:lnTo>
                  <a:lnTo>
                    <a:pt x="6571" y="8936"/>
                  </a:lnTo>
                  <a:lnTo>
                    <a:pt x="6172" y="8997"/>
                  </a:lnTo>
                  <a:lnTo>
                    <a:pt x="6080" y="9028"/>
                  </a:lnTo>
                  <a:lnTo>
                    <a:pt x="5957" y="9028"/>
                  </a:lnTo>
                  <a:lnTo>
                    <a:pt x="5804" y="9089"/>
                  </a:lnTo>
                  <a:lnTo>
                    <a:pt x="5711" y="9212"/>
                  </a:lnTo>
                  <a:lnTo>
                    <a:pt x="5497" y="9550"/>
                  </a:lnTo>
                  <a:lnTo>
                    <a:pt x="5343" y="9550"/>
                  </a:lnTo>
                  <a:lnTo>
                    <a:pt x="5220" y="9550"/>
                  </a:lnTo>
                  <a:lnTo>
                    <a:pt x="5067" y="9519"/>
                  </a:lnTo>
                  <a:lnTo>
                    <a:pt x="4852" y="9550"/>
                  </a:lnTo>
                  <a:lnTo>
                    <a:pt x="4667" y="9458"/>
                  </a:lnTo>
                  <a:lnTo>
                    <a:pt x="4360" y="9458"/>
                  </a:lnTo>
                  <a:lnTo>
                    <a:pt x="4238" y="9427"/>
                  </a:lnTo>
                  <a:lnTo>
                    <a:pt x="4084" y="9274"/>
                  </a:lnTo>
                  <a:lnTo>
                    <a:pt x="3900" y="9120"/>
                  </a:lnTo>
                  <a:lnTo>
                    <a:pt x="3562" y="8782"/>
                  </a:lnTo>
                  <a:lnTo>
                    <a:pt x="3409" y="8690"/>
                  </a:lnTo>
                  <a:lnTo>
                    <a:pt x="2979" y="8721"/>
                  </a:lnTo>
                  <a:lnTo>
                    <a:pt x="2794" y="8659"/>
                  </a:lnTo>
                  <a:lnTo>
                    <a:pt x="2610" y="8721"/>
                  </a:lnTo>
                  <a:lnTo>
                    <a:pt x="2426" y="8690"/>
                  </a:lnTo>
                  <a:lnTo>
                    <a:pt x="2303" y="8537"/>
                  </a:lnTo>
                  <a:lnTo>
                    <a:pt x="2303" y="8045"/>
                  </a:lnTo>
                  <a:lnTo>
                    <a:pt x="2180" y="8015"/>
                  </a:lnTo>
                  <a:lnTo>
                    <a:pt x="1996" y="8045"/>
                  </a:lnTo>
                  <a:lnTo>
                    <a:pt x="1935" y="7892"/>
                  </a:lnTo>
                  <a:close/>
                </a:path>
              </a:pathLst>
            </a:custGeom>
            <a:solidFill>
              <a:schemeClr val="accent3"/>
            </a:solidFill>
            <a:ln>
              <a:noFill/>
            </a:ln>
          </p:spPr>
        </p:sp>
        <p:sp>
          <p:nvSpPr>
            <p:cNvPr id="1278" name="Google Shape;1278;p75"/>
            <p:cNvSpPr/>
            <p:nvPr/>
          </p:nvSpPr>
          <p:spPr>
            <a:xfrm>
              <a:off x="7242120" y="1906920"/>
              <a:ext cx="305643" cy="271443"/>
            </a:xfrm>
            <a:custGeom>
              <a:rect b="b" l="l" r="r" t="t"/>
              <a:pathLst>
                <a:path extrusionOk="0" h="4913" w="5528">
                  <a:moveTo>
                    <a:pt x="4975" y="4913"/>
                  </a:moveTo>
                  <a:lnTo>
                    <a:pt x="4760" y="4606"/>
                  </a:lnTo>
                  <a:lnTo>
                    <a:pt x="4637" y="4606"/>
                  </a:lnTo>
                  <a:lnTo>
                    <a:pt x="4575" y="4514"/>
                  </a:lnTo>
                  <a:lnTo>
                    <a:pt x="4575" y="4330"/>
                  </a:lnTo>
                  <a:lnTo>
                    <a:pt x="4391" y="4115"/>
                  </a:lnTo>
                  <a:lnTo>
                    <a:pt x="4268" y="4084"/>
                  </a:lnTo>
                  <a:lnTo>
                    <a:pt x="4023" y="3838"/>
                  </a:lnTo>
                  <a:lnTo>
                    <a:pt x="3839" y="3715"/>
                  </a:lnTo>
                  <a:lnTo>
                    <a:pt x="3777" y="3654"/>
                  </a:lnTo>
                  <a:lnTo>
                    <a:pt x="3624" y="3623"/>
                  </a:lnTo>
                  <a:lnTo>
                    <a:pt x="3593" y="3562"/>
                  </a:lnTo>
                  <a:lnTo>
                    <a:pt x="3347" y="3531"/>
                  </a:lnTo>
                  <a:lnTo>
                    <a:pt x="3286" y="3408"/>
                  </a:lnTo>
                  <a:lnTo>
                    <a:pt x="2979" y="3163"/>
                  </a:lnTo>
                  <a:lnTo>
                    <a:pt x="2856" y="3132"/>
                  </a:lnTo>
                  <a:lnTo>
                    <a:pt x="2702" y="2979"/>
                  </a:lnTo>
                  <a:lnTo>
                    <a:pt x="2549" y="2948"/>
                  </a:lnTo>
                  <a:lnTo>
                    <a:pt x="2395" y="2979"/>
                  </a:lnTo>
                  <a:lnTo>
                    <a:pt x="2395" y="3040"/>
                  </a:lnTo>
                  <a:lnTo>
                    <a:pt x="2119" y="2825"/>
                  </a:lnTo>
                  <a:lnTo>
                    <a:pt x="1965" y="2825"/>
                  </a:lnTo>
                  <a:lnTo>
                    <a:pt x="1904" y="2886"/>
                  </a:lnTo>
                  <a:lnTo>
                    <a:pt x="1812" y="2764"/>
                  </a:lnTo>
                  <a:lnTo>
                    <a:pt x="1658" y="2794"/>
                  </a:lnTo>
                  <a:lnTo>
                    <a:pt x="1505" y="2917"/>
                  </a:lnTo>
                  <a:lnTo>
                    <a:pt x="1351" y="2917"/>
                  </a:lnTo>
                  <a:lnTo>
                    <a:pt x="1014" y="2794"/>
                  </a:lnTo>
                  <a:lnTo>
                    <a:pt x="952" y="2733"/>
                  </a:lnTo>
                  <a:lnTo>
                    <a:pt x="860" y="2671"/>
                  </a:lnTo>
                  <a:lnTo>
                    <a:pt x="645" y="3132"/>
                  </a:lnTo>
                  <a:lnTo>
                    <a:pt x="522" y="3132"/>
                  </a:lnTo>
                  <a:lnTo>
                    <a:pt x="461" y="3255"/>
                  </a:lnTo>
                  <a:lnTo>
                    <a:pt x="277" y="3224"/>
                  </a:lnTo>
                  <a:lnTo>
                    <a:pt x="123" y="3163"/>
                  </a:lnTo>
                  <a:lnTo>
                    <a:pt x="92" y="3009"/>
                  </a:lnTo>
                  <a:lnTo>
                    <a:pt x="0" y="2641"/>
                  </a:lnTo>
                  <a:lnTo>
                    <a:pt x="0" y="2457"/>
                  </a:lnTo>
                  <a:lnTo>
                    <a:pt x="92" y="2364"/>
                  </a:lnTo>
                  <a:lnTo>
                    <a:pt x="123" y="2211"/>
                  </a:lnTo>
                  <a:lnTo>
                    <a:pt x="246" y="2027"/>
                  </a:lnTo>
                  <a:lnTo>
                    <a:pt x="307" y="1597"/>
                  </a:lnTo>
                  <a:lnTo>
                    <a:pt x="399" y="1351"/>
                  </a:lnTo>
                  <a:lnTo>
                    <a:pt x="461" y="1259"/>
                  </a:lnTo>
                  <a:lnTo>
                    <a:pt x="430" y="1198"/>
                  </a:lnTo>
                  <a:lnTo>
                    <a:pt x="338" y="1136"/>
                  </a:lnTo>
                  <a:lnTo>
                    <a:pt x="430" y="952"/>
                  </a:lnTo>
                  <a:lnTo>
                    <a:pt x="430" y="798"/>
                  </a:lnTo>
                  <a:lnTo>
                    <a:pt x="522" y="737"/>
                  </a:lnTo>
                  <a:lnTo>
                    <a:pt x="737" y="737"/>
                  </a:lnTo>
                  <a:lnTo>
                    <a:pt x="768" y="645"/>
                  </a:lnTo>
                  <a:lnTo>
                    <a:pt x="707" y="553"/>
                  </a:lnTo>
                  <a:lnTo>
                    <a:pt x="737" y="461"/>
                  </a:lnTo>
                  <a:lnTo>
                    <a:pt x="891" y="430"/>
                  </a:lnTo>
                  <a:lnTo>
                    <a:pt x="983" y="338"/>
                  </a:lnTo>
                  <a:lnTo>
                    <a:pt x="1167" y="369"/>
                  </a:lnTo>
                  <a:lnTo>
                    <a:pt x="1229" y="246"/>
                  </a:lnTo>
                  <a:lnTo>
                    <a:pt x="1382" y="215"/>
                  </a:lnTo>
                  <a:lnTo>
                    <a:pt x="1505" y="154"/>
                  </a:lnTo>
                  <a:lnTo>
                    <a:pt x="1628" y="0"/>
                  </a:lnTo>
                  <a:lnTo>
                    <a:pt x="1628" y="0"/>
                  </a:lnTo>
                  <a:lnTo>
                    <a:pt x="1843" y="184"/>
                  </a:lnTo>
                  <a:lnTo>
                    <a:pt x="2180" y="1105"/>
                  </a:lnTo>
                  <a:lnTo>
                    <a:pt x="2273" y="1689"/>
                  </a:lnTo>
                  <a:lnTo>
                    <a:pt x="2334" y="1720"/>
                  </a:lnTo>
                  <a:lnTo>
                    <a:pt x="2395" y="1935"/>
                  </a:lnTo>
                  <a:lnTo>
                    <a:pt x="2395" y="1996"/>
                  </a:lnTo>
                  <a:lnTo>
                    <a:pt x="2487" y="2057"/>
                  </a:lnTo>
                  <a:lnTo>
                    <a:pt x="2580" y="2211"/>
                  </a:lnTo>
                  <a:lnTo>
                    <a:pt x="2610" y="2487"/>
                  </a:lnTo>
                  <a:lnTo>
                    <a:pt x="2764" y="2518"/>
                  </a:lnTo>
                  <a:lnTo>
                    <a:pt x="2733" y="2272"/>
                  </a:lnTo>
                  <a:lnTo>
                    <a:pt x="2702" y="2272"/>
                  </a:lnTo>
                  <a:lnTo>
                    <a:pt x="2733" y="2119"/>
                  </a:lnTo>
                  <a:lnTo>
                    <a:pt x="2795" y="2088"/>
                  </a:lnTo>
                  <a:lnTo>
                    <a:pt x="2948" y="2303"/>
                  </a:lnTo>
                  <a:lnTo>
                    <a:pt x="2887" y="2364"/>
                  </a:lnTo>
                  <a:lnTo>
                    <a:pt x="3009" y="2579"/>
                  </a:lnTo>
                  <a:lnTo>
                    <a:pt x="3102" y="2671"/>
                  </a:lnTo>
                  <a:lnTo>
                    <a:pt x="3194" y="2610"/>
                  </a:lnTo>
                  <a:lnTo>
                    <a:pt x="3317" y="2610"/>
                  </a:lnTo>
                  <a:lnTo>
                    <a:pt x="3378" y="2641"/>
                  </a:lnTo>
                  <a:lnTo>
                    <a:pt x="3470" y="2610"/>
                  </a:lnTo>
                  <a:lnTo>
                    <a:pt x="3624" y="2764"/>
                  </a:lnTo>
                  <a:lnTo>
                    <a:pt x="3716" y="2856"/>
                  </a:lnTo>
                  <a:lnTo>
                    <a:pt x="3931" y="2917"/>
                  </a:lnTo>
                  <a:lnTo>
                    <a:pt x="3992" y="3009"/>
                  </a:lnTo>
                  <a:lnTo>
                    <a:pt x="4268" y="3316"/>
                  </a:lnTo>
                  <a:lnTo>
                    <a:pt x="4391" y="3531"/>
                  </a:lnTo>
                  <a:lnTo>
                    <a:pt x="4545" y="3593"/>
                  </a:lnTo>
                  <a:lnTo>
                    <a:pt x="4668" y="3746"/>
                  </a:lnTo>
                  <a:lnTo>
                    <a:pt x="4729" y="3746"/>
                  </a:lnTo>
                  <a:lnTo>
                    <a:pt x="4760" y="3685"/>
                  </a:lnTo>
                  <a:lnTo>
                    <a:pt x="4790" y="3777"/>
                  </a:lnTo>
                  <a:lnTo>
                    <a:pt x="4944" y="4115"/>
                  </a:lnTo>
                  <a:lnTo>
                    <a:pt x="5036" y="4145"/>
                  </a:lnTo>
                  <a:lnTo>
                    <a:pt x="5159" y="4299"/>
                  </a:lnTo>
                  <a:lnTo>
                    <a:pt x="5128" y="4330"/>
                  </a:lnTo>
                  <a:lnTo>
                    <a:pt x="5220" y="4514"/>
                  </a:lnTo>
                  <a:lnTo>
                    <a:pt x="5282" y="4514"/>
                  </a:lnTo>
                  <a:lnTo>
                    <a:pt x="5374" y="4545"/>
                  </a:lnTo>
                  <a:lnTo>
                    <a:pt x="5435" y="4483"/>
                  </a:lnTo>
                  <a:lnTo>
                    <a:pt x="5466" y="4545"/>
                  </a:lnTo>
                  <a:lnTo>
                    <a:pt x="5527" y="4575"/>
                  </a:lnTo>
                  <a:lnTo>
                    <a:pt x="5374" y="4729"/>
                  </a:lnTo>
                  <a:lnTo>
                    <a:pt x="5220" y="4759"/>
                  </a:lnTo>
                  <a:lnTo>
                    <a:pt x="5159" y="4852"/>
                  </a:lnTo>
                  <a:close/>
                </a:path>
              </a:pathLst>
            </a:custGeom>
            <a:solidFill>
              <a:schemeClr val="accent3"/>
            </a:solidFill>
            <a:ln>
              <a:noFill/>
            </a:ln>
          </p:spPr>
        </p:sp>
        <p:sp>
          <p:nvSpPr>
            <p:cNvPr id="1279" name="Google Shape;1279;p75"/>
            <p:cNvSpPr/>
            <p:nvPr/>
          </p:nvSpPr>
          <p:spPr>
            <a:xfrm>
              <a:off x="7491960" y="2160000"/>
              <a:ext cx="69119" cy="82801"/>
            </a:xfrm>
            <a:custGeom>
              <a:rect b="b" l="l" r="r" t="t"/>
              <a:pathLst>
                <a:path extrusionOk="0" h="1505" w="1259">
                  <a:moveTo>
                    <a:pt x="952" y="1413"/>
                  </a:moveTo>
                  <a:lnTo>
                    <a:pt x="798" y="1321"/>
                  </a:lnTo>
                  <a:lnTo>
                    <a:pt x="583" y="1382"/>
                  </a:lnTo>
                  <a:lnTo>
                    <a:pt x="369" y="1505"/>
                  </a:lnTo>
                  <a:lnTo>
                    <a:pt x="61" y="1505"/>
                  </a:lnTo>
                  <a:lnTo>
                    <a:pt x="0" y="1413"/>
                  </a:lnTo>
                  <a:lnTo>
                    <a:pt x="123" y="1228"/>
                  </a:lnTo>
                  <a:lnTo>
                    <a:pt x="123" y="1075"/>
                  </a:lnTo>
                  <a:lnTo>
                    <a:pt x="215" y="921"/>
                  </a:lnTo>
                  <a:lnTo>
                    <a:pt x="184" y="706"/>
                  </a:lnTo>
                  <a:lnTo>
                    <a:pt x="246" y="584"/>
                  </a:lnTo>
                  <a:lnTo>
                    <a:pt x="307" y="369"/>
                  </a:lnTo>
                  <a:lnTo>
                    <a:pt x="645" y="277"/>
                  </a:lnTo>
                  <a:lnTo>
                    <a:pt x="706" y="184"/>
                  </a:lnTo>
                  <a:lnTo>
                    <a:pt x="860" y="154"/>
                  </a:lnTo>
                  <a:lnTo>
                    <a:pt x="1013" y="0"/>
                  </a:lnTo>
                  <a:lnTo>
                    <a:pt x="1013" y="0"/>
                  </a:lnTo>
                  <a:lnTo>
                    <a:pt x="1013" y="62"/>
                  </a:lnTo>
                  <a:lnTo>
                    <a:pt x="1198" y="246"/>
                  </a:lnTo>
                  <a:lnTo>
                    <a:pt x="1259" y="246"/>
                  </a:lnTo>
                  <a:lnTo>
                    <a:pt x="1228" y="307"/>
                  </a:lnTo>
                  <a:lnTo>
                    <a:pt x="1259" y="584"/>
                  </a:lnTo>
                  <a:lnTo>
                    <a:pt x="1167" y="614"/>
                  </a:lnTo>
                  <a:lnTo>
                    <a:pt x="1013" y="768"/>
                  </a:lnTo>
                  <a:lnTo>
                    <a:pt x="891" y="768"/>
                  </a:lnTo>
                  <a:lnTo>
                    <a:pt x="829" y="891"/>
                  </a:lnTo>
                  <a:lnTo>
                    <a:pt x="645" y="891"/>
                  </a:lnTo>
                  <a:lnTo>
                    <a:pt x="737" y="1014"/>
                  </a:lnTo>
                  <a:lnTo>
                    <a:pt x="798" y="1014"/>
                  </a:lnTo>
                  <a:lnTo>
                    <a:pt x="921" y="983"/>
                  </a:lnTo>
                  <a:lnTo>
                    <a:pt x="1136" y="983"/>
                  </a:lnTo>
                  <a:lnTo>
                    <a:pt x="1167" y="1044"/>
                  </a:lnTo>
                  <a:lnTo>
                    <a:pt x="952" y="1382"/>
                  </a:lnTo>
                  <a:close/>
                </a:path>
              </a:pathLst>
            </a:custGeom>
            <a:solidFill>
              <a:schemeClr val="accent3"/>
            </a:solidFill>
            <a:ln>
              <a:noFill/>
            </a:ln>
          </p:spPr>
        </p:sp>
        <p:sp>
          <p:nvSpPr>
            <p:cNvPr id="1280" name="Google Shape;1280;p75"/>
            <p:cNvSpPr/>
            <p:nvPr/>
          </p:nvSpPr>
          <p:spPr>
            <a:xfrm>
              <a:off x="7461360" y="2193840"/>
              <a:ext cx="468723" cy="619550"/>
            </a:xfrm>
            <a:custGeom>
              <a:rect b="b" l="l" r="r" t="t"/>
              <a:pathLst>
                <a:path extrusionOk="0" h="11208" w="8476">
                  <a:moveTo>
                    <a:pt x="768" y="6694"/>
                  </a:moveTo>
                  <a:lnTo>
                    <a:pt x="799" y="6663"/>
                  </a:lnTo>
                  <a:lnTo>
                    <a:pt x="891" y="6571"/>
                  </a:lnTo>
                  <a:lnTo>
                    <a:pt x="1136" y="6418"/>
                  </a:lnTo>
                  <a:lnTo>
                    <a:pt x="1382" y="6387"/>
                  </a:lnTo>
                  <a:lnTo>
                    <a:pt x="1597" y="6264"/>
                  </a:lnTo>
                  <a:lnTo>
                    <a:pt x="1781" y="6172"/>
                  </a:lnTo>
                  <a:lnTo>
                    <a:pt x="1843" y="6019"/>
                  </a:lnTo>
                  <a:lnTo>
                    <a:pt x="2058" y="5896"/>
                  </a:lnTo>
                  <a:lnTo>
                    <a:pt x="2180" y="5896"/>
                  </a:lnTo>
                  <a:lnTo>
                    <a:pt x="2334" y="5804"/>
                  </a:lnTo>
                  <a:lnTo>
                    <a:pt x="2856" y="5773"/>
                  </a:lnTo>
                  <a:lnTo>
                    <a:pt x="3347" y="5804"/>
                  </a:lnTo>
                  <a:lnTo>
                    <a:pt x="5957" y="3224"/>
                  </a:lnTo>
                  <a:lnTo>
                    <a:pt x="4883" y="3255"/>
                  </a:lnTo>
                  <a:lnTo>
                    <a:pt x="2457" y="2488"/>
                  </a:lnTo>
                  <a:lnTo>
                    <a:pt x="2242" y="2334"/>
                  </a:lnTo>
                  <a:lnTo>
                    <a:pt x="1935" y="2273"/>
                  </a:lnTo>
                  <a:lnTo>
                    <a:pt x="1843" y="1996"/>
                  </a:lnTo>
                  <a:lnTo>
                    <a:pt x="1873" y="1751"/>
                  </a:lnTo>
                  <a:lnTo>
                    <a:pt x="1628" y="1658"/>
                  </a:lnTo>
                  <a:lnTo>
                    <a:pt x="1505" y="1198"/>
                  </a:lnTo>
                  <a:lnTo>
                    <a:pt x="1444" y="891"/>
                  </a:lnTo>
                  <a:lnTo>
                    <a:pt x="1505" y="768"/>
                  </a:lnTo>
                  <a:lnTo>
                    <a:pt x="1720" y="430"/>
                  </a:lnTo>
                  <a:lnTo>
                    <a:pt x="1751" y="522"/>
                  </a:lnTo>
                  <a:lnTo>
                    <a:pt x="1812" y="522"/>
                  </a:lnTo>
                  <a:lnTo>
                    <a:pt x="2303" y="1075"/>
                  </a:lnTo>
                  <a:lnTo>
                    <a:pt x="2365" y="1198"/>
                  </a:lnTo>
                  <a:lnTo>
                    <a:pt x="2457" y="1229"/>
                  </a:lnTo>
                  <a:lnTo>
                    <a:pt x="2672" y="1413"/>
                  </a:lnTo>
                  <a:lnTo>
                    <a:pt x="2856" y="1474"/>
                  </a:lnTo>
                  <a:lnTo>
                    <a:pt x="3102" y="1444"/>
                  </a:lnTo>
                  <a:lnTo>
                    <a:pt x="3163" y="1351"/>
                  </a:lnTo>
                  <a:lnTo>
                    <a:pt x="3378" y="1198"/>
                  </a:lnTo>
                  <a:lnTo>
                    <a:pt x="3532" y="1198"/>
                  </a:lnTo>
                  <a:lnTo>
                    <a:pt x="3808" y="983"/>
                  </a:lnTo>
                  <a:lnTo>
                    <a:pt x="3900" y="983"/>
                  </a:lnTo>
                  <a:lnTo>
                    <a:pt x="3931" y="1044"/>
                  </a:lnTo>
                  <a:lnTo>
                    <a:pt x="4146" y="1014"/>
                  </a:lnTo>
                  <a:lnTo>
                    <a:pt x="4238" y="983"/>
                  </a:lnTo>
                  <a:lnTo>
                    <a:pt x="4391" y="1075"/>
                  </a:lnTo>
                  <a:lnTo>
                    <a:pt x="4637" y="1044"/>
                  </a:lnTo>
                  <a:lnTo>
                    <a:pt x="5159" y="737"/>
                  </a:lnTo>
                  <a:lnTo>
                    <a:pt x="5312" y="707"/>
                  </a:lnTo>
                  <a:lnTo>
                    <a:pt x="5466" y="768"/>
                  </a:lnTo>
                  <a:lnTo>
                    <a:pt x="5589" y="737"/>
                  </a:lnTo>
                  <a:lnTo>
                    <a:pt x="5804" y="737"/>
                  </a:lnTo>
                  <a:lnTo>
                    <a:pt x="6049" y="614"/>
                  </a:lnTo>
                  <a:lnTo>
                    <a:pt x="6295" y="614"/>
                  </a:lnTo>
                  <a:lnTo>
                    <a:pt x="6387" y="645"/>
                  </a:lnTo>
                  <a:lnTo>
                    <a:pt x="6479" y="645"/>
                  </a:lnTo>
                  <a:lnTo>
                    <a:pt x="6878" y="584"/>
                  </a:lnTo>
                  <a:lnTo>
                    <a:pt x="7032" y="461"/>
                  </a:lnTo>
                  <a:lnTo>
                    <a:pt x="7278" y="430"/>
                  </a:lnTo>
                  <a:lnTo>
                    <a:pt x="7339" y="492"/>
                  </a:lnTo>
                  <a:lnTo>
                    <a:pt x="7370" y="430"/>
                  </a:lnTo>
                  <a:lnTo>
                    <a:pt x="7615" y="400"/>
                  </a:lnTo>
                  <a:lnTo>
                    <a:pt x="7769" y="246"/>
                  </a:lnTo>
                  <a:lnTo>
                    <a:pt x="7800" y="277"/>
                  </a:lnTo>
                  <a:lnTo>
                    <a:pt x="7861" y="154"/>
                  </a:lnTo>
                  <a:lnTo>
                    <a:pt x="7830" y="123"/>
                  </a:lnTo>
                  <a:lnTo>
                    <a:pt x="7922" y="31"/>
                  </a:lnTo>
                  <a:lnTo>
                    <a:pt x="8015" y="31"/>
                  </a:lnTo>
                  <a:lnTo>
                    <a:pt x="7984" y="0"/>
                  </a:lnTo>
                  <a:lnTo>
                    <a:pt x="8107" y="62"/>
                  </a:lnTo>
                  <a:lnTo>
                    <a:pt x="8322" y="154"/>
                  </a:lnTo>
                  <a:lnTo>
                    <a:pt x="8414" y="123"/>
                  </a:lnTo>
                  <a:lnTo>
                    <a:pt x="8444" y="154"/>
                  </a:lnTo>
                  <a:lnTo>
                    <a:pt x="8352" y="277"/>
                  </a:lnTo>
                  <a:lnTo>
                    <a:pt x="8291" y="400"/>
                  </a:lnTo>
                  <a:lnTo>
                    <a:pt x="8291" y="553"/>
                  </a:lnTo>
                  <a:lnTo>
                    <a:pt x="8230" y="614"/>
                  </a:lnTo>
                  <a:lnTo>
                    <a:pt x="8291" y="707"/>
                  </a:lnTo>
                  <a:lnTo>
                    <a:pt x="8383" y="707"/>
                  </a:lnTo>
                  <a:lnTo>
                    <a:pt x="8414" y="768"/>
                  </a:lnTo>
                  <a:lnTo>
                    <a:pt x="8322" y="829"/>
                  </a:lnTo>
                  <a:lnTo>
                    <a:pt x="8230" y="1014"/>
                  </a:lnTo>
                  <a:lnTo>
                    <a:pt x="8322" y="1106"/>
                  </a:lnTo>
                  <a:lnTo>
                    <a:pt x="8352" y="1229"/>
                  </a:lnTo>
                  <a:lnTo>
                    <a:pt x="8291" y="1382"/>
                  </a:lnTo>
                  <a:lnTo>
                    <a:pt x="8383" y="1351"/>
                  </a:lnTo>
                  <a:lnTo>
                    <a:pt x="8383" y="1321"/>
                  </a:lnTo>
                  <a:lnTo>
                    <a:pt x="8414" y="1321"/>
                  </a:lnTo>
                  <a:lnTo>
                    <a:pt x="8475" y="1413"/>
                  </a:lnTo>
                  <a:lnTo>
                    <a:pt x="8414" y="1444"/>
                  </a:lnTo>
                  <a:lnTo>
                    <a:pt x="8414" y="1413"/>
                  </a:lnTo>
                  <a:lnTo>
                    <a:pt x="8291" y="1413"/>
                  </a:lnTo>
                  <a:lnTo>
                    <a:pt x="8230" y="1444"/>
                  </a:lnTo>
                  <a:lnTo>
                    <a:pt x="8107" y="1658"/>
                  </a:lnTo>
                  <a:lnTo>
                    <a:pt x="8168" y="1751"/>
                  </a:lnTo>
                  <a:lnTo>
                    <a:pt x="8137" y="1966"/>
                  </a:lnTo>
                  <a:lnTo>
                    <a:pt x="8076" y="2027"/>
                  </a:lnTo>
                  <a:lnTo>
                    <a:pt x="8107" y="2242"/>
                  </a:lnTo>
                  <a:lnTo>
                    <a:pt x="7830" y="2641"/>
                  </a:lnTo>
                  <a:lnTo>
                    <a:pt x="7615" y="3071"/>
                  </a:lnTo>
                  <a:lnTo>
                    <a:pt x="7493" y="3224"/>
                  </a:lnTo>
                  <a:lnTo>
                    <a:pt x="7431" y="3194"/>
                  </a:lnTo>
                  <a:lnTo>
                    <a:pt x="7247" y="3409"/>
                  </a:lnTo>
                  <a:lnTo>
                    <a:pt x="7247" y="3501"/>
                  </a:lnTo>
                  <a:lnTo>
                    <a:pt x="7308" y="3624"/>
                  </a:lnTo>
                  <a:lnTo>
                    <a:pt x="7216" y="3716"/>
                  </a:lnTo>
                  <a:lnTo>
                    <a:pt x="6756" y="4606"/>
                  </a:lnTo>
                  <a:lnTo>
                    <a:pt x="6725" y="4852"/>
                  </a:lnTo>
                  <a:lnTo>
                    <a:pt x="6418" y="5282"/>
                  </a:lnTo>
                  <a:lnTo>
                    <a:pt x="6418" y="5405"/>
                  </a:lnTo>
                  <a:lnTo>
                    <a:pt x="5865" y="6172"/>
                  </a:lnTo>
                  <a:lnTo>
                    <a:pt x="5804" y="6356"/>
                  </a:lnTo>
                  <a:lnTo>
                    <a:pt x="5558" y="6602"/>
                  </a:lnTo>
                  <a:lnTo>
                    <a:pt x="5098" y="7155"/>
                  </a:lnTo>
                  <a:lnTo>
                    <a:pt x="4207" y="7953"/>
                  </a:lnTo>
                  <a:lnTo>
                    <a:pt x="3808" y="8291"/>
                  </a:lnTo>
                  <a:lnTo>
                    <a:pt x="3532" y="8352"/>
                  </a:lnTo>
                  <a:lnTo>
                    <a:pt x="3286" y="8506"/>
                  </a:lnTo>
                  <a:lnTo>
                    <a:pt x="3010" y="8721"/>
                  </a:lnTo>
                  <a:lnTo>
                    <a:pt x="2426" y="9335"/>
                  </a:lnTo>
                  <a:lnTo>
                    <a:pt x="2303" y="9366"/>
                  </a:lnTo>
                  <a:lnTo>
                    <a:pt x="1843" y="9888"/>
                  </a:lnTo>
                  <a:lnTo>
                    <a:pt x="1781" y="9918"/>
                  </a:lnTo>
                  <a:lnTo>
                    <a:pt x="1689" y="10041"/>
                  </a:lnTo>
                  <a:lnTo>
                    <a:pt x="1536" y="10072"/>
                  </a:lnTo>
                  <a:lnTo>
                    <a:pt x="1351" y="10256"/>
                  </a:lnTo>
                  <a:lnTo>
                    <a:pt x="1290" y="10410"/>
                  </a:lnTo>
                  <a:lnTo>
                    <a:pt x="584" y="11177"/>
                  </a:lnTo>
                  <a:lnTo>
                    <a:pt x="584" y="11208"/>
                  </a:lnTo>
                  <a:lnTo>
                    <a:pt x="0" y="10686"/>
                  </a:lnTo>
                  <a:lnTo>
                    <a:pt x="31" y="7431"/>
                  </a:lnTo>
                  <a:lnTo>
                    <a:pt x="799" y="6694"/>
                  </a:lnTo>
                  <a:close/>
                </a:path>
              </a:pathLst>
            </a:custGeom>
            <a:solidFill>
              <a:schemeClr val="accent3"/>
            </a:solidFill>
            <a:ln>
              <a:noFill/>
            </a:ln>
          </p:spPr>
        </p:sp>
        <p:sp>
          <p:nvSpPr>
            <p:cNvPr id="1281" name="Google Shape;1281;p75"/>
            <p:cNvSpPr/>
            <p:nvPr/>
          </p:nvSpPr>
          <p:spPr>
            <a:xfrm>
              <a:off x="7023240" y="2491200"/>
              <a:ext cx="480231" cy="468723"/>
            </a:xfrm>
            <a:custGeom>
              <a:rect b="b" l="l" r="r" t="t"/>
              <a:pathLst>
                <a:path extrusionOk="0" h="8476" w="8690">
                  <a:moveTo>
                    <a:pt x="2150" y="1076"/>
                  </a:moveTo>
                  <a:lnTo>
                    <a:pt x="2242" y="953"/>
                  </a:lnTo>
                  <a:lnTo>
                    <a:pt x="2334" y="922"/>
                  </a:lnTo>
                  <a:lnTo>
                    <a:pt x="2395" y="830"/>
                  </a:lnTo>
                  <a:lnTo>
                    <a:pt x="2549" y="676"/>
                  </a:lnTo>
                  <a:lnTo>
                    <a:pt x="2641" y="707"/>
                  </a:lnTo>
                  <a:lnTo>
                    <a:pt x="2825" y="400"/>
                  </a:lnTo>
                  <a:lnTo>
                    <a:pt x="3163" y="1"/>
                  </a:lnTo>
                  <a:lnTo>
                    <a:pt x="3255" y="154"/>
                  </a:lnTo>
                  <a:lnTo>
                    <a:pt x="3439" y="124"/>
                  </a:lnTo>
                  <a:lnTo>
                    <a:pt x="3562" y="154"/>
                  </a:lnTo>
                  <a:lnTo>
                    <a:pt x="3562" y="646"/>
                  </a:lnTo>
                  <a:lnTo>
                    <a:pt x="3685" y="799"/>
                  </a:lnTo>
                  <a:lnTo>
                    <a:pt x="3869" y="830"/>
                  </a:lnTo>
                  <a:lnTo>
                    <a:pt x="4053" y="768"/>
                  </a:lnTo>
                  <a:lnTo>
                    <a:pt x="4238" y="830"/>
                  </a:lnTo>
                  <a:lnTo>
                    <a:pt x="4668" y="799"/>
                  </a:lnTo>
                  <a:lnTo>
                    <a:pt x="4821" y="891"/>
                  </a:lnTo>
                  <a:lnTo>
                    <a:pt x="5159" y="1229"/>
                  </a:lnTo>
                  <a:lnTo>
                    <a:pt x="5343" y="1352"/>
                  </a:lnTo>
                  <a:lnTo>
                    <a:pt x="5497" y="1505"/>
                  </a:lnTo>
                  <a:lnTo>
                    <a:pt x="5619" y="1567"/>
                  </a:lnTo>
                  <a:lnTo>
                    <a:pt x="5926" y="1567"/>
                  </a:lnTo>
                  <a:lnTo>
                    <a:pt x="6080" y="1628"/>
                  </a:lnTo>
                  <a:lnTo>
                    <a:pt x="6326" y="1598"/>
                  </a:lnTo>
                  <a:lnTo>
                    <a:pt x="6479" y="1659"/>
                  </a:lnTo>
                  <a:lnTo>
                    <a:pt x="6571" y="1659"/>
                  </a:lnTo>
                  <a:lnTo>
                    <a:pt x="6756" y="1659"/>
                  </a:lnTo>
                  <a:lnTo>
                    <a:pt x="6970" y="1321"/>
                  </a:lnTo>
                  <a:lnTo>
                    <a:pt x="7032" y="1229"/>
                  </a:lnTo>
                  <a:lnTo>
                    <a:pt x="7216" y="1137"/>
                  </a:lnTo>
                  <a:lnTo>
                    <a:pt x="7339" y="1137"/>
                  </a:lnTo>
                  <a:lnTo>
                    <a:pt x="7431" y="1106"/>
                  </a:lnTo>
                  <a:lnTo>
                    <a:pt x="7830" y="1045"/>
                  </a:lnTo>
                  <a:lnTo>
                    <a:pt x="7922" y="1106"/>
                  </a:lnTo>
                  <a:lnTo>
                    <a:pt x="8045" y="1290"/>
                  </a:lnTo>
                  <a:lnTo>
                    <a:pt x="8168" y="1352"/>
                  </a:lnTo>
                  <a:lnTo>
                    <a:pt x="8475" y="1321"/>
                  </a:lnTo>
                  <a:lnTo>
                    <a:pt x="8690" y="1321"/>
                  </a:lnTo>
                  <a:lnTo>
                    <a:pt x="7922" y="2027"/>
                  </a:lnTo>
                  <a:lnTo>
                    <a:pt x="7922" y="5313"/>
                  </a:lnTo>
                  <a:lnTo>
                    <a:pt x="8506" y="5835"/>
                  </a:lnTo>
                  <a:lnTo>
                    <a:pt x="8506" y="5896"/>
                  </a:lnTo>
                  <a:lnTo>
                    <a:pt x="8260" y="6234"/>
                  </a:lnTo>
                  <a:lnTo>
                    <a:pt x="8168" y="6234"/>
                  </a:lnTo>
                  <a:lnTo>
                    <a:pt x="8076" y="6357"/>
                  </a:lnTo>
                  <a:lnTo>
                    <a:pt x="8137" y="6418"/>
                  </a:lnTo>
                  <a:lnTo>
                    <a:pt x="7861" y="6510"/>
                  </a:lnTo>
                  <a:lnTo>
                    <a:pt x="7707" y="6725"/>
                  </a:lnTo>
                  <a:lnTo>
                    <a:pt x="7462" y="6725"/>
                  </a:lnTo>
                  <a:lnTo>
                    <a:pt x="7339" y="6756"/>
                  </a:lnTo>
                  <a:lnTo>
                    <a:pt x="7339" y="6818"/>
                  </a:lnTo>
                  <a:lnTo>
                    <a:pt x="7247" y="6971"/>
                  </a:lnTo>
                  <a:lnTo>
                    <a:pt x="7247" y="7094"/>
                  </a:lnTo>
                  <a:lnTo>
                    <a:pt x="7278" y="7125"/>
                  </a:lnTo>
                  <a:lnTo>
                    <a:pt x="7155" y="7340"/>
                  </a:lnTo>
                  <a:lnTo>
                    <a:pt x="7001" y="7524"/>
                  </a:lnTo>
                  <a:lnTo>
                    <a:pt x="7001" y="7708"/>
                  </a:lnTo>
                  <a:lnTo>
                    <a:pt x="6878" y="7954"/>
                  </a:lnTo>
                  <a:lnTo>
                    <a:pt x="6602" y="8384"/>
                  </a:lnTo>
                  <a:lnTo>
                    <a:pt x="6418" y="8476"/>
                  </a:lnTo>
                  <a:lnTo>
                    <a:pt x="6356" y="8476"/>
                  </a:lnTo>
                  <a:lnTo>
                    <a:pt x="5312" y="7739"/>
                  </a:lnTo>
                  <a:lnTo>
                    <a:pt x="5251" y="7647"/>
                  </a:lnTo>
                  <a:lnTo>
                    <a:pt x="5220" y="7554"/>
                  </a:lnTo>
                  <a:lnTo>
                    <a:pt x="5251" y="7462"/>
                  </a:lnTo>
                  <a:lnTo>
                    <a:pt x="5097" y="7186"/>
                  </a:lnTo>
                  <a:lnTo>
                    <a:pt x="2057" y="5436"/>
                  </a:lnTo>
                  <a:lnTo>
                    <a:pt x="1812" y="5436"/>
                  </a:lnTo>
                  <a:lnTo>
                    <a:pt x="2027" y="4607"/>
                  </a:lnTo>
                  <a:lnTo>
                    <a:pt x="2088" y="4392"/>
                  </a:lnTo>
                  <a:lnTo>
                    <a:pt x="2242" y="4238"/>
                  </a:lnTo>
                  <a:lnTo>
                    <a:pt x="2272" y="4023"/>
                  </a:lnTo>
                  <a:lnTo>
                    <a:pt x="2426" y="3900"/>
                  </a:lnTo>
                  <a:lnTo>
                    <a:pt x="2487" y="3747"/>
                  </a:lnTo>
                  <a:lnTo>
                    <a:pt x="2549" y="3655"/>
                  </a:lnTo>
                  <a:lnTo>
                    <a:pt x="2549" y="3593"/>
                  </a:lnTo>
                  <a:lnTo>
                    <a:pt x="2856" y="3593"/>
                  </a:lnTo>
                  <a:lnTo>
                    <a:pt x="2917" y="3378"/>
                  </a:lnTo>
                  <a:lnTo>
                    <a:pt x="2917" y="3256"/>
                  </a:lnTo>
                  <a:lnTo>
                    <a:pt x="3102" y="3041"/>
                  </a:lnTo>
                  <a:lnTo>
                    <a:pt x="3132" y="2887"/>
                  </a:lnTo>
                  <a:lnTo>
                    <a:pt x="3071" y="2703"/>
                  </a:lnTo>
                  <a:lnTo>
                    <a:pt x="2948" y="2580"/>
                  </a:lnTo>
                  <a:lnTo>
                    <a:pt x="3040" y="2488"/>
                  </a:lnTo>
                  <a:lnTo>
                    <a:pt x="2948" y="2427"/>
                  </a:lnTo>
                  <a:lnTo>
                    <a:pt x="2825" y="2365"/>
                  </a:lnTo>
                  <a:lnTo>
                    <a:pt x="2733" y="2120"/>
                  </a:lnTo>
                  <a:lnTo>
                    <a:pt x="2549" y="1935"/>
                  </a:lnTo>
                  <a:lnTo>
                    <a:pt x="2549" y="1751"/>
                  </a:lnTo>
                  <a:lnTo>
                    <a:pt x="2487" y="1598"/>
                  </a:lnTo>
                  <a:lnTo>
                    <a:pt x="2365" y="1567"/>
                  </a:lnTo>
                  <a:lnTo>
                    <a:pt x="2365" y="1413"/>
                  </a:lnTo>
                  <a:lnTo>
                    <a:pt x="2303" y="1383"/>
                  </a:lnTo>
                  <a:lnTo>
                    <a:pt x="2242" y="1168"/>
                  </a:lnTo>
                  <a:lnTo>
                    <a:pt x="2150" y="1045"/>
                  </a:lnTo>
                  <a:close/>
                  <a:moveTo>
                    <a:pt x="0" y="5497"/>
                  </a:moveTo>
                  <a:lnTo>
                    <a:pt x="338" y="5497"/>
                  </a:lnTo>
                  <a:lnTo>
                    <a:pt x="645" y="5497"/>
                  </a:lnTo>
                  <a:lnTo>
                    <a:pt x="31" y="5497"/>
                  </a:lnTo>
                  <a:close/>
                </a:path>
              </a:pathLst>
            </a:custGeom>
            <a:solidFill>
              <a:schemeClr val="accent3"/>
            </a:solidFill>
            <a:ln>
              <a:noFill/>
            </a:ln>
          </p:spPr>
        </p:sp>
        <p:sp>
          <p:nvSpPr>
            <p:cNvPr id="1282" name="Google Shape;1282;p75"/>
            <p:cNvSpPr/>
            <p:nvPr/>
          </p:nvSpPr>
          <p:spPr>
            <a:xfrm>
              <a:off x="6929640" y="2550600"/>
              <a:ext cx="266403" cy="261356"/>
            </a:xfrm>
            <a:custGeom>
              <a:rect b="b" l="l" r="r" t="t"/>
              <a:pathLst>
                <a:path extrusionOk="0" h="4730" w="4822">
                  <a:moveTo>
                    <a:pt x="3685" y="3532"/>
                  </a:moveTo>
                  <a:lnTo>
                    <a:pt x="3716" y="3317"/>
                  </a:lnTo>
                  <a:lnTo>
                    <a:pt x="3869" y="3163"/>
                  </a:lnTo>
                  <a:lnTo>
                    <a:pt x="3992" y="2948"/>
                  </a:lnTo>
                  <a:lnTo>
                    <a:pt x="4115" y="2825"/>
                  </a:lnTo>
                  <a:lnTo>
                    <a:pt x="4176" y="2672"/>
                  </a:lnTo>
                  <a:lnTo>
                    <a:pt x="4269" y="2611"/>
                  </a:lnTo>
                  <a:lnTo>
                    <a:pt x="4269" y="2518"/>
                  </a:lnTo>
                  <a:lnTo>
                    <a:pt x="4545" y="2518"/>
                  </a:lnTo>
                  <a:lnTo>
                    <a:pt x="4606" y="2334"/>
                  </a:lnTo>
                  <a:lnTo>
                    <a:pt x="4606" y="2211"/>
                  </a:lnTo>
                  <a:lnTo>
                    <a:pt x="4791" y="1996"/>
                  </a:lnTo>
                  <a:lnTo>
                    <a:pt x="4821" y="1812"/>
                  </a:lnTo>
                  <a:lnTo>
                    <a:pt x="4760" y="1628"/>
                  </a:lnTo>
                  <a:lnTo>
                    <a:pt x="4668" y="1536"/>
                  </a:lnTo>
                  <a:lnTo>
                    <a:pt x="4729" y="1444"/>
                  </a:lnTo>
                  <a:lnTo>
                    <a:pt x="4637" y="1352"/>
                  </a:lnTo>
                  <a:lnTo>
                    <a:pt x="4514" y="1321"/>
                  </a:lnTo>
                  <a:lnTo>
                    <a:pt x="4422" y="1045"/>
                  </a:lnTo>
                  <a:lnTo>
                    <a:pt x="4238" y="860"/>
                  </a:lnTo>
                  <a:lnTo>
                    <a:pt x="4238" y="707"/>
                  </a:lnTo>
                  <a:lnTo>
                    <a:pt x="4176" y="523"/>
                  </a:lnTo>
                  <a:lnTo>
                    <a:pt x="4054" y="492"/>
                  </a:lnTo>
                  <a:lnTo>
                    <a:pt x="4084" y="369"/>
                  </a:lnTo>
                  <a:lnTo>
                    <a:pt x="3992" y="308"/>
                  </a:lnTo>
                  <a:lnTo>
                    <a:pt x="3931" y="93"/>
                  </a:lnTo>
                  <a:lnTo>
                    <a:pt x="3869" y="1"/>
                  </a:lnTo>
                  <a:lnTo>
                    <a:pt x="3654" y="123"/>
                  </a:lnTo>
                  <a:lnTo>
                    <a:pt x="3562" y="277"/>
                  </a:lnTo>
                  <a:lnTo>
                    <a:pt x="3378" y="369"/>
                  </a:lnTo>
                  <a:lnTo>
                    <a:pt x="3194" y="308"/>
                  </a:lnTo>
                  <a:lnTo>
                    <a:pt x="2887" y="308"/>
                  </a:lnTo>
                  <a:lnTo>
                    <a:pt x="2702" y="400"/>
                  </a:lnTo>
                  <a:lnTo>
                    <a:pt x="2580" y="400"/>
                  </a:lnTo>
                  <a:lnTo>
                    <a:pt x="2518" y="430"/>
                  </a:lnTo>
                  <a:lnTo>
                    <a:pt x="2395" y="400"/>
                  </a:lnTo>
                  <a:lnTo>
                    <a:pt x="2303" y="492"/>
                  </a:lnTo>
                  <a:lnTo>
                    <a:pt x="2303" y="645"/>
                  </a:lnTo>
                  <a:lnTo>
                    <a:pt x="2211" y="645"/>
                  </a:lnTo>
                  <a:lnTo>
                    <a:pt x="2027" y="584"/>
                  </a:lnTo>
                  <a:lnTo>
                    <a:pt x="1996" y="430"/>
                  </a:lnTo>
                  <a:lnTo>
                    <a:pt x="1843" y="400"/>
                  </a:lnTo>
                  <a:lnTo>
                    <a:pt x="1720" y="430"/>
                  </a:lnTo>
                  <a:lnTo>
                    <a:pt x="1505" y="369"/>
                  </a:lnTo>
                  <a:lnTo>
                    <a:pt x="1351" y="308"/>
                  </a:lnTo>
                  <a:lnTo>
                    <a:pt x="1259" y="400"/>
                  </a:lnTo>
                  <a:lnTo>
                    <a:pt x="1229" y="523"/>
                  </a:lnTo>
                  <a:lnTo>
                    <a:pt x="1290" y="584"/>
                  </a:lnTo>
                  <a:lnTo>
                    <a:pt x="1259" y="615"/>
                  </a:lnTo>
                  <a:lnTo>
                    <a:pt x="1259" y="615"/>
                  </a:lnTo>
                  <a:lnTo>
                    <a:pt x="1229" y="768"/>
                  </a:lnTo>
                  <a:lnTo>
                    <a:pt x="1136" y="891"/>
                  </a:lnTo>
                  <a:lnTo>
                    <a:pt x="1136" y="1106"/>
                  </a:lnTo>
                  <a:lnTo>
                    <a:pt x="1075" y="1382"/>
                  </a:lnTo>
                  <a:lnTo>
                    <a:pt x="1075" y="1597"/>
                  </a:lnTo>
                  <a:lnTo>
                    <a:pt x="1167" y="1659"/>
                  </a:lnTo>
                  <a:lnTo>
                    <a:pt x="1259" y="1781"/>
                  </a:lnTo>
                  <a:lnTo>
                    <a:pt x="1321" y="1904"/>
                  </a:lnTo>
                  <a:lnTo>
                    <a:pt x="1290" y="1996"/>
                  </a:lnTo>
                  <a:lnTo>
                    <a:pt x="860" y="2580"/>
                  </a:lnTo>
                  <a:lnTo>
                    <a:pt x="614" y="2856"/>
                  </a:lnTo>
                  <a:lnTo>
                    <a:pt x="522" y="2979"/>
                  </a:lnTo>
                  <a:lnTo>
                    <a:pt x="215" y="3562"/>
                  </a:lnTo>
                  <a:lnTo>
                    <a:pt x="154" y="3655"/>
                  </a:lnTo>
                  <a:lnTo>
                    <a:pt x="154" y="3869"/>
                  </a:lnTo>
                  <a:lnTo>
                    <a:pt x="123" y="4177"/>
                  </a:lnTo>
                  <a:lnTo>
                    <a:pt x="31" y="4484"/>
                  </a:lnTo>
                  <a:lnTo>
                    <a:pt x="31" y="4668"/>
                  </a:lnTo>
                  <a:lnTo>
                    <a:pt x="0" y="4699"/>
                  </a:lnTo>
                  <a:lnTo>
                    <a:pt x="31" y="4729"/>
                  </a:lnTo>
                  <a:lnTo>
                    <a:pt x="185" y="4699"/>
                  </a:lnTo>
                  <a:lnTo>
                    <a:pt x="307" y="4606"/>
                  </a:lnTo>
                  <a:lnTo>
                    <a:pt x="400" y="4637"/>
                  </a:lnTo>
                  <a:lnTo>
                    <a:pt x="461" y="4699"/>
                  </a:lnTo>
                  <a:lnTo>
                    <a:pt x="584" y="4699"/>
                  </a:lnTo>
                  <a:lnTo>
                    <a:pt x="645" y="4637"/>
                  </a:lnTo>
                  <a:lnTo>
                    <a:pt x="645" y="4545"/>
                  </a:lnTo>
                  <a:lnTo>
                    <a:pt x="799" y="4514"/>
                  </a:lnTo>
                  <a:lnTo>
                    <a:pt x="829" y="4545"/>
                  </a:lnTo>
                  <a:lnTo>
                    <a:pt x="860" y="4484"/>
                  </a:lnTo>
                  <a:lnTo>
                    <a:pt x="952" y="4484"/>
                  </a:lnTo>
                  <a:lnTo>
                    <a:pt x="1014" y="4422"/>
                  </a:lnTo>
                  <a:lnTo>
                    <a:pt x="1689" y="4422"/>
                  </a:lnTo>
                  <a:lnTo>
                    <a:pt x="1720" y="4422"/>
                  </a:lnTo>
                  <a:lnTo>
                    <a:pt x="2334" y="4391"/>
                  </a:lnTo>
                  <a:lnTo>
                    <a:pt x="3470" y="4330"/>
                  </a:lnTo>
                  <a:close/>
                </a:path>
              </a:pathLst>
            </a:custGeom>
            <a:solidFill>
              <a:schemeClr val="accent3"/>
            </a:solidFill>
            <a:ln>
              <a:noFill/>
            </a:ln>
          </p:spPr>
        </p:sp>
        <p:sp>
          <p:nvSpPr>
            <p:cNvPr id="1283" name="Google Shape;1283;p75"/>
            <p:cNvSpPr/>
            <p:nvPr/>
          </p:nvSpPr>
          <p:spPr>
            <a:xfrm>
              <a:off x="6241680" y="2233080"/>
              <a:ext cx="595809" cy="402473"/>
            </a:xfrm>
            <a:custGeom>
              <a:rect b="b" l="l" r="r" t="t"/>
              <a:pathLst>
                <a:path extrusionOk="0" h="7278" w="10779">
                  <a:moveTo>
                    <a:pt x="6786" y="1"/>
                  </a:moveTo>
                  <a:lnTo>
                    <a:pt x="6879" y="93"/>
                  </a:lnTo>
                  <a:lnTo>
                    <a:pt x="6879" y="216"/>
                  </a:lnTo>
                  <a:lnTo>
                    <a:pt x="6848" y="277"/>
                  </a:lnTo>
                  <a:lnTo>
                    <a:pt x="7032" y="400"/>
                  </a:lnTo>
                  <a:lnTo>
                    <a:pt x="7063" y="492"/>
                  </a:lnTo>
                  <a:lnTo>
                    <a:pt x="7278" y="799"/>
                  </a:lnTo>
                  <a:lnTo>
                    <a:pt x="7401" y="1106"/>
                  </a:lnTo>
                  <a:lnTo>
                    <a:pt x="7462" y="1229"/>
                  </a:lnTo>
                  <a:lnTo>
                    <a:pt x="7431" y="1413"/>
                  </a:lnTo>
                  <a:lnTo>
                    <a:pt x="7370" y="1474"/>
                  </a:lnTo>
                  <a:lnTo>
                    <a:pt x="7308" y="1659"/>
                  </a:lnTo>
                  <a:lnTo>
                    <a:pt x="7339" y="1904"/>
                  </a:lnTo>
                  <a:lnTo>
                    <a:pt x="7431" y="1996"/>
                  </a:lnTo>
                  <a:lnTo>
                    <a:pt x="7646" y="1996"/>
                  </a:lnTo>
                  <a:lnTo>
                    <a:pt x="7708" y="1935"/>
                  </a:lnTo>
                  <a:lnTo>
                    <a:pt x="7953" y="1935"/>
                  </a:lnTo>
                  <a:lnTo>
                    <a:pt x="8045" y="1996"/>
                  </a:lnTo>
                  <a:lnTo>
                    <a:pt x="7984" y="2119"/>
                  </a:lnTo>
                  <a:lnTo>
                    <a:pt x="8015" y="2242"/>
                  </a:lnTo>
                  <a:lnTo>
                    <a:pt x="8138" y="2365"/>
                  </a:lnTo>
                  <a:lnTo>
                    <a:pt x="8352" y="2457"/>
                  </a:lnTo>
                  <a:lnTo>
                    <a:pt x="8475" y="2457"/>
                  </a:lnTo>
                  <a:lnTo>
                    <a:pt x="8598" y="2518"/>
                  </a:lnTo>
                  <a:lnTo>
                    <a:pt x="8660" y="2641"/>
                  </a:lnTo>
                  <a:lnTo>
                    <a:pt x="8813" y="2733"/>
                  </a:lnTo>
                  <a:lnTo>
                    <a:pt x="8936" y="2733"/>
                  </a:lnTo>
                  <a:lnTo>
                    <a:pt x="9028" y="2826"/>
                  </a:lnTo>
                  <a:lnTo>
                    <a:pt x="8967" y="2948"/>
                  </a:lnTo>
                  <a:lnTo>
                    <a:pt x="8874" y="3040"/>
                  </a:lnTo>
                  <a:lnTo>
                    <a:pt x="8844" y="3102"/>
                  </a:lnTo>
                  <a:lnTo>
                    <a:pt x="8782" y="3163"/>
                  </a:lnTo>
                  <a:lnTo>
                    <a:pt x="8967" y="3317"/>
                  </a:lnTo>
                  <a:lnTo>
                    <a:pt x="9089" y="3347"/>
                  </a:lnTo>
                  <a:lnTo>
                    <a:pt x="9151" y="3317"/>
                  </a:lnTo>
                  <a:lnTo>
                    <a:pt x="9304" y="3378"/>
                  </a:lnTo>
                  <a:lnTo>
                    <a:pt x="9366" y="3378"/>
                  </a:lnTo>
                  <a:lnTo>
                    <a:pt x="9611" y="3532"/>
                  </a:lnTo>
                  <a:lnTo>
                    <a:pt x="9704" y="3655"/>
                  </a:lnTo>
                  <a:lnTo>
                    <a:pt x="9704" y="3869"/>
                  </a:lnTo>
                  <a:lnTo>
                    <a:pt x="9796" y="3962"/>
                  </a:lnTo>
                  <a:lnTo>
                    <a:pt x="9949" y="4023"/>
                  </a:lnTo>
                  <a:lnTo>
                    <a:pt x="10011" y="4084"/>
                  </a:lnTo>
                  <a:lnTo>
                    <a:pt x="9980" y="4238"/>
                  </a:lnTo>
                  <a:lnTo>
                    <a:pt x="10072" y="4330"/>
                  </a:lnTo>
                  <a:lnTo>
                    <a:pt x="10348" y="4392"/>
                  </a:lnTo>
                  <a:lnTo>
                    <a:pt x="10471" y="4484"/>
                  </a:lnTo>
                  <a:lnTo>
                    <a:pt x="10440" y="4576"/>
                  </a:lnTo>
                  <a:lnTo>
                    <a:pt x="10471" y="4821"/>
                  </a:lnTo>
                  <a:lnTo>
                    <a:pt x="10563" y="4883"/>
                  </a:lnTo>
                  <a:lnTo>
                    <a:pt x="10717" y="4975"/>
                  </a:lnTo>
                  <a:lnTo>
                    <a:pt x="10778" y="5067"/>
                  </a:lnTo>
                  <a:lnTo>
                    <a:pt x="10778" y="5128"/>
                  </a:lnTo>
                  <a:lnTo>
                    <a:pt x="10748" y="5098"/>
                  </a:lnTo>
                  <a:lnTo>
                    <a:pt x="10594" y="5006"/>
                  </a:lnTo>
                  <a:lnTo>
                    <a:pt x="10410" y="5006"/>
                  </a:lnTo>
                  <a:lnTo>
                    <a:pt x="10164" y="5128"/>
                  </a:lnTo>
                  <a:lnTo>
                    <a:pt x="10103" y="5098"/>
                  </a:lnTo>
                  <a:lnTo>
                    <a:pt x="9796" y="5098"/>
                  </a:lnTo>
                  <a:lnTo>
                    <a:pt x="9673" y="5006"/>
                  </a:lnTo>
                  <a:lnTo>
                    <a:pt x="9550" y="4975"/>
                  </a:lnTo>
                  <a:lnTo>
                    <a:pt x="9489" y="4944"/>
                  </a:lnTo>
                  <a:lnTo>
                    <a:pt x="9396" y="4944"/>
                  </a:lnTo>
                  <a:lnTo>
                    <a:pt x="9212" y="4914"/>
                  </a:lnTo>
                  <a:lnTo>
                    <a:pt x="9120" y="4852"/>
                  </a:lnTo>
                  <a:lnTo>
                    <a:pt x="8997" y="4852"/>
                  </a:lnTo>
                  <a:lnTo>
                    <a:pt x="8997" y="4914"/>
                  </a:lnTo>
                  <a:lnTo>
                    <a:pt x="9028" y="4975"/>
                  </a:lnTo>
                  <a:lnTo>
                    <a:pt x="8936" y="5128"/>
                  </a:lnTo>
                  <a:lnTo>
                    <a:pt x="8813" y="5128"/>
                  </a:lnTo>
                  <a:lnTo>
                    <a:pt x="8721" y="5159"/>
                  </a:lnTo>
                  <a:lnTo>
                    <a:pt x="8506" y="5159"/>
                  </a:lnTo>
                  <a:lnTo>
                    <a:pt x="8414" y="5251"/>
                  </a:lnTo>
                  <a:lnTo>
                    <a:pt x="8352" y="5221"/>
                  </a:lnTo>
                  <a:lnTo>
                    <a:pt x="8291" y="5128"/>
                  </a:lnTo>
                  <a:lnTo>
                    <a:pt x="8260" y="5128"/>
                  </a:lnTo>
                  <a:lnTo>
                    <a:pt x="8230" y="5067"/>
                  </a:lnTo>
                  <a:lnTo>
                    <a:pt x="8107" y="5067"/>
                  </a:lnTo>
                  <a:lnTo>
                    <a:pt x="7769" y="5221"/>
                  </a:lnTo>
                  <a:lnTo>
                    <a:pt x="7646" y="5251"/>
                  </a:lnTo>
                  <a:lnTo>
                    <a:pt x="7585" y="5343"/>
                  </a:lnTo>
                  <a:lnTo>
                    <a:pt x="7216" y="5374"/>
                  </a:lnTo>
                  <a:lnTo>
                    <a:pt x="7124" y="5435"/>
                  </a:lnTo>
                  <a:lnTo>
                    <a:pt x="7032" y="5313"/>
                  </a:lnTo>
                  <a:lnTo>
                    <a:pt x="6879" y="5282"/>
                  </a:lnTo>
                  <a:lnTo>
                    <a:pt x="6694" y="5282"/>
                  </a:lnTo>
                  <a:lnTo>
                    <a:pt x="6602" y="5435"/>
                  </a:lnTo>
                  <a:lnTo>
                    <a:pt x="6449" y="5558"/>
                  </a:lnTo>
                  <a:lnTo>
                    <a:pt x="6479" y="5681"/>
                  </a:lnTo>
                  <a:lnTo>
                    <a:pt x="6572" y="5743"/>
                  </a:lnTo>
                  <a:lnTo>
                    <a:pt x="6541" y="5804"/>
                  </a:lnTo>
                  <a:lnTo>
                    <a:pt x="6326" y="5835"/>
                  </a:lnTo>
                  <a:lnTo>
                    <a:pt x="6264" y="5804"/>
                  </a:lnTo>
                  <a:lnTo>
                    <a:pt x="6050" y="5773"/>
                  </a:lnTo>
                  <a:lnTo>
                    <a:pt x="5927" y="5712"/>
                  </a:lnTo>
                  <a:lnTo>
                    <a:pt x="5804" y="5712"/>
                  </a:lnTo>
                  <a:lnTo>
                    <a:pt x="5712" y="5743"/>
                  </a:lnTo>
                  <a:lnTo>
                    <a:pt x="5589" y="5743"/>
                  </a:lnTo>
                  <a:lnTo>
                    <a:pt x="5374" y="5712"/>
                  </a:lnTo>
                  <a:lnTo>
                    <a:pt x="5220" y="5620"/>
                  </a:lnTo>
                  <a:lnTo>
                    <a:pt x="5036" y="5620"/>
                  </a:lnTo>
                  <a:lnTo>
                    <a:pt x="4975" y="5589"/>
                  </a:lnTo>
                  <a:lnTo>
                    <a:pt x="4760" y="5405"/>
                  </a:lnTo>
                  <a:lnTo>
                    <a:pt x="4637" y="5343"/>
                  </a:lnTo>
                  <a:lnTo>
                    <a:pt x="4391" y="5159"/>
                  </a:lnTo>
                  <a:lnTo>
                    <a:pt x="4299" y="5128"/>
                  </a:lnTo>
                  <a:lnTo>
                    <a:pt x="4176" y="5036"/>
                  </a:lnTo>
                  <a:lnTo>
                    <a:pt x="4084" y="5036"/>
                  </a:lnTo>
                  <a:lnTo>
                    <a:pt x="4084" y="5128"/>
                  </a:lnTo>
                  <a:lnTo>
                    <a:pt x="3931" y="5098"/>
                  </a:lnTo>
                  <a:lnTo>
                    <a:pt x="3808" y="5221"/>
                  </a:lnTo>
                  <a:lnTo>
                    <a:pt x="3716" y="5221"/>
                  </a:lnTo>
                  <a:lnTo>
                    <a:pt x="3654" y="5282"/>
                  </a:lnTo>
                  <a:lnTo>
                    <a:pt x="3624" y="5405"/>
                  </a:lnTo>
                  <a:lnTo>
                    <a:pt x="3562" y="5497"/>
                  </a:lnTo>
                  <a:lnTo>
                    <a:pt x="3562" y="5558"/>
                  </a:lnTo>
                  <a:lnTo>
                    <a:pt x="3501" y="5620"/>
                  </a:lnTo>
                  <a:lnTo>
                    <a:pt x="3378" y="5650"/>
                  </a:lnTo>
                  <a:lnTo>
                    <a:pt x="3378" y="5743"/>
                  </a:lnTo>
                  <a:lnTo>
                    <a:pt x="3501" y="5896"/>
                  </a:lnTo>
                  <a:lnTo>
                    <a:pt x="3440" y="5988"/>
                  </a:lnTo>
                  <a:lnTo>
                    <a:pt x="3409" y="6111"/>
                  </a:lnTo>
                  <a:lnTo>
                    <a:pt x="3409" y="6234"/>
                  </a:lnTo>
                  <a:lnTo>
                    <a:pt x="3317" y="6265"/>
                  </a:lnTo>
                  <a:lnTo>
                    <a:pt x="3225" y="6295"/>
                  </a:lnTo>
                  <a:lnTo>
                    <a:pt x="3071" y="6203"/>
                  </a:lnTo>
                  <a:lnTo>
                    <a:pt x="3010" y="6142"/>
                  </a:lnTo>
                  <a:lnTo>
                    <a:pt x="2918" y="6142"/>
                  </a:lnTo>
                  <a:lnTo>
                    <a:pt x="2764" y="6142"/>
                  </a:lnTo>
                  <a:lnTo>
                    <a:pt x="2672" y="6203"/>
                  </a:lnTo>
                  <a:lnTo>
                    <a:pt x="2549" y="6172"/>
                  </a:lnTo>
                  <a:lnTo>
                    <a:pt x="2211" y="6326"/>
                  </a:lnTo>
                  <a:lnTo>
                    <a:pt x="2119" y="6418"/>
                  </a:lnTo>
                  <a:lnTo>
                    <a:pt x="1996" y="6449"/>
                  </a:lnTo>
                  <a:lnTo>
                    <a:pt x="1781" y="6633"/>
                  </a:lnTo>
                  <a:lnTo>
                    <a:pt x="1413" y="7278"/>
                  </a:lnTo>
                  <a:lnTo>
                    <a:pt x="1382" y="7247"/>
                  </a:lnTo>
                  <a:lnTo>
                    <a:pt x="1352" y="7186"/>
                  </a:lnTo>
                  <a:lnTo>
                    <a:pt x="1352" y="7063"/>
                  </a:lnTo>
                  <a:lnTo>
                    <a:pt x="1352" y="6879"/>
                  </a:lnTo>
                  <a:lnTo>
                    <a:pt x="1075" y="6694"/>
                  </a:lnTo>
                  <a:lnTo>
                    <a:pt x="983" y="6602"/>
                  </a:lnTo>
                  <a:lnTo>
                    <a:pt x="860" y="6357"/>
                  </a:lnTo>
                  <a:lnTo>
                    <a:pt x="645" y="6050"/>
                  </a:lnTo>
                  <a:lnTo>
                    <a:pt x="584" y="5865"/>
                  </a:lnTo>
                  <a:lnTo>
                    <a:pt x="461" y="5712"/>
                  </a:lnTo>
                  <a:lnTo>
                    <a:pt x="215" y="5589"/>
                  </a:lnTo>
                  <a:lnTo>
                    <a:pt x="154" y="5528"/>
                  </a:lnTo>
                  <a:lnTo>
                    <a:pt x="154" y="5190"/>
                  </a:lnTo>
                  <a:lnTo>
                    <a:pt x="123" y="5006"/>
                  </a:lnTo>
                  <a:lnTo>
                    <a:pt x="62" y="4791"/>
                  </a:lnTo>
                  <a:lnTo>
                    <a:pt x="93" y="4606"/>
                  </a:lnTo>
                  <a:lnTo>
                    <a:pt x="31" y="4392"/>
                  </a:lnTo>
                  <a:lnTo>
                    <a:pt x="0" y="4207"/>
                  </a:lnTo>
                  <a:lnTo>
                    <a:pt x="93" y="4084"/>
                  </a:lnTo>
                  <a:lnTo>
                    <a:pt x="185" y="4054"/>
                  </a:lnTo>
                  <a:lnTo>
                    <a:pt x="338" y="3839"/>
                  </a:lnTo>
                  <a:lnTo>
                    <a:pt x="430" y="3624"/>
                  </a:lnTo>
                  <a:lnTo>
                    <a:pt x="584" y="3347"/>
                  </a:lnTo>
                  <a:lnTo>
                    <a:pt x="645" y="3163"/>
                  </a:lnTo>
                  <a:lnTo>
                    <a:pt x="768" y="3133"/>
                  </a:lnTo>
                  <a:lnTo>
                    <a:pt x="922" y="2918"/>
                  </a:lnTo>
                  <a:lnTo>
                    <a:pt x="922" y="2856"/>
                  </a:lnTo>
                  <a:lnTo>
                    <a:pt x="1014" y="2979"/>
                  </a:lnTo>
                  <a:lnTo>
                    <a:pt x="1044" y="3133"/>
                  </a:lnTo>
                  <a:lnTo>
                    <a:pt x="1198" y="3133"/>
                  </a:lnTo>
                  <a:lnTo>
                    <a:pt x="1352" y="3102"/>
                  </a:lnTo>
                  <a:lnTo>
                    <a:pt x="1566" y="3102"/>
                  </a:lnTo>
                  <a:lnTo>
                    <a:pt x="1659" y="2887"/>
                  </a:lnTo>
                  <a:lnTo>
                    <a:pt x="1659" y="2733"/>
                  </a:lnTo>
                  <a:lnTo>
                    <a:pt x="1751" y="2641"/>
                  </a:lnTo>
                  <a:lnTo>
                    <a:pt x="1843" y="2733"/>
                  </a:lnTo>
                  <a:lnTo>
                    <a:pt x="1904" y="2918"/>
                  </a:lnTo>
                  <a:lnTo>
                    <a:pt x="1966" y="2979"/>
                  </a:lnTo>
                  <a:lnTo>
                    <a:pt x="2119" y="2979"/>
                  </a:lnTo>
                  <a:lnTo>
                    <a:pt x="2334" y="2795"/>
                  </a:lnTo>
                  <a:lnTo>
                    <a:pt x="2580" y="2703"/>
                  </a:lnTo>
                  <a:lnTo>
                    <a:pt x="2764" y="2580"/>
                  </a:lnTo>
                  <a:lnTo>
                    <a:pt x="3255" y="2457"/>
                  </a:lnTo>
                  <a:lnTo>
                    <a:pt x="3470" y="2457"/>
                  </a:lnTo>
                  <a:lnTo>
                    <a:pt x="3593" y="2334"/>
                  </a:lnTo>
                  <a:lnTo>
                    <a:pt x="3839" y="2181"/>
                  </a:lnTo>
                  <a:lnTo>
                    <a:pt x="3808" y="2058"/>
                  </a:lnTo>
                  <a:lnTo>
                    <a:pt x="3716" y="2058"/>
                  </a:lnTo>
                  <a:lnTo>
                    <a:pt x="3562" y="1874"/>
                  </a:lnTo>
                  <a:lnTo>
                    <a:pt x="3593" y="1751"/>
                  </a:lnTo>
                  <a:lnTo>
                    <a:pt x="3685" y="1689"/>
                  </a:lnTo>
                  <a:lnTo>
                    <a:pt x="3808" y="1720"/>
                  </a:lnTo>
                  <a:lnTo>
                    <a:pt x="4023" y="1689"/>
                  </a:lnTo>
                  <a:lnTo>
                    <a:pt x="4146" y="1751"/>
                  </a:lnTo>
                  <a:lnTo>
                    <a:pt x="4361" y="1782"/>
                  </a:lnTo>
                  <a:lnTo>
                    <a:pt x="4606" y="1751"/>
                  </a:lnTo>
                  <a:lnTo>
                    <a:pt x="4913" y="1689"/>
                  </a:lnTo>
                  <a:lnTo>
                    <a:pt x="5067" y="1597"/>
                  </a:lnTo>
                  <a:lnTo>
                    <a:pt x="5190" y="1505"/>
                  </a:lnTo>
                  <a:lnTo>
                    <a:pt x="5220" y="1382"/>
                  </a:lnTo>
                  <a:lnTo>
                    <a:pt x="5220" y="1260"/>
                  </a:lnTo>
                  <a:lnTo>
                    <a:pt x="5251" y="1137"/>
                  </a:lnTo>
                  <a:lnTo>
                    <a:pt x="5374" y="1045"/>
                  </a:lnTo>
                  <a:lnTo>
                    <a:pt x="5343" y="922"/>
                  </a:lnTo>
                  <a:lnTo>
                    <a:pt x="5466" y="799"/>
                  </a:lnTo>
                  <a:lnTo>
                    <a:pt x="5528" y="830"/>
                  </a:lnTo>
                  <a:lnTo>
                    <a:pt x="5620" y="830"/>
                  </a:lnTo>
                  <a:lnTo>
                    <a:pt x="5773" y="584"/>
                  </a:lnTo>
                  <a:lnTo>
                    <a:pt x="5865" y="553"/>
                  </a:lnTo>
                  <a:lnTo>
                    <a:pt x="5865" y="430"/>
                  </a:lnTo>
                  <a:lnTo>
                    <a:pt x="5896" y="308"/>
                  </a:lnTo>
                  <a:lnTo>
                    <a:pt x="6111" y="216"/>
                  </a:lnTo>
                  <a:lnTo>
                    <a:pt x="6264" y="93"/>
                  </a:lnTo>
                  <a:lnTo>
                    <a:pt x="6449" y="93"/>
                  </a:lnTo>
                  <a:lnTo>
                    <a:pt x="6541" y="154"/>
                  </a:lnTo>
                  <a:lnTo>
                    <a:pt x="6756" y="62"/>
                  </a:lnTo>
                  <a:close/>
                </a:path>
              </a:pathLst>
            </a:custGeom>
            <a:solidFill>
              <a:schemeClr val="accent3"/>
            </a:solidFill>
            <a:ln>
              <a:noFill/>
            </a:ln>
          </p:spPr>
        </p:sp>
        <p:sp>
          <p:nvSpPr>
            <p:cNvPr id="1284" name="Google Shape;1284;p75"/>
            <p:cNvSpPr/>
            <p:nvPr/>
          </p:nvSpPr>
          <p:spPr>
            <a:xfrm>
              <a:off x="5997240" y="1171080"/>
              <a:ext cx="709927" cy="660588"/>
            </a:xfrm>
            <a:custGeom>
              <a:rect b="b" l="l" r="r" t="t"/>
              <a:pathLst>
                <a:path extrusionOk="0" h="11945" w="12836">
                  <a:moveTo>
                    <a:pt x="12038" y="11945"/>
                  </a:moveTo>
                  <a:lnTo>
                    <a:pt x="12038" y="11638"/>
                  </a:lnTo>
                  <a:lnTo>
                    <a:pt x="12836" y="11546"/>
                  </a:lnTo>
                  <a:lnTo>
                    <a:pt x="12467" y="3378"/>
                  </a:lnTo>
                  <a:lnTo>
                    <a:pt x="12375" y="2979"/>
                  </a:lnTo>
                  <a:lnTo>
                    <a:pt x="12283" y="2733"/>
                  </a:lnTo>
                  <a:lnTo>
                    <a:pt x="12375" y="2488"/>
                  </a:lnTo>
                  <a:lnTo>
                    <a:pt x="12498" y="2181"/>
                  </a:lnTo>
                  <a:lnTo>
                    <a:pt x="12498" y="2027"/>
                  </a:lnTo>
                  <a:lnTo>
                    <a:pt x="12406" y="1781"/>
                  </a:lnTo>
                  <a:lnTo>
                    <a:pt x="12467" y="1444"/>
                  </a:lnTo>
                  <a:lnTo>
                    <a:pt x="12529" y="1290"/>
                  </a:lnTo>
                  <a:lnTo>
                    <a:pt x="12467" y="1075"/>
                  </a:lnTo>
                  <a:lnTo>
                    <a:pt x="12345" y="952"/>
                  </a:lnTo>
                  <a:lnTo>
                    <a:pt x="12191" y="922"/>
                  </a:lnTo>
                  <a:lnTo>
                    <a:pt x="12038" y="952"/>
                  </a:lnTo>
                  <a:lnTo>
                    <a:pt x="11485" y="860"/>
                  </a:lnTo>
                  <a:lnTo>
                    <a:pt x="11362" y="768"/>
                  </a:lnTo>
                  <a:lnTo>
                    <a:pt x="11147" y="768"/>
                  </a:lnTo>
                  <a:lnTo>
                    <a:pt x="10840" y="676"/>
                  </a:lnTo>
                  <a:lnTo>
                    <a:pt x="10779" y="584"/>
                  </a:lnTo>
                  <a:lnTo>
                    <a:pt x="10840" y="553"/>
                  </a:lnTo>
                  <a:lnTo>
                    <a:pt x="10840" y="461"/>
                  </a:lnTo>
                  <a:lnTo>
                    <a:pt x="10502" y="246"/>
                  </a:lnTo>
                  <a:lnTo>
                    <a:pt x="10318" y="246"/>
                  </a:lnTo>
                  <a:lnTo>
                    <a:pt x="10042" y="185"/>
                  </a:lnTo>
                  <a:lnTo>
                    <a:pt x="9950" y="154"/>
                  </a:lnTo>
                  <a:lnTo>
                    <a:pt x="9857" y="215"/>
                  </a:lnTo>
                  <a:lnTo>
                    <a:pt x="9704" y="123"/>
                  </a:lnTo>
                  <a:lnTo>
                    <a:pt x="9642" y="123"/>
                  </a:lnTo>
                  <a:lnTo>
                    <a:pt x="9366" y="277"/>
                  </a:lnTo>
                  <a:lnTo>
                    <a:pt x="8967" y="307"/>
                  </a:lnTo>
                  <a:lnTo>
                    <a:pt x="8629" y="461"/>
                  </a:lnTo>
                  <a:lnTo>
                    <a:pt x="8414" y="676"/>
                  </a:lnTo>
                  <a:lnTo>
                    <a:pt x="8384" y="891"/>
                  </a:lnTo>
                  <a:lnTo>
                    <a:pt x="8261" y="983"/>
                  </a:lnTo>
                  <a:lnTo>
                    <a:pt x="8230" y="1382"/>
                  </a:lnTo>
                  <a:lnTo>
                    <a:pt x="8384" y="1628"/>
                  </a:lnTo>
                  <a:lnTo>
                    <a:pt x="8506" y="1966"/>
                  </a:lnTo>
                  <a:lnTo>
                    <a:pt x="8414" y="2150"/>
                  </a:lnTo>
                  <a:lnTo>
                    <a:pt x="8199" y="2365"/>
                  </a:lnTo>
                  <a:lnTo>
                    <a:pt x="8169" y="2457"/>
                  </a:lnTo>
                  <a:lnTo>
                    <a:pt x="7892" y="2672"/>
                  </a:lnTo>
                  <a:lnTo>
                    <a:pt x="7739" y="2733"/>
                  </a:lnTo>
                  <a:lnTo>
                    <a:pt x="7370" y="2610"/>
                  </a:lnTo>
                  <a:lnTo>
                    <a:pt x="7032" y="2334"/>
                  </a:lnTo>
                  <a:lnTo>
                    <a:pt x="6787" y="2150"/>
                  </a:lnTo>
                  <a:lnTo>
                    <a:pt x="6418" y="1935"/>
                  </a:lnTo>
                  <a:lnTo>
                    <a:pt x="5804" y="1689"/>
                  </a:lnTo>
                  <a:lnTo>
                    <a:pt x="5528" y="1659"/>
                  </a:lnTo>
                  <a:lnTo>
                    <a:pt x="5436" y="1689"/>
                  </a:lnTo>
                  <a:lnTo>
                    <a:pt x="5129" y="1689"/>
                  </a:lnTo>
                  <a:lnTo>
                    <a:pt x="4852" y="1566"/>
                  </a:lnTo>
                  <a:lnTo>
                    <a:pt x="4607" y="1075"/>
                  </a:lnTo>
                  <a:lnTo>
                    <a:pt x="4607" y="829"/>
                  </a:lnTo>
                  <a:lnTo>
                    <a:pt x="4392" y="553"/>
                  </a:lnTo>
                  <a:lnTo>
                    <a:pt x="3870" y="461"/>
                  </a:lnTo>
                  <a:lnTo>
                    <a:pt x="3593" y="277"/>
                  </a:lnTo>
                  <a:lnTo>
                    <a:pt x="3133" y="277"/>
                  </a:lnTo>
                  <a:lnTo>
                    <a:pt x="2887" y="185"/>
                  </a:lnTo>
                  <a:lnTo>
                    <a:pt x="2304" y="277"/>
                  </a:lnTo>
                  <a:lnTo>
                    <a:pt x="1874" y="185"/>
                  </a:lnTo>
                  <a:lnTo>
                    <a:pt x="1720" y="31"/>
                  </a:lnTo>
                  <a:lnTo>
                    <a:pt x="1536" y="0"/>
                  </a:lnTo>
                  <a:lnTo>
                    <a:pt x="1505" y="62"/>
                  </a:lnTo>
                  <a:lnTo>
                    <a:pt x="1567" y="400"/>
                  </a:lnTo>
                  <a:lnTo>
                    <a:pt x="1628" y="461"/>
                  </a:lnTo>
                  <a:lnTo>
                    <a:pt x="1444" y="737"/>
                  </a:lnTo>
                  <a:lnTo>
                    <a:pt x="983" y="1044"/>
                  </a:lnTo>
                  <a:lnTo>
                    <a:pt x="983" y="1137"/>
                  </a:lnTo>
                  <a:lnTo>
                    <a:pt x="830" y="1351"/>
                  </a:lnTo>
                  <a:lnTo>
                    <a:pt x="615" y="1321"/>
                  </a:lnTo>
                  <a:lnTo>
                    <a:pt x="523" y="1413"/>
                  </a:lnTo>
                  <a:lnTo>
                    <a:pt x="492" y="1505"/>
                  </a:lnTo>
                  <a:lnTo>
                    <a:pt x="461" y="1628"/>
                  </a:lnTo>
                  <a:lnTo>
                    <a:pt x="553" y="1873"/>
                  </a:lnTo>
                  <a:lnTo>
                    <a:pt x="584" y="2088"/>
                  </a:lnTo>
                  <a:lnTo>
                    <a:pt x="523" y="2119"/>
                  </a:lnTo>
                  <a:lnTo>
                    <a:pt x="523" y="2211"/>
                  </a:lnTo>
                  <a:lnTo>
                    <a:pt x="492" y="2273"/>
                  </a:lnTo>
                  <a:lnTo>
                    <a:pt x="400" y="2426"/>
                  </a:lnTo>
                  <a:lnTo>
                    <a:pt x="246" y="2488"/>
                  </a:lnTo>
                  <a:lnTo>
                    <a:pt x="216" y="2549"/>
                  </a:lnTo>
                  <a:lnTo>
                    <a:pt x="124" y="2549"/>
                  </a:lnTo>
                  <a:lnTo>
                    <a:pt x="124" y="2549"/>
                  </a:lnTo>
                  <a:lnTo>
                    <a:pt x="31" y="2610"/>
                  </a:lnTo>
                  <a:lnTo>
                    <a:pt x="31" y="2887"/>
                  </a:lnTo>
                  <a:lnTo>
                    <a:pt x="124" y="2948"/>
                  </a:lnTo>
                  <a:lnTo>
                    <a:pt x="216" y="3132"/>
                  </a:lnTo>
                  <a:lnTo>
                    <a:pt x="216" y="3685"/>
                  </a:lnTo>
                  <a:lnTo>
                    <a:pt x="246" y="3992"/>
                  </a:lnTo>
                  <a:lnTo>
                    <a:pt x="246" y="4084"/>
                  </a:lnTo>
                  <a:lnTo>
                    <a:pt x="277" y="4483"/>
                  </a:lnTo>
                  <a:lnTo>
                    <a:pt x="369" y="4729"/>
                  </a:lnTo>
                  <a:lnTo>
                    <a:pt x="308" y="5190"/>
                  </a:lnTo>
                  <a:lnTo>
                    <a:pt x="277" y="5282"/>
                  </a:lnTo>
                  <a:lnTo>
                    <a:pt x="339" y="5466"/>
                  </a:lnTo>
                  <a:lnTo>
                    <a:pt x="369" y="5742"/>
                  </a:lnTo>
                  <a:lnTo>
                    <a:pt x="308" y="5865"/>
                  </a:lnTo>
                  <a:lnTo>
                    <a:pt x="124" y="6019"/>
                  </a:lnTo>
                  <a:lnTo>
                    <a:pt x="62" y="6111"/>
                  </a:lnTo>
                  <a:lnTo>
                    <a:pt x="1" y="6142"/>
                  </a:lnTo>
                  <a:lnTo>
                    <a:pt x="93" y="6295"/>
                  </a:lnTo>
                  <a:lnTo>
                    <a:pt x="308" y="6541"/>
                  </a:lnTo>
                  <a:lnTo>
                    <a:pt x="461" y="6848"/>
                  </a:lnTo>
                  <a:lnTo>
                    <a:pt x="523" y="6909"/>
                  </a:lnTo>
                  <a:lnTo>
                    <a:pt x="553" y="7124"/>
                  </a:lnTo>
                  <a:lnTo>
                    <a:pt x="523" y="7216"/>
                  </a:lnTo>
                  <a:lnTo>
                    <a:pt x="553" y="7462"/>
                  </a:lnTo>
                  <a:lnTo>
                    <a:pt x="646" y="7554"/>
                  </a:lnTo>
                  <a:lnTo>
                    <a:pt x="676" y="7708"/>
                  </a:lnTo>
                  <a:lnTo>
                    <a:pt x="768" y="7800"/>
                  </a:lnTo>
                  <a:lnTo>
                    <a:pt x="1106" y="7800"/>
                  </a:lnTo>
                  <a:lnTo>
                    <a:pt x="1413" y="7830"/>
                  </a:lnTo>
                  <a:lnTo>
                    <a:pt x="1567" y="7923"/>
                  </a:lnTo>
                  <a:lnTo>
                    <a:pt x="1659" y="8107"/>
                  </a:lnTo>
                  <a:lnTo>
                    <a:pt x="1843" y="8445"/>
                  </a:lnTo>
                  <a:lnTo>
                    <a:pt x="1905" y="8506"/>
                  </a:lnTo>
                  <a:lnTo>
                    <a:pt x="2027" y="8629"/>
                  </a:lnTo>
                  <a:lnTo>
                    <a:pt x="2119" y="8752"/>
                  </a:lnTo>
                  <a:lnTo>
                    <a:pt x="3563" y="9089"/>
                  </a:lnTo>
                  <a:lnTo>
                    <a:pt x="3716" y="9243"/>
                  </a:lnTo>
                  <a:lnTo>
                    <a:pt x="5374" y="8537"/>
                  </a:lnTo>
                  <a:lnTo>
                    <a:pt x="12038" y="11945"/>
                  </a:lnTo>
                  <a:lnTo>
                    <a:pt x="12038" y="11945"/>
                  </a:lnTo>
                  <a:close/>
                </a:path>
              </a:pathLst>
            </a:custGeom>
            <a:solidFill>
              <a:schemeClr val="accent3"/>
            </a:solidFill>
            <a:ln>
              <a:noFill/>
            </a:ln>
          </p:spPr>
        </p:sp>
        <p:sp>
          <p:nvSpPr>
            <p:cNvPr id="1285" name="Google Shape;1285;p75"/>
            <p:cNvSpPr/>
            <p:nvPr/>
          </p:nvSpPr>
          <p:spPr>
            <a:xfrm>
              <a:off x="5907240" y="957240"/>
              <a:ext cx="179642" cy="354602"/>
            </a:xfrm>
            <a:custGeom>
              <a:rect b="b" l="l" r="r" t="t"/>
              <a:pathLst>
                <a:path extrusionOk="0" h="6419" w="3256">
                  <a:moveTo>
                    <a:pt x="1720" y="6418"/>
                  </a:moveTo>
                  <a:lnTo>
                    <a:pt x="1812" y="6418"/>
                  </a:lnTo>
                  <a:lnTo>
                    <a:pt x="1873" y="6387"/>
                  </a:lnTo>
                  <a:lnTo>
                    <a:pt x="1996" y="6295"/>
                  </a:lnTo>
                  <a:lnTo>
                    <a:pt x="2088" y="6142"/>
                  </a:lnTo>
                  <a:lnTo>
                    <a:pt x="2150" y="6080"/>
                  </a:lnTo>
                  <a:lnTo>
                    <a:pt x="2150" y="6019"/>
                  </a:lnTo>
                  <a:lnTo>
                    <a:pt x="2180" y="5957"/>
                  </a:lnTo>
                  <a:lnTo>
                    <a:pt x="2180" y="5742"/>
                  </a:lnTo>
                  <a:lnTo>
                    <a:pt x="2088" y="5497"/>
                  </a:lnTo>
                  <a:lnTo>
                    <a:pt x="2119" y="5374"/>
                  </a:lnTo>
                  <a:lnTo>
                    <a:pt x="2119" y="5282"/>
                  </a:lnTo>
                  <a:lnTo>
                    <a:pt x="2242" y="5220"/>
                  </a:lnTo>
                  <a:lnTo>
                    <a:pt x="2426" y="5220"/>
                  </a:lnTo>
                  <a:lnTo>
                    <a:pt x="2580" y="5006"/>
                  </a:lnTo>
                  <a:lnTo>
                    <a:pt x="2580" y="4913"/>
                  </a:lnTo>
                  <a:lnTo>
                    <a:pt x="3071" y="4606"/>
                  </a:lnTo>
                  <a:lnTo>
                    <a:pt x="3255" y="4330"/>
                  </a:lnTo>
                  <a:lnTo>
                    <a:pt x="3163" y="4269"/>
                  </a:lnTo>
                  <a:lnTo>
                    <a:pt x="3132" y="3931"/>
                  </a:lnTo>
                  <a:lnTo>
                    <a:pt x="3163" y="3869"/>
                  </a:lnTo>
                  <a:lnTo>
                    <a:pt x="3040" y="3869"/>
                  </a:lnTo>
                  <a:lnTo>
                    <a:pt x="2795" y="3716"/>
                  </a:lnTo>
                  <a:lnTo>
                    <a:pt x="2795" y="3624"/>
                  </a:lnTo>
                  <a:lnTo>
                    <a:pt x="2795" y="3501"/>
                  </a:lnTo>
                  <a:lnTo>
                    <a:pt x="2641" y="3440"/>
                  </a:lnTo>
                  <a:lnTo>
                    <a:pt x="2610" y="3470"/>
                  </a:lnTo>
                  <a:lnTo>
                    <a:pt x="2610" y="3532"/>
                  </a:lnTo>
                  <a:lnTo>
                    <a:pt x="2549" y="3593"/>
                  </a:lnTo>
                  <a:lnTo>
                    <a:pt x="2426" y="3532"/>
                  </a:lnTo>
                  <a:lnTo>
                    <a:pt x="2395" y="3409"/>
                  </a:lnTo>
                  <a:lnTo>
                    <a:pt x="2273" y="3440"/>
                  </a:lnTo>
                  <a:lnTo>
                    <a:pt x="1996" y="3255"/>
                  </a:lnTo>
                  <a:lnTo>
                    <a:pt x="1873" y="3010"/>
                  </a:lnTo>
                  <a:lnTo>
                    <a:pt x="1966" y="2764"/>
                  </a:lnTo>
                  <a:lnTo>
                    <a:pt x="2365" y="2488"/>
                  </a:lnTo>
                  <a:lnTo>
                    <a:pt x="2610" y="2242"/>
                  </a:lnTo>
                  <a:lnTo>
                    <a:pt x="2672" y="2181"/>
                  </a:lnTo>
                  <a:lnTo>
                    <a:pt x="2610" y="2088"/>
                  </a:lnTo>
                  <a:lnTo>
                    <a:pt x="2702" y="1966"/>
                  </a:lnTo>
                  <a:lnTo>
                    <a:pt x="2672" y="1874"/>
                  </a:lnTo>
                  <a:lnTo>
                    <a:pt x="2610" y="1812"/>
                  </a:lnTo>
                  <a:lnTo>
                    <a:pt x="2610" y="1536"/>
                  </a:lnTo>
                  <a:lnTo>
                    <a:pt x="2365" y="1444"/>
                  </a:lnTo>
                  <a:lnTo>
                    <a:pt x="2150" y="1198"/>
                  </a:lnTo>
                  <a:lnTo>
                    <a:pt x="2180" y="952"/>
                  </a:lnTo>
                  <a:lnTo>
                    <a:pt x="2395" y="830"/>
                  </a:lnTo>
                  <a:lnTo>
                    <a:pt x="2395" y="676"/>
                  </a:lnTo>
                  <a:lnTo>
                    <a:pt x="2549" y="430"/>
                  </a:lnTo>
                  <a:lnTo>
                    <a:pt x="2549" y="277"/>
                  </a:lnTo>
                  <a:lnTo>
                    <a:pt x="2488" y="215"/>
                  </a:lnTo>
                  <a:lnTo>
                    <a:pt x="2180" y="492"/>
                  </a:lnTo>
                  <a:lnTo>
                    <a:pt x="2088" y="584"/>
                  </a:lnTo>
                  <a:lnTo>
                    <a:pt x="1996" y="553"/>
                  </a:lnTo>
                  <a:lnTo>
                    <a:pt x="1873" y="277"/>
                  </a:lnTo>
                  <a:lnTo>
                    <a:pt x="1781" y="215"/>
                  </a:lnTo>
                  <a:lnTo>
                    <a:pt x="1812" y="93"/>
                  </a:lnTo>
                  <a:lnTo>
                    <a:pt x="1720" y="0"/>
                  </a:lnTo>
                  <a:lnTo>
                    <a:pt x="1536" y="31"/>
                  </a:lnTo>
                  <a:lnTo>
                    <a:pt x="1536" y="123"/>
                  </a:lnTo>
                  <a:lnTo>
                    <a:pt x="1444" y="31"/>
                  </a:lnTo>
                  <a:lnTo>
                    <a:pt x="1229" y="62"/>
                  </a:lnTo>
                  <a:lnTo>
                    <a:pt x="922" y="215"/>
                  </a:lnTo>
                  <a:lnTo>
                    <a:pt x="707" y="400"/>
                  </a:lnTo>
                  <a:lnTo>
                    <a:pt x="707" y="400"/>
                  </a:lnTo>
                  <a:lnTo>
                    <a:pt x="676" y="522"/>
                  </a:lnTo>
                  <a:lnTo>
                    <a:pt x="707" y="615"/>
                  </a:lnTo>
                  <a:lnTo>
                    <a:pt x="676" y="860"/>
                  </a:lnTo>
                  <a:lnTo>
                    <a:pt x="676" y="1137"/>
                  </a:lnTo>
                  <a:lnTo>
                    <a:pt x="522" y="1505"/>
                  </a:lnTo>
                  <a:lnTo>
                    <a:pt x="584" y="1720"/>
                  </a:lnTo>
                  <a:lnTo>
                    <a:pt x="676" y="1843"/>
                  </a:lnTo>
                  <a:lnTo>
                    <a:pt x="676" y="1904"/>
                  </a:lnTo>
                  <a:lnTo>
                    <a:pt x="614" y="1966"/>
                  </a:lnTo>
                  <a:lnTo>
                    <a:pt x="553" y="2088"/>
                  </a:lnTo>
                  <a:lnTo>
                    <a:pt x="645" y="2211"/>
                  </a:lnTo>
                  <a:lnTo>
                    <a:pt x="584" y="2273"/>
                  </a:lnTo>
                  <a:lnTo>
                    <a:pt x="584" y="2580"/>
                  </a:lnTo>
                  <a:lnTo>
                    <a:pt x="492" y="2641"/>
                  </a:lnTo>
                  <a:lnTo>
                    <a:pt x="400" y="2764"/>
                  </a:lnTo>
                  <a:lnTo>
                    <a:pt x="277" y="2795"/>
                  </a:lnTo>
                  <a:lnTo>
                    <a:pt x="92" y="3010"/>
                  </a:lnTo>
                  <a:lnTo>
                    <a:pt x="0" y="3409"/>
                  </a:lnTo>
                  <a:lnTo>
                    <a:pt x="62" y="3440"/>
                  </a:lnTo>
                  <a:lnTo>
                    <a:pt x="154" y="3654"/>
                  </a:lnTo>
                  <a:lnTo>
                    <a:pt x="123" y="3747"/>
                  </a:lnTo>
                  <a:lnTo>
                    <a:pt x="215" y="3900"/>
                  </a:lnTo>
                  <a:lnTo>
                    <a:pt x="307" y="3931"/>
                  </a:lnTo>
                  <a:lnTo>
                    <a:pt x="553" y="4115"/>
                  </a:lnTo>
                  <a:lnTo>
                    <a:pt x="614" y="4330"/>
                  </a:lnTo>
                  <a:lnTo>
                    <a:pt x="799" y="4422"/>
                  </a:lnTo>
                  <a:lnTo>
                    <a:pt x="860" y="4484"/>
                  </a:lnTo>
                  <a:lnTo>
                    <a:pt x="1014" y="4514"/>
                  </a:lnTo>
                  <a:lnTo>
                    <a:pt x="1198" y="4760"/>
                  </a:lnTo>
                  <a:close/>
                  <a:moveTo>
                    <a:pt x="2457" y="3286"/>
                  </a:moveTo>
                  <a:lnTo>
                    <a:pt x="2488" y="3225"/>
                  </a:lnTo>
                  <a:lnTo>
                    <a:pt x="2641" y="3225"/>
                  </a:lnTo>
                  <a:lnTo>
                    <a:pt x="2702" y="3317"/>
                  </a:lnTo>
                  <a:lnTo>
                    <a:pt x="2580" y="3409"/>
                  </a:lnTo>
                  <a:close/>
                </a:path>
              </a:pathLst>
            </a:custGeom>
            <a:solidFill>
              <a:schemeClr val="accent3"/>
            </a:solidFill>
            <a:ln>
              <a:noFill/>
            </a:ln>
          </p:spPr>
        </p:sp>
        <p:sp>
          <p:nvSpPr>
            <p:cNvPr id="1286" name="Google Shape;1286;p75"/>
            <p:cNvSpPr/>
            <p:nvPr/>
          </p:nvSpPr>
          <p:spPr>
            <a:xfrm>
              <a:off x="5196960" y="969120"/>
              <a:ext cx="916902" cy="888118"/>
            </a:xfrm>
            <a:custGeom>
              <a:rect b="b" l="l" r="r" t="t"/>
              <a:pathLst>
                <a:path extrusionOk="0" h="16060" w="16582">
                  <a:moveTo>
                    <a:pt x="16581" y="12406"/>
                  </a:moveTo>
                  <a:lnTo>
                    <a:pt x="16489" y="12283"/>
                  </a:lnTo>
                  <a:lnTo>
                    <a:pt x="16367" y="12160"/>
                  </a:lnTo>
                  <a:lnTo>
                    <a:pt x="16305" y="12099"/>
                  </a:lnTo>
                  <a:lnTo>
                    <a:pt x="16121" y="11761"/>
                  </a:lnTo>
                  <a:lnTo>
                    <a:pt x="16029" y="11577"/>
                  </a:lnTo>
                  <a:lnTo>
                    <a:pt x="15875" y="11484"/>
                  </a:lnTo>
                  <a:lnTo>
                    <a:pt x="15568" y="11454"/>
                  </a:lnTo>
                  <a:lnTo>
                    <a:pt x="15230" y="11454"/>
                  </a:lnTo>
                  <a:lnTo>
                    <a:pt x="15138" y="11362"/>
                  </a:lnTo>
                  <a:lnTo>
                    <a:pt x="15108" y="11208"/>
                  </a:lnTo>
                  <a:lnTo>
                    <a:pt x="15015" y="11116"/>
                  </a:lnTo>
                  <a:lnTo>
                    <a:pt x="14985" y="10870"/>
                  </a:lnTo>
                  <a:lnTo>
                    <a:pt x="15015" y="10778"/>
                  </a:lnTo>
                  <a:lnTo>
                    <a:pt x="14985" y="10563"/>
                  </a:lnTo>
                  <a:lnTo>
                    <a:pt x="14923" y="10502"/>
                  </a:lnTo>
                  <a:lnTo>
                    <a:pt x="14770" y="10195"/>
                  </a:lnTo>
                  <a:lnTo>
                    <a:pt x="14555" y="9949"/>
                  </a:lnTo>
                  <a:lnTo>
                    <a:pt x="14463" y="9796"/>
                  </a:lnTo>
                  <a:lnTo>
                    <a:pt x="14524" y="9765"/>
                  </a:lnTo>
                  <a:lnTo>
                    <a:pt x="14586" y="9673"/>
                  </a:lnTo>
                  <a:lnTo>
                    <a:pt x="14770" y="9519"/>
                  </a:lnTo>
                  <a:lnTo>
                    <a:pt x="14831" y="9396"/>
                  </a:lnTo>
                  <a:lnTo>
                    <a:pt x="14801" y="9120"/>
                  </a:lnTo>
                  <a:lnTo>
                    <a:pt x="14739" y="8936"/>
                  </a:lnTo>
                  <a:lnTo>
                    <a:pt x="14770" y="8844"/>
                  </a:lnTo>
                  <a:lnTo>
                    <a:pt x="14831" y="8383"/>
                  </a:lnTo>
                  <a:lnTo>
                    <a:pt x="14739" y="8137"/>
                  </a:lnTo>
                  <a:lnTo>
                    <a:pt x="14708" y="7738"/>
                  </a:lnTo>
                  <a:lnTo>
                    <a:pt x="14708" y="7646"/>
                  </a:lnTo>
                  <a:lnTo>
                    <a:pt x="14678" y="7339"/>
                  </a:lnTo>
                  <a:lnTo>
                    <a:pt x="14678" y="6786"/>
                  </a:lnTo>
                  <a:lnTo>
                    <a:pt x="14586" y="6602"/>
                  </a:lnTo>
                  <a:lnTo>
                    <a:pt x="14493" y="6541"/>
                  </a:lnTo>
                  <a:lnTo>
                    <a:pt x="14493" y="6264"/>
                  </a:lnTo>
                  <a:lnTo>
                    <a:pt x="14586" y="6203"/>
                  </a:lnTo>
                  <a:lnTo>
                    <a:pt x="14064" y="4545"/>
                  </a:lnTo>
                  <a:lnTo>
                    <a:pt x="13849" y="4330"/>
                  </a:lnTo>
                  <a:lnTo>
                    <a:pt x="13726" y="4299"/>
                  </a:lnTo>
                  <a:lnTo>
                    <a:pt x="13634" y="4207"/>
                  </a:lnTo>
                  <a:lnTo>
                    <a:pt x="13449" y="4115"/>
                  </a:lnTo>
                  <a:lnTo>
                    <a:pt x="13388" y="3931"/>
                  </a:lnTo>
                  <a:lnTo>
                    <a:pt x="13142" y="3716"/>
                  </a:lnTo>
                  <a:lnTo>
                    <a:pt x="13081" y="3685"/>
                  </a:lnTo>
                  <a:lnTo>
                    <a:pt x="12958" y="3532"/>
                  </a:lnTo>
                  <a:lnTo>
                    <a:pt x="13020" y="3439"/>
                  </a:lnTo>
                  <a:lnTo>
                    <a:pt x="12897" y="3225"/>
                  </a:lnTo>
                  <a:lnTo>
                    <a:pt x="12835" y="3194"/>
                  </a:lnTo>
                  <a:lnTo>
                    <a:pt x="12958" y="2795"/>
                  </a:lnTo>
                  <a:lnTo>
                    <a:pt x="13142" y="2580"/>
                  </a:lnTo>
                  <a:lnTo>
                    <a:pt x="13265" y="2518"/>
                  </a:lnTo>
                  <a:lnTo>
                    <a:pt x="13327" y="2426"/>
                  </a:lnTo>
                  <a:lnTo>
                    <a:pt x="13419" y="2365"/>
                  </a:lnTo>
                  <a:lnTo>
                    <a:pt x="13480" y="2058"/>
                  </a:lnTo>
                  <a:lnTo>
                    <a:pt x="13572" y="1966"/>
                  </a:lnTo>
                  <a:lnTo>
                    <a:pt x="13449" y="1873"/>
                  </a:lnTo>
                  <a:lnTo>
                    <a:pt x="13511" y="1751"/>
                  </a:lnTo>
                  <a:lnTo>
                    <a:pt x="13572" y="1689"/>
                  </a:lnTo>
                  <a:lnTo>
                    <a:pt x="13572" y="1628"/>
                  </a:lnTo>
                  <a:lnTo>
                    <a:pt x="13480" y="1505"/>
                  </a:lnTo>
                  <a:lnTo>
                    <a:pt x="13419" y="1290"/>
                  </a:lnTo>
                  <a:lnTo>
                    <a:pt x="13572" y="922"/>
                  </a:lnTo>
                  <a:lnTo>
                    <a:pt x="13572" y="645"/>
                  </a:lnTo>
                  <a:lnTo>
                    <a:pt x="13603" y="400"/>
                  </a:lnTo>
                  <a:lnTo>
                    <a:pt x="13572" y="307"/>
                  </a:lnTo>
                  <a:lnTo>
                    <a:pt x="13572" y="185"/>
                  </a:lnTo>
                  <a:lnTo>
                    <a:pt x="13542" y="123"/>
                  </a:lnTo>
                  <a:lnTo>
                    <a:pt x="13296" y="185"/>
                  </a:lnTo>
                  <a:lnTo>
                    <a:pt x="13173" y="154"/>
                  </a:lnTo>
                  <a:lnTo>
                    <a:pt x="12835" y="246"/>
                  </a:lnTo>
                  <a:lnTo>
                    <a:pt x="12651" y="93"/>
                  </a:lnTo>
                  <a:lnTo>
                    <a:pt x="12436" y="0"/>
                  </a:lnTo>
                  <a:lnTo>
                    <a:pt x="12436" y="93"/>
                  </a:lnTo>
                  <a:lnTo>
                    <a:pt x="12283" y="246"/>
                  </a:lnTo>
                  <a:lnTo>
                    <a:pt x="12006" y="215"/>
                  </a:lnTo>
                  <a:lnTo>
                    <a:pt x="11976" y="62"/>
                  </a:lnTo>
                  <a:lnTo>
                    <a:pt x="11853" y="0"/>
                  </a:lnTo>
                  <a:lnTo>
                    <a:pt x="11669" y="31"/>
                  </a:lnTo>
                  <a:lnTo>
                    <a:pt x="11638" y="154"/>
                  </a:lnTo>
                  <a:lnTo>
                    <a:pt x="11484" y="185"/>
                  </a:lnTo>
                  <a:lnTo>
                    <a:pt x="11423" y="307"/>
                  </a:lnTo>
                  <a:lnTo>
                    <a:pt x="11300" y="246"/>
                  </a:lnTo>
                  <a:lnTo>
                    <a:pt x="11177" y="246"/>
                  </a:lnTo>
                  <a:lnTo>
                    <a:pt x="10993" y="400"/>
                  </a:lnTo>
                  <a:lnTo>
                    <a:pt x="10809" y="400"/>
                  </a:lnTo>
                  <a:lnTo>
                    <a:pt x="10717" y="215"/>
                  </a:lnTo>
                  <a:lnTo>
                    <a:pt x="10471" y="215"/>
                  </a:lnTo>
                  <a:lnTo>
                    <a:pt x="10379" y="185"/>
                  </a:lnTo>
                  <a:lnTo>
                    <a:pt x="10164" y="215"/>
                  </a:lnTo>
                  <a:lnTo>
                    <a:pt x="9980" y="185"/>
                  </a:lnTo>
                  <a:lnTo>
                    <a:pt x="9918" y="215"/>
                  </a:lnTo>
                  <a:lnTo>
                    <a:pt x="9765" y="154"/>
                  </a:lnTo>
                  <a:lnTo>
                    <a:pt x="9642" y="185"/>
                  </a:lnTo>
                  <a:lnTo>
                    <a:pt x="9581" y="338"/>
                  </a:lnTo>
                  <a:lnTo>
                    <a:pt x="9396" y="338"/>
                  </a:lnTo>
                  <a:lnTo>
                    <a:pt x="9243" y="277"/>
                  </a:lnTo>
                  <a:lnTo>
                    <a:pt x="9028" y="492"/>
                  </a:lnTo>
                  <a:lnTo>
                    <a:pt x="8905" y="492"/>
                  </a:lnTo>
                  <a:lnTo>
                    <a:pt x="8721" y="369"/>
                  </a:lnTo>
                  <a:lnTo>
                    <a:pt x="8537" y="430"/>
                  </a:lnTo>
                  <a:lnTo>
                    <a:pt x="8229" y="461"/>
                  </a:lnTo>
                  <a:lnTo>
                    <a:pt x="8045" y="430"/>
                  </a:lnTo>
                  <a:lnTo>
                    <a:pt x="7646" y="737"/>
                  </a:lnTo>
                  <a:lnTo>
                    <a:pt x="7400" y="768"/>
                  </a:lnTo>
                  <a:lnTo>
                    <a:pt x="7278" y="768"/>
                  </a:lnTo>
                  <a:lnTo>
                    <a:pt x="7093" y="891"/>
                  </a:lnTo>
                  <a:lnTo>
                    <a:pt x="7093" y="1014"/>
                  </a:lnTo>
                  <a:lnTo>
                    <a:pt x="6971" y="1167"/>
                  </a:lnTo>
                  <a:lnTo>
                    <a:pt x="6878" y="1167"/>
                  </a:lnTo>
                  <a:lnTo>
                    <a:pt x="6848" y="1106"/>
                  </a:lnTo>
                  <a:lnTo>
                    <a:pt x="6725" y="1106"/>
                  </a:lnTo>
                  <a:lnTo>
                    <a:pt x="6633" y="1167"/>
                  </a:lnTo>
                  <a:lnTo>
                    <a:pt x="6571" y="1229"/>
                  </a:lnTo>
                  <a:lnTo>
                    <a:pt x="6356" y="1259"/>
                  </a:lnTo>
                  <a:lnTo>
                    <a:pt x="6141" y="1351"/>
                  </a:lnTo>
                  <a:lnTo>
                    <a:pt x="6049" y="1444"/>
                  </a:lnTo>
                  <a:lnTo>
                    <a:pt x="6019" y="1536"/>
                  </a:lnTo>
                  <a:lnTo>
                    <a:pt x="5865" y="1720"/>
                  </a:lnTo>
                  <a:lnTo>
                    <a:pt x="5619" y="1812"/>
                  </a:lnTo>
                  <a:lnTo>
                    <a:pt x="5374" y="1812"/>
                  </a:lnTo>
                  <a:lnTo>
                    <a:pt x="5435" y="1904"/>
                  </a:lnTo>
                  <a:lnTo>
                    <a:pt x="5497" y="1996"/>
                  </a:lnTo>
                  <a:lnTo>
                    <a:pt x="5589" y="2119"/>
                  </a:lnTo>
                  <a:lnTo>
                    <a:pt x="5589" y="2273"/>
                  </a:lnTo>
                  <a:lnTo>
                    <a:pt x="5619" y="2334"/>
                  </a:lnTo>
                  <a:lnTo>
                    <a:pt x="5650" y="2580"/>
                  </a:lnTo>
                  <a:lnTo>
                    <a:pt x="5650" y="2917"/>
                  </a:lnTo>
                  <a:lnTo>
                    <a:pt x="5681" y="3040"/>
                  </a:lnTo>
                  <a:lnTo>
                    <a:pt x="5742" y="3654"/>
                  </a:lnTo>
                  <a:lnTo>
                    <a:pt x="5865" y="3900"/>
                  </a:lnTo>
                  <a:lnTo>
                    <a:pt x="5896" y="4054"/>
                  </a:lnTo>
                  <a:lnTo>
                    <a:pt x="6019" y="4084"/>
                  </a:lnTo>
                  <a:lnTo>
                    <a:pt x="6111" y="4176"/>
                  </a:lnTo>
                  <a:lnTo>
                    <a:pt x="6203" y="4176"/>
                  </a:lnTo>
                  <a:lnTo>
                    <a:pt x="6264" y="4238"/>
                  </a:lnTo>
                  <a:lnTo>
                    <a:pt x="6172" y="4453"/>
                  </a:lnTo>
                  <a:lnTo>
                    <a:pt x="6203" y="4514"/>
                  </a:lnTo>
                  <a:lnTo>
                    <a:pt x="6080" y="4668"/>
                  </a:lnTo>
                  <a:lnTo>
                    <a:pt x="5097" y="4668"/>
                  </a:lnTo>
                  <a:lnTo>
                    <a:pt x="4913" y="4698"/>
                  </a:lnTo>
                  <a:lnTo>
                    <a:pt x="4729" y="5036"/>
                  </a:lnTo>
                  <a:lnTo>
                    <a:pt x="4545" y="5190"/>
                  </a:lnTo>
                  <a:lnTo>
                    <a:pt x="4453" y="5374"/>
                  </a:lnTo>
                  <a:lnTo>
                    <a:pt x="4483" y="5620"/>
                  </a:lnTo>
                  <a:lnTo>
                    <a:pt x="4391" y="5804"/>
                  </a:lnTo>
                  <a:lnTo>
                    <a:pt x="3839" y="6203"/>
                  </a:lnTo>
                  <a:lnTo>
                    <a:pt x="2948" y="6694"/>
                  </a:lnTo>
                  <a:lnTo>
                    <a:pt x="2272" y="7093"/>
                  </a:lnTo>
                  <a:lnTo>
                    <a:pt x="1935" y="7155"/>
                  </a:lnTo>
                  <a:lnTo>
                    <a:pt x="1628" y="7186"/>
                  </a:lnTo>
                  <a:lnTo>
                    <a:pt x="1474" y="7216"/>
                  </a:lnTo>
                  <a:lnTo>
                    <a:pt x="1228" y="7216"/>
                  </a:lnTo>
                  <a:lnTo>
                    <a:pt x="799" y="7308"/>
                  </a:lnTo>
                  <a:lnTo>
                    <a:pt x="553" y="7462"/>
                  </a:lnTo>
                  <a:lnTo>
                    <a:pt x="399" y="7677"/>
                  </a:lnTo>
                  <a:lnTo>
                    <a:pt x="0" y="7953"/>
                  </a:lnTo>
                  <a:lnTo>
                    <a:pt x="0" y="8659"/>
                  </a:lnTo>
                  <a:lnTo>
                    <a:pt x="0" y="8659"/>
                  </a:lnTo>
                  <a:lnTo>
                    <a:pt x="0" y="8905"/>
                  </a:lnTo>
                  <a:lnTo>
                    <a:pt x="0" y="8905"/>
                  </a:lnTo>
                  <a:lnTo>
                    <a:pt x="0" y="8874"/>
                  </a:lnTo>
                  <a:lnTo>
                    <a:pt x="3009" y="10901"/>
                  </a:lnTo>
                  <a:lnTo>
                    <a:pt x="2979" y="10901"/>
                  </a:lnTo>
                  <a:lnTo>
                    <a:pt x="8414" y="14494"/>
                  </a:lnTo>
                  <a:lnTo>
                    <a:pt x="8506" y="14893"/>
                  </a:lnTo>
                  <a:lnTo>
                    <a:pt x="8690" y="15046"/>
                  </a:lnTo>
                  <a:lnTo>
                    <a:pt x="8966" y="15046"/>
                  </a:lnTo>
                  <a:lnTo>
                    <a:pt x="9212" y="15108"/>
                  </a:lnTo>
                  <a:lnTo>
                    <a:pt x="9366" y="15292"/>
                  </a:lnTo>
                  <a:lnTo>
                    <a:pt x="9550" y="15353"/>
                  </a:lnTo>
                  <a:lnTo>
                    <a:pt x="9734" y="15507"/>
                  </a:lnTo>
                  <a:lnTo>
                    <a:pt x="9703" y="15630"/>
                  </a:lnTo>
                  <a:lnTo>
                    <a:pt x="9642" y="15875"/>
                  </a:lnTo>
                  <a:lnTo>
                    <a:pt x="9703" y="15998"/>
                  </a:lnTo>
                  <a:lnTo>
                    <a:pt x="9888" y="16060"/>
                  </a:lnTo>
                  <a:lnTo>
                    <a:pt x="10287" y="16029"/>
                  </a:lnTo>
                  <a:lnTo>
                    <a:pt x="10594" y="15937"/>
                  </a:lnTo>
                  <a:lnTo>
                    <a:pt x="10594" y="15937"/>
                  </a:lnTo>
                  <a:lnTo>
                    <a:pt x="10594" y="15937"/>
                  </a:lnTo>
                  <a:lnTo>
                    <a:pt x="11853" y="15630"/>
                  </a:lnTo>
                  <a:lnTo>
                    <a:pt x="12866" y="14678"/>
                  </a:lnTo>
                  <a:close/>
                </a:path>
              </a:pathLst>
            </a:custGeom>
            <a:solidFill>
              <a:schemeClr val="accent3"/>
            </a:solidFill>
            <a:ln>
              <a:noFill/>
            </a:ln>
          </p:spPr>
        </p:sp>
        <p:sp>
          <p:nvSpPr>
            <p:cNvPr id="1287" name="Google Shape;1287;p75"/>
            <p:cNvSpPr/>
            <p:nvPr/>
          </p:nvSpPr>
          <p:spPr>
            <a:xfrm>
              <a:off x="5013720" y="1028520"/>
              <a:ext cx="529566" cy="419394"/>
            </a:xfrm>
            <a:custGeom>
              <a:rect b="b" l="l" r="r" t="t"/>
              <a:pathLst>
                <a:path extrusionOk="0" h="7585" w="9581">
                  <a:moveTo>
                    <a:pt x="3316" y="7584"/>
                  </a:moveTo>
                  <a:lnTo>
                    <a:pt x="3316" y="6878"/>
                  </a:lnTo>
                  <a:lnTo>
                    <a:pt x="3715" y="6602"/>
                  </a:lnTo>
                  <a:lnTo>
                    <a:pt x="3869" y="6387"/>
                  </a:lnTo>
                  <a:lnTo>
                    <a:pt x="4115" y="6233"/>
                  </a:lnTo>
                  <a:lnTo>
                    <a:pt x="4544" y="6141"/>
                  </a:lnTo>
                  <a:lnTo>
                    <a:pt x="4790" y="6141"/>
                  </a:lnTo>
                  <a:lnTo>
                    <a:pt x="4944" y="6111"/>
                  </a:lnTo>
                  <a:lnTo>
                    <a:pt x="5251" y="6080"/>
                  </a:lnTo>
                  <a:lnTo>
                    <a:pt x="5588" y="6018"/>
                  </a:lnTo>
                  <a:lnTo>
                    <a:pt x="6264" y="5619"/>
                  </a:lnTo>
                  <a:lnTo>
                    <a:pt x="7155" y="5128"/>
                  </a:lnTo>
                  <a:lnTo>
                    <a:pt x="7707" y="4729"/>
                  </a:lnTo>
                  <a:lnTo>
                    <a:pt x="7799" y="4545"/>
                  </a:lnTo>
                  <a:lnTo>
                    <a:pt x="7769" y="4299"/>
                  </a:lnTo>
                  <a:lnTo>
                    <a:pt x="7861" y="4115"/>
                  </a:lnTo>
                  <a:lnTo>
                    <a:pt x="8045" y="3961"/>
                  </a:lnTo>
                  <a:lnTo>
                    <a:pt x="8229" y="3623"/>
                  </a:lnTo>
                  <a:lnTo>
                    <a:pt x="8413" y="3593"/>
                  </a:lnTo>
                  <a:lnTo>
                    <a:pt x="9396" y="3593"/>
                  </a:lnTo>
                  <a:lnTo>
                    <a:pt x="9519" y="3439"/>
                  </a:lnTo>
                  <a:lnTo>
                    <a:pt x="9488" y="3378"/>
                  </a:lnTo>
                  <a:lnTo>
                    <a:pt x="9580" y="3163"/>
                  </a:lnTo>
                  <a:lnTo>
                    <a:pt x="9519" y="3101"/>
                  </a:lnTo>
                  <a:lnTo>
                    <a:pt x="9427" y="3101"/>
                  </a:lnTo>
                  <a:lnTo>
                    <a:pt x="9335" y="3009"/>
                  </a:lnTo>
                  <a:lnTo>
                    <a:pt x="9212" y="2979"/>
                  </a:lnTo>
                  <a:lnTo>
                    <a:pt x="9181" y="2825"/>
                  </a:lnTo>
                  <a:lnTo>
                    <a:pt x="9058" y="2579"/>
                  </a:lnTo>
                  <a:lnTo>
                    <a:pt x="8997" y="1965"/>
                  </a:lnTo>
                  <a:lnTo>
                    <a:pt x="8966" y="1842"/>
                  </a:lnTo>
                  <a:lnTo>
                    <a:pt x="8966" y="1505"/>
                  </a:lnTo>
                  <a:lnTo>
                    <a:pt x="8935" y="1259"/>
                  </a:lnTo>
                  <a:lnTo>
                    <a:pt x="8905" y="1198"/>
                  </a:lnTo>
                  <a:lnTo>
                    <a:pt x="8905" y="1044"/>
                  </a:lnTo>
                  <a:lnTo>
                    <a:pt x="8813" y="921"/>
                  </a:lnTo>
                  <a:lnTo>
                    <a:pt x="8751" y="829"/>
                  </a:lnTo>
                  <a:lnTo>
                    <a:pt x="8690" y="737"/>
                  </a:lnTo>
                  <a:lnTo>
                    <a:pt x="8598" y="737"/>
                  </a:lnTo>
                  <a:lnTo>
                    <a:pt x="8106" y="706"/>
                  </a:lnTo>
                  <a:lnTo>
                    <a:pt x="8014" y="584"/>
                  </a:lnTo>
                  <a:lnTo>
                    <a:pt x="7984" y="430"/>
                  </a:lnTo>
                  <a:lnTo>
                    <a:pt x="7922" y="430"/>
                  </a:lnTo>
                  <a:lnTo>
                    <a:pt x="7891" y="430"/>
                  </a:lnTo>
                  <a:lnTo>
                    <a:pt x="7769" y="584"/>
                  </a:lnTo>
                  <a:lnTo>
                    <a:pt x="7492" y="645"/>
                  </a:lnTo>
                  <a:lnTo>
                    <a:pt x="7216" y="553"/>
                  </a:lnTo>
                  <a:lnTo>
                    <a:pt x="7093" y="553"/>
                  </a:lnTo>
                  <a:lnTo>
                    <a:pt x="6909" y="645"/>
                  </a:lnTo>
                  <a:lnTo>
                    <a:pt x="6663" y="676"/>
                  </a:lnTo>
                  <a:lnTo>
                    <a:pt x="6479" y="645"/>
                  </a:lnTo>
                  <a:lnTo>
                    <a:pt x="6264" y="399"/>
                  </a:lnTo>
                  <a:lnTo>
                    <a:pt x="6172" y="338"/>
                  </a:lnTo>
                  <a:lnTo>
                    <a:pt x="6141" y="215"/>
                  </a:lnTo>
                  <a:lnTo>
                    <a:pt x="6141" y="92"/>
                  </a:lnTo>
                  <a:lnTo>
                    <a:pt x="6172" y="62"/>
                  </a:lnTo>
                  <a:lnTo>
                    <a:pt x="6110" y="0"/>
                  </a:lnTo>
                  <a:lnTo>
                    <a:pt x="5957" y="62"/>
                  </a:lnTo>
                  <a:lnTo>
                    <a:pt x="5896" y="123"/>
                  </a:lnTo>
                  <a:lnTo>
                    <a:pt x="5742" y="92"/>
                  </a:lnTo>
                  <a:lnTo>
                    <a:pt x="5588" y="276"/>
                  </a:lnTo>
                  <a:lnTo>
                    <a:pt x="5558" y="737"/>
                  </a:lnTo>
                  <a:lnTo>
                    <a:pt x="5374" y="952"/>
                  </a:lnTo>
                  <a:lnTo>
                    <a:pt x="5343" y="1290"/>
                  </a:lnTo>
                  <a:lnTo>
                    <a:pt x="5251" y="1505"/>
                  </a:lnTo>
                  <a:lnTo>
                    <a:pt x="4852" y="1873"/>
                  </a:lnTo>
                  <a:lnTo>
                    <a:pt x="4790" y="1873"/>
                  </a:lnTo>
                  <a:lnTo>
                    <a:pt x="4606" y="1996"/>
                  </a:lnTo>
                  <a:lnTo>
                    <a:pt x="4299" y="2088"/>
                  </a:lnTo>
                  <a:lnTo>
                    <a:pt x="4053" y="2334"/>
                  </a:lnTo>
                  <a:lnTo>
                    <a:pt x="3961" y="2364"/>
                  </a:lnTo>
                  <a:lnTo>
                    <a:pt x="3654" y="2579"/>
                  </a:lnTo>
                  <a:lnTo>
                    <a:pt x="3439" y="2641"/>
                  </a:lnTo>
                  <a:lnTo>
                    <a:pt x="3316" y="2825"/>
                  </a:lnTo>
                  <a:lnTo>
                    <a:pt x="2948" y="3071"/>
                  </a:lnTo>
                  <a:lnTo>
                    <a:pt x="3071" y="3378"/>
                  </a:lnTo>
                  <a:lnTo>
                    <a:pt x="3071" y="3562"/>
                  </a:lnTo>
                  <a:lnTo>
                    <a:pt x="2733" y="3869"/>
                  </a:lnTo>
                  <a:lnTo>
                    <a:pt x="2518" y="4299"/>
                  </a:lnTo>
                  <a:lnTo>
                    <a:pt x="2518" y="4483"/>
                  </a:lnTo>
                  <a:lnTo>
                    <a:pt x="2641" y="4760"/>
                  </a:lnTo>
                  <a:lnTo>
                    <a:pt x="2549" y="5067"/>
                  </a:lnTo>
                  <a:lnTo>
                    <a:pt x="2610" y="5128"/>
                  </a:lnTo>
                  <a:lnTo>
                    <a:pt x="2702" y="5251"/>
                  </a:lnTo>
                  <a:lnTo>
                    <a:pt x="2641" y="5496"/>
                  </a:lnTo>
                  <a:lnTo>
                    <a:pt x="2119" y="6080"/>
                  </a:lnTo>
                  <a:lnTo>
                    <a:pt x="2057" y="6326"/>
                  </a:lnTo>
                  <a:lnTo>
                    <a:pt x="1842" y="6571"/>
                  </a:lnTo>
                  <a:lnTo>
                    <a:pt x="1566" y="6602"/>
                  </a:lnTo>
                  <a:lnTo>
                    <a:pt x="983" y="7124"/>
                  </a:lnTo>
                  <a:lnTo>
                    <a:pt x="184" y="7247"/>
                  </a:lnTo>
                  <a:lnTo>
                    <a:pt x="0" y="7554"/>
                  </a:lnTo>
                  <a:lnTo>
                    <a:pt x="3316" y="7584"/>
                  </a:lnTo>
                  <a:lnTo>
                    <a:pt x="3316" y="7584"/>
                  </a:lnTo>
                  <a:close/>
                </a:path>
              </a:pathLst>
            </a:custGeom>
            <a:solidFill>
              <a:schemeClr val="accent3"/>
            </a:solidFill>
            <a:ln>
              <a:noFill/>
            </a:ln>
          </p:spPr>
        </p:sp>
        <p:sp>
          <p:nvSpPr>
            <p:cNvPr id="1288" name="Google Shape;1288;p75"/>
            <p:cNvSpPr/>
            <p:nvPr/>
          </p:nvSpPr>
          <p:spPr>
            <a:xfrm>
              <a:off x="4823280" y="1446480"/>
              <a:ext cx="373324" cy="303833"/>
            </a:xfrm>
            <a:custGeom>
              <a:rect b="b" l="l" r="r" t="t"/>
              <a:pathLst>
                <a:path extrusionOk="0" h="5498" w="6757">
                  <a:moveTo>
                    <a:pt x="6756" y="277"/>
                  </a:moveTo>
                  <a:lnTo>
                    <a:pt x="6756" y="31"/>
                  </a:lnTo>
                  <a:lnTo>
                    <a:pt x="3440" y="1"/>
                  </a:lnTo>
                  <a:lnTo>
                    <a:pt x="3102" y="431"/>
                  </a:lnTo>
                  <a:lnTo>
                    <a:pt x="3102" y="768"/>
                  </a:lnTo>
                  <a:lnTo>
                    <a:pt x="2949" y="768"/>
                  </a:lnTo>
                  <a:lnTo>
                    <a:pt x="2365" y="1075"/>
                  </a:lnTo>
                  <a:lnTo>
                    <a:pt x="2335" y="1229"/>
                  </a:lnTo>
                  <a:lnTo>
                    <a:pt x="2089" y="1352"/>
                  </a:lnTo>
                  <a:lnTo>
                    <a:pt x="2150" y="1567"/>
                  </a:lnTo>
                  <a:lnTo>
                    <a:pt x="1659" y="2304"/>
                  </a:lnTo>
                  <a:lnTo>
                    <a:pt x="1628" y="2549"/>
                  </a:lnTo>
                  <a:lnTo>
                    <a:pt x="1229" y="2918"/>
                  </a:lnTo>
                  <a:lnTo>
                    <a:pt x="1137" y="2979"/>
                  </a:lnTo>
                  <a:lnTo>
                    <a:pt x="922" y="3409"/>
                  </a:lnTo>
                  <a:lnTo>
                    <a:pt x="953" y="3532"/>
                  </a:lnTo>
                  <a:lnTo>
                    <a:pt x="615" y="3993"/>
                  </a:lnTo>
                  <a:lnTo>
                    <a:pt x="584" y="4054"/>
                  </a:lnTo>
                  <a:lnTo>
                    <a:pt x="707" y="4146"/>
                  </a:lnTo>
                  <a:lnTo>
                    <a:pt x="554" y="4207"/>
                  </a:lnTo>
                  <a:lnTo>
                    <a:pt x="277" y="4668"/>
                  </a:lnTo>
                  <a:lnTo>
                    <a:pt x="185" y="4699"/>
                  </a:lnTo>
                  <a:lnTo>
                    <a:pt x="62" y="4822"/>
                  </a:lnTo>
                  <a:lnTo>
                    <a:pt x="62" y="5037"/>
                  </a:lnTo>
                  <a:lnTo>
                    <a:pt x="1" y="5221"/>
                  </a:lnTo>
                  <a:lnTo>
                    <a:pt x="1" y="5497"/>
                  </a:lnTo>
                  <a:lnTo>
                    <a:pt x="3317" y="5466"/>
                  </a:lnTo>
                  <a:lnTo>
                    <a:pt x="3286" y="3931"/>
                  </a:lnTo>
                  <a:lnTo>
                    <a:pt x="3379" y="3716"/>
                  </a:lnTo>
                  <a:lnTo>
                    <a:pt x="3563" y="3593"/>
                  </a:lnTo>
                  <a:lnTo>
                    <a:pt x="3778" y="3563"/>
                  </a:lnTo>
                  <a:lnTo>
                    <a:pt x="4054" y="3563"/>
                  </a:lnTo>
                  <a:lnTo>
                    <a:pt x="4116" y="1383"/>
                  </a:lnTo>
                  <a:lnTo>
                    <a:pt x="6726" y="1413"/>
                  </a:lnTo>
                  <a:lnTo>
                    <a:pt x="6756" y="277"/>
                  </a:lnTo>
                  <a:close/>
                </a:path>
              </a:pathLst>
            </a:custGeom>
            <a:solidFill>
              <a:schemeClr val="accent3"/>
            </a:solidFill>
            <a:ln>
              <a:noFill/>
            </a:ln>
          </p:spPr>
        </p:sp>
        <p:sp>
          <p:nvSpPr>
            <p:cNvPr id="1289" name="Google Shape;1289;p75"/>
            <p:cNvSpPr/>
            <p:nvPr/>
          </p:nvSpPr>
          <p:spPr>
            <a:xfrm>
              <a:off x="4820040" y="1460160"/>
              <a:ext cx="543237" cy="596160"/>
            </a:xfrm>
            <a:custGeom>
              <a:rect b="b" l="l" r="r" t="t"/>
              <a:pathLst>
                <a:path extrusionOk="0" h="10779" w="9827">
                  <a:moveTo>
                    <a:pt x="62" y="5251"/>
                  </a:moveTo>
                  <a:lnTo>
                    <a:pt x="3378" y="5220"/>
                  </a:lnTo>
                  <a:lnTo>
                    <a:pt x="3347" y="3685"/>
                  </a:lnTo>
                  <a:lnTo>
                    <a:pt x="3440" y="3470"/>
                  </a:lnTo>
                  <a:lnTo>
                    <a:pt x="3624" y="3347"/>
                  </a:lnTo>
                  <a:lnTo>
                    <a:pt x="3839" y="3317"/>
                  </a:lnTo>
                  <a:lnTo>
                    <a:pt x="4115" y="3317"/>
                  </a:lnTo>
                  <a:lnTo>
                    <a:pt x="4177" y="1137"/>
                  </a:lnTo>
                  <a:lnTo>
                    <a:pt x="6787" y="1167"/>
                  </a:lnTo>
                  <a:lnTo>
                    <a:pt x="6817" y="0"/>
                  </a:lnTo>
                  <a:lnTo>
                    <a:pt x="9826" y="2027"/>
                  </a:lnTo>
                  <a:lnTo>
                    <a:pt x="9796" y="2027"/>
                  </a:lnTo>
                  <a:lnTo>
                    <a:pt x="9796" y="2027"/>
                  </a:lnTo>
                  <a:lnTo>
                    <a:pt x="8813" y="2058"/>
                  </a:lnTo>
                  <a:lnTo>
                    <a:pt x="9427" y="9335"/>
                  </a:lnTo>
                  <a:lnTo>
                    <a:pt x="9704" y="9489"/>
                  </a:lnTo>
                  <a:lnTo>
                    <a:pt x="9427" y="10256"/>
                  </a:lnTo>
                  <a:lnTo>
                    <a:pt x="6479" y="10256"/>
                  </a:lnTo>
                  <a:lnTo>
                    <a:pt x="6387" y="10225"/>
                  </a:lnTo>
                  <a:lnTo>
                    <a:pt x="6295" y="10103"/>
                  </a:lnTo>
                  <a:lnTo>
                    <a:pt x="6203" y="10103"/>
                  </a:lnTo>
                  <a:lnTo>
                    <a:pt x="6050" y="10256"/>
                  </a:lnTo>
                  <a:lnTo>
                    <a:pt x="5957" y="10164"/>
                  </a:lnTo>
                  <a:lnTo>
                    <a:pt x="5957" y="9918"/>
                  </a:lnTo>
                  <a:lnTo>
                    <a:pt x="5773" y="9857"/>
                  </a:lnTo>
                  <a:lnTo>
                    <a:pt x="5343" y="10041"/>
                  </a:lnTo>
                  <a:lnTo>
                    <a:pt x="5128" y="10410"/>
                  </a:lnTo>
                  <a:lnTo>
                    <a:pt x="5067" y="10348"/>
                  </a:lnTo>
                  <a:lnTo>
                    <a:pt x="4913" y="10103"/>
                  </a:lnTo>
                  <a:lnTo>
                    <a:pt x="4883" y="9888"/>
                  </a:lnTo>
                  <a:lnTo>
                    <a:pt x="4699" y="9888"/>
                  </a:lnTo>
                  <a:lnTo>
                    <a:pt x="4422" y="9949"/>
                  </a:lnTo>
                  <a:lnTo>
                    <a:pt x="4422" y="10287"/>
                  </a:lnTo>
                  <a:lnTo>
                    <a:pt x="4453" y="10379"/>
                  </a:lnTo>
                  <a:lnTo>
                    <a:pt x="4361" y="10625"/>
                  </a:lnTo>
                  <a:lnTo>
                    <a:pt x="4084" y="10625"/>
                  </a:lnTo>
                  <a:lnTo>
                    <a:pt x="3900" y="10778"/>
                  </a:lnTo>
                  <a:lnTo>
                    <a:pt x="3900" y="10778"/>
                  </a:lnTo>
                  <a:lnTo>
                    <a:pt x="3869" y="10655"/>
                  </a:lnTo>
                  <a:lnTo>
                    <a:pt x="3624" y="10533"/>
                  </a:lnTo>
                  <a:lnTo>
                    <a:pt x="3501" y="10471"/>
                  </a:lnTo>
                  <a:lnTo>
                    <a:pt x="3440" y="10287"/>
                  </a:lnTo>
                  <a:lnTo>
                    <a:pt x="3255" y="10256"/>
                  </a:lnTo>
                  <a:lnTo>
                    <a:pt x="3255" y="10072"/>
                  </a:lnTo>
                  <a:lnTo>
                    <a:pt x="3102" y="9918"/>
                  </a:lnTo>
                  <a:lnTo>
                    <a:pt x="3071" y="9703"/>
                  </a:lnTo>
                  <a:lnTo>
                    <a:pt x="2979" y="9642"/>
                  </a:lnTo>
                  <a:lnTo>
                    <a:pt x="2856" y="9673"/>
                  </a:lnTo>
                  <a:lnTo>
                    <a:pt x="2795" y="9611"/>
                  </a:lnTo>
                  <a:lnTo>
                    <a:pt x="2641" y="9673"/>
                  </a:lnTo>
                  <a:lnTo>
                    <a:pt x="2549" y="9642"/>
                  </a:lnTo>
                  <a:lnTo>
                    <a:pt x="2549" y="9550"/>
                  </a:lnTo>
                  <a:lnTo>
                    <a:pt x="2365" y="9335"/>
                  </a:lnTo>
                  <a:lnTo>
                    <a:pt x="2150" y="9274"/>
                  </a:lnTo>
                  <a:lnTo>
                    <a:pt x="1751" y="9151"/>
                  </a:lnTo>
                  <a:lnTo>
                    <a:pt x="1628" y="9151"/>
                  </a:lnTo>
                  <a:lnTo>
                    <a:pt x="1198" y="9304"/>
                  </a:lnTo>
                  <a:lnTo>
                    <a:pt x="737" y="9396"/>
                  </a:lnTo>
                  <a:lnTo>
                    <a:pt x="584" y="9550"/>
                  </a:lnTo>
                  <a:lnTo>
                    <a:pt x="461" y="9550"/>
                  </a:lnTo>
                  <a:lnTo>
                    <a:pt x="308" y="9642"/>
                  </a:lnTo>
                  <a:lnTo>
                    <a:pt x="369" y="9304"/>
                  </a:lnTo>
                  <a:lnTo>
                    <a:pt x="492" y="8813"/>
                  </a:lnTo>
                  <a:lnTo>
                    <a:pt x="707" y="8506"/>
                  </a:lnTo>
                  <a:lnTo>
                    <a:pt x="768" y="7923"/>
                  </a:lnTo>
                  <a:lnTo>
                    <a:pt x="584" y="7063"/>
                  </a:lnTo>
                  <a:lnTo>
                    <a:pt x="338" y="6694"/>
                  </a:lnTo>
                  <a:lnTo>
                    <a:pt x="461" y="6633"/>
                  </a:lnTo>
                  <a:lnTo>
                    <a:pt x="553" y="6633"/>
                  </a:lnTo>
                  <a:lnTo>
                    <a:pt x="615" y="6357"/>
                  </a:lnTo>
                  <a:lnTo>
                    <a:pt x="553" y="6172"/>
                  </a:lnTo>
                  <a:lnTo>
                    <a:pt x="676" y="6080"/>
                  </a:lnTo>
                  <a:lnTo>
                    <a:pt x="430" y="5712"/>
                  </a:lnTo>
                  <a:lnTo>
                    <a:pt x="338" y="5804"/>
                  </a:lnTo>
                  <a:lnTo>
                    <a:pt x="246" y="5773"/>
                  </a:lnTo>
                  <a:lnTo>
                    <a:pt x="185" y="5558"/>
                  </a:lnTo>
                  <a:lnTo>
                    <a:pt x="1" y="5773"/>
                  </a:lnTo>
                  <a:lnTo>
                    <a:pt x="1" y="5466"/>
                  </a:lnTo>
                  <a:lnTo>
                    <a:pt x="62" y="5282"/>
                  </a:lnTo>
                  <a:close/>
                </a:path>
              </a:pathLst>
            </a:custGeom>
            <a:solidFill>
              <a:schemeClr val="accent3"/>
            </a:solidFill>
            <a:ln>
              <a:noFill/>
            </a:ln>
          </p:spPr>
        </p:sp>
        <p:sp>
          <p:nvSpPr>
            <p:cNvPr id="1290" name="Google Shape;1290;p75"/>
            <p:cNvSpPr/>
            <p:nvPr/>
          </p:nvSpPr>
          <p:spPr>
            <a:xfrm>
              <a:off x="5035680" y="1572120"/>
              <a:ext cx="746989" cy="692642"/>
            </a:xfrm>
            <a:custGeom>
              <a:rect b="b" l="l" r="r" t="t"/>
              <a:pathLst>
                <a:path extrusionOk="0" h="12528" w="13511">
                  <a:moveTo>
                    <a:pt x="0" y="8751"/>
                  </a:moveTo>
                  <a:lnTo>
                    <a:pt x="184" y="8598"/>
                  </a:lnTo>
                  <a:lnTo>
                    <a:pt x="461" y="8598"/>
                  </a:lnTo>
                  <a:lnTo>
                    <a:pt x="553" y="8352"/>
                  </a:lnTo>
                  <a:lnTo>
                    <a:pt x="522" y="8260"/>
                  </a:lnTo>
                  <a:lnTo>
                    <a:pt x="522" y="7922"/>
                  </a:lnTo>
                  <a:lnTo>
                    <a:pt x="799" y="7861"/>
                  </a:lnTo>
                  <a:lnTo>
                    <a:pt x="983" y="7861"/>
                  </a:lnTo>
                  <a:lnTo>
                    <a:pt x="1013" y="8076"/>
                  </a:lnTo>
                  <a:lnTo>
                    <a:pt x="1167" y="8321"/>
                  </a:lnTo>
                  <a:lnTo>
                    <a:pt x="1228" y="8383"/>
                  </a:lnTo>
                  <a:lnTo>
                    <a:pt x="1443" y="8014"/>
                  </a:lnTo>
                  <a:lnTo>
                    <a:pt x="1873" y="7830"/>
                  </a:lnTo>
                  <a:lnTo>
                    <a:pt x="2057" y="7891"/>
                  </a:lnTo>
                  <a:lnTo>
                    <a:pt x="2057" y="8137"/>
                  </a:lnTo>
                  <a:lnTo>
                    <a:pt x="2150" y="8229"/>
                  </a:lnTo>
                  <a:lnTo>
                    <a:pt x="2303" y="8076"/>
                  </a:lnTo>
                  <a:lnTo>
                    <a:pt x="2395" y="8076"/>
                  </a:lnTo>
                  <a:lnTo>
                    <a:pt x="2487" y="8198"/>
                  </a:lnTo>
                  <a:lnTo>
                    <a:pt x="2579" y="8229"/>
                  </a:lnTo>
                  <a:lnTo>
                    <a:pt x="5527" y="8229"/>
                  </a:lnTo>
                  <a:lnTo>
                    <a:pt x="5804" y="7462"/>
                  </a:lnTo>
                  <a:lnTo>
                    <a:pt x="5527" y="7308"/>
                  </a:lnTo>
                  <a:lnTo>
                    <a:pt x="4913" y="31"/>
                  </a:lnTo>
                  <a:lnTo>
                    <a:pt x="5896" y="0"/>
                  </a:lnTo>
                  <a:lnTo>
                    <a:pt x="11331" y="3593"/>
                  </a:lnTo>
                  <a:lnTo>
                    <a:pt x="11423" y="3992"/>
                  </a:lnTo>
                  <a:lnTo>
                    <a:pt x="11607" y="4145"/>
                  </a:lnTo>
                  <a:lnTo>
                    <a:pt x="11883" y="4145"/>
                  </a:lnTo>
                  <a:lnTo>
                    <a:pt x="12129" y="4207"/>
                  </a:lnTo>
                  <a:lnTo>
                    <a:pt x="12283" y="4391"/>
                  </a:lnTo>
                  <a:lnTo>
                    <a:pt x="12467" y="4452"/>
                  </a:lnTo>
                  <a:lnTo>
                    <a:pt x="12651" y="4606"/>
                  </a:lnTo>
                  <a:lnTo>
                    <a:pt x="12620" y="4729"/>
                  </a:lnTo>
                  <a:lnTo>
                    <a:pt x="12559" y="4974"/>
                  </a:lnTo>
                  <a:lnTo>
                    <a:pt x="12620" y="5097"/>
                  </a:lnTo>
                  <a:lnTo>
                    <a:pt x="12805" y="5159"/>
                  </a:lnTo>
                  <a:lnTo>
                    <a:pt x="13204" y="5128"/>
                  </a:lnTo>
                  <a:lnTo>
                    <a:pt x="13511" y="5036"/>
                  </a:lnTo>
                  <a:lnTo>
                    <a:pt x="13511" y="5036"/>
                  </a:lnTo>
                  <a:lnTo>
                    <a:pt x="13449" y="6632"/>
                  </a:lnTo>
                  <a:lnTo>
                    <a:pt x="13419" y="7369"/>
                  </a:lnTo>
                  <a:lnTo>
                    <a:pt x="13265" y="7462"/>
                  </a:lnTo>
                  <a:lnTo>
                    <a:pt x="13234" y="7738"/>
                  </a:lnTo>
                  <a:lnTo>
                    <a:pt x="13204" y="7922"/>
                  </a:lnTo>
                  <a:lnTo>
                    <a:pt x="12774" y="8137"/>
                  </a:lnTo>
                  <a:lnTo>
                    <a:pt x="12528" y="8291"/>
                  </a:lnTo>
                  <a:lnTo>
                    <a:pt x="12283" y="8291"/>
                  </a:lnTo>
                  <a:lnTo>
                    <a:pt x="12037" y="8444"/>
                  </a:lnTo>
                  <a:lnTo>
                    <a:pt x="11883" y="8444"/>
                  </a:lnTo>
                  <a:lnTo>
                    <a:pt x="11515" y="8444"/>
                  </a:lnTo>
                  <a:lnTo>
                    <a:pt x="11300" y="8567"/>
                  </a:lnTo>
                  <a:lnTo>
                    <a:pt x="11116" y="8536"/>
                  </a:lnTo>
                  <a:lnTo>
                    <a:pt x="10532" y="8598"/>
                  </a:lnTo>
                  <a:lnTo>
                    <a:pt x="10348" y="8536"/>
                  </a:lnTo>
                  <a:lnTo>
                    <a:pt x="10317" y="8598"/>
                  </a:lnTo>
                  <a:lnTo>
                    <a:pt x="10256" y="8536"/>
                  </a:lnTo>
                  <a:lnTo>
                    <a:pt x="10133" y="8506"/>
                  </a:lnTo>
                  <a:lnTo>
                    <a:pt x="9888" y="8444"/>
                  </a:lnTo>
                  <a:lnTo>
                    <a:pt x="9673" y="8475"/>
                  </a:lnTo>
                  <a:lnTo>
                    <a:pt x="9273" y="8536"/>
                  </a:lnTo>
                  <a:lnTo>
                    <a:pt x="9028" y="8690"/>
                  </a:lnTo>
                  <a:lnTo>
                    <a:pt x="8813" y="8843"/>
                  </a:lnTo>
                  <a:lnTo>
                    <a:pt x="8199" y="9212"/>
                  </a:lnTo>
                  <a:lnTo>
                    <a:pt x="7738" y="9488"/>
                  </a:lnTo>
                  <a:lnTo>
                    <a:pt x="7677" y="9672"/>
                  </a:lnTo>
                  <a:lnTo>
                    <a:pt x="7247" y="9795"/>
                  </a:lnTo>
                  <a:lnTo>
                    <a:pt x="7124" y="9764"/>
                  </a:lnTo>
                  <a:lnTo>
                    <a:pt x="6878" y="9764"/>
                  </a:lnTo>
                  <a:lnTo>
                    <a:pt x="6848" y="9887"/>
                  </a:lnTo>
                  <a:lnTo>
                    <a:pt x="6756" y="9918"/>
                  </a:lnTo>
                  <a:lnTo>
                    <a:pt x="6571" y="10256"/>
                  </a:lnTo>
                  <a:lnTo>
                    <a:pt x="6541" y="10379"/>
                  </a:lnTo>
                  <a:lnTo>
                    <a:pt x="6387" y="10624"/>
                  </a:lnTo>
                  <a:lnTo>
                    <a:pt x="6141" y="11054"/>
                  </a:lnTo>
                  <a:lnTo>
                    <a:pt x="5926" y="11208"/>
                  </a:lnTo>
                  <a:lnTo>
                    <a:pt x="5773" y="11330"/>
                  </a:lnTo>
                  <a:lnTo>
                    <a:pt x="5834" y="11484"/>
                  </a:lnTo>
                  <a:lnTo>
                    <a:pt x="5865" y="11730"/>
                  </a:lnTo>
                  <a:lnTo>
                    <a:pt x="5711" y="11760"/>
                  </a:lnTo>
                  <a:lnTo>
                    <a:pt x="5681" y="11914"/>
                  </a:lnTo>
                  <a:lnTo>
                    <a:pt x="5773" y="12037"/>
                  </a:lnTo>
                  <a:lnTo>
                    <a:pt x="5711" y="12252"/>
                  </a:lnTo>
                  <a:lnTo>
                    <a:pt x="5619" y="12313"/>
                  </a:lnTo>
                  <a:lnTo>
                    <a:pt x="5466" y="12528"/>
                  </a:lnTo>
                  <a:lnTo>
                    <a:pt x="5189" y="12467"/>
                  </a:lnTo>
                  <a:lnTo>
                    <a:pt x="5128" y="12374"/>
                  </a:lnTo>
                  <a:lnTo>
                    <a:pt x="5189" y="12313"/>
                  </a:lnTo>
                  <a:lnTo>
                    <a:pt x="4975" y="12282"/>
                  </a:lnTo>
                  <a:lnTo>
                    <a:pt x="4698" y="12344"/>
                  </a:lnTo>
                  <a:lnTo>
                    <a:pt x="4698" y="12405"/>
                  </a:lnTo>
                  <a:lnTo>
                    <a:pt x="4606" y="12467"/>
                  </a:lnTo>
                  <a:lnTo>
                    <a:pt x="4268" y="12436"/>
                  </a:lnTo>
                  <a:lnTo>
                    <a:pt x="4084" y="12344"/>
                  </a:lnTo>
                  <a:lnTo>
                    <a:pt x="3992" y="12374"/>
                  </a:lnTo>
                  <a:lnTo>
                    <a:pt x="3746" y="12497"/>
                  </a:lnTo>
                  <a:lnTo>
                    <a:pt x="3746" y="12374"/>
                  </a:lnTo>
                  <a:lnTo>
                    <a:pt x="3654" y="12282"/>
                  </a:lnTo>
                  <a:lnTo>
                    <a:pt x="3439" y="12282"/>
                  </a:lnTo>
                  <a:lnTo>
                    <a:pt x="3439" y="12190"/>
                  </a:lnTo>
                  <a:lnTo>
                    <a:pt x="3378" y="12098"/>
                  </a:lnTo>
                  <a:lnTo>
                    <a:pt x="3378" y="11945"/>
                  </a:lnTo>
                  <a:lnTo>
                    <a:pt x="3286" y="11945"/>
                  </a:lnTo>
                  <a:lnTo>
                    <a:pt x="3194" y="12037"/>
                  </a:lnTo>
                  <a:lnTo>
                    <a:pt x="3040" y="12067"/>
                  </a:lnTo>
                  <a:lnTo>
                    <a:pt x="3132" y="11852"/>
                  </a:lnTo>
                  <a:lnTo>
                    <a:pt x="3286" y="11638"/>
                  </a:lnTo>
                  <a:lnTo>
                    <a:pt x="3286" y="11545"/>
                  </a:lnTo>
                  <a:lnTo>
                    <a:pt x="3101" y="11515"/>
                  </a:lnTo>
                  <a:lnTo>
                    <a:pt x="3009" y="11453"/>
                  </a:lnTo>
                  <a:lnTo>
                    <a:pt x="3040" y="11208"/>
                  </a:lnTo>
                  <a:lnTo>
                    <a:pt x="2948" y="11023"/>
                  </a:lnTo>
                  <a:lnTo>
                    <a:pt x="2794" y="10870"/>
                  </a:lnTo>
                  <a:lnTo>
                    <a:pt x="2764" y="10808"/>
                  </a:lnTo>
                  <a:lnTo>
                    <a:pt x="2610" y="10839"/>
                  </a:lnTo>
                  <a:lnTo>
                    <a:pt x="2549" y="10901"/>
                  </a:lnTo>
                  <a:lnTo>
                    <a:pt x="2334" y="10808"/>
                  </a:lnTo>
                  <a:lnTo>
                    <a:pt x="2150" y="10808"/>
                  </a:lnTo>
                  <a:lnTo>
                    <a:pt x="1996" y="11054"/>
                  </a:lnTo>
                  <a:lnTo>
                    <a:pt x="1904" y="11054"/>
                  </a:lnTo>
                  <a:lnTo>
                    <a:pt x="1720" y="11177"/>
                  </a:lnTo>
                  <a:lnTo>
                    <a:pt x="1505" y="11177"/>
                  </a:lnTo>
                  <a:lnTo>
                    <a:pt x="1321" y="11054"/>
                  </a:lnTo>
                  <a:lnTo>
                    <a:pt x="1228" y="10993"/>
                  </a:lnTo>
                  <a:lnTo>
                    <a:pt x="1044" y="11085"/>
                  </a:lnTo>
                  <a:lnTo>
                    <a:pt x="952" y="11023"/>
                  </a:lnTo>
                  <a:lnTo>
                    <a:pt x="952" y="11023"/>
                  </a:lnTo>
                  <a:lnTo>
                    <a:pt x="983" y="10931"/>
                  </a:lnTo>
                  <a:lnTo>
                    <a:pt x="983" y="10778"/>
                  </a:lnTo>
                  <a:lnTo>
                    <a:pt x="768" y="10655"/>
                  </a:lnTo>
                  <a:lnTo>
                    <a:pt x="768" y="10532"/>
                  </a:lnTo>
                  <a:lnTo>
                    <a:pt x="829" y="10440"/>
                  </a:lnTo>
                  <a:lnTo>
                    <a:pt x="829" y="10348"/>
                  </a:lnTo>
                  <a:lnTo>
                    <a:pt x="706" y="10225"/>
                  </a:lnTo>
                  <a:lnTo>
                    <a:pt x="676" y="10102"/>
                  </a:lnTo>
                  <a:lnTo>
                    <a:pt x="584" y="10010"/>
                  </a:lnTo>
                  <a:lnTo>
                    <a:pt x="491" y="10041"/>
                  </a:lnTo>
                  <a:lnTo>
                    <a:pt x="399" y="9949"/>
                  </a:lnTo>
                  <a:lnTo>
                    <a:pt x="307" y="9734"/>
                  </a:lnTo>
                  <a:lnTo>
                    <a:pt x="92" y="9550"/>
                  </a:lnTo>
                  <a:lnTo>
                    <a:pt x="92" y="9457"/>
                  </a:lnTo>
                  <a:lnTo>
                    <a:pt x="154" y="9120"/>
                  </a:lnTo>
                  <a:lnTo>
                    <a:pt x="123" y="8997"/>
                  </a:lnTo>
                  <a:lnTo>
                    <a:pt x="123" y="8843"/>
                  </a:lnTo>
                  <a:close/>
                </a:path>
              </a:pathLst>
            </a:custGeom>
            <a:solidFill>
              <a:schemeClr val="accent3"/>
            </a:solidFill>
            <a:ln>
              <a:noFill/>
            </a:ln>
          </p:spPr>
        </p:sp>
        <p:sp>
          <p:nvSpPr>
            <p:cNvPr id="1291" name="Google Shape;1291;p75"/>
            <p:cNvSpPr/>
            <p:nvPr/>
          </p:nvSpPr>
          <p:spPr>
            <a:xfrm>
              <a:off x="5349960" y="2039400"/>
              <a:ext cx="346314" cy="250918"/>
            </a:xfrm>
            <a:custGeom>
              <a:rect b="b" l="l" r="r" t="t"/>
              <a:pathLst>
                <a:path extrusionOk="0" h="4545" w="6265">
                  <a:moveTo>
                    <a:pt x="31" y="3808"/>
                  </a:moveTo>
                  <a:lnTo>
                    <a:pt x="93" y="3593"/>
                  </a:lnTo>
                  <a:lnTo>
                    <a:pt x="1" y="3470"/>
                  </a:lnTo>
                  <a:lnTo>
                    <a:pt x="31" y="3316"/>
                  </a:lnTo>
                  <a:lnTo>
                    <a:pt x="185" y="3286"/>
                  </a:lnTo>
                  <a:lnTo>
                    <a:pt x="154" y="3040"/>
                  </a:lnTo>
                  <a:lnTo>
                    <a:pt x="93" y="2886"/>
                  </a:lnTo>
                  <a:lnTo>
                    <a:pt x="246" y="2764"/>
                  </a:lnTo>
                  <a:lnTo>
                    <a:pt x="461" y="2610"/>
                  </a:lnTo>
                  <a:lnTo>
                    <a:pt x="707" y="2180"/>
                  </a:lnTo>
                  <a:lnTo>
                    <a:pt x="861" y="1935"/>
                  </a:lnTo>
                  <a:lnTo>
                    <a:pt x="891" y="1812"/>
                  </a:lnTo>
                  <a:lnTo>
                    <a:pt x="1076" y="1474"/>
                  </a:lnTo>
                  <a:lnTo>
                    <a:pt x="1168" y="1443"/>
                  </a:lnTo>
                  <a:lnTo>
                    <a:pt x="1198" y="1320"/>
                  </a:lnTo>
                  <a:lnTo>
                    <a:pt x="1444" y="1320"/>
                  </a:lnTo>
                  <a:lnTo>
                    <a:pt x="1567" y="1351"/>
                  </a:lnTo>
                  <a:lnTo>
                    <a:pt x="1997" y="1228"/>
                  </a:lnTo>
                  <a:lnTo>
                    <a:pt x="2058" y="1044"/>
                  </a:lnTo>
                  <a:lnTo>
                    <a:pt x="2519" y="768"/>
                  </a:lnTo>
                  <a:lnTo>
                    <a:pt x="3133" y="399"/>
                  </a:lnTo>
                  <a:lnTo>
                    <a:pt x="3348" y="246"/>
                  </a:lnTo>
                  <a:lnTo>
                    <a:pt x="3593" y="92"/>
                  </a:lnTo>
                  <a:lnTo>
                    <a:pt x="3993" y="31"/>
                  </a:lnTo>
                  <a:lnTo>
                    <a:pt x="4208" y="0"/>
                  </a:lnTo>
                  <a:lnTo>
                    <a:pt x="4453" y="62"/>
                  </a:lnTo>
                  <a:lnTo>
                    <a:pt x="4576" y="92"/>
                  </a:lnTo>
                  <a:lnTo>
                    <a:pt x="4637" y="154"/>
                  </a:lnTo>
                  <a:lnTo>
                    <a:pt x="4607" y="215"/>
                  </a:lnTo>
                  <a:lnTo>
                    <a:pt x="4576" y="461"/>
                  </a:lnTo>
                  <a:lnTo>
                    <a:pt x="4484" y="614"/>
                  </a:lnTo>
                  <a:lnTo>
                    <a:pt x="4484" y="860"/>
                  </a:lnTo>
                  <a:lnTo>
                    <a:pt x="5282" y="1382"/>
                  </a:lnTo>
                  <a:lnTo>
                    <a:pt x="5282" y="1720"/>
                  </a:lnTo>
                  <a:lnTo>
                    <a:pt x="5559" y="1935"/>
                  </a:lnTo>
                  <a:lnTo>
                    <a:pt x="5927" y="1750"/>
                  </a:lnTo>
                  <a:lnTo>
                    <a:pt x="6019" y="1781"/>
                  </a:lnTo>
                  <a:lnTo>
                    <a:pt x="6050" y="1904"/>
                  </a:lnTo>
                  <a:lnTo>
                    <a:pt x="6111" y="1965"/>
                  </a:lnTo>
                  <a:lnTo>
                    <a:pt x="6111" y="2119"/>
                  </a:lnTo>
                  <a:lnTo>
                    <a:pt x="6019" y="2242"/>
                  </a:lnTo>
                  <a:lnTo>
                    <a:pt x="6203" y="2487"/>
                  </a:lnTo>
                  <a:lnTo>
                    <a:pt x="6265" y="2457"/>
                  </a:lnTo>
                  <a:lnTo>
                    <a:pt x="6265" y="2610"/>
                  </a:lnTo>
                  <a:lnTo>
                    <a:pt x="6081" y="2825"/>
                  </a:lnTo>
                  <a:lnTo>
                    <a:pt x="5927" y="2825"/>
                  </a:lnTo>
                  <a:lnTo>
                    <a:pt x="5681" y="2948"/>
                  </a:lnTo>
                  <a:lnTo>
                    <a:pt x="5589" y="2917"/>
                  </a:lnTo>
                  <a:lnTo>
                    <a:pt x="5436" y="3009"/>
                  </a:lnTo>
                  <a:lnTo>
                    <a:pt x="5436" y="3163"/>
                  </a:lnTo>
                  <a:lnTo>
                    <a:pt x="5313" y="3255"/>
                  </a:lnTo>
                  <a:lnTo>
                    <a:pt x="5344" y="3408"/>
                  </a:lnTo>
                  <a:lnTo>
                    <a:pt x="5129" y="3470"/>
                  </a:lnTo>
                  <a:lnTo>
                    <a:pt x="5098" y="3562"/>
                  </a:lnTo>
                  <a:lnTo>
                    <a:pt x="4238" y="3316"/>
                  </a:lnTo>
                  <a:lnTo>
                    <a:pt x="4177" y="3347"/>
                  </a:lnTo>
                  <a:lnTo>
                    <a:pt x="4177" y="3347"/>
                  </a:lnTo>
                  <a:lnTo>
                    <a:pt x="4115" y="3316"/>
                  </a:lnTo>
                  <a:lnTo>
                    <a:pt x="3900" y="3408"/>
                  </a:lnTo>
                  <a:lnTo>
                    <a:pt x="3716" y="3408"/>
                  </a:lnTo>
                  <a:lnTo>
                    <a:pt x="3409" y="3470"/>
                  </a:lnTo>
                  <a:lnTo>
                    <a:pt x="2979" y="3470"/>
                  </a:lnTo>
                  <a:lnTo>
                    <a:pt x="2918" y="3501"/>
                  </a:lnTo>
                  <a:lnTo>
                    <a:pt x="2304" y="3501"/>
                  </a:lnTo>
                  <a:lnTo>
                    <a:pt x="2027" y="3531"/>
                  </a:lnTo>
                  <a:lnTo>
                    <a:pt x="1997" y="3716"/>
                  </a:lnTo>
                  <a:lnTo>
                    <a:pt x="2058" y="3961"/>
                  </a:lnTo>
                  <a:lnTo>
                    <a:pt x="2120" y="4023"/>
                  </a:lnTo>
                  <a:lnTo>
                    <a:pt x="2242" y="4268"/>
                  </a:lnTo>
                  <a:lnTo>
                    <a:pt x="2242" y="4514"/>
                  </a:lnTo>
                  <a:lnTo>
                    <a:pt x="2058" y="4483"/>
                  </a:lnTo>
                  <a:lnTo>
                    <a:pt x="1935" y="4391"/>
                  </a:lnTo>
                  <a:lnTo>
                    <a:pt x="1843" y="4391"/>
                  </a:lnTo>
                  <a:lnTo>
                    <a:pt x="1659" y="4514"/>
                  </a:lnTo>
                  <a:lnTo>
                    <a:pt x="1475" y="4545"/>
                  </a:lnTo>
                  <a:lnTo>
                    <a:pt x="1198" y="4422"/>
                  </a:lnTo>
                  <a:lnTo>
                    <a:pt x="1137" y="4268"/>
                  </a:lnTo>
                  <a:lnTo>
                    <a:pt x="953" y="4207"/>
                  </a:lnTo>
                  <a:lnTo>
                    <a:pt x="830" y="4207"/>
                  </a:lnTo>
                  <a:lnTo>
                    <a:pt x="738" y="4145"/>
                  </a:lnTo>
                  <a:lnTo>
                    <a:pt x="615" y="4145"/>
                  </a:lnTo>
                  <a:lnTo>
                    <a:pt x="308" y="3961"/>
                  </a:lnTo>
                  <a:lnTo>
                    <a:pt x="62" y="3777"/>
                  </a:lnTo>
                  <a:close/>
                </a:path>
              </a:pathLst>
            </a:custGeom>
            <a:solidFill>
              <a:schemeClr val="accent3"/>
            </a:solidFill>
            <a:ln>
              <a:noFill/>
            </a:ln>
          </p:spPr>
        </p:sp>
        <p:sp>
          <p:nvSpPr>
            <p:cNvPr id="1292" name="Google Shape;1292;p75"/>
            <p:cNvSpPr/>
            <p:nvPr/>
          </p:nvSpPr>
          <p:spPr>
            <a:xfrm>
              <a:off x="4794480" y="1966320"/>
              <a:ext cx="295203" cy="215638"/>
            </a:xfrm>
            <a:custGeom>
              <a:rect b="b" l="l" r="r" t="t"/>
              <a:pathLst>
                <a:path extrusionOk="0" h="3901" w="5344">
                  <a:moveTo>
                    <a:pt x="769" y="492"/>
                  </a:moveTo>
                  <a:lnTo>
                    <a:pt x="922" y="400"/>
                  </a:lnTo>
                  <a:lnTo>
                    <a:pt x="1045" y="400"/>
                  </a:lnTo>
                  <a:lnTo>
                    <a:pt x="1198" y="246"/>
                  </a:lnTo>
                  <a:lnTo>
                    <a:pt x="1659" y="154"/>
                  </a:lnTo>
                  <a:lnTo>
                    <a:pt x="2089" y="1"/>
                  </a:lnTo>
                  <a:lnTo>
                    <a:pt x="2212" y="1"/>
                  </a:lnTo>
                  <a:lnTo>
                    <a:pt x="2611" y="124"/>
                  </a:lnTo>
                  <a:lnTo>
                    <a:pt x="2826" y="185"/>
                  </a:lnTo>
                  <a:lnTo>
                    <a:pt x="3010" y="400"/>
                  </a:lnTo>
                  <a:lnTo>
                    <a:pt x="3010" y="492"/>
                  </a:lnTo>
                  <a:lnTo>
                    <a:pt x="3102" y="523"/>
                  </a:lnTo>
                  <a:lnTo>
                    <a:pt x="3256" y="461"/>
                  </a:lnTo>
                  <a:lnTo>
                    <a:pt x="3317" y="523"/>
                  </a:lnTo>
                  <a:lnTo>
                    <a:pt x="3440" y="492"/>
                  </a:lnTo>
                  <a:lnTo>
                    <a:pt x="3532" y="553"/>
                  </a:lnTo>
                  <a:lnTo>
                    <a:pt x="3563" y="768"/>
                  </a:lnTo>
                  <a:lnTo>
                    <a:pt x="3716" y="922"/>
                  </a:lnTo>
                  <a:lnTo>
                    <a:pt x="3716" y="1106"/>
                  </a:lnTo>
                  <a:lnTo>
                    <a:pt x="3901" y="1137"/>
                  </a:lnTo>
                  <a:lnTo>
                    <a:pt x="3962" y="1321"/>
                  </a:lnTo>
                  <a:lnTo>
                    <a:pt x="4085" y="1383"/>
                  </a:lnTo>
                  <a:lnTo>
                    <a:pt x="4330" y="1505"/>
                  </a:lnTo>
                  <a:lnTo>
                    <a:pt x="4361" y="1628"/>
                  </a:lnTo>
                  <a:lnTo>
                    <a:pt x="4484" y="1720"/>
                  </a:lnTo>
                  <a:lnTo>
                    <a:pt x="4484" y="1874"/>
                  </a:lnTo>
                  <a:lnTo>
                    <a:pt x="4515" y="1997"/>
                  </a:lnTo>
                  <a:lnTo>
                    <a:pt x="4453" y="2334"/>
                  </a:lnTo>
                  <a:lnTo>
                    <a:pt x="4453" y="2427"/>
                  </a:lnTo>
                  <a:lnTo>
                    <a:pt x="4668" y="2611"/>
                  </a:lnTo>
                  <a:lnTo>
                    <a:pt x="4760" y="2826"/>
                  </a:lnTo>
                  <a:lnTo>
                    <a:pt x="4852" y="2918"/>
                  </a:lnTo>
                  <a:lnTo>
                    <a:pt x="4945" y="2887"/>
                  </a:lnTo>
                  <a:lnTo>
                    <a:pt x="5037" y="2979"/>
                  </a:lnTo>
                  <a:lnTo>
                    <a:pt x="5067" y="3102"/>
                  </a:lnTo>
                  <a:lnTo>
                    <a:pt x="5190" y="3225"/>
                  </a:lnTo>
                  <a:lnTo>
                    <a:pt x="5190" y="3317"/>
                  </a:lnTo>
                  <a:lnTo>
                    <a:pt x="5129" y="3409"/>
                  </a:lnTo>
                  <a:lnTo>
                    <a:pt x="5129" y="3532"/>
                  </a:lnTo>
                  <a:lnTo>
                    <a:pt x="5344" y="3655"/>
                  </a:lnTo>
                  <a:lnTo>
                    <a:pt x="5344" y="3808"/>
                  </a:lnTo>
                  <a:lnTo>
                    <a:pt x="5313" y="3900"/>
                  </a:lnTo>
                  <a:lnTo>
                    <a:pt x="5282" y="3778"/>
                  </a:lnTo>
                  <a:lnTo>
                    <a:pt x="5129" y="3747"/>
                  </a:lnTo>
                  <a:lnTo>
                    <a:pt x="5037" y="3685"/>
                  </a:lnTo>
                  <a:lnTo>
                    <a:pt x="4883" y="3655"/>
                  </a:lnTo>
                  <a:lnTo>
                    <a:pt x="4730" y="3747"/>
                  </a:lnTo>
                  <a:lnTo>
                    <a:pt x="4484" y="3624"/>
                  </a:lnTo>
                  <a:lnTo>
                    <a:pt x="4238" y="3655"/>
                  </a:lnTo>
                  <a:lnTo>
                    <a:pt x="4085" y="3532"/>
                  </a:lnTo>
                  <a:lnTo>
                    <a:pt x="3747" y="3378"/>
                  </a:lnTo>
                  <a:lnTo>
                    <a:pt x="3225" y="3348"/>
                  </a:lnTo>
                  <a:lnTo>
                    <a:pt x="3072" y="3409"/>
                  </a:lnTo>
                  <a:lnTo>
                    <a:pt x="3072" y="3409"/>
                  </a:lnTo>
                  <a:lnTo>
                    <a:pt x="2857" y="3348"/>
                  </a:lnTo>
                  <a:lnTo>
                    <a:pt x="2120" y="3317"/>
                  </a:lnTo>
                  <a:lnTo>
                    <a:pt x="1813" y="3471"/>
                  </a:lnTo>
                  <a:lnTo>
                    <a:pt x="1659" y="3655"/>
                  </a:lnTo>
                  <a:lnTo>
                    <a:pt x="1106" y="3593"/>
                  </a:lnTo>
                  <a:lnTo>
                    <a:pt x="830" y="3747"/>
                  </a:lnTo>
                  <a:lnTo>
                    <a:pt x="646" y="3685"/>
                  </a:lnTo>
                  <a:lnTo>
                    <a:pt x="646" y="3532"/>
                  </a:lnTo>
                  <a:lnTo>
                    <a:pt x="584" y="3471"/>
                  </a:lnTo>
                  <a:lnTo>
                    <a:pt x="707" y="3501"/>
                  </a:lnTo>
                  <a:lnTo>
                    <a:pt x="799" y="3532"/>
                  </a:lnTo>
                  <a:lnTo>
                    <a:pt x="984" y="3409"/>
                  </a:lnTo>
                  <a:lnTo>
                    <a:pt x="707" y="3317"/>
                  </a:lnTo>
                  <a:lnTo>
                    <a:pt x="523" y="3409"/>
                  </a:lnTo>
                  <a:lnTo>
                    <a:pt x="462" y="3348"/>
                  </a:lnTo>
                  <a:lnTo>
                    <a:pt x="554" y="3256"/>
                  </a:lnTo>
                  <a:lnTo>
                    <a:pt x="554" y="3071"/>
                  </a:lnTo>
                  <a:lnTo>
                    <a:pt x="646" y="3010"/>
                  </a:lnTo>
                  <a:lnTo>
                    <a:pt x="1137" y="3010"/>
                  </a:lnTo>
                  <a:lnTo>
                    <a:pt x="1291" y="2826"/>
                  </a:lnTo>
                  <a:lnTo>
                    <a:pt x="1444" y="2795"/>
                  </a:lnTo>
                  <a:lnTo>
                    <a:pt x="1628" y="2672"/>
                  </a:lnTo>
                  <a:lnTo>
                    <a:pt x="1720" y="2703"/>
                  </a:lnTo>
                  <a:lnTo>
                    <a:pt x="1782" y="2734"/>
                  </a:lnTo>
                  <a:lnTo>
                    <a:pt x="1905" y="2641"/>
                  </a:lnTo>
                  <a:lnTo>
                    <a:pt x="1997" y="2611"/>
                  </a:lnTo>
                  <a:lnTo>
                    <a:pt x="2181" y="2734"/>
                  </a:lnTo>
                  <a:lnTo>
                    <a:pt x="2365" y="2734"/>
                  </a:lnTo>
                  <a:lnTo>
                    <a:pt x="2580" y="2826"/>
                  </a:lnTo>
                  <a:lnTo>
                    <a:pt x="2857" y="2918"/>
                  </a:lnTo>
                  <a:lnTo>
                    <a:pt x="3010" y="2918"/>
                  </a:lnTo>
                  <a:lnTo>
                    <a:pt x="3072" y="2826"/>
                  </a:lnTo>
                  <a:lnTo>
                    <a:pt x="3010" y="2734"/>
                  </a:lnTo>
                  <a:lnTo>
                    <a:pt x="2949" y="2734"/>
                  </a:lnTo>
                  <a:lnTo>
                    <a:pt x="2580" y="2519"/>
                  </a:lnTo>
                  <a:lnTo>
                    <a:pt x="2427" y="2519"/>
                  </a:lnTo>
                  <a:lnTo>
                    <a:pt x="2181" y="2334"/>
                  </a:lnTo>
                  <a:lnTo>
                    <a:pt x="1966" y="2334"/>
                  </a:lnTo>
                  <a:lnTo>
                    <a:pt x="1813" y="2304"/>
                  </a:lnTo>
                  <a:lnTo>
                    <a:pt x="1598" y="2396"/>
                  </a:lnTo>
                  <a:lnTo>
                    <a:pt x="1291" y="2611"/>
                  </a:lnTo>
                  <a:lnTo>
                    <a:pt x="1137" y="2611"/>
                  </a:lnTo>
                  <a:lnTo>
                    <a:pt x="1045" y="2672"/>
                  </a:lnTo>
                  <a:lnTo>
                    <a:pt x="676" y="2672"/>
                  </a:lnTo>
                  <a:lnTo>
                    <a:pt x="646" y="2580"/>
                  </a:lnTo>
                  <a:lnTo>
                    <a:pt x="769" y="2519"/>
                  </a:lnTo>
                  <a:lnTo>
                    <a:pt x="554" y="2396"/>
                  </a:lnTo>
                  <a:lnTo>
                    <a:pt x="646" y="2365"/>
                  </a:lnTo>
                  <a:lnTo>
                    <a:pt x="646" y="2212"/>
                  </a:lnTo>
                  <a:lnTo>
                    <a:pt x="492" y="2181"/>
                  </a:lnTo>
                  <a:lnTo>
                    <a:pt x="308" y="1843"/>
                  </a:lnTo>
                  <a:lnTo>
                    <a:pt x="1" y="1628"/>
                  </a:lnTo>
                  <a:lnTo>
                    <a:pt x="523" y="1168"/>
                  </a:lnTo>
                  <a:lnTo>
                    <a:pt x="738" y="768"/>
                  </a:lnTo>
                  <a:close/>
                </a:path>
              </a:pathLst>
            </a:custGeom>
            <a:solidFill>
              <a:schemeClr val="accent3"/>
            </a:solidFill>
            <a:ln>
              <a:noFill/>
            </a:ln>
          </p:spPr>
        </p:sp>
        <p:sp>
          <p:nvSpPr>
            <p:cNvPr id="1293" name="Google Shape;1293;p75"/>
            <p:cNvSpPr/>
            <p:nvPr/>
          </p:nvSpPr>
          <p:spPr>
            <a:xfrm>
              <a:off x="4820040" y="2093760"/>
              <a:ext cx="144003" cy="42120"/>
            </a:xfrm>
            <a:custGeom>
              <a:rect b="b" l="l" r="r" t="t"/>
              <a:pathLst>
                <a:path extrusionOk="0" h="769" w="2611">
                  <a:moveTo>
                    <a:pt x="93" y="768"/>
                  </a:moveTo>
                  <a:lnTo>
                    <a:pt x="185" y="707"/>
                  </a:lnTo>
                  <a:lnTo>
                    <a:pt x="676" y="707"/>
                  </a:lnTo>
                  <a:lnTo>
                    <a:pt x="830" y="523"/>
                  </a:lnTo>
                  <a:lnTo>
                    <a:pt x="983" y="492"/>
                  </a:lnTo>
                  <a:lnTo>
                    <a:pt x="1167" y="369"/>
                  </a:lnTo>
                  <a:lnTo>
                    <a:pt x="1259" y="400"/>
                  </a:lnTo>
                  <a:lnTo>
                    <a:pt x="1321" y="431"/>
                  </a:lnTo>
                  <a:lnTo>
                    <a:pt x="1444" y="338"/>
                  </a:lnTo>
                  <a:lnTo>
                    <a:pt x="1536" y="308"/>
                  </a:lnTo>
                  <a:lnTo>
                    <a:pt x="1720" y="431"/>
                  </a:lnTo>
                  <a:lnTo>
                    <a:pt x="1904" y="431"/>
                  </a:lnTo>
                  <a:lnTo>
                    <a:pt x="2119" y="523"/>
                  </a:lnTo>
                  <a:lnTo>
                    <a:pt x="2396" y="615"/>
                  </a:lnTo>
                  <a:lnTo>
                    <a:pt x="2549" y="615"/>
                  </a:lnTo>
                  <a:lnTo>
                    <a:pt x="2611" y="523"/>
                  </a:lnTo>
                  <a:lnTo>
                    <a:pt x="2549" y="431"/>
                  </a:lnTo>
                  <a:lnTo>
                    <a:pt x="2488" y="431"/>
                  </a:lnTo>
                  <a:lnTo>
                    <a:pt x="2119" y="216"/>
                  </a:lnTo>
                  <a:lnTo>
                    <a:pt x="1966" y="216"/>
                  </a:lnTo>
                  <a:lnTo>
                    <a:pt x="1720" y="31"/>
                  </a:lnTo>
                  <a:lnTo>
                    <a:pt x="1505" y="31"/>
                  </a:lnTo>
                  <a:lnTo>
                    <a:pt x="1352" y="1"/>
                  </a:lnTo>
                  <a:lnTo>
                    <a:pt x="1137" y="93"/>
                  </a:lnTo>
                  <a:lnTo>
                    <a:pt x="830" y="308"/>
                  </a:lnTo>
                  <a:lnTo>
                    <a:pt x="676" y="308"/>
                  </a:lnTo>
                  <a:lnTo>
                    <a:pt x="584" y="369"/>
                  </a:lnTo>
                  <a:lnTo>
                    <a:pt x="215" y="369"/>
                  </a:lnTo>
                  <a:lnTo>
                    <a:pt x="246" y="492"/>
                  </a:lnTo>
                  <a:lnTo>
                    <a:pt x="461" y="584"/>
                  </a:lnTo>
                  <a:lnTo>
                    <a:pt x="676" y="553"/>
                  </a:lnTo>
                  <a:lnTo>
                    <a:pt x="523" y="646"/>
                  </a:lnTo>
                  <a:lnTo>
                    <a:pt x="308" y="676"/>
                  </a:lnTo>
                  <a:lnTo>
                    <a:pt x="123" y="461"/>
                  </a:lnTo>
                  <a:lnTo>
                    <a:pt x="1" y="584"/>
                  </a:lnTo>
                  <a:lnTo>
                    <a:pt x="93" y="707"/>
                  </a:lnTo>
                  <a:close/>
                </a:path>
              </a:pathLst>
            </a:custGeom>
            <a:solidFill>
              <a:schemeClr val="accent3"/>
            </a:solidFill>
            <a:ln>
              <a:noFill/>
            </a:ln>
          </p:spPr>
        </p:sp>
        <p:sp>
          <p:nvSpPr>
            <p:cNvPr id="1294" name="Google Shape;1294;p75"/>
            <p:cNvSpPr/>
            <p:nvPr/>
          </p:nvSpPr>
          <p:spPr>
            <a:xfrm>
              <a:off x="4830120" y="2149560"/>
              <a:ext cx="138961" cy="86400"/>
            </a:xfrm>
            <a:custGeom>
              <a:rect b="b" l="l" r="r" t="t"/>
              <a:pathLst>
                <a:path extrusionOk="0" h="1567" w="2519">
                  <a:moveTo>
                    <a:pt x="1" y="369"/>
                  </a:moveTo>
                  <a:lnTo>
                    <a:pt x="185" y="431"/>
                  </a:lnTo>
                  <a:lnTo>
                    <a:pt x="461" y="277"/>
                  </a:lnTo>
                  <a:lnTo>
                    <a:pt x="1014" y="339"/>
                  </a:lnTo>
                  <a:lnTo>
                    <a:pt x="1168" y="155"/>
                  </a:lnTo>
                  <a:lnTo>
                    <a:pt x="1475" y="1"/>
                  </a:lnTo>
                  <a:lnTo>
                    <a:pt x="2212" y="32"/>
                  </a:lnTo>
                  <a:lnTo>
                    <a:pt x="2427" y="93"/>
                  </a:lnTo>
                  <a:lnTo>
                    <a:pt x="2457" y="339"/>
                  </a:lnTo>
                  <a:lnTo>
                    <a:pt x="2427" y="462"/>
                  </a:lnTo>
                  <a:lnTo>
                    <a:pt x="2427" y="738"/>
                  </a:lnTo>
                  <a:lnTo>
                    <a:pt x="2519" y="830"/>
                  </a:lnTo>
                  <a:lnTo>
                    <a:pt x="2488" y="984"/>
                  </a:lnTo>
                  <a:lnTo>
                    <a:pt x="2365" y="1106"/>
                  </a:lnTo>
                  <a:lnTo>
                    <a:pt x="2089" y="1137"/>
                  </a:lnTo>
                  <a:lnTo>
                    <a:pt x="1874" y="1291"/>
                  </a:lnTo>
                  <a:lnTo>
                    <a:pt x="1690" y="1321"/>
                  </a:lnTo>
                  <a:lnTo>
                    <a:pt x="1597" y="1506"/>
                  </a:lnTo>
                  <a:lnTo>
                    <a:pt x="1383" y="1567"/>
                  </a:lnTo>
                  <a:lnTo>
                    <a:pt x="1352" y="1536"/>
                  </a:lnTo>
                  <a:lnTo>
                    <a:pt x="1383" y="1383"/>
                  </a:lnTo>
                  <a:lnTo>
                    <a:pt x="1014" y="1413"/>
                  </a:lnTo>
                  <a:lnTo>
                    <a:pt x="1229" y="1199"/>
                  </a:lnTo>
                  <a:lnTo>
                    <a:pt x="1106" y="1199"/>
                  </a:lnTo>
                  <a:lnTo>
                    <a:pt x="1168" y="1137"/>
                  </a:lnTo>
                  <a:lnTo>
                    <a:pt x="1106" y="1045"/>
                  </a:lnTo>
                  <a:lnTo>
                    <a:pt x="953" y="1014"/>
                  </a:lnTo>
                  <a:lnTo>
                    <a:pt x="922" y="953"/>
                  </a:lnTo>
                  <a:lnTo>
                    <a:pt x="1321" y="953"/>
                  </a:lnTo>
                  <a:lnTo>
                    <a:pt x="1383" y="891"/>
                  </a:lnTo>
                  <a:lnTo>
                    <a:pt x="1168" y="769"/>
                  </a:lnTo>
                  <a:lnTo>
                    <a:pt x="953" y="830"/>
                  </a:lnTo>
                  <a:lnTo>
                    <a:pt x="738" y="891"/>
                  </a:lnTo>
                  <a:lnTo>
                    <a:pt x="646" y="891"/>
                  </a:lnTo>
                  <a:lnTo>
                    <a:pt x="615" y="799"/>
                  </a:lnTo>
                  <a:lnTo>
                    <a:pt x="461" y="769"/>
                  </a:lnTo>
                  <a:lnTo>
                    <a:pt x="277" y="615"/>
                  </a:lnTo>
                  <a:lnTo>
                    <a:pt x="461" y="523"/>
                  </a:lnTo>
                  <a:lnTo>
                    <a:pt x="339" y="492"/>
                  </a:lnTo>
                  <a:lnTo>
                    <a:pt x="62" y="492"/>
                  </a:lnTo>
                  <a:lnTo>
                    <a:pt x="1" y="369"/>
                  </a:lnTo>
                  <a:close/>
                </a:path>
              </a:pathLst>
            </a:custGeom>
            <a:solidFill>
              <a:schemeClr val="accent3"/>
            </a:solidFill>
            <a:ln>
              <a:noFill/>
            </a:ln>
          </p:spPr>
        </p:sp>
        <p:sp>
          <p:nvSpPr>
            <p:cNvPr id="1295" name="Google Shape;1295;p75"/>
            <p:cNvSpPr/>
            <p:nvPr/>
          </p:nvSpPr>
          <p:spPr>
            <a:xfrm>
              <a:off x="4918320" y="2151360"/>
              <a:ext cx="323994" cy="320755"/>
            </a:xfrm>
            <a:custGeom>
              <a:rect b="b" l="l" r="r" t="t"/>
              <a:pathLst>
                <a:path extrusionOk="0" h="5805" w="5866">
                  <a:moveTo>
                    <a:pt x="0" y="1475"/>
                  </a:moveTo>
                  <a:lnTo>
                    <a:pt x="93" y="1290"/>
                  </a:lnTo>
                  <a:lnTo>
                    <a:pt x="277" y="1260"/>
                  </a:lnTo>
                  <a:lnTo>
                    <a:pt x="492" y="1106"/>
                  </a:lnTo>
                  <a:lnTo>
                    <a:pt x="768" y="1075"/>
                  </a:lnTo>
                  <a:lnTo>
                    <a:pt x="891" y="953"/>
                  </a:lnTo>
                  <a:lnTo>
                    <a:pt x="922" y="799"/>
                  </a:lnTo>
                  <a:lnTo>
                    <a:pt x="830" y="707"/>
                  </a:lnTo>
                  <a:lnTo>
                    <a:pt x="830" y="431"/>
                  </a:lnTo>
                  <a:lnTo>
                    <a:pt x="860" y="308"/>
                  </a:lnTo>
                  <a:lnTo>
                    <a:pt x="830" y="62"/>
                  </a:lnTo>
                  <a:lnTo>
                    <a:pt x="983" y="1"/>
                  </a:lnTo>
                  <a:lnTo>
                    <a:pt x="1505" y="31"/>
                  </a:lnTo>
                  <a:lnTo>
                    <a:pt x="1843" y="185"/>
                  </a:lnTo>
                  <a:lnTo>
                    <a:pt x="1996" y="308"/>
                  </a:lnTo>
                  <a:lnTo>
                    <a:pt x="2242" y="277"/>
                  </a:lnTo>
                  <a:lnTo>
                    <a:pt x="2488" y="400"/>
                  </a:lnTo>
                  <a:lnTo>
                    <a:pt x="2641" y="308"/>
                  </a:lnTo>
                  <a:lnTo>
                    <a:pt x="2795" y="338"/>
                  </a:lnTo>
                  <a:lnTo>
                    <a:pt x="2887" y="400"/>
                  </a:lnTo>
                  <a:lnTo>
                    <a:pt x="3040" y="431"/>
                  </a:lnTo>
                  <a:lnTo>
                    <a:pt x="3071" y="553"/>
                  </a:lnTo>
                  <a:lnTo>
                    <a:pt x="3163" y="615"/>
                  </a:lnTo>
                  <a:lnTo>
                    <a:pt x="3347" y="523"/>
                  </a:lnTo>
                  <a:lnTo>
                    <a:pt x="3440" y="584"/>
                  </a:lnTo>
                  <a:lnTo>
                    <a:pt x="3624" y="707"/>
                  </a:lnTo>
                  <a:lnTo>
                    <a:pt x="3839" y="707"/>
                  </a:lnTo>
                  <a:lnTo>
                    <a:pt x="4023" y="584"/>
                  </a:lnTo>
                  <a:lnTo>
                    <a:pt x="4115" y="584"/>
                  </a:lnTo>
                  <a:lnTo>
                    <a:pt x="4269" y="338"/>
                  </a:lnTo>
                  <a:lnTo>
                    <a:pt x="4453" y="338"/>
                  </a:lnTo>
                  <a:lnTo>
                    <a:pt x="4668" y="431"/>
                  </a:lnTo>
                  <a:lnTo>
                    <a:pt x="4729" y="369"/>
                  </a:lnTo>
                  <a:lnTo>
                    <a:pt x="4883" y="338"/>
                  </a:lnTo>
                  <a:lnTo>
                    <a:pt x="4913" y="400"/>
                  </a:lnTo>
                  <a:lnTo>
                    <a:pt x="5067" y="553"/>
                  </a:lnTo>
                  <a:lnTo>
                    <a:pt x="5159" y="738"/>
                  </a:lnTo>
                  <a:lnTo>
                    <a:pt x="5128" y="983"/>
                  </a:lnTo>
                  <a:lnTo>
                    <a:pt x="5220" y="1045"/>
                  </a:lnTo>
                  <a:lnTo>
                    <a:pt x="5405" y="1075"/>
                  </a:lnTo>
                  <a:lnTo>
                    <a:pt x="5405" y="1168"/>
                  </a:lnTo>
                  <a:lnTo>
                    <a:pt x="5251" y="1382"/>
                  </a:lnTo>
                  <a:lnTo>
                    <a:pt x="5159" y="1597"/>
                  </a:lnTo>
                  <a:lnTo>
                    <a:pt x="5313" y="1567"/>
                  </a:lnTo>
                  <a:lnTo>
                    <a:pt x="5405" y="1475"/>
                  </a:lnTo>
                  <a:lnTo>
                    <a:pt x="5497" y="1475"/>
                  </a:lnTo>
                  <a:lnTo>
                    <a:pt x="5497" y="1628"/>
                  </a:lnTo>
                  <a:lnTo>
                    <a:pt x="5558" y="1720"/>
                  </a:lnTo>
                  <a:lnTo>
                    <a:pt x="5558" y="1812"/>
                  </a:lnTo>
                  <a:lnTo>
                    <a:pt x="5773" y="1812"/>
                  </a:lnTo>
                  <a:lnTo>
                    <a:pt x="5865" y="1904"/>
                  </a:lnTo>
                  <a:lnTo>
                    <a:pt x="5865" y="2027"/>
                  </a:lnTo>
                  <a:lnTo>
                    <a:pt x="5773" y="2058"/>
                  </a:lnTo>
                  <a:lnTo>
                    <a:pt x="5466" y="2181"/>
                  </a:lnTo>
                  <a:lnTo>
                    <a:pt x="5466" y="2304"/>
                  </a:lnTo>
                  <a:lnTo>
                    <a:pt x="5528" y="2396"/>
                  </a:lnTo>
                  <a:lnTo>
                    <a:pt x="5558" y="2764"/>
                  </a:lnTo>
                  <a:lnTo>
                    <a:pt x="5528" y="2887"/>
                  </a:lnTo>
                  <a:lnTo>
                    <a:pt x="5558" y="3163"/>
                  </a:lnTo>
                  <a:lnTo>
                    <a:pt x="5650" y="3225"/>
                  </a:lnTo>
                  <a:lnTo>
                    <a:pt x="5742" y="3409"/>
                  </a:lnTo>
                  <a:lnTo>
                    <a:pt x="5742" y="3532"/>
                  </a:lnTo>
                  <a:lnTo>
                    <a:pt x="5589" y="3501"/>
                  </a:lnTo>
                  <a:lnTo>
                    <a:pt x="5497" y="3563"/>
                  </a:lnTo>
                  <a:lnTo>
                    <a:pt x="5497" y="3655"/>
                  </a:lnTo>
                  <a:lnTo>
                    <a:pt x="5650" y="3839"/>
                  </a:lnTo>
                  <a:lnTo>
                    <a:pt x="5712" y="3900"/>
                  </a:lnTo>
                  <a:lnTo>
                    <a:pt x="5681" y="4085"/>
                  </a:lnTo>
                  <a:lnTo>
                    <a:pt x="5466" y="4576"/>
                  </a:lnTo>
                  <a:lnTo>
                    <a:pt x="5313" y="4607"/>
                  </a:lnTo>
                  <a:lnTo>
                    <a:pt x="5282" y="4729"/>
                  </a:lnTo>
                  <a:lnTo>
                    <a:pt x="5343" y="4883"/>
                  </a:lnTo>
                  <a:lnTo>
                    <a:pt x="5190" y="5190"/>
                  </a:lnTo>
                  <a:lnTo>
                    <a:pt x="5067" y="5313"/>
                  </a:lnTo>
                  <a:lnTo>
                    <a:pt x="5098" y="5374"/>
                  </a:lnTo>
                  <a:lnTo>
                    <a:pt x="3839" y="5804"/>
                  </a:lnTo>
                  <a:lnTo>
                    <a:pt x="3532" y="5589"/>
                  </a:lnTo>
                  <a:lnTo>
                    <a:pt x="3409" y="5589"/>
                  </a:lnTo>
                  <a:lnTo>
                    <a:pt x="3194" y="5282"/>
                  </a:lnTo>
                  <a:lnTo>
                    <a:pt x="3040" y="5221"/>
                  </a:lnTo>
                  <a:lnTo>
                    <a:pt x="3132" y="5098"/>
                  </a:lnTo>
                  <a:lnTo>
                    <a:pt x="3102" y="5098"/>
                  </a:lnTo>
                  <a:lnTo>
                    <a:pt x="3440" y="4852"/>
                  </a:lnTo>
                  <a:lnTo>
                    <a:pt x="3501" y="3778"/>
                  </a:lnTo>
                  <a:lnTo>
                    <a:pt x="3532" y="3624"/>
                  </a:lnTo>
                  <a:lnTo>
                    <a:pt x="3440" y="3593"/>
                  </a:lnTo>
                  <a:lnTo>
                    <a:pt x="3440" y="3440"/>
                  </a:lnTo>
                  <a:lnTo>
                    <a:pt x="3562" y="3409"/>
                  </a:lnTo>
                  <a:lnTo>
                    <a:pt x="3562" y="3256"/>
                  </a:lnTo>
                  <a:lnTo>
                    <a:pt x="3409" y="3133"/>
                  </a:lnTo>
                  <a:lnTo>
                    <a:pt x="3440" y="2979"/>
                  </a:lnTo>
                  <a:lnTo>
                    <a:pt x="3225" y="2611"/>
                  </a:lnTo>
                  <a:lnTo>
                    <a:pt x="3132" y="2488"/>
                  </a:lnTo>
                  <a:lnTo>
                    <a:pt x="3040" y="2273"/>
                  </a:lnTo>
                  <a:lnTo>
                    <a:pt x="2334" y="2273"/>
                  </a:lnTo>
                  <a:lnTo>
                    <a:pt x="2119" y="2334"/>
                  </a:lnTo>
                  <a:lnTo>
                    <a:pt x="1996" y="2488"/>
                  </a:lnTo>
                  <a:lnTo>
                    <a:pt x="1751" y="2703"/>
                  </a:lnTo>
                  <a:lnTo>
                    <a:pt x="1751" y="2795"/>
                  </a:lnTo>
                  <a:lnTo>
                    <a:pt x="1505" y="2948"/>
                  </a:lnTo>
                  <a:lnTo>
                    <a:pt x="1382" y="2948"/>
                  </a:lnTo>
                  <a:lnTo>
                    <a:pt x="1259" y="2856"/>
                  </a:lnTo>
                  <a:lnTo>
                    <a:pt x="1014" y="2734"/>
                  </a:lnTo>
                  <a:lnTo>
                    <a:pt x="952" y="2488"/>
                  </a:lnTo>
                  <a:lnTo>
                    <a:pt x="799" y="2488"/>
                  </a:lnTo>
                  <a:lnTo>
                    <a:pt x="707" y="2396"/>
                  </a:lnTo>
                  <a:lnTo>
                    <a:pt x="707" y="2273"/>
                  </a:lnTo>
                  <a:lnTo>
                    <a:pt x="768" y="2212"/>
                  </a:lnTo>
                  <a:lnTo>
                    <a:pt x="645" y="2150"/>
                  </a:lnTo>
                  <a:lnTo>
                    <a:pt x="553" y="2242"/>
                  </a:lnTo>
                  <a:lnTo>
                    <a:pt x="430" y="2212"/>
                  </a:lnTo>
                  <a:lnTo>
                    <a:pt x="246" y="2181"/>
                  </a:lnTo>
                  <a:lnTo>
                    <a:pt x="62" y="1935"/>
                  </a:lnTo>
                  <a:lnTo>
                    <a:pt x="154" y="1628"/>
                  </a:lnTo>
                  <a:lnTo>
                    <a:pt x="0" y="1475"/>
                  </a:lnTo>
                  <a:close/>
                </a:path>
              </a:pathLst>
            </a:custGeom>
            <a:solidFill>
              <a:schemeClr val="accent3"/>
            </a:solidFill>
            <a:ln>
              <a:noFill/>
            </a:ln>
          </p:spPr>
        </p:sp>
        <p:sp>
          <p:nvSpPr>
            <p:cNvPr id="1296" name="Google Shape;1296;p75"/>
            <p:cNvSpPr/>
            <p:nvPr/>
          </p:nvSpPr>
          <p:spPr>
            <a:xfrm>
              <a:off x="4989600" y="2277000"/>
              <a:ext cx="125282" cy="157678"/>
            </a:xfrm>
            <a:custGeom>
              <a:rect b="b" l="l" r="r" t="t"/>
              <a:pathLst>
                <a:path extrusionOk="0" h="2857" w="2273">
                  <a:moveTo>
                    <a:pt x="614" y="2396"/>
                  </a:moveTo>
                  <a:lnTo>
                    <a:pt x="614" y="2273"/>
                  </a:lnTo>
                  <a:lnTo>
                    <a:pt x="553" y="2212"/>
                  </a:lnTo>
                  <a:lnTo>
                    <a:pt x="461" y="2181"/>
                  </a:lnTo>
                  <a:lnTo>
                    <a:pt x="430" y="2242"/>
                  </a:lnTo>
                  <a:lnTo>
                    <a:pt x="430" y="2335"/>
                  </a:lnTo>
                  <a:lnTo>
                    <a:pt x="553" y="2396"/>
                  </a:lnTo>
                  <a:lnTo>
                    <a:pt x="614" y="2396"/>
                  </a:lnTo>
                  <a:close/>
                  <a:moveTo>
                    <a:pt x="92" y="676"/>
                  </a:moveTo>
                  <a:lnTo>
                    <a:pt x="215" y="676"/>
                  </a:lnTo>
                  <a:lnTo>
                    <a:pt x="461" y="523"/>
                  </a:lnTo>
                  <a:lnTo>
                    <a:pt x="461" y="431"/>
                  </a:lnTo>
                  <a:lnTo>
                    <a:pt x="706" y="216"/>
                  </a:lnTo>
                  <a:lnTo>
                    <a:pt x="829" y="93"/>
                  </a:lnTo>
                  <a:lnTo>
                    <a:pt x="1044" y="1"/>
                  </a:lnTo>
                  <a:lnTo>
                    <a:pt x="1720" y="1"/>
                  </a:lnTo>
                  <a:lnTo>
                    <a:pt x="1842" y="216"/>
                  </a:lnTo>
                  <a:lnTo>
                    <a:pt x="1935" y="339"/>
                  </a:lnTo>
                  <a:lnTo>
                    <a:pt x="2150" y="738"/>
                  </a:lnTo>
                  <a:lnTo>
                    <a:pt x="2119" y="861"/>
                  </a:lnTo>
                  <a:lnTo>
                    <a:pt x="2272" y="1014"/>
                  </a:lnTo>
                  <a:lnTo>
                    <a:pt x="2272" y="1137"/>
                  </a:lnTo>
                  <a:lnTo>
                    <a:pt x="2150" y="1198"/>
                  </a:lnTo>
                  <a:lnTo>
                    <a:pt x="2150" y="1352"/>
                  </a:lnTo>
                  <a:lnTo>
                    <a:pt x="2272" y="1383"/>
                  </a:lnTo>
                  <a:lnTo>
                    <a:pt x="2211" y="1506"/>
                  </a:lnTo>
                  <a:lnTo>
                    <a:pt x="2180" y="2611"/>
                  </a:lnTo>
                  <a:lnTo>
                    <a:pt x="1812" y="2857"/>
                  </a:lnTo>
                  <a:lnTo>
                    <a:pt x="1720" y="2795"/>
                  </a:lnTo>
                  <a:lnTo>
                    <a:pt x="1413" y="2795"/>
                  </a:lnTo>
                  <a:lnTo>
                    <a:pt x="952" y="2580"/>
                  </a:lnTo>
                  <a:lnTo>
                    <a:pt x="768" y="2519"/>
                  </a:lnTo>
                  <a:lnTo>
                    <a:pt x="829" y="2427"/>
                  </a:lnTo>
                  <a:lnTo>
                    <a:pt x="706" y="2304"/>
                  </a:lnTo>
                  <a:lnTo>
                    <a:pt x="614" y="2181"/>
                  </a:lnTo>
                  <a:lnTo>
                    <a:pt x="676" y="2058"/>
                  </a:lnTo>
                  <a:lnTo>
                    <a:pt x="676" y="1997"/>
                  </a:lnTo>
                  <a:lnTo>
                    <a:pt x="491" y="2058"/>
                  </a:lnTo>
                  <a:lnTo>
                    <a:pt x="338" y="1874"/>
                  </a:lnTo>
                  <a:lnTo>
                    <a:pt x="338" y="1690"/>
                  </a:lnTo>
                  <a:lnTo>
                    <a:pt x="246" y="1413"/>
                  </a:lnTo>
                  <a:lnTo>
                    <a:pt x="92" y="1413"/>
                  </a:lnTo>
                  <a:lnTo>
                    <a:pt x="31" y="1260"/>
                  </a:lnTo>
                  <a:lnTo>
                    <a:pt x="123" y="1045"/>
                  </a:lnTo>
                  <a:lnTo>
                    <a:pt x="0" y="984"/>
                  </a:lnTo>
                  <a:lnTo>
                    <a:pt x="0" y="861"/>
                  </a:lnTo>
                  <a:lnTo>
                    <a:pt x="92" y="707"/>
                  </a:lnTo>
                  <a:close/>
                </a:path>
              </a:pathLst>
            </a:custGeom>
            <a:solidFill>
              <a:schemeClr val="accent3"/>
            </a:solidFill>
            <a:ln>
              <a:noFill/>
            </a:ln>
          </p:spPr>
        </p:sp>
        <p:sp>
          <p:nvSpPr>
            <p:cNvPr id="1297" name="Google Shape;1297;p75"/>
            <p:cNvSpPr/>
            <p:nvPr/>
          </p:nvSpPr>
          <p:spPr>
            <a:xfrm>
              <a:off x="5073120" y="2346840"/>
              <a:ext cx="183239" cy="198362"/>
            </a:xfrm>
            <a:custGeom>
              <a:rect b="b" l="l" r="r" t="t"/>
              <a:pathLst>
                <a:path extrusionOk="0" h="3594" w="3317">
                  <a:moveTo>
                    <a:pt x="1" y="1505"/>
                  </a:moveTo>
                  <a:lnTo>
                    <a:pt x="31" y="1383"/>
                  </a:lnTo>
                  <a:lnTo>
                    <a:pt x="93" y="1168"/>
                  </a:lnTo>
                  <a:lnTo>
                    <a:pt x="308" y="1076"/>
                  </a:lnTo>
                  <a:lnTo>
                    <a:pt x="492" y="861"/>
                  </a:lnTo>
                  <a:lnTo>
                    <a:pt x="461" y="738"/>
                  </a:lnTo>
                  <a:lnTo>
                    <a:pt x="523" y="523"/>
                  </a:lnTo>
                  <a:lnTo>
                    <a:pt x="646" y="461"/>
                  </a:lnTo>
                  <a:lnTo>
                    <a:pt x="646" y="339"/>
                  </a:lnTo>
                  <a:lnTo>
                    <a:pt x="707" y="185"/>
                  </a:lnTo>
                  <a:lnTo>
                    <a:pt x="922" y="93"/>
                  </a:lnTo>
                  <a:lnTo>
                    <a:pt x="983" y="124"/>
                  </a:lnTo>
                  <a:lnTo>
                    <a:pt x="1321" y="1"/>
                  </a:lnTo>
                  <a:lnTo>
                    <a:pt x="1505" y="62"/>
                  </a:lnTo>
                  <a:lnTo>
                    <a:pt x="1597" y="277"/>
                  </a:lnTo>
                  <a:lnTo>
                    <a:pt x="1751" y="339"/>
                  </a:lnTo>
                  <a:lnTo>
                    <a:pt x="1751" y="676"/>
                  </a:lnTo>
                  <a:lnTo>
                    <a:pt x="1720" y="861"/>
                  </a:lnTo>
                  <a:lnTo>
                    <a:pt x="1935" y="1106"/>
                  </a:lnTo>
                  <a:lnTo>
                    <a:pt x="2027" y="1076"/>
                  </a:lnTo>
                  <a:lnTo>
                    <a:pt x="2273" y="891"/>
                  </a:lnTo>
                  <a:lnTo>
                    <a:pt x="2365" y="922"/>
                  </a:lnTo>
                  <a:lnTo>
                    <a:pt x="2488" y="1014"/>
                  </a:lnTo>
                  <a:lnTo>
                    <a:pt x="2519" y="1106"/>
                  </a:lnTo>
                  <a:lnTo>
                    <a:pt x="2488" y="1198"/>
                  </a:lnTo>
                  <a:lnTo>
                    <a:pt x="2549" y="1352"/>
                  </a:lnTo>
                  <a:lnTo>
                    <a:pt x="2396" y="1659"/>
                  </a:lnTo>
                  <a:lnTo>
                    <a:pt x="2273" y="1782"/>
                  </a:lnTo>
                  <a:lnTo>
                    <a:pt x="2334" y="1935"/>
                  </a:lnTo>
                  <a:lnTo>
                    <a:pt x="2457" y="1997"/>
                  </a:lnTo>
                  <a:lnTo>
                    <a:pt x="2519" y="1935"/>
                  </a:lnTo>
                  <a:lnTo>
                    <a:pt x="2672" y="1935"/>
                  </a:lnTo>
                  <a:lnTo>
                    <a:pt x="2764" y="2058"/>
                  </a:lnTo>
                  <a:lnTo>
                    <a:pt x="2887" y="2027"/>
                  </a:lnTo>
                  <a:lnTo>
                    <a:pt x="2979" y="2089"/>
                  </a:lnTo>
                  <a:lnTo>
                    <a:pt x="3041" y="2242"/>
                  </a:lnTo>
                  <a:lnTo>
                    <a:pt x="3163" y="2335"/>
                  </a:lnTo>
                  <a:lnTo>
                    <a:pt x="3256" y="2335"/>
                  </a:lnTo>
                  <a:lnTo>
                    <a:pt x="3317" y="2519"/>
                  </a:lnTo>
                  <a:lnTo>
                    <a:pt x="3194" y="2611"/>
                  </a:lnTo>
                  <a:lnTo>
                    <a:pt x="3256" y="2703"/>
                  </a:lnTo>
                  <a:lnTo>
                    <a:pt x="3194" y="2795"/>
                  </a:lnTo>
                  <a:lnTo>
                    <a:pt x="3133" y="2949"/>
                  </a:lnTo>
                  <a:lnTo>
                    <a:pt x="3194" y="3071"/>
                  </a:lnTo>
                  <a:lnTo>
                    <a:pt x="3133" y="3256"/>
                  </a:lnTo>
                  <a:lnTo>
                    <a:pt x="3194" y="3409"/>
                  </a:lnTo>
                  <a:lnTo>
                    <a:pt x="3225" y="3593"/>
                  </a:lnTo>
                  <a:lnTo>
                    <a:pt x="2396" y="3286"/>
                  </a:lnTo>
                  <a:lnTo>
                    <a:pt x="1782" y="2826"/>
                  </a:lnTo>
                  <a:lnTo>
                    <a:pt x="1597" y="2826"/>
                  </a:lnTo>
                  <a:lnTo>
                    <a:pt x="1075" y="2304"/>
                  </a:lnTo>
                  <a:lnTo>
                    <a:pt x="738" y="2058"/>
                  </a:lnTo>
                  <a:lnTo>
                    <a:pt x="615" y="2058"/>
                  </a:lnTo>
                  <a:lnTo>
                    <a:pt x="400" y="1751"/>
                  </a:lnTo>
                  <a:lnTo>
                    <a:pt x="246" y="1690"/>
                  </a:lnTo>
                  <a:lnTo>
                    <a:pt x="338" y="1567"/>
                  </a:lnTo>
                  <a:lnTo>
                    <a:pt x="185" y="1505"/>
                  </a:lnTo>
                  <a:close/>
                </a:path>
              </a:pathLst>
            </a:custGeom>
            <a:solidFill>
              <a:schemeClr val="accent3"/>
            </a:solidFill>
            <a:ln>
              <a:noFill/>
            </a:ln>
          </p:spPr>
        </p:sp>
        <p:sp>
          <p:nvSpPr>
            <p:cNvPr id="1298" name="Google Shape;1298;p75"/>
            <p:cNvSpPr/>
            <p:nvPr/>
          </p:nvSpPr>
          <p:spPr>
            <a:xfrm>
              <a:off x="5198760" y="2248200"/>
              <a:ext cx="285116" cy="298803"/>
            </a:xfrm>
            <a:custGeom>
              <a:rect b="b" l="l" r="r" t="t"/>
              <a:pathLst>
                <a:path extrusionOk="0" h="5406" w="5160">
                  <a:moveTo>
                    <a:pt x="953" y="5374"/>
                  </a:moveTo>
                  <a:lnTo>
                    <a:pt x="922" y="5190"/>
                  </a:lnTo>
                  <a:lnTo>
                    <a:pt x="861" y="5037"/>
                  </a:lnTo>
                  <a:lnTo>
                    <a:pt x="922" y="4852"/>
                  </a:lnTo>
                  <a:lnTo>
                    <a:pt x="861" y="4730"/>
                  </a:lnTo>
                  <a:lnTo>
                    <a:pt x="922" y="4576"/>
                  </a:lnTo>
                  <a:lnTo>
                    <a:pt x="984" y="4484"/>
                  </a:lnTo>
                  <a:lnTo>
                    <a:pt x="922" y="4392"/>
                  </a:lnTo>
                  <a:lnTo>
                    <a:pt x="1045" y="4300"/>
                  </a:lnTo>
                  <a:lnTo>
                    <a:pt x="984" y="4116"/>
                  </a:lnTo>
                  <a:lnTo>
                    <a:pt x="891" y="4116"/>
                  </a:lnTo>
                  <a:lnTo>
                    <a:pt x="769" y="4023"/>
                  </a:lnTo>
                  <a:lnTo>
                    <a:pt x="707" y="3870"/>
                  </a:lnTo>
                  <a:lnTo>
                    <a:pt x="615" y="3808"/>
                  </a:lnTo>
                  <a:lnTo>
                    <a:pt x="492" y="3839"/>
                  </a:lnTo>
                  <a:lnTo>
                    <a:pt x="400" y="3716"/>
                  </a:lnTo>
                  <a:lnTo>
                    <a:pt x="247" y="3716"/>
                  </a:lnTo>
                  <a:lnTo>
                    <a:pt x="185" y="3778"/>
                  </a:lnTo>
                  <a:lnTo>
                    <a:pt x="62" y="3716"/>
                  </a:lnTo>
                  <a:lnTo>
                    <a:pt x="1" y="3563"/>
                  </a:lnTo>
                  <a:lnTo>
                    <a:pt x="124" y="3440"/>
                  </a:lnTo>
                  <a:lnTo>
                    <a:pt x="277" y="3133"/>
                  </a:lnTo>
                  <a:lnTo>
                    <a:pt x="216" y="2979"/>
                  </a:lnTo>
                  <a:lnTo>
                    <a:pt x="247" y="2857"/>
                  </a:lnTo>
                  <a:lnTo>
                    <a:pt x="400" y="2826"/>
                  </a:lnTo>
                  <a:lnTo>
                    <a:pt x="615" y="2335"/>
                  </a:lnTo>
                  <a:lnTo>
                    <a:pt x="646" y="2150"/>
                  </a:lnTo>
                  <a:lnTo>
                    <a:pt x="584" y="2089"/>
                  </a:lnTo>
                  <a:lnTo>
                    <a:pt x="431" y="1905"/>
                  </a:lnTo>
                  <a:lnTo>
                    <a:pt x="431" y="1813"/>
                  </a:lnTo>
                  <a:lnTo>
                    <a:pt x="523" y="1751"/>
                  </a:lnTo>
                  <a:lnTo>
                    <a:pt x="676" y="1782"/>
                  </a:lnTo>
                  <a:lnTo>
                    <a:pt x="676" y="1659"/>
                  </a:lnTo>
                  <a:lnTo>
                    <a:pt x="584" y="1475"/>
                  </a:lnTo>
                  <a:lnTo>
                    <a:pt x="492" y="1413"/>
                  </a:lnTo>
                  <a:lnTo>
                    <a:pt x="462" y="1137"/>
                  </a:lnTo>
                  <a:lnTo>
                    <a:pt x="492" y="1014"/>
                  </a:lnTo>
                  <a:lnTo>
                    <a:pt x="462" y="646"/>
                  </a:lnTo>
                  <a:lnTo>
                    <a:pt x="400" y="554"/>
                  </a:lnTo>
                  <a:lnTo>
                    <a:pt x="400" y="431"/>
                  </a:lnTo>
                  <a:lnTo>
                    <a:pt x="707" y="308"/>
                  </a:lnTo>
                  <a:lnTo>
                    <a:pt x="1045" y="154"/>
                  </a:lnTo>
                  <a:lnTo>
                    <a:pt x="1137" y="124"/>
                  </a:lnTo>
                  <a:lnTo>
                    <a:pt x="1321" y="216"/>
                  </a:lnTo>
                  <a:lnTo>
                    <a:pt x="1659" y="247"/>
                  </a:lnTo>
                  <a:lnTo>
                    <a:pt x="1751" y="185"/>
                  </a:lnTo>
                  <a:lnTo>
                    <a:pt x="1751" y="124"/>
                  </a:lnTo>
                  <a:lnTo>
                    <a:pt x="2028" y="62"/>
                  </a:lnTo>
                  <a:lnTo>
                    <a:pt x="2242" y="93"/>
                  </a:lnTo>
                  <a:lnTo>
                    <a:pt x="2181" y="154"/>
                  </a:lnTo>
                  <a:lnTo>
                    <a:pt x="2242" y="247"/>
                  </a:lnTo>
                  <a:lnTo>
                    <a:pt x="2519" y="308"/>
                  </a:lnTo>
                  <a:lnTo>
                    <a:pt x="2672" y="93"/>
                  </a:lnTo>
                  <a:lnTo>
                    <a:pt x="2795" y="1"/>
                  </a:lnTo>
                  <a:lnTo>
                    <a:pt x="3041" y="185"/>
                  </a:lnTo>
                  <a:lnTo>
                    <a:pt x="3348" y="369"/>
                  </a:lnTo>
                  <a:lnTo>
                    <a:pt x="3471" y="369"/>
                  </a:lnTo>
                  <a:lnTo>
                    <a:pt x="3563" y="431"/>
                  </a:lnTo>
                  <a:lnTo>
                    <a:pt x="3686" y="431"/>
                  </a:lnTo>
                  <a:lnTo>
                    <a:pt x="3870" y="492"/>
                  </a:lnTo>
                  <a:lnTo>
                    <a:pt x="3931" y="646"/>
                  </a:lnTo>
                  <a:lnTo>
                    <a:pt x="4208" y="769"/>
                  </a:lnTo>
                  <a:lnTo>
                    <a:pt x="4392" y="738"/>
                  </a:lnTo>
                  <a:lnTo>
                    <a:pt x="4576" y="615"/>
                  </a:lnTo>
                  <a:lnTo>
                    <a:pt x="4668" y="615"/>
                  </a:lnTo>
                  <a:lnTo>
                    <a:pt x="4791" y="707"/>
                  </a:lnTo>
                  <a:lnTo>
                    <a:pt x="4975" y="738"/>
                  </a:lnTo>
                  <a:lnTo>
                    <a:pt x="4975" y="799"/>
                  </a:lnTo>
                  <a:lnTo>
                    <a:pt x="4914" y="1045"/>
                  </a:lnTo>
                  <a:lnTo>
                    <a:pt x="4975" y="1229"/>
                  </a:lnTo>
                  <a:lnTo>
                    <a:pt x="4975" y="1383"/>
                  </a:lnTo>
                  <a:lnTo>
                    <a:pt x="5098" y="1475"/>
                  </a:lnTo>
                  <a:lnTo>
                    <a:pt x="5160" y="1690"/>
                  </a:lnTo>
                  <a:lnTo>
                    <a:pt x="5098" y="1874"/>
                  </a:lnTo>
                  <a:lnTo>
                    <a:pt x="5098" y="2058"/>
                  </a:lnTo>
                  <a:lnTo>
                    <a:pt x="4945" y="2150"/>
                  </a:lnTo>
                  <a:lnTo>
                    <a:pt x="4668" y="2550"/>
                  </a:lnTo>
                  <a:lnTo>
                    <a:pt x="4699" y="2703"/>
                  </a:lnTo>
                  <a:lnTo>
                    <a:pt x="4607" y="2826"/>
                  </a:lnTo>
                  <a:lnTo>
                    <a:pt x="4607" y="3010"/>
                  </a:lnTo>
                  <a:lnTo>
                    <a:pt x="4545" y="3133"/>
                  </a:lnTo>
                  <a:lnTo>
                    <a:pt x="4545" y="3501"/>
                  </a:lnTo>
                  <a:lnTo>
                    <a:pt x="4484" y="3563"/>
                  </a:lnTo>
                  <a:lnTo>
                    <a:pt x="4453" y="3624"/>
                  </a:lnTo>
                  <a:lnTo>
                    <a:pt x="4576" y="3716"/>
                  </a:lnTo>
                  <a:lnTo>
                    <a:pt x="4668" y="4023"/>
                  </a:lnTo>
                  <a:lnTo>
                    <a:pt x="4699" y="4238"/>
                  </a:lnTo>
                  <a:lnTo>
                    <a:pt x="4883" y="4300"/>
                  </a:lnTo>
                  <a:lnTo>
                    <a:pt x="4975" y="4423"/>
                  </a:lnTo>
                  <a:lnTo>
                    <a:pt x="4975" y="4668"/>
                  </a:lnTo>
                  <a:lnTo>
                    <a:pt x="4853" y="4668"/>
                  </a:lnTo>
                  <a:lnTo>
                    <a:pt x="4668" y="4699"/>
                  </a:lnTo>
                  <a:lnTo>
                    <a:pt x="4638" y="4760"/>
                  </a:lnTo>
                  <a:lnTo>
                    <a:pt x="4515" y="4545"/>
                  </a:lnTo>
                  <a:lnTo>
                    <a:pt x="4361" y="4576"/>
                  </a:lnTo>
                  <a:lnTo>
                    <a:pt x="4331" y="4791"/>
                  </a:lnTo>
                  <a:lnTo>
                    <a:pt x="3931" y="4607"/>
                  </a:lnTo>
                  <a:lnTo>
                    <a:pt x="3532" y="4730"/>
                  </a:lnTo>
                  <a:lnTo>
                    <a:pt x="2427" y="4730"/>
                  </a:lnTo>
                  <a:lnTo>
                    <a:pt x="2120" y="4791"/>
                  </a:lnTo>
                  <a:lnTo>
                    <a:pt x="2120" y="4852"/>
                  </a:lnTo>
                  <a:lnTo>
                    <a:pt x="1567" y="5067"/>
                  </a:lnTo>
                  <a:lnTo>
                    <a:pt x="1475" y="5159"/>
                  </a:lnTo>
                  <a:lnTo>
                    <a:pt x="1321" y="5159"/>
                  </a:lnTo>
                  <a:lnTo>
                    <a:pt x="1014" y="5405"/>
                  </a:lnTo>
                  <a:close/>
                </a:path>
              </a:pathLst>
            </a:custGeom>
            <a:solidFill>
              <a:schemeClr val="accent3"/>
            </a:solidFill>
            <a:ln>
              <a:noFill/>
            </a:ln>
          </p:spPr>
        </p:sp>
        <p:sp>
          <p:nvSpPr>
            <p:cNvPr id="1299" name="Google Shape;1299;p75"/>
            <p:cNvSpPr/>
            <p:nvPr/>
          </p:nvSpPr>
          <p:spPr>
            <a:xfrm>
              <a:off x="5445000" y="2222640"/>
              <a:ext cx="193316" cy="303847"/>
            </a:xfrm>
            <a:custGeom>
              <a:rect b="b" l="l" r="r" t="t"/>
              <a:pathLst>
                <a:path extrusionOk="0" h="5497" w="3501">
                  <a:moveTo>
                    <a:pt x="185" y="5220"/>
                  </a:moveTo>
                  <a:lnTo>
                    <a:pt x="215" y="5159"/>
                  </a:lnTo>
                  <a:lnTo>
                    <a:pt x="400" y="5128"/>
                  </a:lnTo>
                  <a:lnTo>
                    <a:pt x="522" y="5128"/>
                  </a:lnTo>
                  <a:lnTo>
                    <a:pt x="522" y="4883"/>
                  </a:lnTo>
                  <a:lnTo>
                    <a:pt x="430" y="4760"/>
                  </a:lnTo>
                  <a:lnTo>
                    <a:pt x="246" y="4698"/>
                  </a:lnTo>
                  <a:lnTo>
                    <a:pt x="215" y="4483"/>
                  </a:lnTo>
                  <a:lnTo>
                    <a:pt x="123" y="4176"/>
                  </a:lnTo>
                  <a:lnTo>
                    <a:pt x="0" y="4084"/>
                  </a:lnTo>
                  <a:lnTo>
                    <a:pt x="31" y="4023"/>
                  </a:lnTo>
                  <a:lnTo>
                    <a:pt x="92" y="3961"/>
                  </a:lnTo>
                  <a:lnTo>
                    <a:pt x="92" y="3593"/>
                  </a:lnTo>
                  <a:lnTo>
                    <a:pt x="154" y="3470"/>
                  </a:lnTo>
                  <a:lnTo>
                    <a:pt x="154" y="3286"/>
                  </a:lnTo>
                  <a:lnTo>
                    <a:pt x="246" y="3163"/>
                  </a:lnTo>
                  <a:lnTo>
                    <a:pt x="215" y="3010"/>
                  </a:lnTo>
                  <a:lnTo>
                    <a:pt x="492" y="2610"/>
                  </a:lnTo>
                  <a:lnTo>
                    <a:pt x="645" y="2518"/>
                  </a:lnTo>
                  <a:lnTo>
                    <a:pt x="645" y="2334"/>
                  </a:lnTo>
                  <a:lnTo>
                    <a:pt x="707" y="2150"/>
                  </a:lnTo>
                  <a:lnTo>
                    <a:pt x="645" y="1935"/>
                  </a:lnTo>
                  <a:lnTo>
                    <a:pt x="522" y="1843"/>
                  </a:lnTo>
                  <a:lnTo>
                    <a:pt x="522" y="1689"/>
                  </a:lnTo>
                  <a:lnTo>
                    <a:pt x="461" y="1505"/>
                  </a:lnTo>
                  <a:lnTo>
                    <a:pt x="522" y="1259"/>
                  </a:lnTo>
                  <a:lnTo>
                    <a:pt x="522" y="952"/>
                  </a:lnTo>
                  <a:lnTo>
                    <a:pt x="400" y="707"/>
                  </a:lnTo>
                  <a:lnTo>
                    <a:pt x="338" y="645"/>
                  </a:lnTo>
                  <a:lnTo>
                    <a:pt x="277" y="400"/>
                  </a:lnTo>
                  <a:lnTo>
                    <a:pt x="307" y="215"/>
                  </a:lnTo>
                  <a:lnTo>
                    <a:pt x="584" y="185"/>
                  </a:lnTo>
                  <a:lnTo>
                    <a:pt x="1198" y="185"/>
                  </a:lnTo>
                  <a:lnTo>
                    <a:pt x="1259" y="154"/>
                  </a:lnTo>
                  <a:lnTo>
                    <a:pt x="1689" y="154"/>
                  </a:lnTo>
                  <a:lnTo>
                    <a:pt x="1996" y="92"/>
                  </a:lnTo>
                  <a:lnTo>
                    <a:pt x="2180" y="92"/>
                  </a:lnTo>
                  <a:lnTo>
                    <a:pt x="2395" y="0"/>
                  </a:lnTo>
                  <a:lnTo>
                    <a:pt x="2457" y="31"/>
                  </a:lnTo>
                  <a:lnTo>
                    <a:pt x="2518" y="246"/>
                  </a:lnTo>
                  <a:lnTo>
                    <a:pt x="2580" y="338"/>
                  </a:lnTo>
                  <a:lnTo>
                    <a:pt x="2610" y="461"/>
                  </a:lnTo>
                  <a:lnTo>
                    <a:pt x="2795" y="614"/>
                  </a:lnTo>
                  <a:lnTo>
                    <a:pt x="2856" y="707"/>
                  </a:lnTo>
                  <a:lnTo>
                    <a:pt x="3040" y="829"/>
                  </a:lnTo>
                  <a:lnTo>
                    <a:pt x="2979" y="1075"/>
                  </a:lnTo>
                  <a:lnTo>
                    <a:pt x="2979" y="1382"/>
                  </a:lnTo>
                  <a:lnTo>
                    <a:pt x="3071" y="1444"/>
                  </a:lnTo>
                  <a:lnTo>
                    <a:pt x="3132" y="1444"/>
                  </a:lnTo>
                  <a:lnTo>
                    <a:pt x="3163" y="1751"/>
                  </a:lnTo>
                  <a:lnTo>
                    <a:pt x="3102" y="1873"/>
                  </a:lnTo>
                  <a:lnTo>
                    <a:pt x="3071" y="1996"/>
                  </a:lnTo>
                  <a:lnTo>
                    <a:pt x="3163" y="2058"/>
                  </a:lnTo>
                  <a:lnTo>
                    <a:pt x="3194" y="2211"/>
                  </a:lnTo>
                  <a:lnTo>
                    <a:pt x="3102" y="2303"/>
                  </a:lnTo>
                  <a:lnTo>
                    <a:pt x="3163" y="2426"/>
                  </a:lnTo>
                  <a:lnTo>
                    <a:pt x="3163" y="2702"/>
                  </a:lnTo>
                  <a:lnTo>
                    <a:pt x="3224" y="2825"/>
                  </a:lnTo>
                  <a:lnTo>
                    <a:pt x="3255" y="3317"/>
                  </a:lnTo>
                  <a:lnTo>
                    <a:pt x="3163" y="3501"/>
                  </a:lnTo>
                  <a:lnTo>
                    <a:pt x="3132" y="3593"/>
                  </a:lnTo>
                  <a:lnTo>
                    <a:pt x="3102" y="3839"/>
                  </a:lnTo>
                  <a:lnTo>
                    <a:pt x="3163" y="4023"/>
                  </a:lnTo>
                  <a:lnTo>
                    <a:pt x="3224" y="4238"/>
                  </a:lnTo>
                  <a:lnTo>
                    <a:pt x="3317" y="4268"/>
                  </a:lnTo>
                  <a:lnTo>
                    <a:pt x="3409" y="4361"/>
                  </a:lnTo>
                  <a:lnTo>
                    <a:pt x="3501" y="4514"/>
                  </a:lnTo>
                  <a:lnTo>
                    <a:pt x="3040" y="4545"/>
                  </a:lnTo>
                  <a:lnTo>
                    <a:pt x="2641" y="4760"/>
                  </a:lnTo>
                  <a:lnTo>
                    <a:pt x="2211" y="5098"/>
                  </a:lnTo>
                  <a:lnTo>
                    <a:pt x="1720" y="5159"/>
                  </a:lnTo>
                  <a:lnTo>
                    <a:pt x="1014" y="5497"/>
                  </a:lnTo>
                  <a:lnTo>
                    <a:pt x="676" y="5343"/>
                  </a:lnTo>
                  <a:lnTo>
                    <a:pt x="215" y="5282"/>
                  </a:lnTo>
                  <a:close/>
                </a:path>
              </a:pathLst>
            </a:custGeom>
            <a:solidFill>
              <a:schemeClr val="accent3"/>
            </a:solidFill>
            <a:ln>
              <a:noFill/>
            </a:ln>
          </p:spPr>
        </p:sp>
        <p:sp>
          <p:nvSpPr>
            <p:cNvPr id="1300" name="Google Shape;1300;p75"/>
            <p:cNvSpPr/>
            <p:nvPr/>
          </p:nvSpPr>
          <p:spPr>
            <a:xfrm>
              <a:off x="5580720" y="2222640"/>
              <a:ext cx="91440" cy="249476"/>
            </a:xfrm>
            <a:custGeom>
              <a:rect b="b" l="l" r="r" t="t"/>
              <a:pathLst>
                <a:path extrusionOk="0" h="4515" w="1659">
                  <a:moveTo>
                    <a:pt x="922" y="246"/>
                  </a:moveTo>
                  <a:lnTo>
                    <a:pt x="62" y="0"/>
                  </a:lnTo>
                  <a:lnTo>
                    <a:pt x="1" y="31"/>
                  </a:lnTo>
                  <a:lnTo>
                    <a:pt x="62" y="246"/>
                  </a:lnTo>
                  <a:lnTo>
                    <a:pt x="124" y="338"/>
                  </a:lnTo>
                  <a:lnTo>
                    <a:pt x="154" y="461"/>
                  </a:lnTo>
                  <a:lnTo>
                    <a:pt x="339" y="614"/>
                  </a:lnTo>
                  <a:lnTo>
                    <a:pt x="400" y="707"/>
                  </a:lnTo>
                  <a:lnTo>
                    <a:pt x="584" y="829"/>
                  </a:lnTo>
                  <a:lnTo>
                    <a:pt x="523" y="1075"/>
                  </a:lnTo>
                  <a:lnTo>
                    <a:pt x="523" y="1382"/>
                  </a:lnTo>
                  <a:lnTo>
                    <a:pt x="615" y="1444"/>
                  </a:lnTo>
                  <a:lnTo>
                    <a:pt x="676" y="1444"/>
                  </a:lnTo>
                  <a:lnTo>
                    <a:pt x="707" y="1751"/>
                  </a:lnTo>
                  <a:lnTo>
                    <a:pt x="646" y="1873"/>
                  </a:lnTo>
                  <a:lnTo>
                    <a:pt x="615" y="1996"/>
                  </a:lnTo>
                  <a:lnTo>
                    <a:pt x="707" y="2058"/>
                  </a:lnTo>
                  <a:lnTo>
                    <a:pt x="738" y="2211"/>
                  </a:lnTo>
                  <a:lnTo>
                    <a:pt x="646" y="2303"/>
                  </a:lnTo>
                  <a:lnTo>
                    <a:pt x="707" y="2426"/>
                  </a:lnTo>
                  <a:lnTo>
                    <a:pt x="707" y="2702"/>
                  </a:lnTo>
                  <a:lnTo>
                    <a:pt x="768" y="2825"/>
                  </a:lnTo>
                  <a:lnTo>
                    <a:pt x="799" y="3317"/>
                  </a:lnTo>
                  <a:lnTo>
                    <a:pt x="707" y="3501"/>
                  </a:lnTo>
                  <a:lnTo>
                    <a:pt x="676" y="3593"/>
                  </a:lnTo>
                  <a:lnTo>
                    <a:pt x="646" y="3839"/>
                  </a:lnTo>
                  <a:lnTo>
                    <a:pt x="707" y="4023"/>
                  </a:lnTo>
                  <a:lnTo>
                    <a:pt x="768" y="4238"/>
                  </a:lnTo>
                  <a:lnTo>
                    <a:pt x="861" y="4268"/>
                  </a:lnTo>
                  <a:lnTo>
                    <a:pt x="953" y="4361"/>
                  </a:lnTo>
                  <a:lnTo>
                    <a:pt x="1045" y="4514"/>
                  </a:lnTo>
                  <a:lnTo>
                    <a:pt x="1106" y="4483"/>
                  </a:lnTo>
                  <a:lnTo>
                    <a:pt x="1536" y="4207"/>
                  </a:lnTo>
                  <a:lnTo>
                    <a:pt x="1628" y="4207"/>
                  </a:lnTo>
                  <a:lnTo>
                    <a:pt x="1659" y="4084"/>
                  </a:lnTo>
                  <a:lnTo>
                    <a:pt x="1536" y="3869"/>
                  </a:lnTo>
                  <a:lnTo>
                    <a:pt x="1536" y="3654"/>
                  </a:lnTo>
                  <a:lnTo>
                    <a:pt x="1475" y="3439"/>
                  </a:lnTo>
                  <a:lnTo>
                    <a:pt x="1505" y="2457"/>
                  </a:lnTo>
                  <a:lnTo>
                    <a:pt x="1505" y="2303"/>
                  </a:lnTo>
                  <a:lnTo>
                    <a:pt x="1598" y="2180"/>
                  </a:lnTo>
                  <a:lnTo>
                    <a:pt x="1598" y="1996"/>
                  </a:lnTo>
                  <a:lnTo>
                    <a:pt x="1536" y="1873"/>
                  </a:lnTo>
                  <a:lnTo>
                    <a:pt x="1536" y="1628"/>
                  </a:lnTo>
                  <a:lnTo>
                    <a:pt x="1475" y="1290"/>
                  </a:lnTo>
                  <a:lnTo>
                    <a:pt x="1321" y="860"/>
                  </a:lnTo>
                  <a:lnTo>
                    <a:pt x="1229" y="799"/>
                  </a:lnTo>
                  <a:lnTo>
                    <a:pt x="1106" y="676"/>
                  </a:lnTo>
                  <a:lnTo>
                    <a:pt x="922" y="614"/>
                  </a:lnTo>
                  <a:lnTo>
                    <a:pt x="861" y="338"/>
                  </a:lnTo>
                  <a:close/>
                </a:path>
              </a:pathLst>
            </a:custGeom>
            <a:solidFill>
              <a:schemeClr val="accent3"/>
            </a:solidFill>
            <a:ln>
              <a:noFill/>
            </a:ln>
          </p:spPr>
        </p:sp>
        <p:sp>
          <p:nvSpPr>
            <p:cNvPr id="1301" name="Google Shape;1301;p75"/>
            <p:cNvSpPr/>
            <p:nvPr/>
          </p:nvSpPr>
          <p:spPr>
            <a:xfrm>
              <a:off x="5628600" y="2160000"/>
              <a:ext cx="144003" cy="298802"/>
            </a:xfrm>
            <a:custGeom>
              <a:rect b="b" l="l" r="r" t="t"/>
              <a:pathLst>
                <a:path extrusionOk="0" h="5405" w="2611">
                  <a:moveTo>
                    <a:pt x="1229" y="277"/>
                  </a:moveTo>
                  <a:lnTo>
                    <a:pt x="1229" y="430"/>
                  </a:lnTo>
                  <a:lnTo>
                    <a:pt x="1045" y="645"/>
                  </a:lnTo>
                  <a:lnTo>
                    <a:pt x="891" y="645"/>
                  </a:lnTo>
                  <a:lnTo>
                    <a:pt x="645" y="768"/>
                  </a:lnTo>
                  <a:lnTo>
                    <a:pt x="553" y="737"/>
                  </a:lnTo>
                  <a:lnTo>
                    <a:pt x="400" y="829"/>
                  </a:lnTo>
                  <a:lnTo>
                    <a:pt x="400" y="983"/>
                  </a:lnTo>
                  <a:lnTo>
                    <a:pt x="277" y="1075"/>
                  </a:lnTo>
                  <a:lnTo>
                    <a:pt x="308" y="1228"/>
                  </a:lnTo>
                  <a:lnTo>
                    <a:pt x="93" y="1290"/>
                  </a:lnTo>
                  <a:lnTo>
                    <a:pt x="1" y="1474"/>
                  </a:lnTo>
                  <a:lnTo>
                    <a:pt x="62" y="1750"/>
                  </a:lnTo>
                  <a:lnTo>
                    <a:pt x="246" y="1812"/>
                  </a:lnTo>
                  <a:lnTo>
                    <a:pt x="369" y="1935"/>
                  </a:lnTo>
                  <a:lnTo>
                    <a:pt x="461" y="1996"/>
                  </a:lnTo>
                  <a:lnTo>
                    <a:pt x="615" y="2426"/>
                  </a:lnTo>
                  <a:lnTo>
                    <a:pt x="676" y="2764"/>
                  </a:lnTo>
                  <a:lnTo>
                    <a:pt x="676" y="3009"/>
                  </a:lnTo>
                  <a:lnTo>
                    <a:pt x="738" y="3132"/>
                  </a:lnTo>
                  <a:lnTo>
                    <a:pt x="738" y="3316"/>
                  </a:lnTo>
                  <a:lnTo>
                    <a:pt x="645" y="3439"/>
                  </a:lnTo>
                  <a:lnTo>
                    <a:pt x="645" y="3593"/>
                  </a:lnTo>
                  <a:lnTo>
                    <a:pt x="615" y="4575"/>
                  </a:lnTo>
                  <a:lnTo>
                    <a:pt x="676" y="4790"/>
                  </a:lnTo>
                  <a:lnTo>
                    <a:pt x="676" y="5005"/>
                  </a:lnTo>
                  <a:lnTo>
                    <a:pt x="799" y="5220"/>
                  </a:lnTo>
                  <a:lnTo>
                    <a:pt x="768" y="5343"/>
                  </a:lnTo>
                  <a:lnTo>
                    <a:pt x="1075" y="5404"/>
                  </a:lnTo>
                  <a:lnTo>
                    <a:pt x="1628" y="5220"/>
                  </a:lnTo>
                  <a:lnTo>
                    <a:pt x="1659" y="5220"/>
                  </a:lnTo>
                  <a:lnTo>
                    <a:pt x="1628" y="5067"/>
                  </a:lnTo>
                  <a:lnTo>
                    <a:pt x="1659" y="4637"/>
                  </a:lnTo>
                  <a:lnTo>
                    <a:pt x="1659" y="4483"/>
                  </a:lnTo>
                  <a:lnTo>
                    <a:pt x="1659" y="4391"/>
                  </a:lnTo>
                  <a:lnTo>
                    <a:pt x="1628" y="4023"/>
                  </a:lnTo>
                  <a:lnTo>
                    <a:pt x="1659" y="3900"/>
                  </a:lnTo>
                  <a:lnTo>
                    <a:pt x="1628" y="3808"/>
                  </a:lnTo>
                  <a:lnTo>
                    <a:pt x="1597" y="3746"/>
                  </a:lnTo>
                  <a:lnTo>
                    <a:pt x="1628" y="3685"/>
                  </a:lnTo>
                  <a:lnTo>
                    <a:pt x="1597" y="3562"/>
                  </a:lnTo>
                  <a:lnTo>
                    <a:pt x="1597" y="3501"/>
                  </a:lnTo>
                  <a:lnTo>
                    <a:pt x="1597" y="3316"/>
                  </a:lnTo>
                  <a:lnTo>
                    <a:pt x="1628" y="3194"/>
                  </a:lnTo>
                  <a:lnTo>
                    <a:pt x="1628" y="3040"/>
                  </a:lnTo>
                  <a:lnTo>
                    <a:pt x="1689" y="2948"/>
                  </a:lnTo>
                  <a:lnTo>
                    <a:pt x="1812" y="2887"/>
                  </a:lnTo>
                  <a:lnTo>
                    <a:pt x="1904" y="2887"/>
                  </a:lnTo>
                  <a:lnTo>
                    <a:pt x="1996" y="2825"/>
                  </a:lnTo>
                  <a:lnTo>
                    <a:pt x="2058" y="2672"/>
                  </a:lnTo>
                  <a:lnTo>
                    <a:pt x="2181" y="2457"/>
                  </a:lnTo>
                  <a:lnTo>
                    <a:pt x="2211" y="2334"/>
                  </a:lnTo>
                  <a:lnTo>
                    <a:pt x="2334" y="2242"/>
                  </a:lnTo>
                  <a:lnTo>
                    <a:pt x="2457" y="2242"/>
                  </a:lnTo>
                  <a:lnTo>
                    <a:pt x="2488" y="2180"/>
                  </a:lnTo>
                  <a:lnTo>
                    <a:pt x="2304" y="1965"/>
                  </a:lnTo>
                  <a:lnTo>
                    <a:pt x="2334" y="1904"/>
                  </a:lnTo>
                  <a:lnTo>
                    <a:pt x="2396" y="1781"/>
                  </a:lnTo>
                  <a:lnTo>
                    <a:pt x="2580" y="1781"/>
                  </a:lnTo>
                  <a:lnTo>
                    <a:pt x="2611" y="1689"/>
                  </a:lnTo>
                  <a:lnTo>
                    <a:pt x="2518" y="1382"/>
                  </a:lnTo>
                  <a:lnTo>
                    <a:pt x="2518" y="1198"/>
                  </a:lnTo>
                  <a:lnTo>
                    <a:pt x="2273" y="1014"/>
                  </a:lnTo>
                  <a:lnTo>
                    <a:pt x="2242" y="891"/>
                  </a:lnTo>
                  <a:lnTo>
                    <a:pt x="2273" y="706"/>
                  </a:lnTo>
                  <a:lnTo>
                    <a:pt x="2304" y="706"/>
                  </a:lnTo>
                  <a:lnTo>
                    <a:pt x="2119" y="461"/>
                  </a:lnTo>
                  <a:lnTo>
                    <a:pt x="1935" y="430"/>
                  </a:lnTo>
                  <a:lnTo>
                    <a:pt x="1782" y="215"/>
                  </a:lnTo>
                  <a:lnTo>
                    <a:pt x="1505" y="0"/>
                  </a:lnTo>
                  <a:lnTo>
                    <a:pt x="1444" y="154"/>
                  </a:lnTo>
                  <a:lnTo>
                    <a:pt x="1474" y="246"/>
                  </a:lnTo>
                  <a:lnTo>
                    <a:pt x="1321" y="277"/>
                  </a:lnTo>
                  <a:close/>
                </a:path>
              </a:pathLst>
            </a:custGeom>
            <a:solidFill>
              <a:schemeClr val="accent3"/>
            </a:solidFill>
            <a:ln>
              <a:noFill/>
            </a:ln>
          </p:spPr>
        </p:sp>
        <p:sp>
          <p:nvSpPr>
            <p:cNvPr id="1302" name="Google Shape;1302;p75"/>
            <p:cNvSpPr/>
            <p:nvPr/>
          </p:nvSpPr>
          <p:spPr>
            <a:xfrm>
              <a:off x="6132960" y="1645200"/>
              <a:ext cx="533154" cy="760693"/>
            </a:xfrm>
            <a:custGeom>
              <a:rect b="b" l="l" r="r" t="t"/>
              <a:pathLst>
                <a:path extrusionOk="0" h="13757" w="9642">
                  <a:moveTo>
                    <a:pt x="1996" y="369"/>
                  </a:moveTo>
                  <a:lnTo>
                    <a:pt x="2917" y="0"/>
                  </a:lnTo>
                  <a:lnTo>
                    <a:pt x="9581" y="3378"/>
                  </a:lnTo>
                  <a:lnTo>
                    <a:pt x="9642" y="6633"/>
                  </a:lnTo>
                  <a:lnTo>
                    <a:pt x="9519" y="6694"/>
                  </a:lnTo>
                  <a:lnTo>
                    <a:pt x="9366" y="6786"/>
                  </a:lnTo>
                  <a:lnTo>
                    <a:pt x="9212" y="6694"/>
                  </a:lnTo>
                  <a:lnTo>
                    <a:pt x="8997" y="6694"/>
                  </a:lnTo>
                  <a:lnTo>
                    <a:pt x="8844" y="6817"/>
                  </a:lnTo>
                  <a:lnTo>
                    <a:pt x="8844" y="7032"/>
                  </a:lnTo>
                  <a:lnTo>
                    <a:pt x="8936" y="7155"/>
                  </a:lnTo>
                  <a:lnTo>
                    <a:pt x="8844" y="7339"/>
                  </a:lnTo>
                  <a:lnTo>
                    <a:pt x="8567" y="7708"/>
                  </a:lnTo>
                  <a:lnTo>
                    <a:pt x="8506" y="7708"/>
                  </a:lnTo>
                  <a:lnTo>
                    <a:pt x="8352" y="7830"/>
                  </a:lnTo>
                  <a:lnTo>
                    <a:pt x="8352" y="7953"/>
                  </a:lnTo>
                  <a:lnTo>
                    <a:pt x="8444" y="8045"/>
                  </a:lnTo>
                  <a:lnTo>
                    <a:pt x="8352" y="8230"/>
                  </a:lnTo>
                  <a:lnTo>
                    <a:pt x="8199" y="8322"/>
                  </a:lnTo>
                  <a:lnTo>
                    <a:pt x="8168" y="8444"/>
                  </a:lnTo>
                  <a:lnTo>
                    <a:pt x="8322" y="8537"/>
                  </a:lnTo>
                  <a:lnTo>
                    <a:pt x="8322" y="8690"/>
                  </a:lnTo>
                  <a:lnTo>
                    <a:pt x="8229" y="8844"/>
                  </a:lnTo>
                  <a:lnTo>
                    <a:pt x="7953" y="9120"/>
                  </a:lnTo>
                  <a:lnTo>
                    <a:pt x="7953" y="9304"/>
                  </a:lnTo>
                  <a:lnTo>
                    <a:pt x="8076" y="9396"/>
                  </a:lnTo>
                  <a:lnTo>
                    <a:pt x="8260" y="9243"/>
                  </a:lnTo>
                  <a:lnTo>
                    <a:pt x="8352" y="9274"/>
                  </a:lnTo>
                  <a:lnTo>
                    <a:pt x="8352" y="9396"/>
                  </a:lnTo>
                  <a:lnTo>
                    <a:pt x="8260" y="9458"/>
                  </a:lnTo>
                  <a:lnTo>
                    <a:pt x="8383" y="9550"/>
                  </a:lnTo>
                  <a:lnTo>
                    <a:pt x="8322" y="9642"/>
                  </a:lnTo>
                  <a:lnTo>
                    <a:pt x="8383" y="9796"/>
                  </a:lnTo>
                  <a:lnTo>
                    <a:pt x="8383" y="10010"/>
                  </a:lnTo>
                  <a:lnTo>
                    <a:pt x="8414" y="10164"/>
                  </a:lnTo>
                  <a:lnTo>
                    <a:pt x="8751" y="10256"/>
                  </a:lnTo>
                  <a:lnTo>
                    <a:pt x="8813" y="10379"/>
                  </a:lnTo>
                  <a:lnTo>
                    <a:pt x="8782" y="10502"/>
                  </a:lnTo>
                  <a:lnTo>
                    <a:pt x="8782" y="10594"/>
                  </a:lnTo>
                  <a:lnTo>
                    <a:pt x="8721" y="10717"/>
                  </a:lnTo>
                  <a:lnTo>
                    <a:pt x="8506" y="10809"/>
                  </a:lnTo>
                  <a:lnTo>
                    <a:pt x="8414" y="10747"/>
                  </a:lnTo>
                  <a:lnTo>
                    <a:pt x="8199" y="10747"/>
                  </a:lnTo>
                  <a:lnTo>
                    <a:pt x="8045" y="10840"/>
                  </a:lnTo>
                  <a:lnTo>
                    <a:pt x="7861" y="10962"/>
                  </a:lnTo>
                  <a:lnTo>
                    <a:pt x="7830" y="11085"/>
                  </a:lnTo>
                  <a:lnTo>
                    <a:pt x="7830" y="11177"/>
                  </a:lnTo>
                  <a:lnTo>
                    <a:pt x="7738" y="11239"/>
                  </a:lnTo>
                  <a:lnTo>
                    <a:pt x="7585" y="11454"/>
                  </a:lnTo>
                  <a:lnTo>
                    <a:pt x="7493" y="11454"/>
                  </a:lnTo>
                  <a:lnTo>
                    <a:pt x="7431" y="11423"/>
                  </a:lnTo>
                  <a:lnTo>
                    <a:pt x="7308" y="11546"/>
                  </a:lnTo>
                  <a:lnTo>
                    <a:pt x="7308" y="11669"/>
                  </a:lnTo>
                  <a:lnTo>
                    <a:pt x="7185" y="11761"/>
                  </a:lnTo>
                  <a:lnTo>
                    <a:pt x="7155" y="11914"/>
                  </a:lnTo>
                  <a:lnTo>
                    <a:pt x="7185" y="12037"/>
                  </a:lnTo>
                  <a:lnTo>
                    <a:pt x="7124" y="12129"/>
                  </a:lnTo>
                  <a:lnTo>
                    <a:pt x="7001" y="12221"/>
                  </a:lnTo>
                  <a:lnTo>
                    <a:pt x="6848" y="12344"/>
                  </a:lnTo>
                  <a:lnTo>
                    <a:pt x="6541" y="12375"/>
                  </a:lnTo>
                  <a:lnTo>
                    <a:pt x="6295" y="12406"/>
                  </a:lnTo>
                  <a:lnTo>
                    <a:pt x="6080" y="12375"/>
                  </a:lnTo>
                  <a:lnTo>
                    <a:pt x="5957" y="12313"/>
                  </a:lnTo>
                  <a:lnTo>
                    <a:pt x="5773" y="12344"/>
                  </a:lnTo>
                  <a:lnTo>
                    <a:pt x="5619" y="12313"/>
                  </a:lnTo>
                  <a:lnTo>
                    <a:pt x="5527" y="12375"/>
                  </a:lnTo>
                  <a:lnTo>
                    <a:pt x="5527" y="12528"/>
                  </a:lnTo>
                  <a:lnTo>
                    <a:pt x="5650" y="12682"/>
                  </a:lnTo>
                  <a:lnTo>
                    <a:pt x="5742" y="12682"/>
                  </a:lnTo>
                  <a:lnTo>
                    <a:pt x="5773" y="12805"/>
                  </a:lnTo>
                  <a:lnTo>
                    <a:pt x="5558" y="12958"/>
                  </a:lnTo>
                  <a:lnTo>
                    <a:pt x="5435" y="13081"/>
                  </a:lnTo>
                  <a:lnTo>
                    <a:pt x="5220" y="13081"/>
                  </a:lnTo>
                  <a:lnTo>
                    <a:pt x="4729" y="13204"/>
                  </a:lnTo>
                  <a:lnTo>
                    <a:pt x="4514" y="13357"/>
                  </a:lnTo>
                  <a:lnTo>
                    <a:pt x="4299" y="13450"/>
                  </a:lnTo>
                  <a:lnTo>
                    <a:pt x="4084" y="13603"/>
                  </a:lnTo>
                  <a:lnTo>
                    <a:pt x="3931" y="13634"/>
                  </a:lnTo>
                  <a:lnTo>
                    <a:pt x="3839" y="13542"/>
                  </a:lnTo>
                  <a:lnTo>
                    <a:pt x="3808" y="13357"/>
                  </a:lnTo>
                  <a:lnTo>
                    <a:pt x="3716" y="13265"/>
                  </a:lnTo>
                  <a:lnTo>
                    <a:pt x="3624" y="13388"/>
                  </a:lnTo>
                  <a:lnTo>
                    <a:pt x="3624" y="13542"/>
                  </a:lnTo>
                  <a:lnTo>
                    <a:pt x="3501" y="13726"/>
                  </a:lnTo>
                  <a:lnTo>
                    <a:pt x="3286" y="13726"/>
                  </a:lnTo>
                  <a:lnTo>
                    <a:pt x="3163" y="13757"/>
                  </a:lnTo>
                  <a:lnTo>
                    <a:pt x="3009" y="13757"/>
                  </a:lnTo>
                  <a:lnTo>
                    <a:pt x="2979" y="13603"/>
                  </a:lnTo>
                  <a:lnTo>
                    <a:pt x="2887" y="13480"/>
                  </a:lnTo>
                  <a:lnTo>
                    <a:pt x="2887" y="13357"/>
                  </a:lnTo>
                  <a:lnTo>
                    <a:pt x="2733" y="13112"/>
                  </a:lnTo>
                  <a:lnTo>
                    <a:pt x="2610" y="12928"/>
                  </a:lnTo>
                  <a:lnTo>
                    <a:pt x="2487" y="12805"/>
                  </a:lnTo>
                  <a:lnTo>
                    <a:pt x="2211" y="12498"/>
                  </a:lnTo>
                  <a:lnTo>
                    <a:pt x="1904" y="12221"/>
                  </a:lnTo>
                  <a:lnTo>
                    <a:pt x="1750" y="12160"/>
                  </a:lnTo>
                  <a:lnTo>
                    <a:pt x="1720" y="12068"/>
                  </a:lnTo>
                  <a:lnTo>
                    <a:pt x="1658" y="12006"/>
                  </a:lnTo>
                  <a:lnTo>
                    <a:pt x="1628" y="11914"/>
                  </a:lnTo>
                  <a:lnTo>
                    <a:pt x="1628" y="11791"/>
                  </a:lnTo>
                  <a:lnTo>
                    <a:pt x="1658" y="11699"/>
                  </a:lnTo>
                  <a:lnTo>
                    <a:pt x="1658" y="11546"/>
                  </a:lnTo>
                  <a:lnTo>
                    <a:pt x="1781" y="11546"/>
                  </a:lnTo>
                  <a:lnTo>
                    <a:pt x="1935" y="11546"/>
                  </a:lnTo>
                  <a:lnTo>
                    <a:pt x="2027" y="11576"/>
                  </a:lnTo>
                  <a:lnTo>
                    <a:pt x="2150" y="11576"/>
                  </a:lnTo>
                  <a:lnTo>
                    <a:pt x="2272" y="11576"/>
                  </a:lnTo>
                  <a:lnTo>
                    <a:pt x="2395" y="11576"/>
                  </a:lnTo>
                  <a:lnTo>
                    <a:pt x="2580" y="11576"/>
                  </a:lnTo>
                  <a:lnTo>
                    <a:pt x="2672" y="11638"/>
                  </a:lnTo>
                  <a:lnTo>
                    <a:pt x="2764" y="11638"/>
                  </a:lnTo>
                  <a:lnTo>
                    <a:pt x="2856" y="11576"/>
                  </a:lnTo>
                  <a:lnTo>
                    <a:pt x="2795" y="11546"/>
                  </a:lnTo>
                  <a:lnTo>
                    <a:pt x="2580" y="11362"/>
                  </a:lnTo>
                  <a:lnTo>
                    <a:pt x="2518" y="11177"/>
                  </a:lnTo>
                  <a:lnTo>
                    <a:pt x="2395" y="11116"/>
                  </a:lnTo>
                  <a:lnTo>
                    <a:pt x="2242" y="10901"/>
                  </a:lnTo>
                  <a:lnTo>
                    <a:pt x="2242" y="10747"/>
                  </a:lnTo>
                  <a:lnTo>
                    <a:pt x="2365" y="10655"/>
                  </a:lnTo>
                  <a:lnTo>
                    <a:pt x="2426" y="10440"/>
                  </a:lnTo>
                  <a:lnTo>
                    <a:pt x="2334" y="10318"/>
                  </a:lnTo>
                  <a:lnTo>
                    <a:pt x="2334" y="10256"/>
                  </a:lnTo>
                  <a:lnTo>
                    <a:pt x="2365" y="10164"/>
                  </a:lnTo>
                  <a:lnTo>
                    <a:pt x="2365" y="10072"/>
                  </a:lnTo>
                  <a:lnTo>
                    <a:pt x="2272" y="9826"/>
                  </a:lnTo>
                  <a:lnTo>
                    <a:pt x="2242" y="9734"/>
                  </a:lnTo>
                  <a:lnTo>
                    <a:pt x="2180" y="9642"/>
                  </a:lnTo>
                  <a:lnTo>
                    <a:pt x="2150" y="9396"/>
                  </a:lnTo>
                  <a:lnTo>
                    <a:pt x="1965" y="9243"/>
                  </a:lnTo>
                  <a:lnTo>
                    <a:pt x="1536" y="9028"/>
                  </a:lnTo>
                  <a:lnTo>
                    <a:pt x="1536" y="9028"/>
                  </a:lnTo>
                  <a:lnTo>
                    <a:pt x="1413" y="8813"/>
                  </a:lnTo>
                  <a:lnTo>
                    <a:pt x="1198" y="8537"/>
                  </a:lnTo>
                  <a:lnTo>
                    <a:pt x="1106" y="8506"/>
                  </a:lnTo>
                  <a:lnTo>
                    <a:pt x="1044" y="7462"/>
                  </a:lnTo>
                  <a:lnTo>
                    <a:pt x="1044" y="7370"/>
                  </a:lnTo>
                  <a:lnTo>
                    <a:pt x="1136" y="7370"/>
                  </a:lnTo>
                  <a:lnTo>
                    <a:pt x="1228" y="7339"/>
                  </a:lnTo>
                  <a:lnTo>
                    <a:pt x="1259" y="7247"/>
                  </a:lnTo>
                  <a:lnTo>
                    <a:pt x="2641" y="5834"/>
                  </a:lnTo>
                  <a:lnTo>
                    <a:pt x="2610" y="4606"/>
                  </a:lnTo>
                  <a:lnTo>
                    <a:pt x="2825" y="3071"/>
                  </a:lnTo>
                  <a:lnTo>
                    <a:pt x="2948" y="2948"/>
                  </a:lnTo>
                  <a:lnTo>
                    <a:pt x="2948" y="2641"/>
                  </a:lnTo>
                  <a:lnTo>
                    <a:pt x="2395" y="1966"/>
                  </a:lnTo>
                  <a:lnTo>
                    <a:pt x="2457" y="1873"/>
                  </a:lnTo>
                  <a:lnTo>
                    <a:pt x="2457" y="1658"/>
                  </a:lnTo>
                  <a:lnTo>
                    <a:pt x="2058" y="492"/>
                  </a:lnTo>
                  <a:lnTo>
                    <a:pt x="1965" y="400"/>
                  </a:lnTo>
                  <a:close/>
                  <a:moveTo>
                    <a:pt x="246" y="8874"/>
                  </a:moveTo>
                  <a:lnTo>
                    <a:pt x="184" y="8997"/>
                  </a:lnTo>
                  <a:lnTo>
                    <a:pt x="62" y="9028"/>
                  </a:lnTo>
                  <a:lnTo>
                    <a:pt x="0" y="8966"/>
                  </a:lnTo>
                  <a:close/>
                </a:path>
              </a:pathLst>
            </a:custGeom>
            <a:solidFill>
              <a:schemeClr val="accent3"/>
            </a:solidFill>
            <a:ln>
              <a:noFill/>
            </a:ln>
          </p:spPr>
        </p:sp>
        <p:sp>
          <p:nvSpPr>
            <p:cNvPr id="1303" name="Google Shape;1303;p75"/>
            <p:cNvSpPr/>
            <p:nvPr/>
          </p:nvSpPr>
          <p:spPr>
            <a:xfrm>
              <a:off x="5598000" y="1655280"/>
              <a:ext cx="699466" cy="543237"/>
            </a:xfrm>
            <a:custGeom>
              <a:rect b="b" l="l" r="r" t="t"/>
              <a:pathLst>
                <a:path extrusionOk="0" h="9827" w="12652">
                  <a:moveTo>
                    <a:pt x="2857" y="9826"/>
                  </a:moveTo>
                  <a:lnTo>
                    <a:pt x="2672" y="9581"/>
                  </a:lnTo>
                  <a:lnTo>
                    <a:pt x="2488" y="9550"/>
                  </a:lnTo>
                  <a:lnTo>
                    <a:pt x="2335" y="9335"/>
                  </a:lnTo>
                  <a:lnTo>
                    <a:pt x="2058" y="9120"/>
                  </a:lnTo>
                  <a:lnTo>
                    <a:pt x="1997" y="9274"/>
                  </a:lnTo>
                  <a:lnTo>
                    <a:pt x="2027" y="9366"/>
                  </a:lnTo>
                  <a:lnTo>
                    <a:pt x="1874" y="9397"/>
                  </a:lnTo>
                  <a:lnTo>
                    <a:pt x="1720" y="9427"/>
                  </a:lnTo>
                  <a:lnTo>
                    <a:pt x="1536" y="9182"/>
                  </a:lnTo>
                  <a:lnTo>
                    <a:pt x="1628" y="9059"/>
                  </a:lnTo>
                  <a:lnTo>
                    <a:pt x="1628" y="8905"/>
                  </a:lnTo>
                  <a:lnTo>
                    <a:pt x="1567" y="8844"/>
                  </a:lnTo>
                  <a:lnTo>
                    <a:pt x="1536" y="8721"/>
                  </a:lnTo>
                  <a:lnTo>
                    <a:pt x="1444" y="8690"/>
                  </a:lnTo>
                  <a:lnTo>
                    <a:pt x="1076" y="8875"/>
                  </a:lnTo>
                  <a:lnTo>
                    <a:pt x="799" y="8660"/>
                  </a:lnTo>
                  <a:lnTo>
                    <a:pt x="799" y="8322"/>
                  </a:lnTo>
                  <a:lnTo>
                    <a:pt x="1" y="7800"/>
                  </a:lnTo>
                  <a:lnTo>
                    <a:pt x="1" y="7554"/>
                  </a:lnTo>
                  <a:lnTo>
                    <a:pt x="93" y="7401"/>
                  </a:lnTo>
                  <a:lnTo>
                    <a:pt x="124" y="7155"/>
                  </a:lnTo>
                  <a:lnTo>
                    <a:pt x="185" y="7032"/>
                  </a:lnTo>
                  <a:lnTo>
                    <a:pt x="369" y="7094"/>
                  </a:lnTo>
                  <a:lnTo>
                    <a:pt x="953" y="7032"/>
                  </a:lnTo>
                  <a:lnTo>
                    <a:pt x="1137" y="7063"/>
                  </a:lnTo>
                  <a:lnTo>
                    <a:pt x="1352" y="6940"/>
                  </a:lnTo>
                  <a:lnTo>
                    <a:pt x="1720" y="6940"/>
                  </a:lnTo>
                  <a:lnTo>
                    <a:pt x="1874" y="6940"/>
                  </a:lnTo>
                  <a:lnTo>
                    <a:pt x="2120" y="6787"/>
                  </a:lnTo>
                  <a:lnTo>
                    <a:pt x="2365" y="6787"/>
                  </a:lnTo>
                  <a:lnTo>
                    <a:pt x="2611" y="6633"/>
                  </a:lnTo>
                  <a:lnTo>
                    <a:pt x="3041" y="6418"/>
                  </a:lnTo>
                  <a:lnTo>
                    <a:pt x="3071" y="6234"/>
                  </a:lnTo>
                  <a:lnTo>
                    <a:pt x="3102" y="5958"/>
                  </a:lnTo>
                  <a:lnTo>
                    <a:pt x="3256" y="5865"/>
                  </a:lnTo>
                  <a:lnTo>
                    <a:pt x="3286" y="5128"/>
                  </a:lnTo>
                  <a:lnTo>
                    <a:pt x="3348" y="3532"/>
                  </a:lnTo>
                  <a:lnTo>
                    <a:pt x="4607" y="3225"/>
                  </a:lnTo>
                  <a:lnTo>
                    <a:pt x="5620" y="2273"/>
                  </a:lnTo>
                  <a:lnTo>
                    <a:pt x="9335" y="1"/>
                  </a:lnTo>
                  <a:lnTo>
                    <a:pt x="10779" y="338"/>
                  </a:lnTo>
                  <a:lnTo>
                    <a:pt x="10932" y="492"/>
                  </a:lnTo>
                  <a:lnTo>
                    <a:pt x="11669" y="185"/>
                  </a:lnTo>
                  <a:lnTo>
                    <a:pt x="11761" y="277"/>
                  </a:lnTo>
                  <a:lnTo>
                    <a:pt x="12160" y="1444"/>
                  </a:lnTo>
                  <a:lnTo>
                    <a:pt x="12130" y="1659"/>
                  </a:lnTo>
                  <a:lnTo>
                    <a:pt x="12068" y="1751"/>
                  </a:lnTo>
                  <a:lnTo>
                    <a:pt x="12652" y="2426"/>
                  </a:lnTo>
                  <a:lnTo>
                    <a:pt x="12621" y="2733"/>
                  </a:lnTo>
                  <a:lnTo>
                    <a:pt x="12498" y="2856"/>
                  </a:lnTo>
                  <a:lnTo>
                    <a:pt x="12283" y="4422"/>
                  </a:lnTo>
                  <a:lnTo>
                    <a:pt x="12314" y="5620"/>
                  </a:lnTo>
                  <a:lnTo>
                    <a:pt x="10932" y="7032"/>
                  </a:lnTo>
                  <a:lnTo>
                    <a:pt x="10901" y="7124"/>
                  </a:lnTo>
                  <a:lnTo>
                    <a:pt x="10809" y="7155"/>
                  </a:lnTo>
                  <a:lnTo>
                    <a:pt x="10717" y="7155"/>
                  </a:lnTo>
                  <a:lnTo>
                    <a:pt x="10687" y="7247"/>
                  </a:lnTo>
                  <a:lnTo>
                    <a:pt x="10748" y="8291"/>
                  </a:lnTo>
                  <a:lnTo>
                    <a:pt x="10594" y="8230"/>
                  </a:lnTo>
                  <a:lnTo>
                    <a:pt x="10502" y="8383"/>
                  </a:lnTo>
                  <a:lnTo>
                    <a:pt x="10472" y="8475"/>
                  </a:lnTo>
                  <a:lnTo>
                    <a:pt x="10379" y="8537"/>
                  </a:lnTo>
                  <a:lnTo>
                    <a:pt x="10257" y="8475"/>
                  </a:lnTo>
                  <a:lnTo>
                    <a:pt x="10165" y="8506"/>
                  </a:lnTo>
                  <a:lnTo>
                    <a:pt x="10103" y="8598"/>
                  </a:lnTo>
                  <a:lnTo>
                    <a:pt x="9950" y="8660"/>
                  </a:lnTo>
                  <a:lnTo>
                    <a:pt x="9919" y="8690"/>
                  </a:lnTo>
                  <a:lnTo>
                    <a:pt x="9673" y="8782"/>
                  </a:lnTo>
                  <a:lnTo>
                    <a:pt x="9581" y="8721"/>
                  </a:lnTo>
                  <a:lnTo>
                    <a:pt x="9335" y="8721"/>
                  </a:lnTo>
                  <a:lnTo>
                    <a:pt x="9059" y="8598"/>
                  </a:lnTo>
                  <a:lnTo>
                    <a:pt x="8691" y="8537"/>
                  </a:lnTo>
                  <a:lnTo>
                    <a:pt x="8537" y="8629"/>
                  </a:lnTo>
                  <a:lnTo>
                    <a:pt x="8077" y="8598"/>
                  </a:lnTo>
                  <a:lnTo>
                    <a:pt x="7923" y="8660"/>
                  </a:lnTo>
                  <a:lnTo>
                    <a:pt x="7708" y="8936"/>
                  </a:lnTo>
                  <a:lnTo>
                    <a:pt x="7493" y="9090"/>
                  </a:lnTo>
                  <a:lnTo>
                    <a:pt x="7340" y="9059"/>
                  </a:lnTo>
                  <a:lnTo>
                    <a:pt x="7002" y="8936"/>
                  </a:lnTo>
                  <a:lnTo>
                    <a:pt x="6848" y="8905"/>
                  </a:lnTo>
                  <a:lnTo>
                    <a:pt x="6572" y="8752"/>
                  </a:lnTo>
                  <a:lnTo>
                    <a:pt x="6418" y="8690"/>
                  </a:lnTo>
                  <a:lnTo>
                    <a:pt x="6418" y="8629"/>
                  </a:lnTo>
                  <a:lnTo>
                    <a:pt x="6265" y="8506"/>
                  </a:lnTo>
                  <a:lnTo>
                    <a:pt x="6142" y="8506"/>
                  </a:lnTo>
                  <a:lnTo>
                    <a:pt x="6111" y="8537"/>
                  </a:lnTo>
                  <a:lnTo>
                    <a:pt x="5866" y="8598"/>
                  </a:lnTo>
                  <a:lnTo>
                    <a:pt x="5743" y="8660"/>
                  </a:lnTo>
                  <a:lnTo>
                    <a:pt x="5620" y="8660"/>
                  </a:lnTo>
                  <a:lnTo>
                    <a:pt x="5528" y="8782"/>
                  </a:lnTo>
                  <a:lnTo>
                    <a:pt x="5436" y="8813"/>
                  </a:lnTo>
                  <a:lnTo>
                    <a:pt x="5282" y="8690"/>
                  </a:lnTo>
                  <a:lnTo>
                    <a:pt x="5098" y="8445"/>
                  </a:lnTo>
                  <a:lnTo>
                    <a:pt x="5037" y="8353"/>
                  </a:lnTo>
                  <a:lnTo>
                    <a:pt x="4791" y="8260"/>
                  </a:lnTo>
                  <a:lnTo>
                    <a:pt x="4637" y="8230"/>
                  </a:lnTo>
                  <a:lnTo>
                    <a:pt x="4545" y="8168"/>
                  </a:lnTo>
                  <a:lnTo>
                    <a:pt x="4330" y="8138"/>
                  </a:lnTo>
                  <a:lnTo>
                    <a:pt x="4238" y="8107"/>
                  </a:lnTo>
                  <a:lnTo>
                    <a:pt x="4085" y="8107"/>
                  </a:lnTo>
                  <a:lnTo>
                    <a:pt x="4023" y="8168"/>
                  </a:lnTo>
                  <a:lnTo>
                    <a:pt x="3778" y="8168"/>
                  </a:lnTo>
                  <a:lnTo>
                    <a:pt x="3716" y="8168"/>
                  </a:lnTo>
                  <a:lnTo>
                    <a:pt x="3563" y="8168"/>
                  </a:lnTo>
                  <a:lnTo>
                    <a:pt x="3409" y="8199"/>
                  </a:lnTo>
                  <a:lnTo>
                    <a:pt x="3348" y="8230"/>
                  </a:lnTo>
                  <a:lnTo>
                    <a:pt x="3256" y="8291"/>
                  </a:lnTo>
                  <a:lnTo>
                    <a:pt x="3071" y="8414"/>
                  </a:lnTo>
                  <a:lnTo>
                    <a:pt x="3041" y="8506"/>
                  </a:lnTo>
                  <a:lnTo>
                    <a:pt x="3071" y="8598"/>
                  </a:lnTo>
                  <a:lnTo>
                    <a:pt x="3071" y="8629"/>
                  </a:lnTo>
                  <a:lnTo>
                    <a:pt x="3041" y="8690"/>
                  </a:lnTo>
                  <a:lnTo>
                    <a:pt x="3071" y="8844"/>
                  </a:lnTo>
                  <a:lnTo>
                    <a:pt x="3133" y="8905"/>
                  </a:lnTo>
                  <a:lnTo>
                    <a:pt x="3133" y="9028"/>
                  </a:lnTo>
                  <a:lnTo>
                    <a:pt x="2979" y="9028"/>
                  </a:lnTo>
                  <a:lnTo>
                    <a:pt x="2795" y="9212"/>
                  </a:lnTo>
                  <a:lnTo>
                    <a:pt x="2826" y="9304"/>
                  </a:lnTo>
                  <a:lnTo>
                    <a:pt x="2795" y="9397"/>
                  </a:lnTo>
                  <a:lnTo>
                    <a:pt x="2887" y="9612"/>
                  </a:lnTo>
                  <a:lnTo>
                    <a:pt x="2979" y="9612"/>
                  </a:lnTo>
                  <a:lnTo>
                    <a:pt x="2979" y="9704"/>
                  </a:lnTo>
                  <a:close/>
                </a:path>
              </a:pathLst>
            </a:custGeom>
            <a:solidFill>
              <a:schemeClr val="accent3"/>
            </a:solidFill>
            <a:ln>
              <a:noFill/>
            </a:ln>
          </p:spPr>
        </p:sp>
        <p:sp>
          <p:nvSpPr>
            <p:cNvPr id="1304" name="Google Shape;1304;p75"/>
            <p:cNvSpPr/>
            <p:nvPr/>
          </p:nvSpPr>
          <p:spPr>
            <a:xfrm>
              <a:off x="5873040" y="2732400"/>
              <a:ext cx="13320" cy="13320"/>
            </a:xfrm>
            <a:custGeom>
              <a:rect b="b" l="l" r="r" t="t"/>
              <a:pathLst>
                <a:path extrusionOk="0" h="246" w="246">
                  <a:moveTo>
                    <a:pt x="0" y="246"/>
                  </a:moveTo>
                  <a:lnTo>
                    <a:pt x="0" y="92"/>
                  </a:lnTo>
                  <a:lnTo>
                    <a:pt x="92" y="0"/>
                  </a:lnTo>
                  <a:lnTo>
                    <a:pt x="246" y="92"/>
                  </a:lnTo>
                  <a:lnTo>
                    <a:pt x="184" y="215"/>
                  </a:lnTo>
                  <a:lnTo>
                    <a:pt x="92" y="246"/>
                  </a:lnTo>
                  <a:close/>
                </a:path>
              </a:pathLst>
            </a:custGeom>
            <a:solidFill>
              <a:schemeClr val="accent3"/>
            </a:solidFill>
            <a:ln>
              <a:noFill/>
            </a:ln>
          </p:spPr>
        </p:sp>
        <p:sp>
          <p:nvSpPr>
            <p:cNvPr id="1305" name="Google Shape;1305;p75"/>
            <p:cNvSpPr/>
            <p:nvPr/>
          </p:nvSpPr>
          <p:spPr>
            <a:xfrm>
              <a:off x="5959800" y="2569320"/>
              <a:ext cx="23400" cy="33840"/>
            </a:xfrm>
            <a:custGeom>
              <a:rect b="b" l="l" r="r" t="t"/>
              <a:pathLst>
                <a:path extrusionOk="0" h="615" w="431">
                  <a:moveTo>
                    <a:pt x="0" y="522"/>
                  </a:moveTo>
                  <a:lnTo>
                    <a:pt x="0" y="399"/>
                  </a:lnTo>
                  <a:lnTo>
                    <a:pt x="92" y="369"/>
                  </a:lnTo>
                  <a:lnTo>
                    <a:pt x="154" y="185"/>
                  </a:lnTo>
                  <a:lnTo>
                    <a:pt x="338" y="0"/>
                  </a:lnTo>
                  <a:lnTo>
                    <a:pt x="399" y="62"/>
                  </a:lnTo>
                  <a:lnTo>
                    <a:pt x="430" y="307"/>
                  </a:lnTo>
                  <a:lnTo>
                    <a:pt x="307" y="614"/>
                  </a:lnTo>
                  <a:lnTo>
                    <a:pt x="154" y="584"/>
                  </a:lnTo>
                  <a:close/>
                </a:path>
              </a:pathLst>
            </a:custGeom>
            <a:solidFill>
              <a:schemeClr val="accent3"/>
            </a:solidFill>
            <a:ln>
              <a:noFill/>
            </a:ln>
          </p:spPr>
        </p:sp>
        <p:sp>
          <p:nvSpPr>
            <p:cNvPr id="1306" name="Google Shape;1306;p75"/>
            <p:cNvSpPr/>
            <p:nvPr/>
          </p:nvSpPr>
          <p:spPr>
            <a:xfrm>
              <a:off x="5971680" y="2143080"/>
              <a:ext cx="347767" cy="523075"/>
            </a:xfrm>
            <a:custGeom>
              <a:rect b="b" l="l" r="r" t="t"/>
              <a:pathLst>
                <a:path extrusionOk="0" h="9458" w="6295">
                  <a:moveTo>
                    <a:pt x="0" y="7093"/>
                  </a:moveTo>
                  <a:lnTo>
                    <a:pt x="31" y="6970"/>
                  </a:lnTo>
                  <a:lnTo>
                    <a:pt x="246" y="6725"/>
                  </a:lnTo>
                  <a:lnTo>
                    <a:pt x="307" y="6541"/>
                  </a:lnTo>
                  <a:lnTo>
                    <a:pt x="277" y="6326"/>
                  </a:lnTo>
                  <a:lnTo>
                    <a:pt x="277" y="6141"/>
                  </a:lnTo>
                  <a:lnTo>
                    <a:pt x="369" y="6080"/>
                  </a:lnTo>
                  <a:lnTo>
                    <a:pt x="369" y="5957"/>
                  </a:lnTo>
                  <a:lnTo>
                    <a:pt x="522" y="5834"/>
                  </a:lnTo>
                  <a:lnTo>
                    <a:pt x="645" y="5742"/>
                  </a:lnTo>
                  <a:lnTo>
                    <a:pt x="737" y="5650"/>
                  </a:lnTo>
                  <a:lnTo>
                    <a:pt x="983" y="5466"/>
                  </a:lnTo>
                  <a:lnTo>
                    <a:pt x="952" y="5312"/>
                  </a:lnTo>
                  <a:lnTo>
                    <a:pt x="983" y="5220"/>
                  </a:lnTo>
                  <a:lnTo>
                    <a:pt x="1167" y="5220"/>
                  </a:lnTo>
                  <a:lnTo>
                    <a:pt x="1259" y="5097"/>
                  </a:lnTo>
                  <a:lnTo>
                    <a:pt x="1290" y="5159"/>
                  </a:lnTo>
                  <a:lnTo>
                    <a:pt x="1505" y="5220"/>
                  </a:lnTo>
                  <a:lnTo>
                    <a:pt x="1597" y="5220"/>
                  </a:lnTo>
                  <a:lnTo>
                    <a:pt x="1750" y="5312"/>
                  </a:lnTo>
                  <a:lnTo>
                    <a:pt x="1843" y="5466"/>
                  </a:lnTo>
                  <a:lnTo>
                    <a:pt x="1996" y="5558"/>
                  </a:lnTo>
                  <a:lnTo>
                    <a:pt x="2088" y="5619"/>
                  </a:lnTo>
                  <a:lnTo>
                    <a:pt x="2272" y="5496"/>
                  </a:lnTo>
                  <a:lnTo>
                    <a:pt x="2365" y="5312"/>
                  </a:lnTo>
                  <a:lnTo>
                    <a:pt x="2365" y="5251"/>
                  </a:lnTo>
                  <a:lnTo>
                    <a:pt x="2426" y="5159"/>
                  </a:lnTo>
                  <a:lnTo>
                    <a:pt x="2579" y="5097"/>
                  </a:lnTo>
                  <a:lnTo>
                    <a:pt x="2672" y="4974"/>
                  </a:lnTo>
                  <a:lnTo>
                    <a:pt x="2641" y="4852"/>
                  </a:lnTo>
                  <a:lnTo>
                    <a:pt x="2702" y="4637"/>
                  </a:lnTo>
                  <a:lnTo>
                    <a:pt x="2979" y="4391"/>
                  </a:lnTo>
                  <a:lnTo>
                    <a:pt x="3009" y="4268"/>
                  </a:lnTo>
                  <a:lnTo>
                    <a:pt x="2948" y="4145"/>
                  </a:lnTo>
                  <a:lnTo>
                    <a:pt x="3040" y="4023"/>
                  </a:lnTo>
                  <a:lnTo>
                    <a:pt x="3255" y="3777"/>
                  </a:lnTo>
                  <a:lnTo>
                    <a:pt x="3409" y="3685"/>
                  </a:lnTo>
                  <a:lnTo>
                    <a:pt x="3439" y="3501"/>
                  </a:lnTo>
                  <a:lnTo>
                    <a:pt x="3501" y="3378"/>
                  </a:lnTo>
                  <a:lnTo>
                    <a:pt x="3470" y="3132"/>
                  </a:lnTo>
                  <a:lnTo>
                    <a:pt x="3593" y="3009"/>
                  </a:lnTo>
                  <a:lnTo>
                    <a:pt x="3808" y="2948"/>
                  </a:lnTo>
                  <a:lnTo>
                    <a:pt x="3961" y="2764"/>
                  </a:lnTo>
                  <a:lnTo>
                    <a:pt x="3992" y="2579"/>
                  </a:lnTo>
                  <a:lnTo>
                    <a:pt x="3992" y="2365"/>
                  </a:lnTo>
                  <a:lnTo>
                    <a:pt x="3961" y="2242"/>
                  </a:lnTo>
                  <a:lnTo>
                    <a:pt x="4053" y="2088"/>
                  </a:lnTo>
                  <a:lnTo>
                    <a:pt x="4207" y="1781"/>
                  </a:lnTo>
                  <a:lnTo>
                    <a:pt x="4268" y="1720"/>
                  </a:lnTo>
                  <a:lnTo>
                    <a:pt x="4299" y="1658"/>
                  </a:lnTo>
                  <a:lnTo>
                    <a:pt x="4453" y="1535"/>
                  </a:lnTo>
                  <a:lnTo>
                    <a:pt x="4545" y="1535"/>
                  </a:lnTo>
                  <a:lnTo>
                    <a:pt x="4667" y="1413"/>
                  </a:lnTo>
                  <a:lnTo>
                    <a:pt x="4852" y="1321"/>
                  </a:lnTo>
                  <a:lnTo>
                    <a:pt x="4882" y="1228"/>
                  </a:lnTo>
                  <a:lnTo>
                    <a:pt x="4821" y="1013"/>
                  </a:lnTo>
                  <a:lnTo>
                    <a:pt x="4821" y="921"/>
                  </a:lnTo>
                  <a:lnTo>
                    <a:pt x="4760" y="768"/>
                  </a:lnTo>
                  <a:lnTo>
                    <a:pt x="4606" y="737"/>
                  </a:lnTo>
                  <a:lnTo>
                    <a:pt x="4545" y="584"/>
                  </a:lnTo>
                  <a:lnTo>
                    <a:pt x="4545" y="338"/>
                  </a:lnTo>
                  <a:lnTo>
                    <a:pt x="4514" y="215"/>
                  </a:lnTo>
                  <a:lnTo>
                    <a:pt x="4453" y="0"/>
                  </a:lnTo>
                  <a:lnTo>
                    <a:pt x="4852" y="215"/>
                  </a:lnTo>
                  <a:lnTo>
                    <a:pt x="5036" y="399"/>
                  </a:lnTo>
                  <a:lnTo>
                    <a:pt x="5097" y="614"/>
                  </a:lnTo>
                  <a:lnTo>
                    <a:pt x="5159" y="706"/>
                  </a:lnTo>
                  <a:lnTo>
                    <a:pt x="5189" y="860"/>
                  </a:lnTo>
                  <a:lnTo>
                    <a:pt x="5282" y="1075"/>
                  </a:lnTo>
                  <a:lnTo>
                    <a:pt x="5282" y="1198"/>
                  </a:lnTo>
                  <a:lnTo>
                    <a:pt x="5251" y="1259"/>
                  </a:lnTo>
                  <a:lnTo>
                    <a:pt x="5220" y="1351"/>
                  </a:lnTo>
                  <a:lnTo>
                    <a:pt x="5312" y="1443"/>
                  </a:lnTo>
                  <a:lnTo>
                    <a:pt x="5251" y="1658"/>
                  </a:lnTo>
                  <a:lnTo>
                    <a:pt x="5159" y="1781"/>
                  </a:lnTo>
                  <a:lnTo>
                    <a:pt x="5159" y="1935"/>
                  </a:lnTo>
                  <a:lnTo>
                    <a:pt x="5312" y="2150"/>
                  </a:lnTo>
                  <a:lnTo>
                    <a:pt x="5435" y="2211"/>
                  </a:lnTo>
                  <a:lnTo>
                    <a:pt x="5497" y="2365"/>
                  </a:lnTo>
                  <a:lnTo>
                    <a:pt x="5712" y="2549"/>
                  </a:lnTo>
                  <a:lnTo>
                    <a:pt x="5773" y="2579"/>
                  </a:lnTo>
                  <a:lnTo>
                    <a:pt x="5681" y="2641"/>
                  </a:lnTo>
                  <a:lnTo>
                    <a:pt x="5589" y="2641"/>
                  </a:lnTo>
                  <a:lnTo>
                    <a:pt x="5497" y="2579"/>
                  </a:lnTo>
                  <a:lnTo>
                    <a:pt x="5312" y="2549"/>
                  </a:lnTo>
                  <a:lnTo>
                    <a:pt x="5189" y="2579"/>
                  </a:lnTo>
                  <a:lnTo>
                    <a:pt x="5067" y="2549"/>
                  </a:lnTo>
                  <a:lnTo>
                    <a:pt x="4944" y="2579"/>
                  </a:lnTo>
                  <a:lnTo>
                    <a:pt x="4852" y="2549"/>
                  </a:lnTo>
                  <a:lnTo>
                    <a:pt x="4698" y="2549"/>
                  </a:lnTo>
                  <a:lnTo>
                    <a:pt x="4575" y="2549"/>
                  </a:lnTo>
                  <a:lnTo>
                    <a:pt x="4575" y="2702"/>
                  </a:lnTo>
                  <a:lnTo>
                    <a:pt x="4514" y="2794"/>
                  </a:lnTo>
                  <a:lnTo>
                    <a:pt x="4514" y="2917"/>
                  </a:lnTo>
                  <a:lnTo>
                    <a:pt x="4545" y="3009"/>
                  </a:lnTo>
                  <a:lnTo>
                    <a:pt x="4637" y="3071"/>
                  </a:lnTo>
                  <a:lnTo>
                    <a:pt x="4667" y="3163"/>
                  </a:lnTo>
                  <a:lnTo>
                    <a:pt x="4790" y="3224"/>
                  </a:lnTo>
                  <a:lnTo>
                    <a:pt x="5128" y="3501"/>
                  </a:lnTo>
                  <a:lnTo>
                    <a:pt x="5404" y="3808"/>
                  </a:lnTo>
                  <a:lnTo>
                    <a:pt x="5527" y="3931"/>
                  </a:lnTo>
                  <a:lnTo>
                    <a:pt x="5650" y="4115"/>
                  </a:lnTo>
                  <a:lnTo>
                    <a:pt x="5804" y="4330"/>
                  </a:lnTo>
                  <a:lnTo>
                    <a:pt x="5804" y="4545"/>
                  </a:lnTo>
                  <a:lnTo>
                    <a:pt x="5650" y="4760"/>
                  </a:lnTo>
                  <a:lnTo>
                    <a:pt x="5527" y="4790"/>
                  </a:lnTo>
                  <a:lnTo>
                    <a:pt x="5466" y="4974"/>
                  </a:lnTo>
                  <a:lnTo>
                    <a:pt x="5312" y="5251"/>
                  </a:lnTo>
                  <a:lnTo>
                    <a:pt x="5220" y="5466"/>
                  </a:lnTo>
                  <a:lnTo>
                    <a:pt x="5067" y="5681"/>
                  </a:lnTo>
                  <a:lnTo>
                    <a:pt x="4975" y="5711"/>
                  </a:lnTo>
                  <a:lnTo>
                    <a:pt x="4882" y="5834"/>
                  </a:lnTo>
                  <a:lnTo>
                    <a:pt x="4913" y="6019"/>
                  </a:lnTo>
                  <a:lnTo>
                    <a:pt x="4975" y="6233"/>
                  </a:lnTo>
                  <a:lnTo>
                    <a:pt x="4944" y="6418"/>
                  </a:lnTo>
                  <a:lnTo>
                    <a:pt x="5005" y="6633"/>
                  </a:lnTo>
                  <a:lnTo>
                    <a:pt x="5036" y="6817"/>
                  </a:lnTo>
                  <a:lnTo>
                    <a:pt x="5036" y="7155"/>
                  </a:lnTo>
                  <a:lnTo>
                    <a:pt x="5097" y="7216"/>
                  </a:lnTo>
                  <a:lnTo>
                    <a:pt x="5343" y="7339"/>
                  </a:lnTo>
                  <a:lnTo>
                    <a:pt x="5466" y="7492"/>
                  </a:lnTo>
                  <a:lnTo>
                    <a:pt x="5527" y="7677"/>
                  </a:lnTo>
                  <a:lnTo>
                    <a:pt x="5742" y="7984"/>
                  </a:lnTo>
                  <a:lnTo>
                    <a:pt x="5865" y="8229"/>
                  </a:lnTo>
                  <a:lnTo>
                    <a:pt x="5957" y="8321"/>
                  </a:lnTo>
                  <a:lnTo>
                    <a:pt x="6234" y="8506"/>
                  </a:lnTo>
                  <a:lnTo>
                    <a:pt x="6234" y="8690"/>
                  </a:lnTo>
                  <a:lnTo>
                    <a:pt x="6234" y="8813"/>
                  </a:lnTo>
                  <a:lnTo>
                    <a:pt x="6264" y="8874"/>
                  </a:lnTo>
                  <a:lnTo>
                    <a:pt x="6295" y="8905"/>
                  </a:lnTo>
                  <a:lnTo>
                    <a:pt x="6264" y="8936"/>
                  </a:lnTo>
                  <a:lnTo>
                    <a:pt x="6234" y="9028"/>
                  </a:lnTo>
                  <a:lnTo>
                    <a:pt x="6141" y="9181"/>
                  </a:lnTo>
                  <a:lnTo>
                    <a:pt x="6111" y="9243"/>
                  </a:lnTo>
                  <a:lnTo>
                    <a:pt x="6172" y="9365"/>
                  </a:lnTo>
                  <a:lnTo>
                    <a:pt x="6141" y="9458"/>
                  </a:lnTo>
                  <a:lnTo>
                    <a:pt x="6049" y="9458"/>
                  </a:lnTo>
                  <a:lnTo>
                    <a:pt x="6049" y="9427"/>
                  </a:lnTo>
                  <a:lnTo>
                    <a:pt x="5957" y="9427"/>
                  </a:lnTo>
                  <a:lnTo>
                    <a:pt x="5896" y="9396"/>
                  </a:lnTo>
                  <a:lnTo>
                    <a:pt x="5834" y="9365"/>
                  </a:lnTo>
                  <a:lnTo>
                    <a:pt x="5650" y="9365"/>
                  </a:lnTo>
                  <a:lnTo>
                    <a:pt x="5589" y="9396"/>
                  </a:lnTo>
                  <a:lnTo>
                    <a:pt x="5466" y="9304"/>
                  </a:lnTo>
                  <a:lnTo>
                    <a:pt x="5404" y="9304"/>
                  </a:lnTo>
                  <a:lnTo>
                    <a:pt x="5374" y="9365"/>
                  </a:lnTo>
                  <a:lnTo>
                    <a:pt x="5282" y="9365"/>
                  </a:lnTo>
                  <a:lnTo>
                    <a:pt x="5251" y="9304"/>
                  </a:lnTo>
                  <a:lnTo>
                    <a:pt x="5128" y="9273"/>
                  </a:lnTo>
                  <a:lnTo>
                    <a:pt x="5067" y="9304"/>
                  </a:lnTo>
                  <a:lnTo>
                    <a:pt x="4975" y="9212"/>
                  </a:lnTo>
                  <a:lnTo>
                    <a:pt x="4913" y="9212"/>
                  </a:lnTo>
                  <a:lnTo>
                    <a:pt x="4852" y="9243"/>
                  </a:lnTo>
                  <a:lnTo>
                    <a:pt x="4760" y="9212"/>
                  </a:lnTo>
                  <a:lnTo>
                    <a:pt x="3716" y="9181"/>
                  </a:lnTo>
                  <a:lnTo>
                    <a:pt x="3654" y="9120"/>
                  </a:lnTo>
                  <a:lnTo>
                    <a:pt x="3593" y="9120"/>
                  </a:lnTo>
                  <a:lnTo>
                    <a:pt x="3562" y="9150"/>
                  </a:lnTo>
                  <a:lnTo>
                    <a:pt x="3347" y="9120"/>
                  </a:lnTo>
                  <a:lnTo>
                    <a:pt x="3347" y="9089"/>
                  </a:lnTo>
                  <a:lnTo>
                    <a:pt x="3224" y="9089"/>
                  </a:lnTo>
                  <a:lnTo>
                    <a:pt x="3071" y="9120"/>
                  </a:lnTo>
                  <a:lnTo>
                    <a:pt x="3009" y="9089"/>
                  </a:lnTo>
                  <a:lnTo>
                    <a:pt x="2733" y="9089"/>
                  </a:lnTo>
                  <a:lnTo>
                    <a:pt x="2672" y="9089"/>
                  </a:lnTo>
                  <a:lnTo>
                    <a:pt x="2457" y="9089"/>
                  </a:lnTo>
                  <a:lnTo>
                    <a:pt x="2365" y="9150"/>
                  </a:lnTo>
                  <a:lnTo>
                    <a:pt x="2272" y="9120"/>
                  </a:lnTo>
                  <a:lnTo>
                    <a:pt x="2211" y="9150"/>
                  </a:lnTo>
                  <a:lnTo>
                    <a:pt x="2180" y="9212"/>
                  </a:lnTo>
                  <a:lnTo>
                    <a:pt x="2180" y="9212"/>
                  </a:lnTo>
                  <a:lnTo>
                    <a:pt x="1198" y="9212"/>
                  </a:lnTo>
                  <a:lnTo>
                    <a:pt x="1136" y="9150"/>
                  </a:lnTo>
                  <a:lnTo>
                    <a:pt x="1044" y="9150"/>
                  </a:lnTo>
                  <a:lnTo>
                    <a:pt x="952" y="9181"/>
                  </a:lnTo>
                  <a:lnTo>
                    <a:pt x="1075" y="9058"/>
                  </a:lnTo>
                  <a:lnTo>
                    <a:pt x="952" y="8936"/>
                  </a:lnTo>
                  <a:lnTo>
                    <a:pt x="1075" y="8659"/>
                  </a:lnTo>
                  <a:lnTo>
                    <a:pt x="1044" y="8321"/>
                  </a:lnTo>
                  <a:lnTo>
                    <a:pt x="891" y="8106"/>
                  </a:lnTo>
                  <a:lnTo>
                    <a:pt x="891" y="7892"/>
                  </a:lnTo>
                  <a:lnTo>
                    <a:pt x="952" y="7769"/>
                  </a:lnTo>
                  <a:lnTo>
                    <a:pt x="829" y="7584"/>
                  </a:lnTo>
                  <a:lnTo>
                    <a:pt x="584" y="7677"/>
                  </a:lnTo>
                  <a:lnTo>
                    <a:pt x="491" y="7584"/>
                  </a:lnTo>
                  <a:lnTo>
                    <a:pt x="369" y="7584"/>
                  </a:lnTo>
                  <a:lnTo>
                    <a:pt x="246" y="7062"/>
                  </a:lnTo>
                  <a:lnTo>
                    <a:pt x="123" y="7124"/>
                  </a:lnTo>
                  <a:close/>
                </a:path>
              </a:pathLst>
            </a:custGeom>
            <a:solidFill>
              <a:schemeClr val="accent3"/>
            </a:solidFill>
            <a:ln>
              <a:noFill/>
            </a:ln>
          </p:spPr>
        </p:sp>
        <p:sp>
          <p:nvSpPr>
            <p:cNvPr id="1307" name="Google Shape;1307;p75"/>
            <p:cNvSpPr/>
            <p:nvPr/>
          </p:nvSpPr>
          <p:spPr>
            <a:xfrm>
              <a:off x="5974920" y="2646000"/>
              <a:ext cx="261356" cy="283322"/>
            </a:xfrm>
            <a:custGeom>
              <a:rect b="b" l="l" r="r" t="t"/>
              <a:pathLst>
                <a:path extrusionOk="0" h="5128" w="4730">
                  <a:moveTo>
                    <a:pt x="2119" y="123"/>
                  </a:moveTo>
                  <a:lnTo>
                    <a:pt x="2150" y="61"/>
                  </a:lnTo>
                  <a:lnTo>
                    <a:pt x="2211" y="31"/>
                  </a:lnTo>
                  <a:lnTo>
                    <a:pt x="2304" y="61"/>
                  </a:lnTo>
                  <a:lnTo>
                    <a:pt x="2396" y="0"/>
                  </a:lnTo>
                  <a:lnTo>
                    <a:pt x="2611" y="0"/>
                  </a:lnTo>
                  <a:lnTo>
                    <a:pt x="2672" y="0"/>
                  </a:lnTo>
                  <a:lnTo>
                    <a:pt x="2948" y="0"/>
                  </a:lnTo>
                  <a:lnTo>
                    <a:pt x="3010" y="31"/>
                  </a:lnTo>
                  <a:lnTo>
                    <a:pt x="3163" y="0"/>
                  </a:lnTo>
                  <a:lnTo>
                    <a:pt x="3286" y="0"/>
                  </a:lnTo>
                  <a:lnTo>
                    <a:pt x="3286" y="31"/>
                  </a:lnTo>
                  <a:lnTo>
                    <a:pt x="3501" y="61"/>
                  </a:lnTo>
                  <a:lnTo>
                    <a:pt x="3532" y="31"/>
                  </a:lnTo>
                  <a:lnTo>
                    <a:pt x="3593" y="31"/>
                  </a:lnTo>
                  <a:lnTo>
                    <a:pt x="3655" y="92"/>
                  </a:lnTo>
                  <a:lnTo>
                    <a:pt x="3655" y="92"/>
                  </a:lnTo>
                  <a:lnTo>
                    <a:pt x="3624" y="276"/>
                  </a:lnTo>
                  <a:lnTo>
                    <a:pt x="3655" y="430"/>
                  </a:lnTo>
                  <a:lnTo>
                    <a:pt x="3655" y="614"/>
                  </a:lnTo>
                  <a:lnTo>
                    <a:pt x="3685" y="768"/>
                  </a:lnTo>
                  <a:lnTo>
                    <a:pt x="3655" y="860"/>
                  </a:lnTo>
                  <a:lnTo>
                    <a:pt x="3747" y="921"/>
                  </a:lnTo>
                  <a:lnTo>
                    <a:pt x="3870" y="829"/>
                  </a:lnTo>
                  <a:lnTo>
                    <a:pt x="3992" y="860"/>
                  </a:lnTo>
                  <a:lnTo>
                    <a:pt x="4177" y="829"/>
                  </a:lnTo>
                  <a:lnTo>
                    <a:pt x="4361" y="768"/>
                  </a:lnTo>
                  <a:lnTo>
                    <a:pt x="4606" y="768"/>
                  </a:lnTo>
                  <a:lnTo>
                    <a:pt x="4699" y="829"/>
                  </a:lnTo>
                  <a:lnTo>
                    <a:pt x="4729" y="1075"/>
                  </a:lnTo>
                  <a:lnTo>
                    <a:pt x="4668" y="1167"/>
                  </a:lnTo>
                  <a:lnTo>
                    <a:pt x="4729" y="1259"/>
                  </a:lnTo>
                  <a:lnTo>
                    <a:pt x="4699" y="1413"/>
                  </a:lnTo>
                  <a:lnTo>
                    <a:pt x="4545" y="1443"/>
                  </a:lnTo>
                  <a:lnTo>
                    <a:pt x="4361" y="1535"/>
                  </a:lnTo>
                  <a:lnTo>
                    <a:pt x="4361" y="1658"/>
                  </a:lnTo>
                  <a:lnTo>
                    <a:pt x="4392" y="1720"/>
                  </a:lnTo>
                  <a:lnTo>
                    <a:pt x="4422" y="1812"/>
                  </a:lnTo>
                  <a:lnTo>
                    <a:pt x="4392" y="1842"/>
                  </a:lnTo>
                  <a:lnTo>
                    <a:pt x="4330" y="1873"/>
                  </a:lnTo>
                  <a:lnTo>
                    <a:pt x="4238" y="1904"/>
                  </a:lnTo>
                  <a:lnTo>
                    <a:pt x="4238" y="1965"/>
                  </a:lnTo>
                  <a:lnTo>
                    <a:pt x="4299" y="2057"/>
                  </a:lnTo>
                  <a:lnTo>
                    <a:pt x="4330" y="2119"/>
                  </a:lnTo>
                  <a:lnTo>
                    <a:pt x="4422" y="2149"/>
                  </a:lnTo>
                  <a:lnTo>
                    <a:pt x="4453" y="2242"/>
                  </a:lnTo>
                  <a:lnTo>
                    <a:pt x="4576" y="2334"/>
                  </a:lnTo>
                  <a:lnTo>
                    <a:pt x="4637" y="2426"/>
                  </a:lnTo>
                  <a:lnTo>
                    <a:pt x="4699" y="2518"/>
                  </a:lnTo>
                  <a:lnTo>
                    <a:pt x="4699" y="2702"/>
                  </a:lnTo>
                  <a:lnTo>
                    <a:pt x="4637" y="3009"/>
                  </a:lnTo>
                  <a:lnTo>
                    <a:pt x="4422" y="3623"/>
                  </a:lnTo>
                  <a:lnTo>
                    <a:pt x="4453" y="3777"/>
                  </a:lnTo>
                  <a:lnTo>
                    <a:pt x="4453" y="3930"/>
                  </a:lnTo>
                  <a:lnTo>
                    <a:pt x="4361" y="3930"/>
                  </a:lnTo>
                  <a:lnTo>
                    <a:pt x="4330" y="3808"/>
                  </a:lnTo>
                  <a:lnTo>
                    <a:pt x="4146" y="3746"/>
                  </a:lnTo>
                  <a:lnTo>
                    <a:pt x="3992" y="3746"/>
                  </a:lnTo>
                  <a:lnTo>
                    <a:pt x="3900" y="3808"/>
                  </a:lnTo>
                  <a:lnTo>
                    <a:pt x="3777" y="3777"/>
                  </a:lnTo>
                  <a:lnTo>
                    <a:pt x="3593" y="3838"/>
                  </a:lnTo>
                  <a:lnTo>
                    <a:pt x="3470" y="3715"/>
                  </a:lnTo>
                  <a:lnTo>
                    <a:pt x="3348" y="3378"/>
                  </a:lnTo>
                  <a:lnTo>
                    <a:pt x="3194" y="3347"/>
                  </a:lnTo>
                  <a:lnTo>
                    <a:pt x="3102" y="3470"/>
                  </a:lnTo>
                  <a:lnTo>
                    <a:pt x="3133" y="3654"/>
                  </a:lnTo>
                  <a:lnTo>
                    <a:pt x="3102" y="3777"/>
                  </a:lnTo>
                  <a:lnTo>
                    <a:pt x="2795" y="3808"/>
                  </a:lnTo>
                  <a:lnTo>
                    <a:pt x="2672" y="3808"/>
                  </a:lnTo>
                  <a:lnTo>
                    <a:pt x="2641" y="3900"/>
                  </a:lnTo>
                  <a:lnTo>
                    <a:pt x="2549" y="3961"/>
                  </a:lnTo>
                  <a:lnTo>
                    <a:pt x="2396" y="3869"/>
                  </a:lnTo>
                  <a:lnTo>
                    <a:pt x="2211" y="3900"/>
                  </a:lnTo>
                  <a:lnTo>
                    <a:pt x="2150" y="3961"/>
                  </a:lnTo>
                  <a:lnTo>
                    <a:pt x="2211" y="4084"/>
                  </a:lnTo>
                  <a:lnTo>
                    <a:pt x="2181" y="4237"/>
                  </a:lnTo>
                  <a:lnTo>
                    <a:pt x="2304" y="4207"/>
                  </a:lnTo>
                  <a:lnTo>
                    <a:pt x="2426" y="4176"/>
                  </a:lnTo>
                  <a:lnTo>
                    <a:pt x="2518" y="4237"/>
                  </a:lnTo>
                  <a:lnTo>
                    <a:pt x="2641" y="4360"/>
                  </a:lnTo>
                  <a:lnTo>
                    <a:pt x="2672" y="4759"/>
                  </a:lnTo>
                  <a:lnTo>
                    <a:pt x="2672" y="4913"/>
                  </a:lnTo>
                  <a:lnTo>
                    <a:pt x="2426" y="4729"/>
                  </a:lnTo>
                  <a:lnTo>
                    <a:pt x="2365" y="4729"/>
                  </a:lnTo>
                  <a:lnTo>
                    <a:pt x="2334" y="4821"/>
                  </a:lnTo>
                  <a:lnTo>
                    <a:pt x="2181" y="4821"/>
                  </a:lnTo>
                  <a:lnTo>
                    <a:pt x="2089" y="4852"/>
                  </a:lnTo>
                  <a:lnTo>
                    <a:pt x="2089" y="4974"/>
                  </a:lnTo>
                  <a:lnTo>
                    <a:pt x="1966" y="5128"/>
                  </a:lnTo>
                  <a:lnTo>
                    <a:pt x="1935" y="5097"/>
                  </a:lnTo>
                  <a:lnTo>
                    <a:pt x="1782" y="5036"/>
                  </a:lnTo>
                  <a:lnTo>
                    <a:pt x="1751" y="4913"/>
                  </a:lnTo>
                  <a:lnTo>
                    <a:pt x="1444" y="4759"/>
                  </a:lnTo>
                  <a:lnTo>
                    <a:pt x="1382" y="4575"/>
                  </a:lnTo>
                  <a:lnTo>
                    <a:pt x="1014" y="4268"/>
                  </a:lnTo>
                  <a:lnTo>
                    <a:pt x="768" y="4053"/>
                  </a:lnTo>
                  <a:lnTo>
                    <a:pt x="830" y="3992"/>
                  </a:lnTo>
                  <a:lnTo>
                    <a:pt x="615" y="3838"/>
                  </a:lnTo>
                  <a:lnTo>
                    <a:pt x="553" y="3623"/>
                  </a:lnTo>
                  <a:lnTo>
                    <a:pt x="400" y="3501"/>
                  </a:lnTo>
                  <a:lnTo>
                    <a:pt x="400" y="3255"/>
                  </a:lnTo>
                  <a:lnTo>
                    <a:pt x="277" y="3071"/>
                  </a:lnTo>
                  <a:lnTo>
                    <a:pt x="277" y="2917"/>
                  </a:lnTo>
                  <a:lnTo>
                    <a:pt x="185" y="2856"/>
                  </a:lnTo>
                  <a:lnTo>
                    <a:pt x="1" y="2487"/>
                  </a:lnTo>
                  <a:lnTo>
                    <a:pt x="1" y="2395"/>
                  </a:lnTo>
                  <a:lnTo>
                    <a:pt x="216" y="2487"/>
                  </a:lnTo>
                  <a:lnTo>
                    <a:pt x="369" y="2334"/>
                  </a:lnTo>
                  <a:lnTo>
                    <a:pt x="400" y="1873"/>
                  </a:lnTo>
                  <a:lnTo>
                    <a:pt x="430" y="1658"/>
                  </a:lnTo>
                  <a:lnTo>
                    <a:pt x="523" y="1750"/>
                  </a:lnTo>
                  <a:lnTo>
                    <a:pt x="891" y="1658"/>
                  </a:lnTo>
                  <a:lnTo>
                    <a:pt x="615" y="1597"/>
                  </a:lnTo>
                  <a:lnTo>
                    <a:pt x="461" y="1351"/>
                  </a:lnTo>
                  <a:lnTo>
                    <a:pt x="645" y="1320"/>
                  </a:lnTo>
                  <a:lnTo>
                    <a:pt x="645" y="1105"/>
                  </a:lnTo>
                  <a:lnTo>
                    <a:pt x="738" y="1136"/>
                  </a:lnTo>
                  <a:lnTo>
                    <a:pt x="860" y="1075"/>
                  </a:lnTo>
                  <a:lnTo>
                    <a:pt x="952" y="1044"/>
                  </a:lnTo>
                  <a:lnTo>
                    <a:pt x="983" y="1075"/>
                  </a:lnTo>
                  <a:lnTo>
                    <a:pt x="2119" y="1105"/>
                  </a:lnTo>
                  <a:close/>
                </a:path>
              </a:pathLst>
            </a:custGeom>
            <a:solidFill>
              <a:schemeClr val="accent3"/>
            </a:solidFill>
            <a:ln>
              <a:noFill/>
            </a:ln>
          </p:spPr>
        </p:sp>
        <p:sp>
          <p:nvSpPr>
            <p:cNvPr id="1308" name="Google Shape;1308;p75"/>
            <p:cNvSpPr/>
            <p:nvPr/>
          </p:nvSpPr>
          <p:spPr>
            <a:xfrm>
              <a:off x="5998680" y="2649240"/>
              <a:ext cx="93242" cy="59040"/>
            </a:xfrm>
            <a:custGeom>
              <a:rect b="b" l="l" r="r" t="t"/>
              <a:pathLst>
                <a:path extrusionOk="0" h="1076" w="1690">
                  <a:moveTo>
                    <a:pt x="215" y="1044"/>
                  </a:moveTo>
                  <a:lnTo>
                    <a:pt x="308" y="1075"/>
                  </a:lnTo>
                  <a:lnTo>
                    <a:pt x="430" y="1014"/>
                  </a:lnTo>
                  <a:lnTo>
                    <a:pt x="522" y="983"/>
                  </a:lnTo>
                  <a:lnTo>
                    <a:pt x="553" y="1014"/>
                  </a:lnTo>
                  <a:lnTo>
                    <a:pt x="1689" y="1044"/>
                  </a:lnTo>
                  <a:lnTo>
                    <a:pt x="1689" y="62"/>
                  </a:lnTo>
                  <a:lnTo>
                    <a:pt x="707" y="62"/>
                  </a:lnTo>
                  <a:lnTo>
                    <a:pt x="645" y="0"/>
                  </a:lnTo>
                  <a:lnTo>
                    <a:pt x="553" y="0"/>
                  </a:lnTo>
                  <a:lnTo>
                    <a:pt x="461" y="31"/>
                  </a:lnTo>
                  <a:lnTo>
                    <a:pt x="430" y="62"/>
                  </a:lnTo>
                  <a:lnTo>
                    <a:pt x="492" y="215"/>
                  </a:lnTo>
                  <a:lnTo>
                    <a:pt x="215" y="522"/>
                  </a:lnTo>
                  <a:lnTo>
                    <a:pt x="0" y="891"/>
                  </a:lnTo>
                  <a:lnTo>
                    <a:pt x="215" y="1014"/>
                  </a:lnTo>
                  <a:close/>
                </a:path>
              </a:pathLst>
            </a:custGeom>
            <a:solidFill>
              <a:schemeClr val="accent3"/>
            </a:solidFill>
            <a:ln>
              <a:noFill/>
            </a:ln>
          </p:spPr>
        </p:sp>
        <p:sp>
          <p:nvSpPr>
            <p:cNvPr id="1309" name="Google Shape;1309;p75"/>
            <p:cNvSpPr/>
            <p:nvPr/>
          </p:nvSpPr>
          <p:spPr>
            <a:xfrm>
              <a:off x="6083640" y="2572560"/>
              <a:ext cx="349567" cy="410767"/>
            </a:xfrm>
            <a:custGeom>
              <a:rect b="b" l="l" r="r" t="t"/>
              <a:pathLst>
                <a:path extrusionOk="0" h="7432" w="6327">
                  <a:moveTo>
                    <a:pt x="1" y="6449"/>
                  </a:moveTo>
                  <a:lnTo>
                    <a:pt x="124" y="6295"/>
                  </a:lnTo>
                  <a:lnTo>
                    <a:pt x="124" y="6173"/>
                  </a:lnTo>
                  <a:lnTo>
                    <a:pt x="216" y="6142"/>
                  </a:lnTo>
                  <a:lnTo>
                    <a:pt x="369" y="6142"/>
                  </a:lnTo>
                  <a:lnTo>
                    <a:pt x="400" y="6050"/>
                  </a:lnTo>
                  <a:lnTo>
                    <a:pt x="461" y="6050"/>
                  </a:lnTo>
                  <a:lnTo>
                    <a:pt x="707" y="6234"/>
                  </a:lnTo>
                  <a:lnTo>
                    <a:pt x="707" y="6080"/>
                  </a:lnTo>
                  <a:lnTo>
                    <a:pt x="676" y="5681"/>
                  </a:lnTo>
                  <a:lnTo>
                    <a:pt x="553" y="5558"/>
                  </a:lnTo>
                  <a:lnTo>
                    <a:pt x="461" y="5497"/>
                  </a:lnTo>
                  <a:lnTo>
                    <a:pt x="339" y="5528"/>
                  </a:lnTo>
                  <a:lnTo>
                    <a:pt x="216" y="5558"/>
                  </a:lnTo>
                  <a:lnTo>
                    <a:pt x="246" y="5405"/>
                  </a:lnTo>
                  <a:lnTo>
                    <a:pt x="185" y="5282"/>
                  </a:lnTo>
                  <a:lnTo>
                    <a:pt x="246" y="5221"/>
                  </a:lnTo>
                  <a:lnTo>
                    <a:pt x="431" y="5190"/>
                  </a:lnTo>
                  <a:lnTo>
                    <a:pt x="584" y="5282"/>
                  </a:lnTo>
                  <a:lnTo>
                    <a:pt x="676" y="5221"/>
                  </a:lnTo>
                  <a:lnTo>
                    <a:pt x="707" y="5129"/>
                  </a:lnTo>
                  <a:lnTo>
                    <a:pt x="830" y="5129"/>
                  </a:lnTo>
                  <a:lnTo>
                    <a:pt x="1137" y="5098"/>
                  </a:lnTo>
                  <a:lnTo>
                    <a:pt x="1168" y="4975"/>
                  </a:lnTo>
                  <a:lnTo>
                    <a:pt x="1137" y="4791"/>
                  </a:lnTo>
                  <a:lnTo>
                    <a:pt x="1229" y="4668"/>
                  </a:lnTo>
                  <a:lnTo>
                    <a:pt x="1383" y="4699"/>
                  </a:lnTo>
                  <a:lnTo>
                    <a:pt x="1505" y="5036"/>
                  </a:lnTo>
                  <a:lnTo>
                    <a:pt x="1628" y="5159"/>
                  </a:lnTo>
                  <a:lnTo>
                    <a:pt x="1812" y="5098"/>
                  </a:lnTo>
                  <a:lnTo>
                    <a:pt x="1935" y="5129"/>
                  </a:lnTo>
                  <a:lnTo>
                    <a:pt x="2027" y="5067"/>
                  </a:lnTo>
                  <a:lnTo>
                    <a:pt x="2181" y="5067"/>
                  </a:lnTo>
                  <a:lnTo>
                    <a:pt x="2365" y="5129"/>
                  </a:lnTo>
                  <a:lnTo>
                    <a:pt x="2396" y="5251"/>
                  </a:lnTo>
                  <a:lnTo>
                    <a:pt x="2488" y="5251"/>
                  </a:lnTo>
                  <a:lnTo>
                    <a:pt x="2488" y="5098"/>
                  </a:lnTo>
                  <a:lnTo>
                    <a:pt x="2457" y="4944"/>
                  </a:lnTo>
                  <a:lnTo>
                    <a:pt x="2672" y="4330"/>
                  </a:lnTo>
                  <a:lnTo>
                    <a:pt x="2734" y="4023"/>
                  </a:lnTo>
                  <a:lnTo>
                    <a:pt x="2734" y="3839"/>
                  </a:lnTo>
                  <a:lnTo>
                    <a:pt x="2672" y="3747"/>
                  </a:lnTo>
                  <a:lnTo>
                    <a:pt x="2611" y="3655"/>
                  </a:lnTo>
                  <a:lnTo>
                    <a:pt x="2488" y="3563"/>
                  </a:lnTo>
                  <a:lnTo>
                    <a:pt x="2457" y="3470"/>
                  </a:lnTo>
                  <a:lnTo>
                    <a:pt x="2365" y="3440"/>
                  </a:lnTo>
                  <a:lnTo>
                    <a:pt x="2334" y="3378"/>
                  </a:lnTo>
                  <a:lnTo>
                    <a:pt x="2273" y="3286"/>
                  </a:lnTo>
                  <a:lnTo>
                    <a:pt x="2273" y="3225"/>
                  </a:lnTo>
                  <a:lnTo>
                    <a:pt x="2365" y="3194"/>
                  </a:lnTo>
                  <a:lnTo>
                    <a:pt x="2427" y="3163"/>
                  </a:lnTo>
                  <a:lnTo>
                    <a:pt x="2457" y="3133"/>
                  </a:lnTo>
                  <a:lnTo>
                    <a:pt x="2427" y="3041"/>
                  </a:lnTo>
                  <a:lnTo>
                    <a:pt x="2396" y="2979"/>
                  </a:lnTo>
                  <a:lnTo>
                    <a:pt x="2396" y="2856"/>
                  </a:lnTo>
                  <a:lnTo>
                    <a:pt x="2580" y="2764"/>
                  </a:lnTo>
                  <a:lnTo>
                    <a:pt x="2734" y="2734"/>
                  </a:lnTo>
                  <a:lnTo>
                    <a:pt x="2764" y="2580"/>
                  </a:lnTo>
                  <a:lnTo>
                    <a:pt x="2703" y="2488"/>
                  </a:lnTo>
                  <a:lnTo>
                    <a:pt x="2764" y="2396"/>
                  </a:lnTo>
                  <a:lnTo>
                    <a:pt x="2734" y="2150"/>
                  </a:lnTo>
                  <a:lnTo>
                    <a:pt x="2641" y="2089"/>
                  </a:lnTo>
                  <a:lnTo>
                    <a:pt x="2396" y="2089"/>
                  </a:lnTo>
                  <a:lnTo>
                    <a:pt x="2212" y="2150"/>
                  </a:lnTo>
                  <a:lnTo>
                    <a:pt x="2027" y="2181"/>
                  </a:lnTo>
                  <a:lnTo>
                    <a:pt x="1905" y="2150"/>
                  </a:lnTo>
                  <a:lnTo>
                    <a:pt x="1782" y="2242"/>
                  </a:lnTo>
                  <a:lnTo>
                    <a:pt x="1690" y="2181"/>
                  </a:lnTo>
                  <a:lnTo>
                    <a:pt x="1720" y="2089"/>
                  </a:lnTo>
                  <a:lnTo>
                    <a:pt x="1690" y="1935"/>
                  </a:lnTo>
                  <a:lnTo>
                    <a:pt x="1690" y="1751"/>
                  </a:lnTo>
                  <a:lnTo>
                    <a:pt x="1659" y="1597"/>
                  </a:lnTo>
                  <a:lnTo>
                    <a:pt x="1690" y="1413"/>
                  </a:lnTo>
                  <a:lnTo>
                    <a:pt x="2734" y="1444"/>
                  </a:lnTo>
                  <a:lnTo>
                    <a:pt x="2826" y="1475"/>
                  </a:lnTo>
                  <a:lnTo>
                    <a:pt x="2887" y="1444"/>
                  </a:lnTo>
                  <a:lnTo>
                    <a:pt x="2949" y="1444"/>
                  </a:lnTo>
                  <a:lnTo>
                    <a:pt x="3041" y="1536"/>
                  </a:lnTo>
                  <a:lnTo>
                    <a:pt x="3102" y="1505"/>
                  </a:lnTo>
                  <a:lnTo>
                    <a:pt x="3225" y="1536"/>
                  </a:lnTo>
                  <a:lnTo>
                    <a:pt x="3256" y="1597"/>
                  </a:lnTo>
                  <a:lnTo>
                    <a:pt x="3348" y="1597"/>
                  </a:lnTo>
                  <a:lnTo>
                    <a:pt x="3378" y="1536"/>
                  </a:lnTo>
                  <a:lnTo>
                    <a:pt x="3440" y="1536"/>
                  </a:lnTo>
                  <a:lnTo>
                    <a:pt x="3563" y="1628"/>
                  </a:lnTo>
                  <a:lnTo>
                    <a:pt x="3624" y="1597"/>
                  </a:lnTo>
                  <a:lnTo>
                    <a:pt x="3808" y="1597"/>
                  </a:lnTo>
                  <a:lnTo>
                    <a:pt x="3870" y="1628"/>
                  </a:lnTo>
                  <a:lnTo>
                    <a:pt x="3931" y="1659"/>
                  </a:lnTo>
                  <a:lnTo>
                    <a:pt x="4023" y="1659"/>
                  </a:lnTo>
                  <a:lnTo>
                    <a:pt x="4023" y="1690"/>
                  </a:lnTo>
                  <a:lnTo>
                    <a:pt x="4115" y="1690"/>
                  </a:lnTo>
                  <a:lnTo>
                    <a:pt x="4146" y="1597"/>
                  </a:lnTo>
                  <a:lnTo>
                    <a:pt x="4085" y="1475"/>
                  </a:lnTo>
                  <a:lnTo>
                    <a:pt x="4115" y="1413"/>
                  </a:lnTo>
                  <a:lnTo>
                    <a:pt x="4208" y="1260"/>
                  </a:lnTo>
                  <a:lnTo>
                    <a:pt x="4238" y="1168"/>
                  </a:lnTo>
                  <a:lnTo>
                    <a:pt x="4637" y="492"/>
                  </a:lnTo>
                  <a:lnTo>
                    <a:pt x="4852" y="308"/>
                  </a:lnTo>
                  <a:lnTo>
                    <a:pt x="4975" y="277"/>
                  </a:lnTo>
                  <a:lnTo>
                    <a:pt x="5067" y="185"/>
                  </a:lnTo>
                  <a:lnTo>
                    <a:pt x="5405" y="31"/>
                  </a:lnTo>
                  <a:lnTo>
                    <a:pt x="5528" y="62"/>
                  </a:lnTo>
                  <a:lnTo>
                    <a:pt x="5620" y="1"/>
                  </a:lnTo>
                  <a:lnTo>
                    <a:pt x="5774" y="1"/>
                  </a:lnTo>
                  <a:lnTo>
                    <a:pt x="5866" y="1"/>
                  </a:lnTo>
                  <a:lnTo>
                    <a:pt x="5927" y="62"/>
                  </a:lnTo>
                  <a:lnTo>
                    <a:pt x="6081" y="154"/>
                  </a:lnTo>
                  <a:lnTo>
                    <a:pt x="6173" y="124"/>
                  </a:lnTo>
                  <a:lnTo>
                    <a:pt x="6265" y="93"/>
                  </a:lnTo>
                  <a:lnTo>
                    <a:pt x="6265" y="124"/>
                  </a:lnTo>
                  <a:lnTo>
                    <a:pt x="6326" y="308"/>
                  </a:lnTo>
                  <a:lnTo>
                    <a:pt x="6326" y="615"/>
                  </a:lnTo>
                  <a:lnTo>
                    <a:pt x="6173" y="707"/>
                  </a:lnTo>
                  <a:lnTo>
                    <a:pt x="6142" y="860"/>
                  </a:lnTo>
                  <a:lnTo>
                    <a:pt x="5774" y="1321"/>
                  </a:lnTo>
                  <a:lnTo>
                    <a:pt x="5866" y="1597"/>
                  </a:lnTo>
                  <a:lnTo>
                    <a:pt x="5804" y="1782"/>
                  </a:lnTo>
                  <a:lnTo>
                    <a:pt x="5804" y="1966"/>
                  </a:lnTo>
                  <a:lnTo>
                    <a:pt x="5681" y="2119"/>
                  </a:lnTo>
                  <a:lnTo>
                    <a:pt x="5651" y="2365"/>
                  </a:lnTo>
                  <a:lnTo>
                    <a:pt x="5681" y="2457"/>
                  </a:lnTo>
                  <a:lnTo>
                    <a:pt x="5620" y="2703"/>
                  </a:lnTo>
                  <a:lnTo>
                    <a:pt x="5681" y="2764"/>
                  </a:lnTo>
                  <a:lnTo>
                    <a:pt x="5651" y="3010"/>
                  </a:lnTo>
                  <a:lnTo>
                    <a:pt x="5528" y="3041"/>
                  </a:lnTo>
                  <a:lnTo>
                    <a:pt x="5466" y="3317"/>
                  </a:lnTo>
                  <a:lnTo>
                    <a:pt x="5436" y="3593"/>
                  </a:lnTo>
                  <a:lnTo>
                    <a:pt x="5190" y="4023"/>
                  </a:lnTo>
                  <a:lnTo>
                    <a:pt x="5037" y="4085"/>
                  </a:lnTo>
                  <a:lnTo>
                    <a:pt x="4883" y="4207"/>
                  </a:lnTo>
                  <a:lnTo>
                    <a:pt x="4791" y="4177"/>
                  </a:lnTo>
                  <a:lnTo>
                    <a:pt x="4576" y="4300"/>
                  </a:lnTo>
                  <a:lnTo>
                    <a:pt x="4422" y="4484"/>
                  </a:lnTo>
                  <a:lnTo>
                    <a:pt x="4422" y="4668"/>
                  </a:lnTo>
                  <a:lnTo>
                    <a:pt x="4177" y="4944"/>
                  </a:lnTo>
                  <a:lnTo>
                    <a:pt x="4085" y="5098"/>
                  </a:lnTo>
                  <a:lnTo>
                    <a:pt x="4115" y="5344"/>
                  </a:lnTo>
                  <a:lnTo>
                    <a:pt x="4177" y="5405"/>
                  </a:lnTo>
                  <a:lnTo>
                    <a:pt x="4115" y="5866"/>
                  </a:lnTo>
                  <a:lnTo>
                    <a:pt x="4085" y="6080"/>
                  </a:lnTo>
                  <a:lnTo>
                    <a:pt x="4085" y="6234"/>
                  </a:lnTo>
                  <a:lnTo>
                    <a:pt x="3931" y="6449"/>
                  </a:lnTo>
                  <a:lnTo>
                    <a:pt x="3808" y="6510"/>
                  </a:lnTo>
                  <a:lnTo>
                    <a:pt x="3655" y="6572"/>
                  </a:lnTo>
                  <a:lnTo>
                    <a:pt x="3624" y="6695"/>
                  </a:lnTo>
                  <a:lnTo>
                    <a:pt x="3286" y="7032"/>
                  </a:lnTo>
                  <a:lnTo>
                    <a:pt x="3163" y="7217"/>
                  </a:lnTo>
                  <a:lnTo>
                    <a:pt x="2949" y="7309"/>
                  </a:lnTo>
                  <a:lnTo>
                    <a:pt x="2764" y="7186"/>
                  </a:lnTo>
                  <a:lnTo>
                    <a:pt x="2703" y="7032"/>
                  </a:lnTo>
                  <a:lnTo>
                    <a:pt x="2672" y="7002"/>
                  </a:lnTo>
                  <a:lnTo>
                    <a:pt x="2764" y="6817"/>
                  </a:lnTo>
                  <a:lnTo>
                    <a:pt x="2795" y="6756"/>
                  </a:lnTo>
                  <a:lnTo>
                    <a:pt x="2519" y="6817"/>
                  </a:lnTo>
                  <a:lnTo>
                    <a:pt x="2365" y="6971"/>
                  </a:lnTo>
                  <a:lnTo>
                    <a:pt x="2242" y="6940"/>
                  </a:lnTo>
                  <a:lnTo>
                    <a:pt x="2119" y="6971"/>
                  </a:lnTo>
                  <a:lnTo>
                    <a:pt x="2119" y="7124"/>
                  </a:lnTo>
                  <a:lnTo>
                    <a:pt x="2027" y="7247"/>
                  </a:lnTo>
                  <a:lnTo>
                    <a:pt x="1874" y="7247"/>
                  </a:lnTo>
                  <a:lnTo>
                    <a:pt x="1874" y="7155"/>
                  </a:lnTo>
                  <a:lnTo>
                    <a:pt x="1843" y="7094"/>
                  </a:lnTo>
                  <a:lnTo>
                    <a:pt x="1720" y="7155"/>
                  </a:lnTo>
                  <a:lnTo>
                    <a:pt x="1597" y="7124"/>
                  </a:lnTo>
                  <a:lnTo>
                    <a:pt x="1597" y="7155"/>
                  </a:lnTo>
                  <a:lnTo>
                    <a:pt x="1567" y="7032"/>
                  </a:lnTo>
                  <a:lnTo>
                    <a:pt x="1505" y="6910"/>
                  </a:lnTo>
                  <a:lnTo>
                    <a:pt x="1413" y="6848"/>
                  </a:lnTo>
                  <a:lnTo>
                    <a:pt x="1352" y="6848"/>
                  </a:lnTo>
                  <a:lnTo>
                    <a:pt x="1198" y="6940"/>
                  </a:lnTo>
                  <a:lnTo>
                    <a:pt x="1075" y="6971"/>
                  </a:lnTo>
                  <a:lnTo>
                    <a:pt x="1045" y="7124"/>
                  </a:lnTo>
                  <a:lnTo>
                    <a:pt x="891" y="7186"/>
                  </a:lnTo>
                  <a:lnTo>
                    <a:pt x="861" y="7186"/>
                  </a:lnTo>
                  <a:lnTo>
                    <a:pt x="768" y="7401"/>
                  </a:lnTo>
                  <a:lnTo>
                    <a:pt x="676" y="7432"/>
                  </a:lnTo>
                  <a:lnTo>
                    <a:pt x="584" y="7339"/>
                  </a:lnTo>
                  <a:lnTo>
                    <a:pt x="584" y="7186"/>
                  </a:lnTo>
                  <a:lnTo>
                    <a:pt x="461" y="7032"/>
                  </a:lnTo>
                  <a:lnTo>
                    <a:pt x="461" y="6879"/>
                  </a:lnTo>
                  <a:lnTo>
                    <a:pt x="216" y="6725"/>
                  </a:lnTo>
                  <a:lnTo>
                    <a:pt x="154" y="6602"/>
                  </a:lnTo>
                  <a:close/>
                </a:path>
              </a:pathLst>
            </a:custGeom>
            <a:solidFill>
              <a:schemeClr val="accent3"/>
            </a:solidFill>
            <a:ln>
              <a:noFill/>
            </a:ln>
          </p:spPr>
        </p:sp>
        <p:sp>
          <p:nvSpPr>
            <p:cNvPr id="1310" name="Google Shape;1310;p75"/>
            <p:cNvSpPr/>
            <p:nvPr/>
          </p:nvSpPr>
          <p:spPr>
            <a:xfrm>
              <a:off x="6121080" y="2951640"/>
              <a:ext cx="50761" cy="65881"/>
            </a:xfrm>
            <a:custGeom>
              <a:rect b="b" l="l" r="r" t="t"/>
              <a:pathLst>
                <a:path extrusionOk="0" h="1198" w="922">
                  <a:moveTo>
                    <a:pt x="921" y="307"/>
                  </a:moveTo>
                  <a:lnTo>
                    <a:pt x="891" y="184"/>
                  </a:lnTo>
                  <a:lnTo>
                    <a:pt x="829" y="62"/>
                  </a:lnTo>
                  <a:lnTo>
                    <a:pt x="737" y="0"/>
                  </a:lnTo>
                  <a:lnTo>
                    <a:pt x="676" y="0"/>
                  </a:lnTo>
                  <a:lnTo>
                    <a:pt x="522" y="92"/>
                  </a:lnTo>
                  <a:lnTo>
                    <a:pt x="399" y="123"/>
                  </a:lnTo>
                  <a:lnTo>
                    <a:pt x="369" y="276"/>
                  </a:lnTo>
                  <a:lnTo>
                    <a:pt x="215" y="338"/>
                  </a:lnTo>
                  <a:lnTo>
                    <a:pt x="185" y="338"/>
                  </a:lnTo>
                  <a:lnTo>
                    <a:pt x="92" y="553"/>
                  </a:lnTo>
                  <a:lnTo>
                    <a:pt x="0" y="584"/>
                  </a:lnTo>
                  <a:lnTo>
                    <a:pt x="123" y="706"/>
                  </a:lnTo>
                  <a:lnTo>
                    <a:pt x="154" y="921"/>
                  </a:lnTo>
                  <a:lnTo>
                    <a:pt x="62" y="1106"/>
                  </a:lnTo>
                  <a:lnTo>
                    <a:pt x="123" y="1198"/>
                  </a:lnTo>
                  <a:lnTo>
                    <a:pt x="277" y="1106"/>
                  </a:lnTo>
                  <a:lnTo>
                    <a:pt x="430" y="1075"/>
                  </a:lnTo>
                  <a:lnTo>
                    <a:pt x="522" y="983"/>
                  </a:lnTo>
                  <a:lnTo>
                    <a:pt x="492" y="676"/>
                  </a:lnTo>
                  <a:lnTo>
                    <a:pt x="584" y="614"/>
                  </a:lnTo>
                  <a:lnTo>
                    <a:pt x="737" y="461"/>
                  </a:lnTo>
                  <a:close/>
                </a:path>
              </a:pathLst>
            </a:custGeom>
            <a:solidFill>
              <a:schemeClr val="accent3"/>
            </a:solidFill>
            <a:ln>
              <a:noFill/>
            </a:ln>
          </p:spPr>
        </p:sp>
        <p:sp>
          <p:nvSpPr>
            <p:cNvPr id="1311" name="Google Shape;1311;p75"/>
            <p:cNvSpPr/>
            <p:nvPr/>
          </p:nvSpPr>
          <p:spPr>
            <a:xfrm>
              <a:off x="6917760" y="2790360"/>
              <a:ext cx="510838" cy="523075"/>
            </a:xfrm>
            <a:custGeom>
              <a:rect b="b" l="l" r="r" t="t"/>
              <a:pathLst>
                <a:path extrusionOk="0" h="9458" w="9243">
                  <a:moveTo>
                    <a:pt x="1044" y="215"/>
                  </a:moveTo>
                  <a:lnTo>
                    <a:pt x="1075" y="154"/>
                  </a:lnTo>
                  <a:lnTo>
                    <a:pt x="1167" y="154"/>
                  </a:lnTo>
                  <a:lnTo>
                    <a:pt x="1229" y="92"/>
                  </a:lnTo>
                  <a:lnTo>
                    <a:pt x="2242" y="92"/>
                  </a:lnTo>
                  <a:lnTo>
                    <a:pt x="3931" y="0"/>
                  </a:lnTo>
                  <a:lnTo>
                    <a:pt x="6971" y="1781"/>
                  </a:lnTo>
                  <a:lnTo>
                    <a:pt x="7124" y="2057"/>
                  </a:lnTo>
                  <a:lnTo>
                    <a:pt x="7094" y="2119"/>
                  </a:lnTo>
                  <a:lnTo>
                    <a:pt x="7124" y="2242"/>
                  </a:lnTo>
                  <a:lnTo>
                    <a:pt x="7186" y="2303"/>
                  </a:lnTo>
                  <a:lnTo>
                    <a:pt x="8199" y="3040"/>
                  </a:lnTo>
                  <a:lnTo>
                    <a:pt x="8168" y="3040"/>
                  </a:lnTo>
                  <a:lnTo>
                    <a:pt x="8230" y="3101"/>
                  </a:lnTo>
                  <a:lnTo>
                    <a:pt x="8230" y="3224"/>
                  </a:lnTo>
                  <a:lnTo>
                    <a:pt x="8168" y="3286"/>
                  </a:lnTo>
                  <a:lnTo>
                    <a:pt x="8015" y="3838"/>
                  </a:lnTo>
                  <a:lnTo>
                    <a:pt x="7861" y="4176"/>
                  </a:lnTo>
                  <a:lnTo>
                    <a:pt x="7892" y="4391"/>
                  </a:lnTo>
                  <a:lnTo>
                    <a:pt x="8107" y="4575"/>
                  </a:lnTo>
                  <a:lnTo>
                    <a:pt x="8291" y="4790"/>
                  </a:lnTo>
                  <a:lnTo>
                    <a:pt x="8383" y="4759"/>
                  </a:lnTo>
                  <a:lnTo>
                    <a:pt x="8506" y="5067"/>
                  </a:lnTo>
                  <a:lnTo>
                    <a:pt x="8445" y="5159"/>
                  </a:lnTo>
                  <a:lnTo>
                    <a:pt x="8383" y="5128"/>
                  </a:lnTo>
                  <a:lnTo>
                    <a:pt x="8291" y="5220"/>
                  </a:lnTo>
                  <a:lnTo>
                    <a:pt x="8230" y="5404"/>
                  </a:lnTo>
                  <a:lnTo>
                    <a:pt x="8260" y="5711"/>
                  </a:lnTo>
                  <a:lnTo>
                    <a:pt x="8383" y="5834"/>
                  </a:lnTo>
                  <a:lnTo>
                    <a:pt x="8352" y="6018"/>
                  </a:lnTo>
                  <a:lnTo>
                    <a:pt x="8230" y="6111"/>
                  </a:lnTo>
                  <a:lnTo>
                    <a:pt x="8260" y="6295"/>
                  </a:lnTo>
                  <a:lnTo>
                    <a:pt x="8352" y="6510"/>
                  </a:lnTo>
                  <a:lnTo>
                    <a:pt x="8322" y="6540"/>
                  </a:lnTo>
                  <a:lnTo>
                    <a:pt x="8352" y="6633"/>
                  </a:lnTo>
                  <a:lnTo>
                    <a:pt x="8414" y="6786"/>
                  </a:lnTo>
                  <a:lnTo>
                    <a:pt x="8506" y="6878"/>
                  </a:lnTo>
                  <a:lnTo>
                    <a:pt x="8414" y="7001"/>
                  </a:lnTo>
                  <a:lnTo>
                    <a:pt x="8506" y="7124"/>
                  </a:lnTo>
                  <a:lnTo>
                    <a:pt x="8567" y="7369"/>
                  </a:lnTo>
                  <a:lnTo>
                    <a:pt x="8537" y="7492"/>
                  </a:lnTo>
                  <a:lnTo>
                    <a:pt x="8844" y="7769"/>
                  </a:lnTo>
                  <a:lnTo>
                    <a:pt x="9059" y="7799"/>
                  </a:lnTo>
                  <a:lnTo>
                    <a:pt x="9243" y="7953"/>
                  </a:lnTo>
                  <a:lnTo>
                    <a:pt x="9243" y="8014"/>
                  </a:lnTo>
                  <a:lnTo>
                    <a:pt x="9243" y="8045"/>
                  </a:lnTo>
                  <a:lnTo>
                    <a:pt x="9243" y="8045"/>
                  </a:lnTo>
                  <a:lnTo>
                    <a:pt x="9151" y="8137"/>
                  </a:lnTo>
                  <a:lnTo>
                    <a:pt x="8997" y="8106"/>
                  </a:lnTo>
                  <a:lnTo>
                    <a:pt x="8905" y="8229"/>
                  </a:lnTo>
                  <a:lnTo>
                    <a:pt x="8782" y="8321"/>
                  </a:lnTo>
                  <a:lnTo>
                    <a:pt x="8598" y="8352"/>
                  </a:lnTo>
                  <a:lnTo>
                    <a:pt x="8506" y="8475"/>
                  </a:lnTo>
                  <a:lnTo>
                    <a:pt x="8291" y="8506"/>
                  </a:lnTo>
                  <a:lnTo>
                    <a:pt x="8260" y="8567"/>
                  </a:lnTo>
                  <a:lnTo>
                    <a:pt x="8107" y="8598"/>
                  </a:lnTo>
                  <a:lnTo>
                    <a:pt x="7984" y="8567"/>
                  </a:lnTo>
                  <a:lnTo>
                    <a:pt x="7677" y="8659"/>
                  </a:lnTo>
                  <a:lnTo>
                    <a:pt x="7616" y="8721"/>
                  </a:lnTo>
                  <a:lnTo>
                    <a:pt x="7462" y="8751"/>
                  </a:lnTo>
                  <a:lnTo>
                    <a:pt x="7339" y="8659"/>
                  </a:lnTo>
                  <a:lnTo>
                    <a:pt x="7247" y="8690"/>
                  </a:lnTo>
                  <a:lnTo>
                    <a:pt x="7094" y="8628"/>
                  </a:lnTo>
                  <a:lnTo>
                    <a:pt x="7032" y="8690"/>
                  </a:lnTo>
                  <a:lnTo>
                    <a:pt x="7063" y="8782"/>
                  </a:lnTo>
                  <a:lnTo>
                    <a:pt x="7001" y="8905"/>
                  </a:lnTo>
                  <a:lnTo>
                    <a:pt x="6786" y="8935"/>
                  </a:lnTo>
                  <a:lnTo>
                    <a:pt x="6602" y="8997"/>
                  </a:lnTo>
                  <a:lnTo>
                    <a:pt x="6510" y="8935"/>
                  </a:lnTo>
                  <a:lnTo>
                    <a:pt x="6387" y="8905"/>
                  </a:lnTo>
                  <a:lnTo>
                    <a:pt x="6387" y="8874"/>
                  </a:lnTo>
                  <a:lnTo>
                    <a:pt x="6295" y="8813"/>
                  </a:lnTo>
                  <a:lnTo>
                    <a:pt x="6234" y="8874"/>
                  </a:lnTo>
                  <a:lnTo>
                    <a:pt x="6142" y="8905"/>
                  </a:lnTo>
                  <a:lnTo>
                    <a:pt x="5957" y="9028"/>
                  </a:lnTo>
                  <a:lnTo>
                    <a:pt x="5712" y="9089"/>
                  </a:lnTo>
                  <a:lnTo>
                    <a:pt x="5742" y="9028"/>
                  </a:lnTo>
                  <a:lnTo>
                    <a:pt x="5650" y="8935"/>
                  </a:lnTo>
                  <a:lnTo>
                    <a:pt x="5528" y="8935"/>
                  </a:lnTo>
                  <a:lnTo>
                    <a:pt x="5435" y="8843"/>
                  </a:lnTo>
                  <a:lnTo>
                    <a:pt x="5343" y="8813"/>
                  </a:lnTo>
                  <a:lnTo>
                    <a:pt x="5343" y="8751"/>
                  </a:lnTo>
                  <a:lnTo>
                    <a:pt x="5220" y="8782"/>
                  </a:lnTo>
                  <a:lnTo>
                    <a:pt x="5159" y="8843"/>
                  </a:lnTo>
                  <a:lnTo>
                    <a:pt x="5036" y="8874"/>
                  </a:lnTo>
                  <a:lnTo>
                    <a:pt x="4238" y="8874"/>
                  </a:lnTo>
                  <a:lnTo>
                    <a:pt x="4084" y="9457"/>
                  </a:lnTo>
                  <a:lnTo>
                    <a:pt x="4084" y="8076"/>
                  </a:lnTo>
                  <a:lnTo>
                    <a:pt x="4054" y="7769"/>
                  </a:lnTo>
                  <a:lnTo>
                    <a:pt x="3777" y="7462"/>
                  </a:lnTo>
                  <a:lnTo>
                    <a:pt x="3685" y="7369"/>
                  </a:lnTo>
                  <a:lnTo>
                    <a:pt x="3593" y="7308"/>
                  </a:lnTo>
                  <a:lnTo>
                    <a:pt x="3562" y="7247"/>
                  </a:lnTo>
                  <a:lnTo>
                    <a:pt x="3501" y="7247"/>
                  </a:lnTo>
                  <a:lnTo>
                    <a:pt x="3439" y="7185"/>
                  </a:lnTo>
                  <a:lnTo>
                    <a:pt x="3347" y="7185"/>
                  </a:lnTo>
                  <a:lnTo>
                    <a:pt x="3317" y="7216"/>
                  </a:lnTo>
                  <a:lnTo>
                    <a:pt x="3255" y="7155"/>
                  </a:lnTo>
                  <a:lnTo>
                    <a:pt x="3163" y="7155"/>
                  </a:lnTo>
                  <a:lnTo>
                    <a:pt x="3102" y="7062"/>
                  </a:lnTo>
                  <a:lnTo>
                    <a:pt x="3040" y="7032"/>
                  </a:lnTo>
                  <a:lnTo>
                    <a:pt x="2979" y="7062"/>
                  </a:lnTo>
                  <a:lnTo>
                    <a:pt x="2979" y="7062"/>
                  </a:lnTo>
                  <a:lnTo>
                    <a:pt x="2917" y="7062"/>
                  </a:lnTo>
                  <a:lnTo>
                    <a:pt x="2764" y="6909"/>
                  </a:lnTo>
                  <a:lnTo>
                    <a:pt x="2733" y="6786"/>
                  </a:lnTo>
                  <a:lnTo>
                    <a:pt x="2610" y="6755"/>
                  </a:lnTo>
                  <a:lnTo>
                    <a:pt x="2549" y="6694"/>
                  </a:lnTo>
                  <a:lnTo>
                    <a:pt x="2457" y="6694"/>
                  </a:lnTo>
                  <a:lnTo>
                    <a:pt x="2088" y="6540"/>
                  </a:lnTo>
                  <a:lnTo>
                    <a:pt x="1935" y="6540"/>
                  </a:lnTo>
                  <a:lnTo>
                    <a:pt x="1812" y="6448"/>
                  </a:lnTo>
                  <a:lnTo>
                    <a:pt x="1812" y="6387"/>
                  </a:lnTo>
                  <a:lnTo>
                    <a:pt x="1689" y="6295"/>
                  </a:lnTo>
                  <a:lnTo>
                    <a:pt x="1597" y="6295"/>
                  </a:lnTo>
                  <a:lnTo>
                    <a:pt x="1474" y="6264"/>
                  </a:lnTo>
                  <a:lnTo>
                    <a:pt x="1351" y="6264"/>
                  </a:lnTo>
                  <a:lnTo>
                    <a:pt x="1075" y="6111"/>
                  </a:lnTo>
                  <a:lnTo>
                    <a:pt x="891" y="5466"/>
                  </a:lnTo>
                  <a:lnTo>
                    <a:pt x="307" y="4667"/>
                  </a:lnTo>
                  <a:lnTo>
                    <a:pt x="93" y="3685"/>
                  </a:lnTo>
                  <a:lnTo>
                    <a:pt x="0" y="2979"/>
                  </a:lnTo>
                  <a:lnTo>
                    <a:pt x="400" y="3009"/>
                  </a:lnTo>
                  <a:lnTo>
                    <a:pt x="707" y="2917"/>
                  </a:lnTo>
                  <a:lnTo>
                    <a:pt x="829" y="2733"/>
                  </a:lnTo>
                  <a:lnTo>
                    <a:pt x="1044" y="2487"/>
                  </a:lnTo>
                  <a:lnTo>
                    <a:pt x="1137" y="2395"/>
                  </a:lnTo>
                  <a:lnTo>
                    <a:pt x="1259" y="2272"/>
                  </a:lnTo>
                  <a:lnTo>
                    <a:pt x="1382" y="2149"/>
                  </a:lnTo>
                  <a:lnTo>
                    <a:pt x="1413" y="2027"/>
                  </a:lnTo>
                  <a:lnTo>
                    <a:pt x="1351" y="1781"/>
                  </a:lnTo>
                  <a:lnTo>
                    <a:pt x="1259" y="1781"/>
                  </a:lnTo>
                  <a:lnTo>
                    <a:pt x="1229" y="1658"/>
                  </a:lnTo>
                  <a:lnTo>
                    <a:pt x="1106" y="1597"/>
                  </a:lnTo>
                  <a:lnTo>
                    <a:pt x="1106" y="1505"/>
                  </a:lnTo>
                  <a:lnTo>
                    <a:pt x="1044" y="1413"/>
                  </a:lnTo>
                  <a:lnTo>
                    <a:pt x="1044" y="1351"/>
                  </a:lnTo>
                  <a:lnTo>
                    <a:pt x="1075" y="1382"/>
                  </a:lnTo>
                  <a:lnTo>
                    <a:pt x="1167" y="1382"/>
                  </a:lnTo>
                  <a:lnTo>
                    <a:pt x="1259" y="1351"/>
                  </a:lnTo>
                  <a:lnTo>
                    <a:pt x="1321" y="1290"/>
                  </a:lnTo>
                  <a:lnTo>
                    <a:pt x="1351" y="1167"/>
                  </a:lnTo>
                  <a:lnTo>
                    <a:pt x="1413" y="1044"/>
                  </a:lnTo>
                  <a:lnTo>
                    <a:pt x="1382" y="891"/>
                  </a:lnTo>
                  <a:lnTo>
                    <a:pt x="1321" y="645"/>
                  </a:lnTo>
                  <a:lnTo>
                    <a:pt x="1259" y="522"/>
                  </a:lnTo>
                  <a:lnTo>
                    <a:pt x="1229" y="430"/>
                  </a:lnTo>
                  <a:lnTo>
                    <a:pt x="1137" y="369"/>
                  </a:lnTo>
                  <a:close/>
                </a:path>
              </a:pathLst>
            </a:custGeom>
            <a:solidFill>
              <a:schemeClr val="accent3"/>
            </a:solidFill>
            <a:ln>
              <a:noFill/>
            </a:ln>
          </p:spPr>
        </p:sp>
        <p:sp>
          <p:nvSpPr>
            <p:cNvPr id="1312" name="Google Shape;1312;p75"/>
            <p:cNvSpPr/>
            <p:nvPr/>
          </p:nvSpPr>
          <p:spPr>
            <a:xfrm>
              <a:off x="6902640" y="2800440"/>
              <a:ext cx="93241" cy="76321"/>
            </a:xfrm>
            <a:custGeom>
              <a:rect b="b" l="l" r="r" t="t"/>
              <a:pathLst>
                <a:path extrusionOk="0" h="1383" w="1689">
                  <a:moveTo>
                    <a:pt x="491" y="185"/>
                  </a:moveTo>
                  <a:lnTo>
                    <a:pt x="522" y="215"/>
                  </a:lnTo>
                  <a:lnTo>
                    <a:pt x="676" y="185"/>
                  </a:lnTo>
                  <a:lnTo>
                    <a:pt x="798" y="92"/>
                  </a:lnTo>
                  <a:lnTo>
                    <a:pt x="891" y="123"/>
                  </a:lnTo>
                  <a:lnTo>
                    <a:pt x="952" y="185"/>
                  </a:lnTo>
                  <a:lnTo>
                    <a:pt x="1075" y="185"/>
                  </a:lnTo>
                  <a:lnTo>
                    <a:pt x="1136" y="123"/>
                  </a:lnTo>
                  <a:lnTo>
                    <a:pt x="1136" y="31"/>
                  </a:lnTo>
                  <a:lnTo>
                    <a:pt x="1290" y="0"/>
                  </a:lnTo>
                  <a:lnTo>
                    <a:pt x="1413" y="185"/>
                  </a:lnTo>
                  <a:lnTo>
                    <a:pt x="1505" y="246"/>
                  </a:lnTo>
                  <a:lnTo>
                    <a:pt x="1535" y="338"/>
                  </a:lnTo>
                  <a:lnTo>
                    <a:pt x="1597" y="461"/>
                  </a:lnTo>
                  <a:lnTo>
                    <a:pt x="1658" y="707"/>
                  </a:lnTo>
                  <a:lnTo>
                    <a:pt x="1689" y="860"/>
                  </a:lnTo>
                  <a:lnTo>
                    <a:pt x="1627" y="983"/>
                  </a:lnTo>
                  <a:lnTo>
                    <a:pt x="1597" y="1106"/>
                  </a:lnTo>
                  <a:lnTo>
                    <a:pt x="1535" y="1167"/>
                  </a:lnTo>
                  <a:lnTo>
                    <a:pt x="1443" y="1198"/>
                  </a:lnTo>
                  <a:lnTo>
                    <a:pt x="1351" y="1198"/>
                  </a:lnTo>
                  <a:lnTo>
                    <a:pt x="1320" y="1167"/>
                  </a:lnTo>
                  <a:lnTo>
                    <a:pt x="1320" y="1106"/>
                  </a:lnTo>
                  <a:lnTo>
                    <a:pt x="1228" y="1044"/>
                  </a:lnTo>
                  <a:lnTo>
                    <a:pt x="1198" y="921"/>
                  </a:lnTo>
                  <a:lnTo>
                    <a:pt x="1105" y="891"/>
                  </a:lnTo>
                  <a:lnTo>
                    <a:pt x="1044" y="860"/>
                  </a:lnTo>
                  <a:lnTo>
                    <a:pt x="952" y="860"/>
                  </a:lnTo>
                  <a:lnTo>
                    <a:pt x="983" y="983"/>
                  </a:lnTo>
                  <a:lnTo>
                    <a:pt x="860" y="1259"/>
                  </a:lnTo>
                  <a:lnTo>
                    <a:pt x="860" y="1321"/>
                  </a:lnTo>
                  <a:lnTo>
                    <a:pt x="706" y="1382"/>
                  </a:lnTo>
                  <a:lnTo>
                    <a:pt x="614" y="1321"/>
                  </a:lnTo>
                  <a:lnTo>
                    <a:pt x="583" y="1321"/>
                  </a:lnTo>
                  <a:lnTo>
                    <a:pt x="522" y="1382"/>
                  </a:lnTo>
                  <a:lnTo>
                    <a:pt x="369" y="1321"/>
                  </a:lnTo>
                  <a:lnTo>
                    <a:pt x="307" y="1198"/>
                  </a:lnTo>
                  <a:lnTo>
                    <a:pt x="215" y="1167"/>
                  </a:lnTo>
                  <a:lnTo>
                    <a:pt x="92" y="1167"/>
                  </a:lnTo>
                  <a:lnTo>
                    <a:pt x="0" y="1167"/>
                  </a:lnTo>
                  <a:lnTo>
                    <a:pt x="31" y="1044"/>
                  </a:lnTo>
                  <a:lnTo>
                    <a:pt x="154" y="553"/>
                  </a:lnTo>
                  <a:lnTo>
                    <a:pt x="307" y="369"/>
                  </a:lnTo>
                  <a:close/>
                </a:path>
              </a:pathLst>
            </a:custGeom>
            <a:solidFill>
              <a:schemeClr val="accent3"/>
            </a:solidFill>
            <a:ln>
              <a:noFill/>
            </a:ln>
          </p:spPr>
        </p:sp>
        <p:sp>
          <p:nvSpPr>
            <p:cNvPr id="1313" name="Google Shape;1313;p75"/>
            <p:cNvSpPr/>
            <p:nvPr/>
          </p:nvSpPr>
          <p:spPr>
            <a:xfrm>
              <a:off x="6902640" y="2847960"/>
              <a:ext cx="93241" cy="108361"/>
            </a:xfrm>
            <a:custGeom>
              <a:rect b="b" l="l" r="r" t="t"/>
              <a:pathLst>
                <a:path extrusionOk="0" h="1966" w="1689">
                  <a:moveTo>
                    <a:pt x="276" y="1935"/>
                  </a:moveTo>
                  <a:lnTo>
                    <a:pt x="676" y="1965"/>
                  </a:lnTo>
                  <a:lnTo>
                    <a:pt x="983" y="1873"/>
                  </a:lnTo>
                  <a:lnTo>
                    <a:pt x="1105" y="1689"/>
                  </a:lnTo>
                  <a:lnTo>
                    <a:pt x="1320" y="1443"/>
                  </a:lnTo>
                  <a:lnTo>
                    <a:pt x="1413" y="1351"/>
                  </a:lnTo>
                  <a:lnTo>
                    <a:pt x="1535" y="1228"/>
                  </a:lnTo>
                  <a:lnTo>
                    <a:pt x="1658" y="1105"/>
                  </a:lnTo>
                  <a:lnTo>
                    <a:pt x="1689" y="983"/>
                  </a:lnTo>
                  <a:lnTo>
                    <a:pt x="1627" y="737"/>
                  </a:lnTo>
                  <a:lnTo>
                    <a:pt x="1535" y="737"/>
                  </a:lnTo>
                  <a:lnTo>
                    <a:pt x="1505" y="614"/>
                  </a:lnTo>
                  <a:lnTo>
                    <a:pt x="1382" y="553"/>
                  </a:lnTo>
                  <a:lnTo>
                    <a:pt x="1382" y="461"/>
                  </a:lnTo>
                  <a:lnTo>
                    <a:pt x="1320" y="369"/>
                  </a:lnTo>
                  <a:lnTo>
                    <a:pt x="1320" y="246"/>
                  </a:lnTo>
                  <a:lnTo>
                    <a:pt x="1228" y="184"/>
                  </a:lnTo>
                  <a:lnTo>
                    <a:pt x="1198" y="61"/>
                  </a:lnTo>
                  <a:lnTo>
                    <a:pt x="1105" y="31"/>
                  </a:lnTo>
                  <a:lnTo>
                    <a:pt x="1044" y="0"/>
                  </a:lnTo>
                  <a:lnTo>
                    <a:pt x="952" y="0"/>
                  </a:lnTo>
                  <a:lnTo>
                    <a:pt x="983" y="123"/>
                  </a:lnTo>
                  <a:lnTo>
                    <a:pt x="860" y="399"/>
                  </a:lnTo>
                  <a:lnTo>
                    <a:pt x="860" y="461"/>
                  </a:lnTo>
                  <a:lnTo>
                    <a:pt x="706" y="522"/>
                  </a:lnTo>
                  <a:lnTo>
                    <a:pt x="614" y="461"/>
                  </a:lnTo>
                  <a:lnTo>
                    <a:pt x="583" y="461"/>
                  </a:lnTo>
                  <a:lnTo>
                    <a:pt x="522" y="522"/>
                  </a:lnTo>
                  <a:lnTo>
                    <a:pt x="369" y="461"/>
                  </a:lnTo>
                  <a:lnTo>
                    <a:pt x="307" y="338"/>
                  </a:lnTo>
                  <a:lnTo>
                    <a:pt x="215" y="307"/>
                  </a:lnTo>
                  <a:lnTo>
                    <a:pt x="92" y="307"/>
                  </a:lnTo>
                  <a:lnTo>
                    <a:pt x="0" y="307"/>
                  </a:lnTo>
                  <a:lnTo>
                    <a:pt x="0" y="399"/>
                  </a:lnTo>
                  <a:lnTo>
                    <a:pt x="123" y="583"/>
                  </a:lnTo>
                  <a:lnTo>
                    <a:pt x="123" y="768"/>
                  </a:lnTo>
                  <a:lnTo>
                    <a:pt x="123" y="983"/>
                  </a:lnTo>
                  <a:close/>
                </a:path>
              </a:pathLst>
            </a:custGeom>
            <a:solidFill>
              <a:schemeClr val="accent3"/>
            </a:solidFill>
            <a:ln>
              <a:noFill/>
            </a:ln>
          </p:spPr>
        </p:sp>
        <p:sp>
          <p:nvSpPr>
            <p:cNvPr id="1314" name="Google Shape;1314;p75"/>
            <p:cNvSpPr/>
            <p:nvPr/>
          </p:nvSpPr>
          <p:spPr>
            <a:xfrm>
              <a:off x="6127920" y="2501280"/>
              <a:ext cx="874435" cy="866171"/>
            </a:xfrm>
            <a:custGeom>
              <a:rect b="b" l="l" r="r" t="t"/>
              <a:pathLst>
                <a:path extrusionOk="0" h="15661" w="15814">
                  <a:moveTo>
                    <a:pt x="0" y="9335"/>
                  </a:moveTo>
                  <a:lnTo>
                    <a:pt x="154" y="9243"/>
                  </a:lnTo>
                  <a:lnTo>
                    <a:pt x="307" y="9212"/>
                  </a:lnTo>
                  <a:lnTo>
                    <a:pt x="399" y="9120"/>
                  </a:lnTo>
                  <a:lnTo>
                    <a:pt x="369" y="8813"/>
                  </a:lnTo>
                  <a:lnTo>
                    <a:pt x="461" y="8751"/>
                  </a:lnTo>
                  <a:lnTo>
                    <a:pt x="614" y="8598"/>
                  </a:lnTo>
                  <a:lnTo>
                    <a:pt x="798" y="8413"/>
                  </a:lnTo>
                  <a:lnTo>
                    <a:pt x="921" y="8444"/>
                  </a:lnTo>
                  <a:lnTo>
                    <a:pt x="1044" y="8383"/>
                  </a:lnTo>
                  <a:lnTo>
                    <a:pt x="1075" y="8444"/>
                  </a:lnTo>
                  <a:lnTo>
                    <a:pt x="1075" y="8536"/>
                  </a:lnTo>
                  <a:lnTo>
                    <a:pt x="1228" y="8536"/>
                  </a:lnTo>
                  <a:lnTo>
                    <a:pt x="1320" y="8413"/>
                  </a:lnTo>
                  <a:lnTo>
                    <a:pt x="1320" y="8260"/>
                  </a:lnTo>
                  <a:lnTo>
                    <a:pt x="1443" y="8229"/>
                  </a:lnTo>
                  <a:lnTo>
                    <a:pt x="1566" y="8260"/>
                  </a:lnTo>
                  <a:lnTo>
                    <a:pt x="1720" y="8106"/>
                  </a:lnTo>
                  <a:lnTo>
                    <a:pt x="1996" y="8045"/>
                  </a:lnTo>
                  <a:lnTo>
                    <a:pt x="1965" y="8106"/>
                  </a:lnTo>
                  <a:lnTo>
                    <a:pt x="1873" y="8291"/>
                  </a:lnTo>
                  <a:lnTo>
                    <a:pt x="1904" y="8321"/>
                  </a:lnTo>
                  <a:lnTo>
                    <a:pt x="1965" y="8475"/>
                  </a:lnTo>
                  <a:lnTo>
                    <a:pt x="2150" y="8598"/>
                  </a:lnTo>
                  <a:lnTo>
                    <a:pt x="2364" y="8506"/>
                  </a:lnTo>
                  <a:lnTo>
                    <a:pt x="2487" y="8321"/>
                  </a:lnTo>
                  <a:lnTo>
                    <a:pt x="2825" y="7984"/>
                  </a:lnTo>
                  <a:lnTo>
                    <a:pt x="2856" y="7861"/>
                  </a:lnTo>
                  <a:lnTo>
                    <a:pt x="3009" y="7799"/>
                  </a:lnTo>
                  <a:lnTo>
                    <a:pt x="3132" y="7738"/>
                  </a:lnTo>
                  <a:lnTo>
                    <a:pt x="3286" y="7523"/>
                  </a:lnTo>
                  <a:lnTo>
                    <a:pt x="3286" y="7369"/>
                  </a:lnTo>
                  <a:lnTo>
                    <a:pt x="3316" y="7155"/>
                  </a:lnTo>
                  <a:lnTo>
                    <a:pt x="3378" y="6694"/>
                  </a:lnTo>
                  <a:lnTo>
                    <a:pt x="3316" y="6633"/>
                  </a:lnTo>
                  <a:lnTo>
                    <a:pt x="3286" y="6387"/>
                  </a:lnTo>
                  <a:lnTo>
                    <a:pt x="3378" y="6233"/>
                  </a:lnTo>
                  <a:lnTo>
                    <a:pt x="3623" y="5957"/>
                  </a:lnTo>
                  <a:lnTo>
                    <a:pt x="3623" y="5773"/>
                  </a:lnTo>
                  <a:lnTo>
                    <a:pt x="3777" y="5589"/>
                  </a:lnTo>
                  <a:lnTo>
                    <a:pt x="3992" y="5466"/>
                  </a:lnTo>
                  <a:lnTo>
                    <a:pt x="4084" y="5496"/>
                  </a:lnTo>
                  <a:lnTo>
                    <a:pt x="4238" y="5374"/>
                  </a:lnTo>
                  <a:lnTo>
                    <a:pt x="4391" y="5312"/>
                  </a:lnTo>
                  <a:lnTo>
                    <a:pt x="4637" y="4882"/>
                  </a:lnTo>
                  <a:lnTo>
                    <a:pt x="4667" y="4606"/>
                  </a:lnTo>
                  <a:lnTo>
                    <a:pt x="4729" y="4330"/>
                  </a:lnTo>
                  <a:lnTo>
                    <a:pt x="4852" y="4299"/>
                  </a:lnTo>
                  <a:lnTo>
                    <a:pt x="4882" y="4053"/>
                  </a:lnTo>
                  <a:lnTo>
                    <a:pt x="4821" y="3992"/>
                  </a:lnTo>
                  <a:lnTo>
                    <a:pt x="4882" y="3746"/>
                  </a:lnTo>
                  <a:lnTo>
                    <a:pt x="4852" y="3654"/>
                  </a:lnTo>
                  <a:lnTo>
                    <a:pt x="4882" y="3408"/>
                  </a:lnTo>
                  <a:lnTo>
                    <a:pt x="5005" y="3255"/>
                  </a:lnTo>
                  <a:lnTo>
                    <a:pt x="5005" y="3071"/>
                  </a:lnTo>
                  <a:lnTo>
                    <a:pt x="5067" y="2886"/>
                  </a:lnTo>
                  <a:lnTo>
                    <a:pt x="4975" y="2610"/>
                  </a:lnTo>
                  <a:lnTo>
                    <a:pt x="5343" y="2149"/>
                  </a:lnTo>
                  <a:lnTo>
                    <a:pt x="5374" y="1996"/>
                  </a:lnTo>
                  <a:lnTo>
                    <a:pt x="5527" y="1904"/>
                  </a:lnTo>
                  <a:lnTo>
                    <a:pt x="5527" y="1597"/>
                  </a:lnTo>
                  <a:lnTo>
                    <a:pt x="5466" y="1413"/>
                  </a:lnTo>
                  <a:lnTo>
                    <a:pt x="5466" y="1259"/>
                  </a:lnTo>
                  <a:lnTo>
                    <a:pt x="5497" y="1136"/>
                  </a:lnTo>
                  <a:lnTo>
                    <a:pt x="5558" y="1044"/>
                  </a:lnTo>
                  <a:lnTo>
                    <a:pt x="5435" y="891"/>
                  </a:lnTo>
                  <a:lnTo>
                    <a:pt x="5435" y="798"/>
                  </a:lnTo>
                  <a:lnTo>
                    <a:pt x="5558" y="768"/>
                  </a:lnTo>
                  <a:lnTo>
                    <a:pt x="5619" y="706"/>
                  </a:lnTo>
                  <a:lnTo>
                    <a:pt x="5619" y="645"/>
                  </a:lnTo>
                  <a:lnTo>
                    <a:pt x="5681" y="553"/>
                  </a:lnTo>
                  <a:lnTo>
                    <a:pt x="5711" y="430"/>
                  </a:lnTo>
                  <a:lnTo>
                    <a:pt x="5773" y="369"/>
                  </a:lnTo>
                  <a:lnTo>
                    <a:pt x="5865" y="369"/>
                  </a:lnTo>
                  <a:lnTo>
                    <a:pt x="5988" y="246"/>
                  </a:lnTo>
                  <a:lnTo>
                    <a:pt x="6141" y="276"/>
                  </a:lnTo>
                  <a:lnTo>
                    <a:pt x="6141" y="184"/>
                  </a:lnTo>
                  <a:lnTo>
                    <a:pt x="6233" y="184"/>
                  </a:lnTo>
                  <a:lnTo>
                    <a:pt x="6356" y="276"/>
                  </a:lnTo>
                  <a:lnTo>
                    <a:pt x="6448" y="307"/>
                  </a:lnTo>
                  <a:lnTo>
                    <a:pt x="6694" y="491"/>
                  </a:lnTo>
                  <a:lnTo>
                    <a:pt x="6817" y="553"/>
                  </a:lnTo>
                  <a:lnTo>
                    <a:pt x="7032" y="737"/>
                  </a:lnTo>
                  <a:lnTo>
                    <a:pt x="7093" y="768"/>
                  </a:lnTo>
                  <a:lnTo>
                    <a:pt x="7277" y="768"/>
                  </a:lnTo>
                  <a:lnTo>
                    <a:pt x="7431" y="860"/>
                  </a:lnTo>
                  <a:lnTo>
                    <a:pt x="7646" y="891"/>
                  </a:lnTo>
                  <a:lnTo>
                    <a:pt x="7769" y="891"/>
                  </a:lnTo>
                  <a:lnTo>
                    <a:pt x="7861" y="860"/>
                  </a:lnTo>
                  <a:lnTo>
                    <a:pt x="7984" y="860"/>
                  </a:lnTo>
                  <a:lnTo>
                    <a:pt x="8107" y="921"/>
                  </a:lnTo>
                  <a:lnTo>
                    <a:pt x="8321" y="952"/>
                  </a:lnTo>
                  <a:lnTo>
                    <a:pt x="8383" y="983"/>
                  </a:lnTo>
                  <a:lnTo>
                    <a:pt x="8598" y="952"/>
                  </a:lnTo>
                  <a:lnTo>
                    <a:pt x="8629" y="891"/>
                  </a:lnTo>
                  <a:lnTo>
                    <a:pt x="8536" y="829"/>
                  </a:lnTo>
                  <a:lnTo>
                    <a:pt x="8506" y="706"/>
                  </a:lnTo>
                  <a:lnTo>
                    <a:pt x="8659" y="583"/>
                  </a:lnTo>
                  <a:lnTo>
                    <a:pt x="8751" y="430"/>
                  </a:lnTo>
                  <a:lnTo>
                    <a:pt x="8936" y="430"/>
                  </a:lnTo>
                  <a:lnTo>
                    <a:pt x="9089" y="461"/>
                  </a:lnTo>
                  <a:lnTo>
                    <a:pt x="9181" y="583"/>
                  </a:lnTo>
                  <a:lnTo>
                    <a:pt x="9273" y="522"/>
                  </a:lnTo>
                  <a:lnTo>
                    <a:pt x="9642" y="491"/>
                  </a:lnTo>
                  <a:lnTo>
                    <a:pt x="9703" y="399"/>
                  </a:lnTo>
                  <a:lnTo>
                    <a:pt x="9826" y="369"/>
                  </a:lnTo>
                  <a:lnTo>
                    <a:pt x="10164" y="215"/>
                  </a:lnTo>
                  <a:lnTo>
                    <a:pt x="10287" y="215"/>
                  </a:lnTo>
                  <a:lnTo>
                    <a:pt x="10317" y="276"/>
                  </a:lnTo>
                  <a:lnTo>
                    <a:pt x="10348" y="276"/>
                  </a:lnTo>
                  <a:lnTo>
                    <a:pt x="10409" y="369"/>
                  </a:lnTo>
                  <a:lnTo>
                    <a:pt x="10471" y="399"/>
                  </a:lnTo>
                  <a:lnTo>
                    <a:pt x="10563" y="307"/>
                  </a:lnTo>
                  <a:lnTo>
                    <a:pt x="10778" y="307"/>
                  </a:lnTo>
                  <a:lnTo>
                    <a:pt x="10870" y="276"/>
                  </a:lnTo>
                  <a:lnTo>
                    <a:pt x="10993" y="276"/>
                  </a:lnTo>
                  <a:lnTo>
                    <a:pt x="11085" y="123"/>
                  </a:lnTo>
                  <a:lnTo>
                    <a:pt x="11054" y="62"/>
                  </a:lnTo>
                  <a:lnTo>
                    <a:pt x="11054" y="0"/>
                  </a:lnTo>
                  <a:lnTo>
                    <a:pt x="11177" y="0"/>
                  </a:lnTo>
                  <a:lnTo>
                    <a:pt x="11269" y="62"/>
                  </a:lnTo>
                  <a:lnTo>
                    <a:pt x="11453" y="92"/>
                  </a:lnTo>
                  <a:lnTo>
                    <a:pt x="11546" y="92"/>
                  </a:lnTo>
                  <a:lnTo>
                    <a:pt x="11607" y="123"/>
                  </a:lnTo>
                  <a:lnTo>
                    <a:pt x="11730" y="154"/>
                  </a:lnTo>
                  <a:lnTo>
                    <a:pt x="11853" y="246"/>
                  </a:lnTo>
                  <a:lnTo>
                    <a:pt x="12160" y="246"/>
                  </a:lnTo>
                  <a:lnTo>
                    <a:pt x="12221" y="276"/>
                  </a:lnTo>
                  <a:lnTo>
                    <a:pt x="12467" y="154"/>
                  </a:lnTo>
                  <a:lnTo>
                    <a:pt x="12651" y="154"/>
                  </a:lnTo>
                  <a:lnTo>
                    <a:pt x="12805" y="246"/>
                  </a:lnTo>
                  <a:lnTo>
                    <a:pt x="12866" y="276"/>
                  </a:lnTo>
                  <a:lnTo>
                    <a:pt x="12897" y="399"/>
                  </a:lnTo>
                  <a:lnTo>
                    <a:pt x="12989" y="522"/>
                  </a:lnTo>
                  <a:lnTo>
                    <a:pt x="13081" y="522"/>
                  </a:lnTo>
                  <a:lnTo>
                    <a:pt x="13173" y="645"/>
                  </a:lnTo>
                  <a:lnTo>
                    <a:pt x="13327" y="768"/>
                  </a:lnTo>
                  <a:lnTo>
                    <a:pt x="13511" y="829"/>
                  </a:lnTo>
                  <a:lnTo>
                    <a:pt x="13603" y="829"/>
                  </a:lnTo>
                  <a:lnTo>
                    <a:pt x="13664" y="706"/>
                  </a:lnTo>
                  <a:lnTo>
                    <a:pt x="13756" y="645"/>
                  </a:lnTo>
                  <a:lnTo>
                    <a:pt x="13941" y="645"/>
                  </a:lnTo>
                  <a:lnTo>
                    <a:pt x="14063" y="676"/>
                  </a:lnTo>
                  <a:lnTo>
                    <a:pt x="14094" y="706"/>
                  </a:lnTo>
                  <a:lnTo>
                    <a:pt x="14156" y="706"/>
                  </a:lnTo>
                  <a:lnTo>
                    <a:pt x="14340" y="676"/>
                  </a:lnTo>
                  <a:lnTo>
                    <a:pt x="14401" y="583"/>
                  </a:lnTo>
                  <a:lnTo>
                    <a:pt x="14493" y="461"/>
                  </a:lnTo>
                  <a:lnTo>
                    <a:pt x="14678" y="461"/>
                  </a:lnTo>
                  <a:lnTo>
                    <a:pt x="14739" y="522"/>
                  </a:lnTo>
                  <a:lnTo>
                    <a:pt x="14831" y="706"/>
                  </a:lnTo>
                  <a:lnTo>
                    <a:pt x="14923" y="829"/>
                  </a:lnTo>
                  <a:lnTo>
                    <a:pt x="14985" y="891"/>
                  </a:lnTo>
                  <a:lnTo>
                    <a:pt x="15200" y="983"/>
                  </a:lnTo>
                  <a:lnTo>
                    <a:pt x="15292" y="1044"/>
                  </a:lnTo>
                  <a:lnTo>
                    <a:pt x="15353" y="1198"/>
                  </a:lnTo>
                  <a:lnTo>
                    <a:pt x="15384" y="1259"/>
                  </a:lnTo>
                  <a:lnTo>
                    <a:pt x="15445" y="1382"/>
                  </a:lnTo>
                  <a:lnTo>
                    <a:pt x="15445" y="1474"/>
                  </a:lnTo>
                  <a:lnTo>
                    <a:pt x="15476" y="1474"/>
                  </a:lnTo>
                  <a:lnTo>
                    <a:pt x="15691" y="1474"/>
                  </a:lnTo>
                  <a:lnTo>
                    <a:pt x="15752" y="1505"/>
                  </a:lnTo>
                  <a:lnTo>
                    <a:pt x="15722" y="1658"/>
                  </a:lnTo>
                  <a:lnTo>
                    <a:pt x="15629" y="1781"/>
                  </a:lnTo>
                  <a:lnTo>
                    <a:pt x="15629" y="1996"/>
                  </a:lnTo>
                  <a:lnTo>
                    <a:pt x="15568" y="2272"/>
                  </a:lnTo>
                  <a:lnTo>
                    <a:pt x="15568" y="2487"/>
                  </a:lnTo>
                  <a:lnTo>
                    <a:pt x="15660" y="2549"/>
                  </a:lnTo>
                  <a:lnTo>
                    <a:pt x="15752" y="2671"/>
                  </a:lnTo>
                  <a:lnTo>
                    <a:pt x="15814" y="2794"/>
                  </a:lnTo>
                  <a:lnTo>
                    <a:pt x="15783" y="2886"/>
                  </a:lnTo>
                  <a:lnTo>
                    <a:pt x="15353" y="3470"/>
                  </a:lnTo>
                  <a:lnTo>
                    <a:pt x="15107" y="3746"/>
                  </a:lnTo>
                  <a:lnTo>
                    <a:pt x="15015" y="3869"/>
                  </a:lnTo>
                  <a:lnTo>
                    <a:pt x="14708" y="4452"/>
                  </a:lnTo>
                  <a:lnTo>
                    <a:pt x="14647" y="4545"/>
                  </a:lnTo>
                  <a:lnTo>
                    <a:pt x="14647" y="4759"/>
                  </a:lnTo>
                  <a:lnTo>
                    <a:pt x="14616" y="5067"/>
                  </a:lnTo>
                  <a:lnTo>
                    <a:pt x="14524" y="5374"/>
                  </a:lnTo>
                  <a:lnTo>
                    <a:pt x="14524" y="5558"/>
                  </a:lnTo>
                  <a:lnTo>
                    <a:pt x="14309" y="5773"/>
                  </a:lnTo>
                  <a:lnTo>
                    <a:pt x="14156" y="5957"/>
                  </a:lnTo>
                  <a:lnTo>
                    <a:pt x="14033" y="6448"/>
                  </a:lnTo>
                  <a:lnTo>
                    <a:pt x="14002" y="6663"/>
                  </a:lnTo>
                  <a:lnTo>
                    <a:pt x="14125" y="6847"/>
                  </a:lnTo>
                  <a:lnTo>
                    <a:pt x="14125" y="7032"/>
                  </a:lnTo>
                  <a:lnTo>
                    <a:pt x="14125" y="7247"/>
                  </a:lnTo>
                  <a:lnTo>
                    <a:pt x="14371" y="8905"/>
                  </a:lnTo>
                  <a:lnTo>
                    <a:pt x="14585" y="9887"/>
                  </a:lnTo>
                  <a:lnTo>
                    <a:pt x="15169" y="10686"/>
                  </a:lnTo>
                  <a:lnTo>
                    <a:pt x="15353" y="11331"/>
                  </a:lnTo>
                  <a:lnTo>
                    <a:pt x="15261" y="11300"/>
                  </a:lnTo>
                  <a:lnTo>
                    <a:pt x="13910" y="11607"/>
                  </a:lnTo>
                  <a:lnTo>
                    <a:pt x="13572" y="12252"/>
                  </a:lnTo>
                  <a:lnTo>
                    <a:pt x="13603" y="12436"/>
                  </a:lnTo>
                  <a:lnTo>
                    <a:pt x="13695" y="12528"/>
                  </a:lnTo>
                  <a:lnTo>
                    <a:pt x="13787" y="12559"/>
                  </a:lnTo>
                  <a:lnTo>
                    <a:pt x="13756" y="12651"/>
                  </a:lnTo>
                  <a:lnTo>
                    <a:pt x="13726" y="12712"/>
                  </a:lnTo>
                  <a:lnTo>
                    <a:pt x="13726" y="12835"/>
                  </a:lnTo>
                  <a:lnTo>
                    <a:pt x="13726" y="12958"/>
                  </a:lnTo>
                  <a:lnTo>
                    <a:pt x="13726" y="13081"/>
                  </a:lnTo>
                  <a:lnTo>
                    <a:pt x="13726" y="13234"/>
                  </a:lnTo>
                  <a:lnTo>
                    <a:pt x="13634" y="13296"/>
                  </a:lnTo>
                  <a:lnTo>
                    <a:pt x="13664" y="13326"/>
                  </a:lnTo>
                  <a:lnTo>
                    <a:pt x="13634" y="13419"/>
                  </a:lnTo>
                  <a:lnTo>
                    <a:pt x="13449" y="13572"/>
                  </a:lnTo>
                  <a:lnTo>
                    <a:pt x="13449" y="13695"/>
                  </a:lnTo>
                  <a:lnTo>
                    <a:pt x="13449" y="14125"/>
                  </a:lnTo>
                  <a:lnTo>
                    <a:pt x="13480" y="14340"/>
                  </a:lnTo>
                  <a:lnTo>
                    <a:pt x="13572" y="14432"/>
                  </a:lnTo>
                  <a:lnTo>
                    <a:pt x="13787" y="14677"/>
                  </a:lnTo>
                  <a:lnTo>
                    <a:pt x="13849" y="14800"/>
                  </a:lnTo>
                  <a:lnTo>
                    <a:pt x="13910" y="14892"/>
                  </a:lnTo>
                  <a:lnTo>
                    <a:pt x="14248" y="14923"/>
                  </a:lnTo>
                  <a:lnTo>
                    <a:pt x="14309" y="14892"/>
                  </a:lnTo>
                  <a:lnTo>
                    <a:pt x="14248" y="14800"/>
                  </a:lnTo>
                  <a:lnTo>
                    <a:pt x="14248" y="14708"/>
                  </a:lnTo>
                  <a:lnTo>
                    <a:pt x="14401" y="14677"/>
                  </a:lnTo>
                  <a:lnTo>
                    <a:pt x="14524" y="14739"/>
                  </a:lnTo>
                  <a:lnTo>
                    <a:pt x="14555" y="15599"/>
                  </a:lnTo>
                  <a:lnTo>
                    <a:pt x="14524" y="15660"/>
                  </a:lnTo>
                  <a:lnTo>
                    <a:pt x="14371" y="15660"/>
                  </a:lnTo>
                  <a:lnTo>
                    <a:pt x="14371" y="15599"/>
                  </a:lnTo>
                  <a:lnTo>
                    <a:pt x="14309" y="15599"/>
                  </a:lnTo>
                  <a:lnTo>
                    <a:pt x="14186" y="15629"/>
                  </a:lnTo>
                  <a:lnTo>
                    <a:pt x="14063" y="15660"/>
                  </a:lnTo>
                  <a:lnTo>
                    <a:pt x="13941" y="15660"/>
                  </a:lnTo>
                  <a:lnTo>
                    <a:pt x="13756" y="15507"/>
                  </a:lnTo>
                  <a:lnTo>
                    <a:pt x="13603" y="15322"/>
                  </a:lnTo>
                  <a:lnTo>
                    <a:pt x="13449" y="15199"/>
                  </a:lnTo>
                  <a:lnTo>
                    <a:pt x="13296" y="14954"/>
                  </a:lnTo>
                  <a:lnTo>
                    <a:pt x="13112" y="14831"/>
                  </a:lnTo>
                  <a:lnTo>
                    <a:pt x="12805" y="14739"/>
                  </a:lnTo>
                  <a:lnTo>
                    <a:pt x="12590" y="14616"/>
                  </a:lnTo>
                  <a:lnTo>
                    <a:pt x="12590" y="14524"/>
                  </a:lnTo>
                  <a:lnTo>
                    <a:pt x="12467" y="14401"/>
                  </a:lnTo>
                  <a:lnTo>
                    <a:pt x="12467" y="14155"/>
                  </a:lnTo>
                  <a:lnTo>
                    <a:pt x="12375" y="14125"/>
                  </a:lnTo>
                  <a:lnTo>
                    <a:pt x="12313" y="14155"/>
                  </a:lnTo>
                  <a:lnTo>
                    <a:pt x="12190" y="14186"/>
                  </a:lnTo>
                  <a:lnTo>
                    <a:pt x="12129" y="14401"/>
                  </a:lnTo>
                  <a:lnTo>
                    <a:pt x="12129" y="14493"/>
                  </a:lnTo>
                  <a:lnTo>
                    <a:pt x="11883" y="14585"/>
                  </a:lnTo>
                  <a:lnTo>
                    <a:pt x="11730" y="14585"/>
                  </a:lnTo>
                  <a:lnTo>
                    <a:pt x="11730" y="14524"/>
                  </a:lnTo>
                  <a:lnTo>
                    <a:pt x="11515" y="14493"/>
                  </a:lnTo>
                  <a:lnTo>
                    <a:pt x="11361" y="14463"/>
                  </a:lnTo>
                  <a:lnTo>
                    <a:pt x="11177" y="14340"/>
                  </a:lnTo>
                  <a:lnTo>
                    <a:pt x="11085" y="14340"/>
                  </a:lnTo>
                  <a:lnTo>
                    <a:pt x="10931" y="14248"/>
                  </a:lnTo>
                  <a:lnTo>
                    <a:pt x="10870" y="14248"/>
                  </a:lnTo>
                  <a:lnTo>
                    <a:pt x="10870" y="14186"/>
                  </a:lnTo>
                  <a:lnTo>
                    <a:pt x="10870" y="14063"/>
                  </a:lnTo>
                  <a:lnTo>
                    <a:pt x="10809" y="14002"/>
                  </a:lnTo>
                  <a:lnTo>
                    <a:pt x="10809" y="13818"/>
                  </a:lnTo>
                  <a:lnTo>
                    <a:pt x="10747" y="13818"/>
                  </a:lnTo>
                  <a:lnTo>
                    <a:pt x="10532" y="13879"/>
                  </a:lnTo>
                  <a:lnTo>
                    <a:pt x="10502" y="13941"/>
                  </a:lnTo>
                  <a:lnTo>
                    <a:pt x="10379" y="13941"/>
                  </a:lnTo>
                  <a:lnTo>
                    <a:pt x="10256" y="14002"/>
                  </a:lnTo>
                  <a:lnTo>
                    <a:pt x="10164" y="14063"/>
                  </a:lnTo>
                  <a:lnTo>
                    <a:pt x="10102" y="14063"/>
                  </a:lnTo>
                  <a:lnTo>
                    <a:pt x="10072" y="14002"/>
                  </a:lnTo>
                  <a:lnTo>
                    <a:pt x="10072" y="13848"/>
                  </a:lnTo>
                  <a:lnTo>
                    <a:pt x="10041" y="13787"/>
                  </a:lnTo>
                  <a:lnTo>
                    <a:pt x="9887" y="13756"/>
                  </a:lnTo>
                  <a:lnTo>
                    <a:pt x="9795" y="13756"/>
                  </a:lnTo>
                  <a:lnTo>
                    <a:pt x="9734" y="13695"/>
                  </a:lnTo>
                  <a:lnTo>
                    <a:pt x="9734" y="13695"/>
                  </a:lnTo>
                  <a:lnTo>
                    <a:pt x="9580" y="13695"/>
                  </a:lnTo>
                  <a:lnTo>
                    <a:pt x="9458" y="13756"/>
                  </a:lnTo>
                  <a:lnTo>
                    <a:pt x="9304" y="13818"/>
                  </a:lnTo>
                  <a:lnTo>
                    <a:pt x="9243" y="13848"/>
                  </a:lnTo>
                  <a:lnTo>
                    <a:pt x="9151" y="13879"/>
                  </a:lnTo>
                  <a:lnTo>
                    <a:pt x="9058" y="13848"/>
                  </a:lnTo>
                  <a:lnTo>
                    <a:pt x="8843" y="13848"/>
                  </a:lnTo>
                  <a:lnTo>
                    <a:pt x="8782" y="13818"/>
                  </a:lnTo>
                  <a:lnTo>
                    <a:pt x="8659" y="13726"/>
                  </a:lnTo>
                  <a:lnTo>
                    <a:pt x="8567" y="13726"/>
                  </a:lnTo>
                  <a:lnTo>
                    <a:pt x="8536" y="13756"/>
                  </a:lnTo>
                  <a:lnTo>
                    <a:pt x="8444" y="13787"/>
                  </a:lnTo>
                  <a:lnTo>
                    <a:pt x="8414" y="13848"/>
                  </a:lnTo>
                  <a:lnTo>
                    <a:pt x="8321" y="13848"/>
                  </a:lnTo>
                  <a:lnTo>
                    <a:pt x="8291" y="13818"/>
                  </a:lnTo>
                  <a:lnTo>
                    <a:pt x="8291" y="13633"/>
                  </a:lnTo>
                  <a:lnTo>
                    <a:pt x="8352" y="13603"/>
                  </a:lnTo>
                  <a:lnTo>
                    <a:pt x="8352" y="13541"/>
                  </a:lnTo>
                  <a:lnTo>
                    <a:pt x="8383" y="13419"/>
                  </a:lnTo>
                  <a:lnTo>
                    <a:pt x="8291" y="13357"/>
                  </a:lnTo>
                  <a:lnTo>
                    <a:pt x="8260" y="13173"/>
                  </a:lnTo>
                  <a:lnTo>
                    <a:pt x="8291" y="13111"/>
                  </a:lnTo>
                  <a:lnTo>
                    <a:pt x="8291" y="13050"/>
                  </a:lnTo>
                  <a:lnTo>
                    <a:pt x="8199" y="12927"/>
                  </a:lnTo>
                  <a:lnTo>
                    <a:pt x="8199" y="12835"/>
                  </a:lnTo>
                  <a:lnTo>
                    <a:pt x="8229" y="12743"/>
                  </a:lnTo>
                  <a:lnTo>
                    <a:pt x="8229" y="12651"/>
                  </a:lnTo>
                  <a:lnTo>
                    <a:pt x="8137" y="12620"/>
                  </a:lnTo>
                  <a:lnTo>
                    <a:pt x="8107" y="12528"/>
                  </a:lnTo>
                  <a:lnTo>
                    <a:pt x="8045" y="12497"/>
                  </a:lnTo>
                  <a:lnTo>
                    <a:pt x="8045" y="12405"/>
                  </a:lnTo>
                  <a:lnTo>
                    <a:pt x="7984" y="12313"/>
                  </a:lnTo>
                  <a:lnTo>
                    <a:pt x="7953" y="12221"/>
                  </a:lnTo>
                  <a:lnTo>
                    <a:pt x="7922" y="12129"/>
                  </a:lnTo>
                  <a:lnTo>
                    <a:pt x="7984" y="11975"/>
                  </a:lnTo>
                  <a:lnTo>
                    <a:pt x="7953" y="11668"/>
                  </a:lnTo>
                  <a:lnTo>
                    <a:pt x="7922" y="11576"/>
                  </a:lnTo>
                  <a:lnTo>
                    <a:pt x="7953" y="11515"/>
                  </a:lnTo>
                  <a:lnTo>
                    <a:pt x="7984" y="11453"/>
                  </a:lnTo>
                  <a:lnTo>
                    <a:pt x="7984" y="11331"/>
                  </a:lnTo>
                  <a:lnTo>
                    <a:pt x="7892" y="11208"/>
                  </a:lnTo>
                  <a:lnTo>
                    <a:pt x="7922" y="11054"/>
                  </a:lnTo>
                  <a:lnTo>
                    <a:pt x="8014" y="10931"/>
                  </a:lnTo>
                  <a:lnTo>
                    <a:pt x="8014" y="10809"/>
                  </a:lnTo>
                  <a:lnTo>
                    <a:pt x="8014" y="10686"/>
                  </a:lnTo>
                  <a:lnTo>
                    <a:pt x="7984" y="10594"/>
                  </a:lnTo>
                  <a:lnTo>
                    <a:pt x="7032" y="10532"/>
                  </a:lnTo>
                  <a:lnTo>
                    <a:pt x="7001" y="10440"/>
                  </a:lnTo>
                  <a:lnTo>
                    <a:pt x="7063" y="10348"/>
                  </a:lnTo>
                  <a:lnTo>
                    <a:pt x="7063" y="10256"/>
                  </a:lnTo>
                  <a:lnTo>
                    <a:pt x="6817" y="10225"/>
                  </a:lnTo>
                  <a:lnTo>
                    <a:pt x="6817" y="10317"/>
                  </a:lnTo>
                  <a:lnTo>
                    <a:pt x="6019" y="10317"/>
                  </a:lnTo>
                  <a:lnTo>
                    <a:pt x="5988" y="10563"/>
                  </a:lnTo>
                  <a:lnTo>
                    <a:pt x="5926" y="10686"/>
                  </a:lnTo>
                  <a:lnTo>
                    <a:pt x="5865" y="10716"/>
                  </a:lnTo>
                  <a:lnTo>
                    <a:pt x="5865" y="10870"/>
                  </a:lnTo>
                  <a:lnTo>
                    <a:pt x="5896" y="11116"/>
                  </a:lnTo>
                  <a:lnTo>
                    <a:pt x="5251" y="11146"/>
                  </a:lnTo>
                  <a:lnTo>
                    <a:pt x="5159" y="11208"/>
                  </a:lnTo>
                  <a:lnTo>
                    <a:pt x="4852" y="11177"/>
                  </a:lnTo>
                  <a:lnTo>
                    <a:pt x="4760" y="11146"/>
                  </a:lnTo>
                  <a:lnTo>
                    <a:pt x="4606" y="11177"/>
                  </a:lnTo>
                  <a:lnTo>
                    <a:pt x="4391" y="11208"/>
                  </a:lnTo>
                  <a:lnTo>
                    <a:pt x="4299" y="11146"/>
                  </a:lnTo>
                  <a:lnTo>
                    <a:pt x="4268" y="10870"/>
                  </a:lnTo>
                  <a:lnTo>
                    <a:pt x="4145" y="10686"/>
                  </a:lnTo>
                  <a:lnTo>
                    <a:pt x="4084" y="10594"/>
                  </a:lnTo>
                  <a:lnTo>
                    <a:pt x="4023" y="10532"/>
                  </a:lnTo>
                  <a:lnTo>
                    <a:pt x="3992" y="10440"/>
                  </a:lnTo>
                  <a:lnTo>
                    <a:pt x="3961" y="10379"/>
                  </a:lnTo>
                  <a:lnTo>
                    <a:pt x="3931" y="10164"/>
                  </a:lnTo>
                  <a:lnTo>
                    <a:pt x="3838" y="10041"/>
                  </a:lnTo>
                  <a:lnTo>
                    <a:pt x="3838" y="9918"/>
                  </a:lnTo>
                  <a:lnTo>
                    <a:pt x="3869" y="9826"/>
                  </a:lnTo>
                  <a:lnTo>
                    <a:pt x="3869" y="9734"/>
                  </a:lnTo>
                  <a:lnTo>
                    <a:pt x="3808" y="9642"/>
                  </a:lnTo>
                  <a:lnTo>
                    <a:pt x="3777" y="9550"/>
                  </a:lnTo>
                  <a:lnTo>
                    <a:pt x="3777" y="9519"/>
                  </a:lnTo>
                  <a:lnTo>
                    <a:pt x="3777" y="9396"/>
                  </a:lnTo>
                  <a:lnTo>
                    <a:pt x="2917" y="9396"/>
                  </a:lnTo>
                  <a:lnTo>
                    <a:pt x="2334" y="9396"/>
                  </a:lnTo>
                  <a:lnTo>
                    <a:pt x="2057" y="9396"/>
                  </a:lnTo>
                  <a:lnTo>
                    <a:pt x="1781" y="9396"/>
                  </a:lnTo>
                  <a:lnTo>
                    <a:pt x="1658" y="9396"/>
                  </a:lnTo>
                  <a:lnTo>
                    <a:pt x="1413" y="9396"/>
                  </a:lnTo>
                  <a:lnTo>
                    <a:pt x="1228" y="9396"/>
                  </a:lnTo>
                  <a:lnTo>
                    <a:pt x="1075" y="9396"/>
                  </a:lnTo>
                  <a:lnTo>
                    <a:pt x="952" y="9396"/>
                  </a:lnTo>
                  <a:lnTo>
                    <a:pt x="829" y="9365"/>
                  </a:lnTo>
                  <a:lnTo>
                    <a:pt x="706" y="9396"/>
                  </a:lnTo>
                  <a:lnTo>
                    <a:pt x="553" y="9457"/>
                  </a:lnTo>
                  <a:lnTo>
                    <a:pt x="491" y="9488"/>
                  </a:lnTo>
                  <a:lnTo>
                    <a:pt x="430" y="9488"/>
                  </a:lnTo>
                  <a:lnTo>
                    <a:pt x="399" y="9519"/>
                  </a:lnTo>
                  <a:lnTo>
                    <a:pt x="399" y="9519"/>
                  </a:lnTo>
                  <a:lnTo>
                    <a:pt x="369" y="9519"/>
                  </a:lnTo>
                  <a:lnTo>
                    <a:pt x="369" y="9519"/>
                  </a:lnTo>
                  <a:lnTo>
                    <a:pt x="276" y="9457"/>
                  </a:lnTo>
                  <a:lnTo>
                    <a:pt x="31" y="9427"/>
                  </a:lnTo>
                  <a:close/>
                </a:path>
              </a:pathLst>
            </a:custGeom>
            <a:solidFill>
              <a:schemeClr val="accent3"/>
            </a:solidFill>
            <a:ln>
              <a:noFill/>
            </a:ln>
          </p:spPr>
        </p:sp>
        <p:sp>
          <p:nvSpPr>
            <p:cNvPr id="1315" name="Google Shape;1315;p75"/>
            <p:cNvSpPr/>
            <p:nvPr/>
          </p:nvSpPr>
          <p:spPr>
            <a:xfrm>
              <a:off x="7068960" y="3179160"/>
              <a:ext cx="144003" cy="370083"/>
            </a:xfrm>
            <a:custGeom>
              <a:rect b="b" l="l" r="r" t="t"/>
              <a:pathLst>
                <a:path extrusionOk="0" h="6695" w="2611">
                  <a:moveTo>
                    <a:pt x="246" y="31"/>
                  </a:moveTo>
                  <a:lnTo>
                    <a:pt x="307" y="1"/>
                  </a:lnTo>
                  <a:lnTo>
                    <a:pt x="369" y="31"/>
                  </a:lnTo>
                  <a:lnTo>
                    <a:pt x="430" y="124"/>
                  </a:lnTo>
                  <a:lnTo>
                    <a:pt x="522" y="124"/>
                  </a:lnTo>
                  <a:lnTo>
                    <a:pt x="584" y="185"/>
                  </a:lnTo>
                  <a:lnTo>
                    <a:pt x="614" y="154"/>
                  </a:lnTo>
                  <a:lnTo>
                    <a:pt x="706" y="154"/>
                  </a:lnTo>
                  <a:lnTo>
                    <a:pt x="768" y="216"/>
                  </a:lnTo>
                  <a:lnTo>
                    <a:pt x="829" y="216"/>
                  </a:lnTo>
                  <a:lnTo>
                    <a:pt x="860" y="277"/>
                  </a:lnTo>
                  <a:lnTo>
                    <a:pt x="952" y="338"/>
                  </a:lnTo>
                  <a:lnTo>
                    <a:pt x="1044" y="431"/>
                  </a:lnTo>
                  <a:lnTo>
                    <a:pt x="1321" y="738"/>
                  </a:lnTo>
                  <a:lnTo>
                    <a:pt x="1351" y="1045"/>
                  </a:lnTo>
                  <a:lnTo>
                    <a:pt x="1351" y="2426"/>
                  </a:lnTo>
                  <a:lnTo>
                    <a:pt x="1321" y="2580"/>
                  </a:lnTo>
                  <a:lnTo>
                    <a:pt x="1443" y="3348"/>
                  </a:lnTo>
                  <a:lnTo>
                    <a:pt x="1720" y="3470"/>
                  </a:lnTo>
                  <a:lnTo>
                    <a:pt x="1812" y="3593"/>
                  </a:lnTo>
                  <a:lnTo>
                    <a:pt x="1873" y="3685"/>
                  </a:lnTo>
                  <a:lnTo>
                    <a:pt x="1965" y="3685"/>
                  </a:lnTo>
                  <a:lnTo>
                    <a:pt x="2242" y="3992"/>
                  </a:lnTo>
                  <a:lnTo>
                    <a:pt x="2303" y="4115"/>
                  </a:lnTo>
                  <a:lnTo>
                    <a:pt x="2487" y="4361"/>
                  </a:lnTo>
                  <a:lnTo>
                    <a:pt x="2580" y="4576"/>
                  </a:lnTo>
                  <a:lnTo>
                    <a:pt x="2610" y="4668"/>
                  </a:lnTo>
                  <a:lnTo>
                    <a:pt x="2610" y="4760"/>
                  </a:lnTo>
                  <a:lnTo>
                    <a:pt x="2518" y="4791"/>
                  </a:lnTo>
                  <a:lnTo>
                    <a:pt x="2487" y="4883"/>
                  </a:lnTo>
                  <a:lnTo>
                    <a:pt x="2395" y="4914"/>
                  </a:lnTo>
                  <a:lnTo>
                    <a:pt x="2365" y="4975"/>
                  </a:lnTo>
                  <a:lnTo>
                    <a:pt x="2395" y="5036"/>
                  </a:lnTo>
                  <a:lnTo>
                    <a:pt x="2395" y="5098"/>
                  </a:lnTo>
                  <a:lnTo>
                    <a:pt x="2457" y="5190"/>
                  </a:lnTo>
                  <a:lnTo>
                    <a:pt x="2457" y="5497"/>
                  </a:lnTo>
                  <a:lnTo>
                    <a:pt x="2426" y="5620"/>
                  </a:lnTo>
                  <a:lnTo>
                    <a:pt x="2303" y="5743"/>
                  </a:lnTo>
                  <a:lnTo>
                    <a:pt x="2119" y="5773"/>
                  </a:lnTo>
                  <a:lnTo>
                    <a:pt x="2058" y="5988"/>
                  </a:lnTo>
                  <a:lnTo>
                    <a:pt x="2027" y="6142"/>
                  </a:lnTo>
                  <a:lnTo>
                    <a:pt x="1935" y="6295"/>
                  </a:lnTo>
                  <a:lnTo>
                    <a:pt x="1996" y="6480"/>
                  </a:lnTo>
                  <a:lnTo>
                    <a:pt x="1965" y="6664"/>
                  </a:lnTo>
                  <a:lnTo>
                    <a:pt x="1812" y="6695"/>
                  </a:lnTo>
                  <a:lnTo>
                    <a:pt x="1751" y="6572"/>
                  </a:lnTo>
                  <a:lnTo>
                    <a:pt x="1812" y="6480"/>
                  </a:lnTo>
                  <a:lnTo>
                    <a:pt x="1720" y="6326"/>
                  </a:lnTo>
                  <a:lnTo>
                    <a:pt x="1628" y="6234"/>
                  </a:lnTo>
                  <a:lnTo>
                    <a:pt x="1505" y="6173"/>
                  </a:lnTo>
                  <a:lnTo>
                    <a:pt x="1382" y="6050"/>
                  </a:lnTo>
                  <a:lnTo>
                    <a:pt x="1228" y="5866"/>
                  </a:lnTo>
                  <a:lnTo>
                    <a:pt x="1198" y="5743"/>
                  </a:lnTo>
                  <a:lnTo>
                    <a:pt x="1136" y="5558"/>
                  </a:lnTo>
                  <a:lnTo>
                    <a:pt x="1106" y="5436"/>
                  </a:lnTo>
                  <a:lnTo>
                    <a:pt x="1228" y="5282"/>
                  </a:lnTo>
                  <a:lnTo>
                    <a:pt x="1259" y="5098"/>
                  </a:lnTo>
                  <a:lnTo>
                    <a:pt x="1443" y="4914"/>
                  </a:lnTo>
                  <a:lnTo>
                    <a:pt x="1443" y="4699"/>
                  </a:lnTo>
                  <a:lnTo>
                    <a:pt x="1443" y="4484"/>
                  </a:lnTo>
                  <a:lnTo>
                    <a:pt x="1382" y="4361"/>
                  </a:lnTo>
                  <a:lnTo>
                    <a:pt x="1167" y="4300"/>
                  </a:lnTo>
                  <a:lnTo>
                    <a:pt x="983" y="4300"/>
                  </a:lnTo>
                  <a:lnTo>
                    <a:pt x="921" y="4392"/>
                  </a:lnTo>
                  <a:lnTo>
                    <a:pt x="829" y="4392"/>
                  </a:lnTo>
                  <a:lnTo>
                    <a:pt x="737" y="4422"/>
                  </a:lnTo>
                  <a:lnTo>
                    <a:pt x="614" y="4330"/>
                  </a:lnTo>
                  <a:lnTo>
                    <a:pt x="614" y="4238"/>
                  </a:lnTo>
                  <a:lnTo>
                    <a:pt x="522" y="4146"/>
                  </a:lnTo>
                  <a:lnTo>
                    <a:pt x="492" y="4085"/>
                  </a:lnTo>
                  <a:lnTo>
                    <a:pt x="461" y="3992"/>
                  </a:lnTo>
                  <a:lnTo>
                    <a:pt x="215" y="4023"/>
                  </a:lnTo>
                  <a:lnTo>
                    <a:pt x="215" y="3962"/>
                  </a:lnTo>
                  <a:lnTo>
                    <a:pt x="123" y="3808"/>
                  </a:lnTo>
                  <a:lnTo>
                    <a:pt x="31" y="3655"/>
                  </a:lnTo>
                  <a:lnTo>
                    <a:pt x="0" y="3593"/>
                  </a:lnTo>
                  <a:lnTo>
                    <a:pt x="92" y="3532"/>
                  </a:lnTo>
                  <a:lnTo>
                    <a:pt x="215" y="3378"/>
                  </a:lnTo>
                  <a:lnTo>
                    <a:pt x="215" y="3256"/>
                  </a:lnTo>
                  <a:lnTo>
                    <a:pt x="246" y="3194"/>
                  </a:lnTo>
                  <a:lnTo>
                    <a:pt x="215" y="3133"/>
                  </a:lnTo>
                  <a:lnTo>
                    <a:pt x="215" y="3010"/>
                  </a:lnTo>
                  <a:lnTo>
                    <a:pt x="246" y="2918"/>
                  </a:lnTo>
                  <a:lnTo>
                    <a:pt x="430" y="2795"/>
                  </a:lnTo>
                  <a:lnTo>
                    <a:pt x="553" y="2734"/>
                  </a:lnTo>
                  <a:lnTo>
                    <a:pt x="584" y="2672"/>
                  </a:lnTo>
                  <a:lnTo>
                    <a:pt x="676" y="2641"/>
                  </a:lnTo>
                  <a:lnTo>
                    <a:pt x="645" y="2580"/>
                  </a:lnTo>
                  <a:lnTo>
                    <a:pt x="553" y="2519"/>
                  </a:lnTo>
                  <a:lnTo>
                    <a:pt x="553" y="2457"/>
                  </a:lnTo>
                  <a:lnTo>
                    <a:pt x="522" y="2334"/>
                  </a:lnTo>
                  <a:lnTo>
                    <a:pt x="553" y="2304"/>
                  </a:lnTo>
                  <a:lnTo>
                    <a:pt x="584" y="2212"/>
                  </a:lnTo>
                  <a:lnTo>
                    <a:pt x="522" y="2089"/>
                  </a:lnTo>
                  <a:lnTo>
                    <a:pt x="584" y="1966"/>
                  </a:lnTo>
                  <a:lnTo>
                    <a:pt x="553" y="1874"/>
                  </a:lnTo>
                  <a:lnTo>
                    <a:pt x="522" y="1751"/>
                  </a:lnTo>
                  <a:lnTo>
                    <a:pt x="492" y="1597"/>
                  </a:lnTo>
                  <a:lnTo>
                    <a:pt x="522" y="1475"/>
                  </a:lnTo>
                  <a:lnTo>
                    <a:pt x="706" y="1290"/>
                  </a:lnTo>
                  <a:lnTo>
                    <a:pt x="706" y="1229"/>
                  </a:lnTo>
                  <a:lnTo>
                    <a:pt x="737" y="1168"/>
                  </a:lnTo>
                  <a:lnTo>
                    <a:pt x="737" y="1014"/>
                  </a:lnTo>
                  <a:lnTo>
                    <a:pt x="676" y="891"/>
                  </a:lnTo>
                  <a:lnTo>
                    <a:pt x="522" y="768"/>
                  </a:lnTo>
                  <a:lnTo>
                    <a:pt x="522" y="707"/>
                  </a:lnTo>
                  <a:lnTo>
                    <a:pt x="614" y="492"/>
                  </a:lnTo>
                  <a:lnTo>
                    <a:pt x="614" y="431"/>
                  </a:lnTo>
                  <a:lnTo>
                    <a:pt x="522" y="400"/>
                  </a:lnTo>
                  <a:lnTo>
                    <a:pt x="399" y="338"/>
                  </a:lnTo>
                  <a:lnTo>
                    <a:pt x="369" y="216"/>
                  </a:lnTo>
                  <a:lnTo>
                    <a:pt x="307" y="154"/>
                  </a:lnTo>
                  <a:close/>
                </a:path>
              </a:pathLst>
            </a:custGeom>
            <a:solidFill>
              <a:schemeClr val="accent3"/>
            </a:solidFill>
            <a:ln>
              <a:noFill/>
            </a:ln>
          </p:spPr>
        </p:sp>
        <p:sp>
          <p:nvSpPr>
            <p:cNvPr id="1316" name="Google Shape;1316;p75"/>
            <p:cNvSpPr/>
            <p:nvPr/>
          </p:nvSpPr>
          <p:spPr>
            <a:xfrm>
              <a:off x="6567840" y="3126600"/>
              <a:ext cx="541799" cy="460075"/>
            </a:xfrm>
            <a:custGeom>
              <a:rect b="b" l="l" r="r" t="t"/>
              <a:pathLst>
                <a:path extrusionOk="0" h="8323" w="9797">
                  <a:moveTo>
                    <a:pt x="1782" y="2396"/>
                  </a:moveTo>
                  <a:lnTo>
                    <a:pt x="1843" y="2457"/>
                  </a:lnTo>
                  <a:lnTo>
                    <a:pt x="1935" y="2457"/>
                  </a:lnTo>
                  <a:lnTo>
                    <a:pt x="2089" y="2488"/>
                  </a:lnTo>
                  <a:lnTo>
                    <a:pt x="2120" y="2549"/>
                  </a:lnTo>
                  <a:lnTo>
                    <a:pt x="2120" y="2703"/>
                  </a:lnTo>
                  <a:lnTo>
                    <a:pt x="2150" y="2764"/>
                  </a:lnTo>
                  <a:lnTo>
                    <a:pt x="2212" y="2764"/>
                  </a:lnTo>
                  <a:lnTo>
                    <a:pt x="2304" y="2703"/>
                  </a:lnTo>
                  <a:lnTo>
                    <a:pt x="2427" y="2642"/>
                  </a:lnTo>
                  <a:lnTo>
                    <a:pt x="2550" y="2642"/>
                  </a:lnTo>
                  <a:lnTo>
                    <a:pt x="2580" y="2580"/>
                  </a:lnTo>
                  <a:lnTo>
                    <a:pt x="2795" y="2519"/>
                  </a:lnTo>
                  <a:lnTo>
                    <a:pt x="2857" y="2519"/>
                  </a:lnTo>
                  <a:lnTo>
                    <a:pt x="2857" y="2703"/>
                  </a:lnTo>
                  <a:lnTo>
                    <a:pt x="2918" y="2764"/>
                  </a:lnTo>
                  <a:lnTo>
                    <a:pt x="2918" y="2887"/>
                  </a:lnTo>
                  <a:lnTo>
                    <a:pt x="2918" y="2949"/>
                  </a:lnTo>
                  <a:lnTo>
                    <a:pt x="2979" y="2949"/>
                  </a:lnTo>
                  <a:lnTo>
                    <a:pt x="3133" y="3041"/>
                  </a:lnTo>
                  <a:lnTo>
                    <a:pt x="3225" y="3041"/>
                  </a:lnTo>
                  <a:lnTo>
                    <a:pt x="3409" y="3164"/>
                  </a:lnTo>
                  <a:lnTo>
                    <a:pt x="3563" y="3194"/>
                  </a:lnTo>
                  <a:lnTo>
                    <a:pt x="3778" y="3225"/>
                  </a:lnTo>
                  <a:lnTo>
                    <a:pt x="3778" y="3286"/>
                  </a:lnTo>
                  <a:lnTo>
                    <a:pt x="3931" y="3286"/>
                  </a:lnTo>
                  <a:lnTo>
                    <a:pt x="4177" y="3194"/>
                  </a:lnTo>
                  <a:lnTo>
                    <a:pt x="4177" y="3102"/>
                  </a:lnTo>
                  <a:lnTo>
                    <a:pt x="4238" y="2887"/>
                  </a:lnTo>
                  <a:lnTo>
                    <a:pt x="4361" y="2856"/>
                  </a:lnTo>
                  <a:lnTo>
                    <a:pt x="4423" y="2826"/>
                  </a:lnTo>
                  <a:lnTo>
                    <a:pt x="4515" y="2856"/>
                  </a:lnTo>
                  <a:lnTo>
                    <a:pt x="4515" y="3102"/>
                  </a:lnTo>
                  <a:lnTo>
                    <a:pt x="4638" y="3225"/>
                  </a:lnTo>
                  <a:lnTo>
                    <a:pt x="4638" y="3317"/>
                  </a:lnTo>
                  <a:lnTo>
                    <a:pt x="4853" y="3440"/>
                  </a:lnTo>
                  <a:lnTo>
                    <a:pt x="5160" y="3532"/>
                  </a:lnTo>
                  <a:lnTo>
                    <a:pt x="5344" y="3655"/>
                  </a:lnTo>
                  <a:lnTo>
                    <a:pt x="5497" y="3900"/>
                  </a:lnTo>
                  <a:lnTo>
                    <a:pt x="5651" y="4023"/>
                  </a:lnTo>
                  <a:lnTo>
                    <a:pt x="5804" y="4208"/>
                  </a:lnTo>
                  <a:lnTo>
                    <a:pt x="5989" y="4361"/>
                  </a:lnTo>
                  <a:lnTo>
                    <a:pt x="6111" y="4361"/>
                  </a:lnTo>
                  <a:lnTo>
                    <a:pt x="6234" y="4330"/>
                  </a:lnTo>
                  <a:lnTo>
                    <a:pt x="6357" y="4300"/>
                  </a:lnTo>
                  <a:lnTo>
                    <a:pt x="6419" y="4300"/>
                  </a:lnTo>
                  <a:lnTo>
                    <a:pt x="6419" y="4361"/>
                  </a:lnTo>
                  <a:lnTo>
                    <a:pt x="6572" y="4361"/>
                  </a:lnTo>
                  <a:lnTo>
                    <a:pt x="6603" y="4300"/>
                  </a:lnTo>
                  <a:lnTo>
                    <a:pt x="6572" y="3440"/>
                  </a:lnTo>
                  <a:lnTo>
                    <a:pt x="6449" y="3378"/>
                  </a:lnTo>
                  <a:lnTo>
                    <a:pt x="6296" y="3409"/>
                  </a:lnTo>
                  <a:lnTo>
                    <a:pt x="6296" y="3501"/>
                  </a:lnTo>
                  <a:lnTo>
                    <a:pt x="6357" y="3593"/>
                  </a:lnTo>
                  <a:lnTo>
                    <a:pt x="6296" y="3624"/>
                  </a:lnTo>
                  <a:lnTo>
                    <a:pt x="5958" y="3593"/>
                  </a:lnTo>
                  <a:lnTo>
                    <a:pt x="5897" y="3501"/>
                  </a:lnTo>
                  <a:lnTo>
                    <a:pt x="5835" y="3378"/>
                  </a:lnTo>
                  <a:lnTo>
                    <a:pt x="5620" y="3133"/>
                  </a:lnTo>
                  <a:lnTo>
                    <a:pt x="5528" y="3041"/>
                  </a:lnTo>
                  <a:lnTo>
                    <a:pt x="5497" y="2826"/>
                  </a:lnTo>
                  <a:lnTo>
                    <a:pt x="5497" y="2396"/>
                  </a:lnTo>
                  <a:lnTo>
                    <a:pt x="5497" y="2273"/>
                  </a:lnTo>
                  <a:lnTo>
                    <a:pt x="5682" y="2120"/>
                  </a:lnTo>
                  <a:lnTo>
                    <a:pt x="5712" y="2027"/>
                  </a:lnTo>
                  <a:lnTo>
                    <a:pt x="5682" y="1997"/>
                  </a:lnTo>
                  <a:lnTo>
                    <a:pt x="5774" y="1935"/>
                  </a:lnTo>
                  <a:lnTo>
                    <a:pt x="5774" y="1782"/>
                  </a:lnTo>
                  <a:lnTo>
                    <a:pt x="5774" y="1659"/>
                  </a:lnTo>
                  <a:lnTo>
                    <a:pt x="5774" y="1536"/>
                  </a:lnTo>
                  <a:lnTo>
                    <a:pt x="5774" y="1413"/>
                  </a:lnTo>
                  <a:lnTo>
                    <a:pt x="5804" y="1352"/>
                  </a:lnTo>
                  <a:lnTo>
                    <a:pt x="5835" y="1260"/>
                  </a:lnTo>
                  <a:lnTo>
                    <a:pt x="5743" y="1229"/>
                  </a:lnTo>
                  <a:lnTo>
                    <a:pt x="5651" y="1137"/>
                  </a:lnTo>
                  <a:lnTo>
                    <a:pt x="5620" y="953"/>
                  </a:lnTo>
                  <a:lnTo>
                    <a:pt x="5958" y="308"/>
                  </a:lnTo>
                  <a:lnTo>
                    <a:pt x="7309" y="1"/>
                  </a:lnTo>
                  <a:lnTo>
                    <a:pt x="7677" y="185"/>
                  </a:lnTo>
                  <a:lnTo>
                    <a:pt x="7800" y="185"/>
                  </a:lnTo>
                  <a:lnTo>
                    <a:pt x="7923" y="216"/>
                  </a:lnTo>
                  <a:lnTo>
                    <a:pt x="8015" y="216"/>
                  </a:lnTo>
                  <a:lnTo>
                    <a:pt x="8138" y="308"/>
                  </a:lnTo>
                  <a:lnTo>
                    <a:pt x="8138" y="369"/>
                  </a:lnTo>
                  <a:lnTo>
                    <a:pt x="8261" y="461"/>
                  </a:lnTo>
                  <a:lnTo>
                    <a:pt x="8414" y="461"/>
                  </a:lnTo>
                  <a:lnTo>
                    <a:pt x="8783" y="615"/>
                  </a:lnTo>
                  <a:lnTo>
                    <a:pt x="8875" y="615"/>
                  </a:lnTo>
                  <a:lnTo>
                    <a:pt x="8936" y="676"/>
                  </a:lnTo>
                  <a:lnTo>
                    <a:pt x="9059" y="707"/>
                  </a:lnTo>
                  <a:lnTo>
                    <a:pt x="9090" y="830"/>
                  </a:lnTo>
                  <a:lnTo>
                    <a:pt x="9243" y="983"/>
                  </a:lnTo>
                  <a:lnTo>
                    <a:pt x="9305" y="983"/>
                  </a:lnTo>
                  <a:lnTo>
                    <a:pt x="9366" y="1106"/>
                  </a:lnTo>
                  <a:lnTo>
                    <a:pt x="9428" y="1168"/>
                  </a:lnTo>
                  <a:lnTo>
                    <a:pt x="9458" y="1290"/>
                  </a:lnTo>
                  <a:lnTo>
                    <a:pt x="9581" y="1352"/>
                  </a:lnTo>
                  <a:lnTo>
                    <a:pt x="9673" y="1383"/>
                  </a:lnTo>
                  <a:lnTo>
                    <a:pt x="9673" y="1444"/>
                  </a:lnTo>
                  <a:lnTo>
                    <a:pt x="9581" y="1659"/>
                  </a:lnTo>
                  <a:lnTo>
                    <a:pt x="9581" y="1720"/>
                  </a:lnTo>
                  <a:lnTo>
                    <a:pt x="9735" y="1843"/>
                  </a:lnTo>
                  <a:lnTo>
                    <a:pt x="9796" y="1966"/>
                  </a:lnTo>
                  <a:lnTo>
                    <a:pt x="9796" y="2120"/>
                  </a:lnTo>
                  <a:lnTo>
                    <a:pt x="9765" y="2181"/>
                  </a:lnTo>
                  <a:lnTo>
                    <a:pt x="9765" y="2242"/>
                  </a:lnTo>
                  <a:lnTo>
                    <a:pt x="9581" y="2427"/>
                  </a:lnTo>
                  <a:lnTo>
                    <a:pt x="9551" y="2549"/>
                  </a:lnTo>
                  <a:lnTo>
                    <a:pt x="9581" y="2703"/>
                  </a:lnTo>
                  <a:lnTo>
                    <a:pt x="9612" y="2826"/>
                  </a:lnTo>
                  <a:lnTo>
                    <a:pt x="9643" y="2918"/>
                  </a:lnTo>
                  <a:lnTo>
                    <a:pt x="9581" y="3041"/>
                  </a:lnTo>
                  <a:lnTo>
                    <a:pt x="9643" y="3164"/>
                  </a:lnTo>
                  <a:lnTo>
                    <a:pt x="9612" y="3256"/>
                  </a:lnTo>
                  <a:lnTo>
                    <a:pt x="9581" y="3286"/>
                  </a:lnTo>
                  <a:lnTo>
                    <a:pt x="9612" y="3409"/>
                  </a:lnTo>
                  <a:lnTo>
                    <a:pt x="9612" y="3471"/>
                  </a:lnTo>
                  <a:lnTo>
                    <a:pt x="9704" y="3532"/>
                  </a:lnTo>
                  <a:lnTo>
                    <a:pt x="9735" y="3593"/>
                  </a:lnTo>
                  <a:lnTo>
                    <a:pt x="9643" y="3624"/>
                  </a:lnTo>
                  <a:lnTo>
                    <a:pt x="9612" y="3686"/>
                  </a:lnTo>
                  <a:lnTo>
                    <a:pt x="9489" y="3747"/>
                  </a:lnTo>
                  <a:lnTo>
                    <a:pt x="9305" y="3870"/>
                  </a:lnTo>
                  <a:lnTo>
                    <a:pt x="9274" y="3962"/>
                  </a:lnTo>
                  <a:lnTo>
                    <a:pt x="9274" y="4085"/>
                  </a:lnTo>
                  <a:lnTo>
                    <a:pt x="9305" y="4146"/>
                  </a:lnTo>
                  <a:lnTo>
                    <a:pt x="9274" y="4208"/>
                  </a:lnTo>
                  <a:lnTo>
                    <a:pt x="9274" y="4330"/>
                  </a:lnTo>
                  <a:lnTo>
                    <a:pt x="9151" y="4484"/>
                  </a:lnTo>
                  <a:lnTo>
                    <a:pt x="9059" y="4545"/>
                  </a:lnTo>
                  <a:lnTo>
                    <a:pt x="9090" y="4607"/>
                  </a:lnTo>
                  <a:lnTo>
                    <a:pt x="9182" y="4760"/>
                  </a:lnTo>
                  <a:lnTo>
                    <a:pt x="9274" y="4914"/>
                  </a:lnTo>
                  <a:lnTo>
                    <a:pt x="9274" y="4975"/>
                  </a:lnTo>
                  <a:lnTo>
                    <a:pt x="9274" y="4975"/>
                  </a:lnTo>
                  <a:lnTo>
                    <a:pt x="9029" y="5067"/>
                  </a:lnTo>
                  <a:lnTo>
                    <a:pt x="8537" y="5282"/>
                  </a:lnTo>
                  <a:lnTo>
                    <a:pt x="8384" y="5313"/>
                  </a:lnTo>
                  <a:lnTo>
                    <a:pt x="7555" y="5651"/>
                  </a:lnTo>
                  <a:lnTo>
                    <a:pt x="7370" y="5651"/>
                  </a:lnTo>
                  <a:lnTo>
                    <a:pt x="7063" y="5804"/>
                  </a:lnTo>
                  <a:lnTo>
                    <a:pt x="6971" y="5927"/>
                  </a:lnTo>
                  <a:lnTo>
                    <a:pt x="7063" y="6203"/>
                  </a:lnTo>
                  <a:lnTo>
                    <a:pt x="7063" y="6296"/>
                  </a:lnTo>
                  <a:lnTo>
                    <a:pt x="7033" y="6296"/>
                  </a:lnTo>
                  <a:lnTo>
                    <a:pt x="6971" y="6296"/>
                  </a:lnTo>
                  <a:lnTo>
                    <a:pt x="6787" y="6265"/>
                  </a:lnTo>
                  <a:lnTo>
                    <a:pt x="6695" y="6296"/>
                  </a:lnTo>
                  <a:lnTo>
                    <a:pt x="6664" y="6234"/>
                  </a:lnTo>
                  <a:lnTo>
                    <a:pt x="6449" y="6234"/>
                  </a:lnTo>
                  <a:lnTo>
                    <a:pt x="6265" y="6296"/>
                  </a:lnTo>
                  <a:lnTo>
                    <a:pt x="6142" y="6357"/>
                  </a:lnTo>
                  <a:lnTo>
                    <a:pt x="6019" y="6388"/>
                  </a:lnTo>
                  <a:lnTo>
                    <a:pt x="5804" y="6510"/>
                  </a:lnTo>
                  <a:lnTo>
                    <a:pt x="5712" y="6633"/>
                  </a:lnTo>
                  <a:lnTo>
                    <a:pt x="5743" y="6695"/>
                  </a:lnTo>
                  <a:lnTo>
                    <a:pt x="5712" y="6787"/>
                  </a:lnTo>
                  <a:lnTo>
                    <a:pt x="5712" y="6848"/>
                  </a:lnTo>
                  <a:lnTo>
                    <a:pt x="5712" y="6910"/>
                  </a:lnTo>
                  <a:lnTo>
                    <a:pt x="5651" y="6971"/>
                  </a:lnTo>
                  <a:lnTo>
                    <a:pt x="5375" y="7063"/>
                  </a:lnTo>
                  <a:lnTo>
                    <a:pt x="4883" y="7401"/>
                  </a:lnTo>
                  <a:lnTo>
                    <a:pt x="4484" y="7892"/>
                  </a:lnTo>
                  <a:lnTo>
                    <a:pt x="4238" y="8230"/>
                  </a:lnTo>
                  <a:lnTo>
                    <a:pt x="4023" y="8322"/>
                  </a:lnTo>
                  <a:lnTo>
                    <a:pt x="3870" y="8291"/>
                  </a:lnTo>
                  <a:lnTo>
                    <a:pt x="3747" y="8199"/>
                  </a:lnTo>
                  <a:lnTo>
                    <a:pt x="3716" y="8169"/>
                  </a:lnTo>
                  <a:lnTo>
                    <a:pt x="3655" y="8169"/>
                  </a:lnTo>
                  <a:lnTo>
                    <a:pt x="3624" y="8169"/>
                  </a:lnTo>
                  <a:lnTo>
                    <a:pt x="3563" y="8107"/>
                  </a:lnTo>
                  <a:lnTo>
                    <a:pt x="3379" y="8138"/>
                  </a:lnTo>
                  <a:lnTo>
                    <a:pt x="3225" y="8230"/>
                  </a:lnTo>
                  <a:lnTo>
                    <a:pt x="3133" y="8230"/>
                  </a:lnTo>
                  <a:lnTo>
                    <a:pt x="3041" y="8169"/>
                  </a:lnTo>
                  <a:lnTo>
                    <a:pt x="2918" y="8107"/>
                  </a:lnTo>
                  <a:lnTo>
                    <a:pt x="2703" y="8076"/>
                  </a:lnTo>
                  <a:lnTo>
                    <a:pt x="2611" y="8076"/>
                  </a:lnTo>
                  <a:lnTo>
                    <a:pt x="2519" y="7923"/>
                  </a:lnTo>
                  <a:lnTo>
                    <a:pt x="2457" y="7923"/>
                  </a:lnTo>
                  <a:lnTo>
                    <a:pt x="2427" y="7892"/>
                  </a:lnTo>
                  <a:lnTo>
                    <a:pt x="2335" y="7892"/>
                  </a:lnTo>
                  <a:lnTo>
                    <a:pt x="2273" y="7831"/>
                  </a:lnTo>
                  <a:lnTo>
                    <a:pt x="2243" y="7831"/>
                  </a:lnTo>
                  <a:lnTo>
                    <a:pt x="2181" y="7800"/>
                  </a:lnTo>
                  <a:lnTo>
                    <a:pt x="1997" y="7862"/>
                  </a:lnTo>
                  <a:lnTo>
                    <a:pt x="1905" y="7831"/>
                  </a:lnTo>
                  <a:lnTo>
                    <a:pt x="1137" y="8015"/>
                  </a:lnTo>
                  <a:lnTo>
                    <a:pt x="1076" y="7892"/>
                  </a:lnTo>
                  <a:lnTo>
                    <a:pt x="984" y="7831"/>
                  </a:lnTo>
                  <a:lnTo>
                    <a:pt x="891" y="7739"/>
                  </a:lnTo>
                  <a:lnTo>
                    <a:pt x="830" y="7647"/>
                  </a:lnTo>
                  <a:lnTo>
                    <a:pt x="707" y="7585"/>
                  </a:lnTo>
                  <a:lnTo>
                    <a:pt x="584" y="7493"/>
                  </a:lnTo>
                  <a:lnTo>
                    <a:pt x="431" y="7278"/>
                  </a:lnTo>
                  <a:lnTo>
                    <a:pt x="308" y="7247"/>
                  </a:lnTo>
                  <a:lnTo>
                    <a:pt x="247" y="7155"/>
                  </a:lnTo>
                  <a:lnTo>
                    <a:pt x="155" y="7063"/>
                  </a:lnTo>
                  <a:lnTo>
                    <a:pt x="32" y="6910"/>
                  </a:lnTo>
                  <a:lnTo>
                    <a:pt x="1" y="6818"/>
                  </a:lnTo>
                  <a:lnTo>
                    <a:pt x="62" y="4054"/>
                  </a:lnTo>
                  <a:lnTo>
                    <a:pt x="1843" y="4054"/>
                  </a:lnTo>
                  <a:lnTo>
                    <a:pt x="1782" y="3962"/>
                  </a:lnTo>
                  <a:lnTo>
                    <a:pt x="1813" y="3747"/>
                  </a:lnTo>
                  <a:lnTo>
                    <a:pt x="1874" y="3655"/>
                  </a:lnTo>
                  <a:lnTo>
                    <a:pt x="1874" y="3532"/>
                  </a:lnTo>
                  <a:lnTo>
                    <a:pt x="1782" y="3378"/>
                  </a:lnTo>
                  <a:lnTo>
                    <a:pt x="1782" y="3194"/>
                  </a:lnTo>
                  <a:lnTo>
                    <a:pt x="1782" y="2887"/>
                  </a:lnTo>
                  <a:lnTo>
                    <a:pt x="1751" y="2549"/>
                  </a:lnTo>
                  <a:lnTo>
                    <a:pt x="1782" y="2488"/>
                  </a:lnTo>
                  <a:lnTo>
                    <a:pt x="1782" y="2427"/>
                  </a:lnTo>
                  <a:close/>
                </a:path>
              </a:pathLst>
            </a:custGeom>
            <a:solidFill>
              <a:schemeClr val="accent3"/>
            </a:solidFill>
            <a:ln>
              <a:noFill/>
            </a:ln>
          </p:spPr>
        </p:sp>
        <p:sp>
          <p:nvSpPr>
            <p:cNvPr id="1317" name="Google Shape;1317;p75"/>
            <p:cNvSpPr/>
            <p:nvPr/>
          </p:nvSpPr>
          <p:spPr>
            <a:xfrm>
              <a:off x="6097320" y="3019680"/>
              <a:ext cx="573832" cy="567007"/>
            </a:xfrm>
            <a:custGeom>
              <a:rect b="b" l="l" r="r" t="t"/>
              <a:pathLst>
                <a:path extrusionOk="0" h="10257" w="10380">
                  <a:moveTo>
                    <a:pt x="9642" y="9949"/>
                  </a:moveTo>
                  <a:lnTo>
                    <a:pt x="9581" y="9826"/>
                  </a:lnTo>
                  <a:lnTo>
                    <a:pt x="9489" y="9765"/>
                  </a:lnTo>
                  <a:lnTo>
                    <a:pt x="9396" y="9673"/>
                  </a:lnTo>
                  <a:lnTo>
                    <a:pt x="9335" y="9581"/>
                  </a:lnTo>
                  <a:lnTo>
                    <a:pt x="9212" y="9519"/>
                  </a:lnTo>
                  <a:lnTo>
                    <a:pt x="9089" y="9427"/>
                  </a:lnTo>
                  <a:lnTo>
                    <a:pt x="8936" y="9212"/>
                  </a:lnTo>
                  <a:lnTo>
                    <a:pt x="8813" y="9181"/>
                  </a:lnTo>
                  <a:lnTo>
                    <a:pt x="8752" y="9089"/>
                  </a:lnTo>
                  <a:lnTo>
                    <a:pt x="8660" y="8997"/>
                  </a:lnTo>
                  <a:lnTo>
                    <a:pt x="8537" y="8844"/>
                  </a:lnTo>
                  <a:lnTo>
                    <a:pt x="8506" y="8752"/>
                  </a:lnTo>
                  <a:lnTo>
                    <a:pt x="8567" y="5988"/>
                  </a:lnTo>
                  <a:lnTo>
                    <a:pt x="10348" y="5988"/>
                  </a:lnTo>
                  <a:lnTo>
                    <a:pt x="10287" y="5896"/>
                  </a:lnTo>
                  <a:lnTo>
                    <a:pt x="10318" y="5681"/>
                  </a:lnTo>
                  <a:lnTo>
                    <a:pt x="10379" y="5589"/>
                  </a:lnTo>
                  <a:lnTo>
                    <a:pt x="10379" y="5466"/>
                  </a:lnTo>
                  <a:lnTo>
                    <a:pt x="10287" y="5312"/>
                  </a:lnTo>
                  <a:lnTo>
                    <a:pt x="10287" y="5128"/>
                  </a:lnTo>
                  <a:lnTo>
                    <a:pt x="10287" y="4821"/>
                  </a:lnTo>
                  <a:lnTo>
                    <a:pt x="10256" y="4483"/>
                  </a:lnTo>
                  <a:lnTo>
                    <a:pt x="10287" y="4422"/>
                  </a:lnTo>
                  <a:lnTo>
                    <a:pt x="10287" y="4361"/>
                  </a:lnTo>
                  <a:lnTo>
                    <a:pt x="10287" y="4330"/>
                  </a:lnTo>
                  <a:lnTo>
                    <a:pt x="10133" y="4330"/>
                  </a:lnTo>
                  <a:lnTo>
                    <a:pt x="10011" y="4391"/>
                  </a:lnTo>
                  <a:lnTo>
                    <a:pt x="9857" y="4453"/>
                  </a:lnTo>
                  <a:lnTo>
                    <a:pt x="9796" y="4483"/>
                  </a:lnTo>
                  <a:lnTo>
                    <a:pt x="9704" y="4514"/>
                  </a:lnTo>
                  <a:lnTo>
                    <a:pt x="9611" y="4483"/>
                  </a:lnTo>
                  <a:lnTo>
                    <a:pt x="9396" y="4483"/>
                  </a:lnTo>
                  <a:lnTo>
                    <a:pt x="9335" y="4453"/>
                  </a:lnTo>
                  <a:lnTo>
                    <a:pt x="9212" y="4361"/>
                  </a:lnTo>
                  <a:lnTo>
                    <a:pt x="9120" y="4361"/>
                  </a:lnTo>
                  <a:lnTo>
                    <a:pt x="9089" y="4391"/>
                  </a:lnTo>
                  <a:lnTo>
                    <a:pt x="8997" y="4422"/>
                  </a:lnTo>
                  <a:lnTo>
                    <a:pt x="8967" y="4483"/>
                  </a:lnTo>
                  <a:lnTo>
                    <a:pt x="8874" y="4483"/>
                  </a:lnTo>
                  <a:lnTo>
                    <a:pt x="8844" y="4453"/>
                  </a:lnTo>
                  <a:lnTo>
                    <a:pt x="8844" y="4268"/>
                  </a:lnTo>
                  <a:lnTo>
                    <a:pt x="8905" y="4238"/>
                  </a:lnTo>
                  <a:lnTo>
                    <a:pt x="8905" y="4176"/>
                  </a:lnTo>
                  <a:lnTo>
                    <a:pt x="8936" y="4054"/>
                  </a:lnTo>
                  <a:lnTo>
                    <a:pt x="8844" y="3992"/>
                  </a:lnTo>
                  <a:lnTo>
                    <a:pt x="8813" y="3808"/>
                  </a:lnTo>
                  <a:lnTo>
                    <a:pt x="8844" y="3746"/>
                  </a:lnTo>
                  <a:lnTo>
                    <a:pt x="8844" y="3685"/>
                  </a:lnTo>
                  <a:lnTo>
                    <a:pt x="8752" y="3562"/>
                  </a:lnTo>
                  <a:lnTo>
                    <a:pt x="8752" y="3470"/>
                  </a:lnTo>
                  <a:lnTo>
                    <a:pt x="8782" y="3378"/>
                  </a:lnTo>
                  <a:lnTo>
                    <a:pt x="8782" y="3286"/>
                  </a:lnTo>
                  <a:lnTo>
                    <a:pt x="8690" y="3255"/>
                  </a:lnTo>
                  <a:lnTo>
                    <a:pt x="8660" y="3163"/>
                  </a:lnTo>
                  <a:lnTo>
                    <a:pt x="8598" y="3132"/>
                  </a:lnTo>
                  <a:lnTo>
                    <a:pt x="8598" y="3040"/>
                  </a:lnTo>
                  <a:lnTo>
                    <a:pt x="8537" y="2948"/>
                  </a:lnTo>
                  <a:lnTo>
                    <a:pt x="8506" y="2856"/>
                  </a:lnTo>
                  <a:lnTo>
                    <a:pt x="8475" y="2764"/>
                  </a:lnTo>
                  <a:lnTo>
                    <a:pt x="8537" y="2610"/>
                  </a:lnTo>
                  <a:lnTo>
                    <a:pt x="8506" y="2303"/>
                  </a:lnTo>
                  <a:lnTo>
                    <a:pt x="8475" y="2211"/>
                  </a:lnTo>
                  <a:lnTo>
                    <a:pt x="8506" y="2150"/>
                  </a:lnTo>
                  <a:lnTo>
                    <a:pt x="8537" y="2088"/>
                  </a:lnTo>
                  <a:lnTo>
                    <a:pt x="8537" y="1966"/>
                  </a:lnTo>
                  <a:lnTo>
                    <a:pt x="8445" y="1843"/>
                  </a:lnTo>
                  <a:lnTo>
                    <a:pt x="8475" y="1689"/>
                  </a:lnTo>
                  <a:lnTo>
                    <a:pt x="8567" y="1566"/>
                  </a:lnTo>
                  <a:lnTo>
                    <a:pt x="8567" y="1444"/>
                  </a:lnTo>
                  <a:lnTo>
                    <a:pt x="8567" y="1321"/>
                  </a:lnTo>
                  <a:lnTo>
                    <a:pt x="8537" y="1229"/>
                  </a:lnTo>
                  <a:lnTo>
                    <a:pt x="7585" y="1167"/>
                  </a:lnTo>
                  <a:lnTo>
                    <a:pt x="7554" y="1075"/>
                  </a:lnTo>
                  <a:lnTo>
                    <a:pt x="7616" y="983"/>
                  </a:lnTo>
                  <a:lnTo>
                    <a:pt x="7616" y="891"/>
                  </a:lnTo>
                  <a:lnTo>
                    <a:pt x="7370" y="860"/>
                  </a:lnTo>
                  <a:lnTo>
                    <a:pt x="7370" y="952"/>
                  </a:lnTo>
                  <a:lnTo>
                    <a:pt x="6572" y="952"/>
                  </a:lnTo>
                  <a:lnTo>
                    <a:pt x="6541" y="1198"/>
                  </a:lnTo>
                  <a:lnTo>
                    <a:pt x="6479" y="1321"/>
                  </a:lnTo>
                  <a:lnTo>
                    <a:pt x="6418" y="1351"/>
                  </a:lnTo>
                  <a:lnTo>
                    <a:pt x="6418" y="1505"/>
                  </a:lnTo>
                  <a:lnTo>
                    <a:pt x="6449" y="1751"/>
                  </a:lnTo>
                  <a:lnTo>
                    <a:pt x="5804" y="1781"/>
                  </a:lnTo>
                  <a:lnTo>
                    <a:pt x="5712" y="1843"/>
                  </a:lnTo>
                  <a:lnTo>
                    <a:pt x="5405" y="1812"/>
                  </a:lnTo>
                  <a:lnTo>
                    <a:pt x="5313" y="1781"/>
                  </a:lnTo>
                  <a:lnTo>
                    <a:pt x="5159" y="1812"/>
                  </a:lnTo>
                  <a:lnTo>
                    <a:pt x="4944" y="1843"/>
                  </a:lnTo>
                  <a:lnTo>
                    <a:pt x="4852" y="1781"/>
                  </a:lnTo>
                  <a:lnTo>
                    <a:pt x="4821" y="1505"/>
                  </a:lnTo>
                  <a:lnTo>
                    <a:pt x="4698" y="1321"/>
                  </a:lnTo>
                  <a:lnTo>
                    <a:pt x="4637" y="1229"/>
                  </a:lnTo>
                  <a:lnTo>
                    <a:pt x="4576" y="1167"/>
                  </a:lnTo>
                  <a:lnTo>
                    <a:pt x="4545" y="1075"/>
                  </a:lnTo>
                  <a:lnTo>
                    <a:pt x="4514" y="1014"/>
                  </a:lnTo>
                  <a:lnTo>
                    <a:pt x="4484" y="799"/>
                  </a:lnTo>
                  <a:lnTo>
                    <a:pt x="4391" y="676"/>
                  </a:lnTo>
                  <a:lnTo>
                    <a:pt x="4391" y="553"/>
                  </a:lnTo>
                  <a:lnTo>
                    <a:pt x="4422" y="461"/>
                  </a:lnTo>
                  <a:lnTo>
                    <a:pt x="4422" y="369"/>
                  </a:lnTo>
                  <a:lnTo>
                    <a:pt x="4361" y="277"/>
                  </a:lnTo>
                  <a:lnTo>
                    <a:pt x="4330" y="185"/>
                  </a:lnTo>
                  <a:lnTo>
                    <a:pt x="4330" y="154"/>
                  </a:lnTo>
                  <a:lnTo>
                    <a:pt x="4330" y="31"/>
                  </a:lnTo>
                  <a:lnTo>
                    <a:pt x="3470" y="31"/>
                  </a:lnTo>
                  <a:lnTo>
                    <a:pt x="2887" y="31"/>
                  </a:lnTo>
                  <a:lnTo>
                    <a:pt x="2610" y="31"/>
                  </a:lnTo>
                  <a:lnTo>
                    <a:pt x="2334" y="31"/>
                  </a:lnTo>
                  <a:lnTo>
                    <a:pt x="2211" y="31"/>
                  </a:lnTo>
                  <a:lnTo>
                    <a:pt x="1966" y="31"/>
                  </a:lnTo>
                  <a:lnTo>
                    <a:pt x="1781" y="31"/>
                  </a:lnTo>
                  <a:lnTo>
                    <a:pt x="1628" y="31"/>
                  </a:lnTo>
                  <a:lnTo>
                    <a:pt x="1505" y="31"/>
                  </a:lnTo>
                  <a:lnTo>
                    <a:pt x="1382" y="0"/>
                  </a:lnTo>
                  <a:lnTo>
                    <a:pt x="1259" y="31"/>
                  </a:lnTo>
                  <a:lnTo>
                    <a:pt x="1106" y="92"/>
                  </a:lnTo>
                  <a:lnTo>
                    <a:pt x="1044" y="123"/>
                  </a:lnTo>
                  <a:lnTo>
                    <a:pt x="983" y="123"/>
                  </a:lnTo>
                  <a:lnTo>
                    <a:pt x="952" y="154"/>
                  </a:lnTo>
                  <a:lnTo>
                    <a:pt x="952" y="154"/>
                  </a:lnTo>
                  <a:lnTo>
                    <a:pt x="922" y="154"/>
                  </a:lnTo>
                  <a:lnTo>
                    <a:pt x="676" y="277"/>
                  </a:lnTo>
                  <a:lnTo>
                    <a:pt x="768" y="400"/>
                  </a:lnTo>
                  <a:lnTo>
                    <a:pt x="768" y="522"/>
                  </a:lnTo>
                  <a:lnTo>
                    <a:pt x="1229" y="1014"/>
                  </a:lnTo>
                  <a:lnTo>
                    <a:pt x="1259" y="1658"/>
                  </a:lnTo>
                  <a:lnTo>
                    <a:pt x="1505" y="2027"/>
                  </a:lnTo>
                  <a:lnTo>
                    <a:pt x="1474" y="2334"/>
                  </a:lnTo>
                  <a:lnTo>
                    <a:pt x="1198" y="2672"/>
                  </a:lnTo>
                  <a:lnTo>
                    <a:pt x="1351" y="2764"/>
                  </a:lnTo>
                  <a:lnTo>
                    <a:pt x="1351" y="3071"/>
                  </a:lnTo>
                  <a:lnTo>
                    <a:pt x="1474" y="3255"/>
                  </a:lnTo>
                  <a:lnTo>
                    <a:pt x="1474" y="3470"/>
                  </a:lnTo>
                  <a:lnTo>
                    <a:pt x="1781" y="3992"/>
                  </a:lnTo>
                  <a:lnTo>
                    <a:pt x="1781" y="4115"/>
                  </a:lnTo>
                  <a:lnTo>
                    <a:pt x="1873" y="4238"/>
                  </a:lnTo>
                  <a:lnTo>
                    <a:pt x="1873" y="4975"/>
                  </a:lnTo>
                  <a:lnTo>
                    <a:pt x="1566" y="5589"/>
                  </a:lnTo>
                  <a:lnTo>
                    <a:pt x="1444" y="5589"/>
                  </a:lnTo>
                  <a:lnTo>
                    <a:pt x="1075" y="5865"/>
                  </a:lnTo>
                  <a:lnTo>
                    <a:pt x="1075" y="6049"/>
                  </a:lnTo>
                  <a:lnTo>
                    <a:pt x="615" y="6479"/>
                  </a:lnTo>
                  <a:lnTo>
                    <a:pt x="615" y="6725"/>
                  </a:lnTo>
                  <a:lnTo>
                    <a:pt x="522" y="6817"/>
                  </a:lnTo>
                  <a:lnTo>
                    <a:pt x="522" y="7462"/>
                  </a:lnTo>
                  <a:lnTo>
                    <a:pt x="338" y="7738"/>
                  </a:lnTo>
                  <a:lnTo>
                    <a:pt x="277" y="8045"/>
                  </a:lnTo>
                  <a:lnTo>
                    <a:pt x="62" y="8322"/>
                  </a:lnTo>
                  <a:lnTo>
                    <a:pt x="62" y="8629"/>
                  </a:lnTo>
                  <a:lnTo>
                    <a:pt x="31" y="8874"/>
                  </a:lnTo>
                  <a:lnTo>
                    <a:pt x="31" y="9274"/>
                  </a:lnTo>
                  <a:lnTo>
                    <a:pt x="0" y="9550"/>
                  </a:lnTo>
                  <a:lnTo>
                    <a:pt x="0" y="9642"/>
                  </a:lnTo>
                  <a:lnTo>
                    <a:pt x="0" y="9642"/>
                  </a:lnTo>
                  <a:lnTo>
                    <a:pt x="123" y="9642"/>
                  </a:lnTo>
                  <a:lnTo>
                    <a:pt x="185" y="9703"/>
                  </a:lnTo>
                  <a:lnTo>
                    <a:pt x="246" y="9673"/>
                  </a:lnTo>
                  <a:lnTo>
                    <a:pt x="277" y="9550"/>
                  </a:lnTo>
                  <a:lnTo>
                    <a:pt x="338" y="9550"/>
                  </a:lnTo>
                  <a:lnTo>
                    <a:pt x="522" y="9581"/>
                  </a:lnTo>
                  <a:lnTo>
                    <a:pt x="645" y="9642"/>
                  </a:lnTo>
                  <a:lnTo>
                    <a:pt x="707" y="9581"/>
                  </a:lnTo>
                  <a:lnTo>
                    <a:pt x="737" y="9458"/>
                  </a:lnTo>
                  <a:lnTo>
                    <a:pt x="983" y="9274"/>
                  </a:lnTo>
                  <a:lnTo>
                    <a:pt x="1075" y="9274"/>
                  </a:lnTo>
                  <a:lnTo>
                    <a:pt x="1229" y="9335"/>
                  </a:lnTo>
                  <a:lnTo>
                    <a:pt x="1259" y="9366"/>
                  </a:lnTo>
                  <a:lnTo>
                    <a:pt x="1321" y="9335"/>
                  </a:lnTo>
                  <a:lnTo>
                    <a:pt x="1382" y="9304"/>
                  </a:lnTo>
                  <a:lnTo>
                    <a:pt x="1474" y="9366"/>
                  </a:lnTo>
                  <a:lnTo>
                    <a:pt x="1474" y="9427"/>
                  </a:lnTo>
                  <a:lnTo>
                    <a:pt x="1597" y="9458"/>
                  </a:lnTo>
                  <a:lnTo>
                    <a:pt x="1566" y="9519"/>
                  </a:lnTo>
                  <a:lnTo>
                    <a:pt x="1628" y="9550"/>
                  </a:lnTo>
                  <a:lnTo>
                    <a:pt x="1812" y="9703"/>
                  </a:lnTo>
                  <a:lnTo>
                    <a:pt x="1966" y="9765"/>
                  </a:lnTo>
                  <a:lnTo>
                    <a:pt x="2119" y="9703"/>
                  </a:lnTo>
                  <a:lnTo>
                    <a:pt x="2150" y="9703"/>
                  </a:lnTo>
                  <a:lnTo>
                    <a:pt x="2273" y="9642"/>
                  </a:lnTo>
                  <a:lnTo>
                    <a:pt x="2334" y="9642"/>
                  </a:lnTo>
                  <a:lnTo>
                    <a:pt x="2395" y="9673"/>
                  </a:lnTo>
                  <a:lnTo>
                    <a:pt x="5497" y="9642"/>
                  </a:lnTo>
                  <a:lnTo>
                    <a:pt x="5528" y="9703"/>
                  </a:lnTo>
                  <a:lnTo>
                    <a:pt x="5620" y="9857"/>
                  </a:lnTo>
                  <a:lnTo>
                    <a:pt x="5681" y="9918"/>
                  </a:lnTo>
                  <a:lnTo>
                    <a:pt x="5865" y="9980"/>
                  </a:lnTo>
                  <a:lnTo>
                    <a:pt x="6019" y="10010"/>
                  </a:lnTo>
                  <a:lnTo>
                    <a:pt x="6142" y="10010"/>
                  </a:lnTo>
                  <a:lnTo>
                    <a:pt x="6234" y="10041"/>
                  </a:lnTo>
                  <a:lnTo>
                    <a:pt x="6264" y="10103"/>
                  </a:lnTo>
                  <a:lnTo>
                    <a:pt x="6387" y="10133"/>
                  </a:lnTo>
                  <a:lnTo>
                    <a:pt x="6510" y="10072"/>
                  </a:lnTo>
                  <a:lnTo>
                    <a:pt x="6633" y="10041"/>
                  </a:lnTo>
                  <a:lnTo>
                    <a:pt x="6848" y="10072"/>
                  </a:lnTo>
                  <a:lnTo>
                    <a:pt x="6971" y="10072"/>
                  </a:lnTo>
                  <a:lnTo>
                    <a:pt x="6971" y="9980"/>
                  </a:lnTo>
                  <a:lnTo>
                    <a:pt x="7032" y="9980"/>
                  </a:lnTo>
                  <a:lnTo>
                    <a:pt x="7124" y="10010"/>
                  </a:lnTo>
                  <a:lnTo>
                    <a:pt x="7308" y="10164"/>
                  </a:lnTo>
                  <a:lnTo>
                    <a:pt x="7431" y="10225"/>
                  </a:lnTo>
                  <a:lnTo>
                    <a:pt x="7616" y="10256"/>
                  </a:lnTo>
                  <a:lnTo>
                    <a:pt x="7677" y="10195"/>
                  </a:lnTo>
                  <a:lnTo>
                    <a:pt x="7677" y="10164"/>
                  </a:lnTo>
                  <a:lnTo>
                    <a:pt x="7769" y="10133"/>
                  </a:lnTo>
                  <a:lnTo>
                    <a:pt x="7861" y="10133"/>
                  </a:lnTo>
                  <a:lnTo>
                    <a:pt x="7923" y="10195"/>
                  </a:lnTo>
                  <a:lnTo>
                    <a:pt x="7984" y="10164"/>
                  </a:lnTo>
                  <a:lnTo>
                    <a:pt x="8045" y="10225"/>
                  </a:lnTo>
                  <a:lnTo>
                    <a:pt x="8107" y="10225"/>
                  </a:lnTo>
                  <a:lnTo>
                    <a:pt x="8138" y="10256"/>
                  </a:lnTo>
                  <a:lnTo>
                    <a:pt x="8230" y="10256"/>
                  </a:lnTo>
                  <a:lnTo>
                    <a:pt x="8291" y="10256"/>
                  </a:lnTo>
                  <a:lnTo>
                    <a:pt x="8352" y="10256"/>
                  </a:lnTo>
                  <a:close/>
                </a:path>
              </a:pathLst>
            </a:custGeom>
            <a:solidFill>
              <a:schemeClr val="accent3"/>
            </a:solidFill>
            <a:ln>
              <a:noFill/>
            </a:ln>
          </p:spPr>
        </p:sp>
        <p:sp>
          <p:nvSpPr>
            <p:cNvPr id="1318" name="Google Shape;1318;p75"/>
            <p:cNvSpPr/>
            <p:nvPr/>
          </p:nvSpPr>
          <p:spPr>
            <a:xfrm>
              <a:off x="6712200" y="3471480"/>
              <a:ext cx="359645" cy="325798"/>
            </a:xfrm>
            <a:custGeom>
              <a:rect b="b" l="l" r="r" t="t"/>
              <a:pathLst>
                <a:path extrusionOk="0" h="5896" w="6510">
                  <a:moveTo>
                    <a:pt x="0" y="1842"/>
                  </a:moveTo>
                  <a:lnTo>
                    <a:pt x="92" y="1842"/>
                  </a:lnTo>
                  <a:lnTo>
                    <a:pt x="307" y="1873"/>
                  </a:lnTo>
                  <a:lnTo>
                    <a:pt x="430" y="1935"/>
                  </a:lnTo>
                  <a:lnTo>
                    <a:pt x="522" y="1996"/>
                  </a:lnTo>
                  <a:lnTo>
                    <a:pt x="614" y="1996"/>
                  </a:lnTo>
                  <a:lnTo>
                    <a:pt x="768" y="1904"/>
                  </a:lnTo>
                  <a:lnTo>
                    <a:pt x="952" y="1873"/>
                  </a:lnTo>
                  <a:lnTo>
                    <a:pt x="1013" y="1935"/>
                  </a:lnTo>
                  <a:lnTo>
                    <a:pt x="1044" y="1935"/>
                  </a:lnTo>
                  <a:lnTo>
                    <a:pt x="1105" y="1935"/>
                  </a:lnTo>
                  <a:lnTo>
                    <a:pt x="1136" y="1965"/>
                  </a:lnTo>
                  <a:lnTo>
                    <a:pt x="1259" y="2057"/>
                  </a:lnTo>
                  <a:lnTo>
                    <a:pt x="1412" y="2088"/>
                  </a:lnTo>
                  <a:lnTo>
                    <a:pt x="1627" y="1996"/>
                  </a:lnTo>
                  <a:lnTo>
                    <a:pt x="1873" y="1658"/>
                  </a:lnTo>
                  <a:lnTo>
                    <a:pt x="2272" y="1167"/>
                  </a:lnTo>
                  <a:lnTo>
                    <a:pt x="2764" y="829"/>
                  </a:lnTo>
                  <a:lnTo>
                    <a:pt x="3040" y="737"/>
                  </a:lnTo>
                  <a:lnTo>
                    <a:pt x="3101" y="676"/>
                  </a:lnTo>
                  <a:lnTo>
                    <a:pt x="3101" y="614"/>
                  </a:lnTo>
                  <a:lnTo>
                    <a:pt x="3101" y="553"/>
                  </a:lnTo>
                  <a:lnTo>
                    <a:pt x="3132" y="461"/>
                  </a:lnTo>
                  <a:lnTo>
                    <a:pt x="3101" y="399"/>
                  </a:lnTo>
                  <a:lnTo>
                    <a:pt x="3193" y="276"/>
                  </a:lnTo>
                  <a:lnTo>
                    <a:pt x="3408" y="154"/>
                  </a:lnTo>
                  <a:lnTo>
                    <a:pt x="3531" y="123"/>
                  </a:lnTo>
                  <a:lnTo>
                    <a:pt x="3654" y="62"/>
                  </a:lnTo>
                  <a:lnTo>
                    <a:pt x="3838" y="0"/>
                  </a:lnTo>
                  <a:lnTo>
                    <a:pt x="4053" y="0"/>
                  </a:lnTo>
                  <a:lnTo>
                    <a:pt x="4084" y="62"/>
                  </a:lnTo>
                  <a:lnTo>
                    <a:pt x="4176" y="31"/>
                  </a:lnTo>
                  <a:lnTo>
                    <a:pt x="4360" y="62"/>
                  </a:lnTo>
                  <a:lnTo>
                    <a:pt x="4422" y="62"/>
                  </a:lnTo>
                  <a:lnTo>
                    <a:pt x="4452" y="62"/>
                  </a:lnTo>
                  <a:lnTo>
                    <a:pt x="4452" y="338"/>
                  </a:lnTo>
                  <a:lnTo>
                    <a:pt x="4759" y="369"/>
                  </a:lnTo>
                  <a:lnTo>
                    <a:pt x="4882" y="369"/>
                  </a:lnTo>
                  <a:lnTo>
                    <a:pt x="4913" y="461"/>
                  </a:lnTo>
                  <a:lnTo>
                    <a:pt x="5005" y="461"/>
                  </a:lnTo>
                  <a:lnTo>
                    <a:pt x="5066" y="369"/>
                  </a:lnTo>
                  <a:lnTo>
                    <a:pt x="5281" y="430"/>
                  </a:lnTo>
                  <a:lnTo>
                    <a:pt x="5527" y="553"/>
                  </a:lnTo>
                  <a:lnTo>
                    <a:pt x="5681" y="737"/>
                  </a:lnTo>
                  <a:lnTo>
                    <a:pt x="5803" y="768"/>
                  </a:lnTo>
                  <a:lnTo>
                    <a:pt x="6080" y="798"/>
                  </a:lnTo>
                  <a:lnTo>
                    <a:pt x="6233" y="921"/>
                  </a:lnTo>
                  <a:lnTo>
                    <a:pt x="6325" y="1013"/>
                  </a:lnTo>
                  <a:lnTo>
                    <a:pt x="6510" y="1044"/>
                  </a:lnTo>
                  <a:lnTo>
                    <a:pt x="6510" y="1167"/>
                  </a:lnTo>
                  <a:lnTo>
                    <a:pt x="6418" y="1290"/>
                  </a:lnTo>
                  <a:lnTo>
                    <a:pt x="6448" y="1413"/>
                  </a:lnTo>
                  <a:lnTo>
                    <a:pt x="6418" y="1535"/>
                  </a:lnTo>
                  <a:lnTo>
                    <a:pt x="6448" y="1628"/>
                  </a:lnTo>
                  <a:lnTo>
                    <a:pt x="6448" y="1750"/>
                  </a:lnTo>
                  <a:lnTo>
                    <a:pt x="6387" y="1842"/>
                  </a:lnTo>
                  <a:lnTo>
                    <a:pt x="6356" y="2119"/>
                  </a:lnTo>
                  <a:lnTo>
                    <a:pt x="6264" y="2242"/>
                  </a:lnTo>
                  <a:lnTo>
                    <a:pt x="6325" y="2334"/>
                  </a:lnTo>
                  <a:lnTo>
                    <a:pt x="6479" y="2303"/>
                  </a:lnTo>
                  <a:lnTo>
                    <a:pt x="6418" y="2426"/>
                  </a:lnTo>
                  <a:lnTo>
                    <a:pt x="6295" y="2518"/>
                  </a:lnTo>
                  <a:lnTo>
                    <a:pt x="6295" y="2672"/>
                  </a:lnTo>
                  <a:lnTo>
                    <a:pt x="6264" y="2825"/>
                  </a:lnTo>
                  <a:lnTo>
                    <a:pt x="6172" y="2856"/>
                  </a:lnTo>
                  <a:lnTo>
                    <a:pt x="6172" y="2979"/>
                  </a:lnTo>
                  <a:lnTo>
                    <a:pt x="6295" y="3071"/>
                  </a:lnTo>
                  <a:lnTo>
                    <a:pt x="6356" y="3224"/>
                  </a:lnTo>
                  <a:lnTo>
                    <a:pt x="6264" y="3286"/>
                  </a:lnTo>
                  <a:lnTo>
                    <a:pt x="6264" y="3439"/>
                  </a:lnTo>
                  <a:lnTo>
                    <a:pt x="6356" y="3531"/>
                  </a:lnTo>
                  <a:lnTo>
                    <a:pt x="6387" y="3623"/>
                  </a:lnTo>
                  <a:lnTo>
                    <a:pt x="6295" y="3777"/>
                  </a:lnTo>
                  <a:lnTo>
                    <a:pt x="6110" y="3900"/>
                  </a:lnTo>
                  <a:lnTo>
                    <a:pt x="6080" y="3992"/>
                  </a:lnTo>
                  <a:lnTo>
                    <a:pt x="5957" y="4023"/>
                  </a:lnTo>
                  <a:lnTo>
                    <a:pt x="5926" y="4115"/>
                  </a:lnTo>
                  <a:lnTo>
                    <a:pt x="5988" y="4268"/>
                  </a:lnTo>
                  <a:lnTo>
                    <a:pt x="5926" y="4360"/>
                  </a:lnTo>
                  <a:lnTo>
                    <a:pt x="5926" y="4606"/>
                  </a:lnTo>
                  <a:lnTo>
                    <a:pt x="5865" y="4729"/>
                  </a:lnTo>
                  <a:lnTo>
                    <a:pt x="5865" y="5005"/>
                  </a:lnTo>
                  <a:lnTo>
                    <a:pt x="4944" y="5896"/>
                  </a:lnTo>
                  <a:lnTo>
                    <a:pt x="4821" y="5804"/>
                  </a:lnTo>
                  <a:lnTo>
                    <a:pt x="4544" y="5742"/>
                  </a:lnTo>
                  <a:lnTo>
                    <a:pt x="4299" y="5773"/>
                  </a:lnTo>
                  <a:lnTo>
                    <a:pt x="4176" y="5804"/>
                  </a:lnTo>
                  <a:lnTo>
                    <a:pt x="4145" y="5773"/>
                  </a:lnTo>
                  <a:lnTo>
                    <a:pt x="3961" y="5681"/>
                  </a:lnTo>
                  <a:lnTo>
                    <a:pt x="3838" y="5681"/>
                  </a:lnTo>
                  <a:lnTo>
                    <a:pt x="3777" y="5589"/>
                  </a:lnTo>
                  <a:lnTo>
                    <a:pt x="3593" y="5558"/>
                  </a:lnTo>
                  <a:lnTo>
                    <a:pt x="3286" y="5589"/>
                  </a:lnTo>
                  <a:lnTo>
                    <a:pt x="3224" y="5496"/>
                  </a:lnTo>
                  <a:lnTo>
                    <a:pt x="3163" y="5435"/>
                  </a:lnTo>
                  <a:lnTo>
                    <a:pt x="3163" y="5343"/>
                  </a:lnTo>
                  <a:lnTo>
                    <a:pt x="3101" y="5282"/>
                  </a:lnTo>
                  <a:lnTo>
                    <a:pt x="2978" y="5282"/>
                  </a:lnTo>
                  <a:lnTo>
                    <a:pt x="2825" y="5159"/>
                  </a:lnTo>
                  <a:lnTo>
                    <a:pt x="2733" y="5159"/>
                  </a:lnTo>
                  <a:lnTo>
                    <a:pt x="2518" y="5097"/>
                  </a:lnTo>
                  <a:lnTo>
                    <a:pt x="2395" y="5128"/>
                  </a:lnTo>
                  <a:lnTo>
                    <a:pt x="2211" y="5097"/>
                  </a:lnTo>
                  <a:lnTo>
                    <a:pt x="2149" y="4944"/>
                  </a:lnTo>
                  <a:lnTo>
                    <a:pt x="1996" y="4821"/>
                  </a:lnTo>
                  <a:lnTo>
                    <a:pt x="1934" y="4698"/>
                  </a:lnTo>
                  <a:lnTo>
                    <a:pt x="1934" y="4575"/>
                  </a:lnTo>
                  <a:lnTo>
                    <a:pt x="1873" y="4391"/>
                  </a:lnTo>
                  <a:lnTo>
                    <a:pt x="1934" y="4268"/>
                  </a:lnTo>
                  <a:lnTo>
                    <a:pt x="1812" y="4176"/>
                  </a:lnTo>
                  <a:lnTo>
                    <a:pt x="1658" y="4115"/>
                  </a:lnTo>
                  <a:lnTo>
                    <a:pt x="1627" y="4023"/>
                  </a:lnTo>
                  <a:lnTo>
                    <a:pt x="1627" y="3992"/>
                  </a:lnTo>
                  <a:lnTo>
                    <a:pt x="1627" y="3930"/>
                  </a:lnTo>
                  <a:lnTo>
                    <a:pt x="1505" y="3869"/>
                  </a:lnTo>
                  <a:lnTo>
                    <a:pt x="1443" y="3808"/>
                  </a:lnTo>
                  <a:lnTo>
                    <a:pt x="1290" y="3685"/>
                  </a:lnTo>
                  <a:lnTo>
                    <a:pt x="1136" y="3593"/>
                  </a:lnTo>
                  <a:lnTo>
                    <a:pt x="890" y="3224"/>
                  </a:lnTo>
                  <a:lnTo>
                    <a:pt x="829" y="3101"/>
                  </a:lnTo>
                  <a:lnTo>
                    <a:pt x="798" y="3132"/>
                  </a:lnTo>
                  <a:lnTo>
                    <a:pt x="706" y="3040"/>
                  </a:lnTo>
                  <a:lnTo>
                    <a:pt x="676" y="2917"/>
                  </a:lnTo>
                  <a:lnTo>
                    <a:pt x="583" y="2856"/>
                  </a:lnTo>
                  <a:lnTo>
                    <a:pt x="553" y="2702"/>
                  </a:lnTo>
                  <a:lnTo>
                    <a:pt x="461" y="2549"/>
                  </a:lnTo>
                  <a:lnTo>
                    <a:pt x="430" y="2518"/>
                  </a:lnTo>
                  <a:lnTo>
                    <a:pt x="399" y="2457"/>
                  </a:lnTo>
                  <a:lnTo>
                    <a:pt x="338" y="2364"/>
                  </a:lnTo>
                  <a:lnTo>
                    <a:pt x="215" y="2272"/>
                  </a:lnTo>
                  <a:lnTo>
                    <a:pt x="184" y="2211"/>
                  </a:lnTo>
                  <a:lnTo>
                    <a:pt x="61" y="2119"/>
                  </a:lnTo>
                  <a:lnTo>
                    <a:pt x="61" y="2027"/>
                  </a:lnTo>
                  <a:lnTo>
                    <a:pt x="31" y="1996"/>
                  </a:lnTo>
                  <a:lnTo>
                    <a:pt x="61" y="1904"/>
                  </a:lnTo>
                  <a:lnTo>
                    <a:pt x="31" y="1842"/>
                  </a:lnTo>
                  <a:close/>
                </a:path>
              </a:pathLst>
            </a:custGeom>
            <a:solidFill>
              <a:schemeClr val="accent3"/>
            </a:solidFill>
            <a:ln>
              <a:noFill/>
            </a:ln>
          </p:spPr>
        </p:sp>
        <p:sp>
          <p:nvSpPr>
            <p:cNvPr id="1319" name="Google Shape;1319;p75"/>
            <p:cNvSpPr/>
            <p:nvPr/>
          </p:nvSpPr>
          <p:spPr>
            <a:xfrm>
              <a:off x="6465960" y="3573360"/>
              <a:ext cx="427676" cy="427676"/>
            </a:xfrm>
            <a:custGeom>
              <a:rect b="b" l="l" r="r" t="t"/>
              <a:pathLst>
                <a:path extrusionOk="0" h="7739" w="7739">
                  <a:moveTo>
                    <a:pt x="4484" y="0"/>
                  </a:moveTo>
                  <a:lnTo>
                    <a:pt x="4514" y="62"/>
                  </a:lnTo>
                  <a:lnTo>
                    <a:pt x="4484" y="154"/>
                  </a:lnTo>
                  <a:lnTo>
                    <a:pt x="4514" y="185"/>
                  </a:lnTo>
                  <a:lnTo>
                    <a:pt x="4514" y="277"/>
                  </a:lnTo>
                  <a:lnTo>
                    <a:pt x="4637" y="369"/>
                  </a:lnTo>
                  <a:lnTo>
                    <a:pt x="4668" y="430"/>
                  </a:lnTo>
                  <a:lnTo>
                    <a:pt x="4791" y="522"/>
                  </a:lnTo>
                  <a:lnTo>
                    <a:pt x="4852" y="615"/>
                  </a:lnTo>
                  <a:lnTo>
                    <a:pt x="4883" y="676"/>
                  </a:lnTo>
                  <a:lnTo>
                    <a:pt x="4914" y="707"/>
                  </a:lnTo>
                  <a:lnTo>
                    <a:pt x="5006" y="860"/>
                  </a:lnTo>
                  <a:lnTo>
                    <a:pt x="5036" y="1014"/>
                  </a:lnTo>
                  <a:lnTo>
                    <a:pt x="5129" y="1075"/>
                  </a:lnTo>
                  <a:lnTo>
                    <a:pt x="5159" y="1198"/>
                  </a:lnTo>
                  <a:lnTo>
                    <a:pt x="5251" y="1290"/>
                  </a:lnTo>
                  <a:lnTo>
                    <a:pt x="5282" y="1259"/>
                  </a:lnTo>
                  <a:lnTo>
                    <a:pt x="5343" y="1382"/>
                  </a:lnTo>
                  <a:lnTo>
                    <a:pt x="5589" y="1751"/>
                  </a:lnTo>
                  <a:lnTo>
                    <a:pt x="5743" y="1843"/>
                  </a:lnTo>
                  <a:lnTo>
                    <a:pt x="5896" y="1966"/>
                  </a:lnTo>
                  <a:lnTo>
                    <a:pt x="5958" y="2027"/>
                  </a:lnTo>
                  <a:lnTo>
                    <a:pt x="6080" y="2088"/>
                  </a:lnTo>
                  <a:lnTo>
                    <a:pt x="6080" y="2150"/>
                  </a:lnTo>
                  <a:lnTo>
                    <a:pt x="6080" y="2181"/>
                  </a:lnTo>
                  <a:lnTo>
                    <a:pt x="6111" y="2273"/>
                  </a:lnTo>
                  <a:lnTo>
                    <a:pt x="6265" y="2334"/>
                  </a:lnTo>
                  <a:lnTo>
                    <a:pt x="6387" y="2426"/>
                  </a:lnTo>
                  <a:lnTo>
                    <a:pt x="6326" y="2549"/>
                  </a:lnTo>
                  <a:lnTo>
                    <a:pt x="6387" y="2733"/>
                  </a:lnTo>
                  <a:lnTo>
                    <a:pt x="6387" y="2856"/>
                  </a:lnTo>
                  <a:lnTo>
                    <a:pt x="6449" y="2979"/>
                  </a:lnTo>
                  <a:lnTo>
                    <a:pt x="6602" y="3102"/>
                  </a:lnTo>
                  <a:lnTo>
                    <a:pt x="6664" y="3255"/>
                  </a:lnTo>
                  <a:lnTo>
                    <a:pt x="6848" y="3286"/>
                  </a:lnTo>
                  <a:lnTo>
                    <a:pt x="6971" y="3255"/>
                  </a:lnTo>
                  <a:lnTo>
                    <a:pt x="7186" y="3317"/>
                  </a:lnTo>
                  <a:lnTo>
                    <a:pt x="7278" y="3317"/>
                  </a:lnTo>
                  <a:lnTo>
                    <a:pt x="7431" y="3440"/>
                  </a:lnTo>
                  <a:lnTo>
                    <a:pt x="7554" y="3440"/>
                  </a:lnTo>
                  <a:lnTo>
                    <a:pt x="7616" y="3501"/>
                  </a:lnTo>
                  <a:lnTo>
                    <a:pt x="7616" y="3593"/>
                  </a:lnTo>
                  <a:lnTo>
                    <a:pt x="7677" y="3654"/>
                  </a:lnTo>
                  <a:lnTo>
                    <a:pt x="7739" y="3747"/>
                  </a:lnTo>
                  <a:lnTo>
                    <a:pt x="7646" y="3747"/>
                  </a:lnTo>
                  <a:lnTo>
                    <a:pt x="7585" y="3808"/>
                  </a:lnTo>
                  <a:lnTo>
                    <a:pt x="7431" y="3808"/>
                  </a:lnTo>
                  <a:lnTo>
                    <a:pt x="7339" y="3900"/>
                  </a:lnTo>
                  <a:lnTo>
                    <a:pt x="7370" y="3992"/>
                  </a:lnTo>
                  <a:lnTo>
                    <a:pt x="7309" y="4115"/>
                  </a:lnTo>
                  <a:lnTo>
                    <a:pt x="7186" y="4115"/>
                  </a:lnTo>
                  <a:lnTo>
                    <a:pt x="7094" y="4238"/>
                  </a:lnTo>
                  <a:lnTo>
                    <a:pt x="6940" y="4238"/>
                  </a:lnTo>
                  <a:lnTo>
                    <a:pt x="6879" y="4269"/>
                  </a:lnTo>
                  <a:lnTo>
                    <a:pt x="6817" y="4238"/>
                  </a:lnTo>
                  <a:lnTo>
                    <a:pt x="6664" y="4238"/>
                  </a:lnTo>
                  <a:lnTo>
                    <a:pt x="6480" y="4391"/>
                  </a:lnTo>
                  <a:lnTo>
                    <a:pt x="6387" y="4484"/>
                  </a:lnTo>
                  <a:lnTo>
                    <a:pt x="6295" y="4545"/>
                  </a:lnTo>
                  <a:lnTo>
                    <a:pt x="6265" y="4637"/>
                  </a:lnTo>
                  <a:lnTo>
                    <a:pt x="6142" y="4668"/>
                  </a:lnTo>
                  <a:lnTo>
                    <a:pt x="6050" y="4729"/>
                  </a:lnTo>
                  <a:lnTo>
                    <a:pt x="5988" y="4760"/>
                  </a:lnTo>
                  <a:lnTo>
                    <a:pt x="5865" y="4821"/>
                  </a:lnTo>
                  <a:lnTo>
                    <a:pt x="5651" y="5128"/>
                  </a:lnTo>
                  <a:lnTo>
                    <a:pt x="5620" y="5313"/>
                  </a:lnTo>
                  <a:lnTo>
                    <a:pt x="5651" y="5374"/>
                  </a:lnTo>
                  <a:lnTo>
                    <a:pt x="5651" y="5528"/>
                  </a:lnTo>
                  <a:lnTo>
                    <a:pt x="5558" y="5528"/>
                  </a:lnTo>
                  <a:lnTo>
                    <a:pt x="5497" y="5620"/>
                  </a:lnTo>
                  <a:lnTo>
                    <a:pt x="5405" y="5620"/>
                  </a:lnTo>
                  <a:lnTo>
                    <a:pt x="5282" y="5742"/>
                  </a:lnTo>
                  <a:lnTo>
                    <a:pt x="5251" y="5835"/>
                  </a:lnTo>
                  <a:lnTo>
                    <a:pt x="5190" y="5865"/>
                  </a:lnTo>
                  <a:lnTo>
                    <a:pt x="5129" y="5957"/>
                  </a:lnTo>
                  <a:lnTo>
                    <a:pt x="5036" y="5957"/>
                  </a:lnTo>
                  <a:lnTo>
                    <a:pt x="4914" y="6050"/>
                  </a:lnTo>
                  <a:lnTo>
                    <a:pt x="4729" y="6080"/>
                  </a:lnTo>
                  <a:lnTo>
                    <a:pt x="4668" y="6203"/>
                  </a:lnTo>
                  <a:lnTo>
                    <a:pt x="4668" y="6418"/>
                  </a:lnTo>
                  <a:lnTo>
                    <a:pt x="4607" y="6510"/>
                  </a:lnTo>
                  <a:lnTo>
                    <a:pt x="4607" y="6602"/>
                  </a:lnTo>
                  <a:lnTo>
                    <a:pt x="4545" y="6756"/>
                  </a:lnTo>
                  <a:lnTo>
                    <a:pt x="4607" y="6817"/>
                  </a:lnTo>
                  <a:lnTo>
                    <a:pt x="4422" y="6940"/>
                  </a:lnTo>
                  <a:lnTo>
                    <a:pt x="4330" y="6909"/>
                  </a:lnTo>
                  <a:lnTo>
                    <a:pt x="4269" y="6817"/>
                  </a:lnTo>
                  <a:lnTo>
                    <a:pt x="4115" y="6848"/>
                  </a:lnTo>
                  <a:lnTo>
                    <a:pt x="3931" y="6848"/>
                  </a:lnTo>
                  <a:lnTo>
                    <a:pt x="3747" y="6879"/>
                  </a:lnTo>
                  <a:lnTo>
                    <a:pt x="3624" y="6848"/>
                  </a:lnTo>
                  <a:lnTo>
                    <a:pt x="3470" y="6848"/>
                  </a:lnTo>
                  <a:lnTo>
                    <a:pt x="3163" y="6694"/>
                  </a:lnTo>
                  <a:lnTo>
                    <a:pt x="3071" y="6664"/>
                  </a:lnTo>
                  <a:lnTo>
                    <a:pt x="3010" y="6572"/>
                  </a:lnTo>
                  <a:lnTo>
                    <a:pt x="2733" y="6541"/>
                  </a:lnTo>
                  <a:lnTo>
                    <a:pt x="2519" y="6541"/>
                  </a:lnTo>
                  <a:lnTo>
                    <a:pt x="2304" y="6756"/>
                  </a:lnTo>
                  <a:lnTo>
                    <a:pt x="2150" y="7063"/>
                  </a:lnTo>
                  <a:lnTo>
                    <a:pt x="2027" y="7247"/>
                  </a:lnTo>
                  <a:lnTo>
                    <a:pt x="1751" y="7339"/>
                  </a:lnTo>
                  <a:lnTo>
                    <a:pt x="1689" y="7431"/>
                  </a:lnTo>
                  <a:lnTo>
                    <a:pt x="1536" y="7585"/>
                  </a:lnTo>
                  <a:lnTo>
                    <a:pt x="1352" y="7616"/>
                  </a:lnTo>
                  <a:lnTo>
                    <a:pt x="1229" y="7708"/>
                  </a:lnTo>
                  <a:lnTo>
                    <a:pt x="1014" y="7677"/>
                  </a:lnTo>
                  <a:lnTo>
                    <a:pt x="891" y="7738"/>
                  </a:lnTo>
                  <a:lnTo>
                    <a:pt x="676" y="7677"/>
                  </a:lnTo>
                  <a:lnTo>
                    <a:pt x="461" y="7708"/>
                  </a:lnTo>
                  <a:lnTo>
                    <a:pt x="461" y="7554"/>
                  </a:lnTo>
                  <a:lnTo>
                    <a:pt x="584" y="7308"/>
                  </a:lnTo>
                  <a:lnTo>
                    <a:pt x="584" y="7063"/>
                  </a:lnTo>
                  <a:lnTo>
                    <a:pt x="369" y="6602"/>
                  </a:lnTo>
                  <a:lnTo>
                    <a:pt x="277" y="6387"/>
                  </a:lnTo>
                  <a:lnTo>
                    <a:pt x="1" y="6172"/>
                  </a:lnTo>
                  <a:lnTo>
                    <a:pt x="1" y="6203"/>
                  </a:lnTo>
                  <a:lnTo>
                    <a:pt x="1" y="6172"/>
                  </a:lnTo>
                  <a:lnTo>
                    <a:pt x="1" y="6172"/>
                  </a:lnTo>
                  <a:lnTo>
                    <a:pt x="154" y="3562"/>
                  </a:lnTo>
                  <a:lnTo>
                    <a:pt x="891" y="3532"/>
                  </a:lnTo>
                  <a:lnTo>
                    <a:pt x="1045" y="584"/>
                  </a:lnTo>
                  <a:lnTo>
                    <a:pt x="1659" y="584"/>
                  </a:lnTo>
                  <a:lnTo>
                    <a:pt x="2457" y="400"/>
                  </a:lnTo>
                  <a:lnTo>
                    <a:pt x="2703" y="338"/>
                  </a:lnTo>
                  <a:lnTo>
                    <a:pt x="2795" y="338"/>
                  </a:lnTo>
                  <a:lnTo>
                    <a:pt x="2826" y="308"/>
                  </a:lnTo>
                  <a:lnTo>
                    <a:pt x="2887" y="338"/>
                  </a:lnTo>
                  <a:lnTo>
                    <a:pt x="2948" y="461"/>
                  </a:lnTo>
                  <a:lnTo>
                    <a:pt x="3010" y="522"/>
                  </a:lnTo>
                  <a:lnTo>
                    <a:pt x="2948" y="584"/>
                  </a:lnTo>
                  <a:lnTo>
                    <a:pt x="2948" y="707"/>
                  </a:lnTo>
                  <a:lnTo>
                    <a:pt x="3010" y="707"/>
                  </a:lnTo>
                  <a:lnTo>
                    <a:pt x="3286" y="522"/>
                  </a:lnTo>
                  <a:lnTo>
                    <a:pt x="3440" y="308"/>
                  </a:lnTo>
                  <a:lnTo>
                    <a:pt x="3593" y="154"/>
                  </a:lnTo>
                  <a:lnTo>
                    <a:pt x="3777" y="123"/>
                  </a:lnTo>
                  <a:lnTo>
                    <a:pt x="3808" y="185"/>
                  </a:lnTo>
                  <a:lnTo>
                    <a:pt x="3931" y="215"/>
                  </a:lnTo>
                  <a:lnTo>
                    <a:pt x="4023" y="123"/>
                  </a:lnTo>
                  <a:lnTo>
                    <a:pt x="4299" y="31"/>
                  </a:lnTo>
                  <a:lnTo>
                    <a:pt x="4453" y="0"/>
                  </a:lnTo>
                  <a:lnTo>
                    <a:pt x="4453" y="0"/>
                  </a:lnTo>
                  <a:close/>
                </a:path>
              </a:pathLst>
            </a:custGeom>
            <a:solidFill>
              <a:schemeClr val="accent3"/>
            </a:solidFill>
            <a:ln>
              <a:noFill/>
            </a:ln>
          </p:spPr>
        </p:sp>
        <p:sp>
          <p:nvSpPr>
            <p:cNvPr id="1320" name="Google Shape;1320;p75"/>
            <p:cNvSpPr/>
            <p:nvPr/>
          </p:nvSpPr>
          <p:spPr>
            <a:xfrm>
              <a:off x="6097320" y="3532680"/>
              <a:ext cx="614520" cy="577440"/>
            </a:xfrm>
            <a:custGeom>
              <a:rect b="b" l="l" r="r" t="t"/>
              <a:pathLst>
                <a:path extrusionOk="0" h="10441" w="11116">
                  <a:moveTo>
                    <a:pt x="6664" y="6909"/>
                  </a:moveTo>
                  <a:lnTo>
                    <a:pt x="6664" y="6909"/>
                  </a:lnTo>
                  <a:lnTo>
                    <a:pt x="6817" y="4299"/>
                  </a:lnTo>
                  <a:lnTo>
                    <a:pt x="7554" y="4269"/>
                  </a:lnTo>
                  <a:lnTo>
                    <a:pt x="7708" y="1321"/>
                  </a:lnTo>
                  <a:lnTo>
                    <a:pt x="8322" y="1321"/>
                  </a:lnTo>
                  <a:lnTo>
                    <a:pt x="9120" y="1137"/>
                  </a:lnTo>
                  <a:lnTo>
                    <a:pt x="9366" y="1075"/>
                  </a:lnTo>
                  <a:lnTo>
                    <a:pt x="9458" y="1075"/>
                  </a:lnTo>
                  <a:lnTo>
                    <a:pt x="9489" y="1045"/>
                  </a:lnTo>
                  <a:lnTo>
                    <a:pt x="9550" y="1075"/>
                  </a:lnTo>
                  <a:lnTo>
                    <a:pt x="9611" y="1198"/>
                  </a:lnTo>
                  <a:lnTo>
                    <a:pt x="9673" y="1259"/>
                  </a:lnTo>
                  <a:lnTo>
                    <a:pt x="9611" y="1321"/>
                  </a:lnTo>
                  <a:lnTo>
                    <a:pt x="9611" y="1444"/>
                  </a:lnTo>
                  <a:lnTo>
                    <a:pt x="9673" y="1444"/>
                  </a:lnTo>
                  <a:lnTo>
                    <a:pt x="9949" y="1259"/>
                  </a:lnTo>
                  <a:lnTo>
                    <a:pt x="10103" y="1045"/>
                  </a:lnTo>
                  <a:lnTo>
                    <a:pt x="10256" y="891"/>
                  </a:lnTo>
                  <a:lnTo>
                    <a:pt x="10440" y="860"/>
                  </a:lnTo>
                  <a:lnTo>
                    <a:pt x="10471" y="922"/>
                  </a:lnTo>
                  <a:lnTo>
                    <a:pt x="10594" y="952"/>
                  </a:lnTo>
                  <a:lnTo>
                    <a:pt x="10686" y="860"/>
                  </a:lnTo>
                  <a:lnTo>
                    <a:pt x="10962" y="768"/>
                  </a:lnTo>
                  <a:lnTo>
                    <a:pt x="11116" y="737"/>
                  </a:lnTo>
                  <a:lnTo>
                    <a:pt x="11024" y="584"/>
                  </a:lnTo>
                  <a:lnTo>
                    <a:pt x="10962" y="584"/>
                  </a:lnTo>
                  <a:lnTo>
                    <a:pt x="10932" y="553"/>
                  </a:lnTo>
                  <a:lnTo>
                    <a:pt x="10840" y="553"/>
                  </a:lnTo>
                  <a:lnTo>
                    <a:pt x="10778" y="492"/>
                  </a:lnTo>
                  <a:lnTo>
                    <a:pt x="10748" y="492"/>
                  </a:lnTo>
                  <a:lnTo>
                    <a:pt x="10686" y="461"/>
                  </a:lnTo>
                  <a:lnTo>
                    <a:pt x="10502" y="523"/>
                  </a:lnTo>
                  <a:lnTo>
                    <a:pt x="10410" y="492"/>
                  </a:lnTo>
                  <a:lnTo>
                    <a:pt x="8352" y="983"/>
                  </a:lnTo>
                  <a:lnTo>
                    <a:pt x="8291" y="983"/>
                  </a:lnTo>
                  <a:lnTo>
                    <a:pt x="8230" y="983"/>
                  </a:lnTo>
                  <a:lnTo>
                    <a:pt x="8138" y="983"/>
                  </a:lnTo>
                  <a:lnTo>
                    <a:pt x="8107" y="952"/>
                  </a:lnTo>
                  <a:lnTo>
                    <a:pt x="8045" y="952"/>
                  </a:lnTo>
                  <a:lnTo>
                    <a:pt x="7984" y="891"/>
                  </a:lnTo>
                  <a:lnTo>
                    <a:pt x="7923" y="922"/>
                  </a:lnTo>
                  <a:lnTo>
                    <a:pt x="7861" y="860"/>
                  </a:lnTo>
                  <a:lnTo>
                    <a:pt x="7769" y="860"/>
                  </a:lnTo>
                  <a:lnTo>
                    <a:pt x="7677" y="891"/>
                  </a:lnTo>
                  <a:lnTo>
                    <a:pt x="7677" y="922"/>
                  </a:lnTo>
                  <a:lnTo>
                    <a:pt x="7616" y="983"/>
                  </a:lnTo>
                  <a:lnTo>
                    <a:pt x="7431" y="952"/>
                  </a:lnTo>
                  <a:lnTo>
                    <a:pt x="7308" y="891"/>
                  </a:lnTo>
                  <a:lnTo>
                    <a:pt x="7124" y="737"/>
                  </a:lnTo>
                  <a:lnTo>
                    <a:pt x="7032" y="707"/>
                  </a:lnTo>
                  <a:lnTo>
                    <a:pt x="6971" y="707"/>
                  </a:lnTo>
                  <a:lnTo>
                    <a:pt x="6971" y="799"/>
                  </a:lnTo>
                  <a:lnTo>
                    <a:pt x="6848" y="799"/>
                  </a:lnTo>
                  <a:lnTo>
                    <a:pt x="6633" y="768"/>
                  </a:lnTo>
                  <a:lnTo>
                    <a:pt x="6510" y="799"/>
                  </a:lnTo>
                  <a:lnTo>
                    <a:pt x="6387" y="860"/>
                  </a:lnTo>
                  <a:lnTo>
                    <a:pt x="6264" y="830"/>
                  </a:lnTo>
                  <a:lnTo>
                    <a:pt x="6234" y="768"/>
                  </a:lnTo>
                  <a:lnTo>
                    <a:pt x="6142" y="737"/>
                  </a:lnTo>
                  <a:lnTo>
                    <a:pt x="6019" y="737"/>
                  </a:lnTo>
                  <a:lnTo>
                    <a:pt x="5865" y="707"/>
                  </a:lnTo>
                  <a:lnTo>
                    <a:pt x="5681" y="645"/>
                  </a:lnTo>
                  <a:lnTo>
                    <a:pt x="5620" y="584"/>
                  </a:lnTo>
                  <a:lnTo>
                    <a:pt x="5528" y="430"/>
                  </a:lnTo>
                  <a:lnTo>
                    <a:pt x="5497" y="369"/>
                  </a:lnTo>
                  <a:lnTo>
                    <a:pt x="2395" y="400"/>
                  </a:lnTo>
                  <a:lnTo>
                    <a:pt x="2334" y="369"/>
                  </a:lnTo>
                  <a:lnTo>
                    <a:pt x="2273" y="369"/>
                  </a:lnTo>
                  <a:lnTo>
                    <a:pt x="2150" y="430"/>
                  </a:lnTo>
                  <a:lnTo>
                    <a:pt x="2119" y="430"/>
                  </a:lnTo>
                  <a:lnTo>
                    <a:pt x="1966" y="492"/>
                  </a:lnTo>
                  <a:lnTo>
                    <a:pt x="1812" y="430"/>
                  </a:lnTo>
                  <a:lnTo>
                    <a:pt x="1628" y="277"/>
                  </a:lnTo>
                  <a:lnTo>
                    <a:pt x="1566" y="246"/>
                  </a:lnTo>
                  <a:lnTo>
                    <a:pt x="1597" y="185"/>
                  </a:lnTo>
                  <a:lnTo>
                    <a:pt x="1474" y="154"/>
                  </a:lnTo>
                  <a:lnTo>
                    <a:pt x="1474" y="93"/>
                  </a:lnTo>
                  <a:lnTo>
                    <a:pt x="1382" y="31"/>
                  </a:lnTo>
                  <a:lnTo>
                    <a:pt x="1321" y="62"/>
                  </a:lnTo>
                  <a:lnTo>
                    <a:pt x="1259" y="93"/>
                  </a:lnTo>
                  <a:lnTo>
                    <a:pt x="1229" y="62"/>
                  </a:lnTo>
                  <a:lnTo>
                    <a:pt x="1075" y="1"/>
                  </a:lnTo>
                  <a:lnTo>
                    <a:pt x="983" y="1"/>
                  </a:lnTo>
                  <a:lnTo>
                    <a:pt x="737" y="185"/>
                  </a:lnTo>
                  <a:lnTo>
                    <a:pt x="707" y="308"/>
                  </a:lnTo>
                  <a:lnTo>
                    <a:pt x="645" y="369"/>
                  </a:lnTo>
                  <a:lnTo>
                    <a:pt x="522" y="308"/>
                  </a:lnTo>
                  <a:lnTo>
                    <a:pt x="338" y="277"/>
                  </a:lnTo>
                  <a:lnTo>
                    <a:pt x="277" y="277"/>
                  </a:lnTo>
                  <a:lnTo>
                    <a:pt x="246" y="400"/>
                  </a:lnTo>
                  <a:lnTo>
                    <a:pt x="185" y="430"/>
                  </a:lnTo>
                  <a:lnTo>
                    <a:pt x="123" y="369"/>
                  </a:lnTo>
                  <a:lnTo>
                    <a:pt x="0" y="369"/>
                  </a:lnTo>
                  <a:lnTo>
                    <a:pt x="0" y="369"/>
                  </a:lnTo>
                  <a:lnTo>
                    <a:pt x="62" y="1045"/>
                  </a:lnTo>
                  <a:lnTo>
                    <a:pt x="522" y="1567"/>
                  </a:lnTo>
                  <a:lnTo>
                    <a:pt x="799" y="1996"/>
                  </a:lnTo>
                  <a:lnTo>
                    <a:pt x="1198" y="2918"/>
                  </a:lnTo>
                  <a:lnTo>
                    <a:pt x="1259" y="3286"/>
                  </a:lnTo>
                  <a:lnTo>
                    <a:pt x="1689" y="3900"/>
                  </a:lnTo>
                  <a:lnTo>
                    <a:pt x="1689" y="4115"/>
                  </a:lnTo>
                  <a:lnTo>
                    <a:pt x="2119" y="4760"/>
                  </a:lnTo>
                  <a:lnTo>
                    <a:pt x="2119" y="5098"/>
                  </a:lnTo>
                  <a:lnTo>
                    <a:pt x="2027" y="5128"/>
                  </a:lnTo>
                  <a:lnTo>
                    <a:pt x="2119" y="5558"/>
                  </a:lnTo>
                  <a:lnTo>
                    <a:pt x="2150" y="6203"/>
                  </a:lnTo>
                  <a:lnTo>
                    <a:pt x="2395" y="6848"/>
                  </a:lnTo>
                  <a:lnTo>
                    <a:pt x="2365" y="7186"/>
                  </a:lnTo>
                  <a:lnTo>
                    <a:pt x="2457" y="7431"/>
                  </a:lnTo>
                  <a:lnTo>
                    <a:pt x="2334" y="7523"/>
                  </a:lnTo>
                  <a:lnTo>
                    <a:pt x="2426" y="7646"/>
                  </a:lnTo>
                  <a:lnTo>
                    <a:pt x="2488" y="8076"/>
                  </a:lnTo>
                  <a:lnTo>
                    <a:pt x="2610" y="8138"/>
                  </a:lnTo>
                  <a:lnTo>
                    <a:pt x="2672" y="8260"/>
                  </a:lnTo>
                  <a:lnTo>
                    <a:pt x="2580" y="8353"/>
                  </a:lnTo>
                  <a:lnTo>
                    <a:pt x="2580" y="8506"/>
                  </a:lnTo>
                  <a:lnTo>
                    <a:pt x="2733" y="8660"/>
                  </a:lnTo>
                  <a:lnTo>
                    <a:pt x="2733" y="8967"/>
                  </a:lnTo>
                  <a:lnTo>
                    <a:pt x="2887" y="9182"/>
                  </a:lnTo>
                  <a:lnTo>
                    <a:pt x="3102" y="9581"/>
                  </a:lnTo>
                  <a:lnTo>
                    <a:pt x="3286" y="9765"/>
                  </a:lnTo>
                  <a:lnTo>
                    <a:pt x="3347" y="9888"/>
                  </a:lnTo>
                  <a:lnTo>
                    <a:pt x="3624" y="10103"/>
                  </a:lnTo>
                  <a:lnTo>
                    <a:pt x="3747" y="10011"/>
                  </a:lnTo>
                  <a:lnTo>
                    <a:pt x="3900" y="9980"/>
                  </a:lnTo>
                  <a:lnTo>
                    <a:pt x="3900" y="9888"/>
                  </a:lnTo>
                  <a:lnTo>
                    <a:pt x="3869" y="9826"/>
                  </a:lnTo>
                  <a:lnTo>
                    <a:pt x="3931" y="9673"/>
                  </a:lnTo>
                  <a:lnTo>
                    <a:pt x="4146" y="9611"/>
                  </a:lnTo>
                  <a:lnTo>
                    <a:pt x="4238" y="9765"/>
                  </a:lnTo>
                  <a:lnTo>
                    <a:pt x="4391" y="9796"/>
                  </a:lnTo>
                  <a:lnTo>
                    <a:pt x="4330" y="9949"/>
                  </a:lnTo>
                  <a:lnTo>
                    <a:pt x="4453" y="10195"/>
                  </a:lnTo>
                  <a:lnTo>
                    <a:pt x="4729" y="10256"/>
                  </a:lnTo>
                  <a:lnTo>
                    <a:pt x="4913" y="10348"/>
                  </a:lnTo>
                  <a:lnTo>
                    <a:pt x="5036" y="10348"/>
                  </a:lnTo>
                  <a:lnTo>
                    <a:pt x="5128" y="10379"/>
                  </a:lnTo>
                  <a:lnTo>
                    <a:pt x="5282" y="10379"/>
                  </a:lnTo>
                  <a:lnTo>
                    <a:pt x="5343" y="10318"/>
                  </a:lnTo>
                  <a:lnTo>
                    <a:pt x="5466" y="10318"/>
                  </a:lnTo>
                  <a:lnTo>
                    <a:pt x="5528" y="10440"/>
                  </a:lnTo>
                  <a:lnTo>
                    <a:pt x="5650" y="10410"/>
                  </a:lnTo>
                  <a:lnTo>
                    <a:pt x="5742" y="10440"/>
                  </a:lnTo>
                  <a:lnTo>
                    <a:pt x="5742" y="10287"/>
                  </a:lnTo>
                  <a:lnTo>
                    <a:pt x="5804" y="10195"/>
                  </a:lnTo>
                  <a:lnTo>
                    <a:pt x="5927" y="10164"/>
                  </a:lnTo>
                  <a:lnTo>
                    <a:pt x="5988" y="10011"/>
                  </a:lnTo>
                  <a:lnTo>
                    <a:pt x="6203" y="9888"/>
                  </a:lnTo>
                  <a:lnTo>
                    <a:pt x="6479" y="9918"/>
                  </a:lnTo>
                  <a:lnTo>
                    <a:pt x="6572" y="9918"/>
                  </a:lnTo>
                  <a:lnTo>
                    <a:pt x="6664" y="6940"/>
                  </a:lnTo>
                  <a:close/>
                </a:path>
              </a:pathLst>
            </a:custGeom>
            <a:solidFill>
              <a:schemeClr val="accent3"/>
            </a:solidFill>
            <a:ln>
              <a:noFill/>
            </a:ln>
          </p:spPr>
        </p:sp>
        <p:sp>
          <p:nvSpPr>
            <p:cNvPr id="1321" name="Google Shape;1321;p75"/>
            <p:cNvSpPr/>
            <p:nvPr/>
          </p:nvSpPr>
          <p:spPr>
            <a:xfrm>
              <a:off x="7522560" y="3303360"/>
              <a:ext cx="344515" cy="651950"/>
            </a:xfrm>
            <a:custGeom>
              <a:rect b="b" l="l" r="r" t="t"/>
              <a:pathLst>
                <a:path extrusionOk="0" h="11792" w="6235">
                  <a:moveTo>
                    <a:pt x="1260" y="11761"/>
                  </a:moveTo>
                  <a:lnTo>
                    <a:pt x="1383" y="11699"/>
                  </a:lnTo>
                  <a:lnTo>
                    <a:pt x="1536" y="11699"/>
                  </a:lnTo>
                  <a:lnTo>
                    <a:pt x="1751" y="11576"/>
                  </a:lnTo>
                  <a:lnTo>
                    <a:pt x="1905" y="11392"/>
                  </a:lnTo>
                  <a:lnTo>
                    <a:pt x="2427" y="11331"/>
                  </a:lnTo>
                  <a:lnTo>
                    <a:pt x="2580" y="11361"/>
                  </a:lnTo>
                  <a:lnTo>
                    <a:pt x="2856" y="11269"/>
                  </a:lnTo>
                  <a:lnTo>
                    <a:pt x="2918" y="11116"/>
                  </a:lnTo>
                  <a:lnTo>
                    <a:pt x="3071" y="11085"/>
                  </a:lnTo>
                  <a:lnTo>
                    <a:pt x="3133" y="10839"/>
                  </a:lnTo>
                  <a:lnTo>
                    <a:pt x="3286" y="10624"/>
                  </a:lnTo>
                  <a:lnTo>
                    <a:pt x="3286" y="10471"/>
                  </a:lnTo>
                  <a:lnTo>
                    <a:pt x="3440" y="10379"/>
                  </a:lnTo>
                  <a:lnTo>
                    <a:pt x="3440" y="10133"/>
                  </a:lnTo>
                  <a:lnTo>
                    <a:pt x="3409" y="10102"/>
                  </a:lnTo>
                  <a:lnTo>
                    <a:pt x="3501" y="10010"/>
                  </a:lnTo>
                  <a:lnTo>
                    <a:pt x="3593" y="9734"/>
                  </a:lnTo>
                  <a:lnTo>
                    <a:pt x="3563" y="9703"/>
                  </a:lnTo>
                  <a:lnTo>
                    <a:pt x="3624" y="9703"/>
                  </a:lnTo>
                  <a:lnTo>
                    <a:pt x="3778" y="9458"/>
                  </a:lnTo>
                  <a:lnTo>
                    <a:pt x="3870" y="8905"/>
                  </a:lnTo>
                  <a:lnTo>
                    <a:pt x="3962" y="8598"/>
                  </a:lnTo>
                  <a:lnTo>
                    <a:pt x="4085" y="8475"/>
                  </a:lnTo>
                  <a:lnTo>
                    <a:pt x="4177" y="8137"/>
                  </a:lnTo>
                  <a:lnTo>
                    <a:pt x="4392" y="7738"/>
                  </a:lnTo>
                  <a:lnTo>
                    <a:pt x="4607" y="7063"/>
                  </a:lnTo>
                  <a:lnTo>
                    <a:pt x="4760" y="6848"/>
                  </a:lnTo>
                  <a:lnTo>
                    <a:pt x="4760" y="6541"/>
                  </a:lnTo>
                  <a:lnTo>
                    <a:pt x="4914" y="6234"/>
                  </a:lnTo>
                  <a:lnTo>
                    <a:pt x="4944" y="6111"/>
                  </a:lnTo>
                  <a:lnTo>
                    <a:pt x="5129" y="5834"/>
                  </a:lnTo>
                  <a:lnTo>
                    <a:pt x="5251" y="5374"/>
                  </a:lnTo>
                  <a:lnTo>
                    <a:pt x="5313" y="5036"/>
                  </a:lnTo>
                  <a:lnTo>
                    <a:pt x="5374" y="4944"/>
                  </a:lnTo>
                  <a:lnTo>
                    <a:pt x="5436" y="4698"/>
                  </a:lnTo>
                  <a:lnTo>
                    <a:pt x="5374" y="4575"/>
                  </a:lnTo>
                  <a:lnTo>
                    <a:pt x="5405" y="4360"/>
                  </a:lnTo>
                  <a:lnTo>
                    <a:pt x="5589" y="4146"/>
                  </a:lnTo>
                  <a:lnTo>
                    <a:pt x="5559" y="4023"/>
                  </a:lnTo>
                  <a:lnTo>
                    <a:pt x="5681" y="3869"/>
                  </a:lnTo>
                  <a:lnTo>
                    <a:pt x="5651" y="3685"/>
                  </a:lnTo>
                  <a:lnTo>
                    <a:pt x="5589" y="3624"/>
                  </a:lnTo>
                  <a:lnTo>
                    <a:pt x="5651" y="3470"/>
                  </a:lnTo>
                  <a:lnTo>
                    <a:pt x="5651" y="3255"/>
                  </a:lnTo>
                  <a:lnTo>
                    <a:pt x="5589" y="3224"/>
                  </a:lnTo>
                  <a:lnTo>
                    <a:pt x="5589" y="3040"/>
                  </a:lnTo>
                  <a:lnTo>
                    <a:pt x="5712" y="2979"/>
                  </a:lnTo>
                  <a:lnTo>
                    <a:pt x="5773" y="3040"/>
                  </a:lnTo>
                  <a:lnTo>
                    <a:pt x="5804" y="3224"/>
                  </a:lnTo>
                  <a:lnTo>
                    <a:pt x="5958" y="3409"/>
                  </a:lnTo>
                  <a:lnTo>
                    <a:pt x="6050" y="3409"/>
                  </a:lnTo>
                  <a:lnTo>
                    <a:pt x="6111" y="3316"/>
                  </a:lnTo>
                  <a:lnTo>
                    <a:pt x="6111" y="3163"/>
                  </a:lnTo>
                  <a:lnTo>
                    <a:pt x="6173" y="3132"/>
                  </a:lnTo>
                  <a:lnTo>
                    <a:pt x="6173" y="2979"/>
                  </a:lnTo>
                  <a:lnTo>
                    <a:pt x="6234" y="2917"/>
                  </a:lnTo>
                  <a:lnTo>
                    <a:pt x="6234" y="2733"/>
                  </a:lnTo>
                  <a:lnTo>
                    <a:pt x="6081" y="2518"/>
                  </a:lnTo>
                  <a:lnTo>
                    <a:pt x="6050" y="2365"/>
                  </a:lnTo>
                  <a:lnTo>
                    <a:pt x="6081" y="2303"/>
                  </a:lnTo>
                  <a:lnTo>
                    <a:pt x="6081" y="2119"/>
                  </a:lnTo>
                  <a:lnTo>
                    <a:pt x="6050" y="1904"/>
                  </a:lnTo>
                  <a:lnTo>
                    <a:pt x="6081" y="1812"/>
                  </a:lnTo>
                  <a:lnTo>
                    <a:pt x="6081" y="1382"/>
                  </a:lnTo>
                  <a:lnTo>
                    <a:pt x="5958" y="1228"/>
                  </a:lnTo>
                  <a:lnTo>
                    <a:pt x="5958" y="829"/>
                  </a:lnTo>
                  <a:lnTo>
                    <a:pt x="5896" y="706"/>
                  </a:lnTo>
                  <a:lnTo>
                    <a:pt x="5835" y="737"/>
                  </a:lnTo>
                  <a:lnTo>
                    <a:pt x="5681" y="553"/>
                  </a:lnTo>
                  <a:lnTo>
                    <a:pt x="5681" y="399"/>
                  </a:lnTo>
                  <a:lnTo>
                    <a:pt x="5559" y="338"/>
                  </a:lnTo>
                  <a:lnTo>
                    <a:pt x="5620" y="154"/>
                  </a:lnTo>
                  <a:lnTo>
                    <a:pt x="5589" y="0"/>
                  </a:lnTo>
                  <a:lnTo>
                    <a:pt x="5374" y="184"/>
                  </a:lnTo>
                  <a:lnTo>
                    <a:pt x="5405" y="307"/>
                  </a:lnTo>
                  <a:lnTo>
                    <a:pt x="5282" y="399"/>
                  </a:lnTo>
                  <a:lnTo>
                    <a:pt x="5129" y="307"/>
                  </a:lnTo>
                  <a:lnTo>
                    <a:pt x="5037" y="307"/>
                  </a:lnTo>
                  <a:lnTo>
                    <a:pt x="5190" y="492"/>
                  </a:lnTo>
                  <a:lnTo>
                    <a:pt x="5190" y="584"/>
                  </a:lnTo>
                  <a:lnTo>
                    <a:pt x="5282" y="706"/>
                  </a:lnTo>
                  <a:lnTo>
                    <a:pt x="5282" y="737"/>
                  </a:lnTo>
                  <a:lnTo>
                    <a:pt x="5098" y="891"/>
                  </a:lnTo>
                  <a:lnTo>
                    <a:pt x="5098" y="1136"/>
                  </a:lnTo>
                  <a:lnTo>
                    <a:pt x="5006" y="1290"/>
                  </a:lnTo>
                  <a:lnTo>
                    <a:pt x="4914" y="1259"/>
                  </a:lnTo>
                  <a:lnTo>
                    <a:pt x="4760" y="1413"/>
                  </a:lnTo>
                  <a:lnTo>
                    <a:pt x="4729" y="1566"/>
                  </a:lnTo>
                  <a:lnTo>
                    <a:pt x="4637" y="1628"/>
                  </a:lnTo>
                  <a:lnTo>
                    <a:pt x="4545" y="1566"/>
                  </a:lnTo>
                  <a:lnTo>
                    <a:pt x="4515" y="1413"/>
                  </a:lnTo>
                  <a:lnTo>
                    <a:pt x="4453" y="1382"/>
                  </a:lnTo>
                  <a:lnTo>
                    <a:pt x="4361" y="1474"/>
                  </a:lnTo>
                  <a:lnTo>
                    <a:pt x="4361" y="1658"/>
                  </a:lnTo>
                  <a:lnTo>
                    <a:pt x="4515" y="1843"/>
                  </a:lnTo>
                  <a:lnTo>
                    <a:pt x="4545" y="1904"/>
                  </a:lnTo>
                  <a:lnTo>
                    <a:pt x="4484" y="1965"/>
                  </a:lnTo>
                  <a:lnTo>
                    <a:pt x="4422" y="1935"/>
                  </a:lnTo>
                  <a:lnTo>
                    <a:pt x="4238" y="1965"/>
                  </a:lnTo>
                  <a:lnTo>
                    <a:pt x="4269" y="2119"/>
                  </a:lnTo>
                  <a:lnTo>
                    <a:pt x="4422" y="2180"/>
                  </a:lnTo>
                  <a:lnTo>
                    <a:pt x="4422" y="2272"/>
                  </a:lnTo>
                  <a:lnTo>
                    <a:pt x="4361" y="2365"/>
                  </a:lnTo>
                  <a:lnTo>
                    <a:pt x="4269" y="2272"/>
                  </a:lnTo>
                  <a:lnTo>
                    <a:pt x="4146" y="2334"/>
                  </a:lnTo>
                  <a:lnTo>
                    <a:pt x="4146" y="2426"/>
                  </a:lnTo>
                  <a:lnTo>
                    <a:pt x="3900" y="2610"/>
                  </a:lnTo>
                  <a:lnTo>
                    <a:pt x="3900" y="2426"/>
                  </a:lnTo>
                  <a:lnTo>
                    <a:pt x="3931" y="2365"/>
                  </a:lnTo>
                  <a:lnTo>
                    <a:pt x="3870" y="2272"/>
                  </a:lnTo>
                  <a:lnTo>
                    <a:pt x="3716" y="2426"/>
                  </a:lnTo>
                  <a:lnTo>
                    <a:pt x="3839" y="2487"/>
                  </a:lnTo>
                  <a:lnTo>
                    <a:pt x="3778" y="2549"/>
                  </a:lnTo>
                  <a:lnTo>
                    <a:pt x="3593" y="2672"/>
                  </a:lnTo>
                  <a:lnTo>
                    <a:pt x="3685" y="2825"/>
                  </a:lnTo>
                  <a:lnTo>
                    <a:pt x="3778" y="2856"/>
                  </a:lnTo>
                  <a:lnTo>
                    <a:pt x="3778" y="2948"/>
                  </a:lnTo>
                  <a:lnTo>
                    <a:pt x="3685" y="2948"/>
                  </a:lnTo>
                  <a:lnTo>
                    <a:pt x="3563" y="3040"/>
                  </a:lnTo>
                  <a:lnTo>
                    <a:pt x="3532" y="2948"/>
                  </a:lnTo>
                  <a:lnTo>
                    <a:pt x="3440" y="2948"/>
                  </a:lnTo>
                  <a:lnTo>
                    <a:pt x="3532" y="2825"/>
                  </a:lnTo>
                  <a:lnTo>
                    <a:pt x="3471" y="2764"/>
                  </a:lnTo>
                  <a:lnTo>
                    <a:pt x="3163" y="3009"/>
                  </a:lnTo>
                  <a:lnTo>
                    <a:pt x="3102" y="3255"/>
                  </a:lnTo>
                  <a:lnTo>
                    <a:pt x="3133" y="3347"/>
                  </a:lnTo>
                  <a:lnTo>
                    <a:pt x="3102" y="3439"/>
                  </a:lnTo>
                  <a:lnTo>
                    <a:pt x="3010" y="3409"/>
                  </a:lnTo>
                  <a:lnTo>
                    <a:pt x="2918" y="3347"/>
                  </a:lnTo>
                  <a:lnTo>
                    <a:pt x="2918" y="3163"/>
                  </a:lnTo>
                  <a:lnTo>
                    <a:pt x="2856" y="3163"/>
                  </a:lnTo>
                  <a:lnTo>
                    <a:pt x="2641" y="3347"/>
                  </a:lnTo>
                  <a:lnTo>
                    <a:pt x="2457" y="3224"/>
                  </a:lnTo>
                  <a:lnTo>
                    <a:pt x="2396" y="3286"/>
                  </a:lnTo>
                  <a:lnTo>
                    <a:pt x="2334" y="3286"/>
                  </a:lnTo>
                  <a:lnTo>
                    <a:pt x="2365" y="3501"/>
                  </a:lnTo>
                  <a:lnTo>
                    <a:pt x="2273" y="3501"/>
                  </a:lnTo>
                  <a:lnTo>
                    <a:pt x="2242" y="3531"/>
                  </a:lnTo>
                  <a:lnTo>
                    <a:pt x="2242" y="3409"/>
                  </a:lnTo>
                  <a:lnTo>
                    <a:pt x="2150" y="3378"/>
                  </a:lnTo>
                  <a:lnTo>
                    <a:pt x="2058" y="3501"/>
                  </a:lnTo>
                  <a:lnTo>
                    <a:pt x="1966" y="3378"/>
                  </a:lnTo>
                  <a:lnTo>
                    <a:pt x="1659" y="3654"/>
                  </a:lnTo>
                  <a:lnTo>
                    <a:pt x="1567" y="3654"/>
                  </a:lnTo>
                  <a:lnTo>
                    <a:pt x="1505" y="3593"/>
                  </a:lnTo>
                  <a:lnTo>
                    <a:pt x="1321" y="3593"/>
                  </a:lnTo>
                  <a:lnTo>
                    <a:pt x="1260" y="3716"/>
                  </a:lnTo>
                  <a:lnTo>
                    <a:pt x="1290" y="3992"/>
                  </a:lnTo>
                  <a:lnTo>
                    <a:pt x="1045" y="4360"/>
                  </a:lnTo>
                  <a:lnTo>
                    <a:pt x="1045" y="4422"/>
                  </a:lnTo>
                  <a:lnTo>
                    <a:pt x="799" y="4668"/>
                  </a:lnTo>
                  <a:lnTo>
                    <a:pt x="799" y="4790"/>
                  </a:lnTo>
                  <a:lnTo>
                    <a:pt x="922" y="4913"/>
                  </a:lnTo>
                  <a:lnTo>
                    <a:pt x="830" y="5067"/>
                  </a:lnTo>
                  <a:lnTo>
                    <a:pt x="891" y="5312"/>
                  </a:lnTo>
                  <a:lnTo>
                    <a:pt x="891" y="5497"/>
                  </a:lnTo>
                  <a:lnTo>
                    <a:pt x="1137" y="5926"/>
                  </a:lnTo>
                  <a:lnTo>
                    <a:pt x="1106" y="6049"/>
                  </a:lnTo>
                  <a:lnTo>
                    <a:pt x="1260" y="6234"/>
                  </a:lnTo>
                  <a:lnTo>
                    <a:pt x="1260" y="6295"/>
                  </a:lnTo>
                  <a:lnTo>
                    <a:pt x="1137" y="6418"/>
                  </a:lnTo>
                  <a:lnTo>
                    <a:pt x="1168" y="6510"/>
                  </a:lnTo>
                  <a:lnTo>
                    <a:pt x="1106" y="6909"/>
                  </a:lnTo>
                  <a:lnTo>
                    <a:pt x="953" y="7001"/>
                  </a:lnTo>
                  <a:lnTo>
                    <a:pt x="891" y="7216"/>
                  </a:lnTo>
                  <a:lnTo>
                    <a:pt x="799" y="7247"/>
                  </a:lnTo>
                  <a:lnTo>
                    <a:pt x="738" y="7370"/>
                  </a:lnTo>
                  <a:lnTo>
                    <a:pt x="584" y="7492"/>
                  </a:lnTo>
                  <a:lnTo>
                    <a:pt x="584" y="7830"/>
                  </a:lnTo>
                  <a:lnTo>
                    <a:pt x="492" y="7922"/>
                  </a:lnTo>
                  <a:lnTo>
                    <a:pt x="246" y="7984"/>
                  </a:lnTo>
                  <a:lnTo>
                    <a:pt x="185" y="8045"/>
                  </a:lnTo>
                  <a:lnTo>
                    <a:pt x="216" y="8322"/>
                  </a:lnTo>
                  <a:lnTo>
                    <a:pt x="31" y="8506"/>
                  </a:lnTo>
                  <a:lnTo>
                    <a:pt x="62" y="8751"/>
                  </a:lnTo>
                  <a:lnTo>
                    <a:pt x="1" y="8874"/>
                  </a:lnTo>
                  <a:lnTo>
                    <a:pt x="31" y="8966"/>
                  </a:lnTo>
                  <a:lnTo>
                    <a:pt x="31" y="9243"/>
                  </a:lnTo>
                  <a:lnTo>
                    <a:pt x="246" y="9488"/>
                  </a:lnTo>
                  <a:lnTo>
                    <a:pt x="216" y="9673"/>
                  </a:lnTo>
                  <a:lnTo>
                    <a:pt x="277" y="9795"/>
                  </a:lnTo>
                  <a:lnTo>
                    <a:pt x="369" y="9857"/>
                  </a:lnTo>
                  <a:lnTo>
                    <a:pt x="431" y="9857"/>
                  </a:lnTo>
                  <a:lnTo>
                    <a:pt x="369" y="9918"/>
                  </a:lnTo>
                  <a:lnTo>
                    <a:pt x="216" y="9949"/>
                  </a:lnTo>
                  <a:lnTo>
                    <a:pt x="216" y="10133"/>
                  </a:lnTo>
                  <a:lnTo>
                    <a:pt x="216" y="10379"/>
                  </a:lnTo>
                  <a:lnTo>
                    <a:pt x="216" y="10747"/>
                  </a:lnTo>
                  <a:lnTo>
                    <a:pt x="277" y="10809"/>
                  </a:lnTo>
                  <a:lnTo>
                    <a:pt x="277" y="10932"/>
                  </a:lnTo>
                  <a:lnTo>
                    <a:pt x="369" y="10962"/>
                  </a:lnTo>
                  <a:lnTo>
                    <a:pt x="461" y="11146"/>
                  </a:lnTo>
                  <a:lnTo>
                    <a:pt x="553" y="11177"/>
                  </a:lnTo>
                  <a:lnTo>
                    <a:pt x="646" y="11300"/>
                  </a:lnTo>
                  <a:lnTo>
                    <a:pt x="738" y="11423"/>
                  </a:lnTo>
                  <a:lnTo>
                    <a:pt x="861" y="11392"/>
                  </a:lnTo>
                  <a:lnTo>
                    <a:pt x="891" y="11454"/>
                  </a:lnTo>
                  <a:lnTo>
                    <a:pt x="1014" y="11484"/>
                  </a:lnTo>
                  <a:lnTo>
                    <a:pt x="1168" y="11668"/>
                  </a:lnTo>
                  <a:lnTo>
                    <a:pt x="1260" y="11699"/>
                  </a:lnTo>
                  <a:lnTo>
                    <a:pt x="1260" y="11761"/>
                  </a:lnTo>
                  <a:lnTo>
                    <a:pt x="1321" y="11791"/>
                  </a:lnTo>
                  <a:close/>
                  <a:moveTo>
                    <a:pt x="4883" y="860"/>
                  </a:moveTo>
                  <a:lnTo>
                    <a:pt x="4822" y="799"/>
                  </a:lnTo>
                  <a:lnTo>
                    <a:pt x="4975" y="645"/>
                  </a:lnTo>
                  <a:lnTo>
                    <a:pt x="4975" y="706"/>
                  </a:lnTo>
                  <a:lnTo>
                    <a:pt x="4883" y="860"/>
                  </a:lnTo>
                  <a:close/>
                  <a:moveTo>
                    <a:pt x="4822" y="1136"/>
                  </a:moveTo>
                  <a:lnTo>
                    <a:pt x="4852" y="1075"/>
                  </a:lnTo>
                  <a:lnTo>
                    <a:pt x="4883" y="1136"/>
                  </a:lnTo>
                  <a:lnTo>
                    <a:pt x="4822" y="1198"/>
                  </a:lnTo>
                  <a:lnTo>
                    <a:pt x="4822" y="1136"/>
                  </a:lnTo>
                  <a:close/>
                  <a:moveTo>
                    <a:pt x="4545" y="1075"/>
                  </a:moveTo>
                  <a:lnTo>
                    <a:pt x="4576" y="1044"/>
                  </a:lnTo>
                  <a:lnTo>
                    <a:pt x="4607" y="1075"/>
                  </a:lnTo>
                  <a:lnTo>
                    <a:pt x="4699" y="1136"/>
                  </a:lnTo>
                  <a:lnTo>
                    <a:pt x="4668" y="1290"/>
                  </a:lnTo>
                  <a:lnTo>
                    <a:pt x="4576" y="1198"/>
                  </a:lnTo>
                  <a:lnTo>
                    <a:pt x="4484" y="1198"/>
                  </a:lnTo>
                  <a:lnTo>
                    <a:pt x="4545" y="1075"/>
                  </a:lnTo>
                  <a:close/>
                  <a:moveTo>
                    <a:pt x="5681" y="4391"/>
                  </a:moveTo>
                  <a:lnTo>
                    <a:pt x="5681" y="4268"/>
                  </a:lnTo>
                  <a:lnTo>
                    <a:pt x="5681" y="4176"/>
                  </a:lnTo>
                  <a:lnTo>
                    <a:pt x="5743" y="4084"/>
                  </a:lnTo>
                  <a:lnTo>
                    <a:pt x="5773" y="4084"/>
                  </a:lnTo>
                  <a:lnTo>
                    <a:pt x="5835" y="3992"/>
                  </a:lnTo>
                  <a:lnTo>
                    <a:pt x="5804" y="4146"/>
                  </a:lnTo>
                  <a:lnTo>
                    <a:pt x="5743" y="4238"/>
                  </a:lnTo>
                  <a:close/>
                </a:path>
              </a:pathLst>
            </a:custGeom>
            <a:solidFill>
              <a:schemeClr val="accent3"/>
            </a:solidFill>
            <a:ln>
              <a:noFill/>
            </a:ln>
          </p:spPr>
        </p:sp>
        <p:sp>
          <p:nvSpPr>
            <p:cNvPr id="1322" name="Google Shape;1322;p75"/>
            <p:cNvSpPr/>
            <p:nvPr/>
          </p:nvSpPr>
          <p:spPr>
            <a:xfrm>
              <a:off x="6953400" y="3235320"/>
              <a:ext cx="478790" cy="767529"/>
            </a:xfrm>
            <a:custGeom>
              <a:rect b="b" l="l" r="r" t="t"/>
              <a:pathLst>
                <a:path extrusionOk="0" h="13880" w="8660">
                  <a:moveTo>
                    <a:pt x="584" y="10164"/>
                  </a:moveTo>
                  <a:lnTo>
                    <a:pt x="1505" y="9273"/>
                  </a:lnTo>
                  <a:lnTo>
                    <a:pt x="1505" y="8997"/>
                  </a:lnTo>
                  <a:lnTo>
                    <a:pt x="1566" y="8874"/>
                  </a:lnTo>
                  <a:lnTo>
                    <a:pt x="1566" y="8628"/>
                  </a:lnTo>
                  <a:lnTo>
                    <a:pt x="1628" y="8536"/>
                  </a:lnTo>
                  <a:lnTo>
                    <a:pt x="1566" y="8383"/>
                  </a:lnTo>
                  <a:lnTo>
                    <a:pt x="1597" y="8291"/>
                  </a:lnTo>
                  <a:lnTo>
                    <a:pt x="1720" y="8260"/>
                  </a:lnTo>
                  <a:lnTo>
                    <a:pt x="1750" y="8168"/>
                  </a:lnTo>
                  <a:lnTo>
                    <a:pt x="1935" y="8045"/>
                  </a:lnTo>
                  <a:lnTo>
                    <a:pt x="2027" y="7891"/>
                  </a:lnTo>
                  <a:lnTo>
                    <a:pt x="1996" y="7799"/>
                  </a:lnTo>
                  <a:lnTo>
                    <a:pt x="1904" y="7707"/>
                  </a:lnTo>
                  <a:lnTo>
                    <a:pt x="1904" y="7554"/>
                  </a:lnTo>
                  <a:lnTo>
                    <a:pt x="1996" y="7492"/>
                  </a:lnTo>
                  <a:lnTo>
                    <a:pt x="1935" y="7339"/>
                  </a:lnTo>
                  <a:lnTo>
                    <a:pt x="1812" y="7247"/>
                  </a:lnTo>
                  <a:lnTo>
                    <a:pt x="1812" y="7124"/>
                  </a:lnTo>
                  <a:lnTo>
                    <a:pt x="1904" y="7093"/>
                  </a:lnTo>
                  <a:lnTo>
                    <a:pt x="1935" y="6940"/>
                  </a:lnTo>
                  <a:lnTo>
                    <a:pt x="1935" y="6786"/>
                  </a:lnTo>
                  <a:lnTo>
                    <a:pt x="2058" y="6694"/>
                  </a:lnTo>
                  <a:lnTo>
                    <a:pt x="2119" y="6571"/>
                  </a:lnTo>
                  <a:lnTo>
                    <a:pt x="1965" y="6602"/>
                  </a:lnTo>
                  <a:lnTo>
                    <a:pt x="1904" y="6510"/>
                  </a:lnTo>
                  <a:lnTo>
                    <a:pt x="1996" y="6387"/>
                  </a:lnTo>
                  <a:lnTo>
                    <a:pt x="2027" y="6110"/>
                  </a:lnTo>
                  <a:lnTo>
                    <a:pt x="2088" y="6018"/>
                  </a:lnTo>
                  <a:lnTo>
                    <a:pt x="2088" y="5896"/>
                  </a:lnTo>
                  <a:lnTo>
                    <a:pt x="2058" y="5803"/>
                  </a:lnTo>
                  <a:lnTo>
                    <a:pt x="2088" y="5681"/>
                  </a:lnTo>
                  <a:lnTo>
                    <a:pt x="2058" y="5558"/>
                  </a:lnTo>
                  <a:lnTo>
                    <a:pt x="2150" y="5435"/>
                  </a:lnTo>
                  <a:lnTo>
                    <a:pt x="2150" y="5312"/>
                  </a:lnTo>
                  <a:lnTo>
                    <a:pt x="1965" y="5281"/>
                  </a:lnTo>
                  <a:lnTo>
                    <a:pt x="1873" y="5189"/>
                  </a:lnTo>
                  <a:lnTo>
                    <a:pt x="1720" y="5066"/>
                  </a:lnTo>
                  <a:lnTo>
                    <a:pt x="1443" y="5036"/>
                  </a:lnTo>
                  <a:lnTo>
                    <a:pt x="1321" y="5005"/>
                  </a:lnTo>
                  <a:lnTo>
                    <a:pt x="1167" y="4821"/>
                  </a:lnTo>
                  <a:lnTo>
                    <a:pt x="921" y="4698"/>
                  </a:lnTo>
                  <a:lnTo>
                    <a:pt x="706" y="4637"/>
                  </a:lnTo>
                  <a:lnTo>
                    <a:pt x="645" y="4729"/>
                  </a:lnTo>
                  <a:lnTo>
                    <a:pt x="553" y="4729"/>
                  </a:lnTo>
                  <a:lnTo>
                    <a:pt x="522" y="4637"/>
                  </a:lnTo>
                  <a:lnTo>
                    <a:pt x="399" y="4637"/>
                  </a:lnTo>
                  <a:lnTo>
                    <a:pt x="92" y="4606"/>
                  </a:lnTo>
                  <a:lnTo>
                    <a:pt x="92" y="4237"/>
                  </a:lnTo>
                  <a:lnTo>
                    <a:pt x="0" y="3961"/>
                  </a:lnTo>
                  <a:lnTo>
                    <a:pt x="92" y="3838"/>
                  </a:lnTo>
                  <a:lnTo>
                    <a:pt x="399" y="3685"/>
                  </a:lnTo>
                  <a:lnTo>
                    <a:pt x="584" y="3685"/>
                  </a:lnTo>
                  <a:lnTo>
                    <a:pt x="1413" y="3347"/>
                  </a:lnTo>
                  <a:lnTo>
                    <a:pt x="1566" y="3316"/>
                  </a:lnTo>
                  <a:lnTo>
                    <a:pt x="2058" y="3101"/>
                  </a:lnTo>
                  <a:lnTo>
                    <a:pt x="2303" y="3009"/>
                  </a:lnTo>
                  <a:lnTo>
                    <a:pt x="2549" y="2978"/>
                  </a:lnTo>
                  <a:lnTo>
                    <a:pt x="2580" y="3071"/>
                  </a:lnTo>
                  <a:lnTo>
                    <a:pt x="2610" y="3132"/>
                  </a:lnTo>
                  <a:lnTo>
                    <a:pt x="2702" y="3224"/>
                  </a:lnTo>
                  <a:lnTo>
                    <a:pt x="2702" y="3316"/>
                  </a:lnTo>
                  <a:lnTo>
                    <a:pt x="2825" y="3408"/>
                  </a:lnTo>
                  <a:lnTo>
                    <a:pt x="2917" y="3378"/>
                  </a:lnTo>
                  <a:lnTo>
                    <a:pt x="3009" y="3378"/>
                  </a:lnTo>
                  <a:lnTo>
                    <a:pt x="3071" y="3286"/>
                  </a:lnTo>
                  <a:lnTo>
                    <a:pt x="3255" y="3286"/>
                  </a:lnTo>
                  <a:lnTo>
                    <a:pt x="3470" y="3347"/>
                  </a:lnTo>
                  <a:lnTo>
                    <a:pt x="3531" y="3470"/>
                  </a:lnTo>
                  <a:lnTo>
                    <a:pt x="3531" y="3685"/>
                  </a:lnTo>
                  <a:lnTo>
                    <a:pt x="3531" y="3900"/>
                  </a:lnTo>
                  <a:lnTo>
                    <a:pt x="3347" y="4084"/>
                  </a:lnTo>
                  <a:lnTo>
                    <a:pt x="3316" y="4268"/>
                  </a:lnTo>
                  <a:lnTo>
                    <a:pt x="3194" y="4422"/>
                  </a:lnTo>
                  <a:lnTo>
                    <a:pt x="3224" y="4544"/>
                  </a:lnTo>
                  <a:lnTo>
                    <a:pt x="3286" y="4729"/>
                  </a:lnTo>
                  <a:lnTo>
                    <a:pt x="3316" y="4852"/>
                  </a:lnTo>
                  <a:lnTo>
                    <a:pt x="3470" y="5036"/>
                  </a:lnTo>
                  <a:lnTo>
                    <a:pt x="3593" y="5159"/>
                  </a:lnTo>
                  <a:lnTo>
                    <a:pt x="3716" y="5220"/>
                  </a:lnTo>
                  <a:lnTo>
                    <a:pt x="3808" y="5312"/>
                  </a:lnTo>
                  <a:lnTo>
                    <a:pt x="3900" y="5466"/>
                  </a:lnTo>
                  <a:lnTo>
                    <a:pt x="3839" y="5558"/>
                  </a:lnTo>
                  <a:lnTo>
                    <a:pt x="3900" y="5681"/>
                  </a:lnTo>
                  <a:lnTo>
                    <a:pt x="4053" y="5650"/>
                  </a:lnTo>
                  <a:lnTo>
                    <a:pt x="4084" y="5466"/>
                  </a:lnTo>
                  <a:lnTo>
                    <a:pt x="4023" y="5281"/>
                  </a:lnTo>
                  <a:lnTo>
                    <a:pt x="4115" y="5128"/>
                  </a:lnTo>
                  <a:lnTo>
                    <a:pt x="4146" y="4974"/>
                  </a:lnTo>
                  <a:lnTo>
                    <a:pt x="4207" y="4759"/>
                  </a:lnTo>
                  <a:lnTo>
                    <a:pt x="4391" y="4729"/>
                  </a:lnTo>
                  <a:lnTo>
                    <a:pt x="4514" y="4606"/>
                  </a:lnTo>
                  <a:lnTo>
                    <a:pt x="4545" y="4483"/>
                  </a:lnTo>
                  <a:lnTo>
                    <a:pt x="4545" y="4176"/>
                  </a:lnTo>
                  <a:lnTo>
                    <a:pt x="4483" y="4084"/>
                  </a:lnTo>
                  <a:lnTo>
                    <a:pt x="4483" y="4022"/>
                  </a:lnTo>
                  <a:lnTo>
                    <a:pt x="4453" y="3961"/>
                  </a:lnTo>
                  <a:lnTo>
                    <a:pt x="4483" y="3900"/>
                  </a:lnTo>
                  <a:lnTo>
                    <a:pt x="4575" y="3869"/>
                  </a:lnTo>
                  <a:lnTo>
                    <a:pt x="4606" y="3777"/>
                  </a:lnTo>
                  <a:lnTo>
                    <a:pt x="4698" y="3746"/>
                  </a:lnTo>
                  <a:lnTo>
                    <a:pt x="4698" y="3654"/>
                  </a:lnTo>
                  <a:lnTo>
                    <a:pt x="4668" y="3562"/>
                  </a:lnTo>
                  <a:lnTo>
                    <a:pt x="4575" y="3347"/>
                  </a:lnTo>
                  <a:lnTo>
                    <a:pt x="4391" y="3101"/>
                  </a:lnTo>
                  <a:lnTo>
                    <a:pt x="4330" y="2978"/>
                  </a:lnTo>
                  <a:lnTo>
                    <a:pt x="4053" y="2671"/>
                  </a:lnTo>
                  <a:lnTo>
                    <a:pt x="3961" y="2671"/>
                  </a:lnTo>
                  <a:lnTo>
                    <a:pt x="3900" y="2579"/>
                  </a:lnTo>
                  <a:lnTo>
                    <a:pt x="3808" y="2456"/>
                  </a:lnTo>
                  <a:lnTo>
                    <a:pt x="3531" y="2334"/>
                  </a:lnTo>
                  <a:lnTo>
                    <a:pt x="3409" y="1566"/>
                  </a:lnTo>
                  <a:lnTo>
                    <a:pt x="3593" y="829"/>
                  </a:lnTo>
                  <a:lnTo>
                    <a:pt x="4391" y="829"/>
                  </a:lnTo>
                  <a:lnTo>
                    <a:pt x="4514" y="798"/>
                  </a:lnTo>
                  <a:lnTo>
                    <a:pt x="4575" y="737"/>
                  </a:lnTo>
                  <a:lnTo>
                    <a:pt x="4698" y="706"/>
                  </a:lnTo>
                  <a:lnTo>
                    <a:pt x="4698" y="768"/>
                  </a:lnTo>
                  <a:lnTo>
                    <a:pt x="4790" y="798"/>
                  </a:lnTo>
                  <a:lnTo>
                    <a:pt x="4883" y="890"/>
                  </a:lnTo>
                  <a:lnTo>
                    <a:pt x="5005" y="890"/>
                  </a:lnTo>
                  <a:lnTo>
                    <a:pt x="5097" y="983"/>
                  </a:lnTo>
                  <a:lnTo>
                    <a:pt x="5067" y="1044"/>
                  </a:lnTo>
                  <a:lnTo>
                    <a:pt x="5312" y="983"/>
                  </a:lnTo>
                  <a:lnTo>
                    <a:pt x="5497" y="860"/>
                  </a:lnTo>
                  <a:lnTo>
                    <a:pt x="5589" y="829"/>
                  </a:lnTo>
                  <a:lnTo>
                    <a:pt x="5650" y="768"/>
                  </a:lnTo>
                  <a:lnTo>
                    <a:pt x="5742" y="829"/>
                  </a:lnTo>
                  <a:lnTo>
                    <a:pt x="5742" y="860"/>
                  </a:lnTo>
                  <a:lnTo>
                    <a:pt x="5865" y="890"/>
                  </a:lnTo>
                  <a:lnTo>
                    <a:pt x="5957" y="952"/>
                  </a:lnTo>
                  <a:lnTo>
                    <a:pt x="6141" y="890"/>
                  </a:lnTo>
                  <a:lnTo>
                    <a:pt x="6356" y="860"/>
                  </a:lnTo>
                  <a:lnTo>
                    <a:pt x="6418" y="737"/>
                  </a:lnTo>
                  <a:lnTo>
                    <a:pt x="6387" y="645"/>
                  </a:lnTo>
                  <a:lnTo>
                    <a:pt x="6449" y="583"/>
                  </a:lnTo>
                  <a:lnTo>
                    <a:pt x="6602" y="645"/>
                  </a:lnTo>
                  <a:lnTo>
                    <a:pt x="6694" y="614"/>
                  </a:lnTo>
                  <a:lnTo>
                    <a:pt x="6817" y="706"/>
                  </a:lnTo>
                  <a:lnTo>
                    <a:pt x="6971" y="676"/>
                  </a:lnTo>
                  <a:lnTo>
                    <a:pt x="7032" y="614"/>
                  </a:lnTo>
                  <a:lnTo>
                    <a:pt x="7339" y="522"/>
                  </a:lnTo>
                  <a:lnTo>
                    <a:pt x="7462" y="553"/>
                  </a:lnTo>
                  <a:lnTo>
                    <a:pt x="7615" y="522"/>
                  </a:lnTo>
                  <a:lnTo>
                    <a:pt x="7646" y="461"/>
                  </a:lnTo>
                  <a:lnTo>
                    <a:pt x="7861" y="430"/>
                  </a:lnTo>
                  <a:lnTo>
                    <a:pt x="7953" y="307"/>
                  </a:lnTo>
                  <a:lnTo>
                    <a:pt x="8137" y="276"/>
                  </a:lnTo>
                  <a:lnTo>
                    <a:pt x="8260" y="184"/>
                  </a:lnTo>
                  <a:lnTo>
                    <a:pt x="8352" y="61"/>
                  </a:lnTo>
                  <a:lnTo>
                    <a:pt x="8506" y="92"/>
                  </a:lnTo>
                  <a:lnTo>
                    <a:pt x="8598" y="0"/>
                  </a:lnTo>
                  <a:lnTo>
                    <a:pt x="8598" y="0"/>
                  </a:lnTo>
                  <a:lnTo>
                    <a:pt x="8659" y="31"/>
                  </a:lnTo>
                  <a:lnTo>
                    <a:pt x="8629" y="215"/>
                  </a:lnTo>
                  <a:lnTo>
                    <a:pt x="8598" y="338"/>
                  </a:lnTo>
                  <a:lnTo>
                    <a:pt x="8629" y="368"/>
                  </a:lnTo>
                  <a:lnTo>
                    <a:pt x="8475" y="614"/>
                  </a:lnTo>
                  <a:lnTo>
                    <a:pt x="8444" y="706"/>
                  </a:lnTo>
                  <a:lnTo>
                    <a:pt x="8475" y="768"/>
                  </a:lnTo>
                  <a:lnTo>
                    <a:pt x="8506" y="798"/>
                  </a:lnTo>
                  <a:lnTo>
                    <a:pt x="8444" y="860"/>
                  </a:lnTo>
                  <a:lnTo>
                    <a:pt x="8475" y="1167"/>
                  </a:lnTo>
                  <a:lnTo>
                    <a:pt x="8567" y="1351"/>
                  </a:lnTo>
                  <a:lnTo>
                    <a:pt x="8506" y="1382"/>
                  </a:lnTo>
                  <a:lnTo>
                    <a:pt x="8506" y="1597"/>
                  </a:lnTo>
                  <a:lnTo>
                    <a:pt x="8567" y="1658"/>
                  </a:lnTo>
                  <a:lnTo>
                    <a:pt x="8567" y="1873"/>
                  </a:lnTo>
                  <a:lnTo>
                    <a:pt x="8475" y="1934"/>
                  </a:lnTo>
                  <a:lnTo>
                    <a:pt x="8506" y="2149"/>
                  </a:lnTo>
                  <a:lnTo>
                    <a:pt x="8444" y="2579"/>
                  </a:lnTo>
                  <a:lnTo>
                    <a:pt x="8414" y="2579"/>
                  </a:lnTo>
                  <a:lnTo>
                    <a:pt x="8475" y="2641"/>
                  </a:lnTo>
                  <a:lnTo>
                    <a:pt x="8475" y="3009"/>
                  </a:lnTo>
                  <a:lnTo>
                    <a:pt x="8352" y="3040"/>
                  </a:lnTo>
                  <a:lnTo>
                    <a:pt x="8352" y="3071"/>
                  </a:lnTo>
                  <a:lnTo>
                    <a:pt x="8383" y="3132"/>
                  </a:lnTo>
                  <a:lnTo>
                    <a:pt x="8537" y="3132"/>
                  </a:lnTo>
                  <a:lnTo>
                    <a:pt x="8598" y="3193"/>
                  </a:lnTo>
                  <a:lnTo>
                    <a:pt x="8629" y="3500"/>
                  </a:lnTo>
                  <a:lnTo>
                    <a:pt x="8537" y="3623"/>
                  </a:lnTo>
                  <a:lnTo>
                    <a:pt x="8444" y="3654"/>
                  </a:lnTo>
                  <a:lnTo>
                    <a:pt x="8506" y="3746"/>
                  </a:lnTo>
                  <a:lnTo>
                    <a:pt x="8475" y="3808"/>
                  </a:lnTo>
                  <a:lnTo>
                    <a:pt x="8383" y="3808"/>
                  </a:lnTo>
                  <a:lnTo>
                    <a:pt x="8260" y="3930"/>
                  </a:lnTo>
                  <a:lnTo>
                    <a:pt x="8291" y="3992"/>
                  </a:lnTo>
                  <a:lnTo>
                    <a:pt x="8322" y="3961"/>
                  </a:lnTo>
                  <a:lnTo>
                    <a:pt x="8444" y="3961"/>
                  </a:lnTo>
                  <a:lnTo>
                    <a:pt x="8352" y="4084"/>
                  </a:lnTo>
                  <a:lnTo>
                    <a:pt x="8352" y="4237"/>
                  </a:lnTo>
                  <a:lnTo>
                    <a:pt x="8229" y="4268"/>
                  </a:lnTo>
                  <a:lnTo>
                    <a:pt x="8045" y="4483"/>
                  </a:lnTo>
                  <a:lnTo>
                    <a:pt x="8045" y="4575"/>
                  </a:lnTo>
                  <a:lnTo>
                    <a:pt x="7892" y="4821"/>
                  </a:lnTo>
                  <a:lnTo>
                    <a:pt x="7769" y="4821"/>
                  </a:lnTo>
                  <a:lnTo>
                    <a:pt x="7769" y="4974"/>
                  </a:lnTo>
                  <a:lnTo>
                    <a:pt x="7216" y="5281"/>
                  </a:lnTo>
                  <a:lnTo>
                    <a:pt x="7124" y="5281"/>
                  </a:lnTo>
                  <a:lnTo>
                    <a:pt x="7093" y="5404"/>
                  </a:lnTo>
                  <a:lnTo>
                    <a:pt x="6571" y="5681"/>
                  </a:lnTo>
                  <a:lnTo>
                    <a:pt x="6356" y="5681"/>
                  </a:lnTo>
                  <a:lnTo>
                    <a:pt x="6356" y="5711"/>
                  </a:lnTo>
                  <a:lnTo>
                    <a:pt x="6111" y="5834"/>
                  </a:lnTo>
                  <a:lnTo>
                    <a:pt x="5773" y="6049"/>
                  </a:lnTo>
                  <a:lnTo>
                    <a:pt x="5712" y="5988"/>
                  </a:lnTo>
                  <a:lnTo>
                    <a:pt x="5681" y="6080"/>
                  </a:lnTo>
                  <a:lnTo>
                    <a:pt x="5497" y="6325"/>
                  </a:lnTo>
                  <a:lnTo>
                    <a:pt x="5405" y="6387"/>
                  </a:lnTo>
                  <a:lnTo>
                    <a:pt x="5343" y="6264"/>
                  </a:lnTo>
                  <a:lnTo>
                    <a:pt x="5312" y="6479"/>
                  </a:lnTo>
                  <a:lnTo>
                    <a:pt x="5190" y="6479"/>
                  </a:lnTo>
                  <a:lnTo>
                    <a:pt x="5159" y="6602"/>
                  </a:lnTo>
                  <a:lnTo>
                    <a:pt x="4852" y="6817"/>
                  </a:lnTo>
                  <a:lnTo>
                    <a:pt x="4821" y="6909"/>
                  </a:lnTo>
                  <a:lnTo>
                    <a:pt x="4760" y="6970"/>
                  </a:lnTo>
                  <a:lnTo>
                    <a:pt x="4668" y="7001"/>
                  </a:lnTo>
                  <a:lnTo>
                    <a:pt x="4668" y="7124"/>
                  </a:lnTo>
                  <a:lnTo>
                    <a:pt x="4483" y="7124"/>
                  </a:lnTo>
                  <a:lnTo>
                    <a:pt x="4053" y="7400"/>
                  </a:lnTo>
                  <a:lnTo>
                    <a:pt x="4053" y="7615"/>
                  </a:lnTo>
                  <a:lnTo>
                    <a:pt x="3931" y="7707"/>
                  </a:lnTo>
                  <a:lnTo>
                    <a:pt x="3716" y="7707"/>
                  </a:lnTo>
                  <a:lnTo>
                    <a:pt x="3654" y="7799"/>
                  </a:lnTo>
                  <a:lnTo>
                    <a:pt x="3470" y="7707"/>
                  </a:lnTo>
                  <a:lnTo>
                    <a:pt x="3409" y="7738"/>
                  </a:lnTo>
                  <a:lnTo>
                    <a:pt x="3409" y="7799"/>
                  </a:lnTo>
                  <a:lnTo>
                    <a:pt x="3470" y="7891"/>
                  </a:lnTo>
                  <a:lnTo>
                    <a:pt x="3470" y="8014"/>
                  </a:lnTo>
                  <a:lnTo>
                    <a:pt x="3409" y="8106"/>
                  </a:lnTo>
                  <a:lnTo>
                    <a:pt x="3439" y="8229"/>
                  </a:lnTo>
                  <a:lnTo>
                    <a:pt x="3347" y="8352"/>
                  </a:lnTo>
                  <a:lnTo>
                    <a:pt x="3593" y="8690"/>
                  </a:lnTo>
                  <a:lnTo>
                    <a:pt x="3593" y="8782"/>
                  </a:lnTo>
                  <a:lnTo>
                    <a:pt x="3470" y="8874"/>
                  </a:lnTo>
                  <a:lnTo>
                    <a:pt x="3562" y="8905"/>
                  </a:lnTo>
                  <a:lnTo>
                    <a:pt x="3654" y="9058"/>
                  </a:lnTo>
                  <a:lnTo>
                    <a:pt x="3654" y="9242"/>
                  </a:lnTo>
                  <a:lnTo>
                    <a:pt x="3746" y="9427"/>
                  </a:lnTo>
                  <a:lnTo>
                    <a:pt x="3716" y="9949"/>
                  </a:lnTo>
                  <a:lnTo>
                    <a:pt x="3777" y="10133"/>
                  </a:lnTo>
                  <a:lnTo>
                    <a:pt x="3808" y="10133"/>
                  </a:lnTo>
                  <a:lnTo>
                    <a:pt x="3808" y="9979"/>
                  </a:lnTo>
                  <a:lnTo>
                    <a:pt x="3931" y="9795"/>
                  </a:lnTo>
                  <a:lnTo>
                    <a:pt x="3931" y="9949"/>
                  </a:lnTo>
                  <a:lnTo>
                    <a:pt x="3961" y="9949"/>
                  </a:lnTo>
                  <a:lnTo>
                    <a:pt x="3961" y="10164"/>
                  </a:lnTo>
                  <a:lnTo>
                    <a:pt x="3900" y="10256"/>
                  </a:lnTo>
                  <a:lnTo>
                    <a:pt x="3869" y="10471"/>
                  </a:lnTo>
                  <a:lnTo>
                    <a:pt x="3931" y="10501"/>
                  </a:lnTo>
                  <a:lnTo>
                    <a:pt x="3808" y="10778"/>
                  </a:lnTo>
                  <a:lnTo>
                    <a:pt x="3808" y="10901"/>
                  </a:lnTo>
                  <a:lnTo>
                    <a:pt x="3746" y="11023"/>
                  </a:lnTo>
                  <a:lnTo>
                    <a:pt x="3716" y="11177"/>
                  </a:lnTo>
                  <a:lnTo>
                    <a:pt x="3685" y="11177"/>
                  </a:lnTo>
                  <a:lnTo>
                    <a:pt x="3716" y="11330"/>
                  </a:lnTo>
                  <a:lnTo>
                    <a:pt x="3839" y="11238"/>
                  </a:lnTo>
                  <a:lnTo>
                    <a:pt x="3869" y="11330"/>
                  </a:lnTo>
                  <a:lnTo>
                    <a:pt x="3777" y="11484"/>
                  </a:lnTo>
                  <a:lnTo>
                    <a:pt x="3716" y="11699"/>
                  </a:lnTo>
                  <a:lnTo>
                    <a:pt x="3409" y="12037"/>
                  </a:lnTo>
                  <a:lnTo>
                    <a:pt x="2887" y="12282"/>
                  </a:lnTo>
                  <a:lnTo>
                    <a:pt x="2150" y="12405"/>
                  </a:lnTo>
                  <a:lnTo>
                    <a:pt x="1873" y="12682"/>
                  </a:lnTo>
                  <a:lnTo>
                    <a:pt x="1658" y="12743"/>
                  </a:lnTo>
                  <a:lnTo>
                    <a:pt x="1597" y="12835"/>
                  </a:lnTo>
                  <a:lnTo>
                    <a:pt x="1505" y="12927"/>
                  </a:lnTo>
                  <a:lnTo>
                    <a:pt x="1443" y="13111"/>
                  </a:lnTo>
                  <a:lnTo>
                    <a:pt x="1351" y="13111"/>
                  </a:lnTo>
                  <a:lnTo>
                    <a:pt x="1259" y="13173"/>
                  </a:lnTo>
                  <a:lnTo>
                    <a:pt x="1321" y="13204"/>
                  </a:lnTo>
                  <a:lnTo>
                    <a:pt x="1382" y="13357"/>
                  </a:lnTo>
                  <a:lnTo>
                    <a:pt x="1382" y="13511"/>
                  </a:lnTo>
                  <a:lnTo>
                    <a:pt x="1443" y="13418"/>
                  </a:lnTo>
                  <a:lnTo>
                    <a:pt x="1566" y="13449"/>
                  </a:lnTo>
                  <a:lnTo>
                    <a:pt x="1597" y="13326"/>
                  </a:lnTo>
                  <a:lnTo>
                    <a:pt x="1658" y="13296"/>
                  </a:lnTo>
                  <a:lnTo>
                    <a:pt x="1658" y="13388"/>
                  </a:lnTo>
                  <a:lnTo>
                    <a:pt x="1628" y="13603"/>
                  </a:lnTo>
                  <a:lnTo>
                    <a:pt x="1566" y="13756"/>
                  </a:lnTo>
                  <a:lnTo>
                    <a:pt x="1536" y="13879"/>
                  </a:lnTo>
                  <a:lnTo>
                    <a:pt x="1382" y="13879"/>
                  </a:lnTo>
                  <a:lnTo>
                    <a:pt x="1106" y="13818"/>
                  </a:lnTo>
                  <a:lnTo>
                    <a:pt x="1014" y="13848"/>
                  </a:lnTo>
                  <a:lnTo>
                    <a:pt x="1014" y="13756"/>
                  </a:lnTo>
                  <a:lnTo>
                    <a:pt x="1044" y="13633"/>
                  </a:lnTo>
                  <a:lnTo>
                    <a:pt x="1044" y="13511"/>
                  </a:lnTo>
                  <a:lnTo>
                    <a:pt x="1075" y="13449"/>
                  </a:lnTo>
                  <a:lnTo>
                    <a:pt x="1014" y="13357"/>
                  </a:lnTo>
                  <a:lnTo>
                    <a:pt x="921" y="13265"/>
                  </a:lnTo>
                  <a:lnTo>
                    <a:pt x="829" y="13204"/>
                  </a:lnTo>
                  <a:lnTo>
                    <a:pt x="829" y="13204"/>
                  </a:lnTo>
                  <a:lnTo>
                    <a:pt x="829" y="12927"/>
                  </a:lnTo>
                  <a:lnTo>
                    <a:pt x="829" y="12682"/>
                  </a:lnTo>
                  <a:lnTo>
                    <a:pt x="891" y="12405"/>
                  </a:lnTo>
                  <a:lnTo>
                    <a:pt x="891" y="11760"/>
                  </a:lnTo>
                  <a:lnTo>
                    <a:pt x="860" y="11576"/>
                  </a:lnTo>
                  <a:lnTo>
                    <a:pt x="799" y="11423"/>
                  </a:lnTo>
                  <a:lnTo>
                    <a:pt x="799" y="11269"/>
                  </a:lnTo>
                  <a:lnTo>
                    <a:pt x="799" y="11208"/>
                  </a:lnTo>
                  <a:lnTo>
                    <a:pt x="799" y="10839"/>
                  </a:lnTo>
                  <a:lnTo>
                    <a:pt x="706" y="10624"/>
                  </a:lnTo>
                  <a:lnTo>
                    <a:pt x="645" y="10409"/>
                  </a:lnTo>
                  <a:lnTo>
                    <a:pt x="614" y="10194"/>
                  </a:lnTo>
                  <a:close/>
                </a:path>
              </a:pathLst>
            </a:custGeom>
            <a:solidFill>
              <a:schemeClr val="accent3"/>
            </a:solidFill>
            <a:ln>
              <a:noFill/>
            </a:ln>
          </p:spPr>
        </p:sp>
        <p:sp>
          <p:nvSpPr>
            <p:cNvPr id="1323" name="Google Shape;1323;p75"/>
            <p:cNvSpPr/>
            <p:nvPr/>
          </p:nvSpPr>
          <p:spPr>
            <a:xfrm>
              <a:off x="6946560" y="3948840"/>
              <a:ext cx="65881" cy="72721"/>
            </a:xfrm>
            <a:custGeom>
              <a:rect b="b" l="l" r="r" t="t"/>
              <a:pathLst>
                <a:path extrusionOk="0" h="1321" w="1198">
                  <a:moveTo>
                    <a:pt x="952" y="308"/>
                  </a:moveTo>
                  <a:lnTo>
                    <a:pt x="952" y="308"/>
                  </a:lnTo>
                  <a:lnTo>
                    <a:pt x="1044" y="369"/>
                  </a:lnTo>
                  <a:lnTo>
                    <a:pt x="1137" y="461"/>
                  </a:lnTo>
                  <a:lnTo>
                    <a:pt x="1198" y="553"/>
                  </a:lnTo>
                  <a:lnTo>
                    <a:pt x="1167" y="615"/>
                  </a:lnTo>
                  <a:lnTo>
                    <a:pt x="1167" y="737"/>
                  </a:lnTo>
                  <a:lnTo>
                    <a:pt x="1137" y="860"/>
                  </a:lnTo>
                  <a:lnTo>
                    <a:pt x="1137" y="952"/>
                  </a:lnTo>
                  <a:lnTo>
                    <a:pt x="1075" y="952"/>
                  </a:lnTo>
                  <a:lnTo>
                    <a:pt x="983" y="1014"/>
                  </a:lnTo>
                  <a:lnTo>
                    <a:pt x="1014" y="1137"/>
                  </a:lnTo>
                  <a:lnTo>
                    <a:pt x="952" y="1290"/>
                  </a:lnTo>
                  <a:lnTo>
                    <a:pt x="829" y="1321"/>
                  </a:lnTo>
                  <a:lnTo>
                    <a:pt x="522" y="1321"/>
                  </a:lnTo>
                  <a:lnTo>
                    <a:pt x="246" y="1167"/>
                  </a:lnTo>
                  <a:lnTo>
                    <a:pt x="154" y="983"/>
                  </a:lnTo>
                  <a:lnTo>
                    <a:pt x="62" y="922"/>
                  </a:lnTo>
                  <a:lnTo>
                    <a:pt x="0" y="799"/>
                  </a:lnTo>
                  <a:lnTo>
                    <a:pt x="93" y="615"/>
                  </a:lnTo>
                  <a:lnTo>
                    <a:pt x="277" y="246"/>
                  </a:lnTo>
                  <a:lnTo>
                    <a:pt x="307" y="62"/>
                  </a:lnTo>
                  <a:lnTo>
                    <a:pt x="461" y="0"/>
                  </a:lnTo>
                  <a:lnTo>
                    <a:pt x="676" y="123"/>
                  </a:lnTo>
                  <a:lnTo>
                    <a:pt x="799" y="246"/>
                  </a:lnTo>
                  <a:lnTo>
                    <a:pt x="952" y="308"/>
                  </a:lnTo>
                  <a:close/>
                </a:path>
              </a:pathLst>
            </a:custGeom>
            <a:solidFill>
              <a:schemeClr val="accent3"/>
            </a:solidFill>
            <a:ln>
              <a:noFill/>
            </a:ln>
          </p:spPr>
        </p:sp>
        <p:sp>
          <p:nvSpPr>
            <p:cNvPr id="1324" name="Google Shape;1324;p75"/>
            <p:cNvSpPr/>
            <p:nvPr/>
          </p:nvSpPr>
          <p:spPr>
            <a:xfrm>
              <a:off x="6297840" y="3778920"/>
              <a:ext cx="743751" cy="628203"/>
            </a:xfrm>
            <a:custGeom>
              <a:rect b="b" l="l" r="r" t="t"/>
              <a:pathLst>
                <a:path extrusionOk="0" h="11363" w="13450">
                  <a:moveTo>
                    <a:pt x="1" y="5620"/>
                  </a:moveTo>
                  <a:lnTo>
                    <a:pt x="124" y="5559"/>
                  </a:lnTo>
                  <a:lnTo>
                    <a:pt x="277" y="5528"/>
                  </a:lnTo>
                  <a:lnTo>
                    <a:pt x="277" y="5436"/>
                  </a:lnTo>
                  <a:lnTo>
                    <a:pt x="246" y="5374"/>
                  </a:lnTo>
                  <a:lnTo>
                    <a:pt x="308" y="5221"/>
                  </a:lnTo>
                  <a:lnTo>
                    <a:pt x="523" y="5159"/>
                  </a:lnTo>
                  <a:lnTo>
                    <a:pt x="615" y="5344"/>
                  </a:lnTo>
                  <a:lnTo>
                    <a:pt x="768" y="5344"/>
                  </a:lnTo>
                  <a:lnTo>
                    <a:pt x="707" y="5497"/>
                  </a:lnTo>
                  <a:lnTo>
                    <a:pt x="830" y="5743"/>
                  </a:lnTo>
                  <a:lnTo>
                    <a:pt x="1106" y="5804"/>
                  </a:lnTo>
                  <a:lnTo>
                    <a:pt x="1290" y="5896"/>
                  </a:lnTo>
                  <a:lnTo>
                    <a:pt x="1413" y="5866"/>
                  </a:lnTo>
                  <a:lnTo>
                    <a:pt x="1505" y="5927"/>
                  </a:lnTo>
                  <a:lnTo>
                    <a:pt x="1628" y="5927"/>
                  </a:lnTo>
                  <a:lnTo>
                    <a:pt x="1720" y="5866"/>
                  </a:lnTo>
                  <a:lnTo>
                    <a:pt x="1843" y="5866"/>
                  </a:lnTo>
                  <a:lnTo>
                    <a:pt x="1905" y="5988"/>
                  </a:lnTo>
                  <a:lnTo>
                    <a:pt x="2027" y="5958"/>
                  </a:lnTo>
                  <a:lnTo>
                    <a:pt x="2119" y="5988"/>
                  </a:lnTo>
                  <a:lnTo>
                    <a:pt x="2119" y="5835"/>
                  </a:lnTo>
                  <a:lnTo>
                    <a:pt x="2181" y="5743"/>
                  </a:lnTo>
                  <a:lnTo>
                    <a:pt x="2304" y="5712"/>
                  </a:lnTo>
                  <a:lnTo>
                    <a:pt x="2365" y="5559"/>
                  </a:lnTo>
                  <a:lnTo>
                    <a:pt x="2580" y="5436"/>
                  </a:lnTo>
                  <a:lnTo>
                    <a:pt x="2856" y="5466"/>
                  </a:lnTo>
                  <a:lnTo>
                    <a:pt x="2918" y="5466"/>
                  </a:lnTo>
                  <a:lnTo>
                    <a:pt x="3041" y="2457"/>
                  </a:lnTo>
                  <a:lnTo>
                    <a:pt x="3317" y="2672"/>
                  </a:lnTo>
                  <a:lnTo>
                    <a:pt x="3409" y="2887"/>
                  </a:lnTo>
                  <a:lnTo>
                    <a:pt x="3624" y="3348"/>
                  </a:lnTo>
                  <a:lnTo>
                    <a:pt x="3624" y="3563"/>
                  </a:lnTo>
                  <a:lnTo>
                    <a:pt x="3501" y="3839"/>
                  </a:lnTo>
                  <a:lnTo>
                    <a:pt x="3501" y="3993"/>
                  </a:lnTo>
                  <a:lnTo>
                    <a:pt x="3716" y="3962"/>
                  </a:lnTo>
                  <a:lnTo>
                    <a:pt x="3931" y="4023"/>
                  </a:lnTo>
                  <a:lnTo>
                    <a:pt x="4054" y="3962"/>
                  </a:lnTo>
                  <a:lnTo>
                    <a:pt x="4269" y="3993"/>
                  </a:lnTo>
                  <a:lnTo>
                    <a:pt x="4392" y="3901"/>
                  </a:lnTo>
                  <a:lnTo>
                    <a:pt x="4576" y="3839"/>
                  </a:lnTo>
                  <a:lnTo>
                    <a:pt x="4729" y="3716"/>
                  </a:lnTo>
                  <a:lnTo>
                    <a:pt x="4791" y="3624"/>
                  </a:lnTo>
                  <a:lnTo>
                    <a:pt x="5067" y="3532"/>
                  </a:lnTo>
                  <a:lnTo>
                    <a:pt x="5221" y="3348"/>
                  </a:lnTo>
                  <a:lnTo>
                    <a:pt x="5344" y="3041"/>
                  </a:lnTo>
                  <a:lnTo>
                    <a:pt x="5559" y="2826"/>
                  </a:lnTo>
                  <a:lnTo>
                    <a:pt x="5773" y="2795"/>
                  </a:lnTo>
                  <a:lnTo>
                    <a:pt x="6050" y="2857"/>
                  </a:lnTo>
                  <a:lnTo>
                    <a:pt x="6142" y="2949"/>
                  </a:lnTo>
                  <a:lnTo>
                    <a:pt x="6234" y="2949"/>
                  </a:lnTo>
                  <a:lnTo>
                    <a:pt x="6541" y="3133"/>
                  </a:lnTo>
                  <a:lnTo>
                    <a:pt x="6664" y="3102"/>
                  </a:lnTo>
                  <a:lnTo>
                    <a:pt x="6787" y="3164"/>
                  </a:lnTo>
                  <a:lnTo>
                    <a:pt x="6971" y="3102"/>
                  </a:lnTo>
                  <a:lnTo>
                    <a:pt x="7155" y="3102"/>
                  </a:lnTo>
                  <a:lnTo>
                    <a:pt x="7309" y="3102"/>
                  </a:lnTo>
                  <a:lnTo>
                    <a:pt x="7370" y="3194"/>
                  </a:lnTo>
                  <a:lnTo>
                    <a:pt x="7462" y="3225"/>
                  </a:lnTo>
                  <a:lnTo>
                    <a:pt x="7647" y="3102"/>
                  </a:lnTo>
                  <a:lnTo>
                    <a:pt x="7616" y="3041"/>
                  </a:lnTo>
                  <a:lnTo>
                    <a:pt x="7647" y="2887"/>
                  </a:lnTo>
                  <a:lnTo>
                    <a:pt x="7647" y="2795"/>
                  </a:lnTo>
                  <a:lnTo>
                    <a:pt x="7739" y="2703"/>
                  </a:lnTo>
                  <a:lnTo>
                    <a:pt x="7739" y="2488"/>
                  </a:lnTo>
                  <a:lnTo>
                    <a:pt x="7800" y="2335"/>
                  </a:lnTo>
                  <a:lnTo>
                    <a:pt x="7984" y="2335"/>
                  </a:lnTo>
                  <a:lnTo>
                    <a:pt x="8076" y="2242"/>
                  </a:lnTo>
                  <a:lnTo>
                    <a:pt x="8199" y="2242"/>
                  </a:lnTo>
                  <a:lnTo>
                    <a:pt x="8261" y="2181"/>
                  </a:lnTo>
                  <a:lnTo>
                    <a:pt x="8291" y="2120"/>
                  </a:lnTo>
                  <a:lnTo>
                    <a:pt x="8353" y="2027"/>
                  </a:lnTo>
                  <a:lnTo>
                    <a:pt x="8445" y="1935"/>
                  </a:lnTo>
                  <a:lnTo>
                    <a:pt x="8537" y="1905"/>
                  </a:lnTo>
                  <a:lnTo>
                    <a:pt x="8598" y="1843"/>
                  </a:lnTo>
                  <a:lnTo>
                    <a:pt x="8721" y="1813"/>
                  </a:lnTo>
                  <a:lnTo>
                    <a:pt x="8721" y="1690"/>
                  </a:lnTo>
                  <a:lnTo>
                    <a:pt x="8660" y="1598"/>
                  </a:lnTo>
                  <a:lnTo>
                    <a:pt x="8691" y="1413"/>
                  </a:lnTo>
                  <a:lnTo>
                    <a:pt x="8905" y="1106"/>
                  </a:lnTo>
                  <a:lnTo>
                    <a:pt x="9028" y="1076"/>
                  </a:lnTo>
                  <a:lnTo>
                    <a:pt x="9120" y="1045"/>
                  </a:lnTo>
                  <a:lnTo>
                    <a:pt x="9182" y="953"/>
                  </a:lnTo>
                  <a:lnTo>
                    <a:pt x="9305" y="922"/>
                  </a:lnTo>
                  <a:lnTo>
                    <a:pt x="9335" y="830"/>
                  </a:lnTo>
                  <a:lnTo>
                    <a:pt x="9427" y="769"/>
                  </a:lnTo>
                  <a:lnTo>
                    <a:pt x="9520" y="707"/>
                  </a:lnTo>
                  <a:lnTo>
                    <a:pt x="9704" y="554"/>
                  </a:lnTo>
                  <a:lnTo>
                    <a:pt x="9857" y="523"/>
                  </a:lnTo>
                  <a:lnTo>
                    <a:pt x="9919" y="554"/>
                  </a:lnTo>
                  <a:lnTo>
                    <a:pt x="10011" y="523"/>
                  </a:lnTo>
                  <a:lnTo>
                    <a:pt x="10134" y="523"/>
                  </a:lnTo>
                  <a:lnTo>
                    <a:pt x="10257" y="431"/>
                  </a:lnTo>
                  <a:lnTo>
                    <a:pt x="10379" y="400"/>
                  </a:lnTo>
                  <a:lnTo>
                    <a:pt x="10410" y="277"/>
                  </a:lnTo>
                  <a:lnTo>
                    <a:pt x="10410" y="185"/>
                  </a:lnTo>
                  <a:lnTo>
                    <a:pt x="10502" y="124"/>
                  </a:lnTo>
                  <a:lnTo>
                    <a:pt x="10625" y="124"/>
                  </a:lnTo>
                  <a:lnTo>
                    <a:pt x="10717" y="62"/>
                  </a:lnTo>
                  <a:lnTo>
                    <a:pt x="11086" y="1"/>
                  </a:lnTo>
                  <a:lnTo>
                    <a:pt x="11270" y="32"/>
                  </a:lnTo>
                  <a:lnTo>
                    <a:pt x="11331" y="154"/>
                  </a:lnTo>
                  <a:lnTo>
                    <a:pt x="11454" y="154"/>
                  </a:lnTo>
                  <a:lnTo>
                    <a:pt x="11638" y="247"/>
                  </a:lnTo>
                  <a:lnTo>
                    <a:pt x="11700" y="277"/>
                  </a:lnTo>
                  <a:lnTo>
                    <a:pt x="11823" y="247"/>
                  </a:lnTo>
                  <a:lnTo>
                    <a:pt x="12037" y="216"/>
                  </a:lnTo>
                  <a:lnTo>
                    <a:pt x="12314" y="277"/>
                  </a:lnTo>
                  <a:lnTo>
                    <a:pt x="12467" y="400"/>
                  </a:lnTo>
                  <a:lnTo>
                    <a:pt x="12529" y="615"/>
                  </a:lnTo>
                  <a:lnTo>
                    <a:pt x="12590" y="830"/>
                  </a:lnTo>
                  <a:lnTo>
                    <a:pt x="12682" y="1045"/>
                  </a:lnTo>
                  <a:lnTo>
                    <a:pt x="12682" y="1413"/>
                  </a:lnTo>
                  <a:lnTo>
                    <a:pt x="12682" y="1475"/>
                  </a:lnTo>
                  <a:lnTo>
                    <a:pt x="12682" y="1628"/>
                  </a:lnTo>
                  <a:lnTo>
                    <a:pt x="12713" y="1782"/>
                  </a:lnTo>
                  <a:lnTo>
                    <a:pt x="12774" y="1966"/>
                  </a:lnTo>
                  <a:lnTo>
                    <a:pt x="12774" y="2611"/>
                  </a:lnTo>
                  <a:lnTo>
                    <a:pt x="12713" y="2887"/>
                  </a:lnTo>
                  <a:lnTo>
                    <a:pt x="12713" y="3102"/>
                  </a:lnTo>
                  <a:lnTo>
                    <a:pt x="12713" y="3379"/>
                  </a:lnTo>
                  <a:lnTo>
                    <a:pt x="12590" y="3348"/>
                  </a:lnTo>
                  <a:lnTo>
                    <a:pt x="12437" y="3225"/>
                  </a:lnTo>
                  <a:lnTo>
                    <a:pt x="12222" y="3102"/>
                  </a:lnTo>
                  <a:lnTo>
                    <a:pt x="12099" y="3164"/>
                  </a:lnTo>
                  <a:lnTo>
                    <a:pt x="12068" y="3348"/>
                  </a:lnTo>
                  <a:lnTo>
                    <a:pt x="11853" y="3716"/>
                  </a:lnTo>
                  <a:lnTo>
                    <a:pt x="11792" y="3901"/>
                  </a:lnTo>
                  <a:lnTo>
                    <a:pt x="11823" y="4023"/>
                  </a:lnTo>
                  <a:lnTo>
                    <a:pt x="11915" y="4085"/>
                  </a:lnTo>
                  <a:lnTo>
                    <a:pt x="12007" y="4269"/>
                  </a:lnTo>
                  <a:lnTo>
                    <a:pt x="12283" y="4423"/>
                  </a:lnTo>
                  <a:lnTo>
                    <a:pt x="12590" y="4423"/>
                  </a:lnTo>
                  <a:lnTo>
                    <a:pt x="12744" y="4361"/>
                  </a:lnTo>
                  <a:lnTo>
                    <a:pt x="12774" y="4238"/>
                  </a:lnTo>
                  <a:lnTo>
                    <a:pt x="12774" y="4115"/>
                  </a:lnTo>
                  <a:lnTo>
                    <a:pt x="12867" y="4023"/>
                  </a:lnTo>
                  <a:lnTo>
                    <a:pt x="13020" y="4023"/>
                  </a:lnTo>
                  <a:lnTo>
                    <a:pt x="13296" y="4085"/>
                  </a:lnTo>
                  <a:lnTo>
                    <a:pt x="13450" y="4085"/>
                  </a:lnTo>
                  <a:lnTo>
                    <a:pt x="13450" y="4115"/>
                  </a:lnTo>
                  <a:lnTo>
                    <a:pt x="13358" y="4238"/>
                  </a:lnTo>
                  <a:lnTo>
                    <a:pt x="13419" y="4269"/>
                  </a:lnTo>
                  <a:lnTo>
                    <a:pt x="13296" y="4576"/>
                  </a:lnTo>
                  <a:lnTo>
                    <a:pt x="13296" y="4822"/>
                  </a:lnTo>
                  <a:lnTo>
                    <a:pt x="13174" y="5067"/>
                  </a:lnTo>
                  <a:lnTo>
                    <a:pt x="13081" y="5405"/>
                  </a:lnTo>
                  <a:lnTo>
                    <a:pt x="12959" y="5528"/>
                  </a:lnTo>
                  <a:lnTo>
                    <a:pt x="12928" y="5681"/>
                  </a:lnTo>
                  <a:lnTo>
                    <a:pt x="12713" y="5958"/>
                  </a:lnTo>
                  <a:lnTo>
                    <a:pt x="12621" y="5958"/>
                  </a:lnTo>
                  <a:lnTo>
                    <a:pt x="12590" y="6019"/>
                  </a:lnTo>
                  <a:lnTo>
                    <a:pt x="12406" y="6111"/>
                  </a:lnTo>
                  <a:lnTo>
                    <a:pt x="12345" y="6203"/>
                  </a:lnTo>
                  <a:lnTo>
                    <a:pt x="12130" y="6326"/>
                  </a:lnTo>
                  <a:lnTo>
                    <a:pt x="12037" y="6510"/>
                  </a:lnTo>
                  <a:lnTo>
                    <a:pt x="11853" y="6695"/>
                  </a:lnTo>
                  <a:lnTo>
                    <a:pt x="11853" y="6787"/>
                  </a:lnTo>
                  <a:lnTo>
                    <a:pt x="11761" y="6971"/>
                  </a:lnTo>
                  <a:lnTo>
                    <a:pt x="11608" y="6971"/>
                  </a:lnTo>
                  <a:lnTo>
                    <a:pt x="11485" y="7217"/>
                  </a:lnTo>
                  <a:lnTo>
                    <a:pt x="11147" y="7769"/>
                  </a:lnTo>
                  <a:lnTo>
                    <a:pt x="10871" y="8046"/>
                  </a:lnTo>
                  <a:lnTo>
                    <a:pt x="10840" y="8261"/>
                  </a:lnTo>
                  <a:lnTo>
                    <a:pt x="10686" y="8322"/>
                  </a:lnTo>
                  <a:lnTo>
                    <a:pt x="10533" y="8506"/>
                  </a:lnTo>
                  <a:lnTo>
                    <a:pt x="10410" y="8506"/>
                  </a:lnTo>
                  <a:lnTo>
                    <a:pt x="10349" y="8568"/>
                  </a:lnTo>
                  <a:lnTo>
                    <a:pt x="9489" y="9428"/>
                  </a:lnTo>
                  <a:lnTo>
                    <a:pt x="9397" y="9428"/>
                  </a:lnTo>
                  <a:lnTo>
                    <a:pt x="9397" y="9458"/>
                  </a:lnTo>
                  <a:lnTo>
                    <a:pt x="9243" y="9612"/>
                  </a:lnTo>
                  <a:lnTo>
                    <a:pt x="8691" y="9980"/>
                  </a:lnTo>
                  <a:lnTo>
                    <a:pt x="8568" y="10134"/>
                  </a:lnTo>
                  <a:lnTo>
                    <a:pt x="8353" y="10195"/>
                  </a:lnTo>
                  <a:lnTo>
                    <a:pt x="8353" y="10226"/>
                  </a:lnTo>
                  <a:lnTo>
                    <a:pt x="8046" y="10318"/>
                  </a:lnTo>
                  <a:lnTo>
                    <a:pt x="7861" y="10441"/>
                  </a:lnTo>
                  <a:lnTo>
                    <a:pt x="7677" y="10441"/>
                  </a:lnTo>
                  <a:lnTo>
                    <a:pt x="7585" y="10379"/>
                  </a:lnTo>
                  <a:lnTo>
                    <a:pt x="7339" y="10379"/>
                  </a:lnTo>
                  <a:lnTo>
                    <a:pt x="7125" y="10441"/>
                  </a:lnTo>
                  <a:lnTo>
                    <a:pt x="7032" y="10594"/>
                  </a:lnTo>
                  <a:lnTo>
                    <a:pt x="7155" y="10686"/>
                  </a:lnTo>
                  <a:lnTo>
                    <a:pt x="7155" y="10748"/>
                  </a:lnTo>
                  <a:lnTo>
                    <a:pt x="6879" y="10748"/>
                  </a:lnTo>
                  <a:lnTo>
                    <a:pt x="6695" y="10656"/>
                  </a:lnTo>
                  <a:lnTo>
                    <a:pt x="6572" y="10656"/>
                  </a:lnTo>
                  <a:lnTo>
                    <a:pt x="6449" y="10779"/>
                  </a:lnTo>
                  <a:lnTo>
                    <a:pt x="6510" y="10871"/>
                  </a:lnTo>
                  <a:lnTo>
                    <a:pt x="6449" y="10932"/>
                  </a:lnTo>
                  <a:lnTo>
                    <a:pt x="6081" y="10840"/>
                  </a:lnTo>
                  <a:lnTo>
                    <a:pt x="5958" y="10748"/>
                  </a:lnTo>
                  <a:lnTo>
                    <a:pt x="5589" y="10656"/>
                  </a:lnTo>
                  <a:lnTo>
                    <a:pt x="5313" y="10717"/>
                  </a:lnTo>
                  <a:lnTo>
                    <a:pt x="5313" y="10779"/>
                  </a:lnTo>
                  <a:lnTo>
                    <a:pt x="5190" y="10809"/>
                  </a:lnTo>
                  <a:lnTo>
                    <a:pt x="5006" y="10717"/>
                  </a:lnTo>
                  <a:lnTo>
                    <a:pt x="4545" y="10717"/>
                  </a:lnTo>
                  <a:lnTo>
                    <a:pt x="4422" y="10779"/>
                  </a:lnTo>
                  <a:lnTo>
                    <a:pt x="4392" y="10901"/>
                  </a:lnTo>
                  <a:lnTo>
                    <a:pt x="4300" y="10871"/>
                  </a:lnTo>
                  <a:lnTo>
                    <a:pt x="4207" y="10901"/>
                  </a:lnTo>
                  <a:lnTo>
                    <a:pt x="4115" y="10963"/>
                  </a:lnTo>
                  <a:lnTo>
                    <a:pt x="4054" y="11024"/>
                  </a:lnTo>
                  <a:lnTo>
                    <a:pt x="3870" y="11024"/>
                  </a:lnTo>
                  <a:lnTo>
                    <a:pt x="3747" y="11086"/>
                  </a:lnTo>
                  <a:lnTo>
                    <a:pt x="3501" y="10994"/>
                  </a:lnTo>
                  <a:lnTo>
                    <a:pt x="3286" y="10994"/>
                  </a:lnTo>
                  <a:lnTo>
                    <a:pt x="3256" y="11055"/>
                  </a:lnTo>
                  <a:lnTo>
                    <a:pt x="3041" y="11024"/>
                  </a:lnTo>
                  <a:lnTo>
                    <a:pt x="2856" y="11208"/>
                  </a:lnTo>
                  <a:lnTo>
                    <a:pt x="2734" y="11239"/>
                  </a:lnTo>
                  <a:lnTo>
                    <a:pt x="2672" y="11362"/>
                  </a:lnTo>
                  <a:lnTo>
                    <a:pt x="2580" y="11331"/>
                  </a:lnTo>
                  <a:lnTo>
                    <a:pt x="2488" y="11362"/>
                  </a:lnTo>
                  <a:lnTo>
                    <a:pt x="2089" y="11178"/>
                  </a:lnTo>
                  <a:lnTo>
                    <a:pt x="1997" y="11208"/>
                  </a:lnTo>
                  <a:lnTo>
                    <a:pt x="1997" y="11024"/>
                  </a:lnTo>
                  <a:lnTo>
                    <a:pt x="1843" y="10932"/>
                  </a:lnTo>
                  <a:lnTo>
                    <a:pt x="1720" y="10994"/>
                  </a:lnTo>
                  <a:lnTo>
                    <a:pt x="1659" y="10963"/>
                  </a:lnTo>
                  <a:lnTo>
                    <a:pt x="1720" y="10901"/>
                  </a:lnTo>
                  <a:lnTo>
                    <a:pt x="1690" y="10748"/>
                  </a:lnTo>
                  <a:lnTo>
                    <a:pt x="1475" y="10717"/>
                  </a:lnTo>
                  <a:lnTo>
                    <a:pt x="1352" y="10840"/>
                  </a:lnTo>
                  <a:lnTo>
                    <a:pt x="1352" y="10994"/>
                  </a:lnTo>
                  <a:lnTo>
                    <a:pt x="1260" y="10901"/>
                  </a:lnTo>
                  <a:lnTo>
                    <a:pt x="1260" y="10717"/>
                  </a:lnTo>
                  <a:lnTo>
                    <a:pt x="1321" y="10594"/>
                  </a:lnTo>
                  <a:lnTo>
                    <a:pt x="1260" y="10379"/>
                  </a:lnTo>
                  <a:lnTo>
                    <a:pt x="1383" y="10195"/>
                  </a:lnTo>
                  <a:lnTo>
                    <a:pt x="1229" y="9950"/>
                  </a:lnTo>
                  <a:lnTo>
                    <a:pt x="1075" y="9796"/>
                  </a:lnTo>
                  <a:lnTo>
                    <a:pt x="953" y="9581"/>
                  </a:lnTo>
                  <a:lnTo>
                    <a:pt x="953" y="9366"/>
                  </a:lnTo>
                  <a:lnTo>
                    <a:pt x="1045" y="9305"/>
                  </a:lnTo>
                  <a:lnTo>
                    <a:pt x="1137" y="9366"/>
                  </a:lnTo>
                  <a:lnTo>
                    <a:pt x="1198" y="9366"/>
                  </a:lnTo>
                  <a:lnTo>
                    <a:pt x="1321" y="9274"/>
                  </a:lnTo>
                  <a:lnTo>
                    <a:pt x="1352" y="9028"/>
                  </a:lnTo>
                  <a:lnTo>
                    <a:pt x="1260" y="8752"/>
                  </a:lnTo>
                  <a:lnTo>
                    <a:pt x="1260" y="8629"/>
                  </a:lnTo>
                  <a:lnTo>
                    <a:pt x="1014" y="8230"/>
                  </a:lnTo>
                  <a:lnTo>
                    <a:pt x="1014" y="8046"/>
                  </a:lnTo>
                  <a:lnTo>
                    <a:pt x="799" y="7739"/>
                  </a:lnTo>
                  <a:lnTo>
                    <a:pt x="676" y="7278"/>
                  </a:lnTo>
                  <a:lnTo>
                    <a:pt x="523" y="6818"/>
                  </a:lnTo>
                  <a:lnTo>
                    <a:pt x="523" y="6572"/>
                  </a:lnTo>
                  <a:lnTo>
                    <a:pt x="339" y="6081"/>
                  </a:lnTo>
                  <a:lnTo>
                    <a:pt x="62" y="5866"/>
                  </a:lnTo>
                  <a:lnTo>
                    <a:pt x="31" y="5620"/>
                  </a:lnTo>
                  <a:close/>
                  <a:moveTo>
                    <a:pt x="8813" y="7247"/>
                  </a:moveTo>
                  <a:lnTo>
                    <a:pt x="8936" y="7340"/>
                  </a:lnTo>
                  <a:lnTo>
                    <a:pt x="9028" y="7462"/>
                  </a:lnTo>
                  <a:lnTo>
                    <a:pt x="9213" y="7524"/>
                  </a:lnTo>
                  <a:lnTo>
                    <a:pt x="9366" y="7524"/>
                  </a:lnTo>
                  <a:lnTo>
                    <a:pt x="9397" y="7462"/>
                  </a:lnTo>
                  <a:lnTo>
                    <a:pt x="9458" y="7370"/>
                  </a:lnTo>
                  <a:lnTo>
                    <a:pt x="9550" y="7186"/>
                  </a:lnTo>
                  <a:lnTo>
                    <a:pt x="9673" y="7155"/>
                  </a:lnTo>
                  <a:lnTo>
                    <a:pt x="9796" y="7063"/>
                  </a:lnTo>
                  <a:lnTo>
                    <a:pt x="9919" y="7032"/>
                  </a:lnTo>
                  <a:lnTo>
                    <a:pt x="10042" y="7063"/>
                  </a:lnTo>
                  <a:lnTo>
                    <a:pt x="10164" y="6971"/>
                  </a:lnTo>
                  <a:lnTo>
                    <a:pt x="10226" y="6848"/>
                  </a:lnTo>
                  <a:lnTo>
                    <a:pt x="10164" y="6787"/>
                  </a:lnTo>
                  <a:lnTo>
                    <a:pt x="10164" y="6695"/>
                  </a:lnTo>
                  <a:lnTo>
                    <a:pt x="10287" y="6603"/>
                  </a:lnTo>
                  <a:lnTo>
                    <a:pt x="10441" y="6480"/>
                  </a:lnTo>
                  <a:lnTo>
                    <a:pt x="10441" y="6265"/>
                  </a:lnTo>
                  <a:lnTo>
                    <a:pt x="10318" y="5958"/>
                  </a:lnTo>
                  <a:lnTo>
                    <a:pt x="10134" y="5835"/>
                  </a:lnTo>
                  <a:lnTo>
                    <a:pt x="10011" y="5866"/>
                  </a:lnTo>
                  <a:lnTo>
                    <a:pt x="9888" y="5774"/>
                  </a:lnTo>
                  <a:lnTo>
                    <a:pt x="9827" y="5804"/>
                  </a:lnTo>
                  <a:lnTo>
                    <a:pt x="9765" y="5743"/>
                  </a:lnTo>
                  <a:lnTo>
                    <a:pt x="9642" y="5743"/>
                  </a:lnTo>
                  <a:lnTo>
                    <a:pt x="9612" y="5835"/>
                  </a:lnTo>
                  <a:lnTo>
                    <a:pt x="9520" y="5896"/>
                  </a:lnTo>
                  <a:lnTo>
                    <a:pt x="9427" y="5958"/>
                  </a:lnTo>
                  <a:lnTo>
                    <a:pt x="9120" y="6019"/>
                  </a:lnTo>
                  <a:lnTo>
                    <a:pt x="8936" y="6173"/>
                  </a:lnTo>
                  <a:lnTo>
                    <a:pt x="8875" y="6388"/>
                  </a:lnTo>
                  <a:lnTo>
                    <a:pt x="8660" y="6572"/>
                  </a:lnTo>
                  <a:lnTo>
                    <a:pt x="8537" y="6633"/>
                  </a:lnTo>
                  <a:lnTo>
                    <a:pt x="8598" y="6787"/>
                  </a:lnTo>
                  <a:lnTo>
                    <a:pt x="8721" y="6910"/>
                  </a:lnTo>
                  <a:lnTo>
                    <a:pt x="8721" y="6971"/>
                  </a:lnTo>
                  <a:lnTo>
                    <a:pt x="8813" y="7094"/>
                  </a:lnTo>
                  <a:close/>
                </a:path>
              </a:pathLst>
            </a:custGeom>
            <a:solidFill>
              <a:schemeClr val="accent3"/>
            </a:solidFill>
            <a:ln>
              <a:noFill/>
            </a:ln>
          </p:spPr>
        </p:sp>
        <p:sp>
          <p:nvSpPr>
            <p:cNvPr id="1325" name="Google Shape;1325;p75"/>
            <p:cNvSpPr/>
            <p:nvPr/>
          </p:nvSpPr>
          <p:spPr>
            <a:xfrm>
              <a:off x="6770160" y="4096440"/>
              <a:ext cx="105120" cy="98282"/>
            </a:xfrm>
            <a:custGeom>
              <a:rect b="b" l="l" r="r" t="t"/>
              <a:pathLst>
                <a:path extrusionOk="0" h="1782" w="1904">
                  <a:moveTo>
                    <a:pt x="276" y="1505"/>
                  </a:moveTo>
                  <a:lnTo>
                    <a:pt x="276" y="1321"/>
                  </a:lnTo>
                  <a:lnTo>
                    <a:pt x="184" y="1229"/>
                  </a:lnTo>
                  <a:lnTo>
                    <a:pt x="154" y="1137"/>
                  </a:lnTo>
                  <a:lnTo>
                    <a:pt x="61" y="1045"/>
                  </a:lnTo>
                  <a:lnTo>
                    <a:pt x="0" y="891"/>
                  </a:lnTo>
                  <a:lnTo>
                    <a:pt x="92" y="799"/>
                  </a:lnTo>
                  <a:lnTo>
                    <a:pt x="307" y="646"/>
                  </a:lnTo>
                  <a:lnTo>
                    <a:pt x="399" y="431"/>
                  </a:lnTo>
                  <a:lnTo>
                    <a:pt x="583" y="246"/>
                  </a:lnTo>
                  <a:lnTo>
                    <a:pt x="890" y="216"/>
                  </a:lnTo>
                  <a:lnTo>
                    <a:pt x="952" y="124"/>
                  </a:lnTo>
                  <a:lnTo>
                    <a:pt x="1044" y="62"/>
                  </a:lnTo>
                  <a:lnTo>
                    <a:pt x="1075" y="1"/>
                  </a:lnTo>
                  <a:lnTo>
                    <a:pt x="1198" y="1"/>
                  </a:lnTo>
                  <a:lnTo>
                    <a:pt x="1290" y="62"/>
                  </a:lnTo>
                  <a:lnTo>
                    <a:pt x="1320" y="32"/>
                  </a:lnTo>
                  <a:lnTo>
                    <a:pt x="1443" y="124"/>
                  </a:lnTo>
                  <a:lnTo>
                    <a:pt x="1566" y="62"/>
                  </a:lnTo>
                  <a:lnTo>
                    <a:pt x="1750" y="216"/>
                  </a:lnTo>
                  <a:lnTo>
                    <a:pt x="1904" y="523"/>
                  </a:lnTo>
                  <a:lnTo>
                    <a:pt x="1904" y="738"/>
                  </a:lnTo>
                  <a:lnTo>
                    <a:pt x="1750" y="861"/>
                  </a:lnTo>
                  <a:lnTo>
                    <a:pt x="1597" y="922"/>
                  </a:lnTo>
                  <a:lnTo>
                    <a:pt x="1627" y="1045"/>
                  </a:lnTo>
                  <a:lnTo>
                    <a:pt x="1689" y="1106"/>
                  </a:lnTo>
                  <a:lnTo>
                    <a:pt x="1658" y="1229"/>
                  </a:lnTo>
                  <a:lnTo>
                    <a:pt x="1505" y="1321"/>
                  </a:lnTo>
                  <a:lnTo>
                    <a:pt x="1412" y="1290"/>
                  </a:lnTo>
                  <a:lnTo>
                    <a:pt x="1259" y="1321"/>
                  </a:lnTo>
                  <a:lnTo>
                    <a:pt x="1136" y="1383"/>
                  </a:lnTo>
                  <a:lnTo>
                    <a:pt x="1013" y="1444"/>
                  </a:lnTo>
                  <a:lnTo>
                    <a:pt x="921" y="1628"/>
                  </a:lnTo>
                  <a:lnTo>
                    <a:pt x="890" y="1720"/>
                  </a:lnTo>
                  <a:lnTo>
                    <a:pt x="829" y="1782"/>
                  </a:lnTo>
                  <a:lnTo>
                    <a:pt x="676" y="1782"/>
                  </a:lnTo>
                  <a:lnTo>
                    <a:pt x="491" y="1720"/>
                  </a:lnTo>
                  <a:lnTo>
                    <a:pt x="399" y="1598"/>
                  </a:lnTo>
                  <a:close/>
                </a:path>
              </a:pathLst>
            </a:custGeom>
            <a:solidFill>
              <a:schemeClr val="accent3"/>
            </a:solidFill>
            <a:ln>
              <a:noFill/>
            </a:ln>
          </p:spPr>
        </p:sp>
        <p:sp>
          <p:nvSpPr>
            <p:cNvPr id="1326" name="Google Shape;1326;p75"/>
            <p:cNvSpPr/>
            <p:nvPr/>
          </p:nvSpPr>
          <p:spPr>
            <a:xfrm>
              <a:off x="5716800" y="2103840"/>
              <a:ext cx="524528" cy="448190"/>
            </a:xfrm>
            <a:custGeom>
              <a:rect b="b" l="l" r="r" t="t"/>
              <a:pathLst>
                <a:path extrusionOk="0" h="8108" w="9489">
                  <a:moveTo>
                    <a:pt x="9059" y="707"/>
                  </a:moveTo>
                  <a:lnTo>
                    <a:pt x="9028" y="707"/>
                  </a:lnTo>
                  <a:lnTo>
                    <a:pt x="8936" y="492"/>
                  </a:lnTo>
                  <a:lnTo>
                    <a:pt x="8721" y="216"/>
                  </a:lnTo>
                  <a:lnTo>
                    <a:pt x="8444" y="124"/>
                  </a:lnTo>
                  <a:lnTo>
                    <a:pt x="8352" y="277"/>
                  </a:lnTo>
                  <a:lnTo>
                    <a:pt x="8322" y="369"/>
                  </a:lnTo>
                  <a:lnTo>
                    <a:pt x="8229" y="431"/>
                  </a:lnTo>
                  <a:lnTo>
                    <a:pt x="8107" y="369"/>
                  </a:lnTo>
                  <a:lnTo>
                    <a:pt x="8015" y="400"/>
                  </a:lnTo>
                  <a:lnTo>
                    <a:pt x="7953" y="492"/>
                  </a:lnTo>
                  <a:lnTo>
                    <a:pt x="7800" y="554"/>
                  </a:lnTo>
                  <a:lnTo>
                    <a:pt x="7707" y="707"/>
                  </a:lnTo>
                  <a:lnTo>
                    <a:pt x="7585" y="738"/>
                  </a:lnTo>
                  <a:lnTo>
                    <a:pt x="7431" y="615"/>
                  </a:lnTo>
                  <a:lnTo>
                    <a:pt x="7185" y="615"/>
                  </a:lnTo>
                  <a:lnTo>
                    <a:pt x="6909" y="492"/>
                  </a:lnTo>
                  <a:lnTo>
                    <a:pt x="6541" y="431"/>
                  </a:lnTo>
                  <a:lnTo>
                    <a:pt x="6387" y="523"/>
                  </a:lnTo>
                  <a:lnTo>
                    <a:pt x="5927" y="492"/>
                  </a:lnTo>
                  <a:lnTo>
                    <a:pt x="5773" y="554"/>
                  </a:lnTo>
                  <a:lnTo>
                    <a:pt x="5558" y="830"/>
                  </a:lnTo>
                  <a:lnTo>
                    <a:pt x="5343" y="984"/>
                  </a:lnTo>
                  <a:lnTo>
                    <a:pt x="5190" y="953"/>
                  </a:lnTo>
                  <a:lnTo>
                    <a:pt x="4852" y="830"/>
                  </a:lnTo>
                  <a:lnTo>
                    <a:pt x="4698" y="799"/>
                  </a:lnTo>
                  <a:lnTo>
                    <a:pt x="4422" y="646"/>
                  </a:lnTo>
                  <a:lnTo>
                    <a:pt x="4268" y="584"/>
                  </a:lnTo>
                  <a:lnTo>
                    <a:pt x="4268" y="523"/>
                  </a:lnTo>
                  <a:lnTo>
                    <a:pt x="4115" y="400"/>
                  </a:lnTo>
                  <a:lnTo>
                    <a:pt x="3992" y="400"/>
                  </a:lnTo>
                  <a:lnTo>
                    <a:pt x="3961" y="431"/>
                  </a:lnTo>
                  <a:lnTo>
                    <a:pt x="3716" y="492"/>
                  </a:lnTo>
                  <a:lnTo>
                    <a:pt x="3593" y="554"/>
                  </a:lnTo>
                  <a:lnTo>
                    <a:pt x="3470" y="554"/>
                  </a:lnTo>
                  <a:lnTo>
                    <a:pt x="3378" y="676"/>
                  </a:lnTo>
                  <a:lnTo>
                    <a:pt x="3286" y="707"/>
                  </a:lnTo>
                  <a:lnTo>
                    <a:pt x="3132" y="584"/>
                  </a:lnTo>
                  <a:lnTo>
                    <a:pt x="2948" y="339"/>
                  </a:lnTo>
                  <a:lnTo>
                    <a:pt x="2887" y="247"/>
                  </a:lnTo>
                  <a:lnTo>
                    <a:pt x="2641" y="154"/>
                  </a:lnTo>
                  <a:lnTo>
                    <a:pt x="2487" y="124"/>
                  </a:lnTo>
                  <a:lnTo>
                    <a:pt x="2395" y="62"/>
                  </a:lnTo>
                  <a:lnTo>
                    <a:pt x="2180" y="32"/>
                  </a:lnTo>
                  <a:lnTo>
                    <a:pt x="2088" y="1"/>
                  </a:lnTo>
                  <a:lnTo>
                    <a:pt x="1935" y="1"/>
                  </a:lnTo>
                  <a:lnTo>
                    <a:pt x="1873" y="62"/>
                  </a:lnTo>
                  <a:lnTo>
                    <a:pt x="1628" y="62"/>
                  </a:lnTo>
                  <a:lnTo>
                    <a:pt x="1566" y="62"/>
                  </a:lnTo>
                  <a:lnTo>
                    <a:pt x="1413" y="62"/>
                  </a:lnTo>
                  <a:lnTo>
                    <a:pt x="1259" y="93"/>
                  </a:lnTo>
                  <a:lnTo>
                    <a:pt x="1198" y="124"/>
                  </a:lnTo>
                  <a:lnTo>
                    <a:pt x="1106" y="185"/>
                  </a:lnTo>
                  <a:lnTo>
                    <a:pt x="921" y="308"/>
                  </a:lnTo>
                  <a:lnTo>
                    <a:pt x="891" y="400"/>
                  </a:lnTo>
                  <a:lnTo>
                    <a:pt x="921" y="492"/>
                  </a:lnTo>
                  <a:lnTo>
                    <a:pt x="921" y="523"/>
                  </a:lnTo>
                  <a:lnTo>
                    <a:pt x="891" y="584"/>
                  </a:lnTo>
                  <a:lnTo>
                    <a:pt x="921" y="738"/>
                  </a:lnTo>
                  <a:lnTo>
                    <a:pt x="983" y="799"/>
                  </a:lnTo>
                  <a:lnTo>
                    <a:pt x="983" y="922"/>
                  </a:lnTo>
                  <a:lnTo>
                    <a:pt x="829" y="922"/>
                  </a:lnTo>
                  <a:lnTo>
                    <a:pt x="645" y="1106"/>
                  </a:lnTo>
                  <a:lnTo>
                    <a:pt x="676" y="1198"/>
                  </a:lnTo>
                  <a:lnTo>
                    <a:pt x="645" y="1291"/>
                  </a:lnTo>
                  <a:lnTo>
                    <a:pt x="737" y="1506"/>
                  </a:lnTo>
                  <a:lnTo>
                    <a:pt x="829" y="1506"/>
                  </a:lnTo>
                  <a:lnTo>
                    <a:pt x="829" y="1598"/>
                  </a:lnTo>
                  <a:lnTo>
                    <a:pt x="676" y="1720"/>
                  </a:lnTo>
                  <a:lnTo>
                    <a:pt x="645" y="1905"/>
                  </a:lnTo>
                  <a:lnTo>
                    <a:pt x="676" y="2028"/>
                  </a:lnTo>
                  <a:lnTo>
                    <a:pt x="921" y="2212"/>
                  </a:lnTo>
                  <a:lnTo>
                    <a:pt x="921" y="2396"/>
                  </a:lnTo>
                  <a:lnTo>
                    <a:pt x="1014" y="2703"/>
                  </a:lnTo>
                  <a:lnTo>
                    <a:pt x="983" y="2795"/>
                  </a:lnTo>
                  <a:lnTo>
                    <a:pt x="799" y="2795"/>
                  </a:lnTo>
                  <a:lnTo>
                    <a:pt x="737" y="2918"/>
                  </a:lnTo>
                  <a:lnTo>
                    <a:pt x="707" y="2979"/>
                  </a:lnTo>
                  <a:lnTo>
                    <a:pt x="891" y="3194"/>
                  </a:lnTo>
                  <a:lnTo>
                    <a:pt x="860" y="3256"/>
                  </a:lnTo>
                  <a:lnTo>
                    <a:pt x="737" y="3256"/>
                  </a:lnTo>
                  <a:lnTo>
                    <a:pt x="614" y="3348"/>
                  </a:lnTo>
                  <a:lnTo>
                    <a:pt x="584" y="3471"/>
                  </a:lnTo>
                  <a:lnTo>
                    <a:pt x="461" y="3686"/>
                  </a:lnTo>
                  <a:lnTo>
                    <a:pt x="399" y="3839"/>
                  </a:lnTo>
                  <a:lnTo>
                    <a:pt x="307" y="3901"/>
                  </a:lnTo>
                  <a:lnTo>
                    <a:pt x="215" y="3901"/>
                  </a:lnTo>
                  <a:lnTo>
                    <a:pt x="92" y="3962"/>
                  </a:lnTo>
                  <a:lnTo>
                    <a:pt x="31" y="4054"/>
                  </a:lnTo>
                  <a:lnTo>
                    <a:pt x="31" y="4208"/>
                  </a:lnTo>
                  <a:lnTo>
                    <a:pt x="0" y="4330"/>
                  </a:lnTo>
                  <a:lnTo>
                    <a:pt x="0" y="4515"/>
                  </a:lnTo>
                  <a:lnTo>
                    <a:pt x="0" y="4576"/>
                  </a:lnTo>
                  <a:lnTo>
                    <a:pt x="31" y="4699"/>
                  </a:lnTo>
                  <a:lnTo>
                    <a:pt x="0" y="4760"/>
                  </a:lnTo>
                  <a:lnTo>
                    <a:pt x="31" y="4822"/>
                  </a:lnTo>
                  <a:lnTo>
                    <a:pt x="62" y="4914"/>
                  </a:lnTo>
                  <a:lnTo>
                    <a:pt x="31" y="5037"/>
                  </a:lnTo>
                  <a:lnTo>
                    <a:pt x="62" y="5405"/>
                  </a:lnTo>
                  <a:lnTo>
                    <a:pt x="62" y="5497"/>
                  </a:lnTo>
                  <a:lnTo>
                    <a:pt x="62" y="5651"/>
                  </a:lnTo>
                  <a:lnTo>
                    <a:pt x="31" y="6081"/>
                  </a:lnTo>
                  <a:lnTo>
                    <a:pt x="62" y="6234"/>
                  </a:lnTo>
                  <a:lnTo>
                    <a:pt x="399" y="6296"/>
                  </a:lnTo>
                  <a:lnTo>
                    <a:pt x="645" y="6203"/>
                  </a:lnTo>
                  <a:lnTo>
                    <a:pt x="1259" y="6511"/>
                  </a:lnTo>
                  <a:lnTo>
                    <a:pt x="1597" y="6848"/>
                  </a:lnTo>
                  <a:lnTo>
                    <a:pt x="1812" y="7248"/>
                  </a:lnTo>
                  <a:lnTo>
                    <a:pt x="1812" y="7493"/>
                  </a:lnTo>
                  <a:lnTo>
                    <a:pt x="1904" y="7555"/>
                  </a:lnTo>
                  <a:lnTo>
                    <a:pt x="1996" y="7831"/>
                  </a:lnTo>
                  <a:lnTo>
                    <a:pt x="2211" y="8046"/>
                  </a:lnTo>
                  <a:lnTo>
                    <a:pt x="2518" y="8107"/>
                  </a:lnTo>
                  <a:lnTo>
                    <a:pt x="3317" y="8077"/>
                  </a:lnTo>
                  <a:lnTo>
                    <a:pt x="3470" y="7984"/>
                  </a:lnTo>
                  <a:lnTo>
                    <a:pt x="3593" y="8015"/>
                  </a:lnTo>
                  <a:lnTo>
                    <a:pt x="3992" y="7892"/>
                  </a:lnTo>
                  <a:lnTo>
                    <a:pt x="4115" y="7954"/>
                  </a:lnTo>
                  <a:lnTo>
                    <a:pt x="4330" y="7892"/>
                  </a:lnTo>
                  <a:lnTo>
                    <a:pt x="4391" y="7677"/>
                  </a:lnTo>
                  <a:lnTo>
                    <a:pt x="4545" y="7831"/>
                  </a:lnTo>
                  <a:lnTo>
                    <a:pt x="4606" y="7800"/>
                  </a:lnTo>
                  <a:lnTo>
                    <a:pt x="4606" y="7800"/>
                  </a:lnTo>
                  <a:lnTo>
                    <a:pt x="4637" y="7677"/>
                  </a:lnTo>
                  <a:lnTo>
                    <a:pt x="4852" y="7432"/>
                  </a:lnTo>
                  <a:lnTo>
                    <a:pt x="4913" y="7248"/>
                  </a:lnTo>
                  <a:lnTo>
                    <a:pt x="4883" y="7033"/>
                  </a:lnTo>
                  <a:lnTo>
                    <a:pt x="4883" y="6848"/>
                  </a:lnTo>
                  <a:lnTo>
                    <a:pt x="4975" y="6787"/>
                  </a:lnTo>
                  <a:lnTo>
                    <a:pt x="4975" y="6664"/>
                  </a:lnTo>
                  <a:lnTo>
                    <a:pt x="5128" y="6541"/>
                  </a:lnTo>
                  <a:lnTo>
                    <a:pt x="5251" y="6449"/>
                  </a:lnTo>
                  <a:lnTo>
                    <a:pt x="5343" y="6357"/>
                  </a:lnTo>
                  <a:lnTo>
                    <a:pt x="5589" y="6173"/>
                  </a:lnTo>
                  <a:lnTo>
                    <a:pt x="5558" y="6019"/>
                  </a:lnTo>
                  <a:lnTo>
                    <a:pt x="5589" y="5927"/>
                  </a:lnTo>
                  <a:lnTo>
                    <a:pt x="5773" y="5927"/>
                  </a:lnTo>
                  <a:lnTo>
                    <a:pt x="5865" y="5804"/>
                  </a:lnTo>
                  <a:lnTo>
                    <a:pt x="5896" y="5866"/>
                  </a:lnTo>
                  <a:lnTo>
                    <a:pt x="6111" y="5927"/>
                  </a:lnTo>
                  <a:lnTo>
                    <a:pt x="6203" y="5927"/>
                  </a:lnTo>
                  <a:lnTo>
                    <a:pt x="6356" y="6019"/>
                  </a:lnTo>
                  <a:lnTo>
                    <a:pt x="6449" y="6173"/>
                  </a:lnTo>
                  <a:lnTo>
                    <a:pt x="6602" y="6265"/>
                  </a:lnTo>
                  <a:lnTo>
                    <a:pt x="6694" y="6326"/>
                  </a:lnTo>
                  <a:lnTo>
                    <a:pt x="6878" y="6203"/>
                  </a:lnTo>
                  <a:lnTo>
                    <a:pt x="6971" y="6019"/>
                  </a:lnTo>
                  <a:lnTo>
                    <a:pt x="6971" y="5958"/>
                  </a:lnTo>
                  <a:lnTo>
                    <a:pt x="7032" y="5866"/>
                  </a:lnTo>
                  <a:lnTo>
                    <a:pt x="7185" y="5804"/>
                  </a:lnTo>
                  <a:lnTo>
                    <a:pt x="7278" y="5681"/>
                  </a:lnTo>
                  <a:lnTo>
                    <a:pt x="7247" y="5559"/>
                  </a:lnTo>
                  <a:lnTo>
                    <a:pt x="7308" y="5344"/>
                  </a:lnTo>
                  <a:lnTo>
                    <a:pt x="7585" y="5098"/>
                  </a:lnTo>
                  <a:lnTo>
                    <a:pt x="7615" y="4975"/>
                  </a:lnTo>
                  <a:lnTo>
                    <a:pt x="7554" y="4852"/>
                  </a:lnTo>
                  <a:lnTo>
                    <a:pt x="7646" y="4730"/>
                  </a:lnTo>
                  <a:lnTo>
                    <a:pt x="7861" y="4484"/>
                  </a:lnTo>
                  <a:lnTo>
                    <a:pt x="8015" y="4392"/>
                  </a:lnTo>
                  <a:lnTo>
                    <a:pt x="8045" y="4208"/>
                  </a:lnTo>
                  <a:lnTo>
                    <a:pt x="8107" y="4085"/>
                  </a:lnTo>
                  <a:lnTo>
                    <a:pt x="8076" y="3839"/>
                  </a:lnTo>
                  <a:lnTo>
                    <a:pt x="8199" y="3716"/>
                  </a:lnTo>
                  <a:lnTo>
                    <a:pt x="8414" y="3655"/>
                  </a:lnTo>
                  <a:lnTo>
                    <a:pt x="8567" y="3471"/>
                  </a:lnTo>
                  <a:lnTo>
                    <a:pt x="8598" y="3286"/>
                  </a:lnTo>
                  <a:lnTo>
                    <a:pt x="8598" y="3072"/>
                  </a:lnTo>
                  <a:lnTo>
                    <a:pt x="8567" y="2949"/>
                  </a:lnTo>
                  <a:lnTo>
                    <a:pt x="8659" y="2795"/>
                  </a:lnTo>
                  <a:lnTo>
                    <a:pt x="8813" y="2488"/>
                  </a:lnTo>
                  <a:lnTo>
                    <a:pt x="8874" y="2427"/>
                  </a:lnTo>
                  <a:lnTo>
                    <a:pt x="8905" y="2365"/>
                  </a:lnTo>
                  <a:lnTo>
                    <a:pt x="9059" y="2242"/>
                  </a:lnTo>
                  <a:lnTo>
                    <a:pt x="9151" y="2242"/>
                  </a:lnTo>
                  <a:lnTo>
                    <a:pt x="9273" y="2120"/>
                  </a:lnTo>
                  <a:lnTo>
                    <a:pt x="9458" y="2028"/>
                  </a:lnTo>
                  <a:lnTo>
                    <a:pt x="9488" y="1935"/>
                  </a:lnTo>
                  <a:lnTo>
                    <a:pt x="9427" y="1720"/>
                  </a:lnTo>
                  <a:lnTo>
                    <a:pt x="9427" y="1628"/>
                  </a:lnTo>
                  <a:lnTo>
                    <a:pt x="9366" y="1475"/>
                  </a:lnTo>
                  <a:lnTo>
                    <a:pt x="9212" y="1444"/>
                  </a:lnTo>
                  <a:lnTo>
                    <a:pt x="9151" y="1291"/>
                  </a:lnTo>
                  <a:lnTo>
                    <a:pt x="9151" y="1045"/>
                  </a:lnTo>
                  <a:lnTo>
                    <a:pt x="9120" y="922"/>
                  </a:lnTo>
                  <a:close/>
                </a:path>
              </a:pathLst>
            </a:custGeom>
            <a:solidFill>
              <a:schemeClr val="accent3"/>
            </a:solidFill>
            <a:ln>
              <a:noFill/>
            </a:ln>
          </p:spPr>
        </p:sp>
      </p:grpSp>
      <p:sp>
        <p:nvSpPr>
          <p:cNvPr id="1327" name="Google Shape;1327;p7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p:cSld name="TITLE_AND_BODY_1_2_1_1_1_2_1_1_2_2_1_1_1_3_1">
    <p:bg>
      <p:bgPr>
        <a:solidFill>
          <a:schemeClr val="lt1"/>
        </a:solidFill>
      </p:bgPr>
    </p:bg>
    <p:spTree>
      <p:nvGrpSpPr>
        <p:cNvPr id="1328" name="Shape 1328"/>
        <p:cNvGrpSpPr/>
        <p:nvPr/>
      </p:nvGrpSpPr>
      <p:grpSpPr>
        <a:xfrm>
          <a:off x="0" y="0"/>
          <a:ext cx="0" cy="0"/>
          <a:chOff x="0" y="0"/>
          <a:chExt cx="0" cy="0"/>
        </a:xfrm>
      </p:grpSpPr>
      <p:sp>
        <p:nvSpPr>
          <p:cNvPr id="1329" name="Google Shape;1329;p76"/>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330" name="Google Shape;1330;p76"/>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331" name="Google Shape;1331;p76"/>
          <p:cNvGrpSpPr/>
          <p:nvPr/>
        </p:nvGrpSpPr>
        <p:grpSpPr>
          <a:xfrm>
            <a:off x="4089132" y="621476"/>
            <a:ext cx="4182979" cy="3900346"/>
            <a:chOff x="4525200" y="964080"/>
            <a:chExt cx="3686743" cy="3437640"/>
          </a:xfrm>
        </p:grpSpPr>
        <p:sp>
          <p:nvSpPr>
            <p:cNvPr id="1332" name="Google Shape;1332;p76"/>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33" name="Google Shape;1333;p76"/>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34" name="Google Shape;1334;p76"/>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rgbClr val="DEE1E6"/>
            </a:solidFill>
            <a:ln>
              <a:noFill/>
            </a:ln>
          </p:spPr>
        </p:sp>
        <p:sp>
          <p:nvSpPr>
            <p:cNvPr id="1335" name="Google Shape;1335;p76"/>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36" name="Google Shape;1336;p76"/>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rgbClr val="DEE1E6"/>
            </a:solidFill>
            <a:ln>
              <a:noFill/>
            </a:ln>
          </p:spPr>
        </p:sp>
        <p:sp>
          <p:nvSpPr>
            <p:cNvPr id="1337" name="Google Shape;1337;p76"/>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rgbClr val="DEE1E6"/>
            </a:solidFill>
            <a:ln>
              <a:noFill/>
            </a:ln>
          </p:spPr>
        </p:sp>
        <p:sp>
          <p:nvSpPr>
            <p:cNvPr id="1338" name="Google Shape;1338;p76"/>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rgbClr val="DEE1E6"/>
            </a:solidFill>
            <a:ln>
              <a:noFill/>
            </a:ln>
          </p:spPr>
        </p:sp>
        <p:sp>
          <p:nvSpPr>
            <p:cNvPr id="1339" name="Google Shape;1339;p76"/>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rgbClr val="DEE1E6"/>
            </a:solidFill>
            <a:ln>
              <a:noFill/>
            </a:ln>
          </p:spPr>
        </p:sp>
        <p:sp>
          <p:nvSpPr>
            <p:cNvPr id="1340" name="Google Shape;1340;p76"/>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rgbClr val="DEE1E6"/>
            </a:solidFill>
            <a:ln>
              <a:noFill/>
            </a:ln>
          </p:spPr>
        </p:sp>
        <p:sp>
          <p:nvSpPr>
            <p:cNvPr id="1341" name="Google Shape;1341;p76"/>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rgbClr val="DEE1E6"/>
            </a:solidFill>
            <a:ln>
              <a:noFill/>
            </a:ln>
          </p:spPr>
        </p:sp>
        <p:sp>
          <p:nvSpPr>
            <p:cNvPr id="1342" name="Google Shape;1342;p76"/>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rgbClr val="DEE1E6"/>
            </a:solidFill>
            <a:ln>
              <a:noFill/>
            </a:ln>
          </p:spPr>
        </p:sp>
        <p:sp>
          <p:nvSpPr>
            <p:cNvPr id="1343" name="Google Shape;1343;p76"/>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rgbClr val="DEE1E6"/>
            </a:solidFill>
            <a:ln>
              <a:noFill/>
            </a:ln>
          </p:spPr>
        </p:sp>
        <p:sp>
          <p:nvSpPr>
            <p:cNvPr id="1344" name="Google Shape;1344;p76"/>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rgbClr val="DEE1E6"/>
            </a:solidFill>
            <a:ln>
              <a:noFill/>
            </a:ln>
          </p:spPr>
        </p:sp>
        <p:sp>
          <p:nvSpPr>
            <p:cNvPr id="1345" name="Google Shape;1345;p76"/>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rgbClr val="DEE1E6"/>
            </a:solidFill>
            <a:ln>
              <a:noFill/>
            </a:ln>
          </p:spPr>
        </p:sp>
        <p:sp>
          <p:nvSpPr>
            <p:cNvPr id="1346" name="Google Shape;1346;p76"/>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rgbClr val="DEE1E6"/>
            </a:solidFill>
            <a:ln>
              <a:noFill/>
            </a:ln>
          </p:spPr>
        </p:sp>
        <p:sp>
          <p:nvSpPr>
            <p:cNvPr id="1347" name="Google Shape;1347;p76"/>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rgbClr val="DEE1E6"/>
            </a:solidFill>
            <a:ln>
              <a:noFill/>
            </a:ln>
          </p:spPr>
        </p:sp>
        <p:sp>
          <p:nvSpPr>
            <p:cNvPr id="1348" name="Google Shape;1348;p76"/>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rgbClr val="DEE1E6"/>
            </a:solidFill>
            <a:ln>
              <a:noFill/>
            </a:ln>
          </p:spPr>
        </p:sp>
        <p:sp>
          <p:nvSpPr>
            <p:cNvPr id="1349" name="Google Shape;1349;p76"/>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rgbClr val="DEE1E6"/>
            </a:solidFill>
            <a:ln>
              <a:noFill/>
            </a:ln>
          </p:spPr>
        </p:sp>
        <p:sp>
          <p:nvSpPr>
            <p:cNvPr id="1350" name="Google Shape;1350;p76"/>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51" name="Google Shape;1351;p76"/>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rgbClr val="DEE1E6"/>
            </a:solidFill>
            <a:ln>
              <a:noFill/>
            </a:ln>
          </p:spPr>
        </p:sp>
        <p:sp>
          <p:nvSpPr>
            <p:cNvPr id="1352" name="Google Shape;1352;p76"/>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rgbClr val="DEE1E6"/>
            </a:solidFill>
            <a:ln>
              <a:noFill/>
            </a:ln>
          </p:spPr>
        </p:sp>
        <p:sp>
          <p:nvSpPr>
            <p:cNvPr id="1353" name="Google Shape;1353;p76"/>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rgbClr val="DEE1E6"/>
            </a:solidFill>
            <a:ln>
              <a:noFill/>
            </a:ln>
          </p:spPr>
        </p:sp>
        <p:sp>
          <p:nvSpPr>
            <p:cNvPr id="1354" name="Google Shape;1354;p76"/>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rgbClr val="DEE1E6"/>
            </a:solidFill>
            <a:ln>
              <a:noFill/>
            </a:ln>
          </p:spPr>
        </p:sp>
        <p:sp>
          <p:nvSpPr>
            <p:cNvPr id="1355" name="Google Shape;1355;p76"/>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rgbClr val="DEE1E6"/>
            </a:solidFill>
            <a:ln>
              <a:noFill/>
            </a:ln>
          </p:spPr>
        </p:sp>
        <p:sp>
          <p:nvSpPr>
            <p:cNvPr id="1356" name="Google Shape;1356;p76"/>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rgbClr val="DEE1E6"/>
            </a:solidFill>
            <a:ln>
              <a:noFill/>
            </a:ln>
          </p:spPr>
        </p:sp>
        <p:sp>
          <p:nvSpPr>
            <p:cNvPr id="1357" name="Google Shape;1357;p76"/>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rgbClr val="DEE1E6"/>
            </a:solidFill>
            <a:ln>
              <a:noFill/>
            </a:ln>
          </p:spPr>
        </p:sp>
        <p:sp>
          <p:nvSpPr>
            <p:cNvPr id="1358" name="Google Shape;1358;p76"/>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rgbClr val="DEE1E6"/>
            </a:solidFill>
            <a:ln>
              <a:noFill/>
            </a:ln>
          </p:spPr>
        </p:sp>
        <p:sp>
          <p:nvSpPr>
            <p:cNvPr id="1359" name="Google Shape;1359;p76"/>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rgbClr val="DEE1E6"/>
            </a:solidFill>
            <a:ln>
              <a:noFill/>
            </a:ln>
          </p:spPr>
        </p:sp>
        <p:sp>
          <p:nvSpPr>
            <p:cNvPr id="1360" name="Google Shape;1360;p76"/>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rgbClr val="DEE1E6"/>
            </a:solidFill>
            <a:ln>
              <a:noFill/>
            </a:ln>
          </p:spPr>
        </p:sp>
        <p:sp>
          <p:nvSpPr>
            <p:cNvPr id="1361" name="Google Shape;1361;p76"/>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rgbClr val="DEE1E6"/>
            </a:solidFill>
            <a:ln>
              <a:noFill/>
            </a:ln>
          </p:spPr>
        </p:sp>
        <p:sp>
          <p:nvSpPr>
            <p:cNvPr id="1362" name="Google Shape;1362;p76"/>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rgbClr val="DEE1E6"/>
            </a:solidFill>
            <a:ln>
              <a:noFill/>
            </a:ln>
          </p:spPr>
        </p:sp>
        <p:sp>
          <p:nvSpPr>
            <p:cNvPr id="1363" name="Google Shape;1363;p76"/>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rgbClr val="DEE1E6"/>
            </a:solidFill>
            <a:ln>
              <a:noFill/>
            </a:ln>
          </p:spPr>
        </p:sp>
        <p:sp>
          <p:nvSpPr>
            <p:cNvPr id="1364" name="Google Shape;1364;p76"/>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65" name="Google Shape;1365;p76"/>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rgbClr val="DEE1E6"/>
            </a:solidFill>
            <a:ln>
              <a:noFill/>
            </a:ln>
          </p:spPr>
        </p:sp>
        <p:sp>
          <p:nvSpPr>
            <p:cNvPr id="1366" name="Google Shape;1366;p76"/>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rgbClr val="DEE1E6"/>
            </a:solidFill>
            <a:ln>
              <a:noFill/>
            </a:ln>
          </p:spPr>
        </p:sp>
        <p:sp>
          <p:nvSpPr>
            <p:cNvPr id="1367" name="Google Shape;1367;p76"/>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rgbClr val="DEE1E6"/>
            </a:solidFill>
            <a:ln>
              <a:noFill/>
            </a:ln>
          </p:spPr>
        </p:sp>
        <p:sp>
          <p:nvSpPr>
            <p:cNvPr id="1368" name="Google Shape;1368;p76"/>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69" name="Google Shape;1369;p76"/>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rgbClr val="DEE1E6"/>
            </a:solidFill>
            <a:ln>
              <a:noFill/>
            </a:ln>
          </p:spPr>
        </p:sp>
        <p:sp>
          <p:nvSpPr>
            <p:cNvPr id="1370" name="Google Shape;1370;p76"/>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71" name="Google Shape;1371;p76"/>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rgbClr val="DEE1E6"/>
            </a:solidFill>
            <a:ln>
              <a:noFill/>
            </a:ln>
          </p:spPr>
        </p:sp>
      </p:grpSp>
      <p:sp>
        <p:nvSpPr>
          <p:cNvPr id="1372" name="Google Shape;1372;p76"/>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Europe / Dark bg">
  <p:cSld name="TITLE_AND_BODY_1_2_1_1_1_2_1_1_2_2_1_1_1_3_1_2">
    <p:bg>
      <p:bgPr>
        <a:solidFill>
          <a:schemeClr val="dk1"/>
        </a:solidFill>
      </p:bgPr>
    </p:bg>
    <p:spTree>
      <p:nvGrpSpPr>
        <p:cNvPr id="1373" name="Shape 1373"/>
        <p:cNvGrpSpPr/>
        <p:nvPr/>
      </p:nvGrpSpPr>
      <p:grpSpPr>
        <a:xfrm>
          <a:off x="0" y="0"/>
          <a:ext cx="0" cy="0"/>
          <a:chOff x="0" y="0"/>
          <a:chExt cx="0" cy="0"/>
        </a:xfrm>
      </p:grpSpPr>
      <p:sp>
        <p:nvSpPr>
          <p:cNvPr id="1374" name="Google Shape;1374;p77"/>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375" name="Google Shape;1375;p77"/>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376" name="Google Shape;1376;p77"/>
          <p:cNvGrpSpPr/>
          <p:nvPr/>
        </p:nvGrpSpPr>
        <p:grpSpPr>
          <a:xfrm>
            <a:off x="4089132" y="621476"/>
            <a:ext cx="4182979" cy="3900346"/>
            <a:chOff x="4525200" y="964080"/>
            <a:chExt cx="3686743" cy="3437640"/>
          </a:xfrm>
        </p:grpSpPr>
        <p:sp>
          <p:nvSpPr>
            <p:cNvPr id="1377" name="Google Shape;1377;p77"/>
            <p:cNvSpPr/>
            <p:nvPr/>
          </p:nvSpPr>
          <p:spPr>
            <a:xfrm>
              <a:off x="6270840" y="2503800"/>
              <a:ext cx="411115" cy="321837"/>
            </a:xfrm>
            <a:custGeom>
              <a:rect b="b" l="l" r="r" t="t"/>
              <a:pathLst>
                <a:path extrusionOk="0" h="4085" w="5221">
                  <a:moveTo>
                    <a:pt x="3746" y="3992"/>
                  </a:moveTo>
                  <a:lnTo>
                    <a:pt x="3777" y="4023"/>
                  </a:lnTo>
                  <a:lnTo>
                    <a:pt x="3961" y="4084"/>
                  </a:lnTo>
                  <a:lnTo>
                    <a:pt x="4053" y="3931"/>
                  </a:lnTo>
                  <a:lnTo>
                    <a:pt x="4145" y="3961"/>
                  </a:lnTo>
                  <a:lnTo>
                    <a:pt x="4145" y="3900"/>
                  </a:lnTo>
                  <a:lnTo>
                    <a:pt x="4084" y="3777"/>
                  </a:lnTo>
                  <a:lnTo>
                    <a:pt x="4115" y="3624"/>
                  </a:lnTo>
                  <a:lnTo>
                    <a:pt x="3992" y="3624"/>
                  </a:lnTo>
                  <a:lnTo>
                    <a:pt x="3931" y="3654"/>
                  </a:lnTo>
                  <a:lnTo>
                    <a:pt x="3900" y="3624"/>
                  </a:lnTo>
                  <a:lnTo>
                    <a:pt x="3746" y="3654"/>
                  </a:lnTo>
                  <a:lnTo>
                    <a:pt x="3746" y="3746"/>
                  </a:lnTo>
                  <a:lnTo>
                    <a:pt x="3900" y="3746"/>
                  </a:lnTo>
                  <a:lnTo>
                    <a:pt x="3838" y="3777"/>
                  </a:lnTo>
                  <a:lnTo>
                    <a:pt x="3746" y="3838"/>
                  </a:lnTo>
                  <a:lnTo>
                    <a:pt x="3716" y="3961"/>
                  </a:lnTo>
                  <a:close/>
                  <a:moveTo>
                    <a:pt x="4913" y="2825"/>
                  </a:moveTo>
                  <a:lnTo>
                    <a:pt x="4882" y="3040"/>
                  </a:lnTo>
                  <a:lnTo>
                    <a:pt x="4913" y="3194"/>
                  </a:lnTo>
                  <a:lnTo>
                    <a:pt x="5189" y="3286"/>
                  </a:lnTo>
                  <a:lnTo>
                    <a:pt x="5220" y="3132"/>
                  </a:lnTo>
                  <a:lnTo>
                    <a:pt x="5067" y="2917"/>
                  </a:lnTo>
                  <a:close/>
                  <a:moveTo>
                    <a:pt x="3316" y="2457"/>
                  </a:moveTo>
                  <a:lnTo>
                    <a:pt x="3255" y="2610"/>
                  </a:lnTo>
                  <a:lnTo>
                    <a:pt x="3347" y="2641"/>
                  </a:lnTo>
                  <a:close/>
                  <a:moveTo>
                    <a:pt x="2887" y="3286"/>
                  </a:moveTo>
                  <a:lnTo>
                    <a:pt x="2764" y="3286"/>
                  </a:lnTo>
                  <a:lnTo>
                    <a:pt x="2702" y="3194"/>
                  </a:lnTo>
                  <a:lnTo>
                    <a:pt x="2764" y="3102"/>
                  </a:lnTo>
                  <a:lnTo>
                    <a:pt x="2733" y="3009"/>
                  </a:lnTo>
                  <a:lnTo>
                    <a:pt x="2549" y="2979"/>
                  </a:lnTo>
                  <a:lnTo>
                    <a:pt x="2457" y="2979"/>
                  </a:lnTo>
                  <a:lnTo>
                    <a:pt x="2365" y="2856"/>
                  </a:lnTo>
                  <a:lnTo>
                    <a:pt x="2365" y="2672"/>
                  </a:lnTo>
                  <a:lnTo>
                    <a:pt x="2303" y="2580"/>
                  </a:lnTo>
                  <a:lnTo>
                    <a:pt x="2272" y="2457"/>
                  </a:lnTo>
                  <a:lnTo>
                    <a:pt x="2365" y="2426"/>
                  </a:lnTo>
                  <a:lnTo>
                    <a:pt x="2426" y="2303"/>
                  </a:lnTo>
                  <a:lnTo>
                    <a:pt x="2518" y="2242"/>
                  </a:lnTo>
                  <a:lnTo>
                    <a:pt x="2579" y="2365"/>
                  </a:lnTo>
                  <a:lnTo>
                    <a:pt x="2579" y="2426"/>
                  </a:lnTo>
                  <a:lnTo>
                    <a:pt x="2733" y="2549"/>
                  </a:lnTo>
                  <a:lnTo>
                    <a:pt x="2764" y="2487"/>
                  </a:lnTo>
                  <a:lnTo>
                    <a:pt x="2856" y="2518"/>
                  </a:lnTo>
                  <a:lnTo>
                    <a:pt x="2856" y="2426"/>
                  </a:lnTo>
                  <a:lnTo>
                    <a:pt x="2733" y="2334"/>
                  </a:lnTo>
                  <a:lnTo>
                    <a:pt x="2672" y="2272"/>
                  </a:lnTo>
                  <a:lnTo>
                    <a:pt x="2764" y="2119"/>
                  </a:lnTo>
                  <a:lnTo>
                    <a:pt x="2979" y="2058"/>
                  </a:lnTo>
                  <a:lnTo>
                    <a:pt x="3163" y="2058"/>
                  </a:lnTo>
                  <a:lnTo>
                    <a:pt x="3194" y="2211"/>
                  </a:lnTo>
                  <a:lnTo>
                    <a:pt x="3194" y="2395"/>
                  </a:lnTo>
                  <a:lnTo>
                    <a:pt x="3163" y="2580"/>
                  </a:lnTo>
                  <a:lnTo>
                    <a:pt x="2979" y="2672"/>
                  </a:lnTo>
                  <a:lnTo>
                    <a:pt x="2979" y="2733"/>
                  </a:lnTo>
                  <a:lnTo>
                    <a:pt x="3132" y="2825"/>
                  </a:lnTo>
                  <a:lnTo>
                    <a:pt x="3163" y="2917"/>
                  </a:lnTo>
                  <a:lnTo>
                    <a:pt x="3071" y="3009"/>
                  </a:lnTo>
                  <a:lnTo>
                    <a:pt x="2917" y="3071"/>
                  </a:lnTo>
                  <a:lnTo>
                    <a:pt x="2917" y="3194"/>
                  </a:lnTo>
                  <a:lnTo>
                    <a:pt x="2825" y="3286"/>
                  </a:lnTo>
                  <a:close/>
                  <a:moveTo>
                    <a:pt x="2979" y="3316"/>
                  </a:moveTo>
                  <a:lnTo>
                    <a:pt x="3009" y="3378"/>
                  </a:lnTo>
                  <a:lnTo>
                    <a:pt x="3101" y="3286"/>
                  </a:lnTo>
                  <a:lnTo>
                    <a:pt x="3194" y="3255"/>
                  </a:lnTo>
                  <a:lnTo>
                    <a:pt x="3163" y="3163"/>
                  </a:lnTo>
                  <a:lnTo>
                    <a:pt x="3071" y="3224"/>
                  </a:lnTo>
                  <a:close/>
                  <a:moveTo>
                    <a:pt x="2365" y="3286"/>
                  </a:moveTo>
                  <a:lnTo>
                    <a:pt x="2518" y="3501"/>
                  </a:lnTo>
                  <a:lnTo>
                    <a:pt x="2641" y="3470"/>
                  </a:lnTo>
                  <a:lnTo>
                    <a:pt x="2702" y="3470"/>
                  </a:lnTo>
                  <a:lnTo>
                    <a:pt x="2764" y="3347"/>
                  </a:lnTo>
                  <a:lnTo>
                    <a:pt x="2887" y="3347"/>
                  </a:lnTo>
                  <a:lnTo>
                    <a:pt x="2917" y="3316"/>
                  </a:lnTo>
                  <a:lnTo>
                    <a:pt x="2948" y="3439"/>
                  </a:lnTo>
                  <a:lnTo>
                    <a:pt x="2887" y="3593"/>
                  </a:lnTo>
                  <a:lnTo>
                    <a:pt x="2887" y="3746"/>
                  </a:lnTo>
                  <a:lnTo>
                    <a:pt x="2856" y="3716"/>
                  </a:lnTo>
                  <a:lnTo>
                    <a:pt x="2794" y="3593"/>
                  </a:lnTo>
                  <a:lnTo>
                    <a:pt x="2733" y="3716"/>
                  </a:lnTo>
                  <a:lnTo>
                    <a:pt x="2487" y="3716"/>
                  </a:lnTo>
                  <a:lnTo>
                    <a:pt x="2242" y="3624"/>
                  </a:lnTo>
                  <a:lnTo>
                    <a:pt x="2180" y="3531"/>
                  </a:lnTo>
                  <a:lnTo>
                    <a:pt x="2272" y="3501"/>
                  </a:lnTo>
                  <a:lnTo>
                    <a:pt x="2211" y="3409"/>
                  </a:lnTo>
                  <a:lnTo>
                    <a:pt x="2272" y="3316"/>
                  </a:lnTo>
                  <a:lnTo>
                    <a:pt x="2365" y="3316"/>
                  </a:lnTo>
                  <a:close/>
                  <a:moveTo>
                    <a:pt x="1781" y="2457"/>
                  </a:moveTo>
                  <a:lnTo>
                    <a:pt x="1873" y="2334"/>
                  </a:lnTo>
                  <a:lnTo>
                    <a:pt x="1873" y="2119"/>
                  </a:lnTo>
                  <a:lnTo>
                    <a:pt x="1935" y="2334"/>
                  </a:lnTo>
                  <a:lnTo>
                    <a:pt x="1935" y="2457"/>
                  </a:lnTo>
                  <a:lnTo>
                    <a:pt x="1781" y="2457"/>
                  </a:lnTo>
                  <a:close/>
                  <a:moveTo>
                    <a:pt x="1689" y="3347"/>
                  </a:moveTo>
                  <a:lnTo>
                    <a:pt x="1812" y="3470"/>
                  </a:lnTo>
                  <a:lnTo>
                    <a:pt x="1873" y="3409"/>
                  </a:lnTo>
                  <a:close/>
                  <a:moveTo>
                    <a:pt x="2088" y="3071"/>
                  </a:moveTo>
                  <a:lnTo>
                    <a:pt x="2027" y="3316"/>
                  </a:lnTo>
                  <a:lnTo>
                    <a:pt x="1965" y="3439"/>
                  </a:lnTo>
                  <a:lnTo>
                    <a:pt x="1996" y="3531"/>
                  </a:lnTo>
                  <a:lnTo>
                    <a:pt x="2088" y="3409"/>
                  </a:lnTo>
                  <a:lnTo>
                    <a:pt x="2180" y="3194"/>
                  </a:lnTo>
                  <a:cubicBezTo>
                    <a:pt x="2180" y="3194"/>
                    <a:pt x="2057" y="3102"/>
                    <a:pt x="2088" y="3071"/>
                  </a:cubicBezTo>
                  <a:close/>
                  <a:moveTo>
                    <a:pt x="1321" y="2672"/>
                  </a:moveTo>
                  <a:lnTo>
                    <a:pt x="1566" y="2610"/>
                  </a:lnTo>
                  <a:lnTo>
                    <a:pt x="1750" y="2702"/>
                  </a:lnTo>
                  <a:lnTo>
                    <a:pt x="1843" y="2702"/>
                  </a:lnTo>
                  <a:lnTo>
                    <a:pt x="1965" y="2917"/>
                  </a:lnTo>
                  <a:lnTo>
                    <a:pt x="1996" y="3071"/>
                  </a:lnTo>
                  <a:lnTo>
                    <a:pt x="1904" y="3255"/>
                  </a:lnTo>
                  <a:lnTo>
                    <a:pt x="1750" y="3286"/>
                  </a:lnTo>
                  <a:lnTo>
                    <a:pt x="1658" y="3224"/>
                  </a:lnTo>
                  <a:lnTo>
                    <a:pt x="1505" y="3224"/>
                  </a:lnTo>
                  <a:lnTo>
                    <a:pt x="1351" y="3071"/>
                  </a:lnTo>
                  <a:lnTo>
                    <a:pt x="1290" y="2887"/>
                  </a:lnTo>
                  <a:lnTo>
                    <a:pt x="1321" y="2672"/>
                  </a:lnTo>
                  <a:close/>
                  <a:moveTo>
                    <a:pt x="1965" y="584"/>
                  </a:moveTo>
                  <a:lnTo>
                    <a:pt x="2057" y="492"/>
                  </a:lnTo>
                  <a:lnTo>
                    <a:pt x="2242" y="492"/>
                  </a:lnTo>
                  <a:lnTo>
                    <a:pt x="2088" y="584"/>
                  </a:lnTo>
                  <a:close/>
                  <a:moveTo>
                    <a:pt x="491" y="1351"/>
                  </a:moveTo>
                  <a:lnTo>
                    <a:pt x="491" y="1198"/>
                  </a:lnTo>
                  <a:lnTo>
                    <a:pt x="614" y="1075"/>
                  </a:lnTo>
                  <a:lnTo>
                    <a:pt x="768" y="1075"/>
                  </a:lnTo>
                  <a:lnTo>
                    <a:pt x="737" y="1198"/>
                  </a:lnTo>
                  <a:lnTo>
                    <a:pt x="614" y="1321"/>
                  </a:lnTo>
                  <a:lnTo>
                    <a:pt x="522" y="1382"/>
                  </a:lnTo>
                  <a:close/>
                  <a:moveTo>
                    <a:pt x="461" y="1443"/>
                  </a:moveTo>
                  <a:lnTo>
                    <a:pt x="430" y="1228"/>
                  </a:lnTo>
                  <a:lnTo>
                    <a:pt x="461" y="1106"/>
                  </a:lnTo>
                  <a:lnTo>
                    <a:pt x="737" y="952"/>
                  </a:lnTo>
                  <a:lnTo>
                    <a:pt x="768" y="983"/>
                  </a:lnTo>
                  <a:lnTo>
                    <a:pt x="891" y="952"/>
                  </a:lnTo>
                  <a:lnTo>
                    <a:pt x="1075" y="983"/>
                  </a:lnTo>
                  <a:lnTo>
                    <a:pt x="1198" y="952"/>
                  </a:lnTo>
                  <a:lnTo>
                    <a:pt x="1351" y="952"/>
                  </a:lnTo>
                  <a:lnTo>
                    <a:pt x="1505" y="1014"/>
                  </a:lnTo>
                  <a:lnTo>
                    <a:pt x="1597" y="952"/>
                  </a:lnTo>
                  <a:lnTo>
                    <a:pt x="1750" y="676"/>
                  </a:lnTo>
                  <a:lnTo>
                    <a:pt x="1720" y="522"/>
                  </a:lnTo>
                  <a:lnTo>
                    <a:pt x="1750" y="430"/>
                  </a:lnTo>
                  <a:lnTo>
                    <a:pt x="1689" y="277"/>
                  </a:lnTo>
                  <a:lnTo>
                    <a:pt x="1812" y="62"/>
                  </a:lnTo>
                  <a:lnTo>
                    <a:pt x="1812" y="0"/>
                  </a:lnTo>
                  <a:lnTo>
                    <a:pt x="1566" y="215"/>
                  </a:lnTo>
                  <a:lnTo>
                    <a:pt x="1382" y="307"/>
                  </a:lnTo>
                  <a:lnTo>
                    <a:pt x="1228" y="307"/>
                  </a:lnTo>
                  <a:lnTo>
                    <a:pt x="1106" y="461"/>
                  </a:lnTo>
                  <a:lnTo>
                    <a:pt x="1044" y="676"/>
                  </a:lnTo>
                  <a:lnTo>
                    <a:pt x="860" y="768"/>
                  </a:lnTo>
                  <a:lnTo>
                    <a:pt x="706" y="768"/>
                  </a:lnTo>
                  <a:lnTo>
                    <a:pt x="491" y="952"/>
                  </a:lnTo>
                  <a:lnTo>
                    <a:pt x="430" y="891"/>
                  </a:lnTo>
                  <a:lnTo>
                    <a:pt x="307" y="891"/>
                  </a:lnTo>
                  <a:lnTo>
                    <a:pt x="246" y="1075"/>
                  </a:lnTo>
                  <a:lnTo>
                    <a:pt x="123" y="1198"/>
                  </a:lnTo>
                  <a:lnTo>
                    <a:pt x="215" y="1259"/>
                  </a:lnTo>
                  <a:lnTo>
                    <a:pt x="277" y="1228"/>
                  </a:lnTo>
                  <a:lnTo>
                    <a:pt x="461" y="1413"/>
                  </a:lnTo>
                  <a:close/>
                  <a:moveTo>
                    <a:pt x="1167" y="3409"/>
                  </a:moveTo>
                  <a:lnTo>
                    <a:pt x="1167" y="3409"/>
                  </a:lnTo>
                  <a:lnTo>
                    <a:pt x="1198" y="3316"/>
                  </a:lnTo>
                  <a:lnTo>
                    <a:pt x="1106" y="3194"/>
                  </a:lnTo>
                  <a:lnTo>
                    <a:pt x="1044" y="3194"/>
                  </a:lnTo>
                  <a:lnTo>
                    <a:pt x="1044" y="3071"/>
                  </a:lnTo>
                  <a:lnTo>
                    <a:pt x="1136" y="3009"/>
                  </a:lnTo>
                  <a:lnTo>
                    <a:pt x="1136" y="2887"/>
                  </a:lnTo>
                  <a:lnTo>
                    <a:pt x="1044" y="2825"/>
                  </a:lnTo>
                  <a:lnTo>
                    <a:pt x="1044" y="2733"/>
                  </a:lnTo>
                  <a:lnTo>
                    <a:pt x="1351" y="2549"/>
                  </a:lnTo>
                  <a:lnTo>
                    <a:pt x="1290" y="2518"/>
                  </a:lnTo>
                  <a:lnTo>
                    <a:pt x="1413" y="2365"/>
                  </a:lnTo>
                  <a:lnTo>
                    <a:pt x="1474" y="2426"/>
                  </a:lnTo>
                  <a:lnTo>
                    <a:pt x="1658" y="2365"/>
                  </a:lnTo>
                  <a:lnTo>
                    <a:pt x="1658" y="2119"/>
                  </a:lnTo>
                  <a:lnTo>
                    <a:pt x="1566" y="1965"/>
                  </a:lnTo>
                  <a:lnTo>
                    <a:pt x="1658" y="1873"/>
                  </a:lnTo>
                  <a:lnTo>
                    <a:pt x="1812" y="1873"/>
                  </a:lnTo>
                  <a:lnTo>
                    <a:pt x="1904" y="1996"/>
                  </a:lnTo>
                  <a:lnTo>
                    <a:pt x="1965" y="1935"/>
                  </a:lnTo>
                  <a:lnTo>
                    <a:pt x="2027" y="1965"/>
                  </a:lnTo>
                  <a:lnTo>
                    <a:pt x="2088" y="1904"/>
                  </a:lnTo>
                  <a:lnTo>
                    <a:pt x="2150" y="1750"/>
                  </a:lnTo>
                  <a:lnTo>
                    <a:pt x="1996" y="1597"/>
                  </a:lnTo>
                  <a:lnTo>
                    <a:pt x="1904" y="1658"/>
                  </a:lnTo>
                  <a:lnTo>
                    <a:pt x="1720" y="1658"/>
                  </a:lnTo>
                  <a:lnTo>
                    <a:pt x="1628" y="1566"/>
                  </a:lnTo>
                  <a:lnTo>
                    <a:pt x="1535" y="1443"/>
                  </a:lnTo>
                  <a:lnTo>
                    <a:pt x="1474" y="1443"/>
                  </a:lnTo>
                  <a:lnTo>
                    <a:pt x="1535" y="1351"/>
                  </a:lnTo>
                  <a:lnTo>
                    <a:pt x="1535" y="1167"/>
                  </a:lnTo>
                  <a:lnTo>
                    <a:pt x="1382" y="1075"/>
                  </a:lnTo>
                  <a:lnTo>
                    <a:pt x="1136" y="1075"/>
                  </a:lnTo>
                  <a:lnTo>
                    <a:pt x="1013" y="1136"/>
                  </a:lnTo>
                  <a:lnTo>
                    <a:pt x="891" y="1106"/>
                  </a:lnTo>
                  <a:lnTo>
                    <a:pt x="829" y="1167"/>
                  </a:lnTo>
                  <a:lnTo>
                    <a:pt x="952" y="1351"/>
                  </a:lnTo>
                  <a:lnTo>
                    <a:pt x="921" y="1413"/>
                  </a:lnTo>
                  <a:lnTo>
                    <a:pt x="1044" y="1566"/>
                  </a:lnTo>
                  <a:lnTo>
                    <a:pt x="1044" y="1628"/>
                  </a:lnTo>
                  <a:lnTo>
                    <a:pt x="921" y="1566"/>
                  </a:lnTo>
                  <a:lnTo>
                    <a:pt x="799" y="1597"/>
                  </a:lnTo>
                  <a:lnTo>
                    <a:pt x="768" y="1536"/>
                  </a:lnTo>
                  <a:lnTo>
                    <a:pt x="860" y="1443"/>
                  </a:lnTo>
                  <a:lnTo>
                    <a:pt x="768" y="1290"/>
                  </a:lnTo>
                  <a:lnTo>
                    <a:pt x="706" y="1290"/>
                  </a:lnTo>
                  <a:lnTo>
                    <a:pt x="584" y="1443"/>
                  </a:lnTo>
                  <a:lnTo>
                    <a:pt x="676" y="1566"/>
                  </a:lnTo>
                  <a:lnTo>
                    <a:pt x="522" y="1658"/>
                  </a:lnTo>
                  <a:lnTo>
                    <a:pt x="430" y="1566"/>
                  </a:lnTo>
                  <a:lnTo>
                    <a:pt x="277" y="1566"/>
                  </a:lnTo>
                  <a:lnTo>
                    <a:pt x="184" y="1505"/>
                  </a:lnTo>
                  <a:lnTo>
                    <a:pt x="62" y="1628"/>
                  </a:lnTo>
                  <a:lnTo>
                    <a:pt x="246" y="1750"/>
                  </a:lnTo>
                  <a:lnTo>
                    <a:pt x="246" y="1904"/>
                  </a:lnTo>
                  <a:lnTo>
                    <a:pt x="123" y="1843"/>
                  </a:lnTo>
                  <a:lnTo>
                    <a:pt x="62" y="1843"/>
                  </a:lnTo>
                  <a:lnTo>
                    <a:pt x="92" y="2058"/>
                  </a:lnTo>
                  <a:lnTo>
                    <a:pt x="215" y="2119"/>
                  </a:lnTo>
                  <a:lnTo>
                    <a:pt x="215" y="2303"/>
                  </a:lnTo>
                  <a:lnTo>
                    <a:pt x="307" y="2395"/>
                  </a:lnTo>
                  <a:lnTo>
                    <a:pt x="92" y="2518"/>
                  </a:lnTo>
                  <a:lnTo>
                    <a:pt x="0" y="2733"/>
                  </a:lnTo>
                  <a:lnTo>
                    <a:pt x="92" y="2825"/>
                  </a:lnTo>
                  <a:lnTo>
                    <a:pt x="215" y="2733"/>
                  </a:lnTo>
                  <a:lnTo>
                    <a:pt x="399" y="2917"/>
                  </a:lnTo>
                  <a:lnTo>
                    <a:pt x="461" y="3163"/>
                  </a:lnTo>
                  <a:lnTo>
                    <a:pt x="369" y="3194"/>
                  </a:lnTo>
                  <a:lnTo>
                    <a:pt x="399" y="3347"/>
                  </a:lnTo>
                  <a:lnTo>
                    <a:pt x="645" y="3347"/>
                  </a:lnTo>
                  <a:lnTo>
                    <a:pt x="921" y="3409"/>
                  </a:lnTo>
                  <a:lnTo>
                    <a:pt x="1013" y="3470"/>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78" name="Google Shape;1378;p77"/>
            <p:cNvSpPr/>
            <p:nvPr/>
          </p:nvSpPr>
          <p:spPr>
            <a:xfrm>
              <a:off x="6062400" y="964080"/>
              <a:ext cx="1328742" cy="1510557"/>
            </a:xfrm>
            <a:custGeom>
              <a:rect b="b" l="l" r="r" t="t"/>
              <a:pathLst>
                <a:path extrusionOk="0" h="19161" w="16859">
                  <a:moveTo>
                    <a:pt x="15599" y="3501"/>
                  </a:moveTo>
                  <a:lnTo>
                    <a:pt x="15722" y="3501"/>
                  </a:lnTo>
                  <a:lnTo>
                    <a:pt x="15722" y="3194"/>
                  </a:lnTo>
                  <a:lnTo>
                    <a:pt x="15937" y="2979"/>
                  </a:lnTo>
                  <a:lnTo>
                    <a:pt x="16121" y="2948"/>
                  </a:lnTo>
                  <a:lnTo>
                    <a:pt x="16244" y="2795"/>
                  </a:lnTo>
                  <a:lnTo>
                    <a:pt x="16244" y="2549"/>
                  </a:lnTo>
                  <a:lnTo>
                    <a:pt x="16397" y="2549"/>
                  </a:lnTo>
                  <a:lnTo>
                    <a:pt x="16551" y="2610"/>
                  </a:lnTo>
                  <a:lnTo>
                    <a:pt x="16674" y="2488"/>
                  </a:lnTo>
                  <a:lnTo>
                    <a:pt x="16674" y="2334"/>
                  </a:lnTo>
                  <a:lnTo>
                    <a:pt x="16612" y="2334"/>
                  </a:lnTo>
                  <a:lnTo>
                    <a:pt x="16490" y="2211"/>
                  </a:lnTo>
                  <a:lnTo>
                    <a:pt x="16428" y="2211"/>
                  </a:lnTo>
                  <a:lnTo>
                    <a:pt x="16367" y="2273"/>
                  </a:lnTo>
                  <a:lnTo>
                    <a:pt x="16367" y="2365"/>
                  </a:lnTo>
                  <a:lnTo>
                    <a:pt x="16305" y="2303"/>
                  </a:lnTo>
                  <a:lnTo>
                    <a:pt x="16275" y="2211"/>
                  </a:lnTo>
                  <a:lnTo>
                    <a:pt x="16183" y="2211"/>
                  </a:lnTo>
                  <a:lnTo>
                    <a:pt x="16213" y="2303"/>
                  </a:lnTo>
                  <a:lnTo>
                    <a:pt x="16183" y="2457"/>
                  </a:lnTo>
                  <a:lnTo>
                    <a:pt x="16121" y="2426"/>
                  </a:lnTo>
                  <a:lnTo>
                    <a:pt x="16060" y="2303"/>
                  </a:lnTo>
                  <a:lnTo>
                    <a:pt x="15937" y="2395"/>
                  </a:lnTo>
                  <a:lnTo>
                    <a:pt x="15875" y="2488"/>
                  </a:lnTo>
                  <a:lnTo>
                    <a:pt x="15845" y="2334"/>
                  </a:lnTo>
                  <a:lnTo>
                    <a:pt x="15814" y="2180"/>
                  </a:lnTo>
                  <a:lnTo>
                    <a:pt x="15753" y="2180"/>
                  </a:lnTo>
                  <a:lnTo>
                    <a:pt x="15691" y="1996"/>
                  </a:lnTo>
                  <a:lnTo>
                    <a:pt x="15599" y="1966"/>
                  </a:lnTo>
                  <a:lnTo>
                    <a:pt x="15476" y="1966"/>
                  </a:lnTo>
                  <a:lnTo>
                    <a:pt x="15353" y="1935"/>
                  </a:lnTo>
                  <a:lnTo>
                    <a:pt x="15169" y="1904"/>
                  </a:lnTo>
                  <a:lnTo>
                    <a:pt x="15077" y="1781"/>
                  </a:lnTo>
                  <a:lnTo>
                    <a:pt x="15108" y="1751"/>
                  </a:lnTo>
                  <a:lnTo>
                    <a:pt x="15353" y="1812"/>
                  </a:lnTo>
                  <a:lnTo>
                    <a:pt x="15538" y="1781"/>
                  </a:lnTo>
                  <a:lnTo>
                    <a:pt x="15722" y="1812"/>
                  </a:lnTo>
                  <a:lnTo>
                    <a:pt x="16029" y="1843"/>
                  </a:lnTo>
                  <a:lnTo>
                    <a:pt x="16275" y="1781"/>
                  </a:lnTo>
                  <a:lnTo>
                    <a:pt x="16397" y="1474"/>
                  </a:lnTo>
                  <a:lnTo>
                    <a:pt x="16735" y="1413"/>
                  </a:lnTo>
                  <a:lnTo>
                    <a:pt x="16858" y="1290"/>
                  </a:lnTo>
                  <a:lnTo>
                    <a:pt x="16858" y="1259"/>
                  </a:lnTo>
                  <a:lnTo>
                    <a:pt x="16766" y="1198"/>
                  </a:lnTo>
                  <a:lnTo>
                    <a:pt x="16735" y="1136"/>
                  </a:lnTo>
                  <a:lnTo>
                    <a:pt x="16612" y="1106"/>
                  </a:lnTo>
                  <a:lnTo>
                    <a:pt x="16459" y="1136"/>
                  </a:lnTo>
                  <a:lnTo>
                    <a:pt x="16275" y="952"/>
                  </a:lnTo>
                  <a:lnTo>
                    <a:pt x="16152" y="952"/>
                  </a:lnTo>
                  <a:lnTo>
                    <a:pt x="16029" y="1106"/>
                  </a:lnTo>
                  <a:lnTo>
                    <a:pt x="15937" y="1106"/>
                  </a:lnTo>
                  <a:lnTo>
                    <a:pt x="15906" y="1014"/>
                  </a:lnTo>
                  <a:lnTo>
                    <a:pt x="16029" y="922"/>
                  </a:lnTo>
                  <a:lnTo>
                    <a:pt x="16060" y="829"/>
                  </a:lnTo>
                  <a:lnTo>
                    <a:pt x="15906" y="768"/>
                  </a:lnTo>
                  <a:lnTo>
                    <a:pt x="15875" y="707"/>
                  </a:lnTo>
                  <a:lnTo>
                    <a:pt x="15753" y="707"/>
                  </a:lnTo>
                  <a:lnTo>
                    <a:pt x="15630" y="891"/>
                  </a:lnTo>
                  <a:lnTo>
                    <a:pt x="15568" y="891"/>
                  </a:lnTo>
                  <a:lnTo>
                    <a:pt x="15568" y="768"/>
                  </a:lnTo>
                  <a:lnTo>
                    <a:pt x="15507" y="768"/>
                  </a:lnTo>
                  <a:lnTo>
                    <a:pt x="15446" y="860"/>
                  </a:lnTo>
                  <a:lnTo>
                    <a:pt x="15384" y="860"/>
                  </a:lnTo>
                  <a:lnTo>
                    <a:pt x="15353" y="768"/>
                  </a:lnTo>
                  <a:lnTo>
                    <a:pt x="15446" y="707"/>
                  </a:lnTo>
                  <a:lnTo>
                    <a:pt x="15446" y="645"/>
                  </a:lnTo>
                  <a:lnTo>
                    <a:pt x="15292" y="522"/>
                  </a:lnTo>
                  <a:lnTo>
                    <a:pt x="15139" y="522"/>
                  </a:lnTo>
                  <a:lnTo>
                    <a:pt x="15016" y="584"/>
                  </a:lnTo>
                  <a:lnTo>
                    <a:pt x="15016" y="829"/>
                  </a:lnTo>
                  <a:lnTo>
                    <a:pt x="14893" y="860"/>
                  </a:lnTo>
                  <a:lnTo>
                    <a:pt x="14893" y="952"/>
                  </a:lnTo>
                  <a:lnTo>
                    <a:pt x="14985" y="1198"/>
                  </a:lnTo>
                  <a:lnTo>
                    <a:pt x="14985" y="1290"/>
                  </a:lnTo>
                  <a:lnTo>
                    <a:pt x="14893" y="1351"/>
                  </a:lnTo>
                  <a:lnTo>
                    <a:pt x="14831" y="1229"/>
                  </a:lnTo>
                  <a:lnTo>
                    <a:pt x="14739" y="1229"/>
                  </a:lnTo>
                  <a:lnTo>
                    <a:pt x="14709" y="1259"/>
                  </a:lnTo>
                  <a:lnTo>
                    <a:pt x="14586" y="1259"/>
                  </a:lnTo>
                  <a:lnTo>
                    <a:pt x="14371" y="1351"/>
                  </a:lnTo>
                  <a:lnTo>
                    <a:pt x="14524" y="1106"/>
                  </a:lnTo>
                  <a:lnTo>
                    <a:pt x="14647" y="1075"/>
                  </a:lnTo>
                  <a:lnTo>
                    <a:pt x="14739" y="922"/>
                  </a:lnTo>
                  <a:lnTo>
                    <a:pt x="14709" y="860"/>
                  </a:lnTo>
                  <a:lnTo>
                    <a:pt x="14647" y="860"/>
                  </a:lnTo>
                  <a:lnTo>
                    <a:pt x="14494" y="983"/>
                  </a:lnTo>
                  <a:lnTo>
                    <a:pt x="14402" y="952"/>
                  </a:lnTo>
                  <a:lnTo>
                    <a:pt x="14432" y="891"/>
                  </a:lnTo>
                  <a:lnTo>
                    <a:pt x="14524" y="799"/>
                  </a:lnTo>
                  <a:lnTo>
                    <a:pt x="14524" y="707"/>
                  </a:lnTo>
                  <a:lnTo>
                    <a:pt x="14371" y="676"/>
                  </a:lnTo>
                  <a:lnTo>
                    <a:pt x="14340" y="614"/>
                  </a:lnTo>
                  <a:lnTo>
                    <a:pt x="14463" y="584"/>
                  </a:lnTo>
                  <a:lnTo>
                    <a:pt x="14524" y="645"/>
                  </a:lnTo>
                  <a:lnTo>
                    <a:pt x="14709" y="645"/>
                  </a:lnTo>
                  <a:lnTo>
                    <a:pt x="14801" y="369"/>
                  </a:lnTo>
                  <a:lnTo>
                    <a:pt x="14770" y="277"/>
                  </a:lnTo>
                  <a:lnTo>
                    <a:pt x="14617" y="307"/>
                  </a:lnTo>
                  <a:lnTo>
                    <a:pt x="14524" y="277"/>
                  </a:lnTo>
                  <a:lnTo>
                    <a:pt x="14555" y="154"/>
                  </a:lnTo>
                  <a:lnTo>
                    <a:pt x="14524" y="31"/>
                  </a:lnTo>
                  <a:lnTo>
                    <a:pt x="14402" y="123"/>
                  </a:lnTo>
                  <a:lnTo>
                    <a:pt x="14309" y="123"/>
                  </a:lnTo>
                  <a:lnTo>
                    <a:pt x="14217" y="62"/>
                  </a:lnTo>
                  <a:lnTo>
                    <a:pt x="14125" y="154"/>
                  </a:lnTo>
                  <a:lnTo>
                    <a:pt x="14125" y="246"/>
                  </a:lnTo>
                  <a:lnTo>
                    <a:pt x="14217" y="369"/>
                  </a:lnTo>
                  <a:lnTo>
                    <a:pt x="14156" y="461"/>
                  </a:lnTo>
                  <a:lnTo>
                    <a:pt x="14064" y="461"/>
                  </a:lnTo>
                  <a:lnTo>
                    <a:pt x="13972" y="246"/>
                  </a:lnTo>
                  <a:lnTo>
                    <a:pt x="13880" y="338"/>
                  </a:lnTo>
                  <a:lnTo>
                    <a:pt x="13849" y="461"/>
                  </a:lnTo>
                  <a:lnTo>
                    <a:pt x="13880" y="522"/>
                  </a:lnTo>
                  <a:lnTo>
                    <a:pt x="14002" y="522"/>
                  </a:lnTo>
                  <a:lnTo>
                    <a:pt x="14064" y="584"/>
                  </a:lnTo>
                  <a:lnTo>
                    <a:pt x="14064" y="645"/>
                  </a:lnTo>
                  <a:lnTo>
                    <a:pt x="13972" y="707"/>
                  </a:lnTo>
                  <a:lnTo>
                    <a:pt x="13972" y="799"/>
                  </a:lnTo>
                  <a:lnTo>
                    <a:pt x="13880" y="860"/>
                  </a:lnTo>
                  <a:lnTo>
                    <a:pt x="13880" y="983"/>
                  </a:lnTo>
                  <a:lnTo>
                    <a:pt x="13910" y="1014"/>
                  </a:lnTo>
                  <a:lnTo>
                    <a:pt x="13818" y="1075"/>
                  </a:lnTo>
                  <a:lnTo>
                    <a:pt x="13849" y="1229"/>
                  </a:lnTo>
                  <a:lnTo>
                    <a:pt x="13818" y="1290"/>
                  </a:lnTo>
                  <a:lnTo>
                    <a:pt x="13695" y="1229"/>
                  </a:lnTo>
                  <a:lnTo>
                    <a:pt x="13603" y="1290"/>
                  </a:lnTo>
                  <a:lnTo>
                    <a:pt x="13603" y="1351"/>
                  </a:lnTo>
                  <a:lnTo>
                    <a:pt x="13480" y="1444"/>
                  </a:lnTo>
                  <a:lnTo>
                    <a:pt x="13480" y="1290"/>
                  </a:lnTo>
                  <a:lnTo>
                    <a:pt x="13634" y="983"/>
                  </a:lnTo>
                  <a:lnTo>
                    <a:pt x="13480" y="952"/>
                  </a:lnTo>
                  <a:lnTo>
                    <a:pt x="13480" y="860"/>
                  </a:lnTo>
                  <a:lnTo>
                    <a:pt x="13573" y="768"/>
                  </a:lnTo>
                  <a:lnTo>
                    <a:pt x="13573" y="522"/>
                  </a:lnTo>
                  <a:lnTo>
                    <a:pt x="13542" y="430"/>
                  </a:lnTo>
                  <a:lnTo>
                    <a:pt x="13450" y="430"/>
                  </a:lnTo>
                  <a:lnTo>
                    <a:pt x="13235" y="799"/>
                  </a:lnTo>
                  <a:lnTo>
                    <a:pt x="13235" y="983"/>
                  </a:lnTo>
                  <a:lnTo>
                    <a:pt x="13051" y="1259"/>
                  </a:lnTo>
                  <a:lnTo>
                    <a:pt x="12989" y="1474"/>
                  </a:lnTo>
                  <a:lnTo>
                    <a:pt x="13020" y="1536"/>
                  </a:lnTo>
                  <a:lnTo>
                    <a:pt x="13020" y="1720"/>
                  </a:lnTo>
                  <a:lnTo>
                    <a:pt x="12805" y="1966"/>
                  </a:lnTo>
                  <a:lnTo>
                    <a:pt x="12682" y="1996"/>
                  </a:lnTo>
                  <a:lnTo>
                    <a:pt x="12682" y="1843"/>
                  </a:lnTo>
                  <a:lnTo>
                    <a:pt x="12651" y="1751"/>
                  </a:lnTo>
                  <a:lnTo>
                    <a:pt x="12774" y="1536"/>
                  </a:lnTo>
                  <a:lnTo>
                    <a:pt x="12743" y="1382"/>
                  </a:lnTo>
                  <a:lnTo>
                    <a:pt x="12805" y="1290"/>
                  </a:lnTo>
                  <a:lnTo>
                    <a:pt x="12743" y="1136"/>
                  </a:lnTo>
                  <a:lnTo>
                    <a:pt x="12989" y="860"/>
                  </a:lnTo>
                  <a:lnTo>
                    <a:pt x="13020" y="707"/>
                  </a:lnTo>
                  <a:lnTo>
                    <a:pt x="13051" y="676"/>
                  </a:lnTo>
                  <a:lnTo>
                    <a:pt x="13051" y="584"/>
                  </a:lnTo>
                  <a:lnTo>
                    <a:pt x="12928" y="584"/>
                  </a:lnTo>
                  <a:lnTo>
                    <a:pt x="12805" y="461"/>
                  </a:lnTo>
                  <a:lnTo>
                    <a:pt x="12743" y="492"/>
                  </a:lnTo>
                  <a:lnTo>
                    <a:pt x="12743" y="645"/>
                  </a:lnTo>
                  <a:lnTo>
                    <a:pt x="12651" y="737"/>
                  </a:lnTo>
                  <a:lnTo>
                    <a:pt x="12651" y="584"/>
                  </a:lnTo>
                  <a:lnTo>
                    <a:pt x="12559" y="492"/>
                  </a:lnTo>
                  <a:lnTo>
                    <a:pt x="12406" y="461"/>
                  </a:lnTo>
                  <a:lnTo>
                    <a:pt x="12314" y="522"/>
                  </a:lnTo>
                  <a:lnTo>
                    <a:pt x="12344" y="707"/>
                  </a:lnTo>
                  <a:lnTo>
                    <a:pt x="12283" y="799"/>
                  </a:lnTo>
                  <a:lnTo>
                    <a:pt x="12221" y="737"/>
                  </a:lnTo>
                  <a:lnTo>
                    <a:pt x="12129" y="676"/>
                  </a:lnTo>
                  <a:lnTo>
                    <a:pt x="12068" y="737"/>
                  </a:lnTo>
                  <a:lnTo>
                    <a:pt x="12099" y="799"/>
                  </a:lnTo>
                  <a:lnTo>
                    <a:pt x="12283" y="922"/>
                  </a:lnTo>
                  <a:lnTo>
                    <a:pt x="12314" y="1075"/>
                  </a:lnTo>
                  <a:lnTo>
                    <a:pt x="12283" y="1106"/>
                  </a:lnTo>
                  <a:lnTo>
                    <a:pt x="12191" y="1044"/>
                  </a:lnTo>
                  <a:lnTo>
                    <a:pt x="12099" y="1136"/>
                  </a:lnTo>
                  <a:lnTo>
                    <a:pt x="12099" y="1198"/>
                  </a:lnTo>
                  <a:lnTo>
                    <a:pt x="12129" y="1259"/>
                  </a:lnTo>
                  <a:lnTo>
                    <a:pt x="12099" y="1321"/>
                  </a:lnTo>
                  <a:lnTo>
                    <a:pt x="11945" y="1229"/>
                  </a:lnTo>
                  <a:lnTo>
                    <a:pt x="11853" y="1229"/>
                  </a:lnTo>
                  <a:lnTo>
                    <a:pt x="11792" y="1413"/>
                  </a:lnTo>
                  <a:lnTo>
                    <a:pt x="11669" y="1444"/>
                  </a:lnTo>
                  <a:lnTo>
                    <a:pt x="11669" y="1505"/>
                  </a:lnTo>
                  <a:lnTo>
                    <a:pt x="11730" y="1566"/>
                  </a:lnTo>
                  <a:lnTo>
                    <a:pt x="11577" y="1658"/>
                  </a:lnTo>
                  <a:lnTo>
                    <a:pt x="11546" y="1781"/>
                  </a:lnTo>
                  <a:lnTo>
                    <a:pt x="11669" y="1904"/>
                  </a:lnTo>
                  <a:lnTo>
                    <a:pt x="11577" y="1996"/>
                  </a:lnTo>
                  <a:lnTo>
                    <a:pt x="11699" y="2058"/>
                  </a:lnTo>
                  <a:lnTo>
                    <a:pt x="11761" y="2119"/>
                  </a:lnTo>
                  <a:lnTo>
                    <a:pt x="11699" y="2180"/>
                  </a:lnTo>
                  <a:lnTo>
                    <a:pt x="11485" y="2180"/>
                  </a:lnTo>
                  <a:lnTo>
                    <a:pt x="11423" y="1966"/>
                  </a:lnTo>
                  <a:lnTo>
                    <a:pt x="11331" y="1935"/>
                  </a:lnTo>
                  <a:lnTo>
                    <a:pt x="11423" y="1843"/>
                  </a:lnTo>
                  <a:lnTo>
                    <a:pt x="11300" y="1751"/>
                  </a:lnTo>
                  <a:lnTo>
                    <a:pt x="11147" y="1751"/>
                  </a:lnTo>
                  <a:lnTo>
                    <a:pt x="10993" y="1751"/>
                  </a:lnTo>
                  <a:lnTo>
                    <a:pt x="10717" y="1566"/>
                  </a:lnTo>
                  <a:lnTo>
                    <a:pt x="10655" y="1566"/>
                  </a:lnTo>
                  <a:lnTo>
                    <a:pt x="10563" y="1658"/>
                  </a:lnTo>
                  <a:lnTo>
                    <a:pt x="10502" y="1566"/>
                  </a:lnTo>
                  <a:lnTo>
                    <a:pt x="10379" y="1689"/>
                  </a:lnTo>
                  <a:lnTo>
                    <a:pt x="10226" y="1720"/>
                  </a:lnTo>
                  <a:lnTo>
                    <a:pt x="10226" y="1781"/>
                  </a:lnTo>
                  <a:lnTo>
                    <a:pt x="10410" y="1996"/>
                  </a:lnTo>
                  <a:lnTo>
                    <a:pt x="10533" y="1996"/>
                  </a:lnTo>
                  <a:lnTo>
                    <a:pt x="10625" y="2088"/>
                  </a:lnTo>
                  <a:lnTo>
                    <a:pt x="10809" y="2088"/>
                  </a:lnTo>
                  <a:lnTo>
                    <a:pt x="10717" y="2242"/>
                  </a:lnTo>
                  <a:lnTo>
                    <a:pt x="10717" y="2365"/>
                  </a:lnTo>
                  <a:lnTo>
                    <a:pt x="10840" y="2549"/>
                  </a:lnTo>
                  <a:lnTo>
                    <a:pt x="10840" y="2641"/>
                  </a:lnTo>
                  <a:lnTo>
                    <a:pt x="10748" y="2580"/>
                  </a:lnTo>
                  <a:lnTo>
                    <a:pt x="10625" y="2395"/>
                  </a:lnTo>
                  <a:lnTo>
                    <a:pt x="10471" y="2334"/>
                  </a:lnTo>
                  <a:lnTo>
                    <a:pt x="10410" y="2242"/>
                  </a:lnTo>
                  <a:lnTo>
                    <a:pt x="10348" y="2365"/>
                  </a:lnTo>
                  <a:lnTo>
                    <a:pt x="10226" y="2457"/>
                  </a:lnTo>
                  <a:lnTo>
                    <a:pt x="10195" y="2273"/>
                  </a:lnTo>
                  <a:lnTo>
                    <a:pt x="10072" y="2365"/>
                  </a:lnTo>
                  <a:lnTo>
                    <a:pt x="10072" y="2457"/>
                  </a:lnTo>
                  <a:lnTo>
                    <a:pt x="9949" y="2580"/>
                  </a:lnTo>
                  <a:lnTo>
                    <a:pt x="9949" y="2702"/>
                  </a:lnTo>
                  <a:lnTo>
                    <a:pt x="10103" y="2795"/>
                  </a:lnTo>
                  <a:lnTo>
                    <a:pt x="10195" y="2948"/>
                  </a:lnTo>
                  <a:lnTo>
                    <a:pt x="10041" y="2948"/>
                  </a:lnTo>
                  <a:lnTo>
                    <a:pt x="9980" y="2887"/>
                  </a:lnTo>
                  <a:lnTo>
                    <a:pt x="9857" y="3040"/>
                  </a:lnTo>
                  <a:lnTo>
                    <a:pt x="9826" y="3163"/>
                  </a:lnTo>
                  <a:lnTo>
                    <a:pt x="9642" y="3317"/>
                  </a:lnTo>
                  <a:lnTo>
                    <a:pt x="9642" y="3224"/>
                  </a:lnTo>
                  <a:lnTo>
                    <a:pt x="9765" y="3132"/>
                  </a:lnTo>
                  <a:lnTo>
                    <a:pt x="9734" y="3010"/>
                  </a:lnTo>
                  <a:lnTo>
                    <a:pt x="9857" y="2795"/>
                  </a:lnTo>
                  <a:lnTo>
                    <a:pt x="9765" y="2334"/>
                  </a:lnTo>
                  <a:lnTo>
                    <a:pt x="9642" y="2395"/>
                  </a:lnTo>
                  <a:lnTo>
                    <a:pt x="9458" y="2702"/>
                  </a:lnTo>
                  <a:lnTo>
                    <a:pt x="9458" y="2887"/>
                  </a:lnTo>
                  <a:lnTo>
                    <a:pt x="9489" y="2979"/>
                  </a:lnTo>
                  <a:lnTo>
                    <a:pt x="9366" y="3132"/>
                  </a:lnTo>
                  <a:lnTo>
                    <a:pt x="9366" y="2979"/>
                  </a:lnTo>
                  <a:lnTo>
                    <a:pt x="9427" y="2825"/>
                  </a:lnTo>
                  <a:lnTo>
                    <a:pt x="9366" y="2580"/>
                  </a:lnTo>
                  <a:lnTo>
                    <a:pt x="9304" y="2580"/>
                  </a:lnTo>
                  <a:lnTo>
                    <a:pt x="9120" y="2672"/>
                  </a:lnTo>
                  <a:lnTo>
                    <a:pt x="9028" y="2887"/>
                  </a:lnTo>
                  <a:lnTo>
                    <a:pt x="9089" y="3040"/>
                  </a:lnTo>
                  <a:lnTo>
                    <a:pt x="9089" y="3194"/>
                  </a:lnTo>
                  <a:lnTo>
                    <a:pt x="9335" y="3347"/>
                  </a:lnTo>
                  <a:lnTo>
                    <a:pt x="9396" y="3470"/>
                  </a:lnTo>
                  <a:lnTo>
                    <a:pt x="9304" y="3624"/>
                  </a:lnTo>
                  <a:lnTo>
                    <a:pt x="9212" y="3409"/>
                  </a:lnTo>
                  <a:lnTo>
                    <a:pt x="9059" y="3347"/>
                  </a:lnTo>
                  <a:lnTo>
                    <a:pt x="8936" y="3040"/>
                  </a:lnTo>
                  <a:lnTo>
                    <a:pt x="8905" y="3010"/>
                  </a:lnTo>
                  <a:lnTo>
                    <a:pt x="8690" y="3071"/>
                  </a:lnTo>
                  <a:lnTo>
                    <a:pt x="8660" y="3194"/>
                  </a:lnTo>
                  <a:lnTo>
                    <a:pt x="8874" y="3347"/>
                  </a:lnTo>
                  <a:lnTo>
                    <a:pt x="8967" y="3347"/>
                  </a:lnTo>
                  <a:lnTo>
                    <a:pt x="9028" y="3409"/>
                  </a:lnTo>
                  <a:lnTo>
                    <a:pt x="8874" y="3409"/>
                  </a:lnTo>
                  <a:lnTo>
                    <a:pt x="8752" y="3439"/>
                  </a:lnTo>
                  <a:lnTo>
                    <a:pt x="8844" y="3593"/>
                  </a:lnTo>
                  <a:lnTo>
                    <a:pt x="8660" y="3470"/>
                  </a:lnTo>
                  <a:lnTo>
                    <a:pt x="8660" y="3286"/>
                  </a:lnTo>
                  <a:lnTo>
                    <a:pt x="8598" y="3255"/>
                  </a:lnTo>
                  <a:lnTo>
                    <a:pt x="8567" y="3132"/>
                  </a:lnTo>
                  <a:lnTo>
                    <a:pt x="8475" y="3194"/>
                  </a:lnTo>
                  <a:lnTo>
                    <a:pt x="8445" y="3409"/>
                  </a:lnTo>
                  <a:lnTo>
                    <a:pt x="8506" y="3501"/>
                  </a:lnTo>
                  <a:lnTo>
                    <a:pt x="8475" y="3685"/>
                  </a:lnTo>
                  <a:lnTo>
                    <a:pt x="8352" y="3624"/>
                  </a:lnTo>
                  <a:lnTo>
                    <a:pt x="8230" y="3654"/>
                  </a:lnTo>
                  <a:lnTo>
                    <a:pt x="8076" y="3839"/>
                  </a:lnTo>
                  <a:lnTo>
                    <a:pt x="8107" y="3869"/>
                  </a:lnTo>
                  <a:lnTo>
                    <a:pt x="8230" y="3869"/>
                  </a:lnTo>
                  <a:lnTo>
                    <a:pt x="8322" y="3992"/>
                  </a:lnTo>
                  <a:lnTo>
                    <a:pt x="8168" y="3992"/>
                  </a:lnTo>
                  <a:lnTo>
                    <a:pt x="8076" y="4054"/>
                  </a:lnTo>
                  <a:lnTo>
                    <a:pt x="8168" y="4115"/>
                  </a:lnTo>
                  <a:lnTo>
                    <a:pt x="8107" y="4176"/>
                  </a:lnTo>
                  <a:lnTo>
                    <a:pt x="7984" y="4176"/>
                  </a:lnTo>
                  <a:lnTo>
                    <a:pt x="7984" y="4268"/>
                  </a:lnTo>
                  <a:lnTo>
                    <a:pt x="8045" y="4299"/>
                  </a:lnTo>
                  <a:lnTo>
                    <a:pt x="7953" y="4299"/>
                  </a:lnTo>
                  <a:lnTo>
                    <a:pt x="7861" y="4207"/>
                  </a:lnTo>
                  <a:lnTo>
                    <a:pt x="7769" y="4238"/>
                  </a:lnTo>
                  <a:lnTo>
                    <a:pt x="7646" y="4391"/>
                  </a:lnTo>
                  <a:lnTo>
                    <a:pt x="7708" y="4483"/>
                  </a:lnTo>
                  <a:lnTo>
                    <a:pt x="7646" y="4514"/>
                  </a:lnTo>
                  <a:lnTo>
                    <a:pt x="7493" y="4514"/>
                  </a:lnTo>
                  <a:lnTo>
                    <a:pt x="7401" y="4668"/>
                  </a:lnTo>
                  <a:lnTo>
                    <a:pt x="7554" y="4729"/>
                  </a:lnTo>
                  <a:lnTo>
                    <a:pt x="7892" y="4606"/>
                  </a:lnTo>
                  <a:lnTo>
                    <a:pt x="7984" y="4668"/>
                  </a:lnTo>
                  <a:lnTo>
                    <a:pt x="8138" y="4606"/>
                  </a:lnTo>
                  <a:lnTo>
                    <a:pt x="8230" y="4606"/>
                  </a:lnTo>
                  <a:lnTo>
                    <a:pt x="8230" y="4698"/>
                  </a:lnTo>
                  <a:lnTo>
                    <a:pt x="8107" y="4821"/>
                  </a:lnTo>
                  <a:lnTo>
                    <a:pt x="8076" y="5036"/>
                  </a:lnTo>
                  <a:lnTo>
                    <a:pt x="8045" y="5098"/>
                  </a:lnTo>
                  <a:lnTo>
                    <a:pt x="7984" y="5005"/>
                  </a:lnTo>
                  <a:lnTo>
                    <a:pt x="7953" y="4883"/>
                  </a:lnTo>
                  <a:lnTo>
                    <a:pt x="7830" y="4944"/>
                  </a:lnTo>
                  <a:lnTo>
                    <a:pt x="7769" y="4852"/>
                  </a:lnTo>
                  <a:lnTo>
                    <a:pt x="7616" y="4852"/>
                  </a:lnTo>
                  <a:lnTo>
                    <a:pt x="7646" y="4913"/>
                  </a:lnTo>
                  <a:lnTo>
                    <a:pt x="7616" y="5005"/>
                  </a:lnTo>
                  <a:lnTo>
                    <a:pt x="7493" y="4944"/>
                  </a:lnTo>
                  <a:lnTo>
                    <a:pt x="7401" y="4944"/>
                  </a:lnTo>
                  <a:lnTo>
                    <a:pt x="7523" y="5036"/>
                  </a:lnTo>
                  <a:lnTo>
                    <a:pt x="7554" y="5159"/>
                  </a:lnTo>
                  <a:lnTo>
                    <a:pt x="7493" y="5159"/>
                  </a:lnTo>
                  <a:lnTo>
                    <a:pt x="7431" y="5251"/>
                  </a:lnTo>
                  <a:lnTo>
                    <a:pt x="7462" y="5374"/>
                  </a:lnTo>
                  <a:lnTo>
                    <a:pt x="7431" y="5466"/>
                  </a:lnTo>
                  <a:lnTo>
                    <a:pt x="7370" y="5343"/>
                  </a:lnTo>
                  <a:lnTo>
                    <a:pt x="7370" y="5251"/>
                  </a:lnTo>
                  <a:lnTo>
                    <a:pt x="7247" y="5098"/>
                  </a:lnTo>
                  <a:lnTo>
                    <a:pt x="7155" y="5220"/>
                  </a:lnTo>
                  <a:lnTo>
                    <a:pt x="7032" y="5251"/>
                  </a:lnTo>
                  <a:lnTo>
                    <a:pt x="6971" y="5159"/>
                  </a:lnTo>
                  <a:lnTo>
                    <a:pt x="7001" y="5067"/>
                  </a:lnTo>
                  <a:lnTo>
                    <a:pt x="6909" y="5067"/>
                  </a:lnTo>
                  <a:lnTo>
                    <a:pt x="6786" y="5220"/>
                  </a:lnTo>
                  <a:lnTo>
                    <a:pt x="6909" y="5343"/>
                  </a:lnTo>
                  <a:lnTo>
                    <a:pt x="7094" y="5343"/>
                  </a:lnTo>
                  <a:lnTo>
                    <a:pt x="7216" y="5435"/>
                  </a:lnTo>
                  <a:lnTo>
                    <a:pt x="7155" y="5558"/>
                  </a:lnTo>
                  <a:lnTo>
                    <a:pt x="6848" y="5589"/>
                  </a:lnTo>
                  <a:lnTo>
                    <a:pt x="6786" y="5558"/>
                  </a:lnTo>
                  <a:lnTo>
                    <a:pt x="6664" y="5558"/>
                  </a:lnTo>
                  <a:lnTo>
                    <a:pt x="6602" y="5681"/>
                  </a:lnTo>
                  <a:lnTo>
                    <a:pt x="6694" y="5773"/>
                  </a:lnTo>
                  <a:lnTo>
                    <a:pt x="6602" y="5927"/>
                  </a:lnTo>
                  <a:lnTo>
                    <a:pt x="6725" y="5896"/>
                  </a:lnTo>
                  <a:lnTo>
                    <a:pt x="6879" y="5712"/>
                  </a:lnTo>
                  <a:lnTo>
                    <a:pt x="7001" y="5712"/>
                  </a:lnTo>
                  <a:lnTo>
                    <a:pt x="7063" y="5834"/>
                  </a:lnTo>
                  <a:lnTo>
                    <a:pt x="6848" y="5865"/>
                  </a:lnTo>
                  <a:lnTo>
                    <a:pt x="6817" y="6019"/>
                  </a:lnTo>
                  <a:lnTo>
                    <a:pt x="6909" y="6142"/>
                  </a:lnTo>
                  <a:lnTo>
                    <a:pt x="7094" y="6234"/>
                  </a:lnTo>
                  <a:lnTo>
                    <a:pt x="7094" y="6356"/>
                  </a:lnTo>
                  <a:lnTo>
                    <a:pt x="6971" y="6264"/>
                  </a:lnTo>
                  <a:lnTo>
                    <a:pt x="6848" y="6264"/>
                  </a:lnTo>
                  <a:lnTo>
                    <a:pt x="6725" y="6111"/>
                  </a:lnTo>
                  <a:lnTo>
                    <a:pt x="6664" y="6111"/>
                  </a:lnTo>
                  <a:lnTo>
                    <a:pt x="6572" y="6234"/>
                  </a:lnTo>
                  <a:lnTo>
                    <a:pt x="6664" y="6295"/>
                  </a:lnTo>
                  <a:lnTo>
                    <a:pt x="6510" y="6295"/>
                  </a:lnTo>
                  <a:lnTo>
                    <a:pt x="6387" y="6418"/>
                  </a:lnTo>
                  <a:lnTo>
                    <a:pt x="6387" y="6510"/>
                  </a:lnTo>
                  <a:lnTo>
                    <a:pt x="6541" y="6571"/>
                  </a:lnTo>
                  <a:lnTo>
                    <a:pt x="6664" y="6510"/>
                  </a:lnTo>
                  <a:lnTo>
                    <a:pt x="6756" y="6571"/>
                  </a:lnTo>
                  <a:lnTo>
                    <a:pt x="6909" y="6541"/>
                  </a:lnTo>
                  <a:lnTo>
                    <a:pt x="6940" y="6664"/>
                  </a:lnTo>
                  <a:lnTo>
                    <a:pt x="7032" y="6725"/>
                  </a:lnTo>
                  <a:lnTo>
                    <a:pt x="7032" y="6817"/>
                  </a:lnTo>
                  <a:lnTo>
                    <a:pt x="6817" y="6694"/>
                  </a:lnTo>
                  <a:lnTo>
                    <a:pt x="6664" y="6694"/>
                  </a:lnTo>
                  <a:lnTo>
                    <a:pt x="6572" y="6725"/>
                  </a:lnTo>
                  <a:lnTo>
                    <a:pt x="6357" y="6756"/>
                  </a:lnTo>
                  <a:lnTo>
                    <a:pt x="6357" y="6909"/>
                  </a:lnTo>
                  <a:lnTo>
                    <a:pt x="6203" y="6971"/>
                  </a:lnTo>
                  <a:lnTo>
                    <a:pt x="6172" y="6909"/>
                  </a:lnTo>
                  <a:lnTo>
                    <a:pt x="5957" y="7032"/>
                  </a:lnTo>
                  <a:lnTo>
                    <a:pt x="5835" y="7032"/>
                  </a:lnTo>
                  <a:lnTo>
                    <a:pt x="5835" y="7093"/>
                  </a:lnTo>
                  <a:lnTo>
                    <a:pt x="5957" y="7155"/>
                  </a:lnTo>
                  <a:lnTo>
                    <a:pt x="6050" y="7278"/>
                  </a:lnTo>
                  <a:lnTo>
                    <a:pt x="5957" y="7308"/>
                  </a:lnTo>
                  <a:lnTo>
                    <a:pt x="5896" y="7278"/>
                  </a:lnTo>
                  <a:lnTo>
                    <a:pt x="5835" y="7308"/>
                  </a:lnTo>
                  <a:lnTo>
                    <a:pt x="5957" y="7400"/>
                  </a:lnTo>
                  <a:lnTo>
                    <a:pt x="5896" y="7462"/>
                  </a:lnTo>
                  <a:lnTo>
                    <a:pt x="5742" y="7431"/>
                  </a:lnTo>
                  <a:lnTo>
                    <a:pt x="5742" y="7400"/>
                  </a:lnTo>
                  <a:lnTo>
                    <a:pt x="5681" y="7462"/>
                  </a:lnTo>
                  <a:lnTo>
                    <a:pt x="5804" y="7523"/>
                  </a:lnTo>
                  <a:lnTo>
                    <a:pt x="5712" y="7585"/>
                  </a:lnTo>
                  <a:lnTo>
                    <a:pt x="5712" y="7677"/>
                  </a:lnTo>
                  <a:lnTo>
                    <a:pt x="5804" y="7677"/>
                  </a:lnTo>
                  <a:lnTo>
                    <a:pt x="5712" y="7738"/>
                  </a:lnTo>
                  <a:lnTo>
                    <a:pt x="5620" y="7738"/>
                  </a:lnTo>
                  <a:lnTo>
                    <a:pt x="5558" y="7677"/>
                  </a:lnTo>
                  <a:lnTo>
                    <a:pt x="5558" y="7769"/>
                  </a:lnTo>
                  <a:lnTo>
                    <a:pt x="5528" y="7861"/>
                  </a:lnTo>
                  <a:lnTo>
                    <a:pt x="5620" y="7892"/>
                  </a:lnTo>
                  <a:lnTo>
                    <a:pt x="5835" y="7984"/>
                  </a:lnTo>
                  <a:lnTo>
                    <a:pt x="5865" y="8076"/>
                  </a:lnTo>
                  <a:lnTo>
                    <a:pt x="5957" y="8107"/>
                  </a:lnTo>
                  <a:lnTo>
                    <a:pt x="6080" y="8045"/>
                  </a:lnTo>
                  <a:lnTo>
                    <a:pt x="5957" y="8137"/>
                  </a:lnTo>
                  <a:lnTo>
                    <a:pt x="5957" y="8230"/>
                  </a:lnTo>
                  <a:lnTo>
                    <a:pt x="5835" y="8230"/>
                  </a:lnTo>
                  <a:lnTo>
                    <a:pt x="5773" y="8168"/>
                  </a:lnTo>
                  <a:lnTo>
                    <a:pt x="5558" y="8168"/>
                  </a:lnTo>
                  <a:lnTo>
                    <a:pt x="5405" y="8291"/>
                  </a:lnTo>
                  <a:lnTo>
                    <a:pt x="5435" y="8352"/>
                  </a:lnTo>
                  <a:lnTo>
                    <a:pt x="5589" y="8352"/>
                  </a:lnTo>
                  <a:lnTo>
                    <a:pt x="5589" y="8444"/>
                  </a:lnTo>
                  <a:lnTo>
                    <a:pt x="5681" y="8537"/>
                  </a:lnTo>
                  <a:lnTo>
                    <a:pt x="5681" y="8659"/>
                  </a:lnTo>
                  <a:lnTo>
                    <a:pt x="5589" y="8567"/>
                  </a:lnTo>
                  <a:lnTo>
                    <a:pt x="5528" y="8567"/>
                  </a:lnTo>
                  <a:lnTo>
                    <a:pt x="5435" y="8659"/>
                  </a:lnTo>
                  <a:lnTo>
                    <a:pt x="5435" y="8752"/>
                  </a:lnTo>
                  <a:lnTo>
                    <a:pt x="5405" y="8782"/>
                  </a:lnTo>
                  <a:lnTo>
                    <a:pt x="5466" y="8874"/>
                  </a:lnTo>
                  <a:lnTo>
                    <a:pt x="5497" y="8966"/>
                  </a:lnTo>
                  <a:lnTo>
                    <a:pt x="5405" y="8966"/>
                  </a:lnTo>
                  <a:lnTo>
                    <a:pt x="5343" y="8905"/>
                  </a:lnTo>
                  <a:lnTo>
                    <a:pt x="5282" y="8936"/>
                  </a:lnTo>
                  <a:lnTo>
                    <a:pt x="5282" y="9059"/>
                  </a:lnTo>
                  <a:lnTo>
                    <a:pt x="5405" y="9120"/>
                  </a:lnTo>
                  <a:lnTo>
                    <a:pt x="5435" y="9181"/>
                  </a:lnTo>
                  <a:lnTo>
                    <a:pt x="5435" y="9274"/>
                  </a:lnTo>
                  <a:lnTo>
                    <a:pt x="5251" y="9151"/>
                  </a:lnTo>
                  <a:lnTo>
                    <a:pt x="5190" y="9181"/>
                  </a:lnTo>
                  <a:lnTo>
                    <a:pt x="5190" y="9335"/>
                  </a:lnTo>
                  <a:lnTo>
                    <a:pt x="5220" y="9335"/>
                  </a:lnTo>
                  <a:lnTo>
                    <a:pt x="5220" y="9458"/>
                  </a:lnTo>
                  <a:lnTo>
                    <a:pt x="5282" y="9611"/>
                  </a:lnTo>
                  <a:lnTo>
                    <a:pt x="5374" y="9611"/>
                  </a:lnTo>
                  <a:lnTo>
                    <a:pt x="5466" y="9488"/>
                  </a:lnTo>
                  <a:lnTo>
                    <a:pt x="5528" y="9488"/>
                  </a:lnTo>
                  <a:lnTo>
                    <a:pt x="5466" y="9673"/>
                  </a:lnTo>
                  <a:lnTo>
                    <a:pt x="5374" y="9673"/>
                  </a:lnTo>
                  <a:lnTo>
                    <a:pt x="5220" y="9826"/>
                  </a:lnTo>
                  <a:lnTo>
                    <a:pt x="5098" y="9826"/>
                  </a:lnTo>
                  <a:lnTo>
                    <a:pt x="5006" y="9857"/>
                  </a:lnTo>
                  <a:lnTo>
                    <a:pt x="5006" y="9949"/>
                  </a:lnTo>
                  <a:lnTo>
                    <a:pt x="4883" y="9980"/>
                  </a:lnTo>
                  <a:lnTo>
                    <a:pt x="4760" y="10072"/>
                  </a:lnTo>
                  <a:lnTo>
                    <a:pt x="4883" y="10133"/>
                  </a:lnTo>
                  <a:lnTo>
                    <a:pt x="4852" y="10195"/>
                  </a:lnTo>
                  <a:lnTo>
                    <a:pt x="4637" y="10225"/>
                  </a:lnTo>
                  <a:lnTo>
                    <a:pt x="4545" y="10348"/>
                  </a:lnTo>
                  <a:lnTo>
                    <a:pt x="4545" y="10410"/>
                  </a:lnTo>
                  <a:lnTo>
                    <a:pt x="4698" y="10471"/>
                  </a:lnTo>
                  <a:lnTo>
                    <a:pt x="4576" y="10532"/>
                  </a:lnTo>
                  <a:lnTo>
                    <a:pt x="4514" y="10686"/>
                  </a:lnTo>
                  <a:lnTo>
                    <a:pt x="4391" y="10686"/>
                  </a:lnTo>
                  <a:lnTo>
                    <a:pt x="4361" y="10563"/>
                  </a:lnTo>
                  <a:lnTo>
                    <a:pt x="4299" y="10502"/>
                  </a:lnTo>
                  <a:lnTo>
                    <a:pt x="4238" y="10563"/>
                  </a:lnTo>
                  <a:lnTo>
                    <a:pt x="4146" y="10563"/>
                  </a:lnTo>
                  <a:lnTo>
                    <a:pt x="4176" y="10655"/>
                  </a:lnTo>
                  <a:lnTo>
                    <a:pt x="4084" y="10747"/>
                  </a:lnTo>
                  <a:lnTo>
                    <a:pt x="4084" y="10840"/>
                  </a:lnTo>
                  <a:lnTo>
                    <a:pt x="4146" y="10901"/>
                  </a:lnTo>
                  <a:lnTo>
                    <a:pt x="3962" y="10901"/>
                  </a:lnTo>
                  <a:lnTo>
                    <a:pt x="3869" y="10962"/>
                  </a:lnTo>
                  <a:lnTo>
                    <a:pt x="3869" y="11116"/>
                  </a:lnTo>
                  <a:lnTo>
                    <a:pt x="3716" y="11208"/>
                  </a:lnTo>
                  <a:lnTo>
                    <a:pt x="3747" y="11269"/>
                  </a:lnTo>
                  <a:lnTo>
                    <a:pt x="3716" y="11454"/>
                  </a:lnTo>
                  <a:lnTo>
                    <a:pt x="3624" y="11546"/>
                  </a:lnTo>
                  <a:lnTo>
                    <a:pt x="3470" y="11669"/>
                  </a:lnTo>
                  <a:lnTo>
                    <a:pt x="3501" y="11730"/>
                  </a:lnTo>
                  <a:lnTo>
                    <a:pt x="3685" y="11638"/>
                  </a:lnTo>
                  <a:lnTo>
                    <a:pt x="3777" y="11638"/>
                  </a:lnTo>
                  <a:lnTo>
                    <a:pt x="3777" y="11730"/>
                  </a:lnTo>
                  <a:lnTo>
                    <a:pt x="3654" y="11761"/>
                  </a:lnTo>
                  <a:lnTo>
                    <a:pt x="3654" y="11914"/>
                  </a:lnTo>
                  <a:lnTo>
                    <a:pt x="3747" y="12037"/>
                  </a:lnTo>
                  <a:lnTo>
                    <a:pt x="3931" y="11945"/>
                  </a:lnTo>
                  <a:lnTo>
                    <a:pt x="4115" y="11914"/>
                  </a:lnTo>
                  <a:lnTo>
                    <a:pt x="4361" y="11669"/>
                  </a:lnTo>
                  <a:lnTo>
                    <a:pt x="4361" y="11576"/>
                  </a:lnTo>
                  <a:lnTo>
                    <a:pt x="4238" y="11607"/>
                  </a:lnTo>
                  <a:lnTo>
                    <a:pt x="4361" y="11454"/>
                  </a:lnTo>
                  <a:lnTo>
                    <a:pt x="4391" y="11269"/>
                  </a:lnTo>
                  <a:lnTo>
                    <a:pt x="4422" y="11269"/>
                  </a:lnTo>
                  <a:lnTo>
                    <a:pt x="4514" y="11208"/>
                  </a:lnTo>
                  <a:lnTo>
                    <a:pt x="4668" y="11239"/>
                  </a:lnTo>
                  <a:lnTo>
                    <a:pt x="4729" y="11239"/>
                  </a:lnTo>
                  <a:lnTo>
                    <a:pt x="4514" y="11392"/>
                  </a:lnTo>
                  <a:lnTo>
                    <a:pt x="4514" y="11484"/>
                  </a:lnTo>
                  <a:lnTo>
                    <a:pt x="4729" y="11546"/>
                  </a:lnTo>
                  <a:lnTo>
                    <a:pt x="4668" y="11669"/>
                  </a:lnTo>
                  <a:lnTo>
                    <a:pt x="4545" y="11669"/>
                  </a:lnTo>
                  <a:lnTo>
                    <a:pt x="4299" y="11884"/>
                  </a:lnTo>
                  <a:lnTo>
                    <a:pt x="4453" y="11976"/>
                  </a:lnTo>
                  <a:lnTo>
                    <a:pt x="4361" y="12068"/>
                  </a:lnTo>
                  <a:lnTo>
                    <a:pt x="4361" y="12221"/>
                  </a:lnTo>
                  <a:lnTo>
                    <a:pt x="4238" y="12221"/>
                  </a:lnTo>
                  <a:lnTo>
                    <a:pt x="4115" y="12098"/>
                  </a:lnTo>
                  <a:lnTo>
                    <a:pt x="3931" y="12098"/>
                  </a:lnTo>
                  <a:lnTo>
                    <a:pt x="3839" y="12191"/>
                  </a:lnTo>
                  <a:lnTo>
                    <a:pt x="3839" y="12344"/>
                  </a:lnTo>
                  <a:lnTo>
                    <a:pt x="3716" y="12405"/>
                  </a:lnTo>
                  <a:lnTo>
                    <a:pt x="3593" y="12467"/>
                  </a:lnTo>
                  <a:lnTo>
                    <a:pt x="3685" y="12375"/>
                  </a:lnTo>
                  <a:lnTo>
                    <a:pt x="3747" y="12313"/>
                  </a:lnTo>
                  <a:lnTo>
                    <a:pt x="3654" y="12191"/>
                  </a:lnTo>
                  <a:lnTo>
                    <a:pt x="3654" y="12037"/>
                  </a:lnTo>
                  <a:lnTo>
                    <a:pt x="3532" y="11884"/>
                  </a:lnTo>
                  <a:lnTo>
                    <a:pt x="3440" y="11884"/>
                  </a:lnTo>
                  <a:lnTo>
                    <a:pt x="3378" y="11976"/>
                  </a:lnTo>
                  <a:lnTo>
                    <a:pt x="3194" y="12006"/>
                  </a:lnTo>
                  <a:lnTo>
                    <a:pt x="3194" y="12068"/>
                  </a:lnTo>
                  <a:lnTo>
                    <a:pt x="3409" y="12068"/>
                  </a:lnTo>
                  <a:lnTo>
                    <a:pt x="3194" y="12283"/>
                  </a:lnTo>
                  <a:lnTo>
                    <a:pt x="3071" y="12191"/>
                  </a:lnTo>
                  <a:lnTo>
                    <a:pt x="2948" y="12221"/>
                  </a:lnTo>
                  <a:lnTo>
                    <a:pt x="2795" y="12375"/>
                  </a:lnTo>
                  <a:lnTo>
                    <a:pt x="2887" y="12375"/>
                  </a:lnTo>
                  <a:lnTo>
                    <a:pt x="2948" y="12344"/>
                  </a:lnTo>
                  <a:lnTo>
                    <a:pt x="3010" y="12405"/>
                  </a:lnTo>
                  <a:lnTo>
                    <a:pt x="2825" y="12498"/>
                  </a:lnTo>
                  <a:lnTo>
                    <a:pt x="2764" y="12590"/>
                  </a:lnTo>
                  <a:lnTo>
                    <a:pt x="2672" y="12528"/>
                  </a:lnTo>
                  <a:lnTo>
                    <a:pt x="2580" y="12528"/>
                  </a:lnTo>
                  <a:lnTo>
                    <a:pt x="2549" y="12590"/>
                  </a:lnTo>
                  <a:lnTo>
                    <a:pt x="2733" y="12713"/>
                  </a:lnTo>
                  <a:lnTo>
                    <a:pt x="2948" y="12713"/>
                  </a:lnTo>
                  <a:lnTo>
                    <a:pt x="2887" y="12805"/>
                  </a:lnTo>
                  <a:lnTo>
                    <a:pt x="2979" y="12835"/>
                  </a:lnTo>
                  <a:lnTo>
                    <a:pt x="2979" y="12958"/>
                  </a:lnTo>
                  <a:lnTo>
                    <a:pt x="2795" y="12897"/>
                  </a:lnTo>
                  <a:lnTo>
                    <a:pt x="2764" y="12774"/>
                  </a:lnTo>
                  <a:lnTo>
                    <a:pt x="2457" y="12774"/>
                  </a:lnTo>
                  <a:lnTo>
                    <a:pt x="2334" y="12651"/>
                  </a:lnTo>
                  <a:lnTo>
                    <a:pt x="2303" y="12559"/>
                  </a:lnTo>
                  <a:lnTo>
                    <a:pt x="2242" y="12559"/>
                  </a:lnTo>
                  <a:lnTo>
                    <a:pt x="2211" y="12682"/>
                  </a:lnTo>
                  <a:lnTo>
                    <a:pt x="2365" y="12866"/>
                  </a:lnTo>
                  <a:lnTo>
                    <a:pt x="2488" y="12989"/>
                  </a:lnTo>
                  <a:lnTo>
                    <a:pt x="2641" y="12989"/>
                  </a:lnTo>
                  <a:lnTo>
                    <a:pt x="2703" y="13081"/>
                  </a:lnTo>
                  <a:lnTo>
                    <a:pt x="2549" y="13081"/>
                  </a:lnTo>
                  <a:lnTo>
                    <a:pt x="2334" y="12989"/>
                  </a:lnTo>
                  <a:lnTo>
                    <a:pt x="2119" y="12743"/>
                  </a:lnTo>
                  <a:lnTo>
                    <a:pt x="2027" y="12805"/>
                  </a:lnTo>
                  <a:lnTo>
                    <a:pt x="1904" y="12713"/>
                  </a:lnTo>
                  <a:lnTo>
                    <a:pt x="1720" y="12713"/>
                  </a:lnTo>
                  <a:lnTo>
                    <a:pt x="1659" y="12620"/>
                  </a:lnTo>
                  <a:lnTo>
                    <a:pt x="1597" y="12713"/>
                  </a:lnTo>
                  <a:lnTo>
                    <a:pt x="1628" y="12835"/>
                  </a:lnTo>
                  <a:lnTo>
                    <a:pt x="1536" y="12927"/>
                  </a:lnTo>
                  <a:lnTo>
                    <a:pt x="1659" y="13050"/>
                  </a:lnTo>
                  <a:lnTo>
                    <a:pt x="1935" y="12958"/>
                  </a:lnTo>
                  <a:lnTo>
                    <a:pt x="1966" y="13020"/>
                  </a:lnTo>
                  <a:lnTo>
                    <a:pt x="1843" y="13112"/>
                  </a:lnTo>
                  <a:lnTo>
                    <a:pt x="1904" y="13142"/>
                  </a:lnTo>
                  <a:lnTo>
                    <a:pt x="2119" y="13050"/>
                  </a:lnTo>
                  <a:lnTo>
                    <a:pt x="2211" y="13050"/>
                  </a:lnTo>
                  <a:lnTo>
                    <a:pt x="2150" y="13142"/>
                  </a:lnTo>
                  <a:lnTo>
                    <a:pt x="1935" y="13235"/>
                  </a:lnTo>
                  <a:lnTo>
                    <a:pt x="1812" y="13357"/>
                  </a:lnTo>
                  <a:lnTo>
                    <a:pt x="1659" y="13327"/>
                  </a:lnTo>
                  <a:lnTo>
                    <a:pt x="1536" y="13142"/>
                  </a:lnTo>
                  <a:lnTo>
                    <a:pt x="1444" y="13142"/>
                  </a:lnTo>
                  <a:lnTo>
                    <a:pt x="1382" y="13204"/>
                  </a:lnTo>
                  <a:lnTo>
                    <a:pt x="1259" y="13112"/>
                  </a:lnTo>
                  <a:lnTo>
                    <a:pt x="1167" y="13173"/>
                  </a:lnTo>
                  <a:lnTo>
                    <a:pt x="1075" y="13112"/>
                  </a:lnTo>
                  <a:lnTo>
                    <a:pt x="952" y="13204"/>
                  </a:lnTo>
                  <a:lnTo>
                    <a:pt x="1014" y="13265"/>
                  </a:lnTo>
                  <a:lnTo>
                    <a:pt x="1259" y="13296"/>
                  </a:lnTo>
                  <a:lnTo>
                    <a:pt x="1413" y="13419"/>
                  </a:lnTo>
                  <a:lnTo>
                    <a:pt x="1628" y="13511"/>
                  </a:lnTo>
                  <a:lnTo>
                    <a:pt x="1566" y="13634"/>
                  </a:lnTo>
                  <a:lnTo>
                    <a:pt x="1628" y="13757"/>
                  </a:lnTo>
                  <a:lnTo>
                    <a:pt x="1505" y="13818"/>
                  </a:lnTo>
                  <a:lnTo>
                    <a:pt x="1474" y="13757"/>
                  </a:lnTo>
                  <a:lnTo>
                    <a:pt x="1474" y="13542"/>
                  </a:lnTo>
                  <a:lnTo>
                    <a:pt x="1321" y="13480"/>
                  </a:lnTo>
                  <a:lnTo>
                    <a:pt x="1167" y="13511"/>
                  </a:lnTo>
                  <a:lnTo>
                    <a:pt x="1229" y="13603"/>
                  </a:lnTo>
                  <a:lnTo>
                    <a:pt x="1198" y="13695"/>
                  </a:lnTo>
                  <a:lnTo>
                    <a:pt x="1014" y="13572"/>
                  </a:lnTo>
                  <a:lnTo>
                    <a:pt x="860" y="13757"/>
                  </a:lnTo>
                  <a:lnTo>
                    <a:pt x="1014" y="13849"/>
                  </a:lnTo>
                  <a:lnTo>
                    <a:pt x="891" y="13849"/>
                  </a:lnTo>
                  <a:lnTo>
                    <a:pt x="830" y="13879"/>
                  </a:lnTo>
                  <a:lnTo>
                    <a:pt x="768" y="13726"/>
                  </a:lnTo>
                  <a:lnTo>
                    <a:pt x="553" y="13726"/>
                  </a:lnTo>
                  <a:lnTo>
                    <a:pt x="615" y="13879"/>
                  </a:lnTo>
                  <a:lnTo>
                    <a:pt x="522" y="13971"/>
                  </a:lnTo>
                  <a:lnTo>
                    <a:pt x="461" y="13818"/>
                  </a:lnTo>
                  <a:lnTo>
                    <a:pt x="338" y="13695"/>
                  </a:lnTo>
                  <a:lnTo>
                    <a:pt x="246" y="13695"/>
                  </a:lnTo>
                  <a:lnTo>
                    <a:pt x="277" y="13787"/>
                  </a:lnTo>
                  <a:lnTo>
                    <a:pt x="430" y="13941"/>
                  </a:lnTo>
                  <a:lnTo>
                    <a:pt x="369" y="14033"/>
                  </a:lnTo>
                  <a:lnTo>
                    <a:pt x="430" y="14094"/>
                  </a:lnTo>
                  <a:lnTo>
                    <a:pt x="615" y="14033"/>
                  </a:lnTo>
                  <a:lnTo>
                    <a:pt x="860" y="14094"/>
                  </a:lnTo>
                  <a:lnTo>
                    <a:pt x="1014" y="14186"/>
                  </a:lnTo>
                  <a:lnTo>
                    <a:pt x="1259" y="14186"/>
                  </a:lnTo>
                  <a:lnTo>
                    <a:pt x="1321" y="14125"/>
                  </a:lnTo>
                  <a:lnTo>
                    <a:pt x="1444" y="14125"/>
                  </a:lnTo>
                  <a:lnTo>
                    <a:pt x="1290" y="14309"/>
                  </a:lnTo>
                  <a:lnTo>
                    <a:pt x="1075" y="14279"/>
                  </a:lnTo>
                  <a:lnTo>
                    <a:pt x="983" y="14309"/>
                  </a:lnTo>
                  <a:lnTo>
                    <a:pt x="737" y="14186"/>
                  </a:lnTo>
                  <a:lnTo>
                    <a:pt x="584" y="14217"/>
                  </a:lnTo>
                  <a:lnTo>
                    <a:pt x="492" y="14186"/>
                  </a:lnTo>
                  <a:lnTo>
                    <a:pt x="369" y="14309"/>
                  </a:lnTo>
                  <a:lnTo>
                    <a:pt x="215" y="14309"/>
                  </a:lnTo>
                  <a:lnTo>
                    <a:pt x="215" y="14401"/>
                  </a:lnTo>
                  <a:lnTo>
                    <a:pt x="461" y="14493"/>
                  </a:lnTo>
                  <a:lnTo>
                    <a:pt x="369" y="14616"/>
                  </a:lnTo>
                  <a:lnTo>
                    <a:pt x="522" y="14647"/>
                  </a:lnTo>
                  <a:lnTo>
                    <a:pt x="584" y="14586"/>
                  </a:lnTo>
                  <a:lnTo>
                    <a:pt x="799" y="14586"/>
                  </a:lnTo>
                  <a:lnTo>
                    <a:pt x="645" y="14708"/>
                  </a:lnTo>
                  <a:lnTo>
                    <a:pt x="430" y="14708"/>
                  </a:lnTo>
                  <a:lnTo>
                    <a:pt x="338" y="14739"/>
                  </a:lnTo>
                  <a:lnTo>
                    <a:pt x="277" y="14708"/>
                  </a:lnTo>
                  <a:lnTo>
                    <a:pt x="277" y="14770"/>
                  </a:lnTo>
                  <a:lnTo>
                    <a:pt x="400" y="14801"/>
                  </a:lnTo>
                  <a:lnTo>
                    <a:pt x="492" y="14801"/>
                  </a:lnTo>
                  <a:lnTo>
                    <a:pt x="369" y="14893"/>
                  </a:lnTo>
                  <a:lnTo>
                    <a:pt x="277" y="14923"/>
                  </a:lnTo>
                  <a:lnTo>
                    <a:pt x="308" y="14985"/>
                  </a:lnTo>
                  <a:lnTo>
                    <a:pt x="369" y="15046"/>
                  </a:lnTo>
                  <a:lnTo>
                    <a:pt x="430" y="15138"/>
                  </a:lnTo>
                  <a:lnTo>
                    <a:pt x="615" y="15138"/>
                  </a:lnTo>
                  <a:lnTo>
                    <a:pt x="737" y="15077"/>
                  </a:lnTo>
                  <a:lnTo>
                    <a:pt x="983" y="15046"/>
                  </a:lnTo>
                  <a:lnTo>
                    <a:pt x="1137" y="15077"/>
                  </a:lnTo>
                  <a:lnTo>
                    <a:pt x="1198" y="15108"/>
                  </a:lnTo>
                  <a:lnTo>
                    <a:pt x="1321" y="15046"/>
                  </a:lnTo>
                  <a:lnTo>
                    <a:pt x="1321" y="14923"/>
                  </a:lnTo>
                  <a:lnTo>
                    <a:pt x="1444" y="14893"/>
                  </a:lnTo>
                  <a:lnTo>
                    <a:pt x="1474" y="14985"/>
                  </a:lnTo>
                  <a:lnTo>
                    <a:pt x="1597" y="14985"/>
                  </a:lnTo>
                  <a:lnTo>
                    <a:pt x="1781" y="14862"/>
                  </a:lnTo>
                  <a:lnTo>
                    <a:pt x="1843" y="14893"/>
                  </a:lnTo>
                  <a:lnTo>
                    <a:pt x="1812" y="14954"/>
                  </a:lnTo>
                  <a:lnTo>
                    <a:pt x="1720" y="15015"/>
                  </a:lnTo>
                  <a:lnTo>
                    <a:pt x="1904" y="15077"/>
                  </a:lnTo>
                  <a:lnTo>
                    <a:pt x="1966" y="14985"/>
                  </a:lnTo>
                  <a:lnTo>
                    <a:pt x="1935" y="14893"/>
                  </a:lnTo>
                  <a:lnTo>
                    <a:pt x="2058" y="14708"/>
                  </a:lnTo>
                  <a:lnTo>
                    <a:pt x="2027" y="14862"/>
                  </a:lnTo>
                  <a:lnTo>
                    <a:pt x="2150" y="15015"/>
                  </a:lnTo>
                  <a:lnTo>
                    <a:pt x="2058" y="15138"/>
                  </a:lnTo>
                  <a:lnTo>
                    <a:pt x="1843" y="15200"/>
                  </a:lnTo>
                  <a:lnTo>
                    <a:pt x="1720" y="15261"/>
                  </a:lnTo>
                  <a:lnTo>
                    <a:pt x="1781" y="15323"/>
                  </a:lnTo>
                  <a:lnTo>
                    <a:pt x="1720" y="15445"/>
                  </a:lnTo>
                  <a:lnTo>
                    <a:pt x="1536" y="15445"/>
                  </a:lnTo>
                  <a:lnTo>
                    <a:pt x="1536" y="15353"/>
                  </a:lnTo>
                  <a:lnTo>
                    <a:pt x="1628" y="15292"/>
                  </a:lnTo>
                  <a:lnTo>
                    <a:pt x="1597" y="15138"/>
                  </a:lnTo>
                  <a:lnTo>
                    <a:pt x="1444" y="15108"/>
                  </a:lnTo>
                  <a:lnTo>
                    <a:pt x="1290" y="15292"/>
                  </a:lnTo>
                  <a:lnTo>
                    <a:pt x="1259" y="15384"/>
                  </a:lnTo>
                  <a:lnTo>
                    <a:pt x="1137" y="15230"/>
                  </a:lnTo>
                  <a:lnTo>
                    <a:pt x="983" y="15200"/>
                  </a:lnTo>
                  <a:lnTo>
                    <a:pt x="830" y="15230"/>
                  </a:lnTo>
                  <a:lnTo>
                    <a:pt x="707" y="15200"/>
                  </a:lnTo>
                  <a:lnTo>
                    <a:pt x="522" y="15292"/>
                  </a:lnTo>
                  <a:lnTo>
                    <a:pt x="400" y="15292"/>
                  </a:lnTo>
                  <a:lnTo>
                    <a:pt x="308" y="15200"/>
                  </a:lnTo>
                  <a:lnTo>
                    <a:pt x="246" y="15200"/>
                  </a:lnTo>
                  <a:lnTo>
                    <a:pt x="308" y="15353"/>
                  </a:lnTo>
                  <a:lnTo>
                    <a:pt x="277" y="15445"/>
                  </a:lnTo>
                  <a:lnTo>
                    <a:pt x="338" y="15507"/>
                  </a:lnTo>
                  <a:lnTo>
                    <a:pt x="461" y="15476"/>
                  </a:lnTo>
                  <a:lnTo>
                    <a:pt x="522" y="15415"/>
                  </a:lnTo>
                  <a:lnTo>
                    <a:pt x="615" y="15415"/>
                  </a:lnTo>
                  <a:lnTo>
                    <a:pt x="522" y="15507"/>
                  </a:lnTo>
                  <a:lnTo>
                    <a:pt x="522" y="15660"/>
                  </a:lnTo>
                  <a:lnTo>
                    <a:pt x="461" y="15722"/>
                  </a:lnTo>
                  <a:lnTo>
                    <a:pt x="338" y="15630"/>
                  </a:lnTo>
                  <a:lnTo>
                    <a:pt x="400" y="15814"/>
                  </a:lnTo>
                  <a:lnTo>
                    <a:pt x="492" y="15906"/>
                  </a:lnTo>
                  <a:lnTo>
                    <a:pt x="707" y="15660"/>
                  </a:lnTo>
                  <a:lnTo>
                    <a:pt x="891" y="15722"/>
                  </a:lnTo>
                  <a:lnTo>
                    <a:pt x="799" y="15783"/>
                  </a:lnTo>
                  <a:lnTo>
                    <a:pt x="830" y="15906"/>
                  </a:lnTo>
                  <a:lnTo>
                    <a:pt x="645" y="16029"/>
                  </a:lnTo>
                  <a:lnTo>
                    <a:pt x="676" y="16090"/>
                  </a:lnTo>
                  <a:lnTo>
                    <a:pt x="799" y="16090"/>
                  </a:lnTo>
                  <a:lnTo>
                    <a:pt x="737" y="16182"/>
                  </a:lnTo>
                  <a:lnTo>
                    <a:pt x="799" y="16305"/>
                  </a:lnTo>
                  <a:lnTo>
                    <a:pt x="768" y="16459"/>
                  </a:lnTo>
                  <a:lnTo>
                    <a:pt x="799" y="16459"/>
                  </a:lnTo>
                  <a:lnTo>
                    <a:pt x="922" y="16274"/>
                  </a:lnTo>
                  <a:lnTo>
                    <a:pt x="1044" y="16213"/>
                  </a:lnTo>
                  <a:lnTo>
                    <a:pt x="1075" y="16059"/>
                  </a:lnTo>
                  <a:lnTo>
                    <a:pt x="1382" y="15937"/>
                  </a:lnTo>
                  <a:lnTo>
                    <a:pt x="1505" y="15937"/>
                  </a:lnTo>
                  <a:lnTo>
                    <a:pt x="1659" y="15875"/>
                  </a:lnTo>
                  <a:lnTo>
                    <a:pt x="1566" y="15937"/>
                  </a:lnTo>
                  <a:lnTo>
                    <a:pt x="1413" y="16059"/>
                  </a:lnTo>
                  <a:lnTo>
                    <a:pt x="1413" y="16244"/>
                  </a:lnTo>
                  <a:lnTo>
                    <a:pt x="1444" y="16367"/>
                  </a:lnTo>
                  <a:lnTo>
                    <a:pt x="1321" y="16274"/>
                  </a:lnTo>
                  <a:lnTo>
                    <a:pt x="1321" y="16090"/>
                  </a:lnTo>
                  <a:lnTo>
                    <a:pt x="1229" y="16090"/>
                  </a:lnTo>
                  <a:lnTo>
                    <a:pt x="1106" y="16305"/>
                  </a:lnTo>
                  <a:lnTo>
                    <a:pt x="1014" y="16336"/>
                  </a:lnTo>
                  <a:lnTo>
                    <a:pt x="1167" y="16367"/>
                  </a:lnTo>
                  <a:lnTo>
                    <a:pt x="1044" y="16551"/>
                  </a:lnTo>
                  <a:lnTo>
                    <a:pt x="922" y="16551"/>
                  </a:lnTo>
                  <a:lnTo>
                    <a:pt x="891" y="16674"/>
                  </a:lnTo>
                  <a:lnTo>
                    <a:pt x="952" y="16704"/>
                  </a:lnTo>
                  <a:lnTo>
                    <a:pt x="1198" y="16704"/>
                  </a:lnTo>
                  <a:lnTo>
                    <a:pt x="1229" y="16796"/>
                  </a:lnTo>
                  <a:lnTo>
                    <a:pt x="1075" y="16796"/>
                  </a:lnTo>
                  <a:lnTo>
                    <a:pt x="1014" y="16889"/>
                  </a:lnTo>
                  <a:lnTo>
                    <a:pt x="1014" y="17011"/>
                  </a:lnTo>
                  <a:lnTo>
                    <a:pt x="830" y="16889"/>
                  </a:lnTo>
                  <a:lnTo>
                    <a:pt x="768" y="16919"/>
                  </a:lnTo>
                  <a:lnTo>
                    <a:pt x="737" y="17073"/>
                  </a:lnTo>
                  <a:lnTo>
                    <a:pt x="707" y="16889"/>
                  </a:lnTo>
                  <a:lnTo>
                    <a:pt x="584" y="16981"/>
                  </a:lnTo>
                  <a:lnTo>
                    <a:pt x="430" y="17165"/>
                  </a:lnTo>
                  <a:lnTo>
                    <a:pt x="492" y="17318"/>
                  </a:lnTo>
                  <a:lnTo>
                    <a:pt x="707" y="17533"/>
                  </a:lnTo>
                  <a:lnTo>
                    <a:pt x="768" y="17411"/>
                  </a:lnTo>
                  <a:lnTo>
                    <a:pt x="830" y="17472"/>
                  </a:lnTo>
                  <a:lnTo>
                    <a:pt x="952" y="17411"/>
                  </a:lnTo>
                  <a:lnTo>
                    <a:pt x="922" y="17349"/>
                  </a:lnTo>
                  <a:lnTo>
                    <a:pt x="983" y="17196"/>
                  </a:lnTo>
                  <a:lnTo>
                    <a:pt x="1137" y="17318"/>
                  </a:lnTo>
                  <a:lnTo>
                    <a:pt x="1075" y="17349"/>
                  </a:lnTo>
                  <a:lnTo>
                    <a:pt x="1167" y="17472"/>
                  </a:lnTo>
                  <a:lnTo>
                    <a:pt x="1137" y="17595"/>
                  </a:lnTo>
                  <a:lnTo>
                    <a:pt x="1014" y="17687"/>
                  </a:lnTo>
                  <a:lnTo>
                    <a:pt x="1106" y="17902"/>
                  </a:lnTo>
                  <a:lnTo>
                    <a:pt x="1198" y="17840"/>
                  </a:lnTo>
                  <a:lnTo>
                    <a:pt x="1382" y="17779"/>
                  </a:lnTo>
                  <a:lnTo>
                    <a:pt x="1474" y="17871"/>
                  </a:lnTo>
                  <a:lnTo>
                    <a:pt x="1321" y="17871"/>
                  </a:lnTo>
                  <a:lnTo>
                    <a:pt x="1229" y="17933"/>
                  </a:lnTo>
                  <a:lnTo>
                    <a:pt x="1321" y="18086"/>
                  </a:lnTo>
                  <a:lnTo>
                    <a:pt x="1321" y="18147"/>
                  </a:lnTo>
                  <a:lnTo>
                    <a:pt x="1014" y="17933"/>
                  </a:lnTo>
                  <a:lnTo>
                    <a:pt x="922" y="17963"/>
                  </a:lnTo>
                  <a:lnTo>
                    <a:pt x="830" y="17871"/>
                  </a:lnTo>
                  <a:lnTo>
                    <a:pt x="707" y="17871"/>
                  </a:lnTo>
                  <a:lnTo>
                    <a:pt x="707" y="18025"/>
                  </a:lnTo>
                  <a:lnTo>
                    <a:pt x="615" y="18117"/>
                  </a:lnTo>
                  <a:lnTo>
                    <a:pt x="830" y="18455"/>
                  </a:lnTo>
                  <a:lnTo>
                    <a:pt x="983" y="18485"/>
                  </a:lnTo>
                  <a:lnTo>
                    <a:pt x="1229" y="18669"/>
                  </a:lnTo>
                  <a:lnTo>
                    <a:pt x="1536" y="18792"/>
                  </a:lnTo>
                  <a:lnTo>
                    <a:pt x="1566" y="18884"/>
                  </a:lnTo>
                  <a:lnTo>
                    <a:pt x="1474" y="18946"/>
                  </a:lnTo>
                  <a:lnTo>
                    <a:pt x="1597" y="19038"/>
                  </a:lnTo>
                  <a:lnTo>
                    <a:pt x="1720" y="19007"/>
                  </a:lnTo>
                  <a:lnTo>
                    <a:pt x="1659" y="18823"/>
                  </a:lnTo>
                  <a:lnTo>
                    <a:pt x="1781" y="18823"/>
                  </a:lnTo>
                  <a:lnTo>
                    <a:pt x="1874" y="18915"/>
                  </a:lnTo>
                  <a:lnTo>
                    <a:pt x="1843" y="18977"/>
                  </a:lnTo>
                  <a:lnTo>
                    <a:pt x="2027" y="19161"/>
                  </a:lnTo>
                  <a:lnTo>
                    <a:pt x="2088" y="19069"/>
                  </a:lnTo>
                  <a:lnTo>
                    <a:pt x="2150" y="19099"/>
                  </a:lnTo>
                  <a:lnTo>
                    <a:pt x="2303" y="19038"/>
                  </a:lnTo>
                  <a:lnTo>
                    <a:pt x="2457" y="18884"/>
                  </a:lnTo>
                  <a:lnTo>
                    <a:pt x="2549" y="18884"/>
                  </a:lnTo>
                  <a:lnTo>
                    <a:pt x="2610" y="18792"/>
                  </a:lnTo>
                  <a:lnTo>
                    <a:pt x="2641" y="18792"/>
                  </a:lnTo>
                  <a:lnTo>
                    <a:pt x="2703" y="18915"/>
                  </a:lnTo>
                  <a:lnTo>
                    <a:pt x="2795" y="18915"/>
                  </a:lnTo>
                  <a:lnTo>
                    <a:pt x="3071" y="18639"/>
                  </a:lnTo>
                  <a:lnTo>
                    <a:pt x="3071" y="18547"/>
                  </a:lnTo>
                  <a:lnTo>
                    <a:pt x="2948" y="18393"/>
                  </a:lnTo>
                  <a:lnTo>
                    <a:pt x="3163" y="18516"/>
                  </a:lnTo>
                  <a:lnTo>
                    <a:pt x="3347" y="18332"/>
                  </a:lnTo>
                  <a:lnTo>
                    <a:pt x="3286" y="18270"/>
                  </a:lnTo>
                  <a:lnTo>
                    <a:pt x="3409" y="18209"/>
                  </a:lnTo>
                  <a:lnTo>
                    <a:pt x="3378" y="18086"/>
                  </a:lnTo>
                  <a:lnTo>
                    <a:pt x="3501" y="18025"/>
                  </a:lnTo>
                  <a:lnTo>
                    <a:pt x="3654" y="17994"/>
                  </a:lnTo>
                  <a:lnTo>
                    <a:pt x="3685" y="17902"/>
                  </a:lnTo>
                  <a:lnTo>
                    <a:pt x="3532" y="17718"/>
                  </a:lnTo>
                  <a:lnTo>
                    <a:pt x="3593" y="17625"/>
                  </a:lnTo>
                  <a:lnTo>
                    <a:pt x="3470" y="17472"/>
                  </a:lnTo>
                  <a:lnTo>
                    <a:pt x="3347" y="17349"/>
                  </a:lnTo>
                  <a:lnTo>
                    <a:pt x="3347" y="17226"/>
                  </a:lnTo>
                  <a:lnTo>
                    <a:pt x="3409" y="17257"/>
                  </a:lnTo>
                  <a:lnTo>
                    <a:pt x="3562" y="17441"/>
                  </a:lnTo>
                  <a:lnTo>
                    <a:pt x="3624" y="17687"/>
                  </a:lnTo>
                  <a:lnTo>
                    <a:pt x="3685" y="17748"/>
                  </a:lnTo>
                  <a:lnTo>
                    <a:pt x="3808" y="17748"/>
                  </a:lnTo>
                  <a:lnTo>
                    <a:pt x="3777" y="17840"/>
                  </a:lnTo>
                  <a:lnTo>
                    <a:pt x="3839" y="17933"/>
                  </a:lnTo>
                  <a:lnTo>
                    <a:pt x="3992" y="17840"/>
                  </a:lnTo>
                  <a:lnTo>
                    <a:pt x="3962" y="17779"/>
                  </a:lnTo>
                  <a:lnTo>
                    <a:pt x="3900" y="17718"/>
                  </a:lnTo>
                  <a:lnTo>
                    <a:pt x="3962" y="17595"/>
                  </a:lnTo>
                  <a:lnTo>
                    <a:pt x="4084" y="17718"/>
                  </a:lnTo>
                  <a:lnTo>
                    <a:pt x="4084" y="17779"/>
                  </a:lnTo>
                  <a:lnTo>
                    <a:pt x="4299" y="17595"/>
                  </a:lnTo>
                  <a:lnTo>
                    <a:pt x="4361" y="17411"/>
                  </a:lnTo>
                  <a:lnTo>
                    <a:pt x="4299" y="17257"/>
                  </a:lnTo>
                  <a:lnTo>
                    <a:pt x="4176" y="17196"/>
                  </a:lnTo>
                  <a:lnTo>
                    <a:pt x="4146" y="17103"/>
                  </a:lnTo>
                  <a:lnTo>
                    <a:pt x="4207" y="17073"/>
                  </a:lnTo>
                  <a:lnTo>
                    <a:pt x="4207" y="16981"/>
                  </a:lnTo>
                  <a:lnTo>
                    <a:pt x="4299" y="16981"/>
                  </a:lnTo>
                  <a:lnTo>
                    <a:pt x="4361" y="16919"/>
                  </a:lnTo>
                  <a:lnTo>
                    <a:pt x="4269" y="16827"/>
                  </a:lnTo>
                  <a:lnTo>
                    <a:pt x="4269" y="16674"/>
                  </a:lnTo>
                  <a:lnTo>
                    <a:pt x="4391" y="16581"/>
                  </a:lnTo>
                  <a:lnTo>
                    <a:pt x="4514" y="16704"/>
                  </a:lnTo>
                  <a:lnTo>
                    <a:pt x="4422" y="16827"/>
                  </a:lnTo>
                  <a:lnTo>
                    <a:pt x="4453" y="17042"/>
                  </a:lnTo>
                  <a:lnTo>
                    <a:pt x="4422" y="17165"/>
                  </a:lnTo>
                  <a:lnTo>
                    <a:pt x="4514" y="17318"/>
                  </a:lnTo>
                  <a:lnTo>
                    <a:pt x="4545" y="17441"/>
                  </a:lnTo>
                  <a:lnTo>
                    <a:pt x="4698" y="17595"/>
                  </a:lnTo>
                  <a:lnTo>
                    <a:pt x="4883" y="17595"/>
                  </a:lnTo>
                  <a:lnTo>
                    <a:pt x="4975" y="17656"/>
                  </a:lnTo>
                  <a:lnTo>
                    <a:pt x="4944" y="17718"/>
                  </a:lnTo>
                  <a:lnTo>
                    <a:pt x="5036" y="17779"/>
                  </a:lnTo>
                  <a:lnTo>
                    <a:pt x="5128" y="17963"/>
                  </a:lnTo>
                  <a:lnTo>
                    <a:pt x="5220" y="17779"/>
                  </a:lnTo>
                  <a:lnTo>
                    <a:pt x="5190" y="17288"/>
                  </a:lnTo>
                  <a:lnTo>
                    <a:pt x="5067" y="17042"/>
                  </a:lnTo>
                  <a:lnTo>
                    <a:pt x="5128" y="16919"/>
                  </a:lnTo>
                  <a:lnTo>
                    <a:pt x="5220" y="16858"/>
                  </a:lnTo>
                  <a:lnTo>
                    <a:pt x="5159" y="16674"/>
                  </a:lnTo>
                  <a:lnTo>
                    <a:pt x="5190" y="16581"/>
                  </a:lnTo>
                  <a:lnTo>
                    <a:pt x="5466" y="16581"/>
                  </a:lnTo>
                  <a:lnTo>
                    <a:pt x="5528" y="16459"/>
                  </a:lnTo>
                  <a:lnTo>
                    <a:pt x="5528" y="16274"/>
                  </a:lnTo>
                  <a:lnTo>
                    <a:pt x="5650" y="16029"/>
                  </a:lnTo>
                  <a:lnTo>
                    <a:pt x="5528" y="15845"/>
                  </a:lnTo>
                  <a:lnTo>
                    <a:pt x="5466" y="15476"/>
                  </a:lnTo>
                  <a:lnTo>
                    <a:pt x="5313" y="15169"/>
                  </a:lnTo>
                  <a:lnTo>
                    <a:pt x="5313" y="15015"/>
                  </a:lnTo>
                  <a:lnTo>
                    <a:pt x="5712" y="14893"/>
                  </a:lnTo>
                  <a:lnTo>
                    <a:pt x="5712" y="14647"/>
                  </a:lnTo>
                  <a:lnTo>
                    <a:pt x="5773" y="14432"/>
                  </a:lnTo>
                  <a:lnTo>
                    <a:pt x="5497" y="14125"/>
                  </a:lnTo>
                  <a:lnTo>
                    <a:pt x="5251" y="14002"/>
                  </a:lnTo>
                  <a:lnTo>
                    <a:pt x="5251" y="13695"/>
                  </a:lnTo>
                  <a:lnTo>
                    <a:pt x="5313" y="13388"/>
                  </a:lnTo>
                  <a:lnTo>
                    <a:pt x="5282" y="13081"/>
                  </a:lnTo>
                  <a:lnTo>
                    <a:pt x="5159" y="12835"/>
                  </a:lnTo>
                  <a:lnTo>
                    <a:pt x="5251" y="12590"/>
                  </a:lnTo>
                  <a:lnTo>
                    <a:pt x="5190" y="12160"/>
                  </a:lnTo>
                  <a:lnTo>
                    <a:pt x="5128" y="11730"/>
                  </a:lnTo>
                  <a:lnTo>
                    <a:pt x="5190" y="11331"/>
                  </a:lnTo>
                  <a:lnTo>
                    <a:pt x="5374" y="11024"/>
                  </a:lnTo>
                  <a:lnTo>
                    <a:pt x="5558" y="10901"/>
                  </a:lnTo>
                  <a:lnTo>
                    <a:pt x="5773" y="10962"/>
                  </a:lnTo>
                  <a:lnTo>
                    <a:pt x="6050" y="10962"/>
                  </a:lnTo>
                  <a:lnTo>
                    <a:pt x="6203" y="10778"/>
                  </a:lnTo>
                  <a:lnTo>
                    <a:pt x="6172" y="10471"/>
                  </a:lnTo>
                  <a:lnTo>
                    <a:pt x="6080" y="10348"/>
                  </a:lnTo>
                  <a:lnTo>
                    <a:pt x="6080" y="10133"/>
                  </a:lnTo>
                  <a:lnTo>
                    <a:pt x="6357" y="9458"/>
                  </a:lnTo>
                  <a:lnTo>
                    <a:pt x="6357" y="9059"/>
                  </a:lnTo>
                  <a:lnTo>
                    <a:pt x="6449" y="8690"/>
                  </a:lnTo>
                  <a:lnTo>
                    <a:pt x="6541" y="8475"/>
                  </a:lnTo>
                  <a:lnTo>
                    <a:pt x="6541" y="8230"/>
                  </a:lnTo>
                  <a:lnTo>
                    <a:pt x="6418" y="8107"/>
                  </a:lnTo>
                  <a:lnTo>
                    <a:pt x="6418" y="7953"/>
                  </a:lnTo>
                  <a:lnTo>
                    <a:pt x="6664" y="7800"/>
                  </a:lnTo>
                  <a:lnTo>
                    <a:pt x="6971" y="7738"/>
                  </a:lnTo>
                  <a:lnTo>
                    <a:pt x="7094" y="7615"/>
                  </a:lnTo>
                  <a:lnTo>
                    <a:pt x="7094" y="7462"/>
                  </a:lnTo>
                  <a:lnTo>
                    <a:pt x="7308" y="7063"/>
                  </a:lnTo>
                  <a:lnTo>
                    <a:pt x="7554" y="6756"/>
                  </a:lnTo>
                  <a:lnTo>
                    <a:pt x="7616" y="6571"/>
                  </a:lnTo>
                  <a:lnTo>
                    <a:pt x="7523" y="6326"/>
                  </a:lnTo>
                  <a:lnTo>
                    <a:pt x="7431" y="6203"/>
                  </a:lnTo>
                  <a:lnTo>
                    <a:pt x="7431" y="5834"/>
                  </a:lnTo>
                  <a:lnTo>
                    <a:pt x="7554" y="5773"/>
                  </a:lnTo>
                  <a:lnTo>
                    <a:pt x="7646" y="5650"/>
                  </a:lnTo>
                  <a:lnTo>
                    <a:pt x="7677" y="5435"/>
                  </a:lnTo>
                  <a:lnTo>
                    <a:pt x="7800" y="5374"/>
                  </a:lnTo>
                  <a:lnTo>
                    <a:pt x="7923" y="5098"/>
                  </a:lnTo>
                  <a:lnTo>
                    <a:pt x="8107" y="4975"/>
                  </a:lnTo>
                  <a:lnTo>
                    <a:pt x="8291" y="5067"/>
                  </a:lnTo>
                  <a:lnTo>
                    <a:pt x="8352" y="5128"/>
                  </a:lnTo>
                  <a:lnTo>
                    <a:pt x="8475" y="5128"/>
                  </a:lnTo>
                  <a:lnTo>
                    <a:pt x="8598" y="5251"/>
                  </a:lnTo>
                  <a:lnTo>
                    <a:pt x="8506" y="5067"/>
                  </a:lnTo>
                  <a:lnTo>
                    <a:pt x="8598" y="4975"/>
                  </a:lnTo>
                  <a:lnTo>
                    <a:pt x="8598" y="4883"/>
                  </a:lnTo>
                  <a:lnTo>
                    <a:pt x="8629" y="4790"/>
                  </a:lnTo>
                  <a:lnTo>
                    <a:pt x="8506" y="4576"/>
                  </a:lnTo>
                  <a:lnTo>
                    <a:pt x="8598" y="4545"/>
                  </a:lnTo>
                  <a:lnTo>
                    <a:pt x="8844" y="4545"/>
                  </a:lnTo>
                  <a:lnTo>
                    <a:pt x="8997" y="4453"/>
                  </a:lnTo>
                  <a:lnTo>
                    <a:pt x="9274" y="4514"/>
                  </a:lnTo>
                  <a:lnTo>
                    <a:pt x="9458" y="4637"/>
                  </a:lnTo>
                  <a:lnTo>
                    <a:pt x="9642" y="4637"/>
                  </a:lnTo>
                  <a:lnTo>
                    <a:pt x="9734" y="4729"/>
                  </a:lnTo>
                  <a:lnTo>
                    <a:pt x="9826" y="4698"/>
                  </a:lnTo>
                  <a:lnTo>
                    <a:pt x="9919" y="4729"/>
                  </a:lnTo>
                  <a:lnTo>
                    <a:pt x="9919" y="4545"/>
                  </a:lnTo>
                  <a:lnTo>
                    <a:pt x="9826" y="4391"/>
                  </a:lnTo>
                  <a:lnTo>
                    <a:pt x="9857" y="4146"/>
                  </a:lnTo>
                  <a:lnTo>
                    <a:pt x="9980" y="4084"/>
                  </a:lnTo>
                  <a:lnTo>
                    <a:pt x="9919" y="3900"/>
                  </a:lnTo>
                  <a:lnTo>
                    <a:pt x="9796" y="3839"/>
                  </a:lnTo>
                  <a:lnTo>
                    <a:pt x="9796" y="3654"/>
                  </a:lnTo>
                  <a:lnTo>
                    <a:pt x="9980" y="3716"/>
                  </a:lnTo>
                  <a:lnTo>
                    <a:pt x="10164" y="3685"/>
                  </a:lnTo>
                  <a:lnTo>
                    <a:pt x="10226" y="3654"/>
                  </a:lnTo>
                  <a:lnTo>
                    <a:pt x="10226" y="3654"/>
                  </a:lnTo>
                  <a:lnTo>
                    <a:pt x="10287" y="3593"/>
                  </a:lnTo>
                  <a:lnTo>
                    <a:pt x="10348" y="3654"/>
                  </a:lnTo>
                  <a:lnTo>
                    <a:pt x="10410" y="3593"/>
                  </a:lnTo>
                  <a:lnTo>
                    <a:pt x="10348" y="3470"/>
                  </a:lnTo>
                  <a:lnTo>
                    <a:pt x="10379" y="3347"/>
                  </a:lnTo>
                  <a:lnTo>
                    <a:pt x="10502" y="3255"/>
                  </a:lnTo>
                  <a:lnTo>
                    <a:pt x="10655" y="3255"/>
                  </a:lnTo>
                  <a:lnTo>
                    <a:pt x="10778" y="3439"/>
                  </a:lnTo>
                  <a:lnTo>
                    <a:pt x="11116" y="3746"/>
                  </a:lnTo>
                  <a:lnTo>
                    <a:pt x="11177" y="3900"/>
                  </a:lnTo>
                  <a:lnTo>
                    <a:pt x="11331" y="4084"/>
                  </a:lnTo>
                  <a:lnTo>
                    <a:pt x="11546" y="4176"/>
                  </a:lnTo>
                  <a:lnTo>
                    <a:pt x="11945" y="4176"/>
                  </a:lnTo>
                  <a:lnTo>
                    <a:pt x="12129" y="3992"/>
                  </a:lnTo>
                  <a:lnTo>
                    <a:pt x="12252" y="3869"/>
                  </a:lnTo>
                  <a:lnTo>
                    <a:pt x="12436" y="3869"/>
                  </a:lnTo>
                  <a:lnTo>
                    <a:pt x="12713" y="4054"/>
                  </a:lnTo>
                  <a:lnTo>
                    <a:pt x="12897" y="4084"/>
                  </a:lnTo>
                  <a:lnTo>
                    <a:pt x="12989" y="3900"/>
                  </a:lnTo>
                  <a:lnTo>
                    <a:pt x="13081" y="3839"/>
                  </a:lnTo>
                  <a:lnTo>
                    <a:pt x="13204" y="3716"/>
                  </a:lnTo>
                  <a:lnTo>
                    <a:pt x="13358" y="3716"/>
                  </a:lnTo>
                  <a:lnTo>
                    <a:pt x="13511" y="3624"/>
                  </a:lnTo>
                  <a:lnTo>
                    <a:pt x="13573" y="3532"/>
                  </a:lnTo>
                  <a:lnTo>
                    <a:pt x="13511" y="3378"/>
                  </a:lnTo>
                  <a:lnTo>
                    <a:pt x="13419" y="3132"/>
                  </a:lnTo>
                  <a:lnTo>
                    <a:pt x="13480" y="2702"/>
                  </a:lnTo>
                  <a:lnTo>
                    <a:pt x="13511" y="2580"/>
                  </a:lnTo>
                  <a:lnTo>
                    <a:pt x="13450" y="2457"/>
                  </a:lnTo>
                  <a:lnTo>
                    <a:pt x="13542" y="2395"/>
                  </a:lnTo>
                  <a:lnTo>
                    <a:pt x="13665" y="2211"/>
                  </a:lnTo>
                  <a:lnTo>
                    <a:pt x="13665" y="2119"/>
                  </a:lnTo>
                  <a:lnTo>
                    <a:pt x="13849" y="2027"/>
                  </a:lnTo>
                  <a:lnTo>
                    <a:pt x="14064" y="2088"/>
                  </a:lnTo>
                  <a:lnTo>
                    <a:pt x="14187" y="2058"/>
                  </a:lnTo>
                  <a:lnTo>
                    <a:pt x="14187" y="1996"/>
                  </a:lnTo>
                  <a:lnTo>
                    <a:pt x="14309" y="1843"/>
                  </a:lnTo>
                  <a:lnTo>
                    <a:pt x="14678" y="1843"/>
                  </a:lnTo>
                  <a:lnTo>
                    <a:pt x="14831" y="1935"/>
                  </a:lnTo>
                  <a:lnTo>
                    <a:pt x="15016" y="2211"/>
                  </a:lnTo>
                  <a:lnTo>
                    <a:pt x="15139" y="2303"/>
                  </a:lnTo>
                  <a:lnTo>
                    <a:pt x="15323" y="2395"/>
                  </a:lnTo>
                  <a:lnTo>
                    <a:pt x="15599" y="2426"/>
                  </a:lnTo>
                  <a:lnTo>
                    <a:pt x="15661" y="2549"/>
                  </a:lnTo>
                  <a:lnTo>
                    <a:pt x="15814" y="2733"/>
                  </a:lnTo>
                  <a:lnTo>
                    <a:pt x="15783" y="2887"/>
                  </a:lnTo>
                  <a:lnTo>
                    <a:pt x="15630" y="3132"/>
                  </a:lnTo>
                  <a:lnTo>
                    <a:pt x="15661" y="3470"/>
                  </a:lnTo>
                  <a:close/>
                  <a:moveTo>
                    <a:pt x="737" y="17810"/>
                  </a:moveTo>
                  <a:lnTo>
                    <a:pt x="860" y="17933"/>
                  </a:lnTo>
                  <a:lnTo>
                    <a:pt x="737" y="17963"/>
                  </a:lnTo>
                  <a:close/>
                  <a:moveTo>
                    <a:pt x="369" y="16889"/>
                  </a:moveTo>
                  <a:cubicBezTo>
                    <a:pt x="400" y="16889"/>
                    <a:pt x="430" y="16889"/>
                    <a:pt x="461" y="16889"/>
                  </a:cubicBezTo>
                  <a:lnTo>
                    <a:pt x="553" y="16981"/>
                  </a:lnTo>
                  <a:lnTo>
                    <a:pt x="492" y="17073"/>
                  </a:lnTo>
                  <a:close/>
                  <a:moveTo>
                    <a:pt x="645" y="16581"/>
                  </a:moveTo>
                  <a:lnTo>
                    <a:pt x="645" y="16704"/>
                  </a:lnTo>
                  <a:lnTo>
                    <a:pt x="584" y="16704"/>
                  </a:lnTo>
                  <a:lnTo>
                    <a:pt x="676" y="16551"/>
                  </a:lnTo>
                  <a:close/>
                  <a:moveTo>
                    <a:pt x="522" y="16489"/>
                  </a:moveTo>
                  <a:lnTo>
                    <a:pt x="492" y="16643"/>
                  </a:lnTo>
                  <a:lnTo>
                    <a:pt x="369" y="16612"/>
                  </a:lnTo>
                  <a:close/>
                  <a:moveTo>
                    <a:pt x="215" y="15875"/>
                  </a:moveTo>
                  <a:lnTo>
                    <a:pt x="93" y="15783"/>
                  </a:lnTo>
                  <a:lnTo>
                    <a:pt x="215" y="15691"/>
                  </a:lnTo>
                  <a:cubicBezTo>
                    <a:pt x="215" y="15752"/>
                    <a:pt x="215" y="15814"/>
                    <a:pt x="215" y="15875"/>
                  </a:cubicBezTo>
                  <a:close/>
                  <a:moveTo>
                    <a:pt x="154" y="15998"/>
                  </a:moveTo>
                  <a:lnTo>
                    <a:pt x="277" y="15998"/>
                  </a:lnTo>
                  <a:lnTo>
                    <a:pt x="215" y="16059"/>
                  </a:lnTo>
                  <a:lnTo>
                    <a:pt x="154" y="15998"/>
                  </a:lnTo>
                  <a:close/>
                  <a:moveTo>
                    <a:pt x="461" y="16152"/>
                  </a:moveTo>
                  <a:lnTo>
                    <a:pt x="584" y="16305"/>
                  </a:lnTo>
                  <a:lnTo>
                    <a:pt x="553" y="16489"/>
                  </a:lnTo>
                  <a:close/>
                  <a:moveTo>
                    <a:pt x="246" y="16367"/>
                  </a:moveTo>
                  <a:lnTo>
                    <a:pt x="123" y="16244"/>
                  </a:lnTo>
                  <a:lnTo>
                    <a:pt x="277" y="16182"/>
                  </a:lnTo>
                  <a:close/>
                  <a:moveTo>
                    <a:pt x="123" y="15415"/>
                  </a:moveTo>
                  <a:lnTo>
                    <a:pt x="0" y="15507"/>
                  </a:lnTo>
                  <a:lnTo>
                    <a:pt x="93" y="15568"/>
                  </a:lnTo>
                  <a:lnTo>
                    <a:pt x="154" y="15476"/>
                  </a:lnTo>
                  <a:close/>
                  <a:moveTo>
                    <a:pt x="62" y="14248"/>
                  </a:moveTo>
                  <a:lnTo>
                    <a:pt x="277" y="14340"/>
                  </a:lnTo>
                  <a:lnTo>
                    <a:pt x="123" y="14371"/>
                  </a:lnTo>
                  <a:close/>
                  <a:moveTo>
                    <a:pt x="123" y="13971"/>
                  </a:moveTo>
                  <a:lnTo>
                    <a:pt x="277" y="14064"/>
                  </a:lnTo>
                  <a:lnTo>
                    <a:pt x="215" y="14186"/>
                  </a:lnTo>
                  <a:close/>
                  <a:moveTo>
                    <a:pt x="584" y="13634"/>
                  </a:moveTo>
                  <a:lnTo>
                    <a:pt x="645" y="13757"/>
                  </a:lnTo>
                  <a:lnTo>
                    <a:pt x="492" y="13757"/>
                  </a:lnTo>
                  <a:lnTo>
                    <a:pt x="584" y="13634"/>
                  </a:lnTo>
                  <a:close/>
                  <a:moveTo>
                    <a:pt x="737" y="13542"/>
                  </a:moveTo>
                  <a:lnTo>
                    <a:pt x="860" y="13572"/>
                  </a:lnTo>
                  <a:lnTo>
                    <a:pt x="922" y="13664"/>
                  </a:lnTo>
                  <a:lnTo>
                    <a:pt x="737" y="13757"/>
                  </a:lnTo>
                  <a:lnTo>
                    <a:pt x="737" y="13542"/>
                  </a:lnTo>
                  <a:close/>
                  <a:moveTo>
                    <a:pt x="2211" y="12498"/>
                  </a:moveTo>
                  <a:lnTo>
                    <a:pt x="2365" y="12344"/>
                  </a:lnTo>
                  <a:lnTo>
                    <a:pt x="2396" y="12528"/>
                  </a:lnTo>
                  <a:lnTo>
                    <a:pt x="2303" y="12590"/>
                  </a:lnTo>
                  <a:close/>
                  <a:moveTo>
                    <a:pt x="2273" y="12252"/>
                  </a:moveTo>
                  <a:lnTo>
                    <a:pt x="2211" y="12313"/>
                  </a:lnTo>
                  <a:lnTo>
                    <a:pt x="2027" y="12129"/>
                  </a:lnTo>
                  <a:lnTo>
                    <a:pt x="2211" y="12129"/>
                  </a:lnTo>
                  <a:lnTo>
                    <a:pt x="2242" y="12252"/>
                  </a:lnTo>
                  <a:close/>
                  <a:moveTo>
                    <a:pt x="2426" y="11884"/>
                  </a:moveTo>
                  <a:lnTo>
                    <a:pt x="2672" y="11669"/>
                  </a:lnTo>
                  <a:lnTo>
                    <a:pt x="2795" y="11761"/>
                  </a:lnTo>
                  <a:lnTo>
                    <a:pt x="2610" y="11884"/>
                  </a:lnTo>
                  <a:lnTo>
                    <a:pt x="2426" y="11884"/>
                  </a:lnTo>
                  <a:close/>
                  <a:moveTo>
                    <a:pt x="2457" y="12191"/>
                  </a:moveTo>
                  <a:lnTo>
                    <a:pt x="2549" y="12006"/>
                  </a:lnTo>
                  <a:lnTo>
                    <a:pt x="2733" y="12006"/>
                  </a:lnTo>
                  <a:lnTo>
                    <a:pt x="2764" y="11914"/>
                  </a:lnTo>
                  <a:lnTo>
                    <a:pt x="2887" y="11914"/>
                  </a:lnTo>
                  <a:lnTo>
                    <a:pt x="2979" y="12037"/>
                  </a:lnTo>
                  <a:lnTo>
                    <a:pt x="2856" y="12160"/>
                  </a:lnTo>
                  <a:lnTo>
                    <a:pt x="2672" y="12160"/>
                  </a:lnTo>
                  <a:lnTo>
                    <a:pt x="2549" y="12221"/>
                  </a:lnTo>
                  <a:lnTo>
                    <a:pt x="2457" y="12221"/>
                  </a:lnTo>
                  <a:close/>
                  <a:moveTo>
                    <a:pt x="4606" y="9857"/>
                  </a:moveTo>
                  <a:lnTo>
                    <a:pt x="4668" y="9734"/>
                  </a:lnTo>
                  <a:lnTo>
                    <a:pt x="4883" y="9703"/>
                  </a:lnTo>
                  <a:lnTo>
                    <a:pt x="4698" y="9918"/>
                  </a:lnTo>
                  <a:close/>
                  <a:moveTo>
                    <a:pt x="4422" y="10256"/>
                  </a:moveTo>
                  <a:lnTo>
                    <a:pt x="4361" y="10133"/>
                  </a:lnTo>
                  <a:lnTo>
                    <a:pt x="4238" y="10133"/>
                  </a:lnTo>
                  <a:lnTo>
                    <a:pt x="4361" y="10010"/>
                  </a:lnTo>
                  <a:lnTo>
                    <a:pt x="4576" y="9980"/>
                  </a:lnTo>
                  <a:lnTo>
                    <a:pt x="4698" y="9918"/>
                  </a:lnTo>
                  <a:lnTo>
                    <a:pt x="4514" y="10164"/>
                  </a:lnTo>
                  <a:lnTo>
                    <a:pt x="4422" y="10225"/>
                  </a:lnTo>
                  <a:close/>
                  <a:moveTo>
                    <a:pt x="4821" y="8844"/>
                  </a:moveTo>
                  <a:lnTo>
                    <a:pt x="4913" y="8905"/>
                  </a:lnTo>
                  <a:lnTo>
                    <a:pt x="4913" y="8997"/>
                  </a:lnTo>
                  <a:lnTo>
                    <a:pt x="4821" y="9089"/>
                  </a:lnTo>
                  <a:lnTo>
                    <a:pt x="4729" y="8997"/>
                  </a:lnTo>
                  <a:lnTo>
                    <a:pt x="4821" y="8844"/>
                  </a:lnTo>
                  <a:close/>
                  <a:moveTo>
                    <a:pt x="5128" y="8537"/>
                  </a:moveTo>
                  <a:lnTo>
                    <a:pt x="5220" y="8444"/>
                  </a:lnTo>
                  <a:lnTo>
                    <a:pt x="5374" y="8475"/>
                  </a:lnTo>
                  <a:lnTo>
                    <a:pt x="5159" y="8629"/>
                  </a:lnTo>
                  <a:close/>
                  <a:moveTo>
                    <a:pt x="5036" y="8260"/>
                  </a:moveTo>
                  <a:lnTo>
                    <a:pt x="5190" y="8076"/>
                  </a:lnTo>
                  <a:lnTo>
                    <a:pt x="5220" y="8230"/>
                  </a:lnTo>
                  <a:lnTo>
                    <a:pt x="5098" y="8444"/>
                  </a:lnTo>
                  <a:close/>
                  <a:moveTo>
                    <a:pt x="6050" y="6756"/>
                  </a:moveTo>
                  <a:lnTo>
                    <a:pt x="6111" y="6664"/>
                  </a:lnTo>
                  <a:lnTo>
                    <a:pt x="6203" y="6694"/>
                  </a:lnTo>
                  <a:lnTo>
                    <a:pt x="6142" y="6817"/>
                  </a:lnTo>
                  <a:close/>
                  <a:moveTo>
                    <a:pt x="5067" y="5896"/>
                  </a:moveTo>
                  <a:lnTo>
                    <a:pt x="5128" y="5988"/>
                  </a:lnTo>
                  <a:lnTo>
                    <a:pt x="5098" y="6080"/>
                  </a:lnTo>
                  <a:lnTo>
                    <a:pt x="5006" y="6019"/>
                  </a:lnTo>
                  <a:close/>
                  <a:moveTo>
                    <a:pt x="5343" y="5497"/>
                  </a:moveTo>
                  <a:lnTo>
                    <a:pt x="5159" y="5681"/>
                  </a:lnTo>
                  <a:lnTo>
                    <a:pt x="5159" y="5527"/>
                  </a:lnTo>
                  <a:lnTo>
                    <a:pt x="5313" y="5251"/>
                  </a:lnTo>
                  <a:close/>
                  <a:moveTo>
                    <a:pt x="5466" y="5374"/>
                  </a:moveTo>
                  <a:lnTo>
                    <a:pt x="5405" y="5282"/>
                  </a:lnTo>
                  <a:lnTo>
                    <a:pt x="5466" y="5190"/>
                  </a:lnTo>
                  <a:lnTo>
                    <a:pt x="5528" y="5220"/>
                  </a:lnTo>
                  <a:close/>
                  <a:moveTo>
                    <a:pt x="5927" y="4975"/>
                  </a:moveTo>
                  <a:lnTo>
                    <a:pt x="5927" y="5128"/>
                  </a:lnTo>
                  <a:lnTo>
                    <a:pt x="5650" y="5343"/>
                  </a:lnTo>
                  <a:lnTo>
                    <a:pt x="5681" y="5067"/>
                  </a:lnTo>
                  <a:lnTo>
                    <a:pt x="5957" y="4975"/>
                  </a:lnTo>
                  <a:close/>
                  <a:moveTo>
                    <a:pt x="6203" y="4637"/>
                  </a:moveTo>
                  <a:lnTo>
                    <a:pt x="6295" y="4483"/>
                  </a:lnTo>
                  <a:lnTo>
                    <a:pt x="6449" y="4606"/>
                  </a:lnTo>
                  <a:close/>
                  <a:moveTo>
                    <a:pt x="6418" y="4698"/>
                  </a:moveTo>
                  <a:lnTo>
                    <a:pt x="6418" y="5005"/>
                  </a:lnTo>
                  <a:lnTo>
                    <a:pt x="6264" y="4944"/>
                  </a:lnTo>
                  <a:lnTo>
                    <a:pt x="6019" y="5067"/>
                  </a:lnTo>
                  <a:lnTo>
                    <a:pt x="6050" y="4913"/>
                  </a:lnTo>
                  <a:lnTo>
                    <a:pt x="6449" y="4698"/>
                  </a:lnTo>
                  <a:close/>
                  <a:moveTo>
                    <a:pt x="6541" y="3869"/>
                  </a:moveTo>
                  <a:lnTo>
                    <a:pt x="6572" y="4115"/>
                  </a:lnTo>
                  <a:lnTo>
                    <a:pt x="6572" y="4361"/>
                  </a:lnTo>
                  <a:lnTo>
                    <a:pt x="6357" y="4453"/>
                  </a:lnTo>
                  <a:lnTo>
                    <a:pt x="6264" y="4361"/>
                  </a:lnTo>
                  <a:lnTo>
                    <a:pt x="6479" y="4207"/>
                  </a:lnTo>
                  <a:lnTo>
                    <a:pt x="6357" y="4207"/>
                  </a:lnTo>
                  <a:lnTo>
                    <a:pt x="6172" y="4391"/>
                  </a:lnTo>
                  <a:lnTo>
                    <a:pt x="6080" y="4268"/>
                  </a:lnTo>
                  <a:lnTo>
                    <a:pt x="6142" y="4115"/>
                  </a:lnTo>
                  <a:lnTo>
                    <a:pt x="6295" y="4146"/>
                  </a:lnTo>
                  <a:lnTo>
                    <a:pt x="6449" y="3992"/>
                  </a:lnTo>
                  <a:lnTo>
                    <a:pt x="6418" y="3900"/>
                  </a:lnTo>
                  <a:lnTo>
                    <a:pt x="6510" y="3900"/>
                  </a:lnTo>
                  <a:close/>
                  <a:moveTo>
                    <a:pt x="6694" y="3992"/>
                  </a:moveTo>
                  <a:lnTo>
                    <a:pt x="6633" y="3931"/>
                  </a:lnTo>
                  <a:lnTo>
                    <a:pt x="6633" y="3685"/>
                  </a:lnTo>
                  <a:lnTo>
                    <a:pt x="6848" y="3501"/>
                  </a:lnTo>
                  <a:lnTo>
                    <a:pt x="6848" y="3347"/>
                  </a:lnTo>
                  <a:lnTo>
                    <a:pt x="7063" y="3255"/>
                  </a:lnTo>
                  <a:lnTo>
                    <a:pt x="7094" y="3409"/>
                  </a:lnTo>
                  <a:lnTo>
                    <a:pt x="6940" y="3562"/>
                  </a:lnTo>
                  <a:lnTo>
                    <a:pt x="6940" y="3716"/>
                  </a:lnTo>
                  <a:close/>
                  <a:moveTo>
                    <a:pt x="7247" y="4084"/>
                  </a:moveTo>
                  <a:lnTo>
                    <a:pt x="7462" y="4268"/>
                  </a:lnTo>
                  <a:lnTo>
                    <a:pt x="7186" y="4576"/>
                  </a:lnTo>
                  <a:lnTo>
                    <a:pt x="7001" y="4698"/>
                  </a:lnTo>
                  <a:lnTo>
                    <a:pt x="6940" y="4821"/>
                  </a:lnTo>
                  <a:lnTo>
                    <a:pt x="6817" y="4790"/>
                  </a:lnTo>
                  <a:lnTo>
                    <a:pt x="6817" y="4606"/>
                  </a:lnTo>
                  <a:lnTo>
                    <a:pt x="6633" y="4883"/>
                  </a:lnTo>
                  <a:lnTo>
                    <a:pt x="6541" y="4883"/>
                  </a:lnTo>
                  <a:lnTo>
                    <a:pt x="6572" y="4668"/>
                  </a:lnTo>
                  <a:lnTo>
                    <a:pt x="6664" y="4637"/>
                  </a:lnTo>
                  <a:lnTo>
                    <a:pt x="6633" y="4483"/>
                  </a:lnTo>
                  <a:lnTo>
                    <a:pt x="6725" y="4330"/>
                  </a:lnTo>
                  <a:lnTo>
                    <a:pt x="6725" y="4176"/>
                  </a:lnTo>
                  <a:lnTo>
                    <a:pt x="6940" y="3869"/>
                  </a:lnTo>
                  <a:lnTo>
                    <a:pt x="6848" y="4330"/>
                  </a:lnTo>
                  <a:lnTo>
                    <a:pt x="6879" y="4483"/>
                  </a:lnTo>
                  <a:lnTo>
                    <a:pt x="7001" y="4268"/>
                  </a:lnTo>
                  <a:lnTo>
                    <a:pt x="7247" y="4268"/>
                  </a:lnTo>
                  <a:lnTo>
                    <a:pt x="7155" y="4115"/>
                  </a:lnTo>
                  <a:lnTo>
                    <a:pt x="7155" y="3992"/>
                  </a:lnTo>
                  <a:lnTo>
                    <a:pt x="7247" y="4084"/>
                  </a:lnTo>
                  <a:close/>
                  <a:moveTo>
                    <a:pt x="7216" y="3900"/>
                  </a:moveTo>
                  <a:lnTo>
                    <a:pt x="7186" y="3839"/>
                  </a:lnTo>
                  <a:lnTo>
                    <a:pt x="7308" y="3777"/>
                  </a:lnTo>
                  <a:lnTo>
                    <a:pt x="7462" y="3869"/>
                  </a:lnTo>
                  <a:lnTo>
                    <a:pt x="7462" y="3992"/>
                  </a:lnTo>
                  <a:close/>
                  <a:moveTo>
                    <a:pt x="7677" y="4146"/>
                  </a:moveTo>
                  <a:lnTo>
                    <a:pt x="7738" y="3931"/>
                  </a:lnTo>
                  <a:lnTo>
                    <a:pt x="7830" y="4084"/>
                  </a:lnTo>
                  <a:close/>
                  <a:moveTo>
                    <a:pt x="8230" y="3255"/>
                  </a:moveTo>
                  <a:lnTo>
                    <a:pt x="8199" y="3347"/>
                  </a:lnTo>
                  <a:lnTo>
                    <a:pt x="8260" y="3470"/>
                  </a:lnTo>
                  <a:lnTo>
                    <a:pt x="8076" y="3501"/>
                  </a:lnTo>
                  <a:lnTo>
                    <a:pt x="8015" y="3593"/>
                  </a:lnTo>
                  <a:lnTo>
                    <a:pt x="7830" y="3593"/>
                  </a:lnTo>
                  <a:lnTo>
                    <a:pt x="7769" y="3808"/>
                  </a:lnTo>
                  <a:lnTo>
                    <a:pt x="7708" y="3808"/>
                  </a:lnTo>
                  <a:lnTo>
                    <a:pt x="7708" y="3654"/>
                  </a:lnTo>
                  <a:lnTo>
                    <a:pt x="7554" y="3624"/>
                  </a:lnTo>
                  <a:lnTo>
                    <a:pt x="7708" y="3470"/>
                  </a:lnTo>
                  <a:lnTo>
                    <a:pt x="7523" y="3470"/>
                  </a:lnTo>
                  <a:lnTo>
                    <a:pt x="7616" y="3286"/>
                  </a:lnTo>
                  <a:lnTo>
                    <a:pt x="7830" y="3286"/>
                  </a:lnTo>
                  <a:lnTo>
                    <a:pt x="7616" y="3163"/>
                  </a:lnTo>
                  <a:lnTo>
                    <a:pt x="7738" y="2979"/>
                  </a:lnTo>
                  <a:lnTo>
                    <a:pt x="7861" y="3102"/>
                  </a:lnTo>
                  <a:lnTo>
                    <a:pt x="7800" y="2917"/>
                  </a:lnTo>
                  <a:lnTo>
                    <a:pt x="8076" y="2948"/>
                  </a:lnTo>
                  <a:lnTo>
                    <a:pt x="8076" y="3071"/>
                  </a:lnTo>
                  <a:lnTo>
                    <a:pt x="8199" y="3102"/>
                  </a:lnTo>
                  <a:lnTo>
                    <a:pt x="8260" y="3286"/>
                  </a:lnTo>
                  <a:close/>
                  <a:moveTo>
                    <a:pt x="8230" y="2764"/>
                  </a:moveTo>
                  <a:lnTo>
                    <a:pt x="8475" y="2764"/>
                  </a:lnTo>
                  <a:lnTo>
                    <a:pt x="8475" y="2641"/>
                  </a:lnTo>
                  <a:lnTo>
                    <a:pt x="8660" y="2641"/>
                  </a:lnTo>
                  <a:lnTo>
                    <a:pt x="8752" y="2518"/>
                  </a:lnTo>
                  <a:lnTo>
                    <a:pt x="8874" y="2672"/>
                  </a:lnTo>
                  <a:lnTo>
                    <a:pt x="8752" y="2795"/>
                  </a:lnTo>
                  <a:lnTo>
                    <a:pt x="8752" y="2917"/>
                  </a:lnTo>
                  <a:lnTo>
                    <a:pt x="8537" y="2917"/>
                  </a:lnTo>
                  <a:lnTo>
                    <a:pt x="8383" y="2979"/>
                  </a:lnTo>
                  <a:lnTo>
                    <a:pt x="8230" y="2764"/>
                  </a:lnTo>
                  <a:close/>
                  <a:moveTo>
                    <a:pt x="8905" y="1843"/>
                  </a:moveTo>
                  <a:lnTo>
                    <a:pt x="8874" y="1720"/>
                  </a:lnTo>
                  <a:lnTo>
                    <a:pt x="8997" y="1689"/>
                  </a:lnTo>
                  <a:close/>
                  <a:moveTo>
                    <a:pt x="8598" y="2180"/>
                  </a:moveTo>
                  <a:lnTo>
                    <a:pt x="8598" y="1966"/>
                  </a:lnTo>
                  <a:lnTo>
                    <a:pt x="8813" y="1904"/>
                  </a:lnTo>
                  <a:lnTo>
                    <a:pt x="8813" y="2027"/>
                  </a:lnTo>
                  <a:cubicBezTo>
                    <a:pt x="8813" y="2027"/>
                    <a:pt x="8598" y="2180"/>
                    <a:pt x="8598" y="2180"/>
                  </a:cubicBezTo>
                  <a:close/>
                  <a:moveTo>
                    <a:pt x="9151" y="2457"/>
                  </a:moveTo>
                  <a:lnTo>
                    <a:pt x="9212" y="2242"/>
                  </a:lnTo>
                  <a:lnTo>
                    <a:pt x="9274" y="2395"/>
                  </a:lnTo>
                  <a:close/>
                  <a:moveTo>
                    <a:pt x="9089" y="2426"/>
                  </a:moveTo>
                  <a:lnTo>
                    <a:pt x="9028" y="2488"/>
                  </a:lnTo>
                  <a:lnTo>
                    <a:pt x="8905" y="2488"/>
                  </a:lnTo>
                  <a:lnTo>
                    <a:pt x="8721" y="2273"/>
                  </a:lnTo>
                  <a:lnTo>
                    <a:pt x="8967" y="2058"/>
                  </a:lnTo>
                  <a:lnTo>
                    <a:pt x="9028" y="2150"/>
                  </a:lnTo>
                  <a:lnTo>
                    <a:pt x="9151" y="2119"/>
                  </a:lnTo>
                  <a:lnTo>
                    <a:pt x="9182" y="2180"/>
                  </a:lnTo>
                  <a:lnTo>
                    <a:pt x="9059" y="2273"/>
                  </a:lnTo>
                  <a:close/>
                  <a:moveTo>
                    <a:pt x="9519" y="2027"/>
                  </a:moveTo>
                  <a:lnTo>
                    <a:pt x="9427" y="2088"/>
                  </a:lnTo>
                  <a:lnTo>
                    <a:pt x="9243" y="2027"/>
                  </a:lnTo>
                  <a:lnTo>
                    <a:pt x="9243" y="1873"/>
                  </a:lnTo>
                  <a:lnTo>
                    <a:pt x="9212" y="1658"/>
                  </a:lnTo>
                  <a:lnTo>
                    <a:pt x="9304" y="1597"/>
                  </a:lnTo>
                  <a:lnTo>
                    <a:pt x="9335" y="1812"/>
                  </a:lnTo>
                  <a:lnTo>
                    <a:pt x="9489" y="1935"/>
                  </a:lnTo>
                  <a:lnTo>
                    <a:pt x="9519" y="2027"/>
                  </a:lnTo>
                  <a:close/>
                  <a:moveTo>
                    <a:pt x="9980" y="2273"/>
                  </a:moveTo>
                  <a:lnTo>
                    <a:pt x="9888" y="2150"/>
                  </a:lnTo>
                  <a:lnTo>
                    <a:pt x="9765" y="2088"/>
                  </a:lnTo>
                  <a:lnTo>
                    <a:pt x="9765" y="1812"/>
                  </a:lnTo>
                  <a:lnTo>
                    <a:pt x="9857" y="1720"/>
                  </a:lnTo>
                  <a:lnTo>
                    <a:pt x="10041" y="1843"/>
                  </a:lnTo>
                  <a:lnTo>
                    <a:pt x="9949" y="1996"/>
                  </a:lnTo>
                  <a:lnTo>
                    <a:pt x="10041" y="2150"/>
                  </a:lnTo>
                  <a:lnTo>
                    <a:pt x="9980" y="2273"/>
                  </a:lnTo>
                  <a:close/>
                  <a:moveTo>
                    <a:pt x="11208" y="1658"/>
                  </a:moveTo>
                  <a:lnTo>
                    <a:pt x="11055" y="1597"/>
                  </a:lnTo>
                  <a:lnTo>
                    <a:pt x="10870" y="1505"/>
                  </a:lnTo>
                  <a:lnTo>
                    <a:pt x="10993" y="1413"/>
                  </a:lnTo>
                  <a:lnTo>
                    <a:pt x="11177" y="1413"/>
                  </a:lnTo>
                  <a:lnTo>
                    <a:pt x="11239" y="1505"/>
                  </a:lnTo>
                  <a:lnTo>
                    <a:pt x="11208" y="1628"/>
                  </a:lnTo>
                  <a:close/>
                  <a:moveTo>
                    <a:pt x="11423" y="1505"/>
                  </a:moveTo>
                  <a:lnTo>
                    <a:pt x="11239" y="1290"/>
                  </a:lnTo>
                  <a:lnTo>
                    <a:pt x="11546" y="1044"/>
                  </a:lnTo>
                  <a:lnTo>
                    <a:pt x="11577" y="1229"/>
                  </a:lnTo>
                  <a:lnTo>
                    <a:pt x="11454" y="1382"/>
                  </a:lnTo>
                  <a:close/>
                  <a:moveTo>
                    <a:pt x="11055" y="1198"/>
                  </a:moveTo>
                  <a:lnTo>
                    <a:pt x="10963" y="1229"/>
                  </a:lnTo>
                  <a:lnTo>
                    <a:pt x="10686" y="1167"/>
                  </a:lnTo>
                  <a:lnTo>
                    <a:pt x="10625" y="983"/>
                  </a:lnTo>
                  <a:lnTo>
                    <a:pt x="10778" y="1014"/>
                  </a:lnTo>
                  <a:lnTo>
                    <a:pt x="10932" y="922"/>
                  </a:lnTo>
                  <a:lnTo>
                    <a:pt x="11024" y="1014"/>
                  </a:lnTo>
                  <a:lnTo>
                    <a:pt x="11085" y="860"/>
                  </a:lnTo>
                  <a:lnTo>
                    <a:pt x="11208" y="922"/>
                  </a:lnTo>
                  <a:lnTo>
                    <a:pt x="11454" y="676"/>
                  </a:lnTo>
                  <a:lnTo>
                    <a:pt x="11485" y="768"/>
                  </a:lnTo>
                  <a:close/>
                  <a:moveTo>
                    <a:pt x="11577" y="860"/>
                  </a:moveTo>
                  <a:lnTo>
                    <a:pt x="11822" y="799"/>
                  </a:lnTo>
                  <a:lnTo>
                    <a:pt x="12007" y="922"/>
                  </a:lnTo>
                  <a:lnTo>
                    <a:pt x="11945" y="1075"/>
                  </a:lnTo>
                  <a:lnTo>
                    <a:pt x="11730" y="1167"/>
                  </a:lnTo>
                  <a:lnTo>
                    <a:pt x="11730" y="983"/>
                  </a:lnTo>
                  <a:lnTo>
                    <a:pt x="11607" y="860"/>
                  </a:lnTo>
                  <a:close/>
                  <a:moveTo>
                    <a:pt x="12037" y="492"/>
                  </a:moveTo>
                  <a:lnTo>
                    <a:pt x="11976" y="553"/>
                  </a:lnTo>
                  <a:lnTo>
                    <a:pt x="11914" y="584"/>
                  </a:lnTo>
                  <a:lnTo>
                    <a:pt x="11792" y="430"/>
                  </a:lnTo>
                  <a:lnTo>
                    <a:pt x="11945" y="400"/>
                  </a:lnTo>
                  <a:close/>
                  <a:moveTo>
                    <a:pt x="12375" y="215"/>
                  </a:moveTo>
                  <a:lnTo>
                    <a:pt x="12283" y="215"/>
                  </a:lnTo>
                  <a:lnTo>
                    <a:pt x="12314" y="123"/>
                  </a:lnTo>
                  <a:lnTo>
                    <a:pt x="12436" y="123"/>
                  </a:lnTo>
                  <a:lnTo>
                    <a:pt x="12375" y="246"/>
                  </a:lnTo>
                  <a:close/>
                  <a:moveTo>
                    <a:pt x="12621" y="307"/>
                  </a:moveTo>
                  <a:lnTo>
                    <a:pt x="12621" y="246"/>
                  </a:lnTo>
                  <a:lnTo>
                    <a:pt x="12682" y="154"/>
                  </a:lnTo>
                  <a:lnTo>
                    <a:pt x="12774" y="215"/>
                  </a:lnTo>
                  <a:lnTo>
                    <a:pt x="12866" y="154"/>
                  </a:lnTo>
                  <a:lnTo>
                    <a:pt x="12866" y="0"/>
                  </a:lnTo>
                  <a:lnTo>
                    <a:pt x="12958" y="92"/>
                  </a:lnTo>
                  <a:lnTo>
                    <a:pt x="13081" y="123"/>
                  </a:lnTo>
                  <a:lnTo>
                    <a:pt x="12989" y="246"/>
                  </a:lnTo>
                  <a:lnTo>
                    <a:pt x="13204" y="246"/>
                  </a:lnTo>
                  <a:lnTo>
                    <a:pt x="13143" y="430"/>
                  </a:lnTo>
                  <a:lnTo>
                    <a:pt x="12958" y="492"/>
                  </a:lnTo>
                  <a:lnTo>
                    <a:pt x="12805" y="33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79" name="Google Shape;1379;p77"/>
            <p:cNvSpPr/>
            <p:nvPr/>
          </p:nvSpPr>
          <p:spPr>
            <a:xfrm>
              <a:off x="6442560" y="1252080"/>
              <a:ext cx="648359" cy="1469173"/>
            </a:xfrm>
            <a:custGeom>
              <a:rect b="b" l="l" r="r" t="t"/>
              <a:pathLst>
                <a:path extrusionOk="0" h="18639" w="8230">
                  <a:moveTo>
                    <a:pt x="92" y="14279"/>
                  </a:moveTo>
                  <a:lnTo>
                    <a:pt x="185" y="14340"/>
                  </a:lnTo>
                  <a:lnTo>
                    <a:pt x="277" y="14524"/>
                  </a:lnTo>
                  <a:lnTo>
                    <a:pt x="369" y="14340"/>
                  </a:lnTo>
                  <a:lnTo>
                    <a:pt x="338" y="13849"/>
                  </a:lnTo>
                  <a:lnTo>
                    <a:pt x="215" y="13603"/>
                  </a:lnTo>
                  <a:lnTo>
                    <a:pt x="277" y="13480"/>
                  </a:lnTo>
                  <a:lnTo>
                    <a:pt x="399" y="13419"/>
                  </a:lnTo>
                  <a:lnTo>
                    <a:pt x="307" y="13235"/>
                  </a:lnTo>
                  <a:lnTo>
                    <a:pt x="369" y="13142"/>
                  </a:lnTo>
                  <a:lnTo>
                    <a:pt x="614" y="13112"/>
                  </a:lnTo>
                  <a:lnTo>
                    <a:pt x="676" y="12989"/>
                  </a:lnTo>
                  <a:lnTo>
                    <a:pt x="676" y="12835"/>
                  </a:lnTo>
                  <a:lnTo>
                    <a:pt x="799" y="12559"/>
                  </a:lnTo>
                  <a:lnTo>
                    <a:pt x="676" y="12405"/>
                  </a:lnTo>
                  <a:lnTo>
                    <a:pt x="614" y="12037"/>
                  </a:lnTo>
                  <a:lnTo>
                    <a:pt x="461" y="11730"/>
                  </a:lnTo>
                  <a:lnTo>
                    <a:pt x="461" y="11576"/>
                  </a:lnTo>
                  <a:lnTo>
                    <a:pt x="860" y="11454"/>
                  </a:lnTo>
                  <a:lnTo>
                    <a:pt x="860" y="11177"/>
                  </a:lnTo>
                  <a:lnTo>
                    <a:pt x="921" y="10993"/>
                  </a:lnTo>
                  <a:lnTo>
                    <a:pt x="645" y="10686"/>
                  </a:lnTo>
                  <a:lnTo>
                    <a:pt x="399" y="10563"/>
                  </a:lnTo>
                  <a:lnTo>
                    <a:pt x="399" y="10256"/>
                  </a:lnTo>
                  <a:lnTo>
                    <a:pt x="461" y="9949"/>
                  </a:lnTo>
                  <a:lnTo>
                    <a:pt x="430" y="9611"/>
                  </a:lnTo>
                  <a:lnTo>
                    <a:pt x="338" y="9396"/>
                  </a:lnTo>
                  <a:lnTo>
                    <a:pt x="399" y="9151"/>
                  </a:lnTo>
                  <a:lnTo>
                    <a:pt x="338" y="8690"/>
                  </a:lnTo>
                  <a:lnTo>
                    <a:pt x="277" y="8291"/>
                  </a:lnTo>
                  <a:lnTo>
                    <a:pt x="338" y="7892"/>
                  </a:lnTo>
                  <a:lnTo>
                    <a:pt x="522" y="7554"/>
                  </a:lnTo>
                  <a:lnTo>
                    <a:pt x="707" y="7462"/>
                  </a:lnTo>
                  <a:lnTo>
                    <a:pt x="921" y="7493"/>
                  </a:lnTo>
                  <a:lnTo>
                    <a:pt x="1198" y="7523"/>
                  </a:lnTo>
                  <a:lnTo>
                    <a:pt x="1351" y="7339"/>
                  </a:lnTo>
                  <a:lnTo>
                    <a:pt x="1321" y="7032"/>
                  </a:lnTo>
                  <a:lnTo>
                    <a:pt x="1229" y="6909"/>
                  </a:lnTo>
                  <a:lnTo>
                    <a:pt x="1229" y="6694"/>
                  </a:lnTo>
                  <a:lnTo>
                    <a:pt x="1536" y="6019"/>
                  </a:lnTo>
                  <a:lnTo>
                    <a:pt x="1536" y="5620"/>
                  </a:lnTo>
                  <a:lnTo>
                    <a:pt x="1597" y="5251"/>
                  </a:lnTo>
                  <a:lnTo>
                    <a:pt x="1689" y="5036"/>
                  </a:lnTo>
                  <a:lnTo>
                    <a:pt x="1689" y="4790"/>
                  </a:lnTo>
                  <a:lnTo>
                    <a:pt x="1566" y="4668"/>
                  </a:lnTo>
                  <a:lnTo>
                    <a:pt x="1566" y="4514"/>
                  </a:lnTo>
                  <a:lnTo>
                    <a:pt x="1843" y="4361"/>
                  </a:lnTo>
                  <a:lnTo>
                    <a:pt x="2119" y="4299"/>
                  </a:lnTo>
                  <a:lnTo>
                    <a:pt x="2242" y="4176"/>
                  </a:lnTo>
                  <a:lnTo>
                    <a:pt x="2242" y="4023"/>
                  </a:lnTo>
                  <a:lnTo>
                    <a:pt x="2457" y="3624"/>
                  </a:lnTo>
                  <a:lnTo>
                    <a:pt x="2702" y="3317"/>
                  </a:lnTo>
                  <a:lnTo>
                    <a:pt x="2764" y="3102"/>
                  </a:lnTo>
                  <a:lnTo>
                    <a:pt x="2672" y="2887"/>
                  </a:lnTo>
                  <a:lnTo>
                    <a:pt x="2580" y="2764"/>
                  </a:lnTo>
                  <a:lnTo>
                    <a:pt x="2580" y="2395"/>
                  </a:lnTo>
                  <a:lnTo>
                    <a:pt x="2702" y="2334"/>
                  </a:lnTo>
                  <a:lnTo>
                    <a:pt x="2795" y="2180"/>
                  </a:lnTo>
                  <a:lnTo>
                    <a:pt x="2856" y="1996"/>
                  </a:lnTo>
                  <a:lnTo>
                    <a:pt x="2948" y="1935"/>
                  </a:lnTo>
                  <a:lnTo>
                    <a:pt x="3071" y="1658"/>
                  </a:lnTo>
                  <a:lnTo>
                    <a:pt x="3255" y="1536"/>
                  </a:lnTo>
                  <a:lnTo>
                    <a:pt x="3439" y="1597"/>
                  </a:lnTo>
                  <a:lnTo>
                    <a:pt x="3531" y="1689"/>
                  </a:lnTo>
                  <a:lnTo>
                    <a:pt x="3624" y="1689"/>
                  </a:lnTo>
                  <a:lnTo>
                    <a:pt x="3777" y="1597"/>
                  </a:lnTo>
                  <a:lnTo>
                    <a:pt x="3685" y="1413"/>
                  </a:lnTo>
                  <a:lnTo>
                    <a:pt x="3777" y="1321"/>
                  </a:lnTo>
                  <a:lnTo>
                    <a:pt x="3777" y="1229"/>
                  </a:lnTo>
                  <a:lnTo>
                    <a:pt x="3808" y="1136"/>
                  </a:lnTo>
                  <a:lnTo>
                    <a:pt x="3685" y="922"/>
                  </a:lnTo>
                  <a:lnTo>
                    <a:pt x="3777" y="891"/>
                  </a:lnTo>
                  <a:lnTo>
                    <a:pt x="4023" y="891"/>
                  </a:lnTo>
                  <a:lnTo>
                    <a:pt x="4176" y="799"/>
                  </a:lnTo>
                  <a:lnTo>
                    <a:pt x="4453" y="860"/>
                  </a:lnTo>
                  <a:lnTo>
                    <a:pt x="4637" y="983"/>
                  </a:lnTo>
                  <a:lnTo>
                    <a:pt x="4821" y="983"/>
                  </a:lnTo>
                  <a:lnTo>
                    <a:pt x="4913" y="1075"/>
                  </a:lnTo>
                  <a:lnTo>
                    <a:pt x="5005" y="1044"/>
                  </a:lnTo>
                  <a:lnTo>
                    <a:pt x="5098" y="1075"/>
                  </a:lnTo>
                  <a:lnTo>
                    <a:pt x="5098" y="891"/>
                  </a:lnTo>
                  <a:lnTo>
                    <a:pt x="5005" y="737"/>
                  </a:lnTo>
                  <a:lnTo>
                    <a:pt x="5036" y="492"/>
                  </a:lnTo>
                  <a:lnTo>
                    <a:pt x="5159" y="430"/>
                  </a:lnTo>
                  <a:lnTo>
                    <a:pt x="5098" y="246"/>
                  </a:lnTo>
                  <a:lnTo>
                    <a:pt x="4975" y="185"/>
                  </a:lnTo>
                  <a:lnTo>
                    <a:pt x="4975" y="0"/>
                  </a:lnTo>
                  <a:lnTo>
                    <a:pt x="5159" y="62"/>
                  </a:lnTo>
                  <a:lnTo>
                    <a:pt x="5343" y="31"/>
                  </a:lnTo>
                  <a:lnTo>
                    <a:pt x="5405" y="0"/>
                  </a:lnTo>
                  <a:lnTo>
                    <a:pt x="5558" y="154"/>
                  </a:lnTo>
                  <a:lnTo>
                    <a:pt x="5773" y="277"/>
                  </a:lnTo>
                  <a:lnTo>
                    <a:pt x="6049" y="614"/>
                  </a:lnTo>
                  <a:lnTo>
                    <a:pt x="6264" y="768"/>
                  </a:lnTo>
                  <a:lnTo>
                    <a:pt x="6602" y="799"/>
                  </a:lnTo>
                  <a:lnTo>
                    <a:pt x="6725" y="860"/>
                  </a:lnTo>
                  <a:lnTo>
                    <a:pt x="6817" y="891"/>
                  </a:lnTo>
                  <a:lnTo>
                    <a:pt x="7001" y="1075"/>
                  </a:lnTo>
                  <a:lnTo>
                    <a:pt x="7063" y="1229"/>
                  </a:lnTo>
                  <a:lnTo>
                    <a:pt x="7124" y="1229"/>
                  </a:lnTo>
                  <a:lnTo>
                    <a:pt x="7186" y="1229"/>
                  </a:lnTo>
                  <a:lnTo>
                    <a:pt x="7339" y="1444"/>
                  </a:lnTo>
                  <a:lnTo>
                    <a:pt x="7431" y="1444"/>
                  </a:lnTo>
                  <a:lnTo>
                    <a:pt x="7523" y="1566"/>
                  </a:lnTo>
                  <a:lnTo>
                    <a:pt x="7462" y="1720"/>
                  </a:lnTo>
                  <a:lnTo>
                    <a:pt x="7493" y="1935"/>
                  </a:lnTo>
                  <a:lnTo>
                    <a:pt x="7431" y="2119"/>
                  </a:lnTo>
                  <a:lnTo>
                    <a:pt x="7431" y="2303"/>
                  </a:lnTo>
                  <a:lnTo>
                    <a:pt x="7677" y="2303"/>
                  </a:lnTo>
                  <a:lnTo>
                    <a:pt x="7708" y="2488"/>
                  </a:lnTo>
                  <a:lnTo>
                    <a:pt x="7646" y="2610"/>
                  </a:lnTo>
                  <a:lnTo>
                    <a:pt x="7677" y="2825"/>
                  </a:lnTo>
                  <a:lnTo>
                    <a:pt x="7769" y="2979"/>
                  </a:lnTo>
                  <a:lnTo>
                    <a:pt x="7800" y="3255"/>
                  </a:lnTo>
                  <a:lnTo>
                    <a:pt x="7769" y="3409"/>
                  </a:lnTo>
                  <a:lnTo>
                    <a:pt x="7800" y="3532"/>
                  </a:lnTo>
                  <a:lnTo>
                    <a:pt x="7800" y="3900"/>
                  </a:lnTo>
                  <a:lnTo>
                    <a:pt x="7738" y="3992"/>
                  </a:lnTo>
                  <a:lnTo>
                    <a:pt x="7830" y="4238"/>
                  </a:lnTo>
                  <a:lnTo>
                    <a:pt x="7984" y="4299"/>
                  </a:lnTo>
                  <a:lnTo>
                    <a:pt x="8137" y="4606"/>
                  </a:lnTo>
                  <a:lnTo>
                    <a:pt x="8230" y="4698"/>
                  </a:lnTo>
                  <a:lnTo>
                    <a:pt x="8230" y="4883"/>
                  </a:lnTo>
                  <a:lnTo>
                    <a:pt x="8230" y="4883"/>
                  </a:lnTo>
                  <a:lnTo>
                    <a:pt x="8107" y="4944"/>
                  </a:lnTo>
                  <a:lnTo>
                    <a:pt x="7953" y="4944"/>
                  </a:lnTo>
                  <a:lnTo>
                    <a:pt x="7861" y="4852"/>
                  </a:lnTo>
                  <a:lnTo>
                    <a:pt x="7677" y="4975"/>
                  </a:lnTo>
                  <a:lnTo>
                    <a:pt x="7554" y="4883"/>
                  </a:lnTo>
                  <a:lnTo>
                    <a:pt x="7462" y="5036"/>
                  </a:lnTo>
                  <a:lnTo>
                    <a:pt x="7339" y="4975"/>
                  </a:lnTo>
                  <a:lnTo>
                    <a:pt x="7278" y="4852"/>
                  </a:lnTo>
                  <a:lnTo>
                    <a:pt x="7155" y="5005"/>
                  </a:lnTo>
                  <a:lnTo>
                    <a:pt x="7032" y="4821"/>
                  </a:lnTo>
                  <a:lnTo>
                    <a:pt x="6940" y="4883"/>
                  </a:lnTo>
                  <a:lnTo>
                    <a:pt x="6940" y="5036"/>
                  </a:lnTo>
                  <a:lnTo>
                    <a:pt x="6909" y="5190"/>
                  </a:lnTo>
                  <a:lnTo>
                    <a:pt x="6786" y="5190"/>
                  </a:lnTo>
                  <a:lnTo>
                    <a:pt x="6694" y="5128"/>
                  </a:lnTo>
                  <a:lnTo>
                    <a:pt x="6602" y="5067"/>
                  </a:lnTo>
                  <a:lnTo>
                    <a:pt x="6694" y="5282"/>
                  </a:lnTo>
                  <a:lnTo>
                    <a:pt x="6817" y="5343"/>
                  </a:lnTo>
                  <a:lnTo>
                    <a:pt x="6664" y="5466"/>
                  </a:lnTo>
                  <a:lnTo>
                    <a:pt x="6541" y="5466"/>
                  </a:lnTo>
                  <a:lnTo>
                    <a:pt x="6418" y="5558"/>
                  </a:lnTo>
                  <a:lnTo>
                    <a:pt x="6541" y="5620"/>
                  </a:lnTo>
                  <a:lnTo>
                    <a:pt x="6541" y="5712"/>
                  </a:lnTo>
                  <a:lnTo>
                    <a:pt x="6479" y="5712"/>
                  </a:lnTo>
                  <a:lnTo>
                    <a:pt x="6449" y="5650"/>
                  </a:lnTo>
                  <a:lnTo>
                    <a:pt x="6356" y="5620"/>
                  </a:lnTo>
                  <a:lnTo>
                    <a:pt x="6295" y="5681"/>
                  </a:lnTo>
                  <a:lnTo>
                    <a:pt x="6387" y="5773"/>
                  </a:lnTo>
                  <a:lnTo>
                    <a:pt x="6479" y="5773"/>
                  </a:lnTo>
                  <a:lnTo>
                    <a:pt x="6541" y="5896"/>
                  </a:lnTo>
                  <a:lnTo>
                    <a:pt x="6510" y="5988"/>
                  </a:lnTo>
                  <a:lnTo>
                    <a:pt x="6418" y="6264"/>
                  </a:lnTo>
                  <a:lnTo>
                    <a:pt x="6449" y="6387"/>
                  </a:lnTo>
                  <a:lnTo>
                    <a:pt x="6234" y="6418"/>
                  </a:lnTo>
                  <a:lnTo>
                    <a:pt x="6418" y="6541"/>
                  </a:lnTo>
                  <a:lnTo>
                    <a:pt x="6541" y="6571"/>
                  </a:lnTo>
                  <a:lnTo>
                    <a:pt x="6602" y="6664"/>
                  </a:lnTo>
                  <a:lnTo>
                    <a:pt x="6479" y="6725"/>
                  </a:lnTo>
                  <a:lnTo>
                    <a:pt x="6571" y="6848"/>
                  </a:lnTo>
                  <a:lnTo>
                    <a:pt x="6694" y="6848"/>
                  </a:lnTo>
                  <a:lnTo>
                    <a:pt x="6541" y="7063"/>
                  </a:lnTo>
                  <a:lnTo>
                    <a:pt x="6418" y="7063"/>
                  </a:lnTo>
                  <a:lnTo>
                    <a:pt x="6326" y="7186"/>
                  </a:lnTo>
                  <a:lnTo>
                    <a:pt x="6326" y="7462"/>
                  </a:lnTo>
                  <a:lnTo>
                    <a:pt x="6172" y="7738"/>
                  </a:lnTo>
                  <a:lnTo>
                    <a:pt x="6080" y="7738"/>
                  </a:lnTo>
                  <a:lnTo>
                    <a:pt x="5896" y="7892"/>
                  </a:lnTo>
                  <a:lnTo>
                    <a:pt x="5804" y="7800"/>
                  </a:lnTo>
                  <a:lnTo>
                    <a:pt x="5773" y="7922"/>
                  </a:lnTo>
                  <a:lnTo>
                    <a:pt x="5834" y="8076"/>
                  </a:lnTo>
                  <a:lnTo>
                    <a:pt x="5650" y="8199"/>
                  </a:lnTo>
                  <a:lnTo>
                    <a:pt x="5558" y="8352"/>
                  </a:lnTo>
                  <a:lnTo>
                    <a:pt x="5466" y="8352"/>
                  </a:lnTo>
                  <a:lnTo>
                    <a:pt x="5466" y="8230"/>
                  </a:lnTo>
                  <a:lnTo>
                    <a:pt x="5343" y="8230"/>
                  </a:lnTo>
                  <a:lnTo>
                    <a:pt x="5282" y="8414"/>
                  </a:lnTo>
                  <a:lnTo>
                    <a:pt x="5282" y="8598"/>
                  </a:lnTo>
                  <a:lnTo>
                    <a:pt x="5159" y="8690"/>
                  </a:lnTo>
                  <a:lnTo>
                    <a:pt x="5098" y="8598"/>
                  </a:lnTo>
                  <a:lnTo>
                    <a:pt x="4944" y="8598"/>
                  </a:lnTo>
                  <a:lnTo>
                    <a:pt x="4883" y="8751"/>
                  </a:lnTo>
                  <a:lnTo>
                    <a:pt x="4821" y="8782"/>
                  </a:lnTo>
                  <a:lnTo>
                    <a:pt x="4760" y="8690"/>
                  </a:lnTo>
                  <a:lnTo>
                    <a:pt x="4637" y="8813"/>
                  </a:lnTo>
                  <a:lnTo>
                    <a:pt x="4575" y="8936"/>
                  </a:lnTo>
                  <a:lnTo>
                    <a:pt x="4698" y="8966"/>
                  </a:lnTo>
                  <a:lnTo>
                    <a:pt x="4698" y="9059"/>
                  </a:lnTo>
                  <a:lnTo>
                    <a:pt x="4483" y="9273"/>
                  </a:lnTo>
                  <a:lnTo>
                    <a:pt x="4330" y="9212"/>
                  </a:lnTo>
                  <a:lnTo>
                    <a:pt x="4268" y="9304"/>
                  </a:lnTo>
                  <a:lnTo>
                    <a:pt x="4361" y="9458"/>
                  </a:lnTo>
                  <a:lnTo>
                    <a:pt x="4207" y="9642"/>
                  </a:lnTo>
                  <a:lnTo>
                    <a:pt x="3961" y="9703"/>
                  </a:lnTo>
                  <a:lnTo>
                    <a:pt x="3839" y="9642"/>
                  </a:lnTo>
                  <a:lnTo>
                    <a:pt x="4023" y="9888"/>
                  </a:lnTo>
                  <a:lnTo>
                    <a:pt x="4053" y="10103"/>
                  </a:lnTo>
                  <a:lnTo>
                    <a:pt x="4023" y="10164"/>
                  </a:lnTo>
                  <a:lnTo>
                    <a:pt x="4053" y="10348"/>
                  </a:lnTo>
                  <a:lnTo>
                    <a:pt x="3992" y="10594"/>
                  </a:lnTo>
                  <a:lnTo>
                    <a:pt x="4115" y="10717"/>
                  </a:lnTo>
                  <a:lnTo>
                    <a:pt x="4115" y="10870"/>
                  </a:lnTo>
                  <a:lnTo>
                    <a:pt x="3992" y="10778"/>
                  </a:lnTo>
                  <a:lnTo>
                    <a:pt x="3961" y="10839"/>
                  </a:lnTo>
                  <a:lnTo>
                    <a:pt x="4023" y="11085"/>
                  </a:lnTo>
                  <a:lnTo>
                    <a:pt x="3900" y="11239"/>
                  </a:lnTo>
                  <a:lnTo>
                    <a:pt x="4023" y="11300"/>
                  </a:lnTo>
                  <a:lnTo>
                    <a:pt x="4023" y="11392"/>
                  </a:lnTo>
                  <a:lnTo>
                    <a:pt x="3931" y="11423"/>
                  </a:lnTo>
                  <a:lnTo>
                    <a:pt x="4023" y="11607"/>
                  </a:lnTo>
                  <a:lnTo>
                    <a:pt x="3900" y="11761"/>
                  </a:lnTo>
                  <a:lnTo>
                    <a:pt x="4023" y="11853"/>
                  </a:lnTo>
                  <a:lnTo>
                    <a:pt x="4084" y="11976"/>
                  </a:lnTo>
                  <a:lnTo>
                    <a:pt x="4207" y="12006"/>
                  </a:lnTo>
                  <a:lnTo>
                    <a:pt x="4207" y="12160"/>
                  </a:lnTo>
                  <a:lnTo>
                    <a:pt x="4268" y="12098"/>
                  </a:lnTo>
                  <a:lnTo>
                    <a:pt x="4361" y="12252"/>
                  </a:lnTo>
                  <a:lnTo>
                    <a:pt x="4514" y="12098"/>
                  </a:lnTo>
                  <a:lnTo>
                    <a:pt x="4637" y="12191"/>
                  </a:lnTo>
                  <a:lnTo>
                    <a:pt x="4668" y="12313"/>
                  </a:lnTo>
                  <a:lnTo>
                    <a:pt x="4944" y="12559"/>
                  </a:lnTo>
                  <a:lnTo>
                    <a:pt x="4913" y="12651"/>
                  </a:lnTo>
                  <a:lnTo>
                    <a:pt x="5159" y="12774"/>
                  </a:lnTo>
                  <a:lnTo>
                    <a:pt x="5159" y="12897"/>
                  </a:lnTo>
                  <a:lnTo>
                    <a:pt x="5312" y="13081"/>
                  </a:lnTo>
                  <a:lnTo>
                    <a:pt x="5220" y="13327"/>
                  </a:lnTo>
                  <a:lnTo>
                    <a:pt x="5005" y="13542"/>
                  </a:lnTo>
                  <a:lnTo>
                    <a:pt x="4944" y="13726"/>
                  </a:lnTo>
                  <a:lnTo>
                    <a:pt x="4729" y="13757"/>
                  </a:lnTo>
                  <a:lnTo>
                    <a:pt x="4575" y="13695"/>
                  </a:lnTo>
                  <a:lnTo>
                    <a:pt x="4606" y="13572"/>
                  </a:lnTo>
                  <a:lnTo>
                    <a:pt x="4422" y="13511"/>
                  </a:lnTo>
                  <a:lnTo>
                    <a:pt x="4330" y="13449"/>
                  </a:lnTo>
                  <a:lnTo>
                    <a:pt x="4330" y="13542"/>
                  </a:lnTo>
                  <a:lnTo>
                    <a:pt x="4238" y="13542"/>
                  </a:lnTo>
                  <a:lnTo>
                    <a:pt x="4176" y="13449"/>
                  </a:lnTo>
                  <a:lnTo>
                    <a:pt x="4023" y="13419"/>
                  </a:lnTo>
                  <a:lnTo>
                    <a:pt x="3961" y="13542"/>
                  </a:lnTo>
                  <a:lnTo>
                    <a:pt x="3839" y="13572"/>
                  </a:lnTo>
                  <a:lnTo>
                    <a:pt x="3777" y="13511"/>
                  </a:lnTo>
                  <a:lnTo>
                    <a:pt x="3654" y="13664"/>
                  </a:lnTo>
                  <a:lnTo>
                    <a:pt x="3531" y="13603"/>
                  </a:lnTo>
                  <a:lnTo>
                    <a:pt x="3409" y="13634"/>
                  </a:lnTo>
                  <a:lnTo>
                    <a:pt x="3409" y="13695"/>
                  </a:lnTo>
                  <a:lnTo>
                    <a:pt x="3654" y="13726"/>
                  </a:lnTo>
                  <a:lnTo>
                    <a:pt x="3716" y="13787"/>
                  </a:lnTo>
                  <a:lnTo>
                    <a:pt x="3746" y="13695"/>
                  </a:lnTo>
                  <a:lnTo>
                    <a:pt x="3961" y="13695"/>
                  </a:lnTo>
                  <a:lnTo>
                    <a:pt x="4053" y="13757"/>
                  </a:lnTo>
                  <a:lnTo>
                    <a:pt x="4238" y="13787"/>
                  </a:lnTo>
                  <a:lnTo>
                    <a:pt x="4330" y="13941"/>
                  </a:lnTo>
                  <a:lnTo>
                    <a:pt x="4483" y="13879"/>
                  </a:lnTo>
                  <a:lnTo>
                    <a:pt x="4545" y="13910"/>
                  </a:lnTo>
                  <a:lnTo>
                    <a:pt x="4698" y="13818"/>
                  </a:lnTo>
                  <a:lnTo>
                    <a:pt x="4883" y="13879"/>
                  </a:lnTo>
                  <a:lnTo>
                    <a:pt x="5005" y="13971"/>
                  </a:lnTo>
                  <a:lnTo>
                    <a:pt x="5005" y="14125"/>
                  </a:lnTo>
                  <a:lnTo>
                    <a:pt x="4913" y="14217"/>
                  </a:lnTo>
                  <a:lnTo>
                    <a:pt x="4790" y="14217"/>
                  </a:lnTo>
                  <a:lnTo>
                    <a:pt x="4637" y="14432"/>
                  </a:lnTo>
                  <a:lnTo>
                    <a:pt x="4545" y="14432"/>
                  </a:lnTo>
                  <a:lnTo>
                    <a:pt x="4575" y="14279"/>
                  </a:lnTo>
                  <a:lnTo>
                    <a:pt x="4514" y="14217"/>
                  </a:lnTo>
                  <a:lnTo>
                    <a:pt x="4453" y="14309"/>
                  </a:lnTo>
                  <a:lnTo>
                    <a:pt x="4483" y="14401"/>
                  </a:lnTo>
                  <a:lnTo>
                    <a:pt x="4391" y="14401"/>
                  </a:lnTo>
                  <a:lnTo>
                    <a:pt x="4268" y="14524"/>
                  </a:lnTo>
                  <a:lnTo>
                    <a:pt x="4268" y="14708"/>
                  </a:lnTo>
                  <a:lnTo>
                    <a:pt x="4115" y="14586"/>
                  </a:lnTo>
                  <a:lnTo>
                    <a:pt x="4115" y="14708"/>
                  </a:lnTo>
                  <a:lnTo>
                    <a:pt x="4023" y="14770"/>
                  </a:lnTo>
                  <a:lnTo>
                    <a:pt x="3992" y="14739"/>
                  </a:lnTo>
                  <a:lnTo>
                    <a:pt x="3931" y="14739"/>
                  </a:lnTo>
                  <a:lnTo>
                    <a:pt x="3808" y="14862"/>
                  </a:lnTo>
                  <a:lnTo>
                    <a:pt x="3961" y="14862"/>
                  </a:lnTo>
                  <a:lnTo>
                    <a:pt x="4115" y="15015"/>
                  </a:lnTo>
                  <a:lnTo>
                    <a:pt x="3808" y="15015"/>
                  </a:lnTo>
                  <a:lnTo>
                    <a:pt x="4053" y="15108"/>
                  </a:lnTo>
                  <a:lnTo>
                    <a:pt x="4053" y="15230"/>
                  </a:lnTo>
                  <a:lnTo>
                    <a:pt x="3961" y="15415"/>
                  </a:lnTo>
                  <a:lnTo>
                    <a:pt x="4146" y="15568"/>
                  </a:lnTo>
                  <a:lnTo>
                    <a:pt x="3961" y="15599"/>
                  </a:lnTo>
                  <a:lnTo>
                    <a:pt x="3777" y="15537"/>
                  </a:lnTo>
                  <a:lnTo>
                    <a:pt x="3869" y="15691"/>
                  </a:lnTo>
                  <a:lnTo>
                    <a:pt x="3777" y="15845"/>
                  </a:lnTo>
                  <a:lnTo>
                    <a:pt x="3961" y="15937"/>
                  </a:lnTo>
                  <a:lnTo>
                    <a:pt x="3839" y="16090"/>
                  </a:lnTo>
                  <a:lnTo>
                    <a:pt x="3961" y="16244"/>
                  </a:lnTo>
                  <a:lnTo>
                    <a:pt x="3808" y="16397"/>
                  </a:lnTo>
                  <a:lnTo>
                    <a:pt x="3808" y="16581"/>
                  </a:lnTo>
                  <a:lnTo>
                    <a:pt x="3961" y="16704"/>
                  </a:lnTo>
                  <a:lnTo>
                    <a:pt x="3900" y="16827"/>
                  </a:lnTo>
                  <a:lnTo>
                    <a:pt x="3869" y="17226"/>
                  </a:lnTo>
                  <a:lnTo>
                    <a:pt x="3716" y="17380"/>
                  </a:lnTo>
                  <a:lnTo>
                    <a:pt x="3654" y="17687"/>
                  </a:lnTo>
                  <a:lnTo>
                    <a:pt x="3501" y="17902"/>
                  </a:lnTo>
                  <a:lnTo>
                    <a:pt x="3409" y="17810"/>
                  </a:lnTo>
                  <a:lnTo>
                    <a:pt x="3255" y="17748"/>
                  </a:lnTo>
                  <a:lnTo>
                    <a:pt x="3071" y="17840"/>
                  </a:lnTo>
                  <a:lnTo>
                    <a:pt x="2764" y="17779"/>
                  </a:lnTo>
                  <a:lnTo>
                    <a:pt x="2733" y="17656"/>
                  </a:lnTo>
                  <a:lnTo>
                    <a:pt x="2672" y="17933"/>
                  </a:lnTo>
                  <a:lnTo>
                    <a:pt x="2426" y="17963"/>
                  </a:lnTo>
                  <a:lnTo>
                    <a:pt x="2303" y="18240"/>
                  </a:lnTo>
                  <a:lnTo>
                    <a:pt x="2395" y="18301"/>
                  </a:lnTo>
                  <a:lnTo>
                    <a:pt x="2395" y="18455"/>
                  </a:lnTo>
                  <a:lnTo>
                    <a:pt x="2242" y="18577"/>
                  </a:lnTo>
                  <a:lnTo>
                    <a:pt x="2027" y="18516"/>
                  </a:lnTo>
                  <a:lnTo>
                    <a:pt x="1597" y="18639"/>
                  </a:lnTo>
                  <a:lnTo>
                    <a:pt x="1443" y="18639"/>
                  </a:lnTo>
                  <a:lnTo>
                    <a:pt x="1351" y="18547"/>
                  </a:lnTo>
                  <a:lnTo>
                    <a:pt x="1443" y="18393"/>
                  </a:lnTo>
                  <a:lnTo>
                    <a:pt x="1382" y="18025"/>
                  </a:lnTo>
                  <a:lnTo>
                    <a:pt x="1198" y="17963"/>
                  </a:lnTo>
                  <a:lnTo>
                    <a:pt x="1167" y="17810"/>
                  </a:lnTo>
                  <a:lnTo>
                    <a:pt x="1075" y="17748"/>
                  </a:lnTo>
                  <a:lnTo>
                    <a:pt x="1106" y="17718"/>
                  </a:lnTo>
                  <a:lnTo>
                    <a:pt x="1290" y="17687"/>
                  </a:lnTo>
                  <a:lnTo>
                    <a:pt x="1413" y="17441"/>
                  </a:lnTo>
                  <a:lnTo>
                    <a:pt x="1382" y="17257"/>
                  </a:lnTo>
                  <a:lnTo>
                    <a:pt x="1198" y="17349"/>
                  </a:lnTo>
                  <a:lnTo>
                    <a:pt x="1044" y="17196"/>
                  </a:lnTo>
                  <a:lnTo>
                    <a:pt x="983" y="17042"/>
                  </a:lnTo>
                  <a:lnTo>
                    <a:pt x="829" y="16981"/>
                  </a:lnTo>
                  <a:lnTo>
                    <a:pt x="829" y="16735"/>
                  </a:lnTo>
                  <a:lnTo>
                    <a:pt x="676" y="16428"/>
                  </a:lnTo>
                  <a:lnTo>
                    <a:pt x="614" y="16367"/>
                  </a:lnTo>
                  <a:lnTo>
                    <a:pt x="522" y="16152"/>
                  </a:lnTo>
                  <a:lnTo>
                    <a:pt x="399" y="16121"/>
                  </a:lnTo>
                  <a:lnTo>
                    <a:pt x="307" y="15998"/>
                  </a:lnTo>
                  <a:lnTo>
                    <a:pt x="369" y="15906"/>
                  </a:lnTo>
                  <a:lnTo>
                    <a:pt x="399" y="15722"/>
                  </a:lnTo>
                  <a:lnTo>
                    <a:pt x="338" y="15599"/>
                  </a:lnTo>
                  <a:lnTo>
                    <a:pt x="369" y="15476"/>
                  </a:lnTo>
                  <a:lnTo>
                    <a:pt x="522" y="15323"/>
                  </a:lnTo>
                  <a:lnTo>
                    <a:pt x="492" y="15230"/>
                  </a:lnTo>
                  <a:lnTo>
                    <a:pt x="338" y="15169"/>
                  </a:lnTo>
                  <a:lnTo>
                    <a:pt x="399" y="15077"/>
                  </a:lnTo>
                  <a:lnTo>
                    <a:pt x="307" y="15077"/>
                  </a:lnTo>
                  <a:lnTo>
                    <a:pt x="277" y="15200"/>
                  </a:lnTo>
                  <a:lnTo>
                    <a:pt x="399" y="15323"/>
                  </a:lnTo>
                  <a:lnTo>
                    <a:pt x="215" y="15415"/>
                  </a:lnTo>
                  <a:lnTo>
                    <a:pt x="246" y="15230"/>
                  </a:lnTo>
                  <a:lnTo>
                    <a:pt x="215" y="15169"/>
                  </a:lnTo>
                  <a:lnTo>
                    <a:pt x="92" y="15108"/>
                  </a:lnTo>
                  <a:lnTo>
                    <a:pt x="92" y="14831"/>
                  </a:lnTo>
                  <a:lnTo>
                    <a:pt x="31" y="14739"/>
                  </a:lnTo>
                  <a:lnTo>
                    <a:pt x="0" y="14401"/>
                  </a:lnTo>
                  <a:lnTo>
                    <a:pt x="123" y="14309"/>
                  </a:lnTo>
                  <a:lnTo>
                    <a:pt x="123" y="14309"/>
                  </a:lnTo>
                  <a:close/>
                  <a:moveTo>
                    <a:pt x="4944" y="13787"/>
                  </a:moveTo>
                  <a:lnTo>
                    <a:pt x="5067" y="13971"/>
                  </a:lnTo>
                  <a:lnTo>
                    <a:pt x="5128" y="14033"/>
                  </a:lnTo>
                  <a:lnTo>
                    <a:pt x="5128" y="13818"/>
                  </a:lnTo>
                  <a:lnTo>
                    <a:pt x="5282" y="13695"/>
                  </a:lnTo>
                  <a:lnTo>
                    <a:pt x="5282" y="13542"/>
                  </a:lnTo>
                  <a:lnTo>
                    <a:pt x="5098" y="13542"/>
                  </a:lnTo>
                  <a:lnTo>
                    <a:pt x="4944" y="13787"/>
                  </a:lnTo>
                  <a:close/>
                  <a:moveTo>
                    <a:pt x="185" y="15445"/>
                  </a:moveTo>
                  <a:lnTo>
                    <a:pt x="185" y="15568"/>
                  </a:lnTo>
                  <a:lnTo>
                    <a:pt x="246" y="15568"/>
                  </a:lnTo>
                  <a:lnTo>
                    <a:pt x="277" y="15415"/>
                  </a:lnTo>
                  <a:lnTo>
                    <a:pt x="185" y="15445"/>
                  </a:lnTo>
                  <a:close/>
                  <a:moveTo>
                    <a:pt x="5650" y="14923"/>
                  </a:moveTo>
                  <a:lnTo>
                    <a:pt x="5712" y="15077"/>
                  </a:lnTo>
                  <a:lnTo>
                    <a:pt x="5804" y="14954"/>
                  </a:lnTo>
                  <a:lnTo>
                    <a:pt x="5712" y="14893"/>
                  </a:lnTo>
                  <a:close/>
                  <a:moveTo>
                    <a:pt x="5712" y="15691"/>
                  </a:moveTo>
                  <a:lnTo>
                    <a:pt x="5773" y="15783"/>
                  </a:lnTo>
                  <a:lnTo>
                    <a:pt x="5865" y="15691"/>
                  </a:lnTo>
                  <a:lnTo>
                    <a:pt x="6019" y="15660"/>
                  </a:lnTo>
                  <a:lnTo>
                    <a:pt x="5988" y="15599"/>
                  </a:lnTo>
                  <a:lnTo>
                    <a:pt x="5804" y="15599"/>
                  </a:lnTo>
                  <a:lnTo>
                    <a:pt x="5712" y="15691"/>
                  </a:lnTo>
                  <a:close/>
                  <a:moveTo>
                    <a:pt x="5159" y="16981"/>
                  </a:moveTo>
                  <a:lnTo>
                    <a:pt x="5343" y="16919"/>
                  </a:lnTo>
                  <a:lnTo>
                    <a:pt x="5374" y="16827"/>
                  </a:lnTo>
                  <a:lnTo>
                    <a:pt x="5312" y="16766"/>
                  </a:lnTo>
                  <a:lnTo>
                    <a:pt x="5343" y="16674"/>
                  </a:lnTo>
                  <a:lnTo>
                    <a:pt x="5558" y="16520"/>
                  </a:lnTo>
                  <a:lnTo>
                    <a:pt x="5558" y="16428"/>
                  </a:lnTo>
                  <a:lnTo>
                    <a:pt x="5681" y="16274"/>
                  </a:lnTo>
                  <a:lnTo>
                    <a:pt x="5681" y="16213"/>
                  </a:lnTo>
                  <a:lnTo>
                    <a:pt x="5558" y="16090"/>
                  </a:lnTo>
                  <a:lnTo>
                    <a:pt x="5620" y="15967"/>
                  </a:lnTo>
                  <a:lnTo>
                    <a:pt x="5650" y="15875"/>
                  </a:lnTo>
                  <a:lnTo>
                    <a:pt x="5712" y="15783"/>
                  </a:lnTo>
                  <a:lnTo>
                    <a:pt x="5620" y="15722"/>
                  </a:lnTo>
                  <a:lnTo>
                    <a:pt x="5527" y="15783"/>
                  </a:lnTo>
                  <a:lnTo>
                    <a:pt x="5343" y="15783"/>
                  </a:lnTo>
                  <a:lnTo>
                    <a:pt x="5220" y="15937"/>
                  </a:lnTo>
                  <a:lnTo>
                    <a:pt x="5159" y="16059"/>
                  </a:lnTo>
                  <a:lnTo>
                    <a:pt x="5036" y="16182"/>
                  </a:lnTo>
                  <a:lnTo>
                    <a:pt x="5098" y="16367"/>
                  </a:lnTo>
                  <a:lnTo>
                    <a:pt x="5036" y="16428"/>
                  </a:lnTo>
                  <a:lnTo>
                    <a:pt x="5190" y="16643"/>
                  </a:lnTo>
                  <a:lnTo>
                    <a:pt x="5251" y="16643"/>
                  </a:lnTo>
                  <a:lnTo>
                    <a:pt x="5220" y="16766"/>
                  </a:lnTo>
                  <a:lnTo>
                    <a:pt x="5128" y="16889"/>
                  </a:lnTo>
                  <a:lnTo>
                    <a:pt x="5128" y="16950"/>
                  </a:lnTo>
                  <a:close/>
                  <a:moveTo>
                    <a:pt x="3931" y="17472"/>
                  </a:moveTo>
                  <a:lnTo>
                    <a:pt x="3931" y="17625"/>
                  </a:lnTo>
                  <a:lnTo>
                    <a:pt x="3931" y="17748"/>
                  </a:lnTo>
                  <a:lnTo>
                    <a:pt x="3992" y="17779"/>
                  </a:lnTo>
                  <a:lnTo>
                    <a:pt x="4053" y="17656"/>
                  </a:lnTo>
                  <a:lnTo>
                    <a:pt x="4146" y="17380"/>
                  </a:lnTo>
                  <a:lnTo>
                    <a:pt x="4176" y="17103"/>
                  </a:lnTo>
                  <a:lnTo>
                    <a:pt x="4268" y="16827"/>
                  </a:lnTo>
                  <a:lnTo>
                    <a:pt x="4299" y="16581"/>
                  </a:lnTo>
                  <a:lnTo>
                    <a:pt x="4207" y="16489"/>
                  </a:lnTo>
                  <a:lnTo>
                    <a:pt x="4084" y="16643"/>
                  </a:lnTo>
                  <a:lnTo>
                    <a:pt x="4115" y="16704"/>
                  </a:lnTo>
                  <a:lnTo>
                    <a:pt x="4053" y="16950"/>
                  </a:lnTo>
                  <a:lnTo>
                    <a:pt x="3992" y="17011"/>
                  </a:lnTo>
                  <a:close/>
                </a:path>
              </a:pathLst>
            </a:custGeom>
            <a:solidFill>
              <a:schemeClr val="accent3"/>
            </a:solidFill>
            <a:ln>
              <a:noFill/>
            </a:ln>
          </p:spPr>
        </p:sp>
        <p:sp>
          <p:nvSpPr>
            <p:cNvPr id="1380" name="Google Shape;1380;p77"/>
            <p:cNvSpPr/>
            <p:nvPr/>
          </p:nvSpPr>
          <p:spPr>
            <a:xfrm>
              <a:off x="6866280" y="1111680"/>
              <a:ext cx="653410" cy="1168910"/>
            </a:xfrm>
            <a:custGeom>
              <a:rect b="b" l="l" r="r" t="t"/>
              <a:pathLst>
                <a:path extrusionOk="0" h="14832" w="8292">
                  <a:moveTo>
                    <a:pt x="6572" y="13726"/>
                  </a:moveTo>
                  <a:lnTo>
                    <a:pt x="6541" y="13480"/>
                  </a:lnTo>
                  <a:lnTo>
                    <a:pt x="6910" y="13112"/>
                  </a:lnTo>
                  <a:lnTo>
                    <a:pt x="7094" y="13020"/>
                  </a:lnTo>
                  <a:lnTo>
                    <a:pt x="7340" y="12651"/>
                  </a:lnTo>
                  <a:lnTo>
                    <a:pt x="7555" y="12313"/>
                  </a:lnTo>
                  <a:lnTo>
                    <a:pt x="7739" y="11884"/>
                  </a:lnTo>
                  <a:lnTo>
                    <a:pt x="8077" y="11331"/>
                  </a:lnTo>
                  <a:lnTo>
                    <a:pt x="8291" y="10747"/>
                  </a:lnTo>
                  <a:lnTo>
                    <a:pt x="8261" y="10502"/>
                  </a:lnTo>
                  <a:lnTo>
                    <a:pt x="7892" y="10072"/>
                  </a:lnTo>
                  <a:lnTo>
                    <a:pt x="7677" y="10011"/>
                  </a:lnTo>
                  <a:lnTo>
                    <a:pt x="7309" y="9458"/>
                  </a:lnTo>
                  <a:lnTo>
                    <a:pt x="7370" y="9212"/>
                  </a:lnTo>
                  <a:lnTo>
                    <a:pt x="7524" y="8997"/>
                  </a:lnTo>
                  <a:lnTo>
                    <a:pt x="7493" y="8782"/>
                  </a:lnTo>
                  <a:lnTo>
                    <a:pt x="7247" y="8598"/>
                  </a:lnTo>
                  <a:lnTo>
                    <a:pt x="7155" y="8414"/>
                  </a:lnTo>
                  <a:lnTo>
                    <a:pt x="7155" y="8107"/>
                  </a:lnTo>
                  <a:lnTo>
                    <a:pt x="7217" y="8015"/>
                  </a:lnTo>
                  <a:lnTo>
                    <a:pt x="7155" y="7861"/>
                  </a:lnTo>
                  <a:lnTo>
                    <a:pt x="6940" y="7830"/>
                  </a:lnTo>
                  <a:lnTo>
                    <a:pt x="6848" y="7708"/>
                  </a:lnTo>
                  <a:lnTo>
                    <a:pt x="6848" y="7431"/>
                  </a:lnTo>
                  <a:lnTo>
                    <a:pt x="6971" y="7278"/>
                  </a:lnTo>
                  <a:lnTo>
                    <a:pt x="6787" y="7216"/>
                  </a:lnTo>
                  <a:lnTo>
                    <a:pt x="6787" y="7093"/>
                  </a:lnTo>
                  <a:lnTo>
                    <a:pt x="6818" y="6541"/>
                  </a:lnTo>
                  <a:lnTo>
                    <a:pt x="6971" y="6510"/>
                  </a:lnTo>
                  <a:lnTo>
                    <a:pt x="6603" y="5650"/>
                  </a:lnTo>
                  <a:lnTo>
                    <a:pt x="6265" y="5036"/>
                  </a:lnTo>
                  <a:lnTo>
                    <a:pt x="6173" y="4791"/>
                  </a:lnTo>
                  <a:lnTo>
                    <a:pt x="5989" y="4576"/>
                  </a:lnTo>
                  <a:lnTo>
                    <a:pt x="6142" y="4207"/>
                  </a:lnTo>
                  <a:lnTo>
                    <a:pt x="6296" y="3931"/>
                  </a:lnTo>
                  <a:lnTo>
                    <a:pt x="6357" y="3685"/>
                  </a:lnTo>
                  <a:lnTo>
                    <a:pt x="6265" y="3593"/>
                  </a:lnTo>
                  <a:lnTo>
                    <a:pt x="5896" y="3347"/>
                  </a:lnTo>
                  <a:lnTo>
                    <a:pt x="5835" y="3194"/>
                  </a:lnTo>
                  <a:lnTo>
                    <a:pt x="5712" y="3010"/>
                  </a:lnTo>
                  <a:lnTo>
                    <a:pt x="5467" y="2887"/>
                  </a:lnTo>
                  <a:lnTo>
                    <a:pt x="5344" y="2887"/>
                  </a:lnTo>
                  <a:lnTo>
                    <a:pt x="5221" y="2518"/>
                  </a:lnTo>
                  <a:lnTo>
                    <a:pt x="5098" y="2365"/>
                  </a:lnTo>
                  <a:lnTo>
                    <a:pt x="5159" y="2088"/>
                  </a:lnTo>
                  <a:lnTo>
                    <a:pt x="5190" y="1873"/>
                  </a:lnTo>
                  <a:lnTo>
                    <a:pt x="5067" y="1812"/>
                  </a:lnTo>
                  <a:lnTo>
                    <a:pt x="5190" y="1720"/>
                  </a:lnTo>
                  <a:lnTo>
                    <a:pt x="5405" y="1659"/>
                  </a:lnTo>
                  <a:lnTo>
                    <a:pt x="5374" y="1290"/>
                  </a:lnTo>
                  <a:lnTo>
                    <a:pt x="5528" y="1075"/>
                  </a:lnTo>
                  <a:lnTo>
                    <a:pt x="5559" y="891"/>
                  </a:lnTo>
                  <a:lnTo>
                    <a:pt x="5405" y="737"/>
                  </a:lnTo>
                  <a:lnTo>
                    <a:pt x="5344" y="584"/>
                  </a:lnTo>
                  <a:lnTo>
                    <a:pt x="5067" y="553"/>
                  </a:lnTo>
                  <a:lnTo>
                    <a:pt x="4883" y="492"/>
                  </a:lnTo>
                  <a:lnTo>
                    <a:pt x="4791" y="369"/>
                  </a:lnTo>
                  <a:lnTo>
                    <a:pt x="4576" y="123"/>
                  </a:lnTo>
                  <a:lnTo>
                    <a:pt x="4423" y="0"/>
                  </a:lnTo>
                  <a:lnTo>
                    <a:pt x="4085" y="0"/>
                  </a:lnTo>
                  <a:lnTo>
                    <a:pt x="3931" y="154"/>
                  </a:lnTo>
                  <a:lnTo>
                    <a:pt x="3931" y="246"/>
                  </a:lnTo>
                  <a:lnTo>
                    <a:pt x="3808" y="277"/>
                  </a:lnTo>
                  <a:lnTo>
                    <a:pt x="3593" y="215"/>
                  </a:lnTo>
                  <a:lnTo>
                    <a:pt x="3409" y="307"/>
                  </a:lnTo>
                  <a:lnTo>
                    <a:pt x="3409" y="400"/>
                  </a:lnTo>
                  <a:lnTo>
                    <a:pt x="3286" y="584"/>
                  </a:lnTo>
                  <a:lnTo>
                    <a:pt x="3194" y="645"/>
                  </a:lnTo>
                  <a:lnTo>
                    <a:pt x="3256" y="768"/>
                  </a:lnTo>
                  <a:lnTo>
                    <a:pt x="3225" y="891"/>
                  </a:lnTo>
                  <a:lnTo>
                    <a:pt x="3164" y="1321"/>
                  </a:lnTo>
                  <a:lnTo>
                    <a:pt x="3256" y="1566"/>
                  </a:lnTo>
                  <a:lnTo>
                    <a:pt x="3317" y="1720"/>
                  </a:lnTo>
                  <a:lnTo>
                    <a:pt x="3256" y="1812"/>
                  </a:lnTo>
                  <a:lnTo>
                    <a:pt x="3102" y="1904"/>
                  </a:lnTo>
                  <a:lnTo>
                    <a:pt x="2979" y="1904"/>
                  </a:lnTo>
                  <a:lnTo>
                    <a:pt x="2826" y="2027"/>
                  </a:lnTo>
                  <a:lnTo>
                    <a:pt x="2734" y="2088"/>
                  </a:lnTo>
                  <a:lnTo>
                    <a:pt x="2642" y="2273"/>
                  </a:lnTo>
                  <a:lnTo>
                    <a:pt x="2457" y="2242"/>
                  </a:lnTo>
                  <a:lnTo>
                    <a:pt x="2181" y="2058"/>
                  </a:lnTo>
                  <a:lnTo>
                    <a:pt x="1997" y="2058"/>
                  </a:lnTo>
                  <a:lnTo>
                    <a:pt x="1905" y="2181"/>
                  </a:lnTo>
                  <a:lnTo>
                    <a:pt x="1690" y="2365"/>
                  </a:lnTo>
                  <a:lnTo>
                    <a:pt x="1291" y="2365"/>
                  </a:lnTo>
                  <a:lnTo>
                    <a:pt x="1106" y="2211"/>
                  </a:lnTo>
                  <a:lnTo>
                    <a:pt x="953" y="2027"/>
                  </a:lnTo>
                  <a:lnTo>
                    <a:pt x="891" y="1873"/>
                  </a:lnTo>
                  <a:lnTo>
                    <a:pt x="554" y="1566"/>
                  </a:lnTo>
                  <a:lnTo>
                    <a:pt x="431" y="1382"/>
                  </a:lnTo>
                  <a:lnTo>
                    <a:pt x="277" y="1382"/>
                  </a:lnTo>
                  <a:lnTo>
                    <a:pt x="154" y="1474"/>
                  </a:lnTo>
                  <a:lnTo>
                    <a:pt x="124" y="1597"/>
                  </a:lnTo>
                  <a:lnTo>
                    <a:pt x="185" y="1720"/>
                  </a:lnTo>
                  <a:lnTo>
                    <a:pt x="124" y="1781"/>
                  </a:lnTo>
                  <a:lnTo>
                    <a:pt x="62" y="1720"/>
                  </a:lnTo>
                  <a:lnTo>
                    <a:pt x="1" y="1781"/>
                  </a:lnTo>
                  <a:lnTo>
                    <a:pt x="154" y="1935"/>
                  </a:lnTo>
                  <a:lnTo>
                    <a:pt x="369" y="2058"/>
                  </a:lnTo>
                  <a:lnTo>
                    <a:pt x="646" y="2395"/>
                  </a:lnTo>
                  <a:lnTo>
                    <a:pt x="861" y="2549"/>
                  </a:lnTo>
                  <a:lnTo>
                    <a:pt x="1198" y="2580"/>
                  </a:lnTo>
                  <a:lnTo>
                    <a:pt x="1321" y="2641"/>
                  </a:lnTo>
                  <a:lnTo>
                    <a:pt x="1444" y="2672"/>
                  </a:lnTo>
                  <a:lnTo>
                    <a:pt x="1598" y="2856"/>
                  </a:lnTo>
                  <a:lnTo>
                    <a:pt x="1659" y="3010"/>
                  </a:lnTo>
                  <a:lnTo>
                    <a:pt x="1720" y="3010"/>
                  </a:lnTo>
                  <a:lnTo>
                    <a:pt x="1782" y="3010"/>
                  </a:lnTo>
                  <a:lnTo>
                    <a:pt x="1935" y="3225"/>
                  </a:lnTo>
                  <a:lnTo>
                    <a:pt x="2027" y="3225"/>
                  </a:lnTo>
                  <a:lnTo>
                    <a:pt x="2120" y="3347"/>
                  </a:lnTo>
                  <a:lnTo>
                    <a:pt x="2058" y="3470"/>
                  </a:lnTo>
                  <a:lnTo>
                    <a:pt x="2089" y="3716"/>
                  </a:lnTo>
                  <a:lnTo>
                    <a:pt x="2027" y="3900"/>
                  </a:lnTo>
                  <a:lnTo>
                    <a:pt x="2058" y="4084"/>
                  </a:lnTo>
                  <a:lnTo>
                    <a:pt x="2273" y="4084"/>
                  </a:lnTo>
                  <a:lnTo>
                    <a:pt x="2304" y="4269"/>
                  </a:lnTo>
                  <a:lnTo>
                    <a:pt x="2242" y="4391"/>
                  </a:lnTo>
                  <a:lnTo>
                    <a:pt x="2273" y="4606"/>
                  </a:lnTo>
                  <a:lnTo>
                    <a:pt x="2365" y="4760"/>
                  </a:lnTo>
                  <a:lnTo>
                    <a:pt x="2396" y="5036"/>
                  </a:lnTo>
                  <a:lnTo>
                    <a:pt x="2365" y="5190"/>
                  </a:lnTo>
                  <a:lnTo>
                    <a:pt x="2396" y="5313"/>
                  </a:lnTo>
                  <a:lnTo>
                    <a:pt x="2396" y="5681"/>
                  </a:lnTo>
                  <a:lnTo>
                    <a:pt x="2335" y="5773"/>
                  </a:lnTo>
                  <a:lnTo>
                    <a:pt x="2427" y="6019"/>
                  </a:lnTo>
                  <a:lnTo>
                    <a:pt x="2580" y="6080"/>
                  </a:lnTo>
                  <a:lnTo>
                    <a:pt x="2734" y="6387"/>
                  </a:lnTo>
                  <a:lnTo>
                    <a:pt x="2826" y="6479"/>
                  </a:lnTo>
                  <a:lnTo>
                    <a:pt x="2826" y="6664"/>
                  </a:lnTo>
                  <a:lnTo>
                    <a:pt x="2887" y="6725"/>
                  </a:lnTo>
                  <a:lnTo>
                    <a:pt x="3041" y="6725"/>
                  </a:lnTo>
                  <a:lnTo>
                    <a:pt x="3194" y="6879"/>
                  </a:lnTo>
                  <a:lnTo>
                    <a:pt x="3501" y="6879"/>
                  </a:lnTo>
                  <a:lnTo>
                    <a:pt x="3716" y="7093"/>
                  </a:lnTo>
                  <a:lnTo>
                    <a:pt x="3593" y="7124"/>
                  </a:lnTo>
                  <a:lnTo>
                    <a:pt x="3686" y="7247"/>
                  </a:lnTo>
                  <a:lnTo>
                    <a:pt x="3686" y="7493"/>
                  </a:lnTo>
                  <a:lnTo>
                    <a:pt x="3624" y="7554"/>
                  </a:lnTo>
                  <a:lnTo>
                    <a:pt x="3870" y="7769"/>
                  </a:lnTo>
                  <a:lnTo>
                    <a:pt x="3686" y="7738"/>
                  </a:lnTo>
                  <a:lnTo>
                    <a:pt x="3624" y="7769"/>
                  </a:lnTo>
                  <a:lnTo>
                    <a:pt x="3839" y="7953"/>
                  </a:lnTo>
                  <a:lnTo>
                    <a:pt x="3839" y="8045"/>
                  </a:lnTo>
                  <a:lnTo>
                    <a:pt x="3593" y="7892"/>
                  </a:lnTo>
                  <a:lnTo>
                    <a:pt x="3379" y="7892"/>
                  </a:lnTo>
                  <a:lnTo>
                    <a:pt x="3164" y="8045"/>
                  </a:lnTo>
                  <a:lnTo>
                    <a:pt x="3164" y="8168"/>
                  </a:lnTo>
                  <a:lnTo>
                    <a:pt x="3010" y="8352"/>
                  </a:lnTo>
                  <a:lnTo>
                    <a:pt x="3010" y="8475"/>
                  </a:lnTo>
                  <a:lnTo>
                    <a:pt x="2949" y="8506"/>
                  </a:lnTo>
                  <a:lnTo>
                    <a:pt x="2703" y="8782"/>
                  </a:lnTo>
                  <a:lnTo>
                    <a:pt x="2642" y="9059"/>
                  </a:lnTo>
                  <a:lnTo>
                    <a:pt x="2580" y="9059"/>
                  </a:lnTo>
                  <a:lnTo>
                    <a:pt x="2549" y="8967"/>
                  </a:lnTo>
                  <a:lnTo>
                    <a:pt x="2457" y="8967"/>
                  </a:lnTo>
                  <a:lnTo>
                    <a:pt x="2519" y="9120"/>
                  </a:lnTo>
                  <a:lnTo>
                    <a:pt x="2488" y="9274"/>
                  </a:lnTo>
                  <a:lnTo>
                    <a:pt x="2304" y="9274"/>
                  </a:lnTo>
                  <a:lnTo>
                    <a:pt x="2212" y="9427"/>
                  </a:lnTo>
                  <a:lnTo>
                    <a:pt x="2273" y="9642"/>
                  </a:lnTo>
                  <a:lnTo>
                    <a:pt x="2365" y="9703"/>
                  </a:lnTo>
                  <a:lnTo>
                    <a:pt x="2181" y="9642"/>
                  </a:lnTo>
                  <a:lnTo>
                    <a:pt x="2120" y="9581"/>
                  </a:lnTo>
                  <a:lnTo>
                    <a:pt x="1997" y="9611"/>
                  </a:lnTo>
                  <a:lnTo>
                    <a:pt x="1935" y="9796"/>
                  </a:lnTo>
                  <a:lnTo>
                    <a:pt x="1966" y="9888"/>
                  </a:lnTo>
                  <a:lnTo>
                    <a:pt x="1874" y="9826"/>
                  </a:lnTo>
                  <a:lnTo>
                    <a:pt x="1813" y="9888"/>
                  </a:lnTo>
                  <a:lnTo>
                    <a:pt x="1935" y="10011"/>
                  </a:lnTo>
                  <a:lnTo>
                    <a:pt x="1935" y="10072"/>
                  </a:lnTo>
                  <a:lnTo>
                    <a:pt x="1843" y="10195"/>
                  </a:lnTo>
                  <a:lnTo>
                    <a:pt x="1782" y="10287"/>
                  </a:lnTo>
                  <a:lnTo>
                    <a:pt x="1628" y="10379"/>
                  </a:lnTo>
                  <a:lnTo>
                    <a:pt x="1567" y="10318"/>
                  </a:lnTo>
                  <a:lnTo>
                    <a:pt x="1536" y="10256"/>
                  </a:lnTo>
                  <a:lnTo>
                    <a:pt x="1444" y="10225"/>
                  </a:lnTo>
                  <a:lnTo>
                    <a:pt x="1321" y="10256"/>
                  </a:lnTo>
                  <a:lnTo>
                    <a:pt x="1352" y="10410"/>
                  </a:lnTo>
                  <a:lnTo>
                    <a:pt x="1260" y="10502"/>
                  </a:lnTo>
                  <a:lnTo>
                    <a:pt x="1321" y="10655"/>
                  </a:lnTo>
                  <a:lnTo>
                    <a:pt x="1260" y="10809"/>
                  </a:lnTo>
                  <a:lnTo>
                    <a:pt x="1198" y="10809"/>
                  </a:lnTo>
                  <a:lnTo>
                    <a:pt x="1106" y="10962"/>
                  </a:lnTo>
                  <a:lnTo>
                    <a:pt x="1168" y="11116"/>
                  </a:lnTo>
                  <a:lnTo>
                    <a:pt x="1229" y="11147"/>
                  </a:lnTo>
                  <a:lnTo>
                    <a:pt x="1168" y="11300"/>
                  </a:lnTo>
                  <a:lnTo>
                    <a:pt x="1198" y="11423"/>
                  </a:lnTo>
                  <a:lnTo>
                    <a:pt x="1291" y="11362"/>
                  </a:lnTo>
                  <a:lnTo>
                    <a:pt x="1383" y="11454"/>
                  </a:lnTo>
                  <a:lnTo>
                    <a:pt x="1352" y="11638"/>
                  </a:lnTo>
                  <a:lnTo>
                    <a:pt x="1321" y="11730"/>
                  </a:lnTo>
                  <a:lnTo>
                    <a:pt x="1383" y="11884"/>
                  </a:lnTo>
                  <a:lnTo>
                    <a:pt x="1352" y="11945"/>
                  </a:lnTo>
                  <a:lnTo>
                    <a:pt x="1505" y="12221"/>
                  </a:lnTo>
                  <a:lnTo>
                    <a:pt x="1598" y="12283"/>
                  </a:lnTo>
                  <a:lnTo>
                    <a:pt x="1536" y="12406"/>
                  </a:lnTo>
                  <a:lnTo>
                    <a:pt x="1659" y="12590"/>
                  </a:lnTo>
                  <a:lnTo>
                    <a:pt x="1536" y="12651"/>
                  </a:lnTo>
                  <a:lnTo>
                    <a:pt x="1567" y="12897"/>
                  </a:lnTo>
                  <a:lnTo>
                    <a:pt x="1505" y="12989"/>
                  </a:lnTo>
                  <a:lnTo>
                    <a:pt x="1505" y="13327"/>
                  </a:lnTo>
                  <a:lnTo>
                    <a:pt x="1598" y="13450"/>
                  </a:lnTo>
                  <a:lnTo>
                    <a:pt x="1505" y="13634"/>
                  </a:lnTo>
                  <a:lnTo>
                    <a:pt x="1505" y="13757"/>
                  </a:lnTo>
                  <a:lnTo>
                    <a:pt x="1567" y="13849"/>
                  </a:lnTo>
                  <a:lnTo>
                    <a:pt x="1782" y="13757"/>
                  </a:lnTo>
                  <a:lnTo>
                    <a:pt x="1874" y="13818"/>
                  </a:lnTo>
                  <a:lnTo>
                    <a:pt x="1905" y="13695"/>
                  </a:lnTo>
                  <a:lnTo>
                    <a:pt x="2089" y="13910"/>
                  </a:lnTo>
                  <a:lnTo>
                    <a:pt x="2212" y="13879"/>
                  </a:lnTo>
                  <a:lnTo>
                    <a:pt x="2335" y="13972"/>
                  </a:lnTo>
                  <a:lnTo>
                    <a:pt x="2549" y="13972"/>
                  </a:lnTo>
                  <a:lnTo>
                    <a:pt x="2642" y="14002"/>
                  </a:lnTo>
                  <a:lnTo>
                    <a:pt x="2580" y="14125"/>
                  </a:lnTo>
                  <a:lnTo>
                    <a:pt x="2642" y="14125"/>
                  </a:lnTo>
                  <a:lnTo>
                    <a:pt x="2857" y="13972"/>
                  </a:lnTo>
                  <a:lnTo>
                    <a:pt x="2857" y="14125"/>
                  </a:lnTo>
                  <a:lnTo>
                    <a:pt x="2764" y="14248"/>
                  </a:lnTo>
                  <a:lnTo>
                    <a:pt x="2949" y="14555"/>
                  </a:lnTo>
                  <a:lnTo>
                    <a:pt x="3010" y="14647"/>
                  </a:lnTo>
                  <a:lnTo>
                    <a:pt x="2949" y="14801"/>
                  </a:lnTo>
                  <a:lnTo>
                    <a:pt x="3010" y="14831"/>
                  </a:lnTo>
                  <a:lnTo>
                    <a:pt x="3102" y="14586"/>
                  </a:lnTo>
                  <a:lnTo>
                    <a:pt x="3194" y="14555"/>
                  </a:lnTo>
                  <a:lnTo>
                    <a:pt x="3225" y="14647"/>
                  </a:lnTo>
                  <a:lnTo>
                    <a:pt x="3348" y="14586"/>
                  </a:lnTo>
                  <a:lnTo>
                    <a:pt x="3471" y="14586"/>
                  </a:lnTo>
                  <a:lnTo>
                    <a:pt x="3747" y="14401"/>
                  </a:lnTo>
                  <a:lnTo>
                    <a:pt x="3901" y="14401"/>
                  </a:lnTo>
                  <a:lnTo>
                    <a:pt x="4208" y="14186"/>
                  </a:lnTo>
                  <a:lnTo>
                    <a:pt x="4238" y="14094"/>
                  </a:lnTo>
                  <a:lnTo>
                    <a:pt x="4453" y="14156"/>
                  </a:lnTo>
                  <a:lnTo>
                    <a:pt x="4607" y="14125"/>
                  </a:lnTo>
                  <a:lnTo>
                    <a:pt x="4730" y="13941"/>
                  </a:lnTo>
                  <a:lnTo>
                    <a:pt x="4760" y="14002"/>
                  </a:lnTo>
                  <a:lnTo>
                    <a:pt x="4699" y="14156"/>
                  </a:lnTo>
                  <a:lnTo>
                    <a:pt x="4760" y="14186"/>
                  </a:lnTo>
                  <a:lnTo>
                    <a:pt x="4852" y="13972"/>
                  </a:lnTo>
                  <a:lnTo>
                    <a:pt x="4945" y="14002"/>
                  </a:lnTo>
                  <a:lnTo>
                    <a:pt x="4852" y="13849"/>
                  </a:lnTo>
                  <a:lnTo>
                    <a:pt x="4945" y="13757"/>
                  </a:lnTo>
                  <a:lnTo>
                    <a:pt x="5006" y="13941"/>
                  </a:lnTo>
                  <a:lnTo>
                    <a:pt x="5098" y="13941"/>
                  </a:lnTo>
                  <a:lnTo>
                    <a:pt x="5159" y="13818"/>
                  </a:lnTo>
                  <a:lnTo>
                    <a:pt x="5221" y="14002"/>
                  </a:lnTo>
                  <a:lnTo>
                    <a:pt x="5344" y="13941"/>
                  </a:lnTo>
                  <a:lnTo>
                    <a:pt x="5344" y="13849"/>
                  </a:lnTo>
                  <a:lnTo>
                    <a:pt x="5436" y="13879"/>
                  </a:lnTo>
                  <a:lnTo>
                    <a:pt x="5467" y="13941"/>
                  </a:lnTo>
                  <a:lnTo>
                    <a:pt x="5589" y="13849"/>
                  </a:lnTo>
                  <a:lnTo>
                    <a:pt x="5774" y="13818"/>
                  </a:lnTo>
                  <a:lnTo>
                    <a:pt x="5896" y="13910"/>
                  </a:lnTo>
                  <a:lnTo>
                    <a:pt x="6173" y="13879"/>
                  </a:lnTo>
                  <a:lnTo>
                    <a:pt x="6173" y="13787"/>
                  </a:lnTo>
                  <a:lnTo>
                    <a:pt x="6081" y="13726"/>
                  </a:lnTo>
                  <a:lnTo>
                    <a:pt x="6173" y="13664"/>
                  </a:lnTo>
                  <a:lnTo>
                    <a:pt x="6296" y="13726"/>
                  </a:lnTo>
                  <a:lnTo>
                    <a:pt x="6296" y="13818"/>
                  </a:lnTo>
                  <a:lnTo>
                    <a:pt x="6480" y="13849"/>
                  </a:lnTo>
                  <a:cubicBezTo>
                    <a:pt x="6480" y="13818"/>
                    <a:pt x="6511" y="13757"/>
                    <a:pt x="6541" y="13726"/>
                  </a:cubicBezTo>
                  <a:close/>
                  <a:moveTo>
                    <a:pt x="3501" y="7708"/>
                  </a:moveTo>
                  <a:lnTo>
                    <a:pt x="3440" y="7800"/>
                  </a:lnTo>
                  <a:lnTo>
                    <a:pt x="3286" y="7800"/>
                  </a:lnTo>
                  <a:lnTo>
                    <a:pt x="3164" y="7615"/>
                  </a:lnTo>
                  <a:lnTo>
                    <a:pt x="3317" y="7523"/>
                  </a:lnTo>
                  <a:lnTo>
                    <a:pt x="3563" y="7554"/>
                  </a:lnTo>
                  <a:lnTo>
                    <a:pt x="3563" y="7615"/>
                  </a:lnTo>
                  <a:lnTo>
                    <a:pt x="3409" y="7615"/>
                  </a:lnTo>
                  <a:lnTo>
                    <a:pt x="3471" y="7708"/>
                  </a:lnTo>
                  <a:close/>
                  <a:moveTo>
                    <a:pt x="1168" y="10072"/>
                  </a:moveTo>
                  <a:lnTo>
                    <a:pt x="1168" y="9949"/>
                  </a:lnTo>
                  <a:lnTo>
                    <a:pt x="1260" y="10041"/>
                  </a:lnTo>
                  <a:lnTo>
                    <a:pt x="1198" y="10103"/>
                  </a:lnTo>
                  <a:lnTo>
                    <a:pt x="1137" y="10072"/>
                  </a:lnTo>
                  <a:close/>
                  <a:moveTo>
                    <a:pt x="1106" y="10164"/>
                  </a:moveTo>
                  <a:lnTo>
                    <a:pt x="1198" y="10256"/>
                  </a:lnTo>
                  <a:lnTo>
                    <a:pt x="1291" y="10195"/>
                  </a:lnTo>
                  <a:lnTo>
                    <a:pt x="1291" y="10318"/>
                  </a:lnTo>
                  <a:lnTo>
                    <a:pt x="1137" y="10410"/>
                  </a:lnTo>
                  <a:lnTo>
                    <a:pt x="1045" y="10287"/>
                  </a:lnTo>
                  <a:lnTo>
                    <a:pt x="1106" y="10164"/>
                  </a:lnTo>
                  <a:close/>
                  <a:moveTo>
                    <a:pt x="2795" y="14494"/>
                  </a:moveTo>
                  <a:lnTo>
                    <a:pt x="2826" y="14616"/>
                  </a:lnTo>
                  <a:lnTo>
                    <a:pt x="2734" y="14708"/>
                  </a:lnTo>
                  <a:lnTo>
                    <a:pt x="2672" y="14616"/>
                  </a:lnTo>
                  <a:lnTo>
                    <a:pt x="2734" y="14586"/>
                  </a:lnTo>
                  <a:close/>
                  <a:moveTo>
                    <a:pt x="2580" y="14309"/>
                  </a:moveTo>
                  <a:lnTo>
                    <a:pt x="2642" y="14432"/>
                  </a:lnTo>
                  <a:lnTo>
                    <a:pt x="2580" y="14432"/>
                  </a:lnTo>
                  <a:lnTo>
                    <a:pt x="2580" y="14309"/>
                  </a:lnTo>
                  <a:close/>
                  <a:moveTo>
                    <a:pt x="2242" y="14156"/>
                  </a:moveTo>
                  <a:lnTo>
                    <a:pt x="2488" y="14094"/>
                  </a:lnTo>
                  <a:lnTo>
                    <a:pt x="2488" y="14217"/>
                  </a:lnTo>
                  <a:lnTo>
                    <a:pt x="2335" y="14309"/>
                  </a:lnTo>
                  <a:lnTo>
                    <a:pt x="2212" y="14248"/>
                  </a:lnTo>
                  <a:close/>
                  <a:moveTo>
                    <a:pt x="1905" y="13879"/>
                  </a:moveTo>
                  <a:lnTo>
                    <a:pt x="2089" y="14033"/>
                  </a:lnTo>
                  <a:lnTo>
                    <a:pt x="1966" y="14094"/>
                  </a:lnTo>
                  <a:lnTo>
                    <a:pt x="1905" y="14033"/>
                  </a:lnTo>
                  <a:close/>
                  <a:moveTo>
                    <a:pt x="1536" y="13941"/>
                  </a:moveTo>
                  <a:lnTo>
                    <a:pt x="1690" y="13941"/>
                  </a:lnTo>
                  <a:lnTo>
                    <a:pt x="1598" y="14002"/>
                  </a:lnTo>
                  <a:lnTo>
                    <a:pt x="1536" y="13941"/>
                  </a:lnTo>
                  <a:close/>
                  <a:moveTo>
                    <a:pt x="431" y="14186"/>
                  </a:moveTo>
                  <a:lnTo>
                    <a:pt x="615" y="14248"/>
                  </a:lnTo>
                  <a:lnTo>
                    <a:pt x="676" y="14186"/>
                  </a:lnTo>
                  <a:lnTo>
                    <a:pt x="554" y="14094"/>
                  </a:lnTo>
                  <a:lnTo>
                    <a:pt x="554" y="13972"/>
                  </a:lnTo>
                  <a:lnTo>
                    <a:pt x="615" y="13972"/>
                  </a:lnTo>
                  <a:lnTo>
                    <a:pt x="861" y="14125"/>
                  </a:lnTo>
                  <a:lnTo>
                    <a:pt x="891" y="14279"/>
                  </a:lnTo>
                  <a:lnTo>
                    <a:pt x="769" y="14279"/>
                  </a:lnTo>
                  <a:lnTo>
                    <a:pt x="738" y="14340"/>
                  </a:lnTo>
                  <a:lnTo>
                    <a:pt x="799" y="14463"/>
                  </a:lnTo>
                  <a:lnTo>
                    <a:pt x="922" y="14463"/>
                  </a:lnTo>
                  <a:lnTo>
                    <a:pt x="953" y="14616"/>
                  </a:lnTo>
                  <a:lnTo>
                    <a:pt x="861" y="14678"/>
                  </a:lnTo>
                  <a:lnTo>
                    <a:pt x="707" y="14555"/>
                  </a:lnTo>
                  <a:lnTo>
                    <a:pt x="554" y="14494"/>
                  </a:lnTo>
                  <a:lnTo>
                    <a:pt x="461" y="14401"/>
                  </a:lnTo>
                  <a:lnTo>
                    <a:pt x="369" y="1430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81" name="Google Shape;1381;p77"/>
            <p:cNvSpPr/>
            <p:nvPr/>
          </p:nvSpPr>
          <p:spPr>
            <a:xfrm>
              <a:off x="7045560" y="2290680"/>
              <a:ext cx="345958" cy="236879"/>
            </a:xfrm>
            <a:custGeom>
              <a:rect b="b" l="l" r="r" t="t"/>
              <a:pathLst>
                <a:path extrusionOk="0" h="3010" w="4392">
                  <a:moveTo>
                    <a:pt x="4176" y="2917"/>
                  </a:moveTo>
                  <a:lnTo>
                    <a:pt x="4299" y="2733"/>
                  </a:lnTo>
                  <a:lnTo>
                    <a:pt x="4268" y="2579"/>
                  </a:lnTo>
                  <a:lnTo>
                    <a:pt x="4391" y="2457"/>
                  </a:lnTo>
                  <a:lnTo>
                    <a:pt x="4391" y="2272"/>
                  </a:lnTo>
                  <a:lnTo>
                    <a:pt x="4023" y="1597"/>
                  </a:lnTo>
                  <a:lnTo>
                    <a:pt x="4084" y="983"/>
                  </a:lnTo>
                  <a:lnTo>
                    <a:pt x="4176" y="921"/>
                  </a:lnTo>
                  <a:lnTo>
                    <a:pt x="4238" y="676"/>
                  </a:lnTo>
                  <a:lnTo>
                    <a:pt x="4360" y="522"/>
                  </a:lnTo>
                  <a:lnTo>
                    <a:pt x="4391" y="461"/>
                  </a:lnTo>
                  <a:lnTo>
                    <a:pt x="4391" y="430"/>
                  </a:lnTo>
                  <a:lnTo>
                    <a:pt x="4299" y="307"/>
                  </a:lnTo>
                  <a:lnTo>
                    <a:pt x="4268" y="369"/>
                  </a:lnTo>
                  <a:lnTo>
                    <a:pt x="3623" y="369"/>
                  </a:lnTo>
                  <a:lnTo>
                    <a:pt x="3316" y="184"/>
                  </a:lnTo>
                  <a:lnTo>
                    <a:pt x="3009" y="184"/>
                  </a:lnTo>
                  <a:lnTo>
                    <a:pt x="2856" y="92"/>
                  </a:lnTo>
                  <a:lnTo>
                    <a:pt x="2702" y="154"/>
                  </a:lnTo>
                  <a:lnTo>
                    <a:pt x="2549" y="0"/>
                  </a:lnTo>
                  <a:lnTo>
                    <a:pt x="2549" y="92"/>
                  </a:lnTo>
                  <a:lnTo>
                    <a:pt x="2457" y="92"/>
                  </a:lnTo>
                  <a:lnTo>
                    <a:pt x="2457" y="184"/>
                  </a:lnTo>
                  <a:lnTo>
                    <a:pt x="2549" y="246"/>
                  </a:lnTo>
                  <a:lnTo>
                    <a:pt x="2395" y="338"/>
                  </a:lnTo>
                  <a:lnTo>
                    <a:pt x="2303" y="307"/>
                  </a:lnTo>
                  <a:lnTo>
                    <a:pt x="2027" y="307"/>
                  </a:lnTo>
                  <a:lnTo>
                    <a:pt x="1965" y="215"/>
                  </a:lnTo>
                  <a:lnTo>
                    <a:pt x="1904" y="399"/>
                  </a:lnTo>
                  <a:lnTo>
                    <a:pt x="1781" y="399"/>
                  </a:lnTo>
                  <a:lnTo>
                    <a:pt x="1597" y="430"/>
                  </a:lnTo>
                  <a:lnTo>
                    <a:pt x="1566" y="584"/>
                  </a:lnTo>
                  <a:lnTo>
                    <a:pt x="1474" y="553"/>
                  </a:lnTo>
                  <a:lnTo>
                    <a:pt x="1198" y="676"/>
                  </a:lnTo>
                  <a:lnTo>
                    <a:pt x="1106" y="829"/>
                  </a:lnTo>
                  <a:lnTo>
                    <a:pt x="1106" y="1351"/>
                  </a:lnTo>
                  <a:lnTo>
                    <a:pt x="1228" y="1351"/>
                  </a:lnTo>
                  <a:lnTo>
                    <a:pt x="1290" y="1320"/>
                  </a:lnTo>
                  <a:lnTo>
                    <a:pt x="1413" y="1320"/>
                  </a:lnTo>
                  <a:lnTo>
                    <a:pt x="1351" y="1413"/>
                  </a:lnTo>
                  <a:lnTo>
                    <a:pt x="1228" y="1413"/>
                  </a:lnTo>
                  <a:lnTo>
                    <a:pt x="1228" y="1628"/>
                  </a:lnTo>
                  <a:lnTo>
                    <a:pt x="1382" y="1842"/>
                  </a:lnTo>
                  <a:lnTo>
                    <a:pt x="1597" y="2057"/>
                  </a:lnTo>
                  <a:lnTo>
                    <a:pt x="1689" y="2057"/>
                  </a:lnTo>
                  <a:lnTo>
                    <a:pt x="1689" y="1904"/>
                  </a:lnTo>
                  <a:lnTo>
                    <a:pt x="1842" y="1781"/>
                  </a:lnTo>
                  <a:lnTo>
                    <a:pt x="1904" y="1904"/>
                  </a:lnTo>
                  <a:lnTo>
                    <a:pt x="1812" y="2334"/>
                  </a:lnTo>
                  <a:lnTo>
                    <a:pt x="1812" y="2426"/>
                  </a:lnTo>
                  <a:lnTo>
                    <a:pt x="1904" y="2395"/>
                  </a:lnTo>
                  <a:lnTo>
                    <a:pt x="2150" y="2242"/>
                  </a:lnTo>
                  <a:lnTo>
                    <a:pt x="2364" y="2180"/>
                  </a:lnTo>
                  <a:lnTo>
                    <a:pt x="2579" y="2334"/>
                  </a:lnTo>
                  <a:lnTo>
                    <a:pt x="2672" y="2334"/>
                  </a:lnTo>
                  <a:lnTo>
                    <a:pt x="2702" y="2211"/>
                  </a:lnTo>
                  <a:lnTo>
                    <a:pt x="2825" y="2303"/>
                  </a:lnTo>
                  <a:lnTo>
                    <a:pt x="2886" y="2426"/>
                  </a:lnTo>
                  <a:lnTo>
                    <a:pt x="3009" y="2426"/>
                  </a:lnTo>
                  <a:lnTo>
                    <a:pt x="3255" y="2579"/>
                  </a:lnTo>
                  <a:lnTo>
                    <a:pt x="3347" y="2764"/>
                  </a:lnTo>
                  <a:lnTo>
                    <a:pt x="3501" y="2856"/>
                  </a:lnTo>
                  <a:lnTo>
                    <a:pt x="3623" y="3009"/>
                  </a:lnTo>
                  <a:lnTo>
                    <a:pt x="3900" y="2886"/>
                  </a:lnTo>
                  <a:lnTo>
                    <a:pt x="4145" y="2948"/>
                  </a:lnTo>
                  <a:close/>
                  <a:moveTo>
                    <a:pt x="829" y="983"/>
                  </a:moveTo>
                  <a:lnTo>
                    <a:pt x="952" y="983"/>
                  </a:lnTo>
                  <a:lnTo>
                    <a:pt x="1013" y="1075"/>
                  </a:lnTo>
                  <a:lnTo>
                    <a:pt x="860" y="1106"/>
                  </a:lnTo>
                  <a:lnTo>
                    <a:pt x="829" y="1013"/>
                  </a:lnTo>
                  <a:close/>
                  <a:moveTo>
                    <a:pt x="522" y="1382"/>
                  </a:moveTo>
                  <a:lnTo>
                    <a:pt x="430" y="1198"/>
                  </a:lnTo>
                  <a:lnTo>
                    <a:pt x="276" y="1198"/>
                  </a:lnTo>
                  <a:lnTo>
                    <a:pt x="154" y="1259"/>
                  </a:lnTo>
                  <a:lnTo>
                    <a:pt x="92" y="1228"/>
                  </a:lnTo>
                  <a:lnTo>
                    <a:pt x="338" y="1106"/>
                  </a:lnTo>
                  <a:lnTo>
                    <a:pt x="430" y="1013"/>
                  </a:lnTo>
                  <a:lnTo>
                    <a:pt x="430" y="952"/>
                  </a:lnTo>
                  <a:lnTo>
                    <a:pt x="522" y="952"/>
                  </a:lnTo>
                  <a:lnTo>
                    <a:pt x="584" y="1013"/>
                  </a:lnTo>
                  <a:lnTo>
                    <a:pt x="737" y="1013"/>
                  </a:lnTo>
                  <a:lnTo>
                    <a:pt x="798" y="1167"/>
                  </a:lnTo>
                  <a:lnTo>
                    <a:pt x="706" y="1136"/>
                  </a:lnTo>
                  <a:lnTo>
                    <a:pt x="553" y="1228"/>
                  </a:lnTo>
                  <a:lnTo>
                    <a:pt x="522" y="1320"/>
                  </a:lnTo>
                  <a:close/>
                  <a:moveTo>
                    <a:pt x="829" y="1505"/>
                  </a:moveTo>
                  <a:lnTo>
                    <a:pt x="829" y="1413"/>
                  </a:lnTo>
                  <a:lnTo>
                    <a:pt x="1044" y="1413"/>
                  </a:lnTo>
                  <a:lnTo>
                    <a:pt x="1106" y="1597"/>
                  </a:lnTo>
                  <a:lnTo>
                    <a:pt x="1013" y="1628"/>
                  </a:lnTo>
                  <a:lnTo>
                    <a:pt x="829" y="1505"/>
                  </a:lnTo>
                  <a:close/>
                  <a:moveTo>
                    <a:pt x="92" y="2426"/>
                  </a:moveTo>
                  <a:lnTo>
                    <a:pt x="154" y="2457"/>
                  </a:lnTo>
                  <a:lnTo>
                    <a:pt x="276" y="2364"/>
                  </a:lnTo>
                  <a:lnTo>
                    <a:pt x="276" y="2272"/>
                  </a:lnTo>
                  <a:lnTo>
                    <a:pt x="399" y="2027"/>
                  </a:lnTo>
                  <a:lnTo>
                    <a:pt x="645" y="1996"/>
                  </a:lnTo>
                  <a:lnTo>
                    <a:pt x="737" y="1873"/>
                  </a:lnTo>
                  <a:lnTo>
                    <a:pt x="829" y="1750"/>
                  </a:lnTo>
                  <a:lnTo>
                    <a:pt x="952" y="1750"/>
                  </a:lnTo>
                  <a:lnTo>
                    <a:pt x="983" y="1750"/>
                  </a:lnTo>
                  <a:lnTo>
                    <a:pt x="952" y="1689"/>
                  </a:lnTo>
                  <a:lnTo>
                    <a:pt x="860" y="1628"/>
                  </a:lnTo>
                  <a:lnTo>
                    <a:pt x="737" y="1535"/>
                  </a:lnTo>
                  <a:lnTo>
                    <a:pt x="491" y="1535"/>
                  </a:lnTo>
                  <a:lnTo>
                    <a:pt x="399" y="1474"/>
                  </a:lnTo>
                  <a:lnTo>
                    <a:pt x="338" y="1597"/>
                  </a:lnTo>
                  <a:lnTo>
                    <a:pt x="276" y="1597"/>
                  </a:lnTo>
                  <a:lnTo>
                    <a:pt x="215" y="1689"/>
                  </a:lnTo>
                  <a:lnTo>
                    <a:pt x="154" y="1597"/>
                  </a:lnTo>
                  <a:lnTo>
                    <a:pt x="62" y="1566"/>
                  </a:lnTo>
                  <a:lnTo>
                    <a:pt x="62" y="1628"/>
                  </a:lnTo>
                  <a:lnTo>
                    <a:pt x="0" y="1658"/>
                  </a:lnTo>
                  <a:lnTo>
                    <a:pt x="92" y="1720"/>
                  </a:lnTo>
                  <a:lnTo>
                    <a:pt x="92" y="1781"/>
                  </a:lnTo>
                  <a:lnTo>
                    <a:pt x="31" y="1842"/>
                  </a:lnTo>
                  <a:lnTo>
                    <a:pt x="31" y="1935"/>
                  </a:lnTo>
                  <a:lnTo>
                    <a:pt x="154" y="1965"/>
                  </a:lnTo>
                  <a:lnTo>
                    <a:pt x="276" y="2088"/>
                  </a:lnTo>
                  <a:lnTo>
                    <a:pt x="215" y="2242"/>
                  </a:lnTo>
                  <a:lnTo>
                    <a:pt x="154" y="2242"/>
                  </a:lnTo>
                  <a:close/>
                </a:path>
              </a:pathLst>
            </a:custGeom>
            <a:solidFill>
              <a:schemeClr val="accent3"/>
            </a:solidFill>
            <a:ln>
              <a:noFill/>
            </a:ln>
          </p:spPr>
        </p:sp>
        <p:sp>
          <p:nvSpPr>
            <p:cNvPr id="1382" name="Google Shape;1382;p77"/>
            <p:cNvSpPr/>
            <p:nvPr/>
          </p:nvSpPr>
          <p:spPr>
            <a:xfrm>
              <a:off x="7009200" y="2462400"/>
              <a:ext cx="416156" cy="222477"/>
            </a:xfrm>
            <a:custGeom>
              <a:rect b="b" l="l" r="r" t="t"/>
              <a:pathLst>
                <a:path extrusionOk="0" h="2826" w="5282">
                  <a:moveTo>
                    <a:pt x="5282" y="2180"/>
                  </a:moveTo>
                  <a:lnTo>
                    <a:pt x="5251" y="1965"/>
                  </a:lnTo>
                  <a:lnTo>
                    <a:pt x="5128" y="1812"/>
                  </a:lnTo>
                  <a:lnTo>
                    <a:pt x="5036" y="1566"/>
                  </a:lnTo>
                  <a:lnTo>
                    <a:pt x="4975" y="1474"/>
                  </a:lnTo>
                  <a:lnTo>
                    <a:pt x="4883" y="1290"/>
                  </a:lnTo>
                  <a:lnTo>
                    <a:pt x="4913" y="1167"/>
                  </a:lnTo>
                  <a:lnTo>
                    <a:pt x="4852" y="1044"/>
                  </a:lnTo>
                  <a:lnTo>
                    <a:pt x="4791" y="983"/>
                  </a:lnTo>
                  <a:lnTo>
                    <a:pt x="4821" y="891"/>
                  </a:lnTo>
                  <a:lnTo>
                    <a:pt x="4791" y="737"/>
                  </a:lnTo>
                  <a:lnTo>
                    <a:pt x="4391" y="676"/>
                  </a:lnTo>
                  <a:lnTo>
                    <a:pt x="4084" y="799"/>
                  </a:lnTo>
                  <a:lnTo>
                    <a:pt x="3962" y="614"/>
                  </a:lnTo>
                  <a:lnTo>
                    <a:pt x="3808" y="553"/>
                  </a:lnTo>
                  <a:lnTo>
                    <a:pt x="3716" y="369"/>
                  </a:lnTo>
                  <a:lnTo>
                    <a:pt x="3470" y="215"/>
                  </a:lnTo>
                  <a:lnTo>
                    <a:pt x="3378" y="184"/>
                  </a:lnTo>
                  <a:lnTo>
                    <a:pt x="3317" y="62"/>
                  </a:lnTo>
                  <a:lnTo>
                    <a:pt x="3194" y="0"/>
                  </a:lnTo>
                  <a:lnTo>
                    <a:pt x="3163" y="123"/>
                  </a:lnTo>
                  <a:lnTo>
                    <a:pt x="3040" y="123"/>
                  </a:lnTo>
                  <a:lnTo>
                    <a:pt x="2825" y="0"/>
                  </a:lnTo>
                  <a:lnTo>
                    <a:pt x="2641" y="31"/>
                  </a:lnTo>
                  <a:lnTo>
                    <a:pt x="2396" y="184"/>
                  </a:lnTo>
                  <a:lnTo>
                    <a:pt x="2303" y="215"/>
                  </a:lnTo>
                  <a:lnTo>
                    <a:pt x="2303" y="430"/>
                  </a:lnTo>
                  <a:lnTo>
                    <a:pt x="2365" y="799"/>
                  </a:lnTo>
                  <a:lnTo>
                    <a:pt x="2273" y="1075"/>
                  </a:lnTo>
                  <a:lnTo>
                    <a:pt x="2027" y="1351"/>
                  </a:lnTo>
                  <a:lnTo>
                    <a:pt x="1812" y="1351"/>
                  </a:lnTo>
                  <a:lnTo>
                    <a:pt x="1628" y="1167"/>
                  </a:lnTo>
                  <a:lnTo>
                    <a:pt x="1597" y="1014"/>
                  </a:lnTo>
                  <a:lnTo>
                    <a:pt x="1229" y="614"/>
                  </a:lnTo>
                  <a:lnTo>
                    <a:pt x="1198" y="369"/>
                  </a:lnTo>
                  <a:lnTo>
                    <a:pt x="1137" y="369"/>
                  </a:lnTo>
                  <a:lnTo>
                    <a:pt x="983" y="522"/>
                  </a:lnTo>
                  <a:lnTo>
                    <a:pt x="768" y="584"/>
                  </a:lnTo>
                  <a:lnTo>
                    <a:pt x="676" y="645"/>
                  </a:lnTo>
                  <a:lnTo>
                    <a:pt x="523" y="676"/>
                  </a:lnTo>
                  <a:lnTo>
                    <a:pt x="369" y="829"/>
                  </a:lnTo>
                  <a:lnTo>
                    <a:pt x="400" y="1014"/>
                  </a:lnTo>
                  <a:lnTo>
                    <a:pt x="338" y="983"/>
                  </a:lnTo>
                  <a:lnTo>
                    <a:pt x="338" y="1290"/>
                  </a:lnTo>
                  <a:lnTo>
                    <a:pt x="123" y="1536"/>
                  </a:lnTo>
                  <a:lnTo>
                    <a:pt x="93" y="1689"/>
                  </a:lnTo>
                  <a:lnTo>
                    <a:pt x="123" y="1843"/>
                  </a:lnTo>
                  <a:lnTo>
                    <a:pt x="1" y="1965"/>
                  </a:lnTo>
                  <a:lnTo>
                    <a:pt x="93" y="2365"/>
                  </a:lnTo>
                  <a:lnTo>
                    <a:pt x="185" y="2457"/>
                  </a:lnTo>
                  <a:lnTo>
                    <a:pt x="185" y="2487"/>
                  </a:lnTo>
                  <a:lnTo>
                    <a:pt x="338" y="2426"/>
                  </a:lnTo>
                  <a:lnTo>
                    <a:pt x="400" y="2272"/>
                  </a:lnTo>
                  <a:lnTo>
                    <a:pt x="615" y="2058"/>
                  </a:lnTo>
                  <a:lnTo>
                    <a:pt x="1014" y="1965"/>
                  </a:lnTo>
                  <a:lnTo>
                    <a:pt x="1290" y="1996"/>
                  </a:lnTo>
                  <a:lnTo>
                    <a:pt x="1474" y="1996"/>
                  </a:lnTo>
                  <a:lnTo>
                    <a:pt x="1597" y="2088"/>
                  </a:lnTo>
                  <a:lnTo>
                    <a:pt x="1751" y="1965"/>
                  </a:lnTo>
                  <a:lnTo>
                    <a:pt x="1904" y="1935"/>
                  </a:lnTo>
                  <a:lnTo>
                    <a:pt x="1966" y="2027"/>
                  </a:lnTo>
                  <a:lnTo>
                    <a:pt x="2089" y="2027"/>
                  </a:lnTo>
                  <a:lnTo>
                    <a:pt x="2242" y="2180"/>
                  </a:lnTo>
                  <a:lnTo>
                    <a:pt x="2488" y="2180"/>
                  </a:lnTo>
                  <a:lnTo>
                    <a:pt x="2580" y="2211"/>
                  </a:lnTo>
                  <a:lnTo>
                    <a:pt x="2825" y="2058"/>
                  </a:lnTo>
                  <a:lnTo>
                    <a:pt x="3133" y="2180"/>
                  </a:lnTo>
                  <a:lnTo>
                    <a:pt x="3378" y="2211"/>
                  </a:lnTo>
                  <a:lnTo>
                    <a:pt x="3593" y="2457"/>
                  </a:lnTo>
                  <a:lnTo>
                    <a:pt x="3777" y="2487"/>
                  </a:lnTo>
                  <a:lnTo>
                    <a:pt x="3962" y="2764"/>
                  </a:lnTo>
                  <a:lnTo>
                    <a:pt x="4207" y="2764"/>
                  </a:lnTo>
                  <a:lnTo>
                    <a:pt x="4299" y="2825"/>
                  </a:lnTo>
                  <a:lnTo>
                    <a:pt x="4299" y="2825"/>
                  </a:lnTo>
                  <a:lnTo>
                    <a:pt x="4545" y="2733"/>
                  </a:lnTo>
                  <a:lnTo>
                    <a:pt x="4883" y="2672"/>
                  </a:lnTo>
                  <a:lnTo>
                    <a:pt x="4944" y="2457"/>
                  </a:lnTo>
                  <a:lnTo>
                    <a:pt x="5067" y="2395"/>
                  </a:lnTo>
                  <a:lnTo>
                    <a:pt x="5128" y="2211"/>
                  </a:lnTo>
                  <a:close/>
                </a:path>
              </a:pathLst>
            </a:custGeom>
            <a:solidFill>
              <a:schemeClr val="accent3"/>
            </a:solidFill>
            <a:ln>
              <a:noFill/>
            </a:ln>
          </p:spPr>
        </p:sp>
        <p:sp>
          <p:nvSpPr>
            <p:cNvPr id="1383" name="Google Shape;1383;p77"/>
            <p:cNvSpPr/>
            <p:nvPr/>
          </p:nvSpPr>
          <p:spPr>
            <a:xfrm>
              <a:off x="7023600" y="2615040"/>
              <a:ext cx="324001" cy="236879"/>
            </a:xfrm>
            <a:custGeom>
              <a:rect b="b" l="l" r="r" t="t"/>
              <a:pathLst>
                <a:path extrusionOk="0" h="3010" w="4116">
                  <a:moveTo>
                    <a:pt x="1321" y="2181"/>
                  </a:moveTo>
                  <a:lnTo>
                    <a:pt x="1321" y="1904"/>
                  </a:lnTo>
                  <a:lnTo>
                    <a:pt x="1413" y="1751"/>
                  </a:lnTo>
                  <a:lnTo>
                    <a:pt x="1321" y="1659"/>
                  </a:lnTo>
                  <a:lnTo>
                    <a:pt x="1229" y="1659"/>
                  </a:lnTo>
                  <a:lnTo>
                    <a:pt x="1198" y="1475"/>
                  </a:lnTo>
                  <a:lnTo>
                    <a:pt x="1075" y="1444"/>
                  </a:lnTo>
                  <a:lnTo>
                    <a:pt x="768" y="1505"/>
                  </a:lnTo>
                  <a:lnTo>
                    <a:pt x="553" y="1382"/>
                  </a:lnTo>
                  <a:lnTo>
                    <a:pt x="339" y="1075"/>
                  </a:lnTo>
                  <a:lnTo>
                    <a:pt x="62" y="1137"/>
                  </a:lnTo>
                  <a:lnTo>
                    <a:pt x="1" y="1106"/>
                  </a:lnTo>
                  <a:lnTo>
                    <a:pt x="62" y="983"/>
                  </a:lnTo>
                  <a:lnTo>
                    <a:pt x="31" y="799"/>
                  </a:lnTo>
                  <a:lnTo>
                    <a:pt x="1" y="553"/>
                  </a:lnTo>
                  <a:lnTo>
                    <a:pt x="154" y="492"/>
                  </a:lnTo>
                  <a:lnTo>
                    <a:pt x="216" y="338"/>
                  </a:lnTo>
                  <a:lnTo>
                    <a:pt x="431" y="124"/>
                  </a:lnTo>
                  <a:lnTo>
                    <a:pt x="830" y="31"/>
                  </a:lnTo>
                  <a:lnTo>
                    <a:pt x="1106" y="62"/>
                  </a:lnTo>
                  <a:lnTo>
                    <a:pt x="1290" y="62"/>
                  </a:lnTo>
                  <a:lnTo>
                    <a:pt x="1413" y="154"/>
                  </a:lnTo>
                  <a:lnTo>
                    <a:pt x="1567" y="31"/>
                  </a:lnTo>
                  <a:lnTo>
                    <a:pt x="1720" y="1"/>
                  </a:lnTo>
                  <a:lnTo>
                    <a:pt x="1782" y="93"/>
                  </a:lnTo>
                  <a:lnTo>
                    <a:pt x="1905" y="93"/>
                  </a:lnTo>
                  <a:lnTo>
                    <a:pt x="2058" y="246"/>
                  </a:lnTo>
                  <a:lnTo>
                    <a:pt x="2304" y="246"/>
                  </a:lnTo>
                  <a:lnTo>
                    <a:pt x="2396" y="277"/>
                  </a:lnTo>
                  <a:lnTo>
                    <a:pt x="2641" y="124"/>
                  </a:lnTo>
                  <a:lnTo>
                    <a:pt x="2949" y="246"/>
                  </a:lnTo>
                  <a:lnTo>
                    <a:pt x="3194" y="277"/>
                  </a:lnTo>
                  <a:lnTo>
                    <a:pt x="3409" y="523"/>
                  </a:lnTo>
                  <a:lnTo>
                    <a:pt x="3593" y="553"/>
                  </a:lnTo>
                  <a:lnTo>
                    <a:pt x="3778" y="830"/>
                  </a:lnTo>
                  <a:lnTo>
                    <a:pt x="4023" y="830"/>
                  </a:lnTo>
                  <a:lnTo>
                    <a:pt x="4115" y="891"/>
                  </a:lnTo>
                  <a:lnTo>
                    <a:pt x="3900" y="1168"/>
                  </a:lnTo>
                  <a:lnTo>
                    <a:pt x="4054" y="1198"/>
                  </a:lnTo>
                  <a:lnTo>
                    <a:pt x="4054" y="1382"/>
                  </a:lnTo>
                  <a:lnTo>
                    <a:pt x="3747" y="1505"/>
                  </a:lnTo>
                  <a:lnTo>
                    <a:pt x="3593" y="1782"/>
                  </a:lnTo>
                  <a:lnTo>
                    <a:pt x="3471" y="1812"/>
                  </a:lnTo>
                  <a:lnTo>
                    <a:pt x="3440" y="2058"/>
                  </a:lnTo>
                  <a:lnTo>
                    <a:pt x="3655" y="2181"/>
                  </a:lnTo>
                  <a:lnTo>
                    <a:pt x="3655" y="2334"/>
                  </a:lnTo>
                  <a:lnTo>
                    <a:pt x="3471" y="2334"/>
                  </a:lnTo>
                  <a:lnTo>
                    <a:pt x="3409" y="2242"/>
                  </a:lnTo>
                  <a:lnTo>
                    <a:pt x="3256" y="2304"/>
                  </a:lnTo>
                  <a:lnTo>
                    <a:pt x="3194" y="2519"/>
                  </a:lnTo>
                  <a:lnTo>
                    <a:pt x="2949" y="2519"/>
                  </a:lnTo>
                  <a:lnTo>
                    <a:pt x="3041" y="2764"/>
                  </a:lnTo>
                  <a:lnTo>
                    <a:pt x="2887" y="2764"/>
                  </a:lnTo>
                  <a:lnTo>
                    <a:pt x="2672" y="2887"/>
                  </a:lnTo>
                  <a:lnTo>
                    <a:pt x="2457" y="2764"/>
                  </a:lnTo>
                  <a:lnTo>
                    <a:pt x="2150" y="2856"/>
                  </a:lnTo>
                  <a:lnTo>
                    <a:pt x="1966" y="3010"/>
                  </a:lnTo>
                  <a:lnTo>
                    <a:pt x="1874" y="2826"/>
                  </a:lnTo>
                  <a:lnTo>
                    <a:pt x="1874" y="2641"/>
                  </a:lnTo>
                  <a:lnTo>
                    <a:pt x="1782" y="2334"/>
                  </a:lnTo>
                  <a:lnTo>
                    <a:pt x="1690" y="2304"/>
                  </a:lnTo>
                  <a:lnTo>
                    <a:pt x="1505" y="2181"/>
                  </a:lnTo>
                  <a:close/>
                </a:path>
              </a:pathLst>
            </a:custGeom>
            <a:solidFill>
              <a:schemeClr val="accent3"/>
            </a:solidFill>
            <a:ln>
              <a:noFill/>
            </a:ln>
          </p:spPr>
        </p:sp>
        <p:sp>
          <p:nvSpPr>
            <p:cNvPr id="1384" name="Google Shape;1384;p77"/>
            <p:cNvSpPr/>
            <p:nvPr/>
          </p:nvSpPr>
          <p:spPr>
            <a:xfrm>
              <a:off x="7178400" y="2631960"/>
              <a:ext cx="546847" cy="420840"/>
            </a:xfrm>
            <a:custGeom>
              <a:rect b="b" l="l" r="r" t="t"/>
              <a:pathLst>
                <a:path extrusionOk="0" h="5344" w="6941">
                  <a:moveTo>
                    <a:pt x="1" y="2795"/>
                  </a:moveTo>
                  <a:lnTo>
                    <a:pt x="185" y="2641"/>
                  </a:lnTo>
                  <a:lnTo>
                    <a:pt x="492" y="2549"/>
                  </a:lnTo>
                  <a:lnTo>
                    <a:pt x="707" y="2672"/>
                  </a:lnTo>
                  <a:lnTo>
                    <a:pt x="922" y="2549"/>
                  </a:lnTo>
                  <a:lnTo>
                    <a:pt x="1076" y="2549"/>
                  </a:lnTo>
                  <a:lnTo>
                    <a:pt x="984" y="2304"/>
                  </a:lnTo>
                  <a:lnTo>
                    <a:pt x="1229" y="2304"/>
                  </a:lnTo>
                  <a:lnTo>
                    <a:pt x="1291" y="2089"/>
                  </a:lnTo>
                  <a:lnTo>
                    <a:pt x="1444" y="2027"/>
                  </a:lnTo>
                  <a:lnTo>
                    <a:pt x="1506" y="2119"/>
                  </a:lnTo>
                  <a:lnTo>
                    <a:pt x="1690" y="2119"/>
                  </a:lnTo>
                  <a:lnTo>
                    <a:pt x="1690" y="1966"/>
                  </a:lnTo>
                  <a:lnTo>
                    <a:pt x="1475" y="1843"/>
                  </a:lnTo>
                  <a:lnTo>
                    <a:pt x="1506" y="1597"/>
                  </a:lnTo>
                  <a:lnTo>
                    <a:pt x="1628" y="1567"/>
                  </a:lnTo>
                  <a:lnTo>
                    <a:pt x="1782" y="1290"/>
                  </a:lnTo>
                  <a:lnTo>
                    <a:pt x="2089" y="1167"/>
                  </a:lnTo>
                  <a:lnTo>
                    <a:pt x="2089" y="983"/>
                  </a:lnTo>
                  <a:lnTo>
                    <a:pt x="1935" y="953"/>
                  </a:lnTo>
                  <a:lnTo>
                    <a:pt x="2150" y="676"/>
                  </a:lnTo>
                  <a:lnTo>
                    <a:pt x="2396" y="584"/>
                  </a:lnTo>
                  <a:lnTo>
                    <a:pt x="2734" y="523"/>
                  </a:lnTo>
                  <a:lnTo>
                    <a:pt x="2795" y="308"/>
                  </a:lnTo>
                  <a:lnTo>
                    <a:pt x="2918" y="246"/>
                  </a:lnTo>
                  <a:lnTo>
                    <a:pt x="2979" y="62"/>
                  </a:lnTo>
                  <a:lnTo>
                    <a:pt x="3194" y="31"/>
                  </a:lnTo>
                  <a:lnTo>
                    <a:pt x="3317" y="123"/>
                  </a:lnTo>
                  <a:lnTo>
                    <a:pt x="3501" y="1"/>
                  </a:lnTo>
                  <a:lnTo>
                    <a:pt x="3686" y="277"/>
                  </a:lnTo>
                  <a:lnTo>
                    <a:pt x="3870" y="185"/>
                  </a:lnTo>
                  <a:lnTo>
                    <a:pt x="4054" y="185"/>
                  </a:lnTo>
                  <a:lnTo>
                    <a:pt x="4208" y="461"/>
                  </a:lnTo>
                  <a:lnTo>
                    <a:pt x="4423" y="308"/>
                  </a:lnTo>
                  <a:lnTo>
                    <a:pt x="4668" y="246"/>
                  </a:lnTo>
                  <a:lnTo>
                    <a:pt x="4760" y="369"/>
                  </a:lnTo>
                  <a:lnTo>
                    <a:pt x="4883" y="369"/>
                  </a:lnTo>
                  <a:lnTo>
                    <a:pt x="5252" y="492"/>
                  </a:lnTo>
                  <a:lnTo>
                    <a:pt x="5282" y="676"/>
                  </a:lnTo>
                  <a:lnTo>
                    <a:pt x="5221" y="891"/>
                  </a:lnTo>
                  <a:lnTo>
                    <a:pt x="5374" y="1045"/>
                  </a:lnTo>
                  <a:lnTo>
                    <a:pt x="5374" y="1321"/>
                  </a:lnTo>
                  <a:lnTo>
                    <a:pt x="5559" y="1505"/>
                  </a:lnTo>
                  <a:lnTo>
                    <a:pt x="5651" y="1751"/>
                  </a:lnTo>
                  <a:lnTo>
                    <a:pt x="5866" y="2027"/>
                  </a:lnTo>
                  <a:lnTo>
                    <a:pt x="6050" y="2150"/>
                  </a:lnTo>
                  <a:lnTo>
                    <a:pt x="6111" y="2426"/>
                  </a:lnTo>
                  <a:lnTo>
                    <a:pt x="6388" y="2488"/>
                  </a:lnTo>
                  <a:lnTo>
                    <a:pt x="6695" y="2764"/>
                  </a:lnTo>
                  <a:lnTo>
                    <a:pt x="6726" y="2918"/>
                  </a:lnTo>
                  <a:lnTo>
                    <a:pt x="6940" y="3071"/>
                  </a:lnTo>
                  <a:lnTo>
                    <a:pt x="6848" y="3163"/>
                  </a:lnTo>
                  <a:lnTo>
                    <a:pt x="6664" y="3440"/>
                  </a:lnTo>
                  <a:lnTo>
                    <a:pt x="6234" y="3501"/>
                  </a:lnTo>
                  <a:lnTo>
                    <a:pt x="6050" y="3317"/>
                  </a:lnTo>
                  <a:lnTo>
                    <a:pt x="5989" y="3470"/>
                  </a:lnTo>
                  <a:lnTo>
                    <a:pt x="5989" y="3655"/>
                  </a:lnTo>
                  <a:lnTo>
                    <a:pt x="6173" y="3931"/>
                  </a:lnTo>
                  <a:lnTo>
                    <a:pt x="6142" y="4146"/>
                  </a:lnTo>
                  <a:lnTo>
                    <a:pt x="6326" y="4361"/>
                  </a:lnTo>
                  <a:lnTo>
                    <a:pt x="6326" y="4576"/>
                  </a:lnTo>
                  <a:lnTo>
                    <a:pt x="6326" y="4576"/>
                  </a:lnTo>
                  <a:lnTo>
                    <a:pt x="5958" y="4668"/>
                  </a:lnTo>
                  <a:lnTo>
                    <a:pt x="5712" y="4668"/>
                  </a:lnTo>
                  <a:lnTo>
                    <a:pt x="5589" y="5006"/>
                  </a:lnTo>
                  <a:lnTo>
                    <a:pt x="5589" y="5282"/>
                  </a:lnTo>
                  <a:lnTo>
                    <a:pt x="5405" y="5313"/>
                  </a:lnTo>
                  <a:lnTo>
                    <a:pt x="5252" y="5159"/>
                  </a:lnTo>
                  <a:lnTo>
                    <a:pt x="5037" y="5251"/>
                  </a:lnTo>
                  <a:lnTo>
                    <a:pt x="4883" y="5159"/>
                  </a:lnTo>
                  <a:lnTo>
                    <a:pt x="4699" y="5159"/>
                  </a:lnTo>
                  <a:lnTo>
                    <a:pt x="4545" y="5343"/>
                  </a:lnTo>
                  <a:lnTo>
                    <a:pt x="4423" y="5313"/>
                  </a:lnTo>
                  <a:lnTo>
                    <a:pt x="4392" y="5159"/>
                  </a:lnTo>
                  <a:lnTo>
                    <a:pt x="4146" y="5129"/>
                  </a:lnTo>
                  <a:lnTo>
                    <a:pt x="3901" y="5282"/>
                  </a:lnTo>
                  <a:lnTo>
                    <a:pt x="3778" y="5221"/>
                  </a:lnTo>
                  <a:lnTo>
                    <a:pt x="3532" y="5190"/>
                  </a:lnTo>
                  <a:lnTo>
                    <a:pt x="3471" y="5251"/>
                  </a:lnTo>
                  <a:lnTo>
                    <a:pt x="3348" y="5251"/>
                  </a:lnTo>
                  <a:lnTo>
                    <a:pt x="3225" y="5129"/>
                  </a:lnTo>
                  <a:lnTo>
                    <a:pt x="2918" y="5251"/>
                  </a:lnTo>
                  <a:lnTo>
                    <a:pt x="2887" y="5159"/>
                  </a:lnTo>
                  <a:lnTo>
                    <a:pt x="2703" y="5067"/>
                  </a:lnTo>
                  <a:lnTo>
                    <a:pt x="2212" y="4975"/>
                  </a:lnTo>
                  <a:lnTo>
                    <a:pt x="2028" y="4883"/>
                  </a:lnTo>
                  <a:lnTo>
                    <a:pt x="1905" y="4852"/>
                  </a:lnTo>
                  <a:lnTo>
                    <a:pt x="1751" y="5006"/>
                  </a:lnTo>
                  <a:lnTo>
                    <a:pt x="1475" y="5006"/>
                  </a:lnTo>
                  <a:lnTo>
                    <a:pt x="891" y="5098"/>
                  </a:lnTo>
                  <a:lnTo>
                    <a:pt x="769" y="5190"/>
                  </a:lnTo>
                  <a:lnTo>
                    <a:pt x="492" y="5036"/>
                  </a:lnTo>
                  <a:lnTo>
                    <a:pt x="369" y="5067"/>
                  </a:lnTo>
                  <a:lnTo>
                    <a:pt x="369" y="4975"/>
                  </a:lnTo>
                  <a:lnTo>
                    <a:pt x="185" y="4699"/>
                  </a:lnTo>
                  <a:lnTo>
                    <a:pt x="124" y="4453"/>
                  </a:lnTo>
                  <a:lnTo>
                    <a:pt x="247" y="4269"/>
                  </a:lnTo>
                  <a:lnTo>
                    <a:pt x="431" y="4207"/>
                  </a:lnTo>
                  <a:lnTo>
                    <a:pt x="431" y="3685"/>
                  </a:lnTo>
                  <a:lnTo>
                    <a:pt x="339" y="3593"/>
                  </a:lnTo>
                  <a:lnTo>
                    <a:pt x="277" y="3409"/>
                  </a:lnTo>
                  <a:lnTo>
                    <a:pt x="185" y="3225"/>
                  </a:lnTo>
                  <a:lnTo>
                    <a:pt x="62" y="2856"/>
                  </a:lnTo>
                  <a:close/>
                </a:path>
              </a:pathLst>
            </a:custGeom>
            <a:solidFill>
              <a:schemeClr val="accent3"/>
            </a:solidFill>
            <a:ln>
              <a:noFill/>
            </a:ln>
          </p:spPr>
        </p:sp>
        <p:sp>
          <p:nvSpPr>
            <p:cNvPr id="1385" name="Google Shape;1385;p77"/>
            <p:cNvSpPr/>
            <p:nvPr/>
          </p:nvSpPr>
          <p:spPr>
            <a:xfrm>
              <a:off x="7139880" y="2968560"/>
              <a:ext cx="1072063" cy="667803"/>
            </a:xfrm>
            <a:custGeom>
              <a:rect b="b" l="l" r="r" t="t"/>
              <a:pathLst>
                <a:path extrusionOk="0" h="8476" w="13604">
                  <a:moveTo>
                    <a:pt x="860" y="799"/>
                  </a:moveTo>
                  <a:lnTo>
                    <a:pt x="983" y="768"/>
                  </a:lnTo>
                  <a:lnTo>
                    <a:pt x="1260" y="922"/>
                  </a:lnTo>
                  <a:lnTo>
                    <a:pt x="1382" y="830"/>
                  </a:lnTo>
                  <a:lnTo>
                    <a:pt x="1966" y="738"/>
                  </a:lnTo>
                  <a:lnTo>
                    <a:pt x="2242" y="738"/>
                  </a:lnTo>
                  <a:lnTo>
                    <a:pt x="2396" y="584"/>
                  </a:lnTo>
                  <a:lnTo>
                    <a:pt x="2519" y="615"/>
                  </a:lnTo>
                  <a:lnTo>
                    <a:pt x="2703" y="707"/>
                  </a:lnTo>
                  <a:lnTo>
                    <a:pt x="3194" y="799"/>
                  </a:lnTo>
                  <a:lnTo>
                    <a:pt x="3378" y="891"/>
                  </a:lnTo>
                  <a:lnTo>
                    <a:pt x="3409" y="983"/>
                  </a:lnTo>
                  <a:lnTo>
                    <a:pt x="3716" y="861"/>
                  </a:lnTo>
                  <a:lnTo>
                    <a:pt x="3839" y="983"/>
                  </a:lnTo>
                  <a:lnTo>
                    <a:pt x="3962" y="983"/>
                  </a:lnTo>
                  <a:lnTo>
                    <a:pt x="4023" y="922"/>
                  </a:lnTo>
                  <a:lnTo>
                    <a:pt x="4269" y="953"/>
                  </a:lnTo>
                  <a:lnTo>
                    <a:pt x="4392" y="1014"/>
                  </a:lnTo>
                  <a:lnTo>
                    <a:pt x="4637" y="861"/>
                  </a:lnTo>
                  <a:lnTo>
                    <a:pt x="4883" y="891"/>
                  </a:lnTo>
                  <a:lnTo>
                    <a:pt x="4914" y="1045"/>
                  </a:lnTo>
                  <a:lnTo>
                    <a:pt x="5036" y="1075"/>
                  </a:lnTo>
                  <a:lnTo>
                    <a:pt x="5190" y="891"/>
                  </a:lnTo>
                  <a:lnTo>
                    <a:pt x="5374" y="891"/>
                  </a:lnTo>
                  <a:lnTo>
                    <a:pt x="5528" y="983"/>
                  </a:lnTo>
                  <a:lnTo>
                    <a:pt x="5743" y="891"/>
                  </a:lnTo>
                  <a:lnTo>
                    <a:pt x="5896" y="1045"/>
                  </a:lnTo>
                  <a:lnTo>
                    <a:pt x="6080" y="1014"/>
                  </a:lnTo>
                  <a:lnTo>
                    <a:pt x="6080" y="738"/>
                  </a:lnTo>
                  <a:lnTo>
                    <a:pt x="6203" y="400"/>
                  </a:lnTo>
                  <a:lnTo>
                    <a:pt x="6449" y="400"/>
                  </a:lnTo>
                  <a:lnTo>
                    <a:pt x="6817" y="308"/>
                  </a:lnTo>
                  <a:lnTo>
                    <a:pt x="6971" y="339"/>
                  </a:lnTo>
                  <a:lnTo>
                    <a:pt x="7155" y="277"/>
                  </a:lnTo>
                  <a:lnTo>
                    <a:pt x="7124" y="124"/>
                  </a:lnTo>
                  <a:lnTo>
                    <a:pt x="7247" y="1"/>
                  </a:lnTo>
                  <a:lnTo>
                    <a:pt x="7677" y="154"/>
                  </a:lnTo>
                  <a:lnTo>
                    <a:pt x="8107" y="154"/>
                  </a:lnTo>
                  <a:lnTo>
                    <a:pt x="8291" y="31"/>
                  </a:lnTo>
                  <a:lnTo>
                    <a:pt x="8475" y="31"/>
                  </a:lnTo>
                  <a:lnTo>
                    <a:pt x="8629" y="431"/>
                  </a:lnTo>
                  <a:lnTo>
                    <a:pt x="8783" y="553"/>
                  </a:lnTo>
                  <a:lnTo>
                    <a:pt x="8690" y="738"/>
                  </a:lnTo>
                  <a:lnTo>
                    <a:pt x="8905" y="1045"/>
                  </a:lnTo>
                  <a:lnTo>
                    <a:pt x="9366" y="983"/>
                  </a:lnTo>
                  <a:lnTo>
                    <a:pt x="9550" y="1137"/>
                  </a:lnTo>
                  <a:lnTo>
                    <a:pt x="9581" y="1290"/>
                  </a:lnTo>
                  <a:lnTo>
                    <a:pt x="9734" y="1321"/>
                  </a:lnTo>
                  <a:lnTo>
                    <a:pt x="9734" y="1536"/>
                  </a:lnTo>
                  <a:lnTo>
                    <a:pt x="9827" y="1812"/>
                  </a:lnTo>
                  <a:lnTo>
                    <a:pt x="10195" y="2181"/>
                  </a:lnTo>
                  <a:lnTo>
                    <a:pt x="10349" y="2027"/>
                  </a:lnTo>
                  <a:lnTo>
                    <a:pt x="10563" y="2150"/>
                  </a:lnTo>
                  <a:lnTo>
                    <a:pt x="10748" y="2089"/>
                  </a:lnTo>
                  <a:lnTo>
                    <a:pt x="10932" y="2119"/>
                  </a:lnTo>
                  <a:lnTo>
                    <a:pt x="11208" y="1905"/>
                  </a:lnTo>
                  <a:lnTo>
                    <a:pt x="11362" y="1874"/>
                  </a:lnTo>
                  <a:lnTo>
                    <a:pt x="11546" y="2304"/>
                  </a:lnTo>
                  <a:lnTo>
                    <a:pt x="11792" y="2457"/>
                  </a:lnTo>
                  <a:lnTo>
                    <a:pt x="11853" y="2611"/>
                  </a:lnTo>
                  <a:lnTo>
                    <a:pt x="11976" y="2488"/>
                  </a:lnTo>
                  <a:lnTo>
                    <a:pt x="12283" y="2580"/>
                  </a:lnTo>
                  <a:lnTo>
                    <a:pt x="12498" y="2580"/>
                  </a:lnTo>
                  <a:lnTo>
                    <a:pt x="12652" y="2672"/>
                  </a:lnTo>
                  <a:lnTo>
                    <a:pt x="12836" y="2641"/>
                  </a:lnTo>
                  <a:lnTo>
                    <a:pt x="13051" y="2764"/>
                  </a:lnTo>
                  <a:lnTo>
                    <a:pt x="13296" y="2826"/>
                  </a:lnTo>
                  <a:lnTo>
                    <a:pt x="13419" y="2703"/>
                  </a:lnTo>
                  <a:lnTo>
                    <a:pt x="13481" y="2887"/>
                  </a:lnTo>
                  <a:lnTo>
                    <a:pt x="13603" y="2949"/>
                  </a:lnTo>
                  <a:lnTo>
                    <a:pt x="13603" y="3163"/>
                  </a:lnTo>
                  <a:lnTo>
                    <a:pt x="13481" y="3348"/>
                  </a:lnTo>
                  <a:lnTo>
                    <a:pt x="13296" y="3378"/>
                  </a:lnTo>
                  <a:lnTo>
                    <a:pt x="13235" y="3747"/>
                  </a:lnTo>
                  <a:lnTo>
                    <a:pt x="13481" y="3900"/>
                  </a:lnTo>
                  <a:lnTo>
                    <a:pt x="13511" y="4146"/>
                  </a:lnTo>
                  <a:lnTo>
                    <a:pt x="13419" y="4453"/>
                  </a:lnTo>
                  <a:lnTo>
                    <a:pt x="13450" y="4668"/>
                  </a:lnTo>
                  <a:lnTo>
                    <a:pt x="13296" y="4791"/>
                  </a:lnTo>
                  <a:lnTo>
                    <a:pt x="12897" y="4791"/>
                  </a:lnTo>
                  <a:lnTo>
                    <a:pt x="12713" y="5098"/>
                  </a:lnTo>
                  <a:lnTo>
                    <a:pt x="12621" y="5129"/>
                  </a:lnTo>
                  <a:lnTo>
                    <a:pt x="12559" y="5528"/>
                  </a:lnTo>
                  <a:lnTo>
                    <a:pt x="12406" y="5589"/>
                  </a:lnTo>
                  <a:lnTo>
                    <a:pt x="12406" y="5497"/>
                  </a:lnTo>
                  <a:lnTo>
                    <a:pt x="12314" y="5466"/>
                  </a:lnTo>
                  <a:lnTo>
                    <a:pt x="12099" y="5559"/>
                  </a:lnTo>
                  <a:lnTo>
                    <a:pt x="11884" y="5559"/>
                  </a:lnTo>
                  <a:lnTo>
                    <a:pt x="11792" y="5620"/>
                  </a:lnTo>
                  <a:lnTo>
                    <a:pt x="11730" y="5773"/>
                  </a:lnTo>
                  <a:lnTo>
                    <a:pt x="11546" y="5773"/>
                  </a:lnTo>
                  <a:lnTo>
                    <a:pt x="11454" y="5896"/>
                  </a:lnTo>
                  <a:lnTo>
                    <a:pt x="11270" y="6081"/>
                  </a:lnTo>
                  <a:lnTo>
                    <a:pt x="11208" y="6081"/>
                  </a:lnTo>
                  <a:lnTo>
                    <a:pt x="11055" y="6081"/>
                  </a:lnTo>
                  <a:lnTo>
                    <a:pt x="10901" y="6203"/>
                  </a:lnTo>
                  <a:lnTo>
                    <a:pt x="10686" y="6142"/>
                  </a:lnTo>
                  <a:lnTo>
                    <a:pt x="10533" y="6265"/>
                  </a:lnTo>
                  <a:lnTo>
                    <a:pt x="10410" y="6234"/>
                  </a:lnTo>
                  <a:lnTo>
                    <a:pt x="10318" y="6050"/>
                  </a:lnTo>
                  <a:lnTo>
                    <a:pt x="10226" y="6050"/>
                  </a:lnTo>
                  <a:lnTo>
                    <a:pt x="10287" y="6173"/>
                  </a:lnTo>
                  <a:lnTo>
                    <a:pt x="10379" y="6295"/>
                  </a:lnTo>
                  <a:lnTo>
                    <a:pt x="10349" y="6388"/>
                  </a:lnTo>
                  <a:lnTo>
                    <a:pt x="10164" y="6633"/>
                  </a:lnTo>
                  <a:lnTo>
                    <a:pt x="10072" y="6695"/>
                  </a:lnTo>
                  <a:lnTo>
                    <a:pt x="10041" y="6633"/>
                  </a:lnTo>
                  <a:lnTo>
                    <a:pt x="10103" y="6572"/>
                  </a:lnTo>
                  <a:lnTo>
                    <a:pt x="10256" y="6388"/>
                  </a:lnTo>
                  <a:lnTo>
                    <a:pt x="10226" y="6326"/>
                  </a:lnTo>
                  <a:lnTo>
                    <a:pt x="10134" y="6265"/>
                  </a:lnTo>
                  <a:lnTo>
                    <a:pt x="10103" y="6357"/>
                  </a:lnTo>
                  <a:lnTo>
                    <a:pt x="9857" y="6633"/>
                  </a:lnTo>
                  <a:lnTo>
                    <a:pt x="9704" y="6633"/>
                  </a:lnTo>
                  <a:lnTo>
                    <a:pt x="9673" y="6756"/>
                  </a:lnTo>
                  <a:lnTo>
                    <a:pt x="9519" y="6756"/>
                  </a:lnTo>
                  <a:lnTo>
                    <a:pt x="9397" y="6664"/>
                  </a:lnTo>
                  <a:lnTo>
                    <a:pt x="9274" y="6756"/>
                  </a:lnTo>
                  <a:lnTo>
                    <a:pt x="9120" y="6725"/>
                  </a:lnTo>
                  <a:lnTo>
                    <a:pt x="9090" y="6787"/>
                  </a:lnTo>
                  <a:lnTo>
                    <a:pt x="9182" y="6848"/>
                  </a:lnTo>
                  <a:lnTo>
                    <a:pt x="9458" y="6848"/>
                  </a:lnTo>
                  <a:lnTo>
                    <a:pt x="9550" y="6971"/>
                  </a:lnTo>
                  <a:lnTo>
                    <a:pt x="9642" y="7032"/>
                  </a:lnTo>
                  <a:lnTo>
                    <a:pt x="9734" y="6971"/>
                  </a:lnTo>
                  <a:lnTo>
                    <a:pt x="9796" y="7063"/>
                  </a:lnTo>
                  <a:lnTo>
                    <a:pt x="9734" y="7155"/>
                  </a:lnTo>
                  <a:lnTo>
                    <a:pt x="9734" y="7247"/>
                  </a:lnTo>
                  <a:lnTo>
                    <a:pt x="9796" y="7186"/>
                  </a:lnTo>
                  <a:lnTo>
                    <a:pt x="9888" y="7186"/>
                  </a:lnTo>
                  <a:lnTo>
                    <a:pt x="9857" y="7309"/>
                  </a:lnTo>
                  <a:lnTo>
                    <a:pt x="9949" y="7217"/>
                  </a:lnTo>
                  <a:lnTo>
                    <a:pt x="10041" y="7278"/>
                  </a:lnTo>
                  <a:lnTo>
                    <a:pt x="10072" y="7462"/>
                  </a:lnTo>
                  <a:lnTo>
                    <a:pt x="10164" y="7554"/>
                  </a:lnTo>
                  <a:lnTo>
                    <a:pt x="10349" y="7616"/>
                  </a:lnTo>
                  <a:lnTo>
                    <a:pt x="10441" y="7585"/>
                  </a:lnTo>
                  <a:lnTo>
                    <a:pt x="10164" y="7309"/>
                  </a:lnTo>
                  <a:lnTo>
                    <a:pt x="9888" y="6971"/>
                  </a:lnTo>
                  <a:lnTo>
                    <a:pt x="9796" y="6756"/>
                  </a:lnTo>
                  <a:lnTo>
                    <a:pt x="9857" y="6725"/>
                  </a:lnTo>
                  <a:lnTo>
                    <a:pt x="9980" y="6879"/>
                  </a:lnTo>
                  <a:lnTo>
                    <a:pt x="10041" y="7094"/>
                  </a:lnTo>
                  <a:lnTo>
                    <a:pt x="10441" y="7554"/>
                  </a:lnTo>
                  <a:lnTo>
                    <a:pt x="10533" y="7585"/>
                  </a:lnTo>
                  <a:lnTo>
                    <a:pt x="10686" y="7432"/>
                  </a:lnTo>
                  <a:lnTo>
                    <a:pt x="10778" y="7432"/>
                  </a:lnTo>
                  <a:lnTo>
                    <a:pt x="10932" y="7524"/>
                  </a:lnTo>
                  <a:lnTo>
                    <a:pt x="10993" y="7370"/>
                  </a:lnTo>
                  <a:lnTo>
                    <a:pt x="11270" y="7339"/>
                  </a:lnTo>
                  <a:lnTo>
                    <a:pt x="11485" y="7339"/>
                  </a:lnTo>
                  <a:lnTo>
                    <a:pt x="11423" y="7462"/>
                  </a:lnTo>
                  <a:lnTo>
                    <a:pt x="11331" y="7524"/>
                  </a:lnTo>
                  <a:lnTo>
                    <a:pt x="11393" y="7677"/>
                  </a:lnTo>
                  <a:lnTo>
                    <a:pt x="11300" y="7800"/>
                  </a:lnTo>
                  <a:lnTo>
                    <a:pt x="11024" y="7800"/>
                  </a:lnTo>
                  <a:lnTo>
                    <a:pt x="10686" y="7769"/>
                  </a:lnTo>
                  <a:lnTo>
                    <a:pt x="10502" y="7861"/>
                  </a:lnTo>
                  <a:lnTo>
                    <a:pt x="10379" y="8076"/>
                  </a:lnTo>
                  <a:lnTo>
                    <a:pt x="10103" y="8046"/>
                  </a:lnTo>
                  <a:lnTo>
                    <a:pt x="9734" y="8353"/>
                  </a:lnTo>
                  <a:lnTo>
                    <a:pt x="9427" y="8476"/>
                  </a:lnTo>
                  <a:lnTo>
                    <a:pt x="9120" y="8476"/>
                  </a:lnTo>
                  <a:lnTo>
                    <a:pt x="8997" y="8353"/>
                  </a:lnTo>
                  <a:lnTo>
                    <a:pt x="9028" y="8291"/>
                  </a:lnTo>
                  <a:lnTo>
                    <a:pt x="9120" y="7984"/>
                  </a:lnTo>
                  <a:lnTo>
                    <a:pt x="9120" y="7861"/>
                  </a:lnTo>
                  <a:lnTo>
                    <a:pt x="8844" y="7677"/>
                  </a:lnTo>
                  <a:lnTo>
                    <a:pt x="8752" y="7677"/>
                  </a:lnTo>
                  <a:lnTo>
                    <a:pt x="8568" y="7585"/>
                  </a:lnTo>
                  <a:lnTo>
                    <a:pt x="8475" y="7677"/>
                  </a:lnTo>
                  <a:lnTo>
                    <a:pt x="8322" y="7616"/>
                  </a:lnTo>
                  <a:lnTo>
                    <a:pt x="8506" y="7370"/>
                  </a:lnTo>
                  <a:lnTo>
                    <a:pt x="8783" y="7186"/>
                  </a:lnTo>
                  <a:lnTo>
                    <a:pt x="9028" y="7155"/>
                  </a:lnTo>
                  <a:lnTo>
                    <a:pt x="9090" y="7094"/>
                  </a:lnTo>
                  <a:lnTo>
                    <a:pt x="8997" y="7002"/>
                  </a:lnTo>
                  <a:lnTo>
                    <a:pt x="8967" y="6787"/>
                  </a:lnTo>
                  <a:lnTo>
                    <a:pt x="8905" y="6756"/>
                  </a:lnTo>
                  <a:lnTo>
                    <a:pt x="8844" y="6879"/>
                  </a:lnTo>
                  <a:lnTo>
                    <a:pt x="8690" y="6787"/>
                  </a:lnTo>
                  <a:lnTo>
                    <a:pt x="8506" y="6695"/>
                  </a:lnTo>
                  <a:lnTo>
                    <a:pt x="8322" y="6756"/>
                  </a:lnTo>
                  <a:lnTo>
                    <a:pt x="8138" y="6848"/>
                  </a:lnTo>
                  <a:lnTo>
                    <a:pt x="7984" y="6756"/>
                  </a:lnTo>
                  <a:lnTo>
                    <a:pt x="7861" y="6725"/>
                  </a:lnTo>
                  <a:lnTo>
                    <a:pt x="7739" y="6633"/>
                  </a:lnTo>
                  <a:lnTo>
                    <a:pt x="7831" y="6572"/>
                  </a:lnTo>
                  <a:lnTo>
                    <a:pt x="7892" y="6510"/>
                  </a:lnTo>
                  <a:lnTo>
                    <a:pt x="7646" y="6418"/>
                  </a:lnTo>
                  <a:lnTo>
                    <a:pt x="7339" y="6418"/>
                  </a:lnTo>
                  <a:lnTo>
                    <a:pt x="7278" y="6326"/>
                  </a:lnTo>
                  <a:lnTo>
                    <a:pt x="7462" y="6326"/>
                  </a:lnTo>
                  <a:lnTo>
                    <a:pt x="7739" y="6295"/>
                  </a:lnTo>
                  <a:lnTo>
                    <a:pt x="7892" y="6326"/>
                  </a:lnTo>
                  <a:lnTo>
                    <a:pt x="7984" y="6295"/>
                  </a:lnTo>
                  <a:lnTo>
                    <a:pt x="8168" y="6173"/>
                  </a:lnTo>
                  <a:lnTo>
                    <a:pt x="7923" y="6234"/>
                  </a:lnTo>
                  <a:lnTo>
                    <a:pt x="7800" y="6203"/>
                  </a:lnTo>
                  <a:lnTo>
                    <a:pt x="7677" y="6111"/>
                  </a:lnTo>
                  <a:lnTo>
                    <a:pt x="7646" y="6019"/>
                  </a:lnTo>
                  <a:lnTo>
                    <a:pt x="7554" y="6142"/>
                  </a:lnTo>
                  <a:lnTo>
                    <a:pt x="7493" y="6234"/>
                  </a:lnTo>
                  <a:lnTo>
                    <a:pt x="7339" y="6234"/>
                  </a:lnTo>
                  <a:lnTo>
                    <a:pt x="7339" y="6203"/>
                  </a:lnTo>
                  <a:lnTo>
                    <a:pt x="7247" y="6111"/>
                  </a:lnTo>
                  <a:lnTo>
                    <a:pt x="7094" y="6295"/>
                  </a:lnTo>
                  <a:lnTo>
                    <a:pt x="6909" y="6326"/>
                  </a:lnTo>
                  <a:lnTo>
                    <a:pt x="6787" y="6418"/>
                  </a:lnTo>
                  <a:lnTo>
                    <a:pt x="6787" y="6633"/>
                  </a:lnTo>
                  <a:lnTo>
                    <a:pt x="6602" y="6848"/>
                  </a:lnTo>
                  <a:lnTo>
                    <a:pt x="6541" y="6848"/>
                  </a:lnTo>
                  <a:lnTo>
                    <a:pt x="6572" y="6940"/>
                  </a:lnTo>
                  <a:lnTo>
                    <a:pt x="6265" y="7309"/>
                  </a:lnTo>
                  <a:lnTo>
                    <a:pt x="6142" y="7309"/>
                  </a:lnTo>
                  <a:lnTo>
                    <a:pt x="6080" y="7217"/>
                  </a:lnTo>
                  <a:lnTo>
                    <a:pt x="6080" y="7339"/>
                  </a:lnTo>
                  <a:lnTo>
                    <a:pt x="6050" y="7432"/>
                  </a:lnTo>
                  <a:lnTo>
                    <a:pt x="6142" y="7524"/>
                  </a:lnTo>
                  <a:lnTo>
                    <a:pt x="6111" y="7677"/>
                  </a:lnTo>
                  <a:lnTo>
                    <a:pt x="6111" y="7677"/>
                  </a:lnTo>
                  <a:lnTo>
                    <a:pt x="5958" y="7554"/>
                  </a:lnTo>
                  <a:lnTo>
                    <a:pt x="5712" y="7585"/>
                  </a:lnTo>
                  <a:lnTo>
                    <a:pt x="5589" y="7677"/>
                  </a:lnTo>
                  <a:lnTo>
                    <a:pt x="5282" y="7677"/>
                  </a:lnTo>
                  <a:lnTo>
                    <a:pt x="5036" y="7647"/>
                  </a:lnTo>
                  <a:lnTo>
                    <a:pt x="4914" y="7401"/>
                  </a:lnTo>
                  <a:lnTo>
                    <a:pt x="5036" y="7309"/>
                  </a:lnTo>
                  <a:lnTo>
                    <a:pt x="5159" y="7370"/>
                  </a:lnTo>
                  <a:lnTo>
                    <a:pt x="5190" y="7217"/>
                  </a:lnTo>
                  <a:lnTo>
                    <a:pt x="5343" y="6910"/>
                  </a:lnTo>
                  <a:lnTo>
                    <a:pt x="5405" y="6940"/>
                  </a:lnTo>
                  <a:lnTo>
                    <a:pt x="5405" y="6725"/>
                  </a:lnTo>
                  <a:lnTo>
                    <a:pt x="5436" y="6418"/>
                  </a:lnTo>
                  <a:lnTo>
                    <a:pt x="5589" y="6418"/>
                  </a:lnTo>
                  <a:lnTo>
                    <a:pt x="5804" y="6357"/>
                  </a:lnTo>
                  <a:lnTo>
                    <a:pt x="5927" y="6449"/>
                  </a:lnTo>
                  <a:lnTo>
                    <a:pt x="6173" y="6449"/>
                  </a:lnTo>
                  <a:lnTo>
                    <a:pt x="6203" y="6357"/>
                  </a:lnTo>
                  <a:lnTo>
                    <a:pt x="6111" y="6234"/>
                  </a:lnTo>
                  <a:lnTo>
                    <a:pt x="6142" y="6081"/>
                  </a:lnTo>
                  <a:lnTo>
                    <a:pt x="6111" y="5927"/>
                  </a:lnTo>
                  <a:lnTo>
                    <a:pt x="5896" y="5804"/>
                  </a:lnTo>
                  <a:lnTo>
                    <a:pt x="5681" y="5620"/>
                  </a:lnTo>
                  <a:lnTo>
                    <a:pt x="5651" y="5528"/>
                  </a:lnTo>
                  <a:lnTo>
                    <a:pt x="5466" y="5436"/>
                  </a:lnTo>
                  <a:lnTo>
                    <a:pt x="5497" y="5221"/>
                  </a:lnTo>
                  <a:lnTo>
                    <a:pt x="5436" y="4944"/>
                  </a:lnTo>
                  <a:lnTo>
                    <a:pt x="5221" y="4822"/>
                  </a:lnTo>
                  <a:lnTo>
                    <a:pt x="4975" y="4576"/>
                  </a:lnTo>
                  <a:lnTo>
                    <a:pt x="4883" y="4576"/>
                  </a:lnTo>
                  <a:lnTo>
                    <a:pt x="4852" y="4668"/>
                  </a:lnTo>
                  <a:lnTo>
                    <a:pt x="4576" y="4637"/>
                  </a:lnTo>
                  <a:lnTo>
                    <a:pt x="4330" y="4392"/>
                  </a:lnTo>
                  <a:lnTo>
                    <a:pt x="4115" y="4392"/>
                  </a:lnTo>
                  <a:lnTo>
                    <a:pt x="3992" y="4207"/>
                  </a:lnTo>
                  <a:lnTo>
                    <a:pt x="3931" y="4269"/>
                  </a:lnTo>
                  <a:lnTo>
                    <a:pt x="3747" y="4269"/>
                  </a:lnTo>
                  <a:lnTo>
                    <a:pt x="3685" y="4361"/>
                  </a:lnTo>
                  <a:lnTo>
                    <a:pt x="3532" y="4269"/>
                  </a:lnTo>
                  <a:lnTo>
                    <a:pt x="3501" y="4330"/>
                  </a:lnTo>
                  <a:lnTo>
                    <a:pt x="3378" y="4269"/>
                  </a:lnTo>
                  <a:lnTo>
                    <a:pt x="3409" y="4484"/>
                  </a:lnTo>
                  <a:lnTo>
                    <a:pt x="3378" y="4576"/>
                  </a:lnTo>
                  <a:lnTo>
                    <a:pt x="3409" y="4791"/>
                  </a:lnTo>
                  <a:lnTo>
                    <a:pt x="3194" y="4822"/>
                  </a:lnTo>
                  <a:lnTo>
                    <a:pt x="3010" y="4944"/>
                  </a:lnTo>
                  <a:lnTo>
                    <a:pt x="2457" y="5037"/>
                  </a:lnTo>
                  <a:lnTo>
                    <a:pt x="2334" y="5190"/>
                  </a:lnTo>
                  <a:lnTo>
                    <a:pt x="2150" y="5221"/>
                  </a:lnTo>
                  <a:lnTo>
                    <a:pt x="1904" y="5282"/>
                  </a:lnTo>
                  <a:lnTo>
                    <a:pt x="1720" y="5221"/>
                  </a:lnTo>
                  <a:lnTo>
                    <a:pt x="1628" y="5067"/>
                  </a:lnTo>
                  <a:lnTo>
                    <a:pt x="1413" y="4975"/>
                  </a:lnTo>
                  <a:lnTo>
                    <a:pt x="1198" y="4975"/>
                  </a:lnTo>
                  <a:lnTo>
                    <a:pt x="891" y="4791"/>
                  </a:lnTo>
                  <a:lnTo>
                    <a:pt x="738" y="4791"/>
                  </a:lnTo>
                  <a:lnTo>
                    <a:pt x="615" y="4914"/>
                  </a:lnTo>
                  <a:lnTo>
                    <a:pt x="461" y="4914"/>
                  </a:lnTo>
                  <a:lnTo>
                    <a:pt x="400" y="4760"/>
                  </a:lnTo>
                  <a:lnTo>
                    <a:pt x="185" y="4607"/>
                  </a:lnTo>
                  <a:lnTo>
                    <a:pt x="1" y="4422"/>
                  </a:lnTo>
                  <a:lnTo>
                    <a:pt x="31" y="4422"/>
                  </a:lnTo>
                  <a:lnTo>
                    <a:pt x="62" y="4146"/>
                  </a:lnTo>
                  <a:lnTo>
                    <a:pt x="246" y="3778"/>
                  </a:lnTo>
                  <a:lnTo>
                    <a:pt x="400" y="3778"/>
                  </a:lnTo>
                  <a:lnTo>
                    <a:pt x="400" y="3532"/>
                  </a:lnTo>
                  <a:lnTo>
                    <a:pt x="369" y="3317"/>
                  </a:lnTo>
                  <a:lnTo>
                    <a:pt x="891" y="2734"/>
                  </a:lnTo>
                  <a:lnTo>
                    <a:pt x="953" y="2488"/>
                  </a:lnTo>
                  <a:lnTo>
                    <a:pt x="1075" y="2365"/>
                  </a:lnTo>
                  <a:lnTo>
                    <a:pt x="1198" y="2365"/>
                  </a:lnTo>
                  <a:lnTo>
                    <a:pt x="1260" y="2089"/>
                  </a:lnTo>
                  <a:lnTo>
                    <a:pt x="1198" y="1997"/>
                  </a:lnTo>
                  <a:lnTo>
                    <a:pt x="1167" y="1874"/>
                  </a:lnTo>
                  <a:lnTo>
                    <a:pt x="1260" y="1782"/>
                  </a:lnTo>
                  <a:lnTo>
                    <a:pt x="1045" y="1659"/>
                  </a:lnTo>
                  <a:lnTo>
                    <a:pt x="953" y="1413"/>
                  </a:lnTo>
                  <a:lnTo>
                    <a:pt x="860" y="1321"/>
                  </a:lnTo>
                  <a:lnTo>
                    <a:pt x="830" y="922"/>
                  </a:lnTo>
                  <a:close/>
                </a:path>
              </a:pathLst>
            </a:custGeom>
            <a:solidFill>
              <a:schemeClr val="accent3"/>
            </a:solidFill>
            <a:ln>
              <a:noFill/>
            </a:ln>
          </p:spPr>
        </p:sp>
        <p:sp>
          <p:nvSpPr>
            <p:cNvPr id="1386" name="Google Shape;1386;p77"/>
            <p:cNvSpPr/>
            <p:nvPr/>
          </p:nvSpPr>
          <p:spPr>
            <a:xfrm>
              <a:off x="7405920" y="3300120"/>
              <a:ext cx="222477" cy="251639"/>
            </a:xfrm>
            <a:custGeom>
              <a:rect b="b" l="l" r="r" t="t"/>
              <a:pathLst>
                <a:path extrusionOk="0" h="3194" w="2826">
                  <a:moveTo>
                    <a:pt x="31" y="584"/>
                  </a:moveTo>
                  <a:lnTo>
                    <a:pt x="0" y="369"/>
                  </a:lnTo>
                  <a:lnTo>
                    <a:pt x="31" y="277"/>
                  </a:lnTo>
                  <a:lnTo>
                    <a:pt x="0" y="62"/>
                  </a:lnTo>
                  <a:lnTo>
                    <a:pt x="123" y="123"/>
                  </a:lnTo>
                  <a:lnTo>
                    <a:pt x="154" y="62"/>
                  </a:lnTo>
                  <a:lnTo>
                    <a:pt x="307" y="154"/>
                  </a:lnTo>
                  <a:lnTo>
                    <a:pt x="369" y="62"/>
                  </a:lnTo>
                  <a:lnTo>
                    <a:pt x="553" y="62"/>
                  </a:lnTo>
                  <a:lnTo>
                    <a:pt x="614" y="0"/>
                  </a:lnTo>
                  <a:lnTo>
                    <a:pt x="737" y="185"/>
                  </a:lnTo>
                  <a:lnTo>
                    <a:pt x="952" y="185"/>
                  </a:lnTo>
                  <a:lnTo>
                    <a:pt x="1198" y="430"/>
                  </a:lnTo>
                  <a:lnTo>
                    <a:pt x="1474" y="461"/>
                  </a:lnTo>
                  <a:lnTo>
                    <a:pt x="1505" y="369"/>
                  </a:lnTo>
                  <a:lnTo>
                    <a:pt x="1597" y="369"/>
                  </a:lnTo>
                  <a:lnTo>
                    <a:pt x="1843" y="615"/>
                  </a:lnTo>
                  <a:lnTo>
                    <a:pt x="2058" y="737"/>
                  </a:lnTo>
                  <a:lnTo>
                    <a:pt x="2119" y="1014"/>
                  </a:lnTo>
                  <a:lnTo>
                    <a:pt x="2088" y="1229"/>
                  </a:lnTo>
                  <a:lnTo>
                    <a:pt x="2273" y="1321"/>
                  </a:lnTo>
                  <a:lnTo>
                    <a:pt x="2303" y="1413"/>
                  </a:lnTo>
                  <a:lnTo>
                    <a:pt x="2518" y="1597"/>
                  </a:lnTo>
                  <a:lnTo>
                    <a:pt x="2733" y="1720"/>
                  </a:lnTo>
                  <a:lnTo>
                    <a:pt x="2764" y="1874"/>
                  </a:lnTo>
                  <a:lnTo>
                    <a:pt x="2733" y="2027"/>
                  </a:lnTo>
                  <a:lnTo>
                    <a:pt x="2825" y="2150"/>
                  </a:lnTo>
                  <a:lnTo>
                    <a:pt x="2795" y="2242"/>
                  </a:lnTo>
                  <a:lnTo>
                    <a:pt x="2549" y="2242"/>
                  </a:lnTo>
                  <a:lnTo>
                    <a:pt x="2426" y="2150"/>
                  </a:lnTo>
                  <a:lnTo>
                    <a:pt x="2211" y="2211"/>
                  </a:lnTo>
                  <a:lnTo>
                    <a:pt x="2058" y="2211"/>
                  </a:lnTo>
                  <a:lnTo>
                    <a:pt x="2027" y="2518"/>
                  </a:lnTo>
                  <a:lnTo>
                    <a:pt x="2027" y="2733"/>
                  </a:lnTo>
                  <a:lnTo>
                    <a:pt x="1965" y="2703"/>
                  </a:lnTo>
                  <a:lnTo>
                    <a:pt x="1812" y="3010"/>
                  </a:lnTo>
                  <a:lnTo>
                    <a:pt x="1781" y="3163"/>
                  </a:lnTo>
                  <a:lnTo>
                    <a:pt x="1658" y="3102"/>
                  </a:lnTo>
                  <a:lnTo>
                    <a:pt x="1536" y="3194"/>
                  </a:lnTo>
                  <a:lnTo>
                    <a:pt x="1536" y="3163"/>
                  </a:lnTo>
                  <a:lnTo>
                    <a:pt x="1413" y="2948"/>
                  </a:lnTo>
                  <a:lnTo>
                    <a:pt x="1443" y="2181"/>
                  </a:lnTo>
                  <a:lnTo>
                    <a:pt x="1321" y="1935"/>
                  </a:lnTo>
                  <a:lnTo>
                    <a:pt x="1259" y="1720"/>
                  </a:lnTo>
                  <a:lnTo>
                    <a:pt x="799" y="1352"/>
                  </a:lnTo>
                  <a:lnTo>
                    <a:pt x="768" y="1198"/>
                  </a:lnTo>
                  <a:lnTo>
                    <a:pt x="430" y="891"/>
                  </a:lnTo>
                  <a:lnTo>
                    <a:pt x="338" y="522"/>
                  </a:lnTo>
                  <a:close/>
                </a:path>
              </a:pathLst>
            </a:custGeom>
            <a:solidFill>
              <a:schemeClr val="accent3"/>
            </a:solidFill>
            <a:ln>
              <a:noFill/>
            </a:ln>
          </p:spPr>
        </p:sp>
        <p:sp>
          <p:nvSpPr>
            <p:cNvPr id="1387" name="Google Shape;1387;p77"/>
            <p:cNvSpPr/>
            <p:nvPr/>
          </p:nvSpPr>
          <p:spPr>
            <a:xfrm>
              <a:off x="7045560" y="3341520"/>
              <a:ext cx="576004" cy="367558"/>
            </a:xfrm>
            <a:custGeom>
              <a:rect b="b" l="l" r="r" t="t"/>
              <a:pathLst>
                <a:path extrusionOk="0" h="4668" w="7309">
                  <a:moveTo>
                    <a:pt x="1658" y="185"/>
                  </a:moveTo>
                  <a:lnTo>
                    <a:pt x="1812" y="185"/>
                  </a:lnTo>
                  <a:lnTo>
                    <a:pt x="1935" y="62"/>
                  </a:lnTo>
                  <a:lnTo>
                    <a:pt x="2088" y="62"/>
                  </a:lnTo>
                  <a:lnTo>
                    <a:pt x="2395" y="246"/>
                  </a:lnTo>
                  <a:lnTo>
                    <a:pt x="2610" y="246"/>
                  </a:lnTo>
                  <a:lnTo>
                    <a:pt x="2825" y="338"/>
                  </a:lnTo>
                  <a:lnTo>
                    <a:pt x="2917" y="492"/>
                  </a:lnTo>
                  <a:lnTo>
                    <a:pt x="3101" y="553"/>
                  </a:lnTo>
                  <a:lnTo>
                    <a:pt x="3347" y="492"/>
                  </a:lnTo>
                  <a:lnTo>
                    <a:pt x="3531" y="461"/>
                  </a:lnTo>
                  <a:lnTo>
                    <a:pt x="3654" y="308"/>
                  </a:lnTo>
                  <a:lnTo>
                    <a:pt x="4207" y="215"/>
                  </a:lnTo>
                  <a:lnTo>
                    <a:pt x="4391" y="93"/>
                  </a:lnTo>
                  <a:lnTo>
                    <a:pt x="4913" y="0"/>
                  </a:lnTo>
                  <a:lnTo>
                    <a:pt x="5005" y="369"/>
                  </a:lnTo>
                  <a:lnTo>
                    <a:pt x="5343" y="676"/>
                  </a:lnTo>
                  <a:lnTo>
                    <a:pt x="5374" y="830"/>
                  </a:lnTo>
                  <a:lnTo>
                    <a:pt x="5834" y="1198"/>
                  </a:lnTo>
                  <a:lnTo>
                    <a:pt x="5896" y="1413"/>
                  </a:lnTo>
                  <a:lnTo>
                    <a:pt x="6018" y="1659"/>
                  </a:lnTo>
                  <a:lnTo>
                    <a:pt x="5988" y="2426"/>
                  </a:lnTo>
                  <a:lnTo>
                    <a:pt x="6111" y="2641"/>
                  </a:lnTo>
                  <a:lnTo>
                    <a:pt x="6233" y="2918"/>
                  </a:lnTo>
                  <a:lnTo>
                    <a:pt x="6479" y="2948"/>
                  </a:lnTo>
                  <a:lnTo>
                    <a:pt x="6786" y="2948"/>
                  </a:lnTo>
                  <a:lnTo>
                    <a:pt x="6909" y="2856"/>
                  </a:lnTo>
                  <a:lnTo>
                    <a:pt x="7155" y="2825"/>
                  </a:lnTo>
                  <a:lnTo>
                    <a:pt x="7308" y="2948"/>
                  </a:lnTo>
                  <a:lnTo>
                    <a:pt x="7216" y="3040"/>
                  </a:lnTo>
                  <a:lnTo>
                    <a:pt x="7308" y="3102"/>
                  </a:lnTo>
                  <a:lnTo>
                    <a:pt x="7308" y="3225"/>
                  </a:lnTo>
                  <a:lnTo>
                    <a:pt x="7185" y="3440"/>
                  </a:lnTo>
                  <a:lnTo>
                    <a:pt x="7032" y="3470"/>
                  </a:lnTo>
                  <a:lnTo>
                    <a:pt x="6725" y="3501"/>
                  </a:lnTo>
                  <a:lnTo>
                    <a:pt x="6694" y="3685"/>
                  </a:lnTo>
                  <a:lnTo>
                    <a:pt x="6571" y="3777"/>
                  </a:lnTo>
                  <a:lnTo>
                    <a:pt x="6663" y="3900"/>
                  </a:lnTo>
                  <a:lnTo>
                    <a:pt x="6633" y="4146"/>
                  </a:lnTo>
                  <a:lnTo>
                    <a:pt x="6540" y="4299"/>
                  </a:lnTo>
                  <a:lnTo>
                    <a:pt x="6602" y="4484"/>
                  </a:lnTo>
                  <a:lnTo>
                    <a:pt x="6418" y="4484"/>
                  </a:lnTo>
                  <a:lnTo>
                    <a:pt x="6387" y="4391"/>
                  </a:lnTo>
                  <a:lnTo>
                    <a:pt x="6172" y="4299"/>
                  </a:lnTo>
                  <a:lnTo>
                    <a:pt x="5988" y="4361"/>
                  </a:lnTo>
                  <a:lnTo>
                    <a:pt x="5926" y="4269"/>
                  </a:lnTo>
                  <a:lnTo>
                    <a:pt x="5650" y="4146"/>
                  </a:lnTo>
                  <a:lnTo>
                    <a:pt x="5374" y="4146"/>
                  </a:lnTo>
                  <a:lnTo>
                    <a:pt x="5159" y="4176"/>
                  </a:lnTo>
                  <a:lnTo>
                    <a:pt x="4698" y="4391"/>
                  </a:lnTo>
                  <a:lnTo>
                    <a:pt x="4606" y="4514"/>
                  </a:lnTo>
                  <a:lnTo>
                    <a:pt x="4391" y="4576"/>
                  </a:lnTo>
                  <a:lnTo>
                    <a:pt x="4299" y="4637"/>
                  </a:lnTo>
                  <a:lnTo>
                    <a:pt x="3992" y="4606"/>
                  </a:lnTo>
                  <a:lnTo>
                    <a:pt x="3838" y="4606"/>
                  </a:lnTo>
                  <a:lnTo>
                    <a:pt x="3685" y="4545"/>
                  </a:lnTo>
                  <a:lnTo>
                    <a:pt x="3562" y="4606"/>
                  </a:lnTo>
                  <a:lnTo>
                    <a:pt x="3378" y="4576"/>
                  </a:lnTo>
                  <a:lnTo>
                    <a:pt x="3163" y="4668"/>
                  </a:lnTo>
                  <a:lnTo>
                    <a:pt x="2856" y="4576"/>
                  </a:lnTo>
                  <a:lnTo>
                    <a:pt x="2794" y="4606"/>
                  </a:lnTo>
                  <a:lnTo>
                    <a:pt x="2702" y="4514"/>
                  </a:lnTo>
                  <a:lnTo>
                    <a:pt x="2457" y="4484"/>
                  </a:lnTo>
                  <a:lnTo>
                    <a:pt x="2272" y="4606"/>
                  </a:lnTo>
                  <a:lnTo>
                    <a:pt x="2180" y="4484"/>
                  </a:lnTo>
                  <a:lnTo>
                    <a:pt x="2242" y="4391"/>
                  </a:lnTo>
                  <a:lnTo>
                    <a:pt x="2242" y="4269"/>
                  </a:lnTo>
                  <a:lnTo>
                    <a:pt x="2150" y="4176"/>
                  </a:lnTo>
                  <a:lnTo>
                    <a:pt x="1935" y="4146"/>
                  </a:lnTo>
                  <a:lnTo>
                    <a:pt x="1873" y="3962"/>
                  </a:lnTo>
                  <a:lnTo>
                    <a:pt x="1842" y="3839"/>
                  </a:lnTo>
                  <a:lnTo>
                    <a:pt x="1996" y="3685"/>
                  </a:lnTo>
                  <a:lnTo>
                    <a:pt x="1689" y="3624"/>
                  </a:lnTo>
                  <a:lnTo>
                    <a:pt x="1566" y="3808"/>
                  </a:lnTo>
                  <a:lnTo>
                    <a:pt x="1443" y="3685"/>
                  </a:lnTo>
                  <a:lnTo>
                    <a:pt x="1259" y="3777"/>
                  </a:lnTo>
                  <a:lnTo>
                    <a:pt x="1167" y="3624"/>
                  </a:lnTo>
                  <a:lnTo>
                    <a:pt x="891" y="3532"/>
                  </a:lnTo>
                  <a:lnTo>
                    <a:pt x="860" y="3470"/>
                  </a:lnTo>
                  <a:lnTo>
                    <a:pt x="983" y="3255"/>
                  </a:lnTo>
                  <a:lnTo>
                    <a:pt x="737" y="3071"/>
                  </a:lnTo>
                  <a:lnTo>
                    <a:pt x="522" y="2979"/>
                  </a:lnTo>
                  <a:lnTo>
                    <a:pt x="491" y="2825"/>
                  </a:lnTo>
                  <a:lnTo>
                    <a:pt x="215" y="2518"/>
                  </a:lnTo>
                  <a:lnTo>
                    <a:pt x="154" y="2396"/>
                  </a:lnTo>
                  <a:lnTo>
                    <a:pt x="0" y="2365"/>
                  </a:lnTo>
                  <a:lnTo>
                    <a:pt x="184" y="2181"/>
                  </a:lnTo>
                  <a:lnTo>
                    <a:pt x="307" y="2150"/>
                  </a:lnTo>
                  <a:lnTo>
                    <a:pt x="399" y="1996"/>
                  </a:lnTo>
                  <a:lnTo>
                    <a:pt x="614" y="2027"/>
                  </a:lnTo>
                  <a:lnTo>
                    <a:pt x="768" y="1874"/>
                  </a:lnTo>
                  <a:lnTo>
                    <a:pt x="768" y="1720"/>
                  </a:lnTo>
                  <a:lnTo>
                    <a:pt x="1044" y="1290"/>
                  </a:lnTo>
                  <a:lnTo>
                    <a:pt x="1228" y="768"/>
                  </a:lnTo>
                  <a:lnTo>
                    <a:pt x="1413" y="461"/>
                  </a:lnTo>
                  <a:lnTo>
                    <a:pt x="1597" y="430"/>
                  </a:lnTo>
                  <a:lnTo>
                    <a:pt x="1689" y="215"/>
                  </a:lnTo>
                  <a:close/>
                </a:path>
              </a:pathLst>
            </a:custGeom>
            <a:solidFill>
              <a:schemeClr val="accent3"/>
            </a:solidFill>
            <a:ln>
              <a:noFill/>
            </a:ln>
          </p:spPr>
        </p:sp>
        <p:sp>
          <p:nvSpPr>
            <p:cNvPr id="1388" name="Google Shape;1388;p77"/>
            <p:cNvSpPr/>
            <p:nvPr/>
          </p:nvSpPr>
          <p:spPr>
            <a:xfrm>
              <a:off x="6803280" y="3317040"/>
              <a:ext cx="374755" cy="244081"/>
            </a:xfrm>
            <a:custGeom>
              <a:rect b="b" l="l" r="r" t="t"/>
              <a:pathLst>
                <a:path extrusionOk="0" h="3102" w="4760">
                  <a:moveTo>
                    <a:pt x="3071" y="2672"/>
                  </a:moveTo>
                  <a:lnTo>
                    <a:pt x="3255" y="2488"/>
                  </a:lnTo>
                  <a:lnTo>
                    <a:pt x="3378" y="2457"/>
                  </a:lnTo>
                  <a:lnTo>
                    <a:pt x="3470" y="2303"/>
                  </a:lnTo>
                  <a:lnTo>
                    <a:pt x="3685" y="2334"/>
                  </a:lnTo>
                  <a:lnTo>
                    <a:pt x="3839" y="2181"/>
                  </a:lnTo>
                  <a:lnTo>
                    <a:pt x="3839" y="2027"/>
                  </a:lnTo>
                  <a:lnTo>
                    <a:pt x="4115" y="1597"/>
                  </a:lnTo>
                  <a:lnTo>
                    <a:pt x="4299" y="1075"/>
                  </a:lnTo>
                  <a:lnTo>
                    <a:pt x="4484" y="768"/>
                  </a:lnTo>
                  <a:lnTo>
                    <a:pt x="4668" y="737"/>
                  </a:lnTo>
                  <a:lnTo>
                    <a:pt x="4760" y="522"/>
                  </a:lnTo>
                  <a:lnTo>
                    <a:pt x="4668" y="338"/>
                  </a:lnTo>
                  <a:lnTo>
                    <a:pt x="4453" y="185"/>
                  </a:lnTo>
                  <a:lnTo>
                    <a:pt x="4269" y="0"/>
                  </a:lnTo>
                  <a:lnTo>
                    <a:pt x="4084" y="123"/>
                  </a:lnTo>
                  <a:lnTo>
                    <a:pt x="3839" y="62"/>
                  </a:lnTo>
                  <a:lnTo>
                    <a:pt x="3501" y="93"/>
                  </a:lnTo>
                  <a:lnTo>
                    <a:pt x="3317" y="31"/>
                  </a:lnTo>
                  <a:lnTo>
                    <a:pt x="3040" y="62"/>
                  </a:lnTo>
                  <a:lnTo>
                    <a:pt x="2887" y="277"/>
                  </a:lnTo>
                  <a:lnTo>
                    <a:pt x="2733" y="400"/>
                  </a:lnTo>
                  <a:lnTo>
                    <a:pt x="2733" y="553"/>
                  </a:lnTo>
                  <a:lnTo>
                    <a:pt x="2488" y="307"/>
                  </a:lnTo>
                  <a:lnTo>
                    <a:pt x="2211" y="553"/>
                  </a:lnTo>
                  <a:lnTo>
                    <a:pt x="1996" y="615"/>
                  </a:lnTo>
                  <a:lnTo>
                    <a:pt x="1966" y="768"/>
                  </a:lnTo>
                  <a:lnTo>
                    <a:pt x="1536" y="829"/>
                  </a:lnTo>
                  <a:lnTo>
                    <a:pt x="1229" y="922"/>
                  </a:lnTo>
                  <a:lnTo>
                    <a:pt x="952" y="860"/>
                  </a:lnTo>
                  <a:lnTo>
                    <a:pt x="400" y="553"/>
                  </a:lnTo>
                  <a:lnTo>
                    <a:pt x="400" y="645"/>
                  </a:lnTo>
                  <a:lnTo>
                    <a:pt x="430" y="829"/>
                  </a:lnTo>
                  <a:lnTo>
                    <a:pt x="400" y="983"/>
                  </a:lnTo>
                  <a:lnTo>
                    <a:pt x="62" y="983"/>
                  </a:lnTo>
                  <a:lnTo>
                    <a:pt x="0" y="1044"/>
                  </a:lnTo>
                  <a:lnTo>
                    <a:pt x="154" y="1229"/>
                  </a:lnTo>
                  <a:lnTo>
                    <a:pt x="93" y="1413"/>
                  </a:lnTo>
                  <a:lnTo>
                    <a:pt x="62" y="1566"/>
                  </a:lnTo>
                  <a:lnTo>
                    <a:pt x="154" y="1720"/>
                  </a:lnTo>
                  <a:lnTo>
                    <a:pt x="31" y="1873"/>
                  </a:lnTo>
                  <a:lnTo>
                    <a:pt x="0" y="1904"/>
                  </a:lnTo>
                  <a:lnTo>
                    <a:pt x="215" y="2150"/>
                  </a:lnTo>
                  <a:lnTo>
                    <a:pt x="246" y="2395"/>
                  </a:lnTo>
                  <a:lnTo>
                    <a:pt x="400" y="2426"/>
                  </a:lnTo>
                  <a:lnTo>
                    <a:pt x="737" y="2764"/>
                  </a:lnTo>
                  <a:lnTo>
                    <a:pt x="891" y="2825"/>
                  </a:lnTo>
                  <a:lnTo>
                    <a:pt x="1014" y="2917"/>
                  </a:lnTo>
                  <a:lnTo>
                    <a:pt x="1444" y="3010"/>
                  </a:lnTo>
                  <a:lnTo>
                    <a:pt x="1751" y="3102"/>
                  </a:lnTo>
                  <a:lnTo>
                    <a:pt x="1904" y="2948"/>
                  </a:lnTo>
                  <a:lnTo>
                    <a:pt x="1966" y="2979"/>
                  </a:lnTo>
                  <a:lnTo>
                    <a:pt x="2089" y="2856"/>
                  </a:lnTo>
                  <a:lnTo>
                    <a:pt x="2273" y="2764"/>
                  </a:lnTo>
                  <a:lnTo>
                    <a:pt x="2426" y="2795"/>
                  </a:lnTo>
                  <a:lnTo>
                    <a:pt x="2488" y="2703"/>
                  </a:lnTo>
                  <a:lnTo>
                    <a:pt x="2672" y="2549"/>
                  </a:lnTo>
                  <a:lnTo>
                    <a:pt x="2795" y="2580"/>
                  </a:lnTo>
                  <a:lnTo>
                    <a:pt x="2979" y="2610"/>
                  </a:lnTo>
                  <a:close/>
                </a:path>
              </a:pathLst>
            </a:custGeom>
            <a:solidFill>
              <a:schemeClr val="accent3"/>
            </a:solidFill>
            <a:ln>
              <a:noFill/>
            </a:ln>
          </p:spPr>
        </p:sp>
        <p:sp>
          <p:nvSpPr>
            <p:cNvPr id="1389" name="Google Shape;1389;p77"/>
            <p:cNvSpPr/>
            <p:nvPr/>
          </p:nvSpPr>
          <p:spPr>
            <a:xfrm>
              <a:off x="6829920" y="3246840"/>
              <a:ext cx="329043" cy="142561"/>
            </a:xfrm>
            <a:custGeom>
              <a:rect b="b" l="l" r="r" t="t"/>
              <a:pathLst>
                <a:path extrusionOk="0" h="1813" w="4177">
                  <a:moveTo>
                    <a:pt x="62" y="1444"/>
                  </a:moveTo>
                  <a:lnTo>
                    <a:pt x="614" y="1751"/>
                  </a:lnTo>
                  <a:lnTo>
                    <a:pt x="891" y="1813"/>
                  </a:lnTo>
                  <a:lnTo>
                    <a:pt x="1198" y="1720"/>
                  </a:lnTo>
                  <a:lnTo>
                    <a:pt x="1628" y="1659"/>
                  </a:lnTo>
                  <a:lnTo>
                    <a:pt x="1658" y="1506"/>
                  </a:lnTo>
                  <a:lnTo>
                    <a:pt x="1873" y="1444"/>
                  </a:lnTo>
                  <a:lnTo>
                    <a:pt x="2150" y="1198"/>
                  </a:lnTo>
                  <a:lnTo>
                    <a:pt x="2395" y="1444"/>
                  </a:lnTo>
                  <a:lnTo>
                    <a:pt x="2395" y="1291"/>
                  </a:lnTo>
                  <a:lnTo>
                    <a:pt x="2549" y="1168"/>
                  </a:lnTo>
                  <a:lnTo>
                    <a:pt x="2702" y="953"/>
                  </a:lnTo>
                  <a:lnTo>
                    <a:pt x="2979" y="922"/>
                  </a:lnTo>
                  <a:lnTo>
                    <a:pt x="3163" y="984"/>
                  </a:lnTo>
                  <a:lnTo>
                    <a:pt x="3501" y="953"/>
                  </a:lnTo>
                  <a:lnTo>
                    <a:pt x="3746" y="1014"/>
                  </a:lnTo>
                  <a:lnTo>
                    <a:pt x="3961" y="891"/>
                  </a:lnTo>
                  <a:lnTo>
                    <a:pt x="3992" y="615"/>
                  </a:lnTo>
                  <a:lnTo>
                    <a:pt x="4176" y="247"/>
                  </a:lnTo>
                  <a:lnTo>
                    <a:pt x="4146" y="247"/>
                  </a:lnTo>
                  <a:lnTo>
                    <a:pt x="3808" y="32"/>
                  </a:lnTo>
                  <a:lnTo>
                    <a:pt x="3501" y="32"/>
                  </a:lnTo>
                  <a:lnTo>
                    <a:pt x="3378" y="62"/>
                  </a:lnTo>
                  <a:lnTo>
                    <a:pt x="3255" y="1"/>
                  </a:lnTo>
                  <a:lnTo>
                    <a:pt x="3132" y="32"/>
                  </a:lnTo>
                  <a:lnTo>
                    <a:pt x="3009" y="124"/>
                  </a:lnTo>
                  <a:lnTo>
                    <a:pt x="2917" y="62"/>
                  </a:lnTo>
                  <a:lnTo>
                    <a:pt x="2702" y="62"/>
                  </a:lnTo>
                  <a:lnTo>
                    <a:pt x="2580" y="32"/>
                  </a:lnTo>
                  <a:lnTo>
                    <a:pt x="2457" y="93"/>
                  </a:lnTo>
                  <a:lnTo>
                    <a:pt x="2365" y="247"/>
                  </a:lnTo>
                  <a:lnTo>
                    <a:pt x="2211" y="247"/>
                  </a:lnTo>
                  <a:lnTo>
                    <a:pt x="2150" y="216"/>
                  </a:lnTo>
                  <a:lnTo>
                    <a:pt x="2150" y="216"/>
                  </a:lnTo>
                  <a:lnTo>
                    <a:pt x="1781" y="185"/>
                  </a:lnTo>
                  <a:lnTo>
                    <a:pt x="1597" y="339"/>
                  </a:lnTo>
                  <a:lnTo>
                    <a:pt x="1382" y="369"/>
                  </a:lnTo>
                  <a:lnTo>
                    <a:pt x="1167" y="615"/>
                  </a:lnTo>
                  <a:lnTo>
                    <a:pt x="860" y="646"/>
                  </a:lnTo>
                  <a:lnTo>
                    <a:pt x="522" y="769"/>
                  </a:lnTo>
                  <a:lnTo>
                    <a:pt x="461" y="707"/>
                  </a:lnTo>
                  <a:lnTo>
                    <a:pt x="277" y="707"/>
                  </a:lnTo>
                  <a:lnTo>
                    <a:pt x="62" y="830"/>
                  </a:lnTo>
                  <a:lnTo>
                    <a:pt x="31" y="830"/>
                  </a:lnTo>
                  <a:lnTo>
                    <a:pt x="0" y="1076"/>
                  </a:lnTo>
                  <a:close/>
                </a:path>
              </a:pathLst>
            </a:custGeom>
            <a:solidFill>
              <a:schemeClr val="accent3"/>
            </a:solidFill>
            <a:ln>
              <a:noFill/>
            </a:ln>
          </p:spPr>
        </p:sp>
        <p:sp>
          <p:nvSpPr>
            <p:cNvPr id="1390" name="Google Shape;1390;p77"/>
            <p:cNvSpPr/>
            <p:nvPr/>
          </p:nvSpPr>
          <p:spPr>
            <a:xfrm>
              <a:off x="7190640" y="3668040"/>
              <a:ext cx="374755" cy="236879"/>
            </a:xfrm>
            <a:custGeom>
              <a:rect b="b" l="l" r="r" t="t"/>
              <a:pathLst>
                <a:path extrusionOk="0" h="3010" w="4760">
                  <a:moveTo>
                    <a:pt x="93" y="1"/>
                  </a:moveTo>
                  <a:lnTo>
                    <a:pt x="308" y="31"/>
                  </a:lnTo>
                  <a:lnTo>
                    <a:pt x="400" y="124"/>
                  </a:lnTo>
                  <a:lnTo>
                    <a:pt x="400" y="246"/>
                  </a:lnTo>
                  <a:lnTo>
                    <a:pt x="338" y="339"/>
                  </a:lnTo>
                  <a:lnTo>
                    <a:pt x="430" y="461"/>
                  </a:lnTo>
                  <a:lnTo>
                    <a:pt x="615" y="339"/>
                  </a:lnTo>
                  <a:lnTo>
                    <a:pt x="860" y="369"/>
                  </a:lnTo>
                  <a:lnTo>
                    <a:pt x="952" y="461"/>
                  </a:lnTo>
                  <a:lnTo>
                    <a:pt x="1014" y="431"/>
                  </a:lnTo>
                  <a:lnTo>
                    <a:pt x="1321" y="523"/>
                  </a:lnTo>
                  <a:lnTo>
                    <a:pt x="1536" y="431"/>
                  </a:lnTo>
                  <a:lnTo>
                    <a:pt x="1720" y="461"/>
                  </a:lnTo>
                  <a:lnTo>
                    <a:pt x="1843" y="400"/>
                  </a:lnTo>
                  <a:lnTo>
                    <a:pt x="1996" y="461"/>
                  </a:lnTo>
                  <a:lnTo>
                    <a:pt x="2150" y="461"/>
                  </a:lnTo>
                  <a:lnTo>
                    <a:pt x="2457" y="492"/>
                  </a:lnTo>
                  <a:lnTo>
                    <a:pt x="2549" y="431"/>
                  </a:lnTo>
                  <a:lnTo>
                    <a:pt x="2764" y="369"/>
                  </a:lnTo>
                  <a:lnTo>
                    <a:pt x="2856" y="246"/>
                  </a:lnTo>
                  <a:lnTo>
                    <a:pt x="3317" y="31"/>
                  </a:lnTo>
                  <a:lnTo>
                    <a:pt x="3532" y="1"/>
                  </a:lnTo>
                  <a:lnTo>
                    <a:pt x="3808" y="1"/>
                  </a:lnTo>
                  <a:lnTo>
                    <a:pt x="4084" y="124"/>
                  </a:lnTo>
                  <a:lnTo>
                    <a:pt x="4146" y="216"/>
                  </a:lnTo>
                  <a:lnTo>
                    <a:pt x="4330" y="154"/>
                  </a:lnTo>
                  <a:lnTo>
                    <a:pt x="4545" y="246"/>
                  </a:lnTo>
                  <a:lnTo>
                    <a:pt x="4576" y="339"/>
                  </a:lnTo>
                  <a:lnTo>
                    <a:pt x="4760" y="339"/>
                  </a:lnTo>
                  <a:lnTo>
                    <a:pt x="4760" y="400"/>
                  </a:lnTo>
                  <a:lnTo>
                    <a:pt x="4729" y="707"/>
                  </a:lnTo>
                  <a:lnTo>
                    <a:pt x="4637" y="799"/>
                  </a:lnTo>
                  <a:lnTo>
                    <a:pt x="4484" y="768"/>
                  </a:lnTo>
                  <a:lnTo>
                    <a:pt x="4269" y="983"/>
                  </a:lnTo>
                  <a:lnTo>
                    <a:pt x="4299" y="1352"/>
                  </a:lnTo>
                  <a:lnTo>
                    <a:pt x="4238" y="1505"/>
                  </a:lnTo>
                  <a:lnTo>
                    <a:pt x="4023" y="1690"/>
                  </a:lnTo>
                  <a:lnTo>
                    <a:pt x="4054" y="1782"/>
                  </a:lnTo>
                  <a:lnTo>
                    <a:pt x="4176" y="1782"/>
                  </a:lnTo>
                  <a:lnTo>
                    <a:pt x="4330" y="2027"/>
                  </a:lnTo>
                  <a:lnTo>
                    <a:pt x="4484" y="2212"/>
                  </a:lnTo>
                  <a:lnTo>
                    <a:pt x="4484" y="2242"/>
                  </a:lnTo>
                  <a:lnTo>
                    <a:pt x="4299" y="2181"/>
                  </a:lnTo>
                  <a:lnTo>
                    <a:pt x="4176" y="2273"/>
                  </a:lnTo>
                  <a:lnTo>
                    <a:pt x="3931" y="2119"/>
                  </a:lnTo>
                  <a:lnTo>
                    <a:pt x="3716" y="2119"/>
                  </a:lnTo>
                  <a:lnTo>
                    <a:pt x="3593" y="2212"/>
                  </a:lnTo>
                  <a:lnTo>
                    <a:pt x="3470" y="2242"/>
                  </a:lnTo>
                  <a:lnTo>
                    <a:pt x="3347" y="2365"/>
                  </a:lnTo>
                  <a:lnTo>
                    <a:pt x="3347" y="2396"/>
                  </a:lnTo>
                  <a:lnTo>
                    <a:pt x="3255" y="2396"/>
                  </a:lnTo>
                  <a:lnTo>
                    <a:pt x="3040" y="2519"/>
                  </a:lnTo>
                  <a:lnTo>
                    <a:pt x="3040" y="2734"/>
                  </a:lnTo>
                  <a:lnTo>
                    <a:pt x="3102" y="2856"/>
                  </a:lnTo>
                  <a:lnTo>
                    <a:pt x="2979" y="2949"/>
                  </a:lnTo>
                  <a:lnTo>
                    <a:pt x="2641" y="2918"/>
                  </a:lnTo>
                  <a:lnTo>
                    <a:pt x="2488" y="3010"/>
                  </a:lnTo>
                  <a:lnTo>
                    <a:pt x="2334" y="2918"/>
                  </a:lnTo>
                  <a:lnTo>
                    <a:pt x="2181" y="2918"/>
                  </a:lnTo>
                  <a:lnTo>
                    <a:pt x="2058" y="3010"/>
                  </a:lnTo>
                  <a:lnTo>
                    <a:pt x="1904" y="3010"/>
                  </a:lnTo>
                  <a:lnTo>
                    <a:pt x="1874" y="2856"/>
                  </a:lnTo>
                  <a:lnTo>
                    <a:pt x="1659" y="2856"/>
                  </a:lnTo>
                  <a:lnTo>
                    <a:pt x="1474" y="2826"/>
                  </a:lnTo>
                  <a:lnTo>
                    <a:pt x="1321" y="2979"/>
                  </a:lnTo>
                  <a:lnTo>
                    <a:pt x="1106" y="3010"/>
                  </a:lnTo>
                  <a:lnTo>
                    <a:pt x="830" y="3010"/>
                  </a:lnTo>
                  <a:lnTo>
                    <a:pt x="768" y="2979"/>
                  </a:lnTo>
                  <a:lnTo>
                    <a:pt x="768" y="2979"/>
                  </a:lnTo>
                  <a:lnTo>
                    <a:pt x="737" y="2826"/>
                  </a:lnTo>
                  <a:lnTo>
                    <a:pt x="707" y="2611"/>
                  </a:lnTo>
                  <a:lnTo>
                    <a:pt x="461" y="2242"/>
                  </a:lnTo>
                  <a:lnTo>
                    <a:pt x="154" y="1966"/>
                  </a:lnTo>
                  <a:lnTo>
                    <a:pt x="154" y="1966"/>
                  </a:lnTo>
                  <a:lnTo>
                    <a:pt x="215" y="1812"/>
                  </a:lnTo>
                  <a:lnTo>
                    <a:pt x="93" y="1659"/>
                  </a:lnTo>
                  <a:lnTo>
                    <a:pt x="93" y="1505"/>
                  </a:lnTo>
                  <a:lnTo>
                    <a:pt x="369" y="1260"/>
                  </a:lnTo>
                  <a:lnTo>
                    <a:pt x="430" y="1075"/>
                  </a:lnTo>
                  <a:lnTo>
                    <a:pt x="308" y="861"/>
                  </a:lnTo>
                  <a:lnTo>
                    <a:pt x="62" y="615"/>
                  </a:lnTo>
                  <a:lnTo>
                    <a:pt x="0" y="277"/>
                  </a:lnTo>
                  <a:lnTo>
                    <a:pt x="123" y="154"/>
                  </a:lnTo>
                  <a:close/>
                </a:path>
              </a:pathLst>
            </a:custGeom>
            <a:solidFill>
              <a:schemeClr val="accent3"/>
            </a:solidFill>
            <a:ln>
              <a:noFill/>
            </a:ln>
          </p:spPr>
        </p:sp>
        <p:sp>
          <p:nvSpPr>
            <p:cNvPr id="1391" name="Google Shape;1391;p77"/>
            <p:cNvSpPr/>
            <p:nvPr/>
          </p:nvSpPr>
          <p:spPr>
            <a:xfrm>
              <a:off x="7088760" y="3823200"/>
              <a:ext cx="162002" cy="132838"/>
            </a:xfrm>
            <a:custGeom>
              <a:rect b="b" l="l" r="r" t="t"/>
              <a:pathLst>
                <a:path extrusionOk="0" h="1690" w="2059">
                  <a:moveTo>
                    <a:pt x="1444" y="1"/>
                  </a:moveTo>
                  <a:lnTo>
                    <a:pt x="1751" y="277"/>
                  </a:lnTo>
                  <a:lnTo>
                    <a:pt x="1997" y="646"/>
                  </a:lnTo>
                  <a:lnTo>
                    <a:pt x="2027" y="861"/>
                  </a:lnTo>
                  <a:lnTo>
                    <a:pt x="2058" y="1014"/>
                  </a:lnTo>
                  <a:lnTo>
                    <a:pt x="1935" y="1106"/>
                  </a:lnTo>
                  <a:lnTo>
                    <a:pt x="1782" y="1106"/>
                  </a:lnTo>
                  <a:lnTo>
                    <a:pt x="1598" y="1229"/>
                  </a:lnTo>
                  <a:lnTo>
                    <a:pt x="1198" y="1229"/>
                  </a:lnTo>
                  <a:lnTo>
                    <a:pt x="1014" y="1321"/>
                  </a:lnTo>
                  <a:lnTo>
                    <a:pt x="1014" y="1383"/>
                  </a:lnTo>
                  <a:lnTo>
                    <a:pt x="768" y="1475"/>
                  </a:lnTo>
                  <a:lnTo>
                    <a:pt x="461" y="1659"/>
                  </a:lnTo>
                  <a:lnTo>
                    <a:pt x="431" y="1690"/>
                  </a:lnTo>
                  <a:lnTo>
                    <a:pt x="277" y="1567"/>
                  </a:lnTo>
                  <a:lnTo>
                    <a:pt x="185" y="1352"/>
                  </a:lnTo>
                  <a:lnTo>
                    <a:pt x="62" y="1137"/>
                  </a:lnTo>
                  <a:lnTo>
                    <a:pt x="1" y="830"/>
                  </a:lnTo>
                  <a:lnTo>
                    <a:pt x="32" y="554"/>
                  </a:lnTo>
                  <a:lnTo>
                    <a:pt x="32" y="584"/>
                  </a:lnTo>
                  <a:lnTo>
                    <a:pt x="124" y="492"/>
                  </a:lnTo>
                  <a:lnTo>
                    <a:pt x="93" y="369"/>
                  </a:lnTo>
                  <a:lnTo>
                    <a:pt x="308" y="247"/>
                  </a:lnTo>
                  <a:lnTo>
                    <a:pt x="461" y="216"/>
                  </a:lnTo>
                  <a:lnTo>
                    <a:pt x="615" y="124"/>
                  </a:lnTo>
                  <a:lnTo>
                    <a:pt x="922" y="32"/>
                  </a:lnTo>
                  <a:lnTo>
                    <a:pt x="1076" y="62"/>
                  </a:lnTo>
                  <a:lnTo>
                    <a:pt x="1321" y="1"/>
                  </a:lnTo>
                  <a:close/>
                </a:path>
              </a:pathLst>
            </a:custGeom>
            <a:solidFill>
              <a:schemeClr val="accent3"/>
            </a:solidFill>
            <a:ln>
              <a:noFill/>
            </a:ln>
          </p:spPr>
        </p:sp>
        <p:sp>
          <p:nvSpPr>
            <p:cNvPr id="1392" name="Google Shape;1392;p77"/>
            <p:cNvSpPr/>
            <p:nvPr/>
          </p:nvSpPr>
          <p:spPr>
            <a:xfrm>
              <a:off x="7004160" y="3801240"/>
              <a:ext cx="118440" cy="236879"/>
            </a:xfrm>
            <a:custGeom>
              <a:rect b="b" l="l" r="r" t="t"/>
              <a:pathLst>
                <a:path extrusionOk="0" h="3010" w="1505">
                  <a:moveTo>
                    <a:pt x="1106" y="830"/>
                  </a:moveTo>
                  <a:lnTo>
                    <a:pt x="1075" y="1106"/>
                  </a:lnTo>
                  <a:lnTo>
                    <a:pt x="1136" y="1413"/>
                  </a:lnTo>
                  <a:lnTo>
                    <a:pt x="1259" y="1628"/>
                  </a:lnTo>
                  <a:lnTo>
                    <a:pt x="1351" y="1843"/>
                  </a:lnTo>
                  <a:lnTo>
                    <a:pt x="1505" y="1966"/>
                  </a:lnTo>
                  <a:lnTo>
                    <a:pt x="1474" y="2181"/>
                  </a:lnTo>
                  <a:lnTo>
                    <a:pt x="1351" y="2426"/>
                  </a:lnTo>
                  <a:lnTo>
                    <a:pt x="1013" y="2518"/>
                  </a:lnTo>
                  <a:lnTo>
                    <a:pt x="1013" y="2703"/>
                  </a:lnTo>
                  <a:lnTo>
                    <a:pt x="891" y="2948"/>
                  </a:lnTo>
                  <a:lnTo>
                    <a:pt x="798" y="3010"/>
                  </a:lnTo>
                  <a:lnTo>
                    <a:pt x="645" y="2918"/>
                  </a:lnTo>
                  <a:lnTo>
                    <a:pt x="491" y="2518"/>
                  </a:lnTo>
                  <a:lnTo>
                    <a:pt x="184" y="2518"/>
                  </a:lnTo>
                  <a:lnTo>
                    <a:pt x="123" y="2396"/>
                  </a:lnTo>
                  <a:lnTo>
                    <a:pt x="184" y="2211"/>
                  </a:lnTo>
                  <a:lnTo>
                    <a:pt x="92" y="2058"/>
                  </a:lnTo>
                  <a:lnTo>
                    <a:pt x="92" y="1874"/>
                  </a:lnTo>
                  <a:lnTo>
                    <a:pt x="154" y="1689"/>
                  </a:lnTo>
                  <a:lnTo>
                    <a:pt x="62" y="1444"/>
                  </a:lnTo>
                  <a:lnTo>
                    <a:pt x="123" y="1075"/>
                  </a:lnTo>
                  <a:lnTo>
                    <a:pt x="215" y="1045"/>
                  </a:lnTo>
                  <a:lnTo>
                    <a:pt x="246" y="922"/>
                  </a:lnTo>
                  <a:lnTo>
                    <a:pt x="0" y="799"/>
                  </a:lnTo>
                  <a:lnTo>
                    <a:pt x="0" y="492"/>
                  </a:lnTo>
                  <a:lnTo>
                    <a:pt x="123" y="246"/>
                  </a:lnTo>
                  <a:lnTo>
                    <a:pt x="307" y="31"/>
                  </a:lnTo>
                  <a:lnTo>
                    <a:pt x="369" y="62"/>
                  </a:lnTo>
                  <a:lnTo>
                    <a:pt x="461" y="185"/>
                  </a:lnTo>
                  <a:lnTo>
                    <a:pt x="584" y="31"/>
                  </a:lnTo>
                  <a:lnTo>
                    <a:pt x="614" y="1"/>
                  </a:lnTo>
                  <a:lnTo>
                    <a:pt x="676" y="62"/>
                  </a:lnTo>
                  <a:lnTo>
                    <a:pt x="768" y="246"/>
                  </a:lnTo>
                  <a:lnTo>
                    <a:pt x="860" y="246"/>
                  </a:lnTo>
                  <a:lnTo>
                    <a:pt x="1013" y="369"/>
                  </a:lnTo>
                  <a:lnTo>
                    <a:pt x="1075" y="492"/>
                  </a:lnTo>
                  <a:lnTo>
                    <a:pt x="1075" y="738"/>
                  </a:lnTo>
                  <a:close/>
                </a:path>
              </a:pathLst>
            </a:custGeom>
            <a:solidFill>
              <a:schemeClr val="accent3"/>
            </a:solidFill>
            <a:ln>
              <a:noFill/>
            </a:ln>
          </p:spPr>
        </p:sp>
        <p:sp>
          <p:nvSpPr>
            <p:cNvPr id="1393" name="Google Shape;1393;p77"/>
            <p:cNvSpPr/>
            <p:nvPr/>
          </p:nvSpPr>
          <p:spPr>
            <a:xfrm>
              <a:off x="6958080" y="3517920"/>
              <a:ext cx="266037" cy="350641"/>
            </a:xfrm>
            <a:custGeom>
              <a:rect b="b" l="l" r="r" t="t"/>
              <a:pathLst>
                <a:path extrusionOk="0" h="4454" w="3379">
                  <a:moveTo>
                    <a:pt x="1" y="431"/>
                  </a:moveTo>
                  <a:lnTo>
                    <a:pt x="124" y="308"/>
                  </a:lnTo>
                  <a:lnTo>
                    <a:pt x="308" y="216"/>
                  </a:lnTo>
                  <a:lnTo>
                    <a:pt x="461" y="247"/>
                  </a:lnTo>
                  <a:lnTo>
                    <a:pt x="523" y="155"/>
                  </a:lnTo>
                  <a:lnTo>
                    <a:pt x="707" y="1"/>
                  </a:lnTo>
                  <a:lnTo>
                    <a:pt x="830" y="32"/>
                  </a:lnTo>
                  <a:lnTo>
                    <a:pt x="1014" y="62"/>
                  </a:lnTo>
                  <a:lnTo>
                    <a:pt x="1260" y="155"/>
                  </a:lnTo>
                  <a:lnTo>
                    <a:pt x="1321" y="277"/>
                  </a:lnTo>
                  <a:lnTo>
                    <a:pt x="1597" y="584"/>
                  </a:lnTo>
                  <a:lnTo>
                    <a:pt x="1628" y="738"/>
                  </a:lnTo>
                  <a:lnTo>
                    <a:pt x="1843" y="830"/>
                  </a:lnTo>
                  <a:lnTo>
                    <a:pt x="2089" y="1014"/>
                  </a:lnTo>
                  <a:lnTo>
                    <a:pt x="1966" y="1229"/>
                  </a:lnTo>
                  <a:lnTo>
                    <a:pt x="1997" y="1291"/>
                  </a:lnTo>
                  <a:lnTo>
                    <a:pt x="2273" y="1383"/>
                  </a:lnTo>
                  <a:lnTo>
                    <a:pt x="2365" y="1536"/>
                  </a:lnTo>
                  <a:lnTo>
                    <a:pt x="2549" y="1444"/>
                  </a:lnTo>
                  <a:lnTo>
                    <a:pt x="2672" y="1567"/>
                  </a:lnTo>
                  <a:lnTo>
                    <a:pt x="2795" y="1383"/>
                  </a:lnTo>
                  <a:lnTo>
                    <a:pt x="3102" y="1444"/>
                  </a:lnTo>
                  <a:lnTo>
                    <a:pt x="2948" y="1598"/>
                  </a:lnTo>
                  <a:lnTo>
                    <a:pt x="2979" y="1721"/>
                  </a:lnTo>
                  <a:lnTo>
                    <a:pt x="3071" y="2058"/>
                  </a:lnTo>
                  <a:lnTo>
                    <a:pt x="2948" y="2181"/>
                  </a:lnTo>
                  <a:lnTo>
                    <a:pt x="3010" y="2519"/>
                  </a:lnTo>
                  <a:lnTo>
                    <a:pt x="3256" y="2765"/>
                  </a:lnTo>
                  <a:lnTo>
                    <a:pt x="3378" y="2979"/>
                  </a:lnTo>
                  <a:lnTo>
                    <a:pt x="3317" y="3164"/>
                  </a:lnTo>
                  <a:lnTo>
                    <a:pt x="3041" y="3409"/>
                  </a:lnTo>
                  <a:lnTo>
                    <a:pt x="3041" y="3563"/>
                  </a:lnTo>
                  <a:lnTo>
                    <a:pt x="3163" y="3716"/>
                  </a:lnTo>
                  <a:lnTo>
                    <a:pt x="3102" y="3870"/>
                  </a:lnTo>
                  <a:lnTo>
                    <a:pt x="2979" y="3870"/>
                  </a:lnTo>
                  <a:lnTo>
                    <a:pt x="2734" y="3931"/>
                  </a:lnTo>
                  <a:lnTo>
                    <a:pt x="2580" y="3901"/>
                  </a:lnTo>
                  <a:lnTo>
                    <a:pt x="2273" y="3993"/>
                  </a:lnTo>
                  <a:lnTo>
                    <a:pt x="2119" y="4085"/>
                  </a:lnTo>
                  <a:lnTo>
                    <a:pt x="1966" y="4116"/>
                  </a:lnTo>
                  <a:lnTo>
                    <a:pt x="1751" y="4238"/>
                  </a:lnTo>
                  <a:lnTo>
                    <a:pt x="1782" y="4361"/>
                  </a:lnTo>
                  <a:lnTo>
                    <a:pt x="1690" y="4453"/>
                  </a:lnTo>
                  <a:lnTo>
                    <a:pt x="1659" y="4331"/>
                  </a:lnTo>
                  <a:lnTo>
                    <a:pt x="1659" y="4085"/>
                  </a:lnTo>
                  <a:lnTo>
                    <a:pt x="1597" y="3962"/>
                  </a:lnTo>
                  <a:lnTo>
                    <a:pt x="1444" y="3839"/>
                  </a:lnTo>
                  <a:lnTo>
                    <a:pt x="1352" y="3839"/>
                  </a:lnTo>
                  <a:lnTo>
                    <a:pt x="1260" y="3655"/>
                  </a:lnTo>
                  <a:lnTo>
                    <a:pt x="1198" y="3594"/>
                  </a:lnTo>
                  <a:lnTo>
                    <a:pt x="1198" y="3532"/>
                  </a:lnTo>
                  <a:lnTo>
                    <a:pt x="1321" y="3409"/>
                  </a:lnTo>
                  <a:lnTo>
                    <a:pt x="1321" y="3225"/>
                  </a:lnTo>
                  <a:lnTo>
                    <a:pt x="1106" y="3194"/>
                  </a:lnTo>
                  <a:lnTo>
                    <a:pt x="983" y="3072"/>
                  </a:lnTo>
                  <a:lnTo>
                    <a:pt x="799" y="3072"/>
                  </a:lnTo>
                  <a:lnTo>
                    <a:pt x="707" y="2979"/>
                  </a:lnTo>
                  <a:lnTo>
                    <a:pt x="707" y="2857"/>
                  </a:lnTo>
                  <a:lnTo>
                    <a:pt x="553" y="2672"/>
                  </a:lnTo>
                  <a:lnTo>
                    <a:pt x="584" y="2611"/>
                  </a:lnTo>
                  <a:lnTo>
                    <a:pt x="400" y="2396"/>
                  </a:lnTo>
                  <a:lnTo>
                    <a:pt x="400" y="2243"/>
                  </a:lnTo>
                  <a:lnTo>
                    <a:pt x="492" y="2181"/>
                  </a:lnTo>
                  <a:lnTo>
                    <a:pt x="646" y="2243"/>
                  </a:lnTo>
                  <a:lnTo>
                    <a:pt x="707" y="2150"/>
                  </a:lnTo>
                  <a:lnTo>
                    <a:pt x="584" y="2058"/>
                  </a:lnTo>
                  <a:lnTo>
                    <a:pt x="461" y="2058"/>
                  </a:lnTo>
                  <a:lnTo>
                    <a:pt x="246" y="1874"/>
                  </a:lnTo>
                  <a:lnTo>
                    <a:pt x="216" y="1751"/>
                  </a:lnTo>
                  <a:lnTo>
                    <a:pt x="400" y="1506"/>
                  </a:lnTo>
                  <a:lnTo>
                    <a:pt x="431" y="1291"/>
                  </a:lnTo>
                  <a:lnTo>
                    <a:pt x="308" y="1291"/>
                  </a:lnTo>
                  <a:lnTo>
                    <a:pt x="246" y="1321"/>
                  </a:lnTo>
                  <a:lnTo>
                    <a:pt x="216" y="1260"/>
                  </a:lnTo>
                  <a:lnTo>
                    <a:pt x="185" y="1137"/>
                  </a:lnTo>
                  <a:lnTo>
                    <a:pt x="338" y="1076"/>
                  </a:lnTo>
                  <a:lnTo>
                    <a:pt x="431" y="1076"/>
                  </a:lnTo>
                  <a:lnTo>
                    <a:pt x="431" y="1014"/>
                  </a:lnTo>
                  <a:lnTo>
                    <a:pt x="277" y="984"/>
                  </a:lnTo>
                  <a:lnTo>
                    <a:pt x="185" y="922"/>
                  </a:lnTo>
                  <a:lnTo>
                    <a:pt x="124" y="707"/>
                  </a:lnTo>
                  <a:lnTo>
                    <a:pt x="31" y="462"/>
                  </a:lnTo>
                  <a:close/>
                </a:path>
              </a:pathLst>
            </a:custGeom>
            <a:solidFill>
              <a:schemeClr val="accent3"/>
            </a:solidFill>
            <a:ln>
              <a:noFill/>
            </a:ln>
          </p:spPr>
        </p:sp>
        <p:sp>
          <p:nvSpPr>
            <p:cNvPr id="1394" name="Google Shape;1394;p77"/>
            <p:cNvSpPr/>
            <p:nvPr/>
          </p:nvSpPr>
          <p:spPr>
            <a:xfrm>
              <a:off x="6946200" y="3719160"/>
              <a:ext cx="115920" cy="145081"/>
            </a:xfrm>
            <a:custGeom>
              <a:rect b="b" l="l" r="r" t="t"/>
              <a:pathLst>
                <a:path extrusionOk="0" h="1843" w="1475">
                  <a:moveTo>
                    <a:pt x="737" y="1843"/>
                  </a:moveTo>
                  <a:lnTo>
                    <a:pt x="737" y="1536"/>
                  </a:lnTo>
                  <a:lnTo>
                    <a:pt x="860" y="1290"/>
                  </a:lnTo>
                  <a:lnTo>
                    <a:pt x="1044" y="1075"/>
                  </a:lnTo>
                  <a:lnTo>
                    <a:pt x="1106" y="1106"/>
                  </a:lnTo>
                  <a:lnTo>
                    <a:pt x="1198" y="1229"/>
                  </a:lnTo>
                  <a:lnTo>
                    <a:pt x="1321" y="1075"/>
                  </a:lnTo>
                  <a:lnTo>
                    <a:pt x="1351" y="983"/>
                  </a:lnTo>
                  <a:lnTo>
                    <a:pt x="1474" y="860"/>
                  </a:lnTo>
                  <a:lnTo>
                    <a:pt x="1474" y="676"/>
                  </a:lnTo>
                  <a:lnTo>
                    <a:pt x="1259" y="645"/>
                  </a:lnTo>
                  <a:lnTo>
                    <a:pt x="1136" y="523"/>
                  </a:lnTo>
                  <a:lnTo>
                    <a:pt x="952" y="523"/>
                  </a:lnTo>
                  <a:lnTo>
                    <a:pt x="860" y="430"/>
                  </a:lnTo>
                  <a:lnTo>
                    <a:pt x="860" y="308"/>
                  </a:lnTo>
                  <a:lnTo>
                    <a:pt x="706" y="123"/>
                  </a:lnTo>
                  <a:lnTo>
                    <a:pt x="676" y="154"/>
                  </a:lnTo>
                  <a:lnTo>
                    <a:pt x="553" y="93"/>
                  </a:lnTo>
                  <a:lnTo>
                    <a:pt x="369" y="1"/>
                  </a:lnTo>
                  <a:lnTo>
                    <a:pt x="277" y="62"/>
                  </a:lnTo>
                  <a:lnTo>
                    <a:pt x="277" y="185"/>
                  </a:lnTo>
                  <a:lnTo>
                    <a:pt x="430" y="277"/>
                  </a:lnTo>
                  <a:lnTo>
                    <a:pt x="491" y="400"/>
                  </a:lnTo>
                  <a:lnTo>
                    <a:pt x="369" y="461"/>
                  </a:lnTo>
                  <a:lnTo>
                    <a:pt x="246" y="461"/>
                  </a:lnTo>
                  <a:lnTo>
                    <a:pt x="184" y="645"/>
                  </a:lnTo>
                  <a:lnTo>
                    <a:pt x="154" y="860"/>
                  </a:lnTo>
                  <a:lnTo>
                    <a:pt x="62" y="1045"/>
                  </a:lnTo>
                  <a:lnTo>
                    <a:pt x="0" y="1075"/>
                  </a:lnTo>
                  <a:lnTo>
                    <a:pt x="62" y="1167"/>
                  </a:lnTo>
                  <a:lnTo>
                    <a:pt x="215" y="1229"/>
                  </a:lnTo>
                  <a:lnTo>
                    <a:pt x="522" y="1628"/>
                  </a:lnTo>
                  <a:lnTo>
                    <a:pt x="553" y="1751"/>
                  </a:lnTo>
                  <a:close/>
                </a:path>
              </a:pathLst>
            </a:custGeom>
            <a:solidFill>
              <a:schemeClr val="accent3"/>
            </a:solidFill>
            <a:ln>
              <a:noFill/>
            </a:ln>
          </p:spPr>
        </p:sp>
        <p:sp>
          <p:nvSpPr>
            <p:cNvPr id="1395" name="Google Shape;1395;p77"/>
            <p:cNvSpPr/>
            <p:nvPr/>
          </p:nvSpPr>
          <p:spPr>
            <a:xfrm>
              <a:off x="6638760" y="3506040"/>
              <a:ext cx="353160" cy="275756"/>
            </a:xfrm>
            <a:custGeom>
              <a:rect b="b" l="l" r="r" t="t"/>
              <a:pathLst>
                <a:path extrusionOk="0" h="3501" w="4484">
                  <a:moveTo>
                    <a:pt x="4269" y="1444"/>
                  </a:moveTo>
                  <a:lnTo>
                    <a:pt x="4269" y="1290"/>
                  </a:lnTo>
                  <a:lnTo>
                    <a:pt x="4422" y="1229"/>
                  </a:lnTo>
                  <a:lnTo>
                    <a:pt x="4484" y="1229"/>
                  </a:lnTo>
                  <a:lnTo>
                    <a:pt x="4484" y="1167"/>
                  </a:lnTo>
                  <a:lnTo>
                    <a:pt x="4330" y="1137"/>
                  </a:lnTo>
                  <a:lnTo>
                    <a:pt x="4269" y="1075"/>
                  </a:lnTo>
                  <a:lnTo>
                    <a:pt x="4207" y="860"/>
                  </a:lnTo>
                  <a:lnTo>
                    <a:pt x="4115" y="615"/>
                  </a:lnTo>
                  <a:lnTo>
                    <a:pt x="3992" y="553"/>
                  </a:lnTo>
                  <a:lnTo>
                    <a:pt x="3869" y="707"/>
                  </a:lnTo>
                  <a:lnTo>
                    <a:pt x="3562" y="615"/>
                  </a:lnTo>
                  <a:lnTo>
                    <a:pt x="3133" y="522"/>
                  </a:lnTo>
                  <a:lnTo>
                    <a:pt x="3010" y="430"/>
                  </a:lnTo>
                  <a:lnTo>
                    <a:pt x="2825" y="369"/>
                  </a:lnTo>
                  <a:lnTo>
                    <a:pt x="2488" y="31"/>
                  </a:lnTo>
                  <a:lnTo>
                    <a:pt x="2334" y="0"/>
                  </a:lnTo>
                  <a:lnTo>
                    <a:pt x="2334" y="62"/>
                  </a:lnTo>
                  <a:lnTo>
                    <a:pt x="1996" y="62"/>
                  </a:lnTo>
                  <a:lnTo>
                    <a:pt x="1474" y="308"/>
                  </a:lnTo>
                  <a:lnTo>
                    <a:pt x="1444" y="522"/>
                  </a:lnTo>
                  <a:lnTo>
                    <a:pt x="1198" y="676"/>
                  </a:lnTo>
                  <a:lnTo>
                    <a:pt x="1137" y="952"/>
                  </a:lnTo>
                  <a:lnTo>
                    <a:pt x="983" y="952"/>
                  </a:lnTo>
                  <a:lnTo>
                    <a:pt x="676" y="799"/>
                  </a:lnTo>
                  <a:lnTo>
                    <a:pt x="492" y="860"/>
                  </a:lnTo>
                  <a:lnTo>
                    <a:pt x="277" y="1014"/>
                  </a:lnTo>
                  <a:lnTo>
                    <a:pt x="0" y="1014"/>
                  </a:lnTo>
                  <a:lnTo>
                    <a:pt x="0" y="1014"/>
                  </a:lnTo>
                  <a:lnTo>
                    <a:pt x="31" y="1321"/>
                  </a:lnTo>
                  <a:lnTo>
                    <a:pt x="215" y="1505"/>
                  </a:lnTo>
                  <a:lnTo>
                    <a:pt x="215" y="1566"/>
                  </a:lnTo>
                  <a:lnTo>
                    <a:pt x="277" y="1628"/>
                  </a:lnTo>
                  <a:lnTo>
                    <a:pt x="492" y="1321"/>
                  </a:lnTo>
                  <a:lnTo>
                    <a:pt x="522" y="1137"/>
                  </a:lnTo>
                  <a:lnTo>
                    <a:pt x="645" y="983"/>
                  </a:lnTo>
                  <a:lnTo>
                    <a:pt x="830" y="983"/>
                  </a:lnTo>
                  <a:lnTo>
                    <a:pt x="891" y="1137"/>
                  </a:lnTo>
                  <a:lnTo>
                    <a:pt x="1044" y="1290"/>
                  </a:lnTo>
                  <a:lnTo>
                    <a:pt x="1106" y="1536"/>
                  </a:lnTo>
                  <a:lnTo>
                    <a:pt x="1229" y="1751"/>
                  </a:lnTo>
                  <a:lnTo>
                    <a:pt x="1474" y="1996"/>
                  </a:lnTo>
                  <a:lnTo>
                    <a:pt x="1536" y="1996"/>
                  </a:lnTo>
                  <a:lnTo>
                    <a:pt x="1659" y="2150"/>
                  </a:lnTo>
                  <a:lnTo>
                    <a:pt x="1536" y="2088"/>
                  </a:lnTo>
                  <a:lnTo>
                    <a:pt x="1413" y="2119"/>
                  </a:lnTo>
                  <a:lnTo>
                    <a:pt x="1352" y="2242"/>
                  </a:lnTo>
                  <a:lnTo>
                    <a:pt x="1413" y="2396"/>
                  </a:lnTo>
                  <a:lnTo>
                    <a:pt x="1597" y="2396"/>
                  </a:lnTo>
                  <a:lnTo>
                    <a:pt x="1781" y="2580"/>
                  </a:lnTo>
                  <a:lnTo>
                    <a:pt x="1966" y="2641"/>
                  </a:lnTo>
                  <a:lnTo>
                    <a:pt x="2027" y="2764"/>
                  </a:lnTo>
                  <a:lnTo>
                    <a:pt x="2119" y="2887"/>
                  </a:lnTo>
                  <a:lnTo>
                    <a:pt x="2303" y="2825"/>
                  </a:lnTo>
                  <a:lnTo>
                    <a:pt x="2672" y="2856"/>
                  </a:lnTo>
                  <a:lnTo>
                    <a:pt x="2856" y="2979"/>
                  </a:lnTo>
                  <a:lnTo>
                    <a:pt x="3255" y="3378"/>
                  </a:lnTo>
                  <a:lnTo>
                    <a:pt x="3133" y="3378"/>
                  </a:lnTo>
                  <a:lnTo>
                    <a:pt x="2948" y="3286"/>
                  </a:lnTo>
                  <a:lnTo>
                    <a:pt x="3071" y="3409"/>
                  </a:lnTo>
                  <a:lnTo>
                    <a:pt x="3225" y="3440"/>
                  </a:lnTo>
                  <a:lnTo>
                    <a:pt x="3225" y="3440"/>
                  </a:lnTo>
                  <a:lnTo>
                    <a:pt x="3286" y="3317"/>
                  </a:lnTo>
                  <a:lnTo>
                    <a:pt x="2703" y="2641"/>
                  </a:lnTo>
                  <a:lnTo>
                    <a:pt x="2058" y="2058"/>
                  </a:lnTo>
                  <a:lnTo>
                    <a:pt x="2027" y="1966"/>
                  </a:lnTo>
                  <a:lnTo>
                    <a:pt x="2088" y="1904"/>
                  </a:lnTo>
                  <a:lnTo>
                    <a:pt x="1966" y="1781"/>
                  </a:lnTo>
                  <a:lnTo>
                    <a:pt x="1935" y="1659"/>
                  </a:lnTo>
                  <a:lnTo>
                    <a:pt x="1781" y="1444"/>
                  </a:lnTo>
                  <a:lnTo>
                    <a:pt x="1659" y="1444"/>
                  </a:lnTo>
                  <a:lnTo>
                    <a:pt x="1659" y="1413"/>
                  </a:lnTo>
                  <a:lnTo>
                    <a:pt x="1720" y="1321"/>
                  </a:lnTo>
                  <a:lnTo>
                    <a:pt x="1720" y="1137"/>
                  </a:lnTo>
                  <a:lnTo>
                    <a:pt x="1781" y="1044"/>
                  </a:lnTo>
                  <a:lnTo>
                    <a:pt x="1996" y="1198"/>
                  </a:lnTo>
                  <a:lnTo>
                    <a:pt x="2058" y="1321"/>
                  </a:lnTo>
                  <a:lnTo>
                    <a:pt x="2150" y="1290"/>
                  </a:lnTo>
                  <a:lnTo>
                    <a:pt x="2150" y="1167"/>
                  </a:lnTo>
                  <a:lnTo>
                    <a:pt x="2303" y="1137"/>
                  </a:lnTo>
                  <a:lnTo>
                    <a:pt x="2426" y="1137"/>
                  </a:lnTo>
                  <a:lnTo>
                    <a:pt x="2488" y="1044"/>
                  </a:lnTo>
                  <a:lnTo>
                    <a:pt x="2641" y="1137"/>
                  </a:lnTo>
                  <a:lnTo>
                    <a:pt x="2703" y="1075"/>
                  </a:lnTo>
                  <a:lnTo>
                    <a:pt x="2825" y="1106"/>
                  </a:lnTo>
                  <a:lnTo>
                    <a:pt x="2887" y="1229"/>
                  </a:lnTo>
                  <a:lnTo>
                    <a:pt x="3010" y="1167"/>
                  </a:lnTo>
                  <a:lnTo>
                    <a:pt x="3194" y="1229"/>
                  </a:lnTo>
                  <a:lnTo>
                    <a:pt x="3317" y="1167"/>
                  </a:lnTo>
                  <a:lnTo>
                    <a:pt x="3378" y="1229"/>
                  </a:lnTo>
                  <a:lnTo>
                    <a:pt x="3562" y="1198"/>
                  </a:lnTo>
                  <a:lnTo>
                    <a:pt x="3747" y="1259"/>
                  </a:lnTo>
                  <a:lnTo>
                    <a:pt x="3839" y="1259"/>
                  </a:lnTo>
                  <a:lnTo>
                    <a:pt x="4023" y="1413"/>
                  </a:lnTo>
                  <a:lnTo>
                    <a:pt x="4238" y="1413"/>
                  </a:lnTo>
                  <a:lnTo>
                    <a:pt x="4238" y="1413"/>
                  </a:lnTo>
                  <a:close/>
                  <a:moveTo>
                    <a:pt x="2549" y="3378"/>
                  </a:moveTo>
                  <a:lnTo>
                    <a:pt x="2825" y="3378"/>
                  </a:lnTo>
                  <a:lnTo>
                    <a:pt x="2948" y="3501"/>
                  </a:lnTo>
                  <a:lnTo>
                    <a:pt x="2703" y="3470"/>
                  </a:lnTo>
                  <a:lnTo>
                    <a:pt x="2549" y="3378"/>
                  </a:lnTo>
                  <a:close/>
                  <a:moveTo>
                    <a:pt x="2334" y="3225"/>
                  </a:moveTo>
                  <a:lnTo>
                    <a:pt x="2764" y="3225"/>
                  </a:lnTo>
                  <a:lnTo>
                    <a:pt x="2580" y="3286"/>
                  </a:lnTo>
                  <a:lnTo>
                    <a:pt x="2334" y="3194"/>
                  </a:lnTo>
                  <a:close/>
                  <a:moveTo>
                    <a:pt x="2334" y="3010"/>
                  </a:moveTo>
                  <a:lnTo>
                    <a:pt x="2672" y="3010"/>
                  </a:lnTo>
                  <a:lnTo>
                    <a:pt x="2733" y="3071"/>
                  </a:lnTo>
                  <a:lnTo>
                    <a:pt x="2580" y="3132"/>
                  </a:lnTo>
                  <a:lnTo>
                    <a:pt x="2426" y="3132"/>
                  </a:lnTo>
                  <a:close/>
                  <a:moveTo>
                    <a:pt x="1167" y="1966"/>
                  </a:moveTo>
                  <a:lnTo>
                    <a:pt x="1259" y="1996"/>
                  </a:lnTo>
                  <a:lnTo>
                    <a:pt x="1352" y="2119"/>
                  </a:lnTo>
                  <a:lnTo>
                    <a:pt x="1321" y="2181"/>
                  </a:lnTo>
                  <a:close/>
                  <a:moveTo>
                    <a:pt x="1044" y="1751"/>
                  </a:moveTo>
                  <a:lnTo>
                    <a:pt x="1167" y="1904"/>
                  </a:lnTo>
                  <a:lnTo>
                    <a:pt x="1014" y="1874"/>
                  </a:lnTo>
                  <a:lnTo>
                    <a:pt x="1014" y="1751"/>
                  </a:lnTo>
                  <a:close/>
                  <a:moveTo>
                    <a:pt x="1075" y="2242"/>
                  </a:moveTo>
                  <a:lnTo>
                    <a:pt x="1229" y="2396"/>
                  </a:lnTo>
                  <a:lnTo>
                    <a:pt x="1290" y="2518"/>
                  </a:lnTo>
                  <a:close/>
                  <a:moveTo>
                    <a:pt x="860" y="1966"/>
                  </a:moveTo>
                  <a:lnTo>
                    <a:pt x="983" y="2027"/>
                  </a:lnTo>
                  <a:lnTo>
                    <a:pt x="1014" y="2150"/>
                  </a:lnTo>
                  <a:close/>
                  <a:moveTo>
                    <a:pt x="584" y="1536"/>
                  </a:moveTo>
                  <a:lnTo>
                    <a:pt x="768" y="1659"/>
                  </a:lnTo>
                  <a:lnTo>
                    <a:pt x="860" y="1874"/>
                  </a:lnTo>
                  <a:lnTo>
                    <a:pt x="768" y="1874"/>
                  </a:lnTo>
                  <a:lnTo>
                    <a:pt x="645" y="1720"/>
                  </a:lnTo>
                  <a:lnTo>
                    <a:pt x="676" y="1689"/>
                  </a:lnTo>
                  <a:lnTo>
                    <a:pt x="584" y="1505"/>
                  </a:lnTo>
                  <a:close/>
                  <a:moveTo>
                    <a:pt x="707" y="1198"/>
                  </a:moveTo>
                  <a:lnTo>
                    <a:pt x="952" y="1536"/>
                  </a:lnTo>
                  <a:lnTo>
                    <a:pt x="830" y="1597"/>
                  </a:lnTo>
                  <a:lnTo>
                    <a:pt x="768" y="1505"/>
                  </a:lnTo>
                  <a:lnTo>
                    <a:pt x="645" y="1474"/>
                  </a:lnTo>
                  <a:lnTo>
                    <a:pt x="615" y="1259"/>
                  </a:lnTo>
                  <a:cubicBezTo>
                    <a:pt x="645" y="1229"/>
                    <a:pt x="676" y="1198"/>
                    <a:pt x="707" y="1198"/>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396" name="Google Shape;1396;p77"/>
            <p:cNvSpPr/>
            <p:nvPr/>
          </p:nvSpPr>
          <p:spPr>
            <a:xfrm>
              <a:off x="6769440" y="3588120"/>
              <a:ext cx="244081" cy="215282"/>
            </a:xfrm>
            <a:custGeom>
              <a:rect b="b" l="l" r="r" t="t"/>
              <a:pathLst>
                <a:path extrusionOk="0" h="2734" w="3102">
                  <a:moveTo>
                    <a:pt x="1567" y="2457"/>
                  </a:moveTo>
                  <a:lnTo>
                    <a:pt x="1628" y="2334"/>
                  </a:lnTo>
                  <a:lnTo>
                    <a:pt x="1045" y="1689"/>
                  </a:lnTo>
                  <a:lnTo>
                    <a:pt x="369" y="1106"/>
                  </a:lnTo>
                  <a:lnTo>
                    <a:pt x="338" y="1014"/>
                  </a:lnTo>
                  <a:lnTo>
                    <a:pt x="400" y="952"/>
                  </a:lnTo>
                  <a:lnTo>
                    <a:pt x="308" y="799"/>
                  </a:lnTo>
                  <a:lnTo>
                    <a:pt x="277" y="676"/>
                  </a:lnTo>
                  <a:lnTo>
                    <a:pt x="93" y="492"/>
                  </a:lnTo>
                  <a:lnTo>
                    <a:pt x="1" y="492"/>
                  </a:lnTo>
                  <a:lnTo>
                    <a:pt x="1" y="369"/>
                  </a:lnTo>
                  <a:lnTo>
                    <a:pt x="62" y="308"/>
                  </a:lnTo>
                  <a:lnTo>
                    <a:pt x="62" y="93"/>
                  </a:lnTo>
                  <a:lnTo>
                    <a:pt x="123" y="0"/>
                  </a:lnTo>
                  <a:lnTo>
                    <a:pt x="308" y="154"/>
                  </a:lnTo>
                  <a:lnTo>
                    <a:pt x="369" y="277"/>
                  </a:lnTo>
                  <a:lnTo>
                    <a:pt x="492" y="246"/>
                  </a:lnTo>
                  <a:lnTo>
                    <a:pt x="492" y="123"/>
                  </a:lnTo>
                  <a:lnTo>
                    <a:pt x="645" y="93"/>
                  </a:lnTo>
                  <a:lnTo>
                    <a:pt x="738" y="123"/>
                  </a:lnTo>
                  <a:lnTo>
                    <a:pt x="830" y="31"/>
                  </a:lnTo>
                  <a:lnTo>
                    <a:pt x="953" y="93"/>
                  </a:lnTo>
                  <a:lnTo>
                    <a:pt x="1014" y="31"/>
                  </a:lnTo>
                  <a:lnTo>
                    <a:pt x="1167" y="62"/>
                  </a:lnTo>
                  <a:lnTo>
                    <a:pt x="1229" y="215"/>
                  </a:lnTo>
                  <a:lnTo>
                    <a:pt x="1352" y="123"/>
                  </a:lnTo>
                  <a:lnTo>
                    <a:pt x="1536" y="185"/>
                  </a:lnTo>
                  <a:lnTo>
                    <a:pt x="1659" y="123"/>
                  </a:lnTo>
                  <a:lnTo>
                    <a:pt x="1689" y="185"/>
                  </a:lnTo>
                  <a:lnTo>
                    <a:pt x="1904" y="154"/>
                  </a:lnTo>
                  <a:lnTo>
                    <a:pt x="2058" y="246"/>
                  </a:lnTo>
                  <a:lnTo>
                    <a:pt x="2181" y="215"/>
                  </a:lnTo>
                  <a:lnTo>
                    <a:pt x="2334" y="338"/>
                  </a:lnTo>
                  <a:lnTo>
                    <a:pt x="2580" y="369"/>
                  </a:lnTo>
                  <a:lnTo>
                    <a:pt x="2641" y="430"/>
                  </a:lnTo>
                  <a:lnTo>
                    <a:pt x="2703" y="400"/>
                  </a:lnTo>
                  <a:lnTo>
                    <a:pt x="2826" y="400"/>
                  </a:lnTo>
                  <a:lnTo>
                    <a:pt x="2795" y="615"/>
                  </a:lnTo>
                  <a:lnTo>
                    <a:pt x="2611" y="860"/>
                  </a:lnTo>
                  <a:lnTo>
                    <a:pt x="2641" y="983"/>
                  </a:lnTo>
                  <a:lnTo>
                    <a:pt x="2856" y="1167"/>
                  </a:lnTo>
                  <a:lnTo>
                    <a:pt x="2979" y="1167"/>
                  </a:lnTo>
                  <a:lnTo>
                    <a:pt x="3102" y="1259"/>
                  </a:lnTo>
                  <a:lnTo>
                    <a:pt x="3041" y="1352"/>
                  </a:lnTo>
                  <a:lnTo>
                    <a:pt x="2887" y="1290"/>
                  </a:lnTo>
                  <a:lnTo>
                    <a:pt x="2795" y="1352"/>
                  </a:lnTo>
                  <a:lnTo>
                    <a:pt x="2795" y="1505"/>
                  </a:lnTo>
                  <a:lnTo>
                    <a:pt x="2979" y="1720"/>
                  </a:lnTo>
                  <a:lnTo>
                    <a:pt x="2918" y="1812"/>
                  </a:lnTo>
                  <a:lnTo>
                    <a:pt x="2795" y="1751"/>
                  </a:lnTo>
                  <a:lnTo>
                    <a:pt x="2611" y="1659"/>
                  </a:lnTo>
                  <a:lnTo>
                    <a:pt x="2519" y="1720"/>
                  </a:lnTo>
                  <a:lnTo>
                    <a:pt x="2519" y="1843"/>
                  </a:lnTo>
                  <a:lnTo>
                    <a:pt x="2672" y="1935"/>
                  </a:lnTo>
                  <a:lnTo>
                    <a:pt x="2733" y="2058"/>
                  </a:lnTo>
                  <a:lnTo>
                    <a:pt x="2611" y="2119"/>
                  </a:lnTo>
                  <a:lnTo>
                    <a:pt x="2488" y="2119"/>
                  </a:lnTo>
                  <a:lnTo>
                    <a:pt x="2426" y="2303"/>
                  </a:lnTo>
                  <a:lnTo>
                    <a:pt x="2396" y="2518"/>
                  </a:lnTo>
                  <a:lnTo>
                    <a:pt x="2304" y="2703"/>
                  </a:lnTo>
                  <a:lnTo>
                    <a:pt x="2242" y="2733"/>
                  </a:lnTo>
                  <a:lnTo>
                    <a:pt x="2058" y="2488"/>
                  </a:lnTo>
                  <a:lnTo>
                    <a:pt x="1966" y="2549"/>
                  </a:lnTo>
                  <a:lnTo>
                    <a:pt x="1659" y="2488"/>
                  </a:lnTo>
                  <a:close/>
                </a:path>
              </a:pathLst>
            </a:custGeom>
            <a:solidFill>
              <a:schemeClr val="accent3"/>
            </a:solidFill>
            <a:ln>
              <a:noFill/>
            </a:ln>
          </p:spPr>
        </p:sp>
        <p:sp>
          <p:nvSpPr>
            <p:cNvPr id="1397" name="Google Shape;1397;p77"/>
            <p:cNvSpPr/>
            <p:nvPr/>
          </p:nvSpPr>
          <p:spPr>
            <a:xfrm>
              <a:off x="6631560" y="3467160"/>
              <a:ext cx="191163" cy="120599"/>
            </a:xfrm>
            <a:custGeom>
              <a:rect b="b" l="l" r="r" t="t"/>
              <a:pathLst>
                <a:path extrusionOk="0" h="1536" w="2427">
                  <a:moveTo>
                    <a:pt x="62" y="1535"/>
                  </a:moveTo>
                  <a:lnTo>
                    <a:pt x="369" y="1505"/>
                  </a:lnTo>
                  <a:lnTo>
                    <a:pt x="584" y="1351"/>
                  </a:lnTo>
                  <a:lnTo>
                    <a:pt x="737" y="1321"/>
                  </a:lnTo>
                  <a:lnTo>
                    <a:pt x="1044" y="1443"/>
                  </a:lnTo>
                  <a:lnTo>
                    <a:pt x="1229" y="1443"/>
                  </a:lnTo>
                  <a:lnTo>
                    <a:pt x="1259" y="1136"/>
                  </a:lnTo>
                  <a:lnTo>
                    <a:pt x="1536" y="1013"/>
                  </a:lnTo>
                  <a:lnTo>
                    <a:pt x="1566" y="799"/>
                  </a:lnTo>
                  <a:lnTo>
                    <a:pt x="2058" y="553"/>
                  </a:lnTo>
                  <a:lnTo>
                    <a:pt x="2426" y="553"/>
                  </a:lnTo>
                  <a:lnTo>
                    <a:pt x="2395" y="246"/>
                  </a:lnTo>
                  <a:lnTo>
                    <a:pt x="2180" y="0"/>
                  </a:lnTo>
                  <a:lnTo>
                    <a:pt x="1966" y="62"/>
                  </a:lnTo>
                  <a:lnTo>
                    <a:pt x="1628" y="277"/>
                  </a:lnTo>
                  <a:lnTo>
                    <a:pt x="1536" y="246"/>
                  </a:lnTo>
                  <a:lnTo>
                    <a:pt x="1413" y="277"/>
                  </a:lnTo>
                  <a:lnTo>
                    <a:pt x="1229" y="369"/>
                  </a:lnTo>
                  <a:lnTo>
                    <a:pt x="1044" y="369"/>
                  </a:lnTo>
                  <a:lnTo>
                    <a:pt x="860" y="430"/>
                  </a:lnTo>
                  <a:lnTo>
                    <a:pt x="737" y="307"/>
                  </a:lnTo>
                  <a:lnTo>
                    <a:pt x="369" y="307"/>
                  </a:lnTo>
                  <a:lnTo>
                    <a:pt x="246" y="307"/>
                  </a:lnTo>
                  <a:lnTo>
                    <a:pt x="62" y="553"/>
                  </a:lnTo>
                  <a:lnTo>
                    <a:pt x="92" y="706"/>
                  </a:lnTo>
                  <a:lnTo>
                    <a:pt x="0" y="860"/>
                  </a:lnTo>
                  <a:lnTo>
                    <a:pt x="31" y="1136"/>
                  </a:lnTo>
                  <a:lnTo>
                    <a:pt x="62" y="1136"/>
                  </a:lnTo>
                  <a:lnTo>
                    <a:pt x="215" y="1228"/>
                  </a:lnTo>
                  <a:lnTo>
                    <a:pt x="215" y="1351"/>
                  </a:lnTo>
                  <a:lnTo>
                    <a:pt x="62" y="1382"/>
                  </a:lnTo>
                  <a:close/>
                </a:path>
              </a:pathLst>
            </a:custGeom>
            <a:solidFill>
              <a:schemeClr val="accent3"/>
            </a:solidFill>
            <a:ln>
              <a:noFill/>
            </a:ln>
          </p:spPr>
        </p:sp>
        <p:sp>
          <p:nvSpPr>
            <p:cNvPr id="1398" name="Google Shape;1398;p77"/>
            <p:cNvSpPr/>
            <p:nvPr/>
          </p:nvSpPr>
          <p:spPr>
            <a:xfrm>
              <a:off x="6384600" y="3283200"/>
              <a:ext cx="452520" cy="217799"/>
            </a:xfrm>
            <a:custGeom>
              <a:rect b="b" l="l" r="r" t="t"/>
              <a:pathLst>
                <a:path extrusionOk="0" h="2765" w="5743">
                  <a:moveTo>
                    <a:pt x="3378" y="2641"/>
                  </a:moveTo>
                  <a:lnTo>
                    <a:pt x="3501" y="2641"/>
                  </a:lnTo>
                  <a:lnTo>
                    <a:pt x="3869" y="2641"/>
                  </a:lnTo>
                  <a:lnTo>
                    <a:pt x="3992" y="2764"/>
                  </a:lnTo>
                  <a:lnTo>
                    <a:pt x="4176" y="2703"/>
                  </a:lnTo>
                  <a:lnTo>
                    <a:pt x="4361" y="2703"/>
                  </a:lnTo>
                  <a:lnTo>
                    <a:pt x="4545" y="2611"/>
                  </a:lnTo>
                  <a:lnTo>
                    <a:pt x="4668" y="2580"/>
                  </a:lnTo>
                  <a:lnTo>
                    <a:pt x="4760" y="2611"/>
                  </a:lnTo>
                  <a:lnTo>
                    <a:pt x="5098" y="2396"/>
                  </a:lnTo>
                  <a:lnTo>
                    <a:pt x="5343" y="2303"/>
                  </a:lnTo>
                  <a:lnTo>
                    <a:pt x="5466" y="2150"/>
                  </a:lnTo>
                  <a:lnTo>
                    <a:pt x="5374" y="1996"/>
                  </a:lnTo>
                  <a:lnTo>
                    <a:pt x="5405" y="1843"/>
                  </a:lnTo>
                  <a:lnTo>
                    <a:pt x="5466" y="1659"/>
                  </a:lnTo>
                  <a:lnTo>
                    <a:pt x="5312" y="1474"/>
                  </a:lnTo>
                  <a:lnTo>
                    <a:pt x="5374" y="1413"/>
                  </a:lnTo>
                  <a:lnTo>
                    <a:pt x="5712" y="1413"/>
                  </a:lnTo>
                  <a:lnTo>
                    <a:pt x="5742" y="1259"/>
                  </a:lnTo>
                  <a:lnTo>
                    <a:pt x="5712" y="1075"/>
                  </a:lnTo>
                  <a:lnTo>
                    <a:pt x="5650" y="615"/>
                  </a:lnTo>
                  <a:lnTo>
                    <a:pt x="5681" y="369"/>
                  </a:lnTo>
                  <a:lnTo>
                    <a:pt x="5343" y="277"/>
                  </a:lnTo>
                  <a:lnTo>
                    <a:pt x="5220" y="185"/>
                  </a:lnTo>
                  <a:lnTo>
                    <a:pt x="5005" y="215"/>
                  </a:lnTo>
                  <a:lnTo>
                    <a:pt x="4760" y="215"/>
                  </a:lnTo>
                  <a:lnTo>
                    <a:pt x="4545" y="62"/>
                  </a:lnTo>
                  <a:lnTo>
                    <a:pt x="4268" y="62"/>
                  </a:lnTo>
                  <a:lnTo>
                    <a:pt x="4084" y="1"/>
                  </a:lnTo>
                  <a:lnTo>
                    <a:pt x="4023" y="154"/>
                  </a:lnTo>
                  <a:lnTo>
                    <a:pt x="3931" y="215"/>
                  </a:lnTo>
                  <a:lnTo>
                    <a:pt x="3931" y="338"/>
                  </a:lnTo>
                  <a:lnTo>
                    <a:pt x="3716" y="369"/>
                  </a:lnTo>
                  <a:lnTo>
                    <a:pt x="3624" y="461"/>
                  </a:lnTo>
                  <a:lnTo>
                    <a:pt x="3194" y="215"/>
                  </a:lnTo>
                  <a:lnTo>
                    <a:pt x="3102" y="185"/>
                  </a:lnTo>
                  <a:lnTo>
                    <a:pt x="3071" y="338"/>
                  </a:lnTo>
                  <a:lnTo>
                    <a:pt x="3071" y="523"/>
                  </a:lnTo>
                  <a:lnTo>
                    <a:pt x="2948" y="523"/>
                  </a:lnTo>
                  <a:lnTo>
                    <a:pt x="2856" y="676"/>
                  </a:lnTo>
                  <a:lnTo>
                    <a:pt x="2641" y="768"/>
                  </a:lnTo>
                  <a:lnTo>
                    <a:pt x="2426" y="1045"/>
                  </a:lnTo>
                  <a:lnTo>
                    <a:pt x="2426" y="1167"/>
                  </a:lnTo>
                  <a:lnTo>
                    <a:pt x="2641" y="1259"/>
                  </a:lnTo>
                  <a:lnTo>
                    <a:pt x="2672" y="1413"/>
                  </a:lnTo>
                  <a:lnTo>
                    <a:pt x="2580" y="1474"/>
                  </a:lnTo>
                  <a:lnTo>
                    <a:pt x="2395" y="1382"/>
                  </a:lnTo>
                  <a:lnTo>
                    <a:pt x="2211" y="1413"/>
                  </a:lnTo>
                  <a:lnTo>
                    <a:pt x="2027" y="1382"/>
                  </a:lnTo>
                  <a:lnTo>
                    <a:pt x="1873" y="1382"/>
                  </a:lnTo>
                  <a:lnTo>
                    <a:pt x="1628" y="1567"/>
                  </a:lnTo>
                  <a:lnTo>
                    <a:pt x="1474" y="1597"/>
                  </a:lnTo>
                  <a:lnTo>
                    <a:pt x="1351" y="1536"/>
                  </a:lnTo>
                  <a:lnTo>
                    <a:pt x="1198" y="1597"/>
                  </a:lnTo>
                  <a:lnTo>
                    <a:pt x="1075" y="1505"/>
                  </a:lnTo>
                  <a:lnTo>
                    <a:pt x="860" y="1474"/>
                  </a:lnTo>
                  <a:lnTo>
                    <a:pt x="645" y="1505"/>
                  </a:lnTo>
                  <a:lnTo>
                    <a:pt x="645" y="1597"/>
                  </a:lnTo>
                  <a:lnTo>
                    <a:pt x="614" y="1689"/>
                  </a:lnTo>
                  <a:lnTo>
                    <a:pt x="400" y="1628"/>
                  </a:lnTo>
                  <a:lnTo>
                    <a:pt x="277" y="1505"/>
                  </a:lnTo>
                  <a:lnTo>
                    <a:pt x="123" y="1567"/>
                  </a:lnTo>
                  <a:lnTo>
                    <a:pt x="31" y="1597"/>
                  </a:lnTo>
                  <a:lnTo>
                    <a:pt x="0" y="1597"/>
                  </a:lnTo>
                  <a:lnTo>
                    <a:pt x="92" y="1659"/>
                  </a:lnTo>
                  <a:lnTo>
                    <a:pt x="92" y="1781"/>
                  </a:lnTo>
                  <a:lnTo>
                    <a:pt x="185" y="1874"/>
                  </a:lnTo>
                  <a:lnTo>
                    <a:pt x="185" y="2027"/>
                  </a:lnTo>
                  <a:lnTo>
                    <a:pt x="307" y="2027"/>
                  </a:lnTo>
                  <a:lnTo>
                    <a:pt x="400" y="1996"/>
                  </a:lnTo>
                  <a:lnTo>
                    <a:pt x="584" y="2150"/>
                  </a:lnTo>
                  <a:lnTo>
                    <a:pt x="737" y="2027"/>
                  </a:lnTo>
                  <a:lnTo>
                    <a:pt x="860" y="2027"/>
                  </a:lnTo>
                  <a:lnTo>
                    <a:pt x="922" y="2150"/>
                  </a:lnTo>
                  <a:lnTo>
                    <a:pt x="922" y="2150"/>
                  </a:lnTo>
                  <a:lnTo>
                    <a:pt x="1198" y="2273"/>
                  </a:lnTo>
                  <a:lnTo>
                    <a:pt x="1628" y="2027"/>
                  </a:lnTo>
                  <a:lnTo>
                    <a:pt x="1812" y="2058"/>
                  </a:lnTo>
                  <a:lnTo>
                    <a:pt x="2088" y="2027"/>
                  </a:lnTo>
                  <a:lnTo>
                    <a:pt x="2058" y="2211"/>
                  </a:lnTo>
                  <a:lnTo>
                    <a:pt x="2488" y="2457"/>
                  </a:lnTo>
                  <a:lnTo>
                    <a:pt x="2979" y="2549"/>
                  </a:lnTo>
                  <a:lnTo>
                    <a:pt x="3255" y="2518"/>
                  </a:lnTo>
                  <a:close/>
                </a:path>
              </a:pathLst>
            </a:custGeom>
            <a:solidFill>
              <a:schemeClr val="accent3"/>
            </a:solidFill>
            <a:ln>
              <a:noFill/>
            </a:ln>
          </p:spPr>
        </p:sp>
        <p:sp>
          <p:nvSpPr>
            <p:cNvPr id="1399" name="Google Shape;1399;p77"/>
            <p:cNvSpPr/>
            <p:nvPr/>
          </p:nvSpPr>
          <p:spPr>
            <a:xfrm>
              <a:off x="6641280" y="2760480"/>
              <a:ext cx="597603" cy="505803"/>
            </a:xfrm>
            <a:custGeom>
              <a:rect b="b" l="l" r="r" t="t"/>
              <a:pathLst>
                <a:path extrusionOk="0" h="6418" w="7585">
                  <a:moveTo>
                    <a:pt x="4545" y="6387"/>
                  </a:moveTo>
                  <a:lnTo>
                    <a:pt x="4606" y="6418"/>
                  </a:lnTo>
                  <a:lnTo>
                    <a:pt x="4760" y="6418"/>
                  </a:lnTo>
                  <a:lnTo>
                    <a:pt x="4852" y="6264"/>
                  </a:lnTo>
                  <a:lnTo>
                    <a:pt x="4975" y="6203"/>
                  </a:lnTo>
                  <a:lnTo>
                    <a:pt x="5097" y="6233"/>
                  </a:lnTo>
                  <a:lnTo>
                    <a:pt x="5312" y="6233"/>
                  </a:lnTo>
                  <a:lnTo>
                    <a:pt x="5404" y="6295"/>
                  </a:lnTo>
                  <a:lnTo>
                    <a:pt x="5527" y="6203"/>
                  </a:lnTo>
                  <a:lnTo>
                    <a:pt x="5650" y="6172"/>
                  </a:lnTo>
                  <a:lnTo>
                    <a:pt x="5773" y="6233"/>
                  </a:lnTo>
                  <a:lnTo>
                    <a:pt x="5896" y="6203"/>
                  </a:lnTo>
                  <a:lnTo>
                    <a:pt x="6203" y="6203"/>
                  </a:lnTo>
                  <a:lnTo>
                    <a:pt x="6541" y="6418"/>
                  </a:lnTo>
                  <a:lnTo>
                    <a:pt x="6725" y="6418"/>
                  </a:lnTo>
                  <a:lnTo>
                    <a:pt x="6725" y="6172"/>
                  </a:lnTo>
                  <a:lnTo>
                    <a:pt x="6694" y="5957"/>
                  </a:lnTo>
                  <a:lnTo>
                    <a:pt x="7216" y="5374"/>
                  </a:lnTo>
                  <a:lnTo>
                    <a:pt x="7278" y="5128"/>
                  </a:lnTo>
                  <a:lnTo>
                    <a:pt x="7400" y="5005"/>
                  </a:lnTo>
                  <a:lnTo>
                    <a:pt x="7523" y="5005"/>
                  </a:lnTo>
                  <a:lnTo>
                    <a:pt x="7585" y="4729"/>
                  </a:lnTo>
                  <a:lnTo>
                    <a:pt x="7523" y="4637"/>
                  </a:lnTo>
                  <a:lnTo>
                    <a:pt x="7492" y="4514"/>
                  </a:lnTo>
                  <a:lnTo>
                    <a:pt x="7585" y="4422"/>
                  </a:lnTo>
                  <a:lnTo>
                    <a:pt x="7370" y="4299"/>
                  </a:lnTo>
                  <a:lnTo>
                    <a:pt x="7278" y="4053"/>
                  </a:lnTo>
                  <a:lnTo>
                    <a:pt x="7185" y="3961"/>
                  </a:lnTo>
                  <a:lnTo>
                    <a:pt x="7155" y="3562"/>
                  </a:lnTo>
                  <a:lnTo>
                    <a:pt x="7185" y="3347"/>
                  </a:lnTo>
                  <a:lnTo>
                    <a:pt x="7001" y="3071"/>
                  </a:lnTo>
                  <a:lnTo>
                    <a:pt x="6940" y="2825"/>
                  </a:lnTo>
                  <a:lnTo>
                    <a:pt x="7063" y="2641"/>
                  </a:lnTo>
                  <a:lnTo>
                    <a:pt x="7247" y="2579"/>
                  </a:lnTo>
                  <a:lnTo>
                    <a:pt x="7247" y="2057"/>
                  </a:lnTo>
                  <a:lnTo>
                    <a:pt x="7155" y="1965"/>
                  </a:lnTo>
                  <a:lnTo>
                    <a:pt x="7093" y="1781"/>
                  </a:lnTo>
                  <a:lnTo>
                    <a:pt x="7001" y="1597"/>
                  </a:lnTo>
                  <a:lnTo>
                    <a:pt x="6878" y="1228"/>
                  </a:lnTo>
                  <a:lnTo>
                    <a:pt x="6725" y="983"/>
                  </a:lnTo>
                  <a:lnTo>
                    <a:pt x="6725" y="798"/>
                  </a:lnTo>
                  <a:lnTo>
                    <a:pt x="6633" y="491"/>
                  </a:lnTo>
                  <a:lnTo>
                    <a:pt x="6541" y="461"/>
                  </a:lnTo>
                  <a:lnTo>
                    <a:pt x="6356" y="338"/>
                  </a:lnTo>
                  <a:lnTo>
                    <a:pt x="5251" y="430"/>
                  </a:lnTo>
                  <a:lnTo>
                    <a:pt x="4207" y="369"/>
                  </a:lnTo>
                  <a:lnTo>
                    <a:pt x="4115" y="399"/>
                  </a:lnTo>
                  <a:lnTo>
                    <a:pt x="3838" y="645"/>
                  </a:lnTo>
                  <a:lnTo>
                    <a:pt x="3593" y="706"/>
                  </a:lnTo>
                  <a:lnTo>
                    <a:pt x="3531" y="645"/>
                  </a:lnTo>
                  <a:lnTo>
                    <a:pt x="3777" y="522"/>
                  </a:lnTo>
                  <a:lnTo>
                    <a:pt x="3992" y="307"/>
                  </a:lnTo>
                  <a:lnTo>
                    <a:pt x="3900" y="307"/>
                  </a:lnTo>
                  <a:lnTo>
                    <a:pt x="3746" y="491"/>
                  </a:lnTo>
                  <a:lnTo>
                    <a:pt x="3439" y="614"/>
                  </a:lnTo>
                  <a:lnTo>
                    <a:pt x="3071" y="522"/>
                  </a:lnTo>
                  <a:lnTo>
                    <a:pt x="3009" y="338"/>
                  </a:lnTo>
                  <a:lnTo>
                    <a:pt x="3071" y="184"/>
                  </a:lnTo>
                  <a:lnTo>
                    <a:pt x="3255" y="215"/>
                  </a:lnTo>
                  <a:lnTo>
                    <a:pt x="3316" y="276"/>
                  </a:lnTo>
                  <a:lnTo>
                    <a:pt x="3347" y="215"/>
                  </a:lnTo>
                  <a:lnTo>
                    <a:pt x="3102" y="123"/>
                  </a:lnTo>
                  <a:lnTo>
                    <a:pt x="2702" y="0"/>
                  </a:lnTo>
                  <a:lnTo>
                    <a:pt x="2365" y="184"/>
                  </a:lnTo>
                  <a:lnTo>
                    <a:pt x="2119" y="154"/>
                  </a:lnTo>
                  <a:lnTo>
                    <a:pt x="1873" y="246"/>
                  </a:lnTo>
                  <a:lnTo>
                    <a:pt x="1720" y="461"/>
                  </a:lnTo>
                  <a:lnTo>
                    <a:pt x="1505" y="461"/>
                  </a:lnTo>
                  <a:lnTo>
                    <a:pt x="1351" y="614"/>
                  </a:lnTo>
                  <a:lnTo>
                    <a:pt x="1351" y="768"/>
                  </a:lnTo>
                  <a:lnTo>
                    <a:pt x="1075" y="768"/>
                  </a:lnTo>
                  <a:lnTo>
                    <a:pt x="706" y="983"/>
                  </a:lnTo>
                  <a:lnTo>
                    <a:pt x="430" y="983"/>
                  </a:lnTo>
                  <a:lnTo>
                    <a:pt x="338" y="1198"/>
                  </a:lnTo>
                  <a:lnTo>
                    <a:pt x="277" y="1382"/>
                  </a:lnTo>
                  <a:lnTo>
                    <a:pt x="215" y="1413"/>
                  </a:lnTo>
                  <a:lnTo>
                    <a:pt x="246" y="1505"/>
                  </a:lnTo>
                  <a:lnTo>
                    <a:pt x="154" y="1505"/>
                  </a:lnTo>
                  <a:lnTo>
                    <a:pt x="246" y="1873"/>
                  </a:lnTo>
                  <a:lnTo>
                    <a:pt x="215" y="2149"/>
                  </a:lnTo>
                  <a:lnTo>
                    <a:pt x="0" y="2272"/>
                  </a:lnTo>
                  <a:lnTo>
                    <a:pt x="0" y="2395"/>
                  </a:lnTo>
                  <a:lnTo>
                    <a:pt x="246" y="2671"/>
                  </a:lnTo>
                  <a:lnTo>
                    <a:pt x="215" y="2825"/>
                  </a:lnTo>
                  <a:lnTo>
                    <a:pt x="338" y="2979"/>
                  </a:lnTo>
                  <a:lnTo>
                    <a:pt x="338" y="3101"/>
                  </a:lnTo>
                  <a:lnTo>
                    <a:pt x="399" y="3286"/>
                  </a:lnTo>
                  <a:lnTo>
                    <a:pt x="338" y="3439"/>
                  </a:lnTo>
                  <a:lnTo>
                    <a:pt x="491" y="3777"/>
                  </a:lnTo>
                  <a:lnTo>
                    <a:pt x="584" y="3838"/>
                  </a:lnTo>
                  <a:lnTo>
                    <a:pt x="706" y="3961"/>
                  </a:lnTo>
                  <a:lnTo>
                    <a:pt x="706" y="4391"/>
                  </a:lnTo>
                  <a:lnTo>
                    <a:pt x="676" y="4452"/>
                  </a:lnTo>
                  <a:lnTo>
                    <a:pt x="737" y="4606"/>
                  </a:lnTo>
                  <a:lnTo>
                    <a:pt x="799" y="4514"/>
                  </a:lnTo>
                  <a:lnTo>
                    <a:pt x="952" y="4545"/>
                  </a:lnTo>
                  <a:lnTo>
                    <a:pt x="1013" y="4514"/>
                  </a:lnTo>
                  <a:lnTo>
                    <a:pt x="1351" y="4545"/>
                  </a:lnTo>
                  <a:lnTo>
                    <a:pt x="1351" y="4637"/>
                  </a:lnTo>
                  <a:lnTo>
                    <a:pt x="1474" y="4790"/>
                  </a:lnTo>
                  <a:lnTo>
                    <a:pt x="1628" y="4759"/>
                  </a:lnTo>
                  <a:lnTo>
                    <a:pt x="1750" y="4882"/>
                  </a:lnTo>
                  <a:lnTo>
                    <a:pt x="1658" y="5067"/>
                  </a:lnTo>
                  <a:lnTo>
                    <a:pt x="1720" y="5159"/>
                  </a:lnTo>
                  <a:lnTo>
                    <a:pt x="1781" y="5189"/>
                  </a:lnTo>
                  <a:lnTo>
                    <a:pt x="1781" y="5343"/>
                  </a:lnTo>
                  <a:lnTo>
                    <a:pt x="1904" y="5404"/>
                  </a:lnTo>
                  <a:lnTo>
                    <a:pt x="1965" y="5312"/>
                  </a:lnTo>
                  <a:lnTo>
                    <a:pt x="2088" y="5312"/>
                  </a:lnTo>
                  <a:lnTo>
                    <a:pt x="1873" y="5067"/>
                  </a:lnTo>
                  <a:lnTo>
                    <a:pt x="1965" y="5005"/>
                  </a:lnTo>
                  <a:lnTo>
                    <a:pt x="2365" y="5220"/>
                  </a:lnTo>
                  <a:lnTo>
                    <a:pt x="2610" y="5189"/>
                  </a:lnTo>
                  <a:lnTo>
                    <a:pt x="2549" y="5343"/>
                  </a:lnTo>
                  <a:lnTo>
                    <a:pt x="2733" y="5496"/>
                  </a:lnTo>
                  <a:lnTo>
                    <a:pt x="3040" y="5404"/>
                  </a:lnTo>
                  <a:lnTo>
                    <a:pt x="3286" y="5496"/>
                  </a:lnTo>
                  <a:lnTo>
                    <a:pt x="3777" y="5865"/>
                  </a:lnTo>
                  <a:lnTo>
                    <a:pt x="3931" y="6111"/>
                  </a:lnTo>
                  <a:lnTo>
                    <a:pt x="4084" y="6111"/>
                  </a:lnTo>
                  <a:lnTo>
                    <a:pt x="4146" y="6049"/>
                  </a:lnTo>
                  <a:lnTo>
                    <a:pt x="4391" y="6049"/>
                  </a:lnTo>
                  <a:lnTo>
                    <a:pt x="4514" y="6172"/>
                  </a:lnTo>
                  <a:close/>
                </a:path>
              </a:pathLst>
            </a:custGeom>
            <a:solidFill>
              <a:schemeClr val="accent3"/>
            </a:solidFill>
            <a:ln>
              <a:noFill/>
            </a:ln>
          </p:spPr>
        </p:sp>
        <p:sp>
          <p:nvSpPr>
            <p:cNvPr id="1400" name="Google Shape;1400;p77"/>
            <p:cNvSpPr/>
            <p:nvPr/>
          </p:nvSpPr>
          <p:spPr>
            <a:xfrm>
              <a:off x="6519960" y="3111480"/>
              <a:ext cx="479168" cy="208077"/>
            </a:xfrm>
            <a:custGeom>
              <a:rect b="b" l="l" r="r" t="t"/>
              <a:pathLst>
                <a:path extrusionOk="0" h="2642" w="6081">
                  <a:moveTo>
                    <a:pt x="2212" y="0"/>
                  </a:moveTo>
                  <a:lnTo>
                    <a:pt x="2273" y="154"/>
                  </a:lnTo>
                  <a:lnTo>
                    <a:pt x="2335" y="62"/>
                  </a:lnTo>
                  <a:lnTo>
                    <a:pt x="2488" y="93"/>
                  </a:lnTo>
                  <a:lnTo>
                    <a:pt x="2549" y="62"/>
                  </a:lnTo>
                  <a:lnTo>
                    <a:pt x="2887" y="93"/>
                  </a:lnTo>
                  <a:lnTo>
                    <a:pt x="2887" y="185"/>
                  </a:lnTo>
                  <a:lnTo>
                    <a:pt x="3010" y="338"/>
                  </a:lnTo>
                  <a:lnTo>
                    <a:pt x="3164" y="307"/>
                  </a:lnTo>
                  <a:lnTo>
                    <a:pt x="3286" y="430"/>
                  </a:lnTo>
                  <a:lnTo>
                    <a:pt x="3194" y="615"/>
                  </a:lnTo>
                  <a:lnTo>
                    <a:pt x="3256" y="707"/>
                  </a:lnTo>
                  <a:lnTo>
                    <a:pt x="3317" y="737"/>
                  </a:lnTo>
                  <a:lnTo>
                    <a:pt x="3317" y="891"/>
                  </a:lnTo>
                  <a:lnTo>
                    <a:pt x="3440" y="952"/>
                  </a:lnTo>
                  <a:lnTo>
                    <a:pt x="3501" y="860"/>
                  </a:lnTo>
                  <a:lnTo>
                    <a:pt x="3624" y="860"/>
                  </a:lnTo>
                  <a:lnTo>
                    <a:pt x="3409" y="615"/>
                  </a:lnTo>
                  <a:lnTo>
                    <a:pt x="3501" y="553"/>
                  </a:lnTo>
                  <a:lnTo>
                    <a:pt x="3901" y="768"/>
                  </a:lnTo>
                  <a:lnTo>
                    <a:pt x="4146" y="737"/>
                  </a:lnTo>
                  <a:lnTo>
                    <a:pt x="4085" y="891"/>
                  </a:lnTo>
                  <a:lnTo>
                    <a:pt x="4269" y="1044"/>
                  </a:lnTo>
                  <a:lnTo>
                    <a:pt x="4576" y="952"/>
                  </a:lnTo>
                  <a:lnTo>
                    <a:pt x="4822" y="1044"/>
                  </a:lnTo>
                  <a:lnTo>
                    <a:pt x="5313" y="1413"/>
                  </a:lnTo>
                  <a:lnTo>
                    <a:pt x="5467" y="1659"/>
                  </a:lnTo>
                  <a:lnTo>
                    <a:pt x="5620" y="1659"/>
                  </a:lnTo>
                  <a:lnTo>
                    <a:pt x="5682" y="1597"/>
                  </a:lnTo>
                  <a:lnTo>
                    <a:pt x="5927" y="1597"/>
                  </a:lnTo>
                  <a:lnTo>
                    <a:pt x="6050" y="1720"/>
                  </a:lnTo>
                  <a:lnTo>
                    <a:pt x="6081" y="1935"/>
                  </a:lnTo>
                  <a:lnTo>
                    <a:pt x="5712" y="1904"/>
                  </a:lnTo>
                  <a:lnTo>
                    <a:pt x="5528" y="2058"/>
                  </a:lnTo>
                  <a:lnTo>
                    <a:pt x="5313" y="2088"/>
                  </a:lnTo>
                  <a:lnTo>
                    <a:pt x="5098" y="2334"/>
                  </a:lnTo>
                  <a:lnTo>
                    <a:pt x="4791" y="2365"/>
                  </a:lnTo>
                  <a:lnTo>
                    <a:pt x="4453" y="2488"/>
                  </a:lnTo>
                  <a:lnTo>
                    <a:pt x="4392" y="2426"/>
                  </a:lnTo>
                  <a:lnTo>
                    <a:pt x="4208" y="2426"/>
                  </a:lnTo>
                  <a:lnTo>
                    <a:pt x="3993" y="2549"/>
                  </a:lnTo>
                  <a:lnTo>
                    <a:pt x="3624" y="2457"/>
                  </a:lnTo>
                  <a:lnTo>
                    <a:pt x="3501" y="2365"/>
                  </a:lnTo>
                  <a:lnTo>
                    <a:pt x="3286" y="2395"/>
                  </a:lnTo>
                  <a:lnTo>
                    <a:pt x="3041" y="2395"/>
                  </a:lnTo>
                  <a:lnTo>
                    <a:pt x="2826" y="2242"/>
                  </a:lnTo>
                  <a:lnTo>
                    <a:pt x="2549" y="2242"/>
                  </a:lnTo>
                  <a:lnTo>
                    <a:pt x="2365" y="2181"/>
                  </a:lnTo>
                  <a:lnTo>
                    <a:pt x="2304" y="2334"/>
                  </a:lnTo>
                  <a:lnTo>
                    <a:pt x="2212" y="2395"/>
                  </a:lnTo>
                  <a:lnTo>
                    <a:pt x="2212" y="2518"/>
                  </a:lnTo>
                  <a:lnTo>
                    <a:pt x="1997" y="2549"/>
                  </a:lnTo>
                  <a:lnTo>
                    <a:pt x="1905" y="2641"/>
                  </a:lnTo>
                  <a:lnTo>
                    <a:pt x="1475" y="2395"/>
                  </a:lnTo>
                  <a:lnTo>
                    <a:pt x="1383" y="2365"/>
                  </a:lnTo>
                  <a:lnTo>
                    <a:pt x="1383" y="2365"/>
                  </a:lnTo>
                  <a:lnTo>
                    <a:pt x="1045" y="1996"/>
                  </a:lnTo>
                  <a:lnTo>
                    <a:pt x="891" y="1873"/>
                  </a:lnTo>
                  <a:lnTo>
                    <a:pt x="584" y="1689"/>
                  </a:lnTo>
                  <a:lnTo>
                    <a:pt x="431" y="1597"/>
                  </a:lnTo>
                  <a:lnTo>
                    <a:pt x="400" y="1474"/>
                  </a:lnTo>
                  <a:lnTo>
                    <a:pt x="400" y="1290"/>
                  </a:lnTo>
                  <a:lnTo>
                    <a:pt x="216" y="1014"/>
                  </a:lnTo>
                  <a:lnTo>
                    <a:pt x="1" y="891"/>
                  </a:lnTo>
                  <a:lnTo>
                    <a:pt x="1" y="768"/>
                  </a:lnTo>
                  <a:lnTo>
                    <a:pt x="62" y="707"/>
                  </a:lnTo>
                  <a:lnTo>
                    <a:pt x="154" y="768"/>
                  </a:lnTo>
                  <a:lnTo>
                    <a:pt x="277" y="829"/>
                  </a:lnTo>
                  <a:lnTo>
                    <a:pt x="584" y="553"/>
                  </a:lnTo>
                  <a:lnTo>
                    <a:pt x="738" y="553"/>
                  </a:lnTo>
                  <a:lnTo>
                    <a:pt x="891" y="369"/>
                  </a:lnTo>
                  <a:lnTo>
                    <a:pt x="1076" y="369"/>
                  </a:lnTo>
                  <a:lnTo>
                    <a:pt x="1168" y="215"/>
                  </a:lnTo>
                  <a:lnTo>
                    <a:pt x="1413" y="215"/>
                  </a:lnTo>
                  <a:lnTo>
                    <a:pt x="1536" y="246"/>
                  </a:lnTo>
                  <a:lnTo>
                    <a:pt x="1690" y="154"/>
                  </a:lnTo>
                  <a:lnTo>
                    <a:pt x="1690" y="31"/>
                  </a:lnTo>
                  <a:lnTo>
                    <a:pt x="1935" y="62"/>
                  </a:lnTo>
                  <a:lnTo>
                    <a:pt x="2058" y="0"/>
                  </a:lnTo>
                  <a:lnTo>
                    <a:pt x="2181" y="62"/>
                  </a:lnTo>
                  <a:close/>
                </a:path>
              </a:pathLst>
            </a:custGeom>
            <a:solidFill>
              <a:schemeClr val="accent3"/>
            </a:solidFill>
            <a:ln>
              <a:noFill/>
            </a:ln>
          </p:spPr>
        </p:sp>
        <p:sp>
          <p:nvSpPr>
            <p:cNvPr id="1401" name="Google Shape;1401;p77"/>
            <p:cNvSpPr/>
            <p:nvPr/>
          </p:nvSpPr>
          <p:spPr>
            <a:xfrm>
              <a:off x="6152040" y="2765160"/>
              <a:ext cx="544318" cy="650884"/>
            </a:xfrm>
            <a:custGeom>
              <a:rect b="b" l="l" r="r" t="t"/>
              <a:pathLst>
                <a:path extrusionOk="0" h="8261" w="6910">
                  <a:moveTo>
                    <a:pt x="1904" y="0"/>
                  </a:moveTo>
                  <a:lnTo>
                    <a:pt x="2150" y="0"/>
                  </a:lnTo>
                  <a:lnTo>
                    <a:pt x="2426" y="62"/>
                  </a:lnTo>
                  <a:lnTo>
                    <a:pt x="2518" y="123"/>
                  </a:lnTo>
                  <a:lnTo>
                    <a:pt x="2672" y="93"/>
                  </a:lnTo>
                  <a:lnTo>
                    <a:pt x="2826" y="277"/>
                  </a:lnTo>
                  <a:lnTo>
                    <a:pt x="3010" y="277"/>
                  </a:lnTo>
                  <a:lnTo>
                    <a:pt x="2918" y="461"/>
                  </a:lnTo>
                  <a:lnTo>
                    <a:pt x="2826" y="553"/>
                  </a:lnTo>
                  <a:lnTo>
                    <a:pt x="2856" y="645"/>
                  </a:lnTo>
                  <a:lnTo>
                    <a:pt x="3010" y="676"/>
                  </a:lnTo>
                  <a:lnTo>
                    <a:pt x="3040" y="830"/>
                  </a:lnTo>
                  <a:lnTo>
                    <a:pt x="3194" y="737"/>
                  </a:lnTo>
                  <a:lnTo>
                    <a:pt x="3225" y="645"/>
                  </a:lnTo>
                  <a:lnTo>
                    <a:pt x="3317" y="584"/>
                  </a:lnTo>
                  <a:lnTo>
                    <a:pt x="3378" y="676"/>
                  </a:lnTo>
                  <a:lnTo>
                    <a:pt x="3562" y="830"/>
                  </a:lnTo>
                  <a:lnTo>
                    <a:pt x="3624" y="768"/>
                  </a:lnTo>
                  <a:lnTo>
                    <a:pt x="3747" y="676"/>
                  </a:lnTo>
                  <a:lnTo>
                    <a:pt x="3808" y="707"/>
                  </a:lnTo>
                  <a:lnTo>
                    <a:pt x="3808" y="830"/>
                  </a:lnTo>
                  <a:lnTo>
                    <a:pt x="3716" y="983"/>
                  </a:lnTo>
                  <a:lnTo>
                    <a:pt x="3593" y="952"/>
                  </a:lnTo>
                  <a:lnTo>
                    <a:pt x="3470" y="1075"/>
                  </a:lnTo>
                  <a:lnTo>
                    <a:pt x="3655" y="1137"/>
                  </a:lnTo>
                  <a:lnTo>
                    <a:pt x="3747" y="1106"/>
                  </a:lnTo>
                  <a:lnTo>
                    <a:pt x="3900" y="1106"/>
                  </a:lnTo>
                  <a:lnTo>
                    <a:pt x="3962" y="1198"/>
                  </a:lnTo>
                  <a:lnTo>
                    <a:pt x="4115" y="1167"/>
                  </a:lnTo>
                  <a:lnTo>
                    <a:pt x="4146" y="1075"/>
                  </a:lnTo>
                  <a:lnTo>
                    <a:pt x="4269" y="891"/>
                  </a:lnTo>
                  <a:lnTo>
                    <a:pt x="4576" y="860"/>
                  </a:lnTo>
                  <a:lnTo>
                    <a:pt x="4576" y="768"/>
                  </a:lnTo>
                  <a:lnTo>
                    <a:pt x="4729" y="707"/>
                  </a:lnTo>
                  <a:lnTo>
                    <a:pt x="4760" y="615"/>
                  </a:lnTo>
                  <a:lnTo>
                    <a:pt x="4821" y="584"/>
                  </a:lnTo>
                  <a:lnTo>
                    <a:pt x="5036" y="615"/>
                  </a:lnTo>
                  <a:lnTo>
                    <a:pt x="4883" y="676"/>
                  </a:lnTo>
                  <a:lnTo>
                    <a:pt x="4821" y="737"/>
                  </a:lnTo>
                  <a:lnTo>
                    <a:pt x="4791" y="707"/>
                  </a:lnTo>
                  <a:lnTo>
                    <a:pt x="4699" y="799"/>
                  </a:lnTo>
                  <a:lnTo>
                    <a:pt x="4760" y="860"/>
                  </a:lnTo>
                  <a:lnTo>
                    <a:pt x="4914" y="737"/>
                  </a:lnTo>
                  <a:lnTo>
                    <a:pt x="5098" y="737"/>
                  </a:lnTo>
                  <a:lnTo>
                    <a:pt x="5190" y="676"/>
                  </a:lnTo>
                  <a:lnTo>
                    <a:pt x="5251" y="768"/>
                  </a:lnTo>
                  <a:lnTo>
                    <a:pt x="5374" y="799"/>
                  </a:lnTo>
                  <a:lnTo>
                    <a:pt x="5589" y="1014"/>
                  </a:lnTo>
                  <a:lnTo>
                    <a:pt x="5773" y="983"/>
                  </a:lnTo>
                  <a:lnTo>
                    <a:pt x="5865" y="1106"/>
                  </a:lnTo>
                  <a:lnTo>
                    <a:pt x="5835" y="1259"/>
                  </a:lnTo>
                  <a:lnTo>
                    <a:pt x="5958" y="1382"/>
                  </a:lnTo>
                  <a:lnTo>
                    <a:pt x="6111" y="1382"/>
                  </a:lnTo>
                  <a:lnTo>
                    <a:pt x="6203" y="1474"/>
                  </a:lnTo>
                  <a:lnTo>
                    <a:pt x="6357" y="1444"/>
                  </a:lnTo>
                  <a:lnTo>
                    <a:pt x="6449" y="1812"/>
                  </a:lnTo>
                  <a:lnTo>
                    <a:pt x="6418" y="2088"/>
                  </a:lnTo>
                  <a:lnTo>
                    <a:pt x="6203" y="2211"/>
                  </a:lnTo>
                  <a:lnTo>
                    <a:pt x="6203" y="2334"/>
                  </a:lnTo>
                  <a:lnTo>
                    <a:pt x="6449" y="2610"/>
                  </a:lnTo>
                  <a:lnTo>
                    <a:pt x="6418" y="2764"/>
                  </a:lnTo>
                  <a:lnTo>
                    <a:pt x="6541" y="2918"/>
                  </a:lnTo>
                  <a:lnTo>
                    <a:pt x="6541" y="3040"/>
                  </a:lnTo>
                  <a:lnTo>
                    <a:pt x="6602" y="3225"/>
                  </a:lnTo>
                  <a:lnTo>
                    <a:pt x="6541" y="3378"/>
                  </a:lnTo>
                  <a:lnTo>
                    <a:pt x="6694" y="3716"/>
                  </a:lnTo>
                  <a:lnTo>
                    <a:pt x="6787" y="3777"/>
                  </a:lnTo>
                  <a:lnTo>
                    <a:pt x="6909" y="3900"/>
                  </a:lnTo>
                  <a:lnTo>
                    <a:pt x="6909" y="4330"/>
                  </a:lnTo>
                  <a:lnTo>
                    <a:pt x="6848" y="4453"/>
                  </a:lnTo>
                  <a:lnTo>
                    <a:pt x="6725" y="4391"/>
                  </a:lnTo>
                  <a:lnTo>
                    <a:pt x="6602" y="4453"/>
                  </a:lnTo>
                  <a:lnTo>
                    <a:pt x="6357" y="4422"/>
                  </a:lnTo>
                  <a:lnTo>
                    <a:pt x="6357" y="4545"/>
                  </a:lnTo>
                  <a:lnTo>
                    <a:pt x="6203" y="4637"/>
                  </a:lnTo>
                  <a:lnTo>
                    <a:pt x="6080" y="4606"/>
                  </a:lnTo>
                  <a:lnTo>
                    <a:pt x="5835" y="4606"/>
                  </a:lnTo>
                  <a:lnTo>
                    <a:pt x="5743" y="4760"/>
                  </a:lnTo>
                  <a:lnTo>
                    <a:pt x="5558" y="4760"/>
                  </a:lnTo>
                  <a:lnTo>
                    <a:pt x="5405" y="4944"/>
                  </a:lnTo>
                  <a:lnTo>
                    <a:pt x="5251" y="4944"/>
                  </a:lnTo>
                  <a:lnTo>
                    <a:pt x="4944" y="5220"/>
                  </a:lnTo>
                  <a:lnTo>
                    <a:pt x="4821" y="5159"/>
                  </a:lnTo>
                  <a:lnTo>
                    <a:pt x="4729" y="5098"/>
                  </a:lnTo>
                  <a:lnTo>
                    <a:pt x="4668" y="5159"/>
                  </a:lnTo>
                  <a:lnTo>
                    <a:pt x="4668" y="5282"/>
                  </a:lnTo>
                  <a:lnTo>
                    <a:pt x="4883" y="5405"/>
                  </a:lnTo>
                  <a:lnTo>
                    <a:pt x="5067" y="5681"/>
                  </a:lnTo>
                  <a:lnTo>
                    <a:pt x="5067" y="5865"/>
                  </a:lnTo>
                  <a:lnTo>
                    <a:pt x="5098" y="5988"/>
                  </a:lnTo>
                  <a:lnTo>
                    <a:pt x="5251" y="6080"/>
                  </a:lnTo>
                  <a:lnTo>
                    <a:pt x="5558" y="6264"/>
                  </a:lnTo>
                  <a:lnTo>
                    <a:pt x="5712" y="6387"/>
                  </a:lnTo>
                  <a:lnTo>
                    <a:pt x="6050" y="6756"/>
                  </a:lnTo>
                  <a:lnTo>
                    <a:pt x="6019" y="6909"/>
                  </a:lnTo>
                  <a:lnTo>
                    <a:pt x="6019" y="7094"/>
                  </a:lnTo>
                  <a:lnTo>
                    <a:pt x="5896" y="7094"/>
                  </a:lnTo>
                  <a:lnTo>
                    <a:pt x="5804" y="7247"/>
                  </a:lnTo>
                  <a:lnTo>
                    <a:pt x="5589" y="7339"/>
                  </a:lnTo>
                  <a:lnTo>
                    <a:pt x="5374" y="7616"/>
                  </a:lnTo>
                  <a:lnTo>
                    <a:pt x="5374" y="7738"/>
                  </a:lnTo>
                  <a:lnTo>
                    <a:pt x="5589" y="7830"/>
                  </a:lnTo>
                  <a:lnTo>
                    <a:pt x="5620" y="7984"/>
                  </a:lnTo>
                  <a:lnTo>
                    <a:pt x="5528" y="8045"/>
                  </a:lnTo>
                  <a:lnTo>
                    <a:pt x="5343" y="7953"/>
                  </a:lnTo>
                  <a:lnTo>
                    <a:pt x="5159" y="7984"/>
                  </a:lnTo>
                  <a:lnTo>
                    <a:pt x="4975" y="7953"/>
                  </a:lnTo>
                  <a:lnTo>
                    <a:pt x="4821" y="7953"/>
                  </a:lnTo>
                  <a:lnTo>
                    <a:pt x="4576" y="8138"/>
                  </a:lnTo>
                  <a:lnTo>
                    <a:pt x="4422" y="8168"/>
                  </a:lnTo>
                  <a:lnTo>
                    <a:pt x="4299" y="8107"/>
                  </a:lnTo>
                  <a:lnTo>
                    <a:pt x="4146" y="8168"/>
                  </a:lnTo>
                  <a:lnTo>
                    <a:pt x="4023" y="8076"/>
                  </a:lnTo>
                  <a:lnTo>
                    <a:pt x="3808" y="8045"/>
                  </a:lnTo>
                  <a:lnTo>
                    <a:pt x="3593" y="8076"/>
                  </a:lnTo>
                  <a:lnTo>
                    <a:pt x="3593" y="8168"/>
                  </a:lnTo>
                  <a:lnTo>
                    <a:pt x="3562" y="8260"/>
                  </a:lnTo>
                  <a:lnTo>
                    <a:pt x="3348" y="8199"/>
                  </a:lnTo>
                  <a:lnTo>
                    <a:pt x="3225" y="8076"/>
                  </a:lnTo>
                  <a:lnTo>
                    <a:pt x="3071" y="8138"/>
                  </a:lnTo>
                  <a:lnTo>
                    <a:pt x="2979" y="8168"/>
                  </a:lnTo>
                  <a:lnTo>
                    <a:pt x="2948" y="8168"/>
                  </a:lnTo>
                  <a:lnTo>
                    <a:pt x="2856" y="8107"/>
                  </a:lnTo>
                  <a:lnTo>
                    <a:pt x="2641" y="7953"/>
                  </a:lnTo>
                  <a:lnTo>
                    <a:pt x="2518" y="7953"/>
                  </a:lnTo>
                  <a:lnTo>
                    <a:pt x="2426" y="8015"/>
                  </a:lnTo>
                  <a:lnTo>
                    <a:pt x="2334" y="7984"/>
                  </a:lnTo>
                  <a:lnTo>
                    <a:pt x="2273" y="7830"/>
                  </a:lnTo>
                  <a:lnTo>
                    <a:pt x="2119" y="7892"/>
                  </a:lnTo>
                  <a:lnTo>
                    <a:pt x="2119" y="7984"/>
                  </a:lnTo>
                  <a:lnTo>
                    <a:pt x="2058" y="8107"/>
                  </a:lnTo>
                  <a:lnTo>
                    <a:pt x="1874" y="8015"/>
                  </a:lnTo>
                  <a:lnTo>
                    <a:pt x="1720" y="8107"/>
                  </a:lnTo>
                  <a:lnTo>
                    <a:pt x="1597" y="8076"/>
                  </a:lnTo>
                  <a:lnTo>
                    <a:pt x="1597" y="8076"/>
                  </a:lnTo>
                  <a:lnTo>
                    <a:pt x="1505" y="7892"/>
                  </a:lnTo>
                  <a:lnTo>
                    <a:pt x="1382" y="7800"/>
                  </a:lnTo>
                  <a:lnTo>
                    <a:pt x="1352" y="7585"/>
                  </a:lnTo>
                  <a:lnTo>
                    <a:pt x="1444" y="7278"/>
                  </a:lnTo>
                  <a:lnTo>
                    <a:pt x="1567" y="7186"/>
                  </a:lnTo>
                  <a:lnTo>
                    <a:pt x="1567" y="7063"/>
                  </a:lnTo>
                  <a:lnTo>
                    <a:pt x="1628" y="6817"/>
                  </a:lnTo>
                  <a:lnTo>
                    <a:pt x="1812" y="6602"/>
                  </a:lnTo>
                  <a:lnTo>
                    <a:pt x="1659" y="6510"/>
                  </a:lnTo>
                  <a:lnTo>
                    <a:pt x="1505" y="6510"/>
                  </a:lnTo>
                  <a:lnTo>
                    <a:pt x="1321" y="6418"/>
                  </a:lnTo>
                  <a:lnTo>
                    <a:pt x="1167" y="6479"/>
                  </a:lnTo>
                  <a:lnTo>
                    <a:pt x="1045" y="6418"/>
                  </a:lnTo>
                  <a:lnTo>
                    <a:pt x="922" y="6418"/>
                  </a:lnTo>
                  <a:lnTo>
                    <a:pt x="768" y="6479"/>
                  </a:lnTo>
                  <a:lnTo>
                    <a:pt x="645" y="6357"/>
                  </a:lnTo>
                  <a:lnTo>
                    <a:pt x="645" y="6264"/>
                  </a:lnTo>
                  <a:lnTo>
                    <a:pt x="492" y="6142"/>
                  </a:lnTo>
                  <a:lnTo>
                    <a:pt x="492" y="6142"/>
                  </a:lnTo>
                  <a:lnTo>
                    <a:pt x="492" y="5865"/>
                  </a:lnTo>
                  <a:lnTo>
                    <a:pt x="400" y="5804"/>
                  </a:lnTo>
                  <a:lnTo>
                    <a:pt x="369" y="5620"/>
                  </a:lnTo>
                  <a:lnTo>
                    <a:pt x="185" y="5374"/>
                  </a:lnTo>
                  <a:lnTo>
                    <a:pt x="123" y="5374"/>
                  </a:lnTo>
                  <a:lnTo>
                    <a:pt x="216" y="5159"/>
                  </a:lnTo>
                  <a:lnTo>
                    <a:pt x="123" y="5006"/>
                  </a:lnTo>
                  <a:lnTo>
                    <a:pt x="123" y="4883"/>
                  </a:lnTo>
                  <a:lnTo>
                    <a:pt x="1" y="4637"/>
                  </a:lnTo>
                  <a:lnTo>
                    <a:pt x="31" y="4514"/>
                  </a:lnTo>
                  <a:lnTo>
                    <a:pt x="31" y="4514"/>
                  </a:lnTo>
                  <a:lnTo>
                    <a:pt x="93" y="4330"/>
                  </a:lnTo>
                  <a:lnTo>
                    <a:pt x="154" y="4054"/>
                  </a:lnTo>
                  <a:lnTo>
                    <a:pt x="93" y="3808"/>
                  </a:lnTo>
                  <a:lnTo>
                    <a:pt x="216" y="3685"/>
                  </a:lnTo>
                  <a:lnTo>
                    <a:pt x="308" y="3501"/>
                  </a:lnTo>
                  <a:lnTo>
                    <a:pt x="523" y="3470"/>
                  </a:lnTo>
                  <a:lnTo>
                    <a:pt x="738" y="3501"/>
                  </a:lnTo>
                  <a:lnTo>
                    <a:pt x="860" y="3440"/>
                  </a:lnTo>
                  <a:lnTo>
                    <a:pt x="768" y="3286"/>
                  </a:lnTo>
                  <a:lnTo>
                    <a:pt x="860" y="3194"/>
                  </a:lnTo>
                  <a:lnTo>
                    <a:pt x="891" y="3040"/>
                  </a:lnTo>
                  <a:lnTo>
                    <a:pt x="952" y="2918"/>
                  </a:lnTo>
                  <a:lnTo>
                    <a:pt x="860" y="2856"/>
                  </a:lnTo>
                  <a:lnTo>
                    <a:pt x="645" y="2856"/>
                  </a:lnTo>
                  <a:lnTo>
                    <a:pt x="645" y="2764"/>
                  </a:lnTo>
                  <a:lnTo>
                    <a:pt x="707" y="2580"/>
                  </a:lnTo>
                  <a:lnTo>
                    <a:pt x="891" y="2672"/>
                  </a:lnTo>
                  <a:lnTo>
                    <a:pt x="983" y="2580"/>
                  </a:lnTo>
                  <a:lnTo>
                    <a:pt x="983" y="2426"/>
                  </a:lnTo>
                  <a:lnTo>
                    <a:pt x="1045" y="2273"/>
                  </a:lnTo>
                  <a:lnTo>
                    <a:pt x="1075" y="2181"/>
                  </a:lnTo>
                  <a:lnTo>
                    <a:pt x="1106" y="2119"/>
                  </a:lnTo>
                  <a:lnTo>
                    <a:pt x="1106" y="2088"/>
                  </a:lnTo>
                  <a:lnTo>
                    <a:pt x="1137" y="2088"/>
                  </a:lnTo>
                  <a:lnTo>
                    <a:pt x="1106" y="1935"/>
                  </a:lnTo>
                  <a:lnTo>
                    <a:pt x="922" y="1904"/>
                  </a:lnTo>
                  <a:lnTo>
                    <a:pt x="830" y="1751"/>
                  </a:lnTo>
                  <a:lnTo>
                    <a:pt x="860" y="1597"/>
                  </a:lnTo>
                  <a:lnTo>
                    <a:pt x="1229" y="1505"/>
                  </a:lnTo>
                  <a:lnTo>
                    <a:pt x="1352" y="1444"/>
                  </a:lnTo>
                  <a:lnTo>
                    <a:pt x="1536" y="1566"/>
                  </a:lnTo>
                  <a:lnTo>
                    <a:pt x="1536" y="1781"/>
                  </a:lnTo>
                  <a:lnTo>
                    <a:pt x="1659" y="1935"/>
                  </a:lnTo>
                  <a:lnTo>
                    <a:pt x="1751" y="1843"/>
                  </a:lnTo>
                  <a:lnTo>
                    <a:pt x="1659" y="1689"/>
                  </a:lnTo>
                  <a:lnTo>
                    <a:pt x="1659" y="1566"/>
                  </a:lnTo>
                  <a:lnTo>
                    <a:pt x="1751" y="1536"/>
                  </a:lnTo>
                  <a:lnTo>
                    <a:pt x="1874" y="1659"/>
                  </a:lnTo>
                  <a:lnTo>
                    <a:pt x="1843" y="1843"/>
                  </a:lnTo>
                  <a:lnTo>
                    <a:pt x="2027" y="2058"/>
                  </a:lnTo>
                  <a:lnTo>
                    <a:pt x="1966" y="1874"/>
                  </a:lnTo>
                  <a:lnTo>
                    <a:pt x="1966" y="1659"/>
                  </a:lnTo>
                  <a:lnTo>
                    <a:pt x="1935" y="1505"/>
                  </a:lnTo>
                  <a:lnTo>
                    <a:pt x="2027" y="1352"/>
                  </a:lnTo>
                  <a:lnTo>
                    <a:pt x="2150" y="1321"/>
                  </a:lnTo>
                  <a:lnTo>
                    <a:pt x="2273" y="1382"/>
                  </a:lnTo>
                  <a:lnTo>
                    <a:pt x="2457" y="1321"/>
                  </a:lnTo>
                  <a:lnTo>
                    <a:pt x="2733" y="1597"/>
                  </a:lnTo>
                  <a:lnTo>
                    <a:pt x="3071" y="1689"/>
                  </a:lnTo>
                  <a:lnTo>
                    <a:pt x="2733" y="1536"/>
                  </a:lnTo>
                  <a:lnTo>
                    <a:pt x="2488" y="1259"/>
                  </a:lnTo>
                  <a:lnTo>
                    <a:pt x="2273" y="1259"/>
                  </a:lnTo>
                  <a:lnTo>
                    <a:pt x="2181" y="1198"/>
                  </a:lnTo>
                  <a:lnTo>
                    <a:pt x="2181" y="1075"/>
                  </a:lnTo>
                  <a:lnTo>
                    <a:pt x="2304" y="983"/>
                  </a:lnTo>
                  <a:lnTo>
                    <a:pt x="2150" y="891"/>
                  </a:lnTo>
                  <a:lnTo>
                    <a:pt x="2150" y="676"/>
                  </a:lnTo>
                  <a:lnTo>
                    <a:pt x="1996" y="737"/>
                  </a:lnTo>
                  <a:lnTo>
                    <a:pt x="1996" y="615"/>
                  </a:lnTo>
                  <a:lnTo>
                    <a:pt x="2119" y="615"/>
                  </a:lnTo>
                  <a:lnTo>
                    <a:pt x="2273" y="553"/>
                  </a:lnTo>
                  <a:lnTo>
                    <a:pt x="2089" y="369"/>
                  </a:lnTo>
                  <a:lnTo>
                    <a:pt x="2119" y="246"/>
                  </a:lnTo>
                  <a:lnTo>
                    <a:pt x="2027" y="246"/>
                  </a:lnTo>
                  <a:lnTo>
                    <a:pt x="1904" y="185"/>
                  </a:lnTo>
                  <a:lnTo>
                    <a:pt x="1935" y="31"/>
                  </a:lnTo>
                  <a:close/>
                </a:path>
              </a:pathLst>
            </a:custGeom>
            <a:solidFill>
              <a:schemeClr val="accent3"/>
            </a:solidFill>
            <a:ln>
              <a:noFill/>
            </a:ln>
          </p:spPr>
        </p:sp>
        <p:sp>
          <p:nvSpPr>
            <p:cNvPr id="1402" name="Google Shape;1402;p77"/>
            <p:cNvSpPr/>
            <p:nvPr/>
          </p:nvSpPr>
          <p:spPr>
            <a:xfrm>
              <a:off x="6386760" y="3423600"/>
              <a:ext cx="11880" cy="19080"/>
            </a:xfrm>
            <a:custGeom>
              <a:rect b="b" l="l" r="r" t="t"/>
              <a:pathLst>
                <a:path extrusionOk="0" h="247" w="154">
                  <a:moveTo>
                    <a:pt x="61" y="0"/>
                  </a:moveTo>
                  <a:lnTo>
                    <a:pt x="154" y="93"/>
                  </a:lnTo>
                  <a:lnTo>
                    <a:pt x="154" y="246"/>
                  </a:lnTo>
                  <a:lnTo>
                    <a:pt x="61" y="215"/>
                  </a:lnTo>
                  <a:lnTo>
                    <a:pt x="0" y="123"/>
                  </a:lnTo>
                  <a:lnTo>
                    <a:pt x="61" y="31"/>
                  </a:lnTo>
                  <a:close/>
                </a:path>
              </a:pathLst>
            </a:custGeom>
            <a:solidFill>
              <a:schemeClr val="accent3"/>
            </a:solidFill>
            <a:ln>
              <a:noFill/>
            </a:ln>
          </p:spPr>
        </p:sp>
        <p:sp>
          <p:nvSpPr>
            <p:cNvPr id="1403" name="Google Shape;1403;p77"/>
            <p:cNvSpPr/>
            <p:nvPr/>
          </p:nvSpPr>
          <p:spPr>
            <a:xfrm>
              <a:off x="6164280" y="3382560"/>
              <a:ext cx="292681" cy="166680"/>
            </a:xfrm>
            <a:custGeom>
              <a:rect b="b" l="l" r="r" t="t"/>
              <a:pathLst>
                <a:path extrusionOk="0" h="2120" w="3716">
                  <a:moveTo>
                    <a:pt x="1443" y="246"/>
                  </a:moveTo>
                  <a:lnTo>
                    <a:pt x="1566" y="277"/>
                  </a:lnTo>
                  <a:lnTo>
                    <a:pt x="1720" y="185"/>
                  </a:lnTo>
                  <a:lnTo>
                    <a:pt x="1904" y="277"/>
                  </a:lnTo>
                  <a:lnTo>
                    <a:pt x="1965" y="154"/>
                  </a:lnTo>
                  <a:lnTo>
                    <a:pt x="1965" y="62"/>
                  </a:lnTo>
                  <a:lnTo>
                    <a:pt x="2119" y="0"/>
                  </a:lnTo>
                  <a:lnTo>
                    <a:pt x="2180" y="154"/>
                  </a:lnTo>
                  <a:lnTo>
                    <a:pt x="2272" y="185"/>
                  </a:lnTo>
                  <a:lnTo>
                    <a:pt x="2364" y="123"/>
                  </a:lnTo>
                  <a:lnTo>
                    <a:pt x="2487" y="123"/>
                  </a:lnTo>
                  <a:lnTo>
                    <a:pt x="2702" y="277"/>
                  </a:lnTo>
                  <a:lnTo>
                    <a:pt x="2886" y="400"/>
                  </a:lnTo>
                  <a:lnTo>
                    <a:pt x="2886" y="553"/>
                  </a:lnTo>
                  <a:lnTo>
                    <a:pt x="2825" y="645"/>
                  </a:lnTo>
                  <a:lnTo>
                    <a:pt x="2886" y="737"/>
                  </a:lnTo>
                  <a:lnTo>
                    <a:pt x="3101" y="768"/>
                  </a:lnTo>
                  <a:lnTo>
                    <a:pt x="3194" y="737"/>
                  </a:lnTo>
                  <a:lnTo>
                    <a:pt x="3378" y="891"/>
                  </a:lnTo>
                  <a:lnTo>
                    <a:pt x="3531" y="768"/>
                  </a:lnTo>
                  <a:lnTo>
                    <a:pt x="3654" y="768"/>
                  </a:lnTo>
                  <a:lnTo>
                    <a:pt x="3716" y="891"/>
                  </a:lnTo>
                  <a:lnTo>
                    <a:pt x="3562" y="1106"/>
                  </a:lnTo>
                  <a:lnTo>
                    <a:pt x="3623" y="1352"/>
                  </a:lnTo>
                  <a:lnTo>
                    <a:pt x="3316" y="1413"/>
                  </a:lnTo>
                  <a:lnTo>
                    <a:pt x="3286" y="1751"/>
                  </a:lnTo>
                  <a:lnTo>
                    <a:pt x="3132" y="1628"/>
                  </a:lnTo>
                  <a:lnTo>
                    <a:pt x="2979" y="1628"/>
                  </a:lnTo>
                  <a:lnTo>
                    <a:pt x="2641" y="1536"/>
                  </a:lnTo>
                  <a:lnTo>
                    <a:pt x="2641" y="1751"/>
                  </a:lnTo>
                  <a:lnTo>
                    <a:pt x="2457" y="2058"/>
                  </a:lnTo>
                  <a:lnTo>
                    <a:pt x="2395" y="1904"/>
                  </a:lnTo>
                  <a:lnTo>
                    <a:pt x="2119" y="1751"/>
                  </a:lnTo>
                  <a:lnTo>
                    <a:pt x="2150" y="1566"/>
                  </a:lnTo>
                  <a:lnTo>
                    <a:pt x="1965" y="1444"/>
                  </a:lnTo>
                  <a:lnTo>
                    <a:pt x="1658" y="1966"/>
                  </a:lnTo>
                  <a:lnTo>
                    <a:pt x="1443" y="1874"/>
                  </a:lnTo>
                  <a:lnTo>
                    <a:pt x="1106" y="2119"/>
                  </a:lnTo>
                  <a:lnTo>
                    <a:pt x="952" y="2027"/>
                  </a:lnTo>
                  <a:lnTo>
                    <a:pt x="921" y="1904"/>
                  </a:lnTo>
                  <a:lnTo>
                    <a:pt x="829" y="1812"/>
                  </a:lnTo>
                  <a:lnTo>
                    <a:pt x="768" y="1628"/>
                  </a:lnTo>
                  <a:lnTo>
                    <a:pt x="676" y="1474"/>
                  </a:lnTo>
                  <a:lnTo>
                    <a:pt x="430" y="1444"/>
                  </a:lnTo>
                  <a:lnTo>
                    <a:pt x="307" y="1566"/>
                  </a:lnTo>
                  <a:lnTo>
                    <a:pt x="399" y="1751"/>
                  </a:lnTo>
                  <a:lnTo>
                    <a:pt x="184" y="1843"/>
                  </a:lnTo>
                  <a:lnTo>
                    <a:pt x="31" y="1812"/>
                  </a:lnTo>
                  <a:lnTo>
                    <a:pt x="0" y="1689"/>
                  </a:lnTo>
                  <a:lnTo>
                    <a:pt x="92" y="1659"/>
                  </a:lnTo>
                  <a:lnTo>
                    <a:pt x="184" y="1659"/>
                  </a:lnTo>
                  <a:lnTo>
                    <a:pt x="184" y="1505"/>
                  </a:lnTo>
                  <a:lnTo>
                    <a:pt x="215" y="1229"/>
                  </a:lnTo>
                  <a:lnTo>
                    <a:pt x="430" y="891"/>
                  </a:lnTo>
                  <a:lnTo>
                    <a:pt x="553" y="860"/>
                  </a:lnTo>
                  <a:lnTo>
                    <a:pt x="737" y="645"/>
                  </a:lnTo>
                  <a:lnTo>
                    <a:pt x="860" y="584"/>
                  </a:lnTo>
                  <a:lnTo>
                    <a:pt x="829" y="430"/>
                  </a:lnTo>
                  <a:lnTo>
                    <a:pt x="676" y="338"/>
                  </a:lnTo>
                  <a:lnTo>
                    <a:pt x="768" y="215"/>
                  </a:lnTo>
                  <a:lnTo>
                    <a:pt x="983" y="185"/>
                  </a:lnTo>
                  <a:lnTo>
                    <a:pt x="1013" y="308"/>
                  </a:lnTo>
                  <a:lnTo>
                    <a:pt x="1167" y="308"/>
                  </a:lnTo>
                  <a:close/>
                </a:path>
              </a:pathLst>
            </a:custGeom>
            <a:solidFill>
              <a:schemeClr val="accent3"/>
            </a:solidFill>
            <a:ln>
              <a:noFill/>
            </a:ln>
          </p:spPr>
        </p:sp>
        <p:sp>
          <p:nvSpPr>
            <p:cNvPr id="1404" name="Google Shape;1404;p77"/>
            <p:cNvSpPr/>
            <p:nvPr/>
          </p:nvSpPr>
          <p:spPr>
            <a:xfrm>
              <a:off x="6006960" y="2908080"/>
              <a:ext cx="232199" cy="212760"/>
            </a:xfrm>
            <a:custGeom>
              <a:rect b="b" l="l" r="r" t="t"/>
              <a:pathLst>
                <a:path extrusionOk="0" h="2703" w="2948">
                  <a:moveTo>
                    <a:pt x="1873" y="2702"/>
                  </a:moveTo>
                  <a:lnTo>
                    <a:pt x="1935" y="2518"/>
                  </a:lnTo>
                  <a:lnTo>
                    <a:pt x="1996" y="2242"/>
                  </a:lnTo>
                  <a:lnTo>
                    <a:pt x="1935" y="1996"/>
                  </a:lnTo>
                  <a:lnTo>
                    <a:pt x="2058" y="1873"/>
                  </a:lnTo>
                  <a:lnTo>
                    <a:pt x="2150" y="1689"/>
                  </a:lnTo>
                  <a:lnTo>
                    <a:pt x="2365" y="1658"/>
                  </a:lnTo>
                  <a:lnTo>
                    <a:pt x="2580" y="1689"/>
                  </a:lnTo>
                  <a:lnTo>
                    <a:pt x="2702" y="1628"/>
                  </a:lnTo>
                  <a:lnTo>
                    <a:pt x="2610" y="1474"/>
                  </a:lnTo>
                  <a:lnTo>
                    <a:pt x="2702" y="1413"/>
                  </a:lnTo>
                  <a:lnTo>
                    <a:pt x="2733" y="1228"/>
                  </a:lnTo>
                  <a:lnTo>
                    <a:pt x="2794" y="1106"/>
                  </a:lnTo>
                  <a:lnTo>
                    <a:pt x="2702" y="1044"/>
                  </a:lnTo>
                  <a:lnTo>
                    <a:pt x="2487" y="1044"/>
                  </a:lnTo>
                  <a:lnTo>
                    <a:pt x="2487" y="921"/>
                  </a:lnTo>
                  <a:lnTo>
                    <a:pt x="2549" y="768"/>
                  </a:lnTo>
                  <a:lnTo>
                    <a:pt x="2733" y="860"/>
                  </a:lnTo>
                  <a:lnTo>
                    <a:pt x="2825" y="768"/>
                  </a:lnTo>
                  <a:lnTo>
                    <a:pt x="2825" y="614"/>
                  </a:lnTo>
                  <a:lnTo>
                    <a:pt x="2887" y="461"/>
                  </a:lnTo>
                  <a:lnTo>
                    <a:pt x="2887" y="369"/>
                  </a:lnTo>
                  <a:lnTo>
                    <a:pt x="2948" y="307"/>
                  </a:lnTo>
                  <a:lnTo>
                    <a:pt x="2948" y="276"/>
                  </a:lnTo>
                  <a:lnTo>
                    <a:pt x="2764" y="215"/>
                  </a:lnTo>
                  <a:lnTo>
                    <a:pt x="2641" y="92"/>
                  </a:lnTo>
                  <a:lnTo>
                    <a:pt x="2426" y="0"/>
                  </a:lnTo>
                  <a:lnTo>
                    <a:pt x="2180" y="31"/>
                  </a:lnTo>
                  <a:lnTo>
                    <a:pt x="2027" y="154"/>
                  </a:lnTo>
                  <a:lnTo>
                    <a:pt x="1904" y="92"/>
                  </a:lnTo>
                  <a:lnTo>
                    <a:pt x="1812" y="154"/>
                  </a:lnTo>
                  <a:lnTo>
                    <a:pt x="1597" y="154"/>
                  </a:lnTo>
                  <a:lnTo>
                    <a:pt x="1413" y="369"/>
                  </a:lnTo>
                  <a:lnTo>
                    <a:pt x="1136" y="522"/>
                  </a:lnTo>
                  <a:lnTo>
                    <a:pt x="1044" y="461"/>
                  </a:lnTo>
                  <a:lnTo>
                    <a:pt x="891" y="522"/>
                  </a:lnTo>
                  <a:lnTo>
                    <a:pt x="891" y="737"/>
                  </a:lnTo>
                  <a:lnTo>
                    <a:pt x="706" y="860"/>
                  </a:lnTo>
                  <a:lnTo>
                    <a:pt x="768" y="1044"/>
                  </a:lnTo>
                  <a:lnTo>
                    <a:pt x="737" y="1228"/>
                  </a:lnTo>
                  <a:lnTo>
                    <a:pt x="676" y="1382"/>
                  </a:lnTo>
                  <a:lnTo>
                    <a:pt x="614" y="1474"/>
                  </a:lnTo>
                  <a:lnTo>
                    <a:pt x="492" y="1566"/>
                  </a:lnTo>
                  <a:lnTo>
                    <a:pt x="492" y="1689"/>
                  </a:lnTo>
                  <a:lnTo>
                    <a:pt x="676" y="1873"/>
                  </a:lnTo>
                  <a:lnTo>
                    <a:pt x="829" y="1904"/>
                  </a:lnTo>
                  <a:lnTo>
                    <a:pt x="645" y="1904"/>
                  </a:lnTo>
                  <a:lnTo>
                    <a:pt x="553" y="1996"/>
                  </a:lnTo>
                  <a:lnTo>
                    <a:pt x="522" y="2027"/>
                  </a:lnTo>
                  <a:lnTo>
                    <a:pt x="584" y="2119"/>
                  </a:lnTo>
                  <a:lnTo>
                    <a:pt x="676" y="2119"/>
                  </a:lnTo>
                  <a:lnTo>
                    <a:pt x="676" y="2211"/>
                  </a:lnTo>
                  <a:lnTo>
                    <a:pt x="522" y="2211"/>
                  </a:lnTo>
                  <a:lnTo>
                    <a:pt x="399" y="2057"/>
                  </a:lnTo>
                  <a:lnTo>
                    <a:pt x="246" y="1996"/>
                  </a:lnTo>
                  <a:lnTo>
                    <a:pt x="92" y="2057"/>
                  </a:lnTo>
                  <a:lnTo>
                    <a:pt x="154" y="2119"/>
                  </a:lnTo>
                  <a:lnTo>
                    <a:pt x="277" y="2119"/>
                  </a:lnTo>
                  <a:lnTo>
                    <a:pt x="399" y="2242"/>
                  </a:lnTo>
                  <a:lnTo>
                    <a:pt x="461" y="2242"/>
                  </a:lnTo>
                  <a:lnTo>
                    <a:pt x="614" y="2364"/>
                  </a:lnTo>
                  <a:lnTo>
                    <a:pt x="461" y="2303"/>
                  </a:lnTo>
                  <a:lnTo>
                    <a:pt x="369" y="2303"/>
                  </a:lnTo>
                  <a:lnTo>
                    <a:pt x="154" y="2211"/>
                  </a:lnTo>
                  <a:lnTo>
                    <a:pt x="0" y="2211"/>
                  </a:lnTo>
                  <a:lnTo>
                    <a:pt x="0" y="2211"/>
                  </a:lnTo>
                  <a:lnTo>
                    <a:pt x="92" y="2272"/>
                  </a:lnTo>
                  <a:lnTo>
                    <a:pt x="184" y="2364"/>
                  </a:lnTo>
                  <a:lnTo>
                    <a:pt x="307" y="2364"/>
                  </a:lnTo>
                  <a:lnTo>
                    <a:pt x="369" y="2457"/>
                  </a:lnTo>
                  <a:lnTo>
                    <a:pt x="461" y="2364"/>
                  </a:lnTo>
                  <a:lnTo>
                    <a:pt x="614" y="2334"/>
                  </a:lnTo>
                  <a:lnTo>
                    <a:pt x="645" y="2303"/>
                  </a:lnTo>
                  <a:lnTo>
                    <a:pt x="768" y="2303"/>
                  </a:lnTo>
                  <a:lnTo>
                    <a:pt x="829" y="2180"/>
                  </a:lnTo>
                  <a:lnTo>
                    <a:pt x="1106" y="2180"/>
                  </a:lnTo>
                  <a:lnTo>
                    <a:pt x="1198" y="2272"/>
                  </a:lnTo>
                  <a:lnTo>
                    <a:pt x="1351" y="2272"/>
                  </a:lnTo>
                  <a:lnTo>
                    <a:pt x="1413" y="2395"/>
                  </a:lnTo>
                  <a:lnTo>
                    <a:pt x="1628" y="2395"/>
                  </a:lnTo>
                  <a:lnTo>
                    <a:pt x="1720" y="2518"/>
                  </a:lnTo>
                  <a:lnTo>
                    <a:pt x="1720" y="2641"/>
                  </a:lnTo>
                  <a:lnTo>
                    <a:pt x="1873" y="2672"/>
                  </a:lnTo>
                  <a:close/>
                  <a:moveTo>
                    <a:pt x="277" y="1996"/>
                  </a:moveTo>
                  <a:lnTo>
                    <a:pt x="430" y="1935"/>
                  </a:lnTo>
                  <a:lnTo>
                    <a:pt x="492" y="1996"/>
                  </a:lnTo>
                  <a:lnTo>
                    <a:pt x="399" y="2027"/>
                  </a:lnTo>
                  <a:lnTo>
                    <a:pt x="399" y="1996"/>
                  </a:lnTo>
                  <a:lnTo>
                    <a:pt x="277" y="1996"/>
                  </a:lnTo>
                  <a:close/>
                  <a:moveTo>
                    <a:pt x="369" y="1812"/>
                  </a:moveTo>
                  <a:lnTo>
                    <a:pt x="461" y="1812"/>
                  </a:lnTo>
                  <a:lnTo>
                    <a:pt x="614" y="1873"/>
                  </a:lnTo>
                  <a:lnTo>
                    <a:pt x="584" y="1935"/>
                  </a:lnTo>
                  <a:lnTo>
                    <a:pt x="522" y="1904"/>
                  </a:lnTo>
                  <a:lnTo>
                    <a:pt x="492" y="1842"/>
                  </a:lnTo>
                  <a:lnTo>
                    <a:pt x="399" y="1873"/>
                  </a:lnTo>
                  <a:close/>
                </a:path>
              </a:pathLst>
            </a:custGeom>
            <a:solidFill>
              <a:schemeClr val="accent3"/>
            </a:solidFill>
            <a:ln>
              <a:noFill/>
            </a:ln>
          </p:spPr>
        </p:sp>
        <p:sp>
          <p:nvSpPr>
            <p:cNvPr id="1405" name="Google Shape;1405;p77"/>
            <p:cNvSpPr/>
            <p:nvPr/>
          </p:nvSpPr>
          <p:spPr>
            <a:xfrm>
              <a:off x="5985000" y="3082320"/>
              <a:ext cx="183601" cy="156959"/>
            </a:xfrm>
            <a:custGeom>
              <a:rect b="b" l="l" r="r" t="t"/>
              <a:pathLst>
                <a:path extrusionOk="0" h="1997" w="2335">
                  <a:moveTo>
                    <a:pt x="2242" y="1352"/>
                  </a:moveTo>
                  <a:lnTo>
                    <a:pt x="2335" y="1137"/>
                  </a:lnTo>
                  <a:lnTo>
                    <a:pt x="2242" y="984"/>
                  </a:lnTo>
                  <a:lnTo>
                    <a:pt x="2242" y="861"/>
                  </a:lnTo>
                  <a:lnTo>
                    <a:pt x="2120" y="615"/>
                  </a:lnTo>
                  <a:lnTo>
                    <a:pt x="2150" y="492"/>
                  </a:lnTo>
                  <a:lnTo>
                    <a:pt x="1997" y="431"/>
                  </a:lnTo>
                  <a:lnTo>
                    <a:pt x="2027" y="339"/>
                  </a:lnTo>
                  <a:lnTo>
                    <a:pt x="1935" y="216"/>
                  </a:lnTo>
                  <a:lnTo>
                    <a:pt x="1720" y="216"/>
                  </a:lnTo>
                  <a:lnTo>
                    <a:pt x="1628" y="93"/>
                  </a:lnTo>
                  <a:lnTo>
                    <a:pt x="1505" y="93"/>
                  </a:lnTo>
                  <a:lnTo>
                    <a:pt x="1413" y="1"/>
                  </a:lnTo>
                  <a:lnTo>
                    <a:pt x="1137" y="1"/>
                  </a:lnTo>
                  <a:lnTo>
                    <a:pt x="1076" y="124"/>
                  </a:lnTo>
                  <a:lnTo>
                    <a:pt x="953" y="124"/>
                  </a:lnTo>
                  <a:lnTo>
                    <a:pt x="922" y="185"/>
                  </a:lnTo>
                  <a:lnTo>
                    <a:pt x="769" y="216"/>
                  </a:lnTo>
                  <a:lnTo>
                    <a:pt x="676" y="308"/>
                  </a:lnTo>
                  <a:lnTo>
                    <a:pt x="584" y="216"/>
                  </a:lnTo>
                  <a:lnTo>
                    <a:pt x="461" y="216"/>
                  </a:lnTo>
                  <a:lnTo>
                    <a:pt x="400" y="93"/>
                  </a:lnTo>
                  <a:lnTo>
                    <a:pt x="308" y="62"/>
                  </a:lnTo>
                  <a:lnTo>
                    <a:pt x="124" y="185"/>
                  </a:lnTo>
                  <a:lnTo>
                    <a:pt x="1" y="400"/>
                  </a:lnTo>
                  <a:lnTo>
                    <a:pt x="124" y="462"/>
                  </a:lnTo>
                  <a:lnTo>
                    <a:pt x="154" y="738"/>
                  </a:lnTo>
                  <a:lnTo>
                    <a:pt x="339" y="830"/>
                  </a:lnTo>
                  <a:lnTo>
                    <a:pt x="369" y="953"/>
                  </a:lnTo>
                  <a:lnTo>
                    <a:pt x="584" y="1137"/>
                  </a:lnTo>
                  <a:lnTo>
                    <a:pt x="707" y="1137"/>
                  </a:lnTo>
                  <a:lnTo>
                    <a:pt x="799" y="1229"/>
                  </a:lnTo>
                  <a:lnTo>
                    <a:pt x="922" y="1260"/>
                  </a:lnTo>
                  <a:lnTo>
                    <a:pt x="922" y="1506"/>
                  </a:lnTo>
                  <a:lnTo>
                    <a:pt x="1106" y="1598"/>
                  </a:lnTo>
                  <a:lnTo>
                    <a:pt x="1198" y="1536"/>
                  </a:lnTo>
                  <a:lnTo>
                    <a:pt x="1291" y="1536"/>
                  </a:lnTo>
                  <a:lnTo>
                    <a:pt x="1352" y="1598"/>
                  </a:lnTo>
                  <a:lnTo>
                    <a:pt x="1475" y="1628"/>
                  </a:lnTo>
                  <a:lnTo>
                    <a:pt x="1659" y="1874"/>
                  </a:lnTo>
                  <a:lnTo>
                    <a:pt x="1813" y="1874"/>
                  </a:lnTo>
                  <a:lnTo>
                    <a:pt x="1966" y="1997"/>
                  </a:lnTo>
                  <a:lnTo>
                    <a:pt x="2058" y="1935"/>
                  </a:lnTo>
                  <a:lnTo>
                    <a:pt x="2150" y="1935"/>
                  </a:lnTo>
                  <a:lnTo>
                    <a:pt x="2150" y="1843"/>
                  </a:lnTo>
                  <a:lnTo>
                    <a:pt x="2089" y="1813"/>
                  </a:lnTo>
                  <a:lnTo>
                    <a:pt x="2089" y="1690"/>
                  </a:lnTo>
                  <a:lnTo>
                    <a:pt x="2058" y="1598"/>
                  </a:lnTo>
                  <a:lnTo>
                    <a:pt x="2120" y="1475"/>
                  </a:lnTo>
                  <a:lnTo>
                    <a:pt x="2181" y="1352"/>
                  </a:lnTo>
                  <a:close/>
                </a:path>
              </a:pathLst>
            </a:custGeom>
            <a:solidFill>
              <a:schemeClr val="accent3"/>
            </a:solidFill>
            <a:ln>
              <a:noFill/>
            </a:ln>
          </p:spPr>
        </p:sp>
        <p:sp>
          <p:nvSpPr>
            <p:cNvPr id="1406" name="Google Shape;1406;p77"/>
            <p:cNvSpPr/>
            <p:nvPr/>
          </p:nvSpPr>
          <p:spPr>
            <a:xfrm>
              <a:off x="6147360" y="3188880"/>
              <a:ext cx="43200" cy="62640"/>
            </a:xfrm>
            <a:custGeom>
              <a:rect b="b" l="l" r="r" t="t"/>
              <a:pathLst>
                <a:path extrusionOk="0" h="800" w="553">
                  <a:moveTo>
                    <a:pt x="92" y="584"/>
                  </a:moveTo>
                  <a:lnTo>
                    <a:pt x="92" y="492"/>
                  </a:lnTo>
                  <a:lnTo>
                    <a:pt x="31" y="462"/>
                  </a:lnTo>
                  <a:lnTo>
                    <a:pt x="31" y="339"/>
                  </a:lnTo>
                  <a:lnTo>
                    <a:pt x="0" y="247"/>
                  </a:lnTo>
                  <a:lnTo>
                    <a:pt x="62" y="124"/>
                  </a:lnTo>
                  <a:lnTo>
                    <a:pt x="123" y="1"/>
                  </a:lnTo>
                  <a:lnTo>
                    <a:pt x="246" y="1"/>
                  </a:lnTo>
                  <a:lnTo>
                    <a:pt x="430" y="247"/>
                  </a:lnTo>
                  <a:lnTo>
                    <a:pt x="461" y="431"/>
                  </a:lnTo>
                  <a:lnTo>
                    <a:pt x="553" y="492"/>
                  </a:lnTo>
                  <a:lnTo>
                    <a:pt x="553" y="769"/>
                  </a:lnTo>
                  <a:lnTo>
                    <a:pt x="430" y="799"/>
                  </a:lnTo>
                  <a:lnTo>
                    <a:pt x="215" y="738"/>
                  </a:lnTo>
                  <a:lnTo>
                    <a:pt x="123" y="584"/>
                  </a:lnTo>
                  <a:close/>
                </a:path>
              </a:pathLst>
            </a:custGeom>
            <a:solidFill>
              <a:schemeClr val="accent3"/>
            </a:solidFill>
            <a:ln>
              <a:noFill/>
            </a:ln>
          </p:spPr>
        </p:sp>
        <p:sp>
          <p:nvSpPr>
            <p:cNvPr id="1407" name="Google Shape;1407;p77"/>
            <p:cNvSpPr/>
            <p:nvPr/>
          </p:nvSpPr>
          <p:spPr>
            <a:xfrm>
              <a:off x="5420880" y="2034000"/>
              <a:ext cx="45720" cy="106200"/>
            </a:xfrm>
            <a:custGeom>
              <a:rect b="b" l="l" r="r" t="t"/>
              <a:pathLst>
                <a:path extrusionOk="0" h="1352" w="584">
                  <a:moveTo>
                    <a:pt x="277" y="1044"/>
                  </a:moveTo>
                  <a:lnTo>
                    <a:pt x="400" y="1351"/>
                  </a:lnTo>
                  <a:lnTo>
                    <a:pt x="400" y="1167"/>
                  </a:lnTo>
                  <a:lnTo>
                    <a:pt x="400" y="1106"/>
                  </a:lnTo>
                  <a:close/>
                  <a:moveTo>
                    <a:pt x="369" y="645"/>
                  </a:moveTo>
                  <a:lnTo>
                    <a:pt x="307" y="707"/>
                  </a:lnTo>
                  <a:lnTo>
                    <a:pt x="430" y="829"/>
                  </a:lnTo>
                  <a:lnTo>
                    <a:pt x="430" y="737"/>
                  </a:lnTo>
                  <a:lnTo>
                    <a:pt x="369" y="645"/>
                  </a:lnTo>
                  <a:close/>
                  <a:moveTo>
                    <a:pt x="0" y="185"/>
                  </a:moveTo>
                  <a:lnTo>
                    <a:pt x="0" y="338"/>
                  </a:lnTo>
                  <a:lnTo>
                    <a:pt x="154" y="369"/>
                  </a:lnTo>
                  <a:close/>
                  <a:moveTo>
                    <a:pt x="492" y="0"/>
                  </a:moveTo>
                  <a:lnTo>
                    <a:pt x="584" y="123"/>
                  </a:lnTo>
                  <a:lnTo>
                    <a:pt x="553" y="0"/>
                  </a:lnTo>
                  <a:close/>
                  <a:moveTo>
                    <a:pt x="215" y="0"/>
                  </a:moveTo>
                  <a:lnTo>
                    <a:pt x="307" y="0"/>
                  </a:lnTo>
                  <a:lnTo>
                    <a:pt x="461" y="123"/>
                  </a:lnTo>
                  <a:lnTo>
                    <a:pt x="461" y="246"/>
                  </a:lnTo>
                  <a:lnTo>
                    <a:pt x="338" y="215"/>
                  </a:lnTo>
                  <a:lnTo>
                    <a:pt x="215" y="0"/>
                  </a:lnTo>
                  <a:close/>
                  <a:moveTo>
                    <a:pt x="154" y="31"/>
                  </a:moveTo>
                  <a:lnTo>
                    <a:pt x="369" y="369"/>
                  </a:lnTo>
                  <a:lnTo>
                    <a:pt x="522" y="492"/>
                  </a:lnTo>
                  <a:lnTo>
                    <a:pt x="400" y="492"/>
                  </a:lnTo>
                  <a:lnTo>
                    <a:pt x="185" y="277"/>
                  </a:lnTo>
                  <a:lnTo>
                    <a:pt x="123" y="92"/>
                  </a:lnTo>
                  <a:close/>
                </a:path>
              </a:pathLst>
            </a:custGeom>
            <a:solidFill>
              <a:schemeClr val="accent3"/>
            </a:solidFill>
            <a:ln>
              <a:noFill/>
            </a:ln>
          </p:spPr>
        </p:sp>
        <p:sp>
          <p:nvSpPr>
            <p:cNvPr id="1408" name="Google Shape;1408;p77"/>
            <p:cNvSpPr/>
            <p:nvPr/>
          </p:nvSpPr>
          <p:spPr>
            <a:xfrm>
              <a:off x="5215320" y="2721600"/>
              <a:ext cx="263521" cy="345958"/>
            </a:xfrm>
            <a:custGeom>
              <a:rect b="b" l="l" r="r" t="t"/>
              <a:pathLst>
                <a:path extrusionOk="0" h="4392" w="3348">
                  <a:moveTo>
                    <a:pt x="860" y="4392"/>
                  </a:moveTo>
                  <a:lnTo>
                    <a:pt x="1136" y="4361"/>
                  </a:lnTo>
                  <a:lnTo>
                    <a:pt x="1382" y="4300"/>
                  </a:lnTo>
                  <a:lnTo>
                    <a:pt x="1597" y="4146"/>
                  </a:lnTo>
                  <a:lnTo>
                    <a:pt x="1536" y="3993"/>
                  </a:lnTo>
                  <a:lnTo>
                    <a:pt x="1689" y="3993"/>
                  </a:lnTo>
                  <a:lnTo>
                    <a:pt x="1628" y="4115"/>
                  </a:lnTo>
                  <a:lnTo>
                    <a:pt x="1812" y="4085"/>
                  </a:lnTo>
                  <a:lnTo>
                    <a:pt x="1966" y="3931"/>
                  </a:lnTo>
                  <a:lnTo>
                    <a:pt x="2058" y="3931"/>
                  </a:lnTo>
                  <a:lnTo>
                    <a:pt x="2119" y="3808"/>
                  </a:lnTo>
                  <a:lnTo>
                    <a:pt x="2580" y="3747"/>
                  </a:lnTo>
                  <a:lnTo>
                    <a:pt x="2610" y="3624"/>
                  </a:lnTo>
                  <a:lnTo>
                    <a:pt x="2672" y="3747"/>
                  </a:lnTo>
                  <a:lnTo>
                    <a:pt x="2764" y="3655"/>
                  </a:lnTo>
                  <a:lnTo>
                    <a:pt x="2856" y="3685"/>
                  </a:lnTo>
                  <a:lnTo>
                    <a:pt x="3102" y="3685"/>
                  </a:lnTo>
                  <a:lnTo>
                    <a:pt x="2948" y="3501"/>
                  </a:lnTo>
                  <a:lnTo>
                    <a:pt x="3071" y="3440"/>
                  </a:lnTo>
                  <a:lnTo>
                    <a:pt x="3194" y="3286"/>
                  </a:lnTo>
                  <a:lnTo>
                    <a:pt x="3163" y="3163"/>
                  </a:lnTo>
                  <a:lnTo>
                    <a:pt x="3286" y="3010"/>
                  </a:lnTo>
                  <a:lnTo>
                    <a:pt x="3347" y="2826"/>
                  </a:lnTo>
                  <a:lnTo>
                    <a:pt x="3286" y="2457"/>
                  </a:lnTo>
                  <a:lnTo>
                    <a:pt x="3163" y="2396"/>
                  </a:lnTo>
                  <a:lnTo>
                    <a:pt x="3286" y="2334"/>
                  </a:lnTo>
                  <a:lnTo>
                    <a:pt x="3286" y="2150"/>
                  </a:lnTo>
                  <a:lnTo>
                    <a:pt x="3194" y="1997"/>
                  </a:lnTo>
                  <a:lnTo>
                    <a:pt x="3224" y="1843"/>
                  </a:lnTo>
                  <a:lnTo>
                    <a:pt x="3102" y="1751"/>
                  </a:lnTo>
                  <a:lnTo>
                    <a:pt x="3163" y="1659"/>
                  </a:lnTo>
                  <a:lnTo>
                    <a:pt x="3255" y="1659"/>
                  </a:lnTo>
                  <a:lnTo>
                    <a:pt x="3071" y="1536"/>
                  </a:lnTo>
                  <a:lnTo>
                    <a:pt x="2948" y="1505"/>
                  </a:lnTo>
                  <a:lnTo>
                    <a:pt x="2795" y="1198"/>
                  </a:lnTo>
                  <a:lnTo>
                    <a:pt x="2580" y="1106"/>
                  </a:lnTo>
                  <a:lnTo>
                    <a:pt x="2457" y="1168"/>
                  </a:lnTo>
                  <a:lnTo>
                    <a:pt x="2426" y="1383"/>
                  </a:lnTo>
                  <a:lnTo>
                    <a:pt x="2303" y="1413"/>
                  </a:lnTo>
                  <a:lnTo>
                    <a:pt x="1966" y="1106"/>
                  </a:lnTo>
                  <a:lnTo>
                    <a:pt x="2150" y="707"/>
                  </a:lnTo>
                  <a:lnTo>
                    <a:pt x="2303" y="707"/>
                  </a:lnTo>
                  <a:lnTo>
                    <a:pt x="2365" y="553"/>
                  </a:lnTo>
                  <a:lnTo>
                    <a:pt x="2457" y="492"/>
                  </a:lnTo>
                  <a:lnTo>
                    <a:pt x="2549" y="400"/>
                  </a:lnTo>
                  <a:lnTo>
                    <a:pt x="2457" y="431"/>
                  </a:lnTo>
                  <a:lnTo>
                    <a:pt x="2641" y="308"/>
                  </a:lnTo>
                  <a:lnTo>
                    <a:pt x="2764" y="216"/>
                  </a:lnTo>
                  <a:lnTo>
                    <a:pt x="2610" y="124"/>
                  </a:lnTo>
                  <a:lnTo>
                    <a:pt x="2488" y="1"/>
                  </a:lnTo>
                  <a:lnTo>
                    <a:pt x="2549" y="124"/>
                  </a:lnTo>
                  <a:lnTo>
                    <a:pt x="2365" y="124"/>
                  </a:lnTo>
                  <a:lnTo>
                    <a:pt x="2395" y="308"/>
                  </a:lnTo>
                  <a:lnTo>
                    <a:pt x="2273" y="492"/>
                  </a:lnTo>
                  <a:lnTo>
                    <a:pt x="2303" y="369"/>
                  </a:lnTo>
                  <a:lnTo>
                    <a:pt x="2365" y="277"/>
                  </a:lnTo>
                  <a:lnTo>
                    <a:pt x="2273" y="154"/>
                  </a:lnTo>
                  <a:lnTo>
                    <a:pt x="2180" y="185"/>
                  </a:lnTo>
                  <a:lnTo>
                    <a:pt x="2242" y="246"/>
                  </a:lnTo>
                  <a:lnTo>
                    <a:pt x="2119" y="277"/>
                  </a:lnTo>
                  <a:lnTo>
                    <a:pt x="2027" y="185"/>
                  </a:lnTo>
                  <a:lnTo>
                    <a:pt x="1812" y="246"/>
                  </a:lnTo>
                  <a:lnTo>
                    <a:pt x="1812" y="369"/>
                  </a:lnTo>
                  <a:lnTo>
                    <a:pt x="1751" y="369"/>
                  </a:lnTo>
                  <a:lnTo>
                    <a:pt x="1689" y="492"/>
                  </a:lnTo>
                  <a:lnTo>
                    <a:pt x="1781" y="553"/>
                  </a:lnTo>
                  <a:lnTo>
                    <a:pt x="1751" y="615"/>
                  </a:lnTo>
                  <a:lnTo>
                    <a:pt x="1658" y="615"/>
                  </a:lnTo>
                  <a:lnTo>
                    <a:pt x="1658" y="676"/>
                  </a:lnTo>
                  <a:lnTo>
                    <a:pt x="1505" y="707"/>
                  </a:lnTo>
                  <a:lnTo>
                    <a:pt x="1536" y="861"/>
                  </a:lnTo>
                  <a:lnTo>
                    <a:pt x="1720" y="861"/>
                  </a:lnTo>
                  <a:lnTo>
                    <a:pt x="1689" y="891"/>
                  </a:lnTo>
                  <a:lnTo>
                    <a:pt x="1843" y="861"/>
                  </a:lnTo>
                  <a:lnTo>
                    <a:pt x="1935" y="861"/>
                  </a:lnTo>
                  <a:lnTo>
                    <a:pt x="1751" y="1045"/>
                  </a:lnTo>
                  <a:lnTo>
                    <a:pt x="1505" y="1137"/>
                  </a:lnTo>
                  <a:lnTo>
                    <a:pt x="1597" y="1229"/>
                  </a:lnTo>
                  <a:lnTo>
                    <a:pt x="1351" y="1260"/>
                  </a:lnTo>
                  <a:lnTo>
                    <a:pt x="1229" y="1198"/>
                  </a:lnTo>
                  <a:lnTo>
                    <a:pt x="1136" y="1321"/>
                  </a:lnTo>
                  <a:lnTo>
                    <a:pt x="1075" y="1168"/>
                  </a:lnTo>
                  <a:lnTo>
                    <a:pt x="707" y="1106"/>
                  </a:lnTo>
                  <a:lnTo>
                    <a:pt x="707" y="1168"/>
                  </a:lnTo>
                  <a:lnTo>
                    <a:pt x="492" y="1137"/>
                  </a:lnTo>
                  <a:lnTo>
                    <a:pt x="461" y="1352"/>
                  </a:lnTo>
                  <a:lnTo>
                    <a:pt x="553" y="1260"/>
                  </a:lnTo>
                  <a:lnTo>
                    <a:pt x="584" y="1383"/>
                  </a:lnTo>
                  <a:lnTo>
                    <a:pt x="645" y="1413"/>
                  </a:lnTo>
                  <a:lnTo>
                    <a:pt x="676" y="1536"/>
                  </a:lnTo>
                  <a:lnTo>
                    <a:pt x="584" y="1567"/>
                  </a:lnTo>
                  <a:lnTo>
                    <a:pt x="584" y="1475"/>
                  </a:lnTo>
                  <a:lnTo>
                    <a:pt x="369" y="1475"/>
                  </a:lnTo>
                  <a:lnTo>
                    <a:pt x="614" y="1659"/>
                  </a:lnTo>
                  <a:lnTo>
                    <a:pt x="768" y="1597"/>
                  </a:lnTo>
                  <a:lnTo>
                    <a:pt x="829" y="1751"/>
                  </a:lnTo>
                  <a:lnTo>
                    <a:pt x="614" y="1782"/>
                  </a:lnTo>
                  <a:lnTo>
                    <a:pt x="584" y="1874"/>
                  </a:lnTo>
                  <a:lnTo>
                    <a:pt x="645" y="1935"/>
                  </a:lnTo>
                  <a:lnTo>
                    <a:pt x="400" y="1966"/>
                  </a:lnTo>
                  <a:lnTo>
                    <a:pt x="461" y="2089"/>
                  </a:lnTo>
                  <a:lnTo>
                    <a:pt x="400" y="2119"/>
                  </a:lnTo>
                  <a:lnTo>
                    <a:pt x="492" y="2212"/>
                  </a:lnTo>
                  <a:lnTo>
                    <a:pt x="614" y="2181"/>
                  </a:lnTo>
                  <a:lnTo>
                    <a:pt x="553" y="2242"/>
                  </a:lnTo>
                  <a:lnTo>
                    <a:pt x="737" y="2212"/>
                  </a:lnTo>
                  <a:lnTo>
                    <a:pt x="799" y="2396"/>
                  </a:lnTo>
                  <a:lnTo>
                    <a:pt x="1229" y="2396"/>
                  </a:lnTo>
                  <a:lnTo>
                    <a:pt x="1075" y="2549"/>
                  </a:lnTo>
                  <a:lnTo>
                    <a:pt x="983" y="2488"/>
                  </a:lnTo>
                  <a:lnTo>
                    <a:pt x="829" y="2764"/>
                  </a:lnTo>
                  <a:lnTo>
                    <a:pt x="891" y="2764"/>
                  </a:lnTo>
                  <a:lnTo>
                    <a:pt x="768" y="2949"/>
                  </a:lnTo>
                  <a:lnTo>
                    <a:pt x="461" y="3163"/>
                  </a:lnTo>
                  <a:lnTo>
                    <a:pt x="584" y="3163"/>
                  </a:lnTo>
                  <a:lnTo>
                    <a:pt x="737" y="3041"/>
                  </a:lnTo>
                  <a:lnTo>
                    <a:pt x="829" y="3102"/>
                  </a:lnTo>
                  <a:lnTo>
                    <a:pt x="1044" y="3102"/>
                  </a:lnTo>
                  <a:lnTo>
                    <a:pt x="1167" y="2979"/>
                  </a:lnTo>
                  <a:lnTo>
                    <a:pt x="1167" y="3041"/>
                  </a:lnTo>
                  <a:lnTo>
                    <a:pt x="1321" y="3041"/>
                  </a:lnTo>
                  <a:lnTo>
                    <a:pt x="983" y="3163"/>
                  </a:lnTo>
                  <a:lnTo>
                    <a:pt x="707" y="3163"/>
                  </a:lnTo>
                  <a:lnTo>
                    <a:pt x="645" y="3256"/>
                  </a:lnTo>
                  <a:lnTo>
                    <a:pt x="461" y="3317"/>
                  </a:lnTo>
                  <a:lnTo>
                    <a:pt x="522" y="3409"/>
                  </a:lnTo>
                  <a:lnTo>
                    <a:pt x="461" y="3501"/>
                  </a:lnTo>
                  <a:lnTo>
                    <a:pt x="553" y="3501"/>
                  </a:lnTo>
                  <a:lnTo>
                    <a:pt x="430" y="3532"/>
                  </a:lnTo>
                  <a:lnTo>
                    <a:pt x="307" y="3440"/>
                  </a:lnTo>
                  <a:lnTo>
                    <a:pt x="277" y="3501"/>
                  </a:lnTo>
                  <a:lnTo>
                    <a:pt x="215" y="3471"/>
                  </a:lnTo>
                  <a:lnTo>
                    <a:pt x="0" y="3593"/>
                  </a:lnTo>
                  <a:lnTo>
                    <a:pt x="31" y="3624"/>
                  </a:lnTo>
                  <a:lnTo>
                    <a:pt x="553" y="3624"/>
                  </a:lnTo>
                  <a:lnTo>
                    <a:pt x="369" y="3747"/>
                  </a:lnTo>
                  <a:lnTo>
                    <a:pt x="154" y="3808"/>
                  </a:lnTo>
                  <a:lnTo>
                    <a:pt x="92" y="3962"/>
                  </a:lnTo>
                  <a:lnTo>
                    <a:pt x="215" y="3962"/>
                  </a:lnTo>
                  <a:lnTo>
                    <a:pt x="246" y="4085"/>
                  </a:lnTo>
                  <a:lnTo>
                    <a:pt x="645" y="3962"/>
                  </a:lnTo>
                  <a:lnTo>
                    <a:pt x="338" y="4146"/>
                  </a:lnTo>
                  <a:lnTo>
                    <a:pt x="215" y="4238"/>
                  </a:lnTo>
                  <a:lnTo>
                    <a:pt x="430" y="4238"/>
                  </a:lnTo>
                  <a:lnTo>
                    <a:pt x="707" y="4085"/>
                  </a:lnTo>
                  <a:lnTo>
                    <a:pt x="676" y="4207"/>
                  </a:lnTo>
                  <a:lnTo>
                    <a:pt x="461" y="4300"/>
                  </a:lnTo>
                  <a:lnTo>
                    <a:pt x="584" y="4300"/>
                  </a:lnTo>
                  <a:lnTo>
                    <a:pt x="553" y="4392"/>
                  </a:lnTo>
                  <a:lnTo>
                    <a:pt x="737" y="4330"/>
                  </a:lnTo>
                  <a:close/>
                </a:path>
              </a:pathLst>
            </a:custGeom>
            <a:solidFill>
              <a:schemeClr val="accent3"/>
            </a:solidFill>
            <a:ln>
              <a:noFill/>
            </a:ln>
          </p:spPr>
        </p:sp>
        <p:sp>
          <p:nvSpPr>
            <p:cNvPr id="1409" name="Google Shape;1409;p77"/>
            <p:cNvSpPr/>
            <p:nvPr/>
          </p:nvSpPr>
          <p:spPr>
            <a:xfrm>
              <a:off x="5370120" y="2188800"/>
              <a:ext cx="559078" cy="1031025"/>
            </a:xfrm>
            <a:custGeom>
              <a:rect b="b" l="l" r="r" t="t"/>
              <a:pathLst>
                <a:path extrusionOk="0" h="13082" w="7094">
                  <a:moveTo>
                    <a:pt x="1290" y="8414"/>
                  </a:moveTo>
                  <a:lnTo>
                    <a:pt x="1106" y="8291"/>
                  </a:lnTo>
                  <a:lnTo>
                    <a:pt x="983" y="8291"/>
                  </a:lnTo>
                  <a:lnTo>
                    <a:pt x="830" y="7953"/>
                  </a:lnTo>
                  <a:lnTo>
                    <a:pt x="615" y="7861"/>
                  </a:lnTo>
                  <a:lnTo>
                    <a:pt x="492" y="7923"/>
                  </a:lnTo>
                  <a:lnTo>
                    <a:pt x="461" y="8138"/>
                  </a:lnTo>
                  <a:lnTo>
                    <a:pt x="338" y="8168"/>
                  </a:lnTo>
                  <a:lnTo>
                    <a:pt x="1" y="7861"/>
                  </a:lnTo>
                  <a:lnTo>
                    <a:pt x="185" y="7462"/>
                  </a:lnTo>
                  <a:lnTo>
                    <a:pt x="338" y="7431"/>
                  </a:lnTo>
                  <a:lnTo>
                    <a:pt x="400" y="7308"/>
                  </a:lnTo>
                  <a:lnTo>
                    <a:pt x="492" y="7247"/>
                  </a:lnTo>
                  <a:lnTo>
                    <a:pt x="584" y="7155"/>
                  </a:lnTo>
                  <a:lnTo>
                    <a:pt x="737" y="7124"/>
                  </a:lnTo>
                  <a:lnTo>
                    <a:pt x="768" y="7063"/>
                  </a:lnTo>
                  <a:lnTo>
                    <a:pt x="860" y="7063"/>
                  </a:lnTo>
                  <a:lnTo>
                    <a:pt x="1045" y="6971"/>
                  </a:lnTo>
                  <a:lnTo>
                    <a:pt x="1290" y="7001"/>
                  </a:lnTo>
                  <a:lnTo>
                    <a:pt x="1413" y="7063"/>
                  </a:lnTo>
                  <a:lnTo>
                    <a:pt x="1413" y="7216"/>
                  </a:lnTo>
                  <a:lnTo>
                    <a:pt x="1628" y="7554"/>
                  </a:lnTo>
                  <a:lnTo>
                    <a:pt x="1536" y="7646"/>
                  </a:lnTo>
                  <a:lnTo>
                    <a:pt x="1751" y="7646"/>
                  </a:lnTo>
                  <a:lnTo>
                    <a:pt x="1781" y="7984"/>
                  </a:lnTo>
                  <a:lnTo>
                    <a:pt x="1689" y="7708"/>
                  </a:lnTo>
                  <a:lnTo>
                    <a:pt x="1597" y="7708"/>
                  </a:lnTo>
                  <a:lnTo>
                    <a:pt x="1659" y="7800"/>
                  </a:lnTo>
                  <a:lnTo>
                    <a:pt x="1597" y="7923"/>
                  </a:lnTo>
                  <a:lnTo>
                    <a:pt x="1720" y="7953"/>
                  </a:lnTo>
                  <a:lnTo>
                    <a:pt x="1689" y="8107"/>
                  </a:lnTo>
                  <a:lnTo>
                    <a:pt x="1505" y="8076"/>
                  </a:lnTo>
                  <a:lnTo>
                    <a:pt x="1505" y="8199"/>
                  </a:lnTo>
                  <a:lnTo>
                    <a:pt x="1382" y="8291"/>
                  </a:lnTo>
                  <a:lnTo>
                    <a:pt x="1321" y="8260"/>
                  </a:lnTo>
                  <a:lnTo>
                    <a:pt x="1321" y="8383"/>
                  </a:lnTo>
                  <a:close/>
                  <a:moveTo>
                    <a:pt x="4760" y="1167"/>
                  </a:moveTo>
                  <a:lnTo>
                    <a:pt x="4821" y="1044"/>
                  </a:lnTo>
                  <a:lnTo>
                    <a:pt x="4883" y="1075"/>
                  </a:lnTo>
                  <a:close/>
                  <a:moveTo>
                    <a:pt x="5067" y="185"/>
                  </a:moveTo>
                  <a:lnTo>
                    <a:pt x="5006" y="93"/>
                  </a:lnTo>
                  <a:lnTo>
                    <a:pt x="5128" y="0"/>
                  </a:lnTo>
                  <a:close/>
                  <a:moveTo>
                    <a:pt x="4729" y="553"/>
                  </a:moveTo>
                  <a:lnTo>
                    <a:pt x="4729" y="369"/>
                  </a:lnTo>
                  <a:lnTo>
                    <a:pt x="4637" y="400"/>
                  </a:lnTo>
                  <a:lnTo>
                    <a:pt x="4606" y="492"/>
                  </a:lnTo>
                  <a:cubicBezTo>
                    <a:pt x="4606" y="492"/>
                    <a:pt x="4699" y="553"/>
                    <a:pt x="4729" y="553"/>
                  </a:cubicBezTo>
                  <a:close/>
                  <a:moveTo>
                    <a:pt x="4883" y="461"/>
                  </a:moveTo>
                  <a:lnTo>
                    <a:pt x="4821" y="369"/>
                  </a:lnTo>
                  <a:lnTo>
                    <a:pt x="4883" y="277"/>
                  </a:lnTo>
                  <a:lnTo>
                    <a:pt x="4883" y="154"/>
                  </a:lnTo>
                  <a:lnTo>
                    <a:pt x="4944" y="215"/>
                  </a:lnTo>
                  <a:lnTo>
                    <a:pt x="4944" y="400"/>
                  </a:lnTo>
                  <a:lnTo>
                    <a:pt x="4883" y="461"/>
                  </a:lnTo>
                  <a:close/>
                  <a:moveTo>
                    <a:pt x="4821" y="952"/>
                  </a:moveTo>
                  <a:lnTo>
                    <a:pt x="4760" y="830"/>
                  </a:lnTo>
                  <a:lnTo>
                    <a:pt x="4545" y="830"/>
                  </a:lnTo>
                  <a:lnTo>
                    <a:pt x="4484" y="737"/>
                  </a:lnTo>
                  <a:lnTo>
                    <a:pt x="4606" y="707"/>
                  </a:lnTo>
                  <a:lnTo>
                    <a:pt x="4760" y="707"/>
                  </a:lnTo>
                  <a:lnTo>
                    <a:pt x="4760" y="615"/>
                  </a:lnTo>
                  <a:lnTo>
                    <a:pt x="4729" y="553"/>
                  </a:lnTo>
                  <a:lnTo>
                    <a:pt x="4760" y="522"/>
                  </a:lnTo>
                  <a:lnTo>
                    <a:pt x="4852" y="553"/>
                  </a:lnTo>
                  <a:lnTo>
                    <a:pt x="4975" y="584"/>
                  </a:lnTo>
                  <a:lnTo>
                    <a:pt x="4914" y="676"/>
                  </a:lnTo>
                  <a:lnTo>
                    <a:pt x="4944" y="768"/>
                  </a:lnTo>
                  <a:lnTo>
                    <a:pt x="4852" y="830"/>
                  </a:lnTo>
                  <a:lnTo>
                    <a:pt x="4883" y="983"/>
                  </a:lnTo>
                  <a:lnTo>
                    <a:pt x="4791" y="922"/>
                  </a:lnTo>
                  <a:close/>
                  <a:moveTo>
                    <a:pt x="6418" y="11300"/>
                  </a:moveTo>
                  <a:lnTo>
                    <a:pt x="6510" y="11362"/>
                  </a:lnTo>
                  <a:lnTo>
                    <a:pt x="6602" y="11331"/>
                  </a:lnTo>
                  <a:lnTo>
                    <a:pt x="6541" y="11270"/>
                  </a:lnTo>
                  <a:lnTo>
                    <a:pt x="6480" y="11270"/>
                  </a:lnTo>
                  <a:close/>
                  <a:moveTo>
                    <a:pt x="4729" y="12252"/>
                  </a:moveTo>
                  <a:lnTo>
                    <a:pt x="4944" y="12129"/>
                  </a:lnTo>
                  <a:lnTo>
                    <a:pt x="5006" y="12191"/>
                  </a:lnTo>
                  <a:lnTo>
                    <a:pt x="5098" y="12191"/>
                  </a:lnTo>
                  <a:lnTo>
                    <a:pt x="5036" y="12283"/>
                  </a:lnTo>
                  <a:lnTo>
                    <a:pt x="5036" y="12344"/>
                  </a:lnTo>
                  <a:lnTo>
                    <a:pt x="4944" y="12375"/>
                  </a:lnTo>
                  <a:lnTo>
                    <a:pt x="4821" y="12283"/>
                  </a:lnTo>
                  <a:lnTo>
                    <a:pt x="4729" y="12252"/>
                  </a:lnTo>
                  <a:close/>
                  <a:moveTo>
                    <a:pt x="2027" y="6234"/>
                  </a:moveTo>
                  <a:lnTo>
                    <a:pt x="2027" y="6357"/>
                  </a:lnTo>
                  <a:lnTo>
                    <a:pt x="2119" y="6418"/>
                  </a:lnTo>
                  <a:lnTo>
                    <a:pt x="2119" y="6295"/>
                  </a:lnTo>
                  <a:lnTo>
                    <a:pt x="2058" y="6234"/>
                  </a:lnTo>
                  <a:close/>
                  <a:moveTo>
                    <a:pt x="1259" y="6111"/>
                  </a:moveTo>
                  <a:lnTo>
                    <a:pt x="1321" y="5957"/>
                  </a:lnTo>
                  <a:lnTo>
                    <a:pt x="1321" y="6019"/>
                  </a:lnTo>
                  <a:close/>
                  <a:moveTo>
                    <a:pt x="799" y="5589"/>
                  </a:moveTo>
                  <a:lnTo>
                    <a:pt x="799" y="5466"/>
                  </a:lnTo>
                  <a:lnTo>
                    <a:pt x="922" y="5466"/>
                  </a:lnTo>
                  <a:lnTo>
                    <a:pt x="799" y="5589"/>
                  </a:lnTo>
                  <a:close/>
                  <a:moveTo>
                    <a:pt x="1014" y="5435"/>
                  </a:moveTo>
                  <a:lnTo>
                    <a:pt x="1137" y="5251"/>
                  </a:lnTo>
                  <a:lnTo>
                    <a:pt x="1106" y="5374"/>
                  </a:lnTo>
                  <a:close/>
                  <a:moveTo>
                    <a:pt x="1352" y="5098"/>
                  </a:moveTo>
                  <a:lnTo>
                    <a:pt x="1413" y="5036"/>
                  </a:lnTo>
                  <a:lnTo>
                    <a:pt x="1321" y="5036"/>
                  </a:lnTo>
                  <a:lnTo>
                    <a:pt x="1321" y="5098"/>
                  </a:lnTo>
                  <a:close/>
                  <a:moveTo>
                    <a:pt x="1198" y="4883"/>
                  </a:moveTo>
                  <a:lnTo>
                    <a:pt x="1259" y="5006"/>
                  </a:lnTo>
                  <a:lnTo>
                    <a:pt x="1321" y="4975"/>
                  </a:lnTo>
                  <a:lnTo>
                    <a:pt x="1259" y="4883"/>
                  </a:lnTo>
                  <a:lnTo>
                    <a:pt x="1198" y="4883"/>
                  </a:lnTo>
                  <a:close/>
                  <a:moveTo>
                    <a:pt x="3317" y="2426"/>
                  </a:moveTo>
                  <a:lnTo>
                    <a:pt x="3409" y="2518"/>
                  </a:lnTo>
                  <a:lnTo>
                    <a:pt x="3409" y="2426"/>
                  </a:lnTo>
                  <a:lnTo>
                    <a:pt x="3317" y="2426"/>
                  </a:lnTo>
                  <a:close/>
                  <a:moveTo>
                    <a:pt x="3163" y="2488"/>
                  </a:moveTo>
                  <a:lnTo>
                    <a:pt x="3286" y="2488"/>
                  </a:lnTo>
                  <a:lnTo>
                    <a:pt x="3378" y="2580"/>
                  </a:lnTo>
                  <a:lnTo>
                    <a:pt x="3317" y="2672"/>
                  </a:lnTo>
                  <a:lnTo>
                    <a:pt x="3501" y="2641"/>
                  </a:lnTo>
                  <a:lnTo>
                    <a:pt x="3501" y="2764"/>
                  </a:lnTo>
                  <a:lnTo>
                    <a:pt x="3409" y="2703"/>
                  </a:lnTo>
                  <a:lnTo>
                    <a:pt x="3255" y="2703"/>
                  </a:lnTo>
                  <a:lnTo>
                    <a:pt x="3255" y="2610"/>
                  </a:lnTo>
                  <a:lnTo>
                    <a:pt x="3225" y="2703"/>
                  </a:lnTo>
                  <a:lnTo>
                    <a:pt x="3163" y="2641"/>
                  </a:lnTo>
                  <a:lnTo>
                    <a:pt x="3163" y="2488"/>
                  </a:lnTo>
                  <a:close/>
                  <a:moveTo>
                    <a:pt x="3163" y="2764"/>
                  </a:moveTo>
                  <a:lnTo>
                    <a:pt x="3255" y="2918"/>
                  </a:lnTo>
                  <a:lnTo>
                    <a:pt x="3286" y="2825"/>
                  </a:lnTo>
                  <a:lnTo>
                    <a:pt x="3225" y="2764"/>
                  </a:lnTo>
                  <a:lnTo>
                    <a:pt x="3163" y="2764"/>
                  </a:lnTo>
                  <a:close/>
                  <a:moveTo>
                    <a:pt x="799" y="3747"/>
                  </a:moveTo>
                  <a:lnTo>
                    <a:pt x="860" y="3716"/>
                  </a:lnTo>
                  <a:lnTo>
                    <a:pt x="768" y="3624"/>
                  </a:lnTo>
                  <a:lnTo>
                    <a:pt x="891" y="3501"/>
                  </a:lnTo>
                  <a:lnTo>
                    <a:pt x="1045" y="3562"/>
                  </a:lnTo>
                  <a:lnTo>
                    <a:pt x="1014" y="3440"/>
                  </a:lnTo>
                  <a:lnTo>
                    <a:pt x="1382" y="3194"/>
                  </a:lnTo>
                  <a:lnTo>
                    <a:pt x="1413" y="3409"/>
                  </a:lnTo>
                  <a:lnTo>
                    <a:pt x="1259" y="3532"/>
                  </a:lnTo>
                  <a:lnTo>
                    <a:pt x="1229" y="3654"/>
                  </a:lnTo>
                  <a:lnTo>
                    <a:pt x="1259" y="3685"/>
                  </a:lnTo>
                  <a:lnTo>
                    <a:pt x="1167" y="3808"/>
                  </a:lnTo>
                  <a:lnTo>
                    <a:pt x="1014" y="3777"/>
                  </a:lnTo>
                  <a:lnTo>
                    <a:pt x="891" y="3808"/>
                  </a:lnTo>
                  <a:lnTo>
                    <a:pt x="799" y="3747"/>
                  </a:lnTo>
                  <a:close/>
                  <a:moveTo>
                    <a:pt x="799" y="3992"/>
                  </a:moveTo>
                  <a:lnTo>
                    <a:pt x="891" y="4084"/>
                  </a:lnTo>
                  <a:lnTo>
                    <a:pt x="1075" y="3931"/>
                  </a:lnTo>
                  <a:lnTo>
                    <a:pt x="952" y="3869"/>
                  </a:lnTo>
                  <a:lnTo>
                    <a:pt x="891" y="3900"/>
                  </a:lnTo>
                  <a:lnTo>
                    <a:pt x="860" y="3962"/>
                  </a:lnTo>
                  <a:lnTo>
                    <a:pt x="799" y="3992"/>
                  </a:lnTo>
                  <a:close/>
                  <a:moveTo>
                    <a:pt x="768" y="4269"/>
                  </a:moveTo>
                  <a:lnTo>
                    <a:pt x="615" y="4299"/>
                  </a:lnTo>
                  <a:lnTo>
                    <a:pt x="523" y="4176"/>
                  </a:lnTo>
                  <a:lnTo>
                    <a:pt x="584" y="4146"/>
                  </a:lnTo>
                  <a:lnTo>
                    <a:pt x="768" y="4176"/>
                  </a:lnTo>
                  <a:lnTo>
                    <a:pt x="768" y="4269"/>
                  </a:lnTo>
                  <a:close/>
                  <a:moveTo>
                    <a:pt x="676" y="4453"/>
                  </a:moveTo>
                  <a:lnTo>
                    <a:pt x="584" y="4391"/>
                  </a:lnTo>
                  <a:lnTo>
                    <a:pt x="584" y="4361"/>
                  </a:lnTo>
                  <a:lnTo>
                    <a:pt x="737" y="4330"/>
                  </a:lnTo>
                  <a:close/>
                  <a:moveTo>
                    <a:pt x="553" y="4852"/>
                  </a:moveTo>
                  <a:lnTo>
                    <a:pt x="584" y="4944"/>
                  </a:lnTo>
                  <a:lnTo>
                    <a:pt x="461" y="5006"/>
                  </a:lnTo>
                  <a:lnTo>
                    <a:pt x="461" y="4913"/>
                  </a:lnTo>
                  <a:lnTo>
                    <a:pt x="523" y="4852"/>
                  </a:lnTo>
                  <a:close/>
                  <a:moveTo>
                    <a:pt x="676" y="4791"/>
                  </a:moveTo>
                  <a:lnTo>
                    <a:pt x="645" y="4668"/>
                  </a:lnTo>
                  <a:lnTo>
                    <a:pt x="676" y="4576"/>
                  </a:lnTo>
                  <a:lnTo>
                    <a:pt x="676" y="4484"/>
                  </a:lnTo>
                  <a:lnTo>
                    <a:pt x="615" y="4484"/>
                  </a:lnTo>
                  <a:lnTo>
                    <a:pt x="615" y="4576"/>
                  </a:lnTo>
                  <a:lnTo>
                    <a:pt x="553" y="4668"/>
                  </a:lnTo>
                  <a:lnTo>
                    <a:pt x="584" y="4791"/>
                  </a:lnTo>
                  <a:lnTo>
                    <a:pt x="676" y="4821"/>
                  </a:lnTo>
                  <a:close/>
                  <a:moveTo>
                    <a:pt x="1505" y="4883"/>
                  </a:moveTo>
                  <a:lnTo>
                    <a:pt x="1505" y="4729"/>
                  </a:lnTo>
                  <a:lnTo>
                    <a:pt x="1290" y="4760"/>
                  </a:lnTo>
                  <a:lnTo>
                    <a:pt x="1198" y="4545"/>
                  </a:lnTo>
                  <a:lnTo>
                    <a:pt x="1229" y="4514"/>
                  </a:lnTo>
                  <a:lnTo>
                    <a:pt x="1167" y="4453"/>
                  </a:lnTo>
                  <a:lnTo>
                    <a:pt x="1167" y="4514"/>
                  </a:lnTo>
                  <a:lnTo>
                    <a:pt x="1014" y="4422"/>
                  </a:lnTo>
                  <a:lnTo>
                    <a:pt x="1075" y="4361"/>
                  </a:lnTo>
                  <a:lnTo>
                    <a:pt x="1137" y="4391"/>
                  </a:lnTo>
                  <a:lnTo>
                    <a:pt x="1137" y="4238"/>
                  </a:lnTo>
                  <a:lnTo>
                    <a:pt x="1290" y="4361"/>
                  </a:lnTo>
                  <a:lnTo>
                    <a:pt x="1290" y="4176"/>
                  </a:lnTo>
                  <a:lnTo>
                    <a:pt x="1382" y="4146"/>
                  </a:lnTo>
                  <a:lnTo>
                    <a:pt x="1474" y="4269"/>
                  </a:lnTo>
                  <a:lnTo>
                    <a:pt x="1474" y="4545"/>
                  </a:lnTo>
                  <a:lnTo>
                    <a:pt x="1628" y="4637"/>
                  </a:lnTo>
                  <a:lnTo>
                    <a:pt x="1720" y="4637"/>
                  </a:lnTo>
                  <a:lnTo>
                    <a:pt x="1781" y="4668"/>
                  </a:lnTo>
                  <a:lnTo>
                    <a:pt x="1659" y="4729"/>
                  </a:lnTo>
                  <a:lnTo>
                    <a:pt x="1628" y="4883"/>
                  </a:lnTo>
                  <a:lnTo>
                    <a:pt x="1567" y="4883"/>
                  </a:lnTo>
                  <a:close/>
                  <a:moveTo>
                    <a:pt x="1229" y="5773"/>
                  </a:moveTo>
                  <a:lnTo>
                    <a:pt x="1536" y="5712"/>
                  </a:lnTo>
                  <a:lnTo>
                    <a:pt x="1536" y="5742"/>
                  </a:lnTo>
                  <a:lnTo>
                    <a:pt x="1689" y="5650"/>
                  </a:lnTo>
                  <a:lnTo>
                    <a:pt x="1628" y="5528"/>
                  </a:lnTo>
                  <a:lnTo>
                    <a:pt x="1536" y="5528"/>
                  </a:lnTo>
                  <a:lnTo>
                    <a:pt x="1382" y="5374"/>
                  </a:lnTo>
                  <a:lnTo>
                    <a:pt x="1229" y="5466"/>
                  </a:lnTo>
                  <a:lnTo>
                    <a:pt x="1444" y="5589"/>
                  </a:lnTo>
                  <a:lnTo>
                    <a:pt x="1321" y="5650"/>
                  </a:lnTo>
                  <a:lnTo>
                    <a:pt x="1352" y="5681"/>
                  </a:lnTo>
                  <a:lnTo>
                    <a:pt x="1229" y="5804"/>
                  </a:lnTo>
                  <a:close/>
                  <a:moveTo>
                    <a:pt x="1474" y="6357"/>
                  </a:moveTo>
                  <a:lnTo>
                    <a:pt x="1413" y="6203"/>
                  </a:lnTo>
                  <a:lnTo>
                    <a:pt x="1689" y="5927"/>
                  </a:lnTo>
                  <a:lnTo>
                    <a:pt x="1567" y="6203"/>
                  </a:lnTo>
                  <a:close/>
                  <a:moveTo>
                    <a:pt x="1259" y="6572"/>
                  </a:moveTo>
                  <a:lnTo>
                    <a:pt x="1413" y="6449"/>
                  </a:lnTo>
                  <a:lnTo>
                    <a:pt x="1352" y="6203"/>
                  </a:lnTo>
                  <a:lnTo>
                    <a:pt x="1106" y="6295"/>
                  </a:lnTo>
                  <a:lnTo>
                    <a:pt x="1106" y="6479"/>
                  </a:lnTo>
                  <a:lnTo>
                    <a:pt x="1259" y="6387"/>
                  </a:lnTo>
                  <a:lnTo>
                    <a:pt x="1259" y="6572"/>
                  </a:lnTo>
                  <a:close/>
                  <a:moveTo>
                    <a:pt x="1874" y="6541"/>
                  </a:moveTo>
                  <a:lnTo>
                    <a:pt x="1904" y="6756"/>
                  </a:lnTo>
                  <a:lnTo>
                    <a:pt x="2058" y="6817"/>
                  </a:lnTo>
                  <a:lnTo>
                    <a:pt x="2119" y="6664"/>
                  </a:lnTo>
                  <a:lnTo>
                    <a:pt x="1996" y="6449"/>
                  </a:lnTo>
                  <a:close/>
                  <a:moveTo>
                    <a:pt x="2426" y="9243"/>
                  </a:moveTo>
                  <a:lnTo>
                    <a:pt x="2641" y="9366"/>
                  </a:lnTo>
                  <a:lnTo>
                    <a:pt x="2826" y="9212"/>
                  </a:lnTo>
                  <a:lnTo>
                    <a:pt x="2672" y="9212"/>
                  </a:lnTo>
                  <a:lnTo>
                    <a:pt x="2611" y="9059"/>
                  </a:lnTo>
                  <a:lnTo>
                    <a:pt x="2457" y="9089"/>
                  </a:lnTo>
                  <a:cubicBezTo>
                    <a:pt x="2426" y="9120"/>
                    <a:pt x="2426" y="9182"/>
                    <a:pt x="2396" y="9243"/>
                  </a:cubicBezTo>
                  <a:close/>
                  <a:moveTo>
                    <a:pt x="2242" y="8383"/>
                  </a:moveTo>
                  <a:lnTo>
                    <a:pt x="2303" y="8168"/>
                  </a:lnTo>
                  <a:lnTo>
                    <a:pt x="2580" y="7923"/>
                  </a:lnTo>
                  <a:lnTo>
                    <a:pt x="2549" y="8076"/>
                  </a:lnTo>
                  <a:lnTo>
                    <a:pt x="2580" y="8138"/>
                  </a:lnTo>
                  <a:lnTo>
                    <a:pt x="2396" y="8352"/>
                  </a:lnTo>
                  <a:close/>
                  <a:moveTo>
                    <a:pt x="1935" y="13081"/>
                  </a:moveTo>
                  <a:lnTo>
                    <a:pt x="2027" y="12989"/>
                  </a:lnTo>
                  <a:lnTo>
                    <a:pt x="1996" y="12928"/>
                  </a:lnTo>
                  <a:lnTo>
                    <a:pt x="2058" y="12805"/>
                  </a:lnTo>
                  <a:lnTo>
                    <a:pt x="2119" y="12866"/>
                  </a:lnTo>
                  <a:lnTo>
                    <a:pt x="2211" y="12774"/>
                  </a:lnTo>
                  <a:lnTo>
                    <a:pt x="2273" y="12774"/>
                  </a:lnTo>
                  <a:lnTo>
                    <a:pt x="2334" y="12651"/>
                  </a:lnTo>
                  <a:lnTo>
                    <a:pt x="2488" y="12682"/>
                  </a:lnTo>
                  <a:lnTo>
                    <a:pt x="2611" y="12621"/>
                  </a:lnTo>
                  <a:lnTo>
                    <a:pt x="2703" y="12621"/>
                  </a:lnTo>
                  <a:lnTo>
                    <a:pt x="2764" y="12590"/>
                  </a:lnTo>
                  <a:lnTo>
                    <a:pt x="2826" y="12682"/>
                  </a:lnTo>
                  <a:lnTo>
                    <a:pt x="2918" y="12682"/>
                  </a:lnTo>
                  <a:lnTo>
                    <a:pt x="3040" y="12774"/>
                  </a:lnTo>
                  <a:lnTo>
                    <a:pt x="3163" y="12774"/>
                  </a:lnTo>
                  <a:lnTo>
                    <a:pt x="3133" y="12682"/>
                  </a:lnTo>
                  <a:lnTo>
                    <a:pt x="3225" y="12651"/>
                  </a:lnTo>
                  <a:lnTo>
                    <a:pt x="3255" y="12559"/>
                  </a:lnTo>
                  <a:lnTo>
                    <a:pt x="3225" y="12436"/>
                  </a:lnTo>
                  <a:lnTo>
                    <a:pt x="3317" y="12344"/>
                  </a:lnTo>
                  <a:lnTo>
                    <a:pt x="3409" y="12344"/>
                  </a:lnTo>
                  <a:lnTo>
                    <a:pt x="3440" y="12283"/>
                  </a:lnTo>
                  <a:lnTo>
                    <a:pt x="3716" y="12221"/>
                  </a:lnTo>
                  <a:lnTo>
                    <a:pt x="3870" y="12221"/>
                  </a:lnTo>
                  <a:lnTo>
                    <a:pt x="4054" y="12344"/>
                  </a:lnTo>
                  <a:lnTo>
                    <a:pt x="4115" y="12314"/>
                  </a:lnTo>
                  <a:lnTo>
                    <a:pt x="4330" y="12314"/>
                  </a:lnTo>
                  <a:lnTo>
                    <a:pt x="4422" y="12344"/>
                  </a:lnTo>
                  <a:lnTo>
                    <a:pt x="4484" y="12221"/>
                  </a:lnTo>
                  <a:lnTo>
                    <a:pt x="4637" y="12129"/>
                  </a:lnTo>
                  <a:lnTo>
                    <a:pt x="4760" y="12160"/>
                  </a:lnTo>
                  <a:lnTo>
                    <a:pt x="4944" y="12037"/>
                  </a:lnTo>
                  <a:lnTo>
                    <a:pt x="5067" y="12068"/>
                  </a:lnTo>
                  <a:lnTo>
                    <a:pt x="5128" y="12068"/>
                  </a:lnTo>
                  <a:lnTo>
                    <a:pt x="5221" y="12006"/>
                  </a:lnTo>
                  <a:lnTo>
                    <a:pt x="5251" y="12068"/>
                  </a:lnTo>
                  <a:lnTo>
                    <a:pt x="5343" y="12129"/>
                  </a:lnTo>
                  <a:lnTo>
                    <a:pt x="5466" y="12068"/>
                  </a:lnTo>
                  <a:lnTo>
                    <a:pt x="5743" y="12068"/>
                  </a:lnTo>
                  <a:lnTo>
                    <a:pt x="5896" y="12037"/>
                  </a:lnTo>
                  <a:lnTo>
                    <a:pt x="6050" y="12068"/>
                  </a:lnTo>
                  <a:lnTo>
                    <a:pt x="6142" y="12068"/>
                  </a:lnTo>
                  <a:lnTo>
                    <a:pt x="6265" y="11976"/>
                  </a:lnTo>
                  <a:lnTo>
                    <a:pt x="6387" y="11945"/>
                  </a:lnTo>
                  <a:lnTo>
                    <a:pt x="6510" y="11853"/>
                  </a:lnTo>
                  <a:lnTo>
                    <a:pt x="6602" y="11853"/>
                  </a:lnTo>
                  <a:lnTo>
                    <a:pt x="6694" y="11853"/>
                  </a:lnTo>
                  <a:lnTo>
                    <a:pt x="6664" y="11761"/>
                  </a:lnTo>
                  <a:lnTo>
                    <a:pt x="6848" y="11607"/>
                  </a:lnTo>
                  <a:lnTo>
                    <a:pt x="6971" y="11607"/>
                  </a:lnTo>
                  <a:lnTo>
                    <a:pt x="6971" y="11484"/>
                  </a:lnTo>
                  <a:lnTo>
                    <a:pt x="6940" y="11392"/>
                  </a:lnTo>
                  <a:lnTo>
                    <a:pt x="6971" y="11300"/>
                  </a:lnTo>
                  <a:lnTo>
                    <a:pt x="6756" y="11300"/>
                  </a:lnTo>
                  <a:lnTo>
                    <a:pt x="6602" y="11331"/>
                  </a:lnTo>
                  <a:lnTo>
                    <a:pt x="6510" y="11331"/>
                  </a:lnTo>
                  <a:lnTo>
                    <a:pt x="6387" y="11300"/>
                  </a:lnTo>
                  <a:lnTo>
                    <a:pt x="6326" y="11300"/>
                  </a:lnTo>
                  <a:lnTo>
                    <a:pt x="6387" y="11239"/>
                  </a:lnTo>
                  <a:lnTo>
                    <a:pt x="6418" y="11239"/>
                  </a:lnTo>
                  <a:lnTo>
                    <a:pt x="6418" y="11208"/>
                  </a:lnTo>
                  <a:lnTo>
                    <a:pt x="6295" y="11177"/>
                  </a:lnTo>
                  <a:lnTo>
                    <a:pt x="6172" y="11239"/>
                  </a:lnTo>
                  <a:lnTo>
                    <a:pt x="6326" y="11116"/>
                  </a:lnTo>
                  <a:lnTo>
                    <a:pt x="6449" y="11116"/>
                  </a:lnTo>
                  <a:lnTo>
                    <a:pt x="6572" y="11055"/>
                  </a:lnTo>
                  <a:lnTo>
                    <a:pt x="6510" y="10962"/>
                  </a:lnTo>
                  <a:lnTo>
                    <a:pt x="6387" y="10962"/>
                  </a:lnTo>
                  <a:lnTo>
                    <a:pt x="6480" y="10870"/>
                  </a:lnTo>
                  <a:lnTo>
                    <a:pt x="6572" y="10809"/>
                  </a:lnTo>
                  <a:lnTo>
                    <a:pt x="6633" y="10870"/>
                  </a:lnTo>
                  <a:lnTo>
                    <a:pt x="6756" y="10778"/>
                  </a:lnTo>
                  <a:lnTo>
                    <a:pt x="6817" y="10717"/>
                  </a:lnTo>
                  <a:lnTo>
                    <a:pt x="6756" y="10717"/>
                  </a:lnTo>
                  <a:lnTo>
                    <a:pt x="6787" y="10655"/>
                  </a:lnTo>
                  <a:lnTo>
                    <a:pt x="6664" y="10655"/>
                  </a:lnTo>
                  <a:lnTo>
                    <a:pt x="6694" y="10563"/>
                  </a:lnTo>
                  <a:lnTo>
                    <a:pt x="6787" y="10594"/>
                  </a:lnTo>
                  <a:lnTo>
                    <a:pt x="6817" y="10655"/>
                  </a:lnTo>
                  <a:lnTo>
                    <a:pt x="6909" y="10533"/>
                  </a:lnTo>
                  <a:lnTo>
                    <a:pt x="7002" y="10471"/>
                  </a:lnTo>
                  <a:lnTo>
                    <a:pt x="7002" y="10256"/>
                  </a:lnTo>
                  <a:lnTo>
                    <a:pt x="7094" y="10011"/>
                  </a:lnTo>
                  <a:lnTo>
                    <a:pt x="7032" y="9918"/>
                  </a:lnTo>
                  <a:lnTo>
                    <a:pt x="6971" y="9734"/>
                  </a:lnTo>
                  <a:lnTo>
                    <a:pt x="6694" y="9519"/>
                  </a:lnTo>
                  <a:lnTo>
                    <a:pt x="6326" y="9519"/>
                  </a:lnTo>
                  <a:lnTo>
                    <a:pt x="6080" y="9519"/>
                  </a:lnTo>
                  <a:lnTo>
                    <a:pt x="6080" y="9673"/>
                  </a:lnTo>
                  <a:lnTo>
                    <a:pt x="6019" y="9796"/>
                  </a:lnTo>
                  <a:lnTo>
                    <a:pt x="5896" y="9642"/>
                  </a:lnTo>
                  <a:lnTo>
                    <a:pt x="5743" y="9611"/>
                  </a:lnTo>
                  <a:lnTo>
                    <a:pt x="5988" y="9366"/>
                  </a:lnTo>
                  <a:lnTo>
                    <a:pt x="5988" y="9243"/>
                  </a:lnTo>
                  <a:lnTo>
                    <a:pt x="5804" y="8936"/>
                  </a:lnTo>
                  <a:lnTo>
                    <a:pt x="5712" y="8936"/>
                  </a:lnTo>
                  <a:lnTo>
                    <a:pt x="5558" y="8813"/>
                  </a:lnTo>
                  <a:lnTo>
                    <a:pt x="5497" y="8721"/>
                  </a:lnTo>
                  <a:lnTo>
                    <a:pt x="5405" y="8721"/>
                  </a:lnTo>
                  <a:lnTo>
                    <a:pt x="5343" y="8721"/>
                  </a:lnTo>
                  <a:lnTo>
                    <a:pt x="5221" y="8690"/>
                  </a:lnTo>
                  <a:lnTo>
                    <a:pt x="5190" y="8690"/>
                  </a:lnTo>
                  <a:lnTo>
                    <a:pt x="5282" y="8660"/>
                  </a:lnTo>
                  <a:lnTo>
                    <a:pt x="5374" y="8660"/>
                  </a:lnTo>
                  <a:lnTo>
                    <a:pt x="5497" y="8629"/>
                  </a:lnTo>
                  <a:lnTo>
                    <a:pt x="5558" y="8660"/>
                  </a:lnTo>
                  <a:lnTo>
                    <a:pt x="5620" y="8721"/>
                  </a:lnTo>
                  <a:lnTo>
                    <a:pt x="5712" y="8721"/>
                  </a:lnTo>
                  <a:lnTo>
                    <a:pt x="5804" y="8721"/>
                  </a:lnTo>
                  <a:lnTo>
                    <a:pt x="5558" y="8445"/>
                  </a:lnTo>
                  <a:lnTo>
                    <a:pt x="5466" y="8322"/>
                  </a:lnTo>
                  <a:lnTo>
                    <a:pt x="5528" y="8199"/>
                  </a:lnTo>
                  <a:lnTo>
                    <a:pt x="5589" y="8199"/>
                  </a:lnTo>
                  <a:lnTo>
                    <a:pt x="5497" y="8138"/>
                  </a:lnTo>
                  <a:lnTo>
                    <a:pt x="5436" y="8045"/>
                  </a:lnTo>
                  <a:lnTo>
                    <a:pt x="5405" y="8045"/>
                  </a:lnTo>
                  <a:lnTo>
                    <a:pt x="5251" y="7800"/>
                  </a:lnTo>
                  <a:lnTo>
                    <a:pt x="5098" y="7738"/>
                  </a:lnTo>
                  <a:lnTo>
                    <a:pt x="4821" y="7677"/>
                  </a:lnTo>
                  <a:lnTo>
                    <a:pt x="4821" y="7554"/>
                  </a:lnTo>
                  <a:lnTo>
                    <a:pt x="4760" y="7523"/>
                  </a:lnTo>
                  <a:lnTo>
                    <a:pt x="4668" y="7216"/>
                  </a:lnTo>
                  <a:lnTo>
                    <a:pt x="4576" y="7063"/>
                  </a:lnTo>
                  <a:lnTo>
                    <a:pt x="4514" y="6694"/>
                  </a:lnTo>
                  <a:lnTo>
                    <a:pt x="4422" y="6541"/>
                  </a:lnTo>
                  <a:lnTo>
                    <a:pt x="4330" y="6541"/>
                  </a:lnTo>
                  <a:lnTo>
                    <a:pt x="4115" y="6203"/>
                  </a:lnTo>
                  <a:lnTo>
                    <a:pt x="3962" y="6203"/>
                  </a:lnTo>
                  <a:lnTo>
                    <a:pt x="3839" y="6111"/>
                  </a:lnTo>
                  <a:lnTo>
                    <a:pt x="3685" y="6050"/>
                  </a:lnTo>
                  <a:lnTo>
                    <a:pt x="3593" y="6111"/>
                  </a:lnTo>
                  <a:lnTo>
                    <a:pt x="3470" y="6203"/>
                  </a:lnTo>
                  <a:lnTo>
                    <a:pt x="3255" y="6142"/>
                  </a:lnTo>
                  <a:lnTo>
                    <a:pt x="3163" y="6142"/>
                  </a:lnTo>
                  <a:lnTo>
                    <a:pt x="3010" y="6080"/>
                  </a:lnTo>
                  <a:lnTo>
                    <a:pt x="2979" y="6019"/>
                  </a:lnTo>
                  <a:lnTo>
                    <a:pt x="3071" y="6050"/>
                  </a:lnTo>
                  <a:lnTo>
                    <a:pt x="3255" y="6050"/>
                  </a:lnTo>
                  <a:lnTo>
                    <a:pt x="3409" y="5988"/>
                  </a:lnTo>
                  <a:lnTo>
                    <a:pt x="3470" y="5865"/>
                  </a:lnTo>
                  <a:lnTo>
                    <a:pt x="3624" y="5865"/>
                  </a:lnTo>
                  <a:lnTo>
                    <a:pt x="3747" y="5773"/>
                  </a:lnTo>
                  <a:lnTo>
                    <a:pt x="3624" y="5681"/>
                  </a:lnTo>
                  <a:lnTo>
                    <a:pt x="3624" y="5620"/>
                  </a:lnTo>
                  <a:lnTo>
                    <a:pt x="3562" y="5558"/>
                  </a:lnTo>
                  <a:lnTo>
                    <a:pt x="3348" y="5681"/>
                  </a:lnTo>
                  <a:lnTo>
                    <a:pt x="3317" y="5620"/>
                  </a:lnTo>
                  <a:lnTo>
                    <a:pt x="3470" y="5528"/>
                  </a:lnTo>
                  <a:lnTo>
                    <a:pt x="3655" y="5528"/>
                  </a:lnTo>
                  <a:lnTo>
                    <a:pt x="3777" y="5405"/>
                  </a:lnTo>
                  <a:lnTo>
                    <a:pt x="3777" y="5343"/>
                  </a:lnTo>
                  <a:lnTo>
                    <a:pt x="3870" y="5282"/>
                  </a:lnTo>
                  <a:lnTo>
                    <a:pt x="3962" y="5067"/>
                  </a:lnTo>
                  <a:lnTo>
                    <a:pt x="4054" y="4975"/>
                  </a:lnTo>
                  <a:lnTo>
                    <a:pt x="4054" y="4913"/>
                  </a:lnTo>
                  <a:lnTo>
                    <a:pt x="4115" y="4760"/>
                  </a:lnTo>
                  <a:lnTo>
                    <a:pt x="4084" y="4698"/>
                  </a:lnTo>
                  <a:lnTo>
                    <a:pt x="4146" y="4514"/>
                  </a:lnTo>
                  <a:lnTo>
                    <a:pt x="4299" y="4391"/>
                  </a:lnTo>
                  <a:lnTo>
                    <a:pt x="4299" y="4269"/>
                  </a:lnTo>
                  <a:lnTo>
                    <a:pt x="4084" y="4084"/>
                  </a:lnTo>
                  <a:lnTo>
                    <a:pt x="4054" y="4115"/>
                  </a:lnTo>
                  <a:lnTo>
                    <a:pt x="3716" y="4115"/>
                  </a:lnTo>
                  <a:lnTo>
                    <a:pt x="3532" y="4084"/>
                  </a:lnTo>
                  <a:lnTo>
                    <a:pt x="3470" y="4146"/>
                  </a:lnTo>
                  <a:lnTo>
                    <a:pt x="3348" y="4146"/>
                  </a:lnTo>
                  <a:lnTo>
                    <a:pt x="3225" y="4084"/>
                  </a:lnTo>
                  <a:lnTo>
                    <a:pt x="3163" y="4084"/>
                  </a:lnTo>
                  <a:lnTo>
                    <a:pt x="3163" y="4146"/>
                  </a:lnTo>
                  <a:lnTo>
                    <a:pt x="3040" y="4176"/>
                  </a:lnTo>
                  <a:lnTo>
                    <a:pt x="2887" y="4238"/>
                  </a:lnTo>
                  <a:lnTo>
                    <a:pt x="2795" y="4238"/>
                  </a:lnTo>
                  <a:lnTo>
                    <a:pt x="2703" y="4330"/>
                  </a:lnTo>
                  <a:lnTo>
                    <a:pt x="2672" y="4299"/>
                  </a:lnTo>
                  <a:lnTo>
                    <a:pt x="2795" y="4146"/>
                  </a:lnTo>
                  <a:lnTo>
                    <a:pt x="2918" y="3931"/>
                  </a:lnTo>
                  <a:lnTo>
                    <a:pt x="2826" y="3992"/>
                  </a:lnTo>
                  <a:lnTo>
                    <a:pt x="2733" y="3962"/>
                  </a:lnTo>
                  <a:lnTo>
                    <a:pt x="2795" y="3900"/>
                  </a:lnTo>
                  <a:lnTo>
                    <a:pt x="2826" y="3808"/>
                  </a:lnTo>
                  <a:lnTo>
                    <a:pt x="3133" y="3562"/>
                  </a:lnTo>
                  <a:lnTo>
                    <a:pt x="3225" y="3409"/>
                  </a:lnTo>
                  <a:lnTo>
                    <a:pt x="3348" y="3378"/>
                  </a:lnTo>
                  <a:lnTo>
                    <a:pt x="3409" y="3225"/>
                  </a:lnTo>
                  <a:lnTo>
                    <a:pt x="3348" y="3163"/>
                  </a:lnTo>
                  <a:lnTo>
                    <a:pt x="3409" y="3071"/>
                  </a:lnTo>
                  <a:lnTo>
                    <a:pt x="3409" y="3010"/>
                  </a:lnTo>
                  <a:lnTo>
                    <a:pt x="3225" y="3010"/>
                  </a:lnTo>
                  <a:lnTo>
                    <a:pt x="3194" y="3132"/>
                  </a:lnTo>
                  <a:lnTo>
                    <a:pt x="3071" y="3102"/>
                  </a:lnTo>
                  <a:lnTo>
                    <a:pt x="2918" y="3163"/>
                  </a:lnTo>
                  <a:lnTo>
                    <a:pt x="2795" y="3163"/>
                  </a:lnTo>
                  <a:lnTo>
                    <a:pt x="2672" y="3225"/>
                  </a:lnTo>
                  <a:lnTo>
                    <a:pt x="2580" y="3225"/>
                  </a:lnTo>
                  <a:lnTo>
                    <a:pt x="2518" y="3286"/>
                  </a:lnTo>
                  <a:lnTo>
                    <a:pt x="2518" y="3225"/>
                  </a:lnTo>
                  <a:lnTo>
                    <a:pt x="2457" y="3194"/>
                  </a:lnTo>
                  <a:lnTo>
                    <a:pt x="2334" y="3317"/>
                  </a:lnTo>
                  <a:lnTo>
                    <a:pt x="2365" y="3194"/>
                  </a:lnTo>
                  <a:lnTo>
                    <a:pt x="2181" y="3102"/>
                  </a:lnTo>
                  <a:lnTo>
                    <a:pt x="2150" y="3225"/>
                  </a:lnTo>
                  <a:lnTo>
                    <a:pt x="2089" y="3286"/>
                  </a:lnTo>
                  <a:lnTo>
                    <a:pt x="2089" y="3378"/>
                  </a:lnTo>
                  <a:lnTo>
                    <a:pt x="2058" y="3378"/>
                  </a:lnTo>
                  <a:lnTo>
                    <a:pt x="2058" y="3501"/>
                  </a:lnTo>
                  <a:lnTo>
                    <a:pt x="1935" y="3532"/>
                  </a:lnTo>
                  <a:lnTo>
                    <a:pt x="1996" y="3654"/>
                  </a:lnTo>
                  <a:lnTo>
                    <a:pt x="1935" y="3777"/>
                  </a:lnTo>
                  <a:lnTo>
                    <a:pt x="1874" y="3777"/>
                  </a:lnTo>
                  <a:lnTo>
                    <a:pt x="2027" y="3900"/>
                  </a:lnTo>
                  <a:lnTo>
                    <a:pt x="2089" y="4023"/>
                  </a:lnTo>
                  <a:lnTo>
                    <a:pt x="1935" y="3931"/>
                  </a:lnTo>
                  <a:lnTo>
                    <a:pt x="1874" y="3992"/>
                  </a:lnTo>
                  <a:lnTo>
                    <a:pt x="1751" y="3900"/>
                  </a:lnTo>
                  <a:lnTo>
                    <a:pt x="1751" y="3962"/>
                  </a:lnTo>
                  <a:lnTo>
                    <a:pt x="1781" y="4023"/>
                  </a:lnTo>
                  <a:lnTo>
                    <a:pt x="1720" y="4084"/>
                  </a:lnTo>
                  <a:lnTo>
                    <a:pt x="1659" y="3962"/>
                  </a:lnTo>
                  <a:lnTo>
                    <a:pt x="1628" y="4084"/>
                  </a:lnTo>
                  <a:lnTo>
                    <a:pt x="1689" y="4176"/>
                  </a:lnTo>
                  <a:lnTo>
                    <a:pt x="1628" y="4238"/>
                  </a:lnTo>
                  <a:lnTo>
                    <a:pt x="1720" y="4330"/>
                  </a:lnTo>
                  <a:lnTo>
                    <a:pt x="1812" y="4330"/>
                  </a:lnTo>
                  <a:lnTo>
                    <a:pt x="1720" y="4391"/>
                  </a:lnTo>
                  <a:lnTo>
                    <a:pt x="1597" y="4330"/>
                  </a:lnTo>
                  <a:lnTo>
                    <a:pt x="1628" y="4514"/>
                  </a:lnTo>
                  <a:lnTo>
                    <a:pt x="1628" y="4576"/>
                  </a:lnTo>
                  <a:lnTo>
                    <a:pt x="1843" y="4545"/>
                  </a:lnTo>
                  <a:lnTo>
                    <a:pt x="1689" y="4606"/>
                  </a:lnTo>
                  <a:lnTo>
                    <a:pt x="1689" y="4637"/>
                  </a:lnTo>
                  <a:lnTo>
                    <a:pt x="1751" y="4668"/>
                  </a:lnTo>
                  <a:lnTo>
                    <a:pt x="1874" y="4606"/>
                  </a:lnTo>
                  <a:lnTo>
                    <a:pt x="1843" y="4637"/>
                  </a:lnTo>
                  <a:lnTo>
                    <a:pt x="1904" y="4698"/>
                  </a:lnTo>
                  <a:lnTo>
                    <a:pt x="1781" y="4668"/>
                  </a:lnTo>
                  <a:lnTo>
                    <a:pt x="1751" y="4698"/>
                  </a:lnTo>
                  <a:lnTo>
                    <a:pt x="1720" y="4791"/>
                  </a:lnTo>
                  <a:lnTo>
                    <a:pt x="1781" y="4821"/>
                  </a:lnTo>
                  <a:lnTo>
                    <a:pt x="1689" y="4821"/>
                  </a:lnTo>
                  <a:lnTo>
                    <a:pt x="1659" y="4913"/>
                  </a:lnTo>
                  <a:lnTo>
                    <a:pt x="1751" y="4944"/>
                  </a:lnTo>
                  <a:lnTo>
                    <a:pt x="1781" y="5006"/>
                  </a:lnTo>
                  <a:lnTo>
                    <a:pt x="1628" y="4944"/>
                  </a:lnTo>
                  <a:lnTo>
                    <a:pt x="1597" y="5036"/>
                  </a:lnTo>
                  <a:lnTo>
                    <a:pt x="1659" y="5067"/>
                  </a:lnTo>
                  <a:lnTo>
                    <a:pt x="1628" y="5159"/>
                  </a:lnTo>
                  <a:lnTo>
                    <a:pt x="1536" y="5190"/>
                  </a:lnTo>
                  <a:lnTo>
                    <a:pt x="1413" y="5190"/>
                  </a:lnTo>
                  <a:lnTo>
                    <a:pt x="1321" y="5251"/>
                  </a:lnTo>
                  <a:lnTo>
                    <a:pt x="1382" y="5282"/>
                  </a:lnTo>
                  <a:lnTo>
                    <a:pt x="1505" y="5282"/>
                  </a:lnTo>
                  <a:lnTo>
                    <a:pt x="1597" y="5313"/>
                  </a:lnTo>
                  <a:lnTo>
                    <a:pt x="1567" y="5343"/>
                  </a:lnTo>
                  <a:lnTo>
                    <a:pt x="1474" y="5343"/>
                  </a:lnTo>
                  <a:lnTo>
                    <a:pt x="1597" y="5466"/>
                  </a:lnTo>
                  <a:lnTo>
                    <a:pt x="1659" y="5466"/>
                  </a:lnTo>
                  <a:lnTo>
                    <a:pt x="1720" y="5528"/>
                  </a:lnTo>
                  <a:lnTo>
                    <a:pt x="2058" y="5190"/>
                  </a:lnTo>
                  <a:lnTo>
                    <a:pt x="1996" y="5282"/>
                  </a:lnTo>
                  <a:lnTo>
                    <a:pt x="2058" y="5313"/>
                  </a:lnTo>
                  <a:lnTo>
                    <a:pt x="1966" y="5374"/>
                  </a:lnTo>
                  <a:lnTo>
                    <a:pt x="1874" y="5558"/>
                  </a:lnTo>
                  <a:lnTo>
                    <a:pt x="1874" y="5589"/>
                  </a:lnTo>
                  <a:lnTo>
                    <a:pt x="1751" y="5804"/>
                  </a:lnTo>
                  <a:lnTo>
                    <a:pt x="1812" y="5835"/>
                  </a:lnTo>
                  <a:lnTo>
                    <a:pt x="1720" y="6050"/>
                  </a:lnTo>
                  <a:lnTo>
                    <a:pt x="1751" y="6203"/>
                  </a:lnTo>
                  <a:lnTo>
                    <a:pt x="1689" y="6295"/>
                  </a:lnTo>
                  <a:lnTo>
                    <a:pt x="1720" y="6387"/>
                  </a:lnTo>
                  <a:lnTo>
                    <a:pt x="1781" y="6357"/>
                  </a:lnTo>
                  <a:lnTo>
                    <a:pt x="1689" y="6510"/>
                  </a:lnTo>
                  <a:lnTo>
                    <a:pt x="1689" y="6756"/>
                  </a:lnTo>
                  <a:lnTo>
                    <a:pt x="1597" y="6817"/>
                  </a:lnTo>
                  <a:lnTo>
                    <a:pt x="1597" y="6879"/>
                  </a:lnTo>
                  <a:lnTo>
                    <a:pt x="1781" y="6879"/>
                  </a:lnTo>
                  <a:lnTo>
                    <a:pt x="1751" y="6756"/>
                  </a:lnTo>
                  <a:lnTo>
                    <a:pt x="1843" y="6602"/>
                  </a:lnTo>
                  <a:lnTo>
                    <a:pt x="1843" y="6479"/>
                  </a:lnTo>
                  <a:lnTo>
                    <a:pt x="1935" y="6387"/>
                  </a:lnTo>
                  <a:lnTo>
                    <a:pt x="1843" y="6080"/>
                  </a:lnTo>
                  <a:lnTo>
                    <a:pt x="1904" y="6080"/>
                  </a:lnTo>
                  <a:lnTo>
                    <a:pt x="2119" y="5835"/>
                  </a:lnTo>
                  <a:lnTo>
                    <a:pt x="1966" y="6080"/>
                  </a:lnTo>
                  <a:lnTo>
                    <a:pt x="1966" y="6234"/>
                  </a:lnTo>
                  <a:lnTo>
                    <a:pt x="2027" y="6295"/>
                  </a:lnTo>
                  <a:lnTo>
                    <a:pt x="2027" y="6172"/>
                  </a:lnTo>
                  <a:lnTo>
                    <a:pt x="2119" y="6111"/>
                  </a:lnTo>
                  <a:lnTo>
                    <a:pt x="2181" y="6264"/>
                  </a:lnTo>
                  <a:lnTo>
                    <a:pt x="2273" y="6080"/>
                  </a:lnTo>
                  <a:lnTo>
                    <a:pt x="2273" y="5927"/>
                  </a:lnTo>
                  <a:lnTo>
                    <a:pt x="2334" y="5896"/>
                  </a:lnTo>
                  <a:lnTo>
                    <a:pt x="2303" y="6080"/>
                  </a:lnTo>
                  <a:lnTo>
                    <a:pt x="2488" y="6203"/>
                  </a:lnTo>
                  <a:lnTo>
                    <a:pt x="2334" y="6172"/>
                  </a:lnTo>
                  <a:lnTo>
                    <a:pt x="2273" y="6387"/>
                  </a:lnTo>
                  <a:lnTo>
                    <a:pt x="2303" y="6541"/>
                  </a:lnTo>
                  <a:lnTo>
                    <a:pt x="2396" y="6572"/>
                  </a:lnTo>
                  <a:lnTo>
                    <a:pt x="2457" y="6694"/>
                  </a:lnTo>
                  <a:lnTo>
                    <a:pt x="2334" y="6848"/>
                  </a:lnTo>
                  <a:lnTo>
                    <a:pt x="2181" y="7186"/>
                  </a:lnTo>
                  <a:lnTo>
                    <a:pt x="2211" y="7370"/>
                  </a:lnTo>
                  <a:lnTo>
                    <a:pt x="2089" y="7278"/>
                  </a:lnTo>
                  <a:lnTo>
                    <a:pt x="2089" y="7462"/>
                  </a:lnTo>
                  <a:lnTo>
                    <a:pt x="2273" y="7677"/>
                  </a:lnTo>
                  <a:lnTo>
                    <a:pt x="2211" y="7462"/>
                  </a:lnTo>
                  <a:lnTo>
                    <a:pt x="2334" y="7431"/>
                  </a:lnTo>
                  <a:lnTo>
                    <a:pt x="2611" y="7646"/>
                  </a:lnTo>
                  <a:lnTo>
                    <a:pt x="2611" y="7493"/>
                  </a:lnTo>
                  <a:lnTo>
                    <a:pt x="2488" y="7401"/>
                  </a:lnTo>
                  <a:lnTo>
                    <a:pt x="2580" y="7370"/>
                  </a:lnTo>
                  <a:lnTo>
                    <a:pt x="2795" y="7523"/>
                  </a:lnTo>
                  <a:lnTo>
                    <a:pt x="2948" y="7493"/>
                  </a:lnTo>
                  <a:lnTo>
                    <a:pt x="2948" y="7431"/>
                  </a:lnTo>
                  <a:lnTo>
                    <a:pt x="3102" y="7431"/>
                  </a:lnTo>
                  <a:lnTo>
                    <a:pt x="3163" y="7278"/>
                  </a:lnTo>
                  <a:lnTo>
                    <a:pt x="3562" y="7278"/>
                  </a:lnTo>
                  <a:lnTo>
                    <a:pt x="3286" y="7370"/>
                  </a:lnTo>
                  <a:lnTo>
                    <a:pt x="3133" y="7830"/>
                  </a:lnTo>
                  <a:lnTo>
                    <a:pt x="3348" y="8168"/>
                  </a:lnTo>
                  <a:lnTo>
                    <a:pt x="3440" y="8138"/>
                  </a:lnTo>
                  <a:lnTo>
                    <a:pt x="3440" y="8322"/>
                  </a:lnTo>
                  <a:lnTo>
                    <a:pt x="3562" y="8168"/>
                  </a:lnTo>
                  <a:lnTo>
                    <a:pt x="3716" y="8168"/>
                  </a:lnTo>
                  <a:lnTo>
                    <a:pt x="3685" y="8383"/>
                  </a:lnTo>
                  <a:lnTo>
                    <a:pt x="3716" y="8414"/>
                  </a:lnTo>
                  <a:lnTo>
                    <a:pt x="3562" y="8537"/>
                  </a:lnTo>
                  <a:lnTo>
                    <a:pt x="3624" y="8752"/>
                  </a:lnTo>
                  <a:lnTo>
                    <a:pt x="3532" y="8936"/>
                  </a:lnTo>
                  <a:lnTo>
                    <a:pt x="3624" y="9059"/>
                  </a:lnTo>
                  <a:lnTo>
                    <a:pt x="3747" y="9151"/>
                  </a:lnTo>
                  <a:lnTo>
                    <a:pt x="3839" y="9151"/>
                  </a:lnTo>
                  <a:lnTo>
                    <a:pt x="3777" y="9212"/>
                  </a:lnTo>
                  <a:lnTo>
                    <a:pt x="3655" y="9212"/>
                  </a:lnTo>
                  <a:lnTo>
                    <a:pt x="3562" y="9089"/>
                  </a:lnTo>
                  <a:lnTo>
                    <a:pt x="3470" y="9120"/>
                  </a:lnTo>
                  <a:lnTo>
                    <a:pt x="3562" y="9243"/>
                  </a:lnTo>
                  <a:lnTo>
                    <a:pt x="3624" y="9304"/>
                  </a:lnTo>
                  <a:lnTo>
                    <a:pt x="3501" y="9274"/>
                  </a:lnTo>
                  <a:lnTo>
                    <a:pt x="3409" y="9151"/>
                  </a:lnTo>
                  <a:lnTo>
                    <a:pt x="3133" y="9243"/>
                  </a:lnTo>
                  <a:lnTo>
                    <a:pt x="3010" y="9212"/>
                  </a:lnTo>
                  <a:lnTo>
                    <a:pt x="2764" y="9366"/>
                  </a:lnTo>
                  <a:lnTo>
                    <a:pt x="2611" y="9550"/>
                  </a:lnTo>
                  <a:lnTo>
                    <a:pt x="2426" y="9673"/>
                  </a:lnTo>
                  <a:lnTo>
                    <a:pt x="2334" y="9796"/>
                  </a:lnTo>
                  <a:lnTo>
                    <a:pt x="2457" y="9796"/>
                  </a:lnTo>
                  <a:lnTo>
                    <a:pt x="2518" y="9796"/>
                  </a:lnTo>
                  <a:lnTo>
                    <a:pt x="2549" y="9734"/>
                  </a:lnTo>
                  <a:lnTo>
                    <a:pt x="2826" y="9642"/>
                  </a:lnTo>
                  <a:lnTo>
                    <a:pt x="2795" y="9796"/>
                  </a:lnTo>
                  <a:lnTo>
                    <a:pt x="2887" y="9918"/>
                  </a:lnTo>
                  <a:lnTo>
                    <a:pt x="2795" y="9980"/>
                  </a:lnTo>
                  <a:lnTo>
                    <a:pt x="2826" y="10103"/>
                  </a:lnTo>
                  <a:lnTo>
                    <a:pt x="2918" y="10103"/>
                  </a:lnTo>
                  <a:lnTo>
                    <a:pt x="2733" y="10440"/>
                  </a:lnTo>
                  <a:lnTo>
                    <a:pt x="2580" y="10502"/>
                  </a:lnTo>
                  <a:lnTo>
                    <a:pt x="2457" y="10594"/>
                  </a:lnTo>
                  <a:lnTo>
                    <a:pt x="2396" y="10594"/>
                  </a:lnTo>
                  <a:lnTo>
                    <a:pt x="2242" y="10717"/>
                  </a:lnTo>
                  <a:lnTo>
                    <a:pt x="2119" y="10717"/>
                  </a:lnTo>
                  <a:lnTo>
                    <a:pt x="1904" y="10840"/>
                  </a:lnTo>
                  <a:lnTo>
                    <a:pt x="2058" y="10840"/>
                  </a:lnTo>
                  <a:lnTo>
                    <a:pt x="2058" y="10962"/>
                  </a:lnTo>
                  <a:lnTo>
                    <a:pt x="1966" y="11024"/>
                  </a:lnTo>
                  <a:lnTo>
                    <a:pt x="2150" y="11055"/>
                  </a:lnTo>
                  <a:lnTo>
                    <a:pt x="2089" y="11116"/>
                  </a:lnTo>
                  <a:lnTo>
                    <a:pt x="2181" y="11147"/>
                  </a:lnTo>
                  <a:lnTo>
                    <a:pt x="2303" y="11116"/>
                  </a:lnTo>
                  <a:lnTo>
                    <a:pt x="2426" y="11024"/>
                  </a:lnTo>
                  <a:lnTo>
                    <a:pt x="2641" y="10962"/>
                  </a:lnTo>
                  <a:lnTo>
                    <a:pt x="2641" y="11055"/>
                  </a:lnTo>
                  <a:lnTo>
                    <a:pt x="2826" y="11116"/>
                  </a:lnTo>
                  <a:lnTo>
                    <a:pt x="2672" y="11147"/>
                  </a:lnTo>
                  <a:lnTo>
                    <a:pt x="2672" y="11208"/>
                  </a:lnTo>
                  <a:lnTo>
                    <a:pt x="2918" y="11208"/>
                  </a:lnTo>
                  <a:lnTo>
                    <a:pt x="2918" y="11208"/>
                  </a:lnTo>
                  <a:lnTo>
                    <a:pt x="3040" y="11147"/>
                  </a:lnTo>
                  <a:lnTo>
                    <a:pt x="3163" y="11300"/>
                  </a:lnTo>
                  <a:lnTo>
                    <a:pt x="3255" y="11423"/>
                  </a:lnTo>
                  <a:lnTo>
                    <a:pt x="3532" y="11423"/>
                  </a:lnTo>
                  <a:lnTo>
                    <a:pt x="3593" y="11331"/>
                  </a:lnTo>
                  <a:lnTo>
                    <a:pt x="3716" y="11270"/>
                  </a:lnTo>
                  <a:lnTo>
                    <a:pt x="3870" y="11208"/>
                  </a:lnTo>
                  <a:lnTo>
                    <a:pt x="3962" y="11116"/>
                  </a:lnTo>
                  <a:lnTo>
                    <a:pt x="4084" y="11024"/>
                  </a:lnTo>
                  <a:lnTo>
                    <a:pt x="3900" y="11270"/>
                  </a:lnTo>
                  <a:lnTo>
                    <a:pt x="3685" y="11454"/>
                  </a:lnTo>
                  <a:lnTo>
                    <a:pt x="3685" y="11669"/>
                  </a:lnTo>
                  <a:lnTo>
                    <a:pt x="3562" y="11669"/>
                  </a:lnTo>
                  <a:lnTo>
                    <a:pt x="3470" y="11730"/>
                  </a:lnTo>
                  <a:lnTo>
                    <a:pt x="3348" y="11638"/>
                  </a:lnTo>
                  <a:lnTo>
                    <a:pt x="2979" y="11607"/>
                  </a:lnTo>
                  <a:lnTo>
                    <a:pt x="2764" y="11669"/>
                  </a:lnTo>
                  <a:lnTo>
                    <a:pt x="2764" y="11792"/>
                  </a:lnTo>
                  <a:lnTo>
                    <a:pt x="2641" y="11914"/>
                  </a:lnTo>
                  <a:lnTo>
                    <a:pt x="2518" y="11914"/>
                  </a:lnTo>
                  <a:lnTo>
                    <a:pt x="2488" y="12191"/>
                  </a:lnTo>
                  <a:lnTo>
                    <a:pt x="2334" y="12314"/>
                  </a:lnTo>
                  <a:lnTo>
                    <a:pt x="2303" y="12375"/>
                  </a:lnTo>
                  <a:lnTo>
                    <a:pt x="2150" y="12406"/>
                  </a:lnTo>
                  <a:lnTo>
                    <a:pt x="2119" y="12590"/>
                  </a:lnTo>
                  <a:lnTo>
                    <a:pt x="2027" y="12590"/>
                  </a:lnTo>
                  <a:lnTo>
                    <a:pt x="1996" y="12651"/>
                  </a:lnTo>
                  <a:lnTo>
                    <a:pt x="1812" y="12805"/>
                  </a:lnTo>
                  <a:lnTo>
                    <a:pt x="1720" y="12774"/>
                  </a:lnTo>
                  <a:lnTo>
                    <a:pt x="1597" y="12866"/>
                  </a:lnTo>
                  <a:lnTo>
                    <a:pt x="1597" y="12989"/>
                  </a:lnTo>
                  <a:lnTo>
                    <a:pt x="1720" y="12989"/>
                  </a:lnTo>
                  <a:lnTo>
                    <a:pt x="1720" y="12897"/>
                  </a:lnTo>
                  <a:lnTo>
                    <a:pt x="1904" y="1292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410" name="Google Shape;1410;p77"/>
            <p:cNvSpPr/>
            <p:nvPr/>
          </p:nvSpPr>
          <p:spPr>
            <a:xfrm>
              <a:off x="5554080" y="3113640"/>
              <a:ext cx="847077" cy="786599"/>
            </a:xfrm>
            <a:custGeom>
              <a:rect b="b" l="l" r="r" t="t"/>
              <a:pathLst>
                <a:path extrusionOk="0" h="9980" w="10748">
                  <a:moveTo>
                    <a:pt x="8690" y="5435"/>
                  </a:moveTo>
                  <a:lnTo>
                    <a:pt x="8659" y="5312"/>
                  </a:lnTo>
                  <a:lnTo>
                    <a:pt x="8567" y="5220"/>
                  </a:lnTo>
                  <a:lnTo>
                    <a:pt x="8506" y="5036"/>
                  </a:lnTo>
                  <a:lnTo>
                    <a:pt x="8414" y="4882"/>
                  </a:lnTo>
                  <a:lnTo>
                    <a:pt x="8168" y="4882"/>
                  </a:lnTo>
                  <a:lnTo>
                    <a:pt x="8045" y="4974"/>
                  </a:lnTo>
                  <a:lnTo>
                    <a:pt x="8137" y="5189"/>
                  </a:lnTo>
                  <a:lnTo>
                    <a:pt x="7922" y="5251"/>
                  </a:lnTo>
                  <a:lnTo>
                    <a:pt x="7769" y="5220"/>
                  </a:lnTo>
                  <a:lnTo>
                    <a:pt x="7738" y="5097"/>
                  </a:lnTo>
                  <a:lnTo>
                    <a:pt x="7830" y="5036"/>
                  </a:lnTo>
                  <a:lnTo>
                    <a:pt x="7922" y="5036"/>
                  </a:lnTo>
                  <a:lnTo>
                    <a:pt x="7922" y="4882"/>
                  </a:lnTo>
                  <a:lnTo>
                    <a:pt x="7953" y="4637"/>
                  </a:lnTo>
                  <a:lnTo>
                    <a:pt x="8168" y="4299"/>
                  </a:lnTo>
                  <a:lnTo>
                    <a:pt x="8291" y="4238"/>
                  </a:lnTo>
                  <a:lnTo>
                    <a:pt x="8475" y="4023"/>
                  </a:lnTo>
                  <a:lnTo>
                    <a:pt x="8629" y="3961"/>
                  </a:lnTo>
                  <a:lnTo>
                    <a:pt x="8598" y="3808"/>
                  </a:lnTo>
                  <a:lnTo>
                    <a:pt x="8414" y="3716"/>
                  </a:lnTo>
                  <a:lnTo>
                    <a:pt x="8506" y="3593"/>
                  </a:lnTo>
                  <a:lnTo>
                    <a:pt x="8721" y="3593"/>
                  </a:lnTo>
                  <a:lnTo>
                    <a:pt x="8751" y="3716"/>
                  </a:lnTo>
                  <a:lnTo>
                    <a:pt x="8905" y="3716"/>
                  </a:lnTo>
                  <a:lnTo>
                    <a:pt x="9181" y="3623"/>
                  </a:lnTo>
                  <a:lnTo>
                    <a:pt x="9089" y="3470"/>
                  </a:lnTo>
                  <a:lnTo>
                    <a:pt x="8966" y="3378"/>
                  </a:lnTo>
                  <a:lnTo>
                    <a:pt x="8966" y="3163"/>
                  </a:lnTo>
                  <a:lnTo>
                    <a:pt x="9028" y="2856"/>
                  </a:lnTo>
                  <a:lnTo>
                    <a:pt x="9151" y="2764"/>
                  </a:lnTo>
                  <a:lnTo>
                    <a:pt x="9151" y="2641"/>
                  </a:lnTo>
                  <a:lnTo>
                    <a:pt x="9243" y="2364"/>
                  </a:lnTo>
                  <a:lnTo>
                    <a:pt x="9427" y="2180"/>
                  </a:lnTo>
                  <a:lnTo>
                    <a:pt x="9273" y="2088"/>
                  </a:lnTo>
                  <a:lnTo>
                    <a:pt x="9120" y="2088"/>
                  </a:lnTo>
                  <a:lnTo>
                    <a:pt x="8905" y="1996"/>
                  </a:lnTo>
                  <a:lnTo>
                    <a:pt x="8751" y="2027"/>
                  </a:lnTo>
                  <a:lnTo>
                    <a:pt x="8659" y="1996"/>
                  </a:lnTo>
                  <a:lnTo>
                    <a:pt x="8506" y="1996"/>
                  </a:lnTo>
                  <a:lnTo>
                    <a:pt x="8383" y="2057"/>
                  </a:lnTo>
                  <a:lnTo>
                    <a:pt x="8229" y="1935"/>
                  </a:lnTo>
                  <a:lnTo>
                    <a:pt x="8229" y="1812"/>
                  </a:lnTo>
                  <a:lnTo>
                    <a:pt x="8076" y="1720"/>
                  </a:lnTo>
                  <a:lnTo>
                    <a:pt x="7953" y="1750"/>
                  </a:lnTo>
                  <a:lnTo>
                    <a:pt x="7738" y="1689"/>
                  </a:lnTo>
                  <a:lnTo>
                    <a:pt x="7646" y="1535"/>
                  </a:lnTo>
                  <a:lnTo>
                    <a:pt x="7523" y="1535"/>
                  </a:lnTo>
                  <a:lnTo>
                    <a:pt x="7462" y="1597"/>
                  </a:lnTo>
                  <a:lnTo>
                    <a:pt x="7308" y="1474"/>
                  </a:lnTo>
                  <a:lnTo>
                    <a:pt x="7124" y="1474"/>
                  </a:lnTo>
                  <a:lnTo>
                    <a:pt x="6940" y="1228"/>
                  </a:lnTo>
                  <a:lnTo>
                    <a:pt x="6848" y="1228"/>
                  </a:lnTo>
                  <a:lnTo>
                    <a:pt x="6756" y="1136"/>
                  </a:lnTo>
                  <a:lnTo>
                    <a:pt x="6663" y="1136"/>
                  </a:lnTo>
                  <a:lnTo>
                    <a:pt x="6571" y="1198"/>
                  </a:lnTo>
                  <a:lnTo>
                    <a:pt x="6418" y="1106"/>
                  </a:lnTo>
                  <a:lnTo>
                    <a:pt x="6418" y="891"/>
                  </a:lnTo>
                  <a:lnTo>
                    <a:pt x="6295" y="829"/>
                  </a:lnTo>
                  <a:lnTo>
                    <a:pt x="6203" y="737"/>
                  </a:lnTo>
                  <a:lnTo>
                    <a:pt x="6080" y="737"/>
                  </a:lnTo>
                  <a:lnTo>
                    <a:pt x="5865" y="553"/>
                  </a:lnTo>
                  <a:lnTo>
                    <a:pt x="5834" y="430"/>
                  </a:lnTo>
                  <a:lnTo>
                    <a:pt x="5650" y="338"/>
                  </a:lnTo>
                  <a:lnTo>
                    <a:pt x="5589" y="62"/>
                  </a:lnTo>
                  <a:lnTo>
                    <a:pt x="5497" y="0"/>
                  </a:lnTo>
                  <a:lnTo>
                    <a:pt x="5497" y="31"/>
                  </a:lnTo>
                  <a:lnTo>
                    <a:pt x="5190" y="123"/>
                  </a:lnTo>
                  <a:lnTo>
                    <a:pt x="5128" y="92"/>
                  </a:lnTo>
                  <a:lnTo>
                    <a:pt x="4882" y="215"/>
                  </a:lnTo>
                  <a:lnTo>
                    <a:pt x="4821" y="369"/>
                  </a:lnTo>
                  <a:lnTo>
                    <a:pt x="4852" y="584"/>
                  </a:lnTo>
                  <a:lnTo>
                    <a:pt x="4821" y="891"/>
                  </a:lnTo>
                  <a:lnTo>
                    <a:pt x="4575" y="1106"/>
                  </a:lnTo>
                  <a:lnTo>
                    <a:pt x="4575" y="1198"/>
                  </a:lnTo>
                  <a:lnTo>
                    <a:pt x="4299" y="1290"/>
                  </a:lnTo>
                  <a:lnTo>
                    <a:pt x="4176" y="1290"/>
                  </a:lnTo>
                  <a:lnTo>
                    <a:pt x="4023" y="1228"/>
                  </a:lnTo>
                  <a:lnTo>
                    <a:pt x="3716" y="1413"/>
                  </a:lnTo>
                  <a:lnTo>
                    <a:pt x="3624" y="1535"/>
                  </a:lnTo>
                  <a:lnTo>
                    <a:pt x="3685" y="1658"/>
                  </a:lnTo>
                  <a:lnTo>
                    <a:pt x="3838" y="1689"/>
                  </a:lnTo>
                  <a:lnTo>
                    <a:pt x="3654" y="1842"/>
                  </a:lnTo>
                  <a:lnTo>
                    <a:pt x="3409" y="1873"/>
                  </a:lnTo>
                  <a:lnTo>
                    <a:pt x="3071" y="1842"/>
                  </a:lnTo>
                  <a:lnTo>
                    <a:pt x="2948" y="1750"/>
                  </a:lnTo>
                  <a:lnTo>
                    <a:pt x="2825" y="1842"/>
                  </a:lnTo>
                  <a:lnTo>
                    <a:pt x="2764" y="1720"/>
                  </a:lnTo>
                  <a:lnTo>
                    <a:pt x="2672" y="1628"/>
                  </a:lnTo>
                  <a:lnTo>
                    <a:pt x="2702" y="1505"/>
                  </a:lnTo>
                  <a:lnTo>
                    <a:pt x="2580" y="1443"/>
                  </a:lnTo>
                  <a:lnTo>
                    <a:pt x="2457" y="1505"/>
                  </a:lnTo>
                  <a:lnTo>
                    <a:pt x="2242" y="1505"/>
                  </a:lnTo>
                  <a:lnTo>
                    <a:pt x="2150" y="1474"/>
                  </a:lnTo>
                  <a:lnTo>
                    <a:pt x="2211" y="1658"/>
                  </a:lnTo>
                  <a:lnTo>
                    <a:pt x="2180" y="1720"/>
                  </a:lnTo>
                  <a:lnTo>
                    <a:pt x="2457" y="1996"/>
                  </a:lnTo>
                  <a:lnTo>
                    <a:pt x="2426" y="2057"/>
                  </a:lnTo>
                  <a:lnTo>
                    <a:pt x="2457" y="2180"/>
                  </a:lnTo>
                  <a:lnTo>
                    <a:pt x="2426" y="2303"/>
                  </a:lnTo>
                  <a:lnTo>
                    <a:pt x="2518" y="2426"/>
                  </a:lnTo>
                  <a:lnTo>
                    <a:pt x="2518" y="2579"/>
                  </a:lnTo>
                  <a:lnTo>
                    <a:pt x="2242" y="2549"/>
                  </a:lnTo>
                  <a:lnTo>
                    <a:pt x="2119" y="2579"/>
                  </a:lnTo>
                  <a:lnTo>
                    <a:pt x="1996" y="2549"/>
                  </a:lnTo>
                  <a:lnTo>
                    <a:pt x="1843" y="2579"/>
                  </a:lnTo>
                  <a:lnTo>
                    <a:pt x="1781" y="2518"/>
                  </a:lnTo>
                  <a:lnTo>
                    <a:pt x="1628" y="2672"/>
                  </a:lnTo>
                  <a:lnTo>
                    <a:pt x="1382" y="2364"/>
                  </a:lnTo>
                  <a:lnTo>
                    <a:pt x="1259" y="2334"/>
                  </a:lnTo>
                  <a:lnTo>
                    <a:pt x="1044" y="2364"/>
                  </a:lnTo>
                  <a:lnTo>
                    <a:pt x="891" y="2518"/>
                  </a:lnTo>
                  <a:lnTo>
                    <a:pt x="829" y="2457"/>
                  </a:lnTo>
                  <a:lnTo>
                    <a:pt x="737" y="2549"/>
                  </a:lnTo>
                  <a:lnTo>
                    <a:pt x="645" y="2518"/>
                  </a:lnTo>
                  <a:lnTo>
                    <a:pt x="461" y="2518"/>
                  </a:lnTo>
                  <a:lnTo>
                    <a:pt x="369" y="2610"/>
                  </a:lnTo>
                  <a:lnTo>
                    <a:pt x="123" y="2610"/>
                  </a:lnTo>
                  <a:lnTo>
                    <a:pt x="0" y="2733"/>
                  </a:lnTo>
                  <a:lnTo>
                    <a:pt x="62" y="2856"/>
                  </a:lnTo>
                  <a:lnTo>
                    <a:pt x="215" y="2794"/>
                  </a:lnTo>
                  <a:lnTo>
                    <a:pt x="369" y="2856"/>
                  </a:lnTo>
                  <a:lnTo>
                    <a:pt x="399" y="2886"/>
                  </a:lnTo>
                  <a:lnTo>
                    <a:pt x="246" y="2856"/>
                  </a:lnTo>
                  <a:lnTo>
                    <a:pt x="154" y="2856"/>
                  </a:lnTo>
                  <a:lnTo>
                    <a:pt x="215" y="3040"/>
                  </a:lnTo>
                  <a:lnTo>
                    <a:pt x="246" y="2917"/>
                  </a:lnTo>
                  <a:lnTo>
                    <a:pt x="338" y="2948"/>
                  </a:lnTo>
                  <a:lnTo>
                    <a:pt x="369" y="3040"/>
                  </a:lnTo>
                  <a:lnTo>
                    <a:pt x="277" y="3101"/>
                  </a:lnTo>
                  <a:lnTo>
                    <a:pt x="123" y="3132"/>
                  </a:lnTo>
                  <a:lnTo>
                    <a:pt x="123" y="3194"/>
                  </a:lnTo>
                  <a:lnTo>
                    <a:pt x="277" y="3194"/>
                  </a:lnTo>
                  <a:lnTo>
                    <a:pt x="338" y="3378"/>
                  </a:lnTo>
                  <a:lnTo>
                    <a:pt x="307" y="3470"/>
                  </a:lnTo>
                  <a:lnTo>
                    <a:pt x="492" y="3347"/>
                  </a:lnTo>
                  <a:lnTo>
                    <a:pt x="614" y="3378"/>
                  </a:lnTo>
                  <a:lnTo>
                    <a:pt x="706" y="3378"/>
                  </a:lnTo>
                  <a:lnTo>
                    <a:pt x="983" y="3470"/>
                  </a:lnTo>
                  <a:lnTo>
                    <a:pt x="1014" y="3562"/>
                  </a:lnTo>
                  <a:lnTo>
                    <a:pt x="1136" y="3562"/>
                  </a:lnTo>
                  <a:lnTo>
                    <a:pt x="1321" y="3685"/>
                  </a:lnTo>
                  <a:lnTo>
                    <a:pt x="1443" y="3562"/>
                  </a:lnTo>
                  <a:lnTo>
                    <a:pt x="1536" y="3562"/>
                  </a:lnTo>
                  <a:lnTo>
                    <a:pt x="1505" y="3654"/>
                  </a:lnTo>
                  <a:lnTo>
                    <a:pt x="1536" y="3716"/>
                  </a:lnTo>
                  <a:lnTo>
                    <a:pt x="1689" y="3623"/>
                  </a:lnTo>
                  <a:lnTo>
                    <a:pt x="1750" y="3716"/>
                  </a:lnTo>
                  <a:lnTo>
                    <a:pt x="1689" y="3869"/>
                  </a:lnTo>
                  <a:lnTo>
                    <a:pt x="1781" y="3992"/>
                  </a:lnTo>
                  <a:lnTo>
                    <a:pt x="1873" y="3992"/>
                  </a:lnTo>
                  <a:lnTo>
                    <a:pt x="2027" y="3900"/>
                  </a:lnTo>
                  <a:lnTo>
                    <a:pt x="2211" y="3900"/>
                  </a:lnTo>
                  <a:lnTo>
                    <a:pt x="2303" y="4053"/>
                  </a:lnTo>
                  <a:lnTo>
                    <a:pt x="2180" y="3992"/>
                  </a:lnTo>
                  <a:lnTo>
                    <a:pt x="2027" y="3992"/>
                  </a:lnTo>
                  <a:lnTo>
                    <a:pt x="1935" y="4115"/>
                  </a:lnTo>
                  <a:lnTo>
                    <a:pt x="2027" y="4145"/>
                  </a:lnTo>
                  <a:lnTo>
                    <a:pt x="2058" y="4299"/>
                  </a:lnTo>
                  <a:lnTo>
                    <a:pt x="1965" y="4452"/>
                  </a:lnTo>
                  <a:lnTo>
                    <a:pt x="1996" y="4545"/>
                  </a:lnTo>
                  <a:lnTo>
                    <a:pt x="2150" y="4575"/>
                  </a:lnTo>
                  <a:lnTo>
                    <a:pt x="2334" y="4821"/>
                  </a:lnTo>
                  <a:lnTo>
                    <a:pt x="2549" y="4852"/>
                  </a:lnTo>
                  <a:lnTo>
                    <a:pt x="2733" y="4974"/>
                  </a:lnTo>
                  <a:lnTo>
                    <a:pt x="2733" y="5128"/>
                  </a:lnTo>
                  <a:lnTo>
                    <a:pt x="2825" y="5220"/>
                  </a:lnTo>
                  <a:lnTo>
                    <a:pt x="2764" y="5404"/>
                  </a:lnTo>
                  <a:lnTo>
                    <a:pt x="2702" y="5404"/>
                  </a:lnTo>
                  <a:lnTo>
                    <a:pt x="2672" y="5558"/>
                  </a:lnTo>
                  <a:lnTo>
                    <a:pt x="2825" y="5589"/>
                  </a:lnTo>
                  <a:lnTo>
                    <a:pt x="3071" y="5773"/>
                  </a:lnTo>
                  <a:lnTo>
                    <a:pt x="3255" y="6264"/>
                  </a:lnTo>
                  <a:lnTo>
                    <a:pt x="3040" y="6049"/>
                  </a:lnTo>
                  <a:lnTo>
                    <a:pt x="2979" y="5834"/>
                  </a:lnTo>
                  <a:lnTo>
                    <a:pt x="2825" y="5773"/>
                  </a:lnTo>
                  <a:lnTo>
                    <a:pt x="2733" y="5804"/>
                  </a:lnTo>
                  <a:lnTo>
                    <a:pt x="2672" y="6233"/>
                  </a:lnTo>
                  <a:lnTo>
                    <a:pt x="2672" y="6540"/>
                  </a:lnTo>
                  <a:lnTo>
                    <a:pt x="2794" y="6602"/>
                  </a:lnTo>
                  <a:lnTo>
                    <a:pt x="2672" y="6694"/>
                  </a:lnTo>
                  <a:lnTo>
                    <a:pt x="2641" y="7247"/>
                  </a:lnTo>
                  <a:lnTo>
                    <a:pt x="2487" y="7738"/>
                  </a:lnTo>
                  <a:lnTo>
                    <a:pt x="2303" y="7861"/>
                  </a:lnTo>
                  <a:lnTo>
                    <a:pt x="2457" y="7953"/>
                  </a:lnTo>
                  <a:lnTo>
                    <a:pt x="2457" y="7984"/>
                  </a:lnTo>
                  <a:lnTo>
                    <a:pt x="2549" y="7984"/>
                  </a:lnTo>
                  <a:lnTo>
                    <a:pt x="2580" y="8168"/>
                  </a:lnTo>
                  <a:lnTo>
                    <a:pt x="2549" y="8291"/>
                  </a:lnTo>
                  <a:lnTo>
                    <a:pt x="2794" y="8260"/>
                  </a:lnTo>
                  <a:lnTo>
                    <a:pt x="3132" y="8383"/>
                  </a:lnTo>
                  <a:lnTo>
                    <a:pt x="3286" y="8567"/>
                  </a:lnTo>
                  <a:lnTo>
                    <a:pt x="3439" y="8475"/>
                  </a:lnTo>
                  <a:lnTo>
                    <a:pt x="3624" y="8659"/>
                  </a:lnTo>
                  <a:lnTo>
                    <a:pt x="3869" y="8659"/>
                  </a:lnTo>
                  <a:lnTo>
                    <a:pt x="3961" y="8721"/>
                  </a:lnTo>
                  <a:lnTo>
                    <a:pt x="4115" y="8567"/>
                  </a:lnTo>
                  <a:lnTo>
                    <a:pt x="4483" y="8567"/>
                  </a:lnTo>
                  <a:lnTo>
                    <a:pt x="4637" y="8659"/>
                  </a:lnTo>
                  <a:lnTo>
                    <a:pt x="4882" y="8628"/>
                  </a:lnTo>
                  <a:lnTo>
                    <a:pt x="5097" y="8751"/>
                  </a:lnTo>
                  <a:lnTo>
                    <a:pt x="5497" y="8721"/>
                  </a:lnTo>
                  <a:lnTo>
                    <a:pt x="5773" y="8874"/>
                  </a:lnTo>
                  <a:lnTo>
                    <a:pt x="5865" y="8936"/>
                  </a:lnTo>
                  <a:lnTo>
                    <a:pt x="5865" y="8843"/>
                  </a:lnTo>
                  <a:lnTo>
                    <a:pt x="5804" y="8598"/>
                  </a:lnTo>
                  <a:lnTo>
                    <a:pt x="5865" y="8321"/>
                  </a:lnTo>
                  <a:lnTo>
                    <a:pt x="5865" y="8199"/>
                  </a:lnTo>
                  <a:lnTo>
                    <a:pt x="6049" y="8014"/>
                  </a:lnTo>
                  <a:lnTo>
                    <a:pt x="6356" y="7707"/>
                  </a:lnTo>
                  <a:lnTo>
                    <a:pt x="6448" y="7707"/>
                  </a:lnTo>
                  <a:lnTo>
                    <a:pt x="6541" y="7769"/>
                  </a:lnTo>
                  <a:lnTo>
                    <a:pt x="6725" y="7799"/>
                  </a:lnTo>
                  <a:lnTo>
                    <a:pt x="6909" y="7922"/>
                  </a:lnTo>
                  <a:lnTo>
                    <a:pt x="7063" y="7922"/>
                  </a:lnTo>
                  <a:lnTo>
                    <a:pt x="7185" y="7830"/>
                  </a:lnTo>
                  <a:lnTo>
                    <a:pt x="7308" y="7830"/>
                  </a:lnTo>
                  <a:lnTo>
                    <a:pt x="7800" y="8137"/>
                  </a:lnTo>
                  <a:lnTo>
                    <a:pt x="7953" y="8260"/>
                  </a:lnTo>
                  <a:lnTo>
                    <a:pt x="8322" y="8260"/>
                  </a:lnTo>
                  <a:lnTo>
                    <a:pt x="8475" y="8137"/>
                  </a:lnTo>
                  <a:lnTo>
                    <a:pt x="8444" y="8045"/>
                  </a:lnTo>
                  <a:lnTo>
                    <a:pt x="8598" y="7861"/>
                  </a:lnTo>
                  <a:lnTo>
                    <a:pt x="9120" y="7492"/>
                  </a:lnTo>
                  <a:lnTo>
                    <a:pt x="9151" y="7492"/>
                  </a:lnTo>
                  <a:lnTo>
                    <a:pt x="9089" y="7308"/>
                  </a:lnTo>
                  <a:lnTo>
                    <a:pt x="9181" y="7062"/>
                  </a:lnTo>
                  <a:lnTo>
                    <a:pt x="8905" y="7062"/>
                  </a:lnTo>
                  <a:lnTo>
                    <a:pt x="8659" y="6878"/>
                  </a:lnTo>
                  <a:lnTo>
                    <a:pt x="8598" y="6448"/>
                  </a:lnTo>
                  <a:lnTo>
                    <a:pt x="8414" y="6233"/>
                  </a:lnTo>
                  <a:lnTo>
                    <a:pt x="8536" y="6111"/>
                  </a:lnTo>
                  <a:lnTo>
                    <a:pt x="8721" y="6080"/>
                  </a:lnTo>
                  <a:lnTo>
                    <a:pt x="8751" y="5804"/>
                  </a:lnTo>
                  <a:lnTo>
                    <a:pt x="8598" y="5650"/>
                  </a:lnTo>
                  <a:lnTo>
                    <a:pt x="8598" y="5466"/>
                  </a:lnTo>
                  <a:lnTo>
                    <a:pt x="8659" y="5374"/>
                  </a:lnTo>
                  <a:close/>
                  <a:moveTo>
                    <a:pt x="10410" y="9980"/>
                  </a:moveTo>
                  <a:lnTo>
                    <a:pt x="10164" y="9887"/>
                  </a:lnTo>
                  <a:lnTo>
                    <a:pt x="10102" y="9795"/>
                  </a:lnTo>
                  <a:lnTo>
                    <a:pt x="10164" y="9734"/>
                  </a:lnTo>
                  <a:lnTo>
                    <a:pt x="10225" y="9734"/>
                  </a:lnTo>
                  <a:lnTo>
                    <a:pt x="10195" y="9642"/>
                  </a:lnTo>
                  <a:lnTo>
                    <a:pt x="10133" y="9642"/>
                  </a:lnTo>
                  <a:lnTo>
                    <a:pt x="10133" y="9519"/>
                  </a:lnTo>
                  <a:lnTo>
                    <a:pt x="10010" y="9458"/>
                  </a:lnTo>
                  <a:lnTo>
                    <a:pt x="9980" y="9396"/>
                  </a:lnTo>
                  <a:lnTo>
                    <a:pt x="10041" y="9365"/>
                  </a:lnTo>
                  <a:lnTo>
                    <a:pt x="10041" y="9273"/>
                  </a:lnTo>
                  <a:lnTo>
                    <a:pt x="9918" y="9212"/>
                  </a:lnTo>
                  <a:lnTo>
                    <a:pt x="9888" y="9120"/>
                  </a:lnTo>
                  <a:lnTo>
                    <a:pt x="9980" y="9120"/>
                  </a:lnTo>
                  <a:lnTo>
                    <a:pt x="10010" y="9028"/>
                  </a:lnTo>
                  <a:lnTo>
                    <a:pt x="9918" y="8936"/>
                  </a:lnTo>
                  <a:lnTo>
                    <a:pt x="10041" y="8751"/>
                  </a:lnTo>
                  <a:lnTo>
                    <a:pt x="10287" y="8659"/>
                  </a:lnTo>
                  <a:lnTo>
                    <a:pt x="10379" y="8567"/>
                  </a:lnTo>
                  <a:lnTo>
                    <a:pt x="10471" y="8659"/>
                  </a:lnTo>
                  <a:lnTo>
                    <a:pt x="10532" y="8659"/>
                  </a:lnTo>
                  <a:lnTo>
                    <a:pt x="10563" y="8506"/>
                  </a:lnTo>
                  <a:lnTo>
                    <a:pt x="10502" y="8414"/>
                  </a:lnTo>
                  <a:lnTo>
                    <a:pt x="10532" y="8260"/>
                  </a:lnTo>
                  <a:lnTo>
                    <a:pt x="10624" y="8260"/>
                  </a:lnTo>
                  <a:lnTo>
                    <a:pt x="10655" y="8506"/>
                  </a:lnTo>
                  <a:lnTo>
                    <a:pt x="10655" y="8721"/>
                  </a:lnTo>
                  <a:lnTo>
                    <a:pt x="10747" y="9058"/>
                  </a:lnTo>
                  <a:lnTo>
                    <a:pt x="10655" y="9427"/>
                  </a:lnTo>
                  <a:lnTo>
                    <a:pt x="10655" y="9642"/>
                  </a:lnTo>
                  <a:lnTo>
                    <a:pt x="10563" y="9918"/>
                  </a:lnTo>
                  <a:close/>
                </a:path>
              </a:pathLst>
            </a:custGeom>
            <a:solidFill>
              <a:schemeClr val="accent3"/>
            </a:solidFill>
            <a:ln>
              <a:noFill/>
            </a:ln>
          </p:spPr>
        </p:sp>
        <p:sp>
          <p:nvSpPr>
            <p:cNvPr id="1411" name="Google Shape;1411;p77"/>
            <p:cNvSpPr/>
            <p:nvPr/>
          </p:nvSpPr>
          <p:spPr>
            <a:xfrm>
              <a:off x="6716160" y="4331520"/>
              <a:ext cx="21600" cy="19080"/>
            </a:xfrm>
            <a:custGeom>
              <a:rect b="b" l="l" r="r" t="t"/>
              <a:pathLst>
                <a:path extrusionOk="0" h="246" w="277">
                  <a:moveTo>
                    <a:pt x="31" y="0"/>
                  </a:moveTo>
                  <a:lnTo>
                    <a:pt x="0" y="123"/>
                  </a:lnTo>
                  <a:lnTo>
                    <a:pt x="184" y="246"/>
                  </a:lnTo>
                  <a:lnTo>
                    <a:pt x="276" y="154"/>
                  </a:lnTo>
                  <a:lnTo>
                    <a:pt x="276" y="31"/>
                  </a:lnTo>
                  <a:close/>
                </a:path>
              </a:pathLst>
            </a:custGeom>
            <a:solidFill>
              <a:schemeClr val="accent3"/>
            </a:solidFill>
            <a:ln>
              <a:noFill/>
            </a:ln>
          </p:spPr>
        </p:sp>
        <p:sp>
          <p:nvSpPr>
            <p:cNvPr id="1412" name="Google Shape;1412;p77"/>
            <p:cNvSpPr/>
            <p:nvPr/>
          </p:nvSpPr>
          <p:spPr>
            <a:xfrm>
              <a:off x="6217560" y="3443040"/>
              <a:ext cx="740531" cy="837356"/>
            </a:xfrm>
            <a:custGeom>
              <a:rect b="b" l="l" r="r" t="t"/>
              <a:pathLst>
                <a:path extrusionOk="0" h="10625" w="9397">
                  <a:moveTo>
                    <a:pt x="707" y="3378"/>
                  </a:moveTo>
                  <a:lnTo>
                    <a:pt x="645" y="3194"/>
                  </a:lnTo>
                  <a:lnTo>
                    <a:pt x="768" y="2948"/>
                  </a:lnTo>
                  <a:lnTo>
                    <a:pt x="492" y="2948"/>
                  </a:lnTo>
                  <a:lnTo>
                    <a:pt x="246" y="2764"/>
                  </a:lnTo>
                  <a:lnTo>
                    <a:pt x="185" y="2334"/>
                  </a:lnTo>
                  <a:lnTo>
                    <a:pt x="1" y="2119"/>
                  </a:lnTo>
                  <a:lnTo>
                    <a:pt x="123" y="1996"/>
                  </a:lnTo>
                  <a:lnTo>
                    <a:pt x="308" y="1965"/>
                  </a:lnTo>
                  <a:lnTo>
                    <a:pt x="338" y="1689"/>
                  </a:lnTo>
                  <a:lnTo>
                    <a:pt x="185" y="1566"/>
                  </a:lnTo>
                  <a:lnTo>
                    <a:pt x="185" y="1351"/>
                  </a:lnTo>
                  <a:lnTo>
                    <a:pt x="246" y="1259"/>
                  </a:lnTo>
                  <a:lnTo>
                    <a:pt x="431" y="1351"/>
                  </a:lnTo>
                  <a:lnTo>
                    <a:pt x="768" y="1106"/>
                  </a:lnTo>
                  <a:lnTo>
                    <a:pt x="983" y="1198"/>
                  </a:lnTo>
                  <a:lnTo>
                    <a:pt x="1260" y="676"/>
                  </a:lnTo>
                  <a:lnTo>
                    <a:pt x="1475" y="798"/>
                  </a:lnTo>
                  <a:lnTo>
                    <a:pt x="1444" y="983"/>
                  </a:lnTo>
                  <a:lnTo>
                    <a:pt x="1689" y="1136"/>
                  </a:lnTo>
                  <a:lnTo>
                    <a:pt x="1782" y="1290"/>
                  </a:lnTo>
                  <a:lnTo>
                    <a:pt x="1966" y="983"/>
                  </a:lnTo>
                  <a:lnTo>
                    <a:pt x="1966" y="768"/>
                  </a:lnTo>
                  <a:lnTo>
                    <a:pt x="2304" y="860"/>
                  </a:lnTo>
                  <a:lnTo>
                    <a:pt x="2457" y="860"/>
                  </a:lnTo>
                  <a:lnTo>
                    <a:pt x="2580" y="983"/>
                  </a:lnTo>
                  <a:lnTo>
                    <a:pt x="2641" y="676"/>
                  </a:lnTo>
                  <a:lnTo>
                    <a:pt x="2948" y="584"/>
                  </a:lnTo>
                  <a:lnTo>
                    <a:pt x="2856" y="338"/>
                  </a:lnTo>
                  <a:lnTo>
                    <a:pt x="3041" y="123"/>
                  </a:lnTo>
                  <a:lnTo>
                    <a:pt x="3317" y="246"/>
                  </a:lnTo>
                  <a:lnTo>
                    <a:pt x="3747" y="0"/>
                  </a:lnTo>
                  <a:lnTo>
                    <a:pt x="3931" y="62"/>
                  </a:lnTo>
                  <a:lnTo>
                    <a:pt x="4207" y="31"/>
                  </a:lnTo>
                  <a:lnTo>
                    <a:pt x="4177" y="184"/>
                  </a:lnTo>
                  <a:lnTo>
                    <a:pt x="4576" y="430"/>
                  </a:lnTo>
                  <a:lnTo>
                    <a:pt x="5098" y="522"/>
                  </a:lnTo>
                  <a:lnTo>
                    <a:pt x="5374" y="491"/>
                  </a:lnTo>
                  <a:lnTo>
                    <a:pt x="5466" y="614"/>
                  </a:lnTo>
                  <a:lnTo>
                    <a:pt x="5282" y="891"/>
                  </a:lnTo>
                  <a:lnTo>
                    <a:pt x="5343" y="1013"/>
                  </a:lnTo>
                  <a:lnTo>
                    <a:pt x="5251" y="1198"/>
                  </a:lnTo>
                  <a:lnTo>
                    <a:pt x="5282" y="1474"/>
                  </a:lnTo>
                  <a:lnTo>
                    <a:pt x="5098" y="1413"/>
                  </a:lnTo>
                  <a:lnTo>
                    <a:pt x="4975" y="1474"/>
                  </a:lnTo>
                  <a:lnTo>
                    <a:pt x="4852" y="1597"/>
                  </a:lnTo>
                  <a:lnTo>
                    <a:pt x="4699" y="1597"/>
                  </a:lnTo>
                  <a:lnTo>
                    <a:pt x="4514" y="1750"/>
                  </a:lnTo>
                  <a:lnTo>
                    <a:pt x="4330" y="1781"/>
                  </a:lnTo>
                  <a:lnTo>
                    <a:pt x="4269" y="1904"/>
                  </a:lnTo>
                  <a:lnTo>
                    <a:pt x="4361" y="2057"/>
                  </a:lnTo>
                  <a:lnTo>
                    <a:pt x="4484" y="2211"/>
                  </a:lnTo>
                  <a:lnTo>
                    <a:pt x="4361" y="2395"/>
                  </a:lnTo>
                  <a:lnTo>
                    <a:pt x="4269" y="2457"/>
                  </a:lnTo>
                  <a:lnTo>
                    <a:pt x="4361" y="2672"/>
                  </a:lnTo>
                  <a:lnTo>
                    <a:pt x="4392" y="2917"/>
                  </a:lnTo>
                  <a:lnTo>
                    <a:pt x="4484" y="3040"/>
                  </a:lnTo>
                  <a:lnTo>
                    <a:pt x="4852" y="3224"/>
                  </a:lnTo>
                  <a:lnTo>
                    <a:pt x="5036" y="3347"/>
                  </a:lnTo>
                  <a:lnTo>
                    <a:pt x="5129" y="3470"/>
                  </a:lnTo>
                  <a:lnTo>
                    <a:pt x="5681" y="4023"/>
                  </a:lnTo>
                  <a:lnTo>
                    <a:pt x="5681" y="4145"/>
                  </a:lnTo>
                  <a:lnTo>
                    <a:pt x="5743" y="4207"/>
                  </a:lnTo>
                  <a:lnTo>
                    <a:pt x="5743" y="4360"/>
                  </a:lnTo>
                  <a:lnTo>
                    <a:pt x="5865" y="4514"/>
                  </a:lnTo>
                  <a:lnTo>
                    <a:pt x="6019" y="4667"/>
                  </a:lnTo>
                  <a:lnTo>
                    <a:pt x="6142" y="4852"/>
                  </a:lnTo>
                  <a:lnTo>
                    <a:pt x="6357" y="5067"/>
                  </a:lnTo>
                  <a:lnTo>
                    <a:pt x="6480" y="5159"/>
                  </a:lnTo>
                  <a:lnTo>
                    <a:pt x="6633" y="5189"/>
                  </a:lnTo>
                  <a:lnTo>
                    <a:pt x="6756" y="5251"/>
                  </a:lnTo>
                  <a:lnTo>
                    <a:pt x="7063" y="5251"/>
                  </a:lnTo>
                  <a:lnTo>
                    <a:pt x="7186" y="5312"/>
                  </a:lnTo>
                  <a:lnTo>
                    <a:pt x="7401" y="5282"/>
                  </a:lnTo>
                  <a:lnTo>
                    <a:pt x="7554" y="5343"/>
                  </a:lnTo>
                  <a:lnTo>
                    <a:pt x="7524" y="5466"/>
                  </a:lnTo>
                  <a:lnTo>
                    <a:pt x="7309" y="5589"/>
                  </a:lnTo>
                  <a:lnTo>
                    <a:pt x="7309" y="5650"/>
                  </a:lnTo>
                  <a:lnTo>
                    <a:pt x="7401" y="5773"/>
                  </a:lnTo>
                  <a:lnTo>
                    <a:pt x="7554" y="5773"/>
                  </a:lnTo>
                  <a:lnTo>
                    <a:pt x="7861" y="5865"/>
                  </a:lnTo>
                  <a:lnTo>
                    <a:pt x="8537" y="6203"/>
                  </a:lnTo>
                  <a:lnTo>
                    <a:pt x="8783" y="6387"/>
                  </a:lnTo>
                  <a:lnTo>
                    <a:pt x="8936" y="6571"/>
                  </a:lnTo>
                  <a:lnTo>
                    <a:pt x="9212" y="6633"/>
                  </a:lnTo>
                  <a:lnTo>
                    <a:pt x="9335" y="6725"/>
                  </a:lnTo>
                  <a:lnTo>
                    <a:pt x="9397" y="6848"/>
                  </a:lnTo>
                  <a:lnTo>
                    <a:pt x="9397" y="7062"/>
                  </a:lnTo>
                  <a:lnTo>
                    <a:pt x="9335" y="7185"/>
                  </a:lnTo>
                  <a:lnTo>
                    <a:pt x="9335" y="7308"/>
                  </a:lnTo>
                  <a:lnTo>
                    <a:pt x="9305" y="7370"/>
                  </a:lnTo>
                  <a:lnTo>
                    <a:pt x="9305" y="7400"/>
                  </a:lnTo>
                  <a:lnTo>
                    <a:pt x="9151" y="7339"/>
                  </a:lnTo>
                  <a:lnTo>
                    <a:pt x="9028" y="7185"/>
                  </a:lnTo>
                  <a:lnTo>
                    <a:pt x="8967" y="7062"/>
                  </a:lnTo>
                  <a:lnTo>
                    <a:pt x="8998" y="6940"/>
                  </a:lnTo>
                  <a:lnTo>
                    <a:pt x="8905" y="6878"/>
                  </a:lnTo>
                  <a:lnTo>
                    <a:pt x="8660" y="6878"/>
                  </a:lnTo>
                  <a:lnTo>
                    <a:pt x="8598" y="6786"/>
                  </a:lnTo>
                  <a:lnTo>
                    <a:pt x="8414" y="6725"/>
                  </a:lnTo>
                  <a:lnTo>
                    <a:pt x="8322" y="6725"/>
                  </a:lnTo>
                  <a:lnTo>
                    <a:pt x="8230" y="6755"/>
                  </a:lnTo>
                  <a:lnTo>
                    <a:pt x="8199" y="6970"/>
                  </a:lnTo>
                  <a:lnTo>
                    <a:pt x="8076" y="7062"/>
                  </a:lnTo>
                  <a:lnTo>
                    <a:pt x="8076" y="7155"/>
                  </a:lnTo>
                  <a:lnTo>
                    <a:pt x="8076" y="7308"/>
                  </a:lnTo>
                  <a:lnTo>
                    <a:pt x="7954" y="7370"/>
                  </a:lnTo>
                  <a:lnTo>
                    <a:pt x="7954" y="7492"/>
                  </a:lnTo>
                  <a:lnTo>
                    <a:pt x="7984" y="7584"/>
                  </a:lnTo>
                  <a:lnTo>
                    <a:pt x="8138" y="7584"/>
                  </a:lnTo>
                  <a:lnTo>
                    <a:pt x="8353" y="7799"/>
                  </a:lnTo>
                  <a:lnTo>
                    <a:pt x="8414" y="7892"/>
                  </a:lnTo>
                  <a:lnTo>
                    <a:pt x="8383" y="8106"/>
                  </a:lnTo>
                  <a:lnTo>
                    <a:pt x="8414" y="8168"/>
                  </a:lnTo>
                  <a:lnTo>
                    <a:pt x="8353" y="8291"/>
                  </a:lnTo>
                  <a:lnTo>
                    <a:pt x="8230" y="8352"/>
                  </a:lnTo>
                  <a:lnTo>
                    <a:pt x="8076" y="8475"/>
                  </a:lnTo>
                  <a:lnTo>
                    <a:pt x="8076" y="8874"/>
                  </a:lnTo>
                  <a:lnTo>
                    <a:pt x="7861" y="9058"/>
                  </a:lnTo>
                  <a:lnTo>
                    <a:pt x="7831" y="9212"/>
                  </a:lnTo>
                  <a:lnTo>
                    <a:pt x="7708" y="9396"/>
                  </a:lnTo>
                  <a:lnTo>
                    <a:pt x="7462" y="9396"/>
                  </a:lnTo>
                  <a:lnTo>
                    <a:pt x="7278" y="9212"/>
                  </a:lnTo>
                  <a:lnTo>
                    <a:pt x="7278" y="9120"/>
                  </a:lnTo>
                  <a:lnTo>
                    <a:pt x="7339" y="9028"/>
                  </a:lnTo>
                  <a:lnTo>
                    <a:pt x="7431" y="8997"/>
                  </a:lnTo>
                  <a:lnTo>
                    <a:pt x="7524" y="8874"/>
                  </a:lnTo>
                  <a:lnTo>
                    <a:pt x="7554" y="8721"/>
                  </a:lnTo>
                  <a:lnTo>
                    <a:pt x="7524" y="8567"/>
                  </a:lnTo>
                  <a:lnTo>
                    <a:pt x="7585" y="8536"/>
                  </a:lnTo>
                  <a:lnTo>
                    <a:pt x="7646" y="8536"/>
                  </a:lnTo>
                  <a:lnTo>
                    <a:pt x="7739" y="8414"/>
                  </a:lnTo>
                  <a:lnTo>
                    <a:pt x="7739" y="8260"/>
                  </a:lnTo>
                  <a:lnTo>
                    <a:pt x="7646" y="8137"/>
                  </a:lnTo>
                  <a:lnTo>
                    <a:pt x="7554" y="7830"/>
                  </a:lnTo>
                  <a:lnTo>
                    <a:pt x="7493" y="7738"/>
                  </a:lnTo>
                  <a:lnTo>
                    <a:pt x="7431" y="7492"/>
                  </a:lnTo>
                  <a:lnTo>
                    <a:pt x="7370" y="7216"/>
                  </a:lnTo>
                  <a:lnTo>
                    <a:pt x="7247" y="7155"/>
                  </a:lnTo>
                  <a:lnTo>
                    <a:pt x="7155" y="7185"/>
                  </a:lnTo>
                  <a:lnTo>
                    <a:pt x="6940" y="7155"/>
                  </a:lnTo>
                  <a:lnTo>
                    <a:pt x="6879" y="7001"/>
                  </a:lnTo>
                  <a:lnTo>
                    <a:pt x="6695" y="7001"/>
                  </a:lnTo>
                  <a:lnTo>
                    <a:pt x="6633" y="6940"/>
                  </a:lnTo>
                  <a:lnTo>
                    <a:pt x="6664" y="6848"/>
                  </a:lnTo>
                  <a:lnTo>
                    <a:pt x="6695" y="6694"/>
                  </a:lnTo>
                  <a:lnTo>
                    <a:pt x="6572" y="6571"/>
                  </a:lnTo>
                  <a:lnTo>
                    <a:pt x="6418" y="6571"/>
                  </a:lnTo>
                  <a:lnTo>
                    <a:pt x="6265" y="6571"/>
                  </a:lnTo>
                  <a:lnTo>
                    <a:pt x="6265" y="6448"/>
                  </a:lnTo>
                  <a:lnTo>
                    <a:pt x="6111" y="6387"/>
                  </a:lnTo>
                  <a:lnTo>
                    <a:pt x="6019" y="6448"/>
                  </a:lnTo>
                  <a:lnTo>
                    <a:pt x="5927" y="6356"/>
                  </a:lnTo>
                  <a:lnTo>
                    <a:pt x="5743" y="6049"/>
                  </a:lnTo>
                  <a:lnTo>
                    <a:pt x="5589" y="6049"/>
                  </a:lnTo>
                  <a:lnTo>
                    <a:pt x="5405" y="5957"/>
                  </a:lnTo>
                  <a:lnTo>
                    <a:pt x="5313" y="6080"/>
                  </a:lnTo>
                  <a:lnTo>
                    <a:pt x="5159" y="6080"/>
                  </a:lnTo>
                  <a:lnTo>
                    <a:pt x="5129" y="5926"/>
                  </a:lnTo>
                  <a:lnTo>
                    <a:pt x="4975" y="5834"/>
                  </a:lnTo>
                  <a:lnTo>
                    <a:pt x="4821" y="5804"/>
                  </a:lnTo>
                  <a:lnTo>
                    <a:pt x="4514" y="5558"/>
                  </a:lnTo>
                  <a:lnTo>
                    <a:pt x="4177" y="5128"/>
                  </a:lnTo>
                  <a:lnTo>
                    <a:pt x="4054" y="5097"/>
                  </a:lnTo>
                  <a:lnTo>
                    <a:pt x="4023" y="4974"/>
                  </a:lnTo>
                  <a:lnTo>
                    <a:pt x="3870" y="4760"/>
                  </a:lnTo>
                  <a:lnTo>
                    <a:pt x="3655" y="4760"/>
                  </a:lnTo>
                  <a:lnTo>
                    <a:pt x="3624" y="4606"/>
                  </a:lnTo>
                  <a:lnTo>
                    <a:pt x="3378" y="4391"/>
                  </a:lnTo>
                  <a:lnTo>
                    <a:pt x="3255" y="4238"/>
                  </a:lnTo>
                  <a:lnTo>
                    <a:pt x="3071" y="4145"/>
                  </a:lnTo>
                  <a:lnTo>
                    <a:pt x="3071" y="3930"/>
                  </a:lnTo>
                  <a:lnTo>
                    <a:pt x="2948" y="3838"/>
                  </a:lnTo>
                  <a:lnTo>
                    <a:pt x="2948" y="3685"/>
                  </a:lnTo>
                  <a:lnTo>
                    <a:pt x="2795" y="3470"/>
                  </a:lnTo>
                  <a:lnTo>
                    <a:pt x="2733" y="3316"/>
                  </a:lnTo>
                  <a:lnTo>
                    <a:pt x="2672" y="3255"/>
                  </a:lnTo>
                  <a:lnTo>
                    <a:pt x="2611" y="3101"/>
                  </a:lnTo>
                  <a:lnTo>
                    <a:pt x="2365" y="3040"/>
                  </a:lnTo>
                  <a:lnTo>
                    <a:pt x="2211" y="2917"/>
                  </a:lnTo>
                  <a:lnTo>
                    <a:pt x="1659" y="2794"/>
                  </a:lnTo>
                  <a:lnTo>
                    <a:pt x="1229" y="3009"/>
                  </a:lnTo>
                  <a:lnTo>
                    <a:pt x="1229" y="3163"/>
                  </a:lnTo>
                  <a:lnTo>
                    <a:pt x="1075" y="3347"/>
                  </a:lnTo>
                  <a:lnTo>
                    <a:pt x="707" y="3408"/>
                  </a:lnTo>
                  <a:close/>
                  <a:moveTo>
                    <a:pt x="1321" y="6172"/>
                  </a:moveTo>
                  <a:lnTo>
                    <a:pt x="1352" y="6172"/>
                  </a:lnTo>
                  <a:lnTo>
                    <a:pt x="1352" y="6080"/>
                  </a:lnTo>
                  <a:lnTo>
                    <a:pt x="1444" y="6018"/>
                  </a:lnTo>
                  <a:lnTo>
                    <a:pt x="1352" y="5957"/>
                  </a:lnTo>
                  <a:lnTo>
                    <a:pt x="1321" y="6049"/>
                  </a:lnTo>
                  <a:lnTo>
                    <a:pt x="1290" y="6080"/>
                  </a:lnTo>
                  <a:lnTo>
                    <a:pt x="1290" y="6172"/>
                  </a:lnTo>
                  <a:close/>
                  <a:moveTo>
                    <a:pt x="3409" y="4821"/>
                  </a:moveTo>
                  <a:lnTo>
                    <a:pt x="3501" y="4852"/>
                  </a:lnTo>
                  <a:lnTo>
                    <a:pt x="3470" y="4790"/>
                  </a:lnTo>
                  <a:close/>
                  <a:moveTo>
                    <a:pt x="2764" y="4360"/>
                  </a:moveTo>
                  <a:lnTo>
                    <a:pt x="2672" y="4422"/>
                  </a:lnTo>
                  <a:lnTo>
                    <a:pt x="2764" y="4452"/>
                  </a:lnTo>
                  <a:lnTo>
                    <a:pt x="2948" y="4391"/>
                  </a:lnTo>
                  <a:lnTo>
                    <a:pt x="3071" y="4391"/>
                  </a:lnTo>
                  <a:lnTo>
                    <a:pt x="3071" y="4299"/>
                  </a:lnTo>
                  <a:lnTo>
                    <a:pt x="3010" y="4207"/>
                  </a:lnTo>
                  <a:lnTo>
                    <a:pt x="2948" y="4268"/>
                  </a:lnTo>
                  <a:lnTo>
                    <a:pt x="2764" y="4330"/>
                  </a:lnTo>
                  <a:close/>
                  <a:moveTo>
                    <a:pt x="1751" y="8383"/>
                  </a:moveTo>
                  <a:lnTo>
                    <a:pt x="1812" y="8352"/>
                  </a:lnTo>
                  <a:lnTo>
                    <a:pt x="1874" y="8383"/>
                  </a:lnTo>
                  <a:lnTo>
                    <a:pt x="1997" y="8352"/>
                  </a:lnTo>
                  <a:lnTo>
                    <a:pt x="1997" y="8137"/>
                  </a:lnTo>
                  <a:lnTo>
                    <a:pt x="2058" y="8045"/>
                  </a:lnTo>
                  <a:lnTo>
                    <a:pt x="2211" y="8045"/>
                  </a:lnTo>
                  <a:lnTo>
                    <a:pt x="2304" y="8137"/>
                  </a:lnTo>
                  <a:lnTo>
                    <a:pt x="2426" y="8137"/>
                  </a:lnTo>
                  <a:lnTo>
                    <a:pt x="2488" y="8014"/>
                  </a:lnTo>
                  <a:lnTo>
                    <a:pt x="2488" y="7707"/>
                  </a:lnTo>
                  <a:lnTo>
                    <a:pt x="2519" y="7615"/>
                  </a:lnTo>
                  <a:lnTo>
                    <a:pt x="2457" y="7308"/>
                  </a:lnTo>
                  <a:lnTo>
                    <a:pt x="2519" y="7001"/>
                  </a:lnTo>
                  <a:lnTo>
                    <a:pt x="2334" y="6817"/>
                  </a:lnTo>
                  <a:lnTo>
                    <a:pt x="2488" y="6694"/>
                  </a:lnTo>
                  <a:lnTo>
                    <a:pt x="2519" y="6571"/>
                  </a:lnTo>
                  <a:lnTo>
                    <a:pt x="2488" y="6356"/>
                  </a:lnTo>
                  <a:lnTo>
                    <a:pt x="2365" y="6264"/>
                  </a:lnTo>
                  <a:lnTo>
                    <a:pt x="2273" y="6018"/>
                  </a:lnTo>
                  <a:lnTo>
                    <a:pt x="2181" y="6080"/>
                  </a:lnTo>
                  <a:lnTo>
                    <a:pt x="2058" y="5988"/>
                  </a:lnTo>
                  <a:lnTo>
                    <a:pt x="1935" y="5988"/>
                  </a:lnTo>
                  <a:lnTo>
                    <a:pt x="1628" y="6356"/>
                  </a:lnTo>
                  <a:lnTo>
                    <a:pt x="1505" y="6356"/>
                  </a:lnTo>
                  <a:lnTo>
                    <a:pt x="1321" y="6233"/>
                  </a:lnTo>
                  <a:lnTo>
                    <a:pt x="1321" y="6418"/>
                  </a:lnTo>
                  <a:lnTo>
                    <a:pt x="1290" y="6540"/>
                  </a:lnTo>
                  <a:lnTo>
                    <a:pt x="1413" y="6663"/>
                  </a:lnTo>
                  <a:lnTo>
                    <a:pt x="1444" y="6786"/>
                  </a:lnTo>
                  <a:lnTo>
                    <a:pt x="1536" y="6878"/>
                  </a:lnTo>
                  <a:lnTo>
                    <a:pt x="1536" y="7062"/>
                  </a:lnTo>
                  <a:lnTo>
                    <a:pt x="1413" y="7216"/>
                  </a:lnTo>
                  <a:lnTo>
                    <a:pt x="1475" y="7308"/>
                  </a:lnTo>
                  <a:lnTo>
                    <a:pt x="1628" y="7308"/>
                  </a:lnTo>
                  <a:lnTo>
                    <a:pt x="1628" y="7370"/>
                  </a:lnTo>
                  <a:lnTo>
                    <a:pt x="1536" y="7492"/>
                  </a:lnTo>
                  <a:lnTo>
                    <a:pt x="1475" y="7769"/>
                  </a:lnTo>
                  <a:lnTo>
                    <a:pt x="1536" y="7892"/>
                  </a:lnTo>
                  <a:lnTo>
                    <a:pt x="1628" y="8229"/>
                  </a:lnTo>
                  <a:lnTo>
                    <a:pt x="1751" y="8352"/>
                  </a:lnTo>
                  <a:close/>
                  <a:moveTo>
                    <a:pt x="6971" y="10563"/>
                  </a:moveTo>
                  <a:lnTo>
                    <a:pt x="6971" y="10348"/>
                  </a:lnTo>
                  <a:lnTo>
                    <a:pt x="7032" y="10256"/>
                  </a:lnTo>
                  <a:lnTo>
                    <a:pt x="7002" y="10072"/>
                  </a:lnTo>
                  <a:lnTo>
                    <a:pt x="6848" y="9857"/>
                  </a:lnTo>
                  <a:lnTo>
                    <a:pt x="7002" y="9488"/>
                  </a:lnTo>
                  <a:lnTo>
                    <a:pt x="7155" y="9335"/>
                  </a:lnTo>
                  <a:lnTo>
                    <a:pt x="7186" y="9120"/>
                  </a:lnTo>
                  <a:lnTo>
                    <a:pt x="7063" y="8966"/>
                  </a:lnTo>
                  <a:lnTo>
                    <a:pt x="6848" y="9181"/>
                  </a:lnTo>
                  <a:lnTo>
                    <a:pt x="6756" y="9181"/>
                  </a:lnTo>
                  <a:lnTo>
                    <a:pt x="6572" y="9089"/>
                  </a:lnTo>
                  <a:lnTo>
                    <a:pt x="6418" y="9273"/>
                  </a:lnTo>
                  <a:lnTo>
                    <a:pt x="6019" y="9243"/>
                  </a:lnTo>
                  <a:lnTo>
                    <a:pt x="5712" y="9335"/>
                  </a:lnTo>
                  <a:lnTo>
                    <a:pt x="5497" y="9304"/>
                  </a:lnTo>
                  <a:lnTo>
                    <a:pt x="5343" y="9181"/>
                  </a:lnTo>
                  <a:lnTo>
                    <a:pt x="5159" y="9212"/>
                  </a:lnTo>
                  <a:lnTo>
                    <a:pt x="5067" y="9273"/>
                  </a:lnTo>
                  <a:lnTo>
                    <a:pt x="5006" y="9212"/>
                  </a:lnTo>
                  <a:lnTo>
                    <a:pt x="4821" y="9304"/>
                  </a:lnTo>
                  <a:lnTo>
                    <a:pt x="4791" y="9580"/>
                  </a:lnTo>
                  <a:lnTo>
                    <a:pt x="4944" y="9734"/>
                  </a:lnTo>
                  <a:lnTo>
                    <a:pt x="5129" y="9703"/>
                  </a:lnTo>
                  <a:lnTo>
                    <a:pt x="5436" y="9918"/>
                  </a:lnTo>
                  <a:lnTo>
                    <a:pt x="5620" y="9949"/>
                  </a:lnTo>
                  <a:lnTo>
                    <a:pt x="5773" y="10133"/>
                  </a:lnTo>
                  <a:lnTo>
                    <a:pt x="6142" y="10256"/>
                  </a:lnTo>
                  <a:lnTo>
                    <a:pt x="6234" y="10225"/>
                  </a:lnTo>
                  <a:lnTo>
                    <a:pt x="6387" y="10348"/>
                  </a:lnTo>
                  <a:lnTo>
                    <a:pt x="6418" y="10471"/>
                  </a:lnTo>
                  <a:lnTo>
                    <a:pt x="6817" y="10624"/>
                  </a:lnTo>
                  <a:close/>
                </a:path>
              </a:pathLst>
            </a:custGeom>
            <a:solidFill>
              <a:schemeClr val="accent3"/>
            </a:solidFill>
            <a:ln>
              <a:noFill/>
            </a:ln>
          </p:spPr>
        </p:sp>
        <p:sp>
          <p:nvSpPr>
            <p:cNvPr id="1413" name="Google Shape;1413;p77"/>
            <p:cNvSpPr/>
            <p:nvPr/>
          </p:nvSpPr>
          <p:spPr>
            <a:xfrm>
              <a:off x="5275800" y="3714120"/>
              <a:ext cx="805681" cy="604794"/>
            </a:xfrm>
            <a:custGeom>
              <a:rect b="b" l="l" r="r" t="t"/>
              <a:pathLst>
                <a:path extrusionOk="0" h="7677" w="10226">
                  <a:moveTo>
                    <a:pt x="5803" y="338"/>
                  </a:moveTo>
                  <a:lnTo>
                    <a:pt x="5957" y="399"/>
                  </a:lnTo>
                  <a:lnTo>
                    <a:pt x="5957" y="461"/>
                  </a:lnTo>
                  <a:lnTo>
                    <a:pt x="6049" y="461"/>
                  </a:lnTo>
                  <a:lnTo>
                    <a:pt x="6080" y="614"/>
                  </a:lnTo>
                  <a:lnTo>
                    <a:pt x="6049" y="737"/>
                  </a:lnTo>
                  <a:lnTo>
                    <a:pt x="6295" y="706"/>
                  </a:lnTo>
                  <a:lnTo>
                    <a:pt x="6633" y="860"/>
                  </a:lnTo>
                  <a:lnTo>
                    <a:pt x="6786" y="1013"/>
                  </a:lnTo>
                  <a:lnTo>
                    <a:pt x="6940" y="952"/>
                  </a:lnTo>
                  <a:lnTo>
                    <a:pt x="7124" y="1136"/>
                  </a:lnTo>
                  <a:lnTo>
                    <a:pt x="7369" y="1136"/>
                  </a:lnTo>
                  <a:lnTo>
                    <a:pt x="7462" y="1198"/>
                  </a:lnTo>
                  <a:lnTo>
                    <a:pt x="7615" y="1044"/>
                  </a:lnTo>
                  <a:lnTo>
                    <a:pt x="8014" y="1044"/>
                  </a:lnTo>
                  <a:lnTo>
                    <a:pt x="8137" y="1106"/>
                  </a:lnTo>
                  <a:lnTo>
                    <a:pt x="8383" y="1106"/>
                  </a:lnTo>
                  <a:lnTo>
                    <a:pt x="8598" y="1228"/>
                  </a:lnTo>
                  <a:lnTo>
                    <a:pt x="8997" y="1198"/>
                  </a:lnTo>
                  <a:lnTo>
                    <a:pt x="9273" y="1351"/>
                  </a:lnTo>
                  <a:lnTo>
                    <a:pt x="9365" y="1382"/>
                  </a:lnTo>
                  <a:lnTo>
                    <a:pt x="9365" y="1474"/>
                  </a:lnTo>
                  <a:lnTo>
                    <a:pt x="9243" y="1566"/>
                  </a:lnTo>
                  <a:lnTo>
                    <a:pt x="9304" y="1843"/>
                  </a:lnTo>
                  <a:lnTo>
                    <a:pt x="9273" y="2027"/>
                  </a:lnTo>
                  <a:lnTo>
                    <a:pt x="9181" y="2180"/>
                  </a:lnTo>
                  <a:lnTo>
                    <a:pt x="8874" y="2365"/>
                  </a:lnTo>
                  <a:cubicBezTo>
                    <a:pt x="8874" y="2365"/>
                    <a:pt x="8751" y="2549"/>
                    <a:pt x="8721" y="2549"/>
                  </a:cubicBezTo>
                  <a:lnTo>
                    <a:pt x="8475" y="2672"/>
                  </a:lnTo>
                  <a:lnTo>
                    <a:pt x="8137" y="2672"/>
                  </a:lnTo>
                  <a:lnTo>
                    <a:pt x="7953" y="2794"/>
                  </a:lnTo>
                  <a:lnTo>
                    <a:pt x="7769" y="2917"/>
                  </a:lnTo>
                  <a:lnTo>
                    <a:pt x="7861" y="2979"/>
                  </a:lnTo>
                  <a:lnTo>
                    <a:pt x="7799" y="3163"/>
                  </a:lnTo>
                  <a:lnTo>
                    <a:pt x="7677" y="3255"/>
                  </a:lnTo>
                  <a:lnTo>
                    <a:pt x="7677" y="3255"/>
                  </a:lnTo>
                  <a:lnTo>
                    <a:pt x="7707" y="3224"/>
                  </a:lnTo>
                  <a:lnTo>
                    <a:pt x="7615" y="3194"/>
                  </a:lnTo>
                  <a:lnTo>
                    <a:pt x="7369" y="3593"/>
                  </a:lnTo>
                  <a:lnTo>
                    <a:pt x="7216" y="3685"/>
                  </a:lnTo>
                  <a:lnTo>
                    <a:pt x="6878" y="4207"/>
                  </a:lnTo>
                  <a:lnTo>
                    <a:pt x="6786" y="4330"/>
                  </a:lnTo>
                  <a:lnTo>
                    <a:pt x="6940" y="4575"/>
                  </a:lnTo>
                  <a:lnTo>
                    <a:pt x="6970" y="4729"/>
                  </a:lnTo>
                  <a:lnTo>
                    <a:pt x="7093" y="4790"/>
                  </a:lnTo>
                  <a:lnTo>
                    <a:pt x="7308" y="5067"/>
                  </a:lnTo>
                  <a:lnTo>
                    <a:pt x="7124" y="5251"/>
                  </a:lnTo>
                  <a:lnTo>
                    <a:pt x="6847" y="5312"/>
                  </a:lnTo>
                  <a:lnTo>
                    <a:pt x="6847" y="5496"/>
                  </a:lnTo>
                  <a:lnTo>
                    <a:pt x="6571" y="5896"/>
                  </a:lnTo>
                  <a:lnTo>
                    <a:pt x="6540" y="6141"/>
                  </a:lnTo>
                  <a:lnTo>
                    <a:pt x="6633" y="6203"/>
                  </a:lnTo>
                  <a:lnTo>
                    <a:pt x="6540" y="6326"/>
                  </a:lnTo>
                  <a:lnTo>
                    <a:pt x="6264" y="6326"/>
                  </a:lnTo>
                  <a:lnTo>
                    <a:pt x="5773" y="6540"/>
                  </a:lnTo>
                  <a:lnTo>
                    <a:pt x="5773" y="6725"/>
                  </a:lnTo>
                  <a:lnTo>
                    <a:pt x="5589" y="7032"/>
                  </a:lnTo>
                  <a:lnTo>
                    <a:pt x="5404" y="6940"/>
                  </a:lnTo>
                  <a:lnTo>
                    <a:pt x="5251" y="6817"/>
                  </a:lnTo>
                  <a:lnTo>
                    <a:pt x="5159" y="6970"/>
                  </a:lnTo>
                  <a:lnTo>
                    <a:pt x="5036" y="7062"/>
                  </a:lnTo>
                  <a:lnTo>
                    <a:pt x="4882" y="6970"/>
                  </a:lnTo>
                  <a:lnTo>
                    <a:pt x="4759" y="6970"/>
                  </a:lnTo>
                  <a:lnTo>
                    <a:pt x="4698" y="7032"/>
                  </a:lnTo>
                  <a:lnTo>
                    <a:pt x="4483" y="7001"/>
                  </a:lnTo>
                  <a:lnTo>
                    <a:pt x="4145" y="6909"/>
                  </a:lnTo>
                  <a:lnTo>
                    <a:pt x="3992" y="7001"/>
                  </a:lnTo>
                  <a:lnTo>
                    <a:pt x="3715" y="7032"/>
                  </a:lnTo>
                  <a:lnTo>
                    <a:pt x="3439" y="7277"/>
                  </a:lnTo>
                  <a:lnTo>
                    <a:pt x="3132" y="7308"/>
                  </a:lnTo>
                  <a:lnTo>
                    <a:pt x="3009" y="7431"/>
                  </a:lnTo>
                  <a:lnTo>
                    <a:pt x="3009" y="7554"/>
                  </a:lnTo>
                  <a:lnTo>
                    <a:pt x="2764" y="7677"/>
                  </a:lnTo>
                  <a:lnTo>
                    <a:pt x="2518" y="7646"/>
                  </a:lnTo>
                  <a:lnTo>
                    <a:pt x="2242" y="7370"/>
                  </a:lnTo>
                  <a:lnTo>
                    <a:pt x="2088" y="7001"/>
                  </a:lnTo>
                  <a:lnTo>
                    <a:pt x="2119" y="6940"/>
                  </a:lnTo>
                  <a:lnTo>
                    <a:pt x="1781" y="6602"/>
                  </a:lnTo>
                  <a:lnTo>
                    <a:pt x="1535" y="6602"/>
                  </a:lnTo>
                  <a:lnTo>
                    <a:pt x="1382" y="6540"/>
                  </a:lnTo>
                  <a:lnTo>
                    <a:pt x="1382" y="6356"/>
                  </a:lnTo>
                  <a:lnTo>
                    <a:pt x="1290" y="6172"/>
                  </a:lnTo>
                  <a:lnTo>
                    <a:pt x="1474" y="5804"/>
                  </a:lnTo>
                  <a:lnTo>
                    <a:pt x="1658" y="5650"/>
                  </a:lnTo>
                  <a:lnTo>
                    <a:pt x="1689" y="5496"/>
                  </a:lnTo>
                  <a:lnTo>
                    <a:pt x="1505" y="5496"/>
                  </a:lnTo>
                  <a:lnTo>
                    <a:pt x="1382" y="5251"/>
                  </a:lnTo>
                  <a:lnTo>
                    <a:pt x="1658" y="4975"/>
                  </a:lnTo>
                  <a:lnTo>
                    <a:pt x="1658" y="4637"/>
                  </a:lnTo>
                  <a:lnTo>
                    <a:pt x="1474" y="4545"/>
                  </a:lnTo>
                  <a:lnTo>
                    <a:pt x="1259" y="4115"/>
                  </a:lnTo>
                  <a:lnTo>
                    <a:pt x="1443" y="4084"/>
                  </a:lnTo>
                  <a:lnTo>
                    <a:pt x="1597" y="4115"/>
                  </a:lnTo>
                  <a:lnTo>
                    <a:pt x="1812" y="3808"/>
                  </a:lnTo>
                  <a:lnTo>
                    <a:pt x="1658" y="3654"/>
                  </a:lnTo>
                  <a:lnTo>
                    <a:pt x="1842" y="3470"/>
                  </a:lnTo>
                  <a:lnTo>
                    <a:pt x="1873" y="2948"/>
                  </a:lnTo>
                  <a:lnTo>
                    <a:pt x="1842" y="2733"/>
                  </a:lnTo>
                  <a:lnTo>
                    <a:pt x="2149" y="2457"/>
                  </a:lnTo>
                  <a:lnTo>
                    <a:pt x="2272" y="2457"/>
                  </a:lnTo>
                  <a:lnTo>
                    <a:pt x="2303" y="2272"/>
                  </a:lnTo>
                  <a:lnTo>
                    <a:pt x="2149" y="2027"/>
                  </a:lnTo>
                  <a:lnTo>
                    <a:pt x="2119" y="1843"/>
                  </a:lnTo>
                  <a:lnTo>
                    <a:pt x="1750" y="1781"/>
                  </a:lnTo>
                  <a:lnTo>
                    <a:pt x="1597" y="1935"/>
                  </a:lnTo>
                  <a:lnTo>
                    <a:pt x="1136" y="1843"/>
                  </a:lnTo>
                  <a:lnTo>
                    <a:pt x="860" y="1996"/>
                  </a:lnTo>
                  <a:lnTo>
                    <a:pt x="798" y="1873"/>
                  </a:lnTo>
                  <a:lnTo>
                    <a:pt x="798" y="1689"/>
                  </a:lnTo>
                  <a:lnTo>
                    <a:pt x="676" y="1658"/>
                  </a:lnTo>
                  <a:lnTo>
                    <a:pt x="276" y="1720"/>
                  </a:lnTo>
                  <a:lnTo>
                    <a:pt x="276" y="1658"/>
                  </a:lnTo>
                  <a:lnTo>
                    <a:pt x="491" y="1505"/>
                  </a:lnTo>
                  <a:lnTo>
                    <a:pt x="338" y="1474"/>
                  </a:lnTo>
                  <a:lnTo>
                    <a:pt x="430" y="1382"/>
                  </a:lnTo>
                  <a:lnTo>
                    <a:pt x="368" y="1321"/>
                  </a:lnTo>
                  <a:lnTo>
                    <a:pt x="399" y="1136"/>
                  </a:lnTo>
                  <a:lnTo>
                    <a:pt x="276" y="1259"/>
                  </a:lnTo>
                  <a:lnTo>
                    <a:pt x="215" y="1228"/>
                  </a:lnTo>
                  <a:lnTo>
                    <a:pt x="246" y="1013"/>
                  </a:lnTo>
                  <a:lnTo>
                    <a:pt x="184" y="983"/>
                  </a:lnTo>
                  <a:lnTo>
                    <a:pt x="184" y="891"/>
                  </a:lnTo>
                  <a:lnTo>
                    <a:pt x="92" y="921"/>
                  </a:lnTo>
                  <a:lnTo>
                    <a:pt x="0" y="737"/>
                  </a:lnTo>
                  <a:lnTo>
                    <a:pt x="92" y="553"/>
                  </a:lnTo>
                  <a:lnTo>
                    <a:pt x="399" y="461"/>
                  </a:lnTo>
                  <a:lnTo>
                    <a:pt x="522" y="491"/>
                  </a:lnTo>
                  <a:lnTo>
                    <a:pt x="768" y="461"/>
                  </a:lnTo>
                  <a:lnTo>
                    <a:pt x="890" y="369"/>
                  </a:lnTo>
                  <a:lnTo>
                    <a:pt x="798" y="307"/>
                  </a:lnTo>
                  <a:lnTo>
                    <a:pt x="798" y="184"/>
                  </a:lnTo>
                  <a:lnTo>
                    <a:pt x="1075" y="31"/>
                  </a:lnTo>
                  <a:lnTo>
                    <a:pt x="1136" y="92"/>
                  </a:lnTo>
                  <a:lnTo>
                    <a:pt x="1259" y="0"/>
                  </a:lnTo>
                  <a:lnTo>
                    <a:pt x="1474" y="31"/>
                  </a:lnTo>
                  <a:lnTo>
                    <a:pt x="1627" y="246"/>
                  </a:lnTo>
                  <a:lnTo>
                    <a:pt x="1781" y="123"/>
                  </a:lnTo>
                  <a:lnTo>
                    <a:pt x="1965" y="123"/>
                  </a:lnTo>
                  <a:lnTo>
                    <a:pt x="2149" y="215"/>
                  </a:lnTo>
                  <a:lnTo>
                    <a:pt x="2364" y="123"/>
                  </a:lnTo>
                  <a:lnTo>
                    <a:pt x="2610" y="62"/>
                  </a:lnTo>
                  <a:lnTo>
                    <a:pt x="2671" y="123"/>
                  </a:lnTo>
                  <a:lnTo>
                    <a:pt x="2886" y="246"/>
                  </a:lnTo>
                  <a:lnTo>
                    <a:pt x="3470" y="338"/>
                  </a:lnTo>
                  <a:lnTo>
                    <a:pt x="3746" y="399"/>
                  </a:lnTo>
                  <a:lnTo>
                    <a:pt x="4145" y="215"/>
                  </a:lnTo>
                  <a:lnTo>
                    <a:pt x="4422" y="246"/>
                  </a:lnTo>
                  <a:lnTo>
                    <a:pt x="4483" y="399"/>
                  </a:lnTo>
                  <a:lnTo>
                    <a:pt x="4790" y="430"/>
                  </a:lnTo>
                  <a:lnTo>
                    <a:pt x="4944" y="277"/>
                  </a:lnTo>
                  <a:lnTo>
                    <a:pt x="5067" y="277"/>
                  </a:lnTo>
                  <a:lnTo>
                    <a:pt x="5527" y="553"/>
                  </a:lnTo>
                  <a:lnTo>
                    <a:pt x="5589" y="430"/>
                  </a:lnTo>
                  <a:lnTo>
                    <a:pt x="5711" y="430"/>
                  </a:lnTo>
                  <a:lnTo>
                    <a:pt x="5773" y="399"/>
                  </a:lnTo>
                  <a:close/>
                  <a:moveTo>
                    <a:pt x="9795" y="3931"/>
                  </a:moveTo>
                  <a:lnTo>
                    <a:pt x="10072" y="3961"/>
                  </a:lnTo>
                  <a:lnTo>
                    <a:pt x="10194" y="4053"/>
                  </a:lnTo>
                  <a:lnTo>
                    <a:pt x="10225" y="3961"/>
                  </a:lnTo>
                  <a:lnTo>
                    <a:pt x="10072" y="3777"/>
                  </a:lnTo>
                  <a:lnTo>
                    <a:pt x="9826" y="3838"/>
                  </a:lnTo>
                  <a:close/>
                  <a:moveTo>
                    <a:pt x="9304" y="4514"/>
                  </a:moveTo>
                  <a:lnTo>
                    <a:pt x="9396" y="4299"/>
                  </a:lnTo>
                  <a:lnTo>
                    <a:pt x="9580" y="4145"/>
                  </a:lnTo>
                  <a:lnTo>
                    <a:pt x="9396" y="4145"/>
                  </a:lnTo>
                  <a:lnTo>
                    <a:pt x="9212" y="4115"/>
                  </a:lnTo>
                  <a:lnTo>
                    <a:pt x="9058" y="4207"/>
                  </a:lnTo>
                  <a:lnTo>
                    <a:pt x="9028" y="4360"/>
                  </a:lnTo>
                  <a:lnTo>
                    <a:pt x="9181" y="4391"/>
                  </a:lnTo>
                  <a:lnTo>
                    <a:pt x="9304" y="4514"/>
                  </a:lnTo>
                  <a:close/>
                  <a:moveTo>
                    <a:pt x="8321" y="5067"/>
                  </a:moveTo>
                  <a:lnTo>
                    <a:pt x="8413" y="4944"/>
                  </a:lnTo>
                  <a:lnTo>
                    <a:pt x="8506" y="4852"/>
                  </a:lnTo>
                  <a:lnTo>
                    <a:pt x="8444" y="4729"/>
                  </a:lnTo>
                  <a:lnTo>
                    <a:pt x="8229" y="4790"/>
                  </a:lnTo>
                  <a:lnTo>
                    <a:pt x="8199" y="494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414" name="Google Shape;1414;p77"/>
            <p:cNvSpPr/>
            <p:nvPr/>
          </p:nvSpPr>
          <p:spPr>
            <a:xfrm>
              <a:off x="5256360" y="3840120"/>
              <a:ext cx="200517" cy="403922"/>
            </a:xfrm>
            <a:custGeom>
              <a:rect b="b" l="l" r="r" t="t"/>
              <a:pathLst>
                <a:path extrusionOk="0" h="5129" w="2549">
                  <a:moveTo>
                    <a:pt x="1658" y="4914"/>
                  </a:moveTo>
                  <a:lnTo>
                    <a:pt x="1658" y="4730"/>
                  </a:lnTo>
                  <a:lnTo>
                    <a:pt x="1536" y="4545"/>
                  </a:lnTo>
                  <a:lnTo>
                    <a:pt x="1720" y="4177"/>
                  </a:lnTo>
                  <a:lnTo>
                    <a:pt x="1935" y="4023"/>
                  </a:lnTo>
                  <a:lnTo>
                    <a:pt x="1935" y="3839"/>
                  </a:lnTo>
                  <a:lnTo>
                    <a:pt x="1781" y="3839"/>
                  </a:lnTo>
                  <a:lnTo>
                    <a:pt x="1658" y="3593"/>
                  </a:lnTo>
                  <a:lnTo>
                    <a:pt x="1904" y="3348"/>
                  </a:lnTo>
                  <a:lnTo>
                    <a:pt x="1904" y="3010"/>
                  </a:lnTo>
                  <a:lnTo>
                    <a:pt x="1720" y="2887"/>
                  </a:lnTo>
                  <a:lnTo>
                    <a:pt x="1505" y="2488"/>
                  </a:lnTo>
                  <a:lnTo>
                    <a:pt x="1689" y="2427"/>
                  </a:lnTo>
                  <a:lnTo>
                    <a:pt x="1843" y="2457"/>
                  </a:lnTo>
                  <a:lnTo>
                    <a:pt x="2058" y="2150"/>
                  </a:lnTo>
                  <a:lnTo>
                    <a:pt x="1904" y="2027"/>
                  </a:lnTo>
                  <a:lnTo>
                    <a:pt x="2088" y="1843"/>
                  </a:lnTo>
                  <a:lnTo>
                    <a:pt x="2119" y="1321"/>
                  </a:lnTo>
                  <a:lnTo>
                    <a:pt x="2088" y="1106"/>
                  </a:lnTo>
                  <a:lnTo>
                    <a:pt x="2395" y="799"/>
                  </a:lnTo>
                  <a:lnTo>
                    <a:pt x="2518" y="799"/>
                  </a:lnTo>
                  <a:lnTo>
                    <a:pt x="2549" y="646"/>
                  </a:lnTo>
                  <a:lnTo>
                    <a:pt x="2395" y="400"/>
                  </a:lnTo>
                  <a:lnTo>
                    <a:pt x="2365" y="185"/>
                  </a:lnTo>
                  <a:lnTo>
                    <a:pt x="1966" y="154"/>
                  </a:lnTo>
                  <a:lnTo>
                    <a:pt x="1812" y="308"/>
                  </a:lnTo>
                  <a:lnTo>
                    <a:pt x="1351" y="216"/>
                  </a:lnTo>
                  <a:lnTo>
                    <a:pt x="1075" y="339"/>
                  </a:lnTo>
                  <a:lnTo>
                    <a:pt x="1014" y="216"/>
                  </a:lnTo>
                  <a:lnTo>
                    <a:pt x="1044" y="62"/>
                  </a:lnTo>
                  <a:lnTo>
                    <a:pt x="891" y="1"/>
                  </a:lnTo>
                  <a:lnTo>
                    <a:pt x="522" y="62"/>
                  </a:lnTo>
                  <a:lnTo>
                    <a:pt x="553" y="247"/>
                  </a:lnTo>
                  <a:lnTo>
                    <a:pt x="676" y="523"/>
                  </a:lnTo>
                  <a:lnTo>
                    <a:pt x="614" y="1045"/>
                  </a:lnTo>
                  <a:lnTo>
                    <a:pt x="645" y="1137"/>
                  </a:lnTo>
                  <a:lnTo>
                    <a:pt x="584" y="1352"/>
                  </a:lnTo>
                  <a:lnTo>
                    <a:pt x="707" y="1505"/>
                  </a:lnTo>
                  <a:lnTo>
                    <a:pt x="614" y="1598"/>
                  </a:lnTo>
                  <a:lnTo>
                    <a:pt x="522" y="1813"/>
                  </a:lnTo>
                  <a:lnTo>
                    <a:pt x="492" y="2089"/>
                  </a:lnTo>
                  <a:lnTo>
                    <a:pt x="307" y="2365"/>
                  </a:lnTo>
                  <a:lnTo>
                    <a:pt x="307" y="2519"/>
                  </a:lnTo>
                  <a:lnTo>
                    <a:pt x="92" y="2826"/>
                  </a:lnTo>
                  <a:lnTo>
                    <a:pt x="0" y="3317"/>
                  </a:lnTo>
                  <a:lnTo>
                    <a:pt x="0" y="3440"/>
                  </a:lnTo>
                  <a:lnTo>
                    <a:pt x="154" y="3440"/>
                  </a:lnTo>
                  <a:lnTo>
                    <a:pt x="246" y="3317"/>
                  </a:lnTo>
                  <a:lnTo>
                    <a:pt x="400" y="3194"/>
                  </a:lnTo>
                  <a:lnTo>
                    <a:pt x="400" y="3317"/>
                  </a:lnTo>
                  <a:lnTo>
                    <a:pt x="430" y="3409"/>
                  </a:lnTo>
                  <a:lnTo>
                    <a:pt x="185" y="3501"/>
                  </a:lnTo>
                  <a:lnTo>
                    <a:pt x="185" y="3686"/>
                  </a:lnTo>
                  <a:lnTo>
                    <a:pt x="246" y="3778"/>
                  </a:lnTo>
                  <a:lnTo>
                    <a:pt x="369" y="3655"/>
                  </a:lnTo>
                  <a:lnTo>
                    <a:pt x="584" y="3655"/>
                  </a:lnTo>
                  <a:lnTo>
                    <a:pt x="492" y="3778"/>
                  </a:lnTo>
                  <a:lnTo>
                    <a:pt x="553" y="3993"/>
                  </a:lnTo>
                  <a:lnTo>
                    <a:pt x="461" y="4177"/>
                  </a:lnTo>
                  <a:lnTo>
                    <a:pt x="492" y="4637"/>
                  </a:lnTo>
                  <a:lnTo>
                    <a:pt x="400" y="4944"/>
                  </a:lnTo>
                  <a:lnTo>
                    <a:pt x="338" y="5037"/>
                  </a:lnTo>
                  <a:lnTo>
                    <a:pt x="400" y="5067"/>
                  </a:lnTo>
                  <a:lnTo>
                    <a:pt x="645" y="4914"/>
                  </a:lnTo>
                  <a:lnTo>
                    <a:pt x="983" y="5037"/>
                  </a:lnTo>
                  <a:lnTo>
                    <a:pt x="1136" y="5129"/>
                  </a:lnTo>
                  <a:lnTo>
                    <a:pt x="1382" y="5006"/>
                  </a:lnTo>
                  <a:lnTo>
                    <a:pt x="1628" y="4975"/>
                  </a:lnTo>
                  <a:lnTo>
                    <a:pt x="1658" y="4914"/>
                  </a:lnTo>
                  <a:close/>
                </a:path>
              </a:pathLst>
            </a:custGeom>
            <a:solidFill>
              <a:schemeClr val="accent3"/>
            </a:solidFill>
            <a:ln>
              <a:noFill/>
            </a:ln>
          </p:spPr>
        </p:sp>
        <p:sp>
          <p:nvSpPr>
            <p:cNvPr id="1415" name="Google Shape;1415;p77"/>
            <p:cNvSpPr/>
            <p:nvPr/>
          </p:nvSpPr>
          <p:spPr>
            <a:xfrm>
              <a:off x="7033320" y="3849840"/>
              <a:ext cx="559078" cy="551880"/>
            </a:xfrm>
            <a:custGeom>
              <a:rect b="b" l="l" r="r" t="t"/>
              <a:pathLst>
                <a:path extrusionOk="0" h="7002" w="7094">
                  <a:moveTo>
                    <a:pt x="5343" y="93"/>
                  </a:moveTo>
                  <a:lnTo>
                    <a:pt x="5251" y="93"/>
                  </a:lnTo>
                  <a:lnTo>
                    <a:pt x="5036" y="216"/>
                  </a:lnTo>
                  <a:lnTo>
                    <a:pt x="5036" y="431"/>
                  </a:lnTo>
                  <a:lnTo>
                    <a:pt x="5098" y="553"/>
                  </a:lnTo>
                  <a:lnTo>
                    <a:pt x="5006" y="646"/>
                  </a:lnTo>
                  <a:lnTo>
                    <a:pt x="4637" y="615"/>
                  </a:lnTo>
                  <a:lnTo>
                    <a:pt x="4484" y="707"/>
                  </a:lnTo>
                  <a:lnTo>
                    <a:pt x="4330" y="615"/>
                  </a:lnTo>
                  <a:lnTo>
                    <a:pt x="4177" y="615"/>
                  </a:lnTo>
                  <a:lnTo>
                    <a:pt x="4084" y="707"/>
                  </a:lnTo>
                  <a:lnTo>
                    <a:pt x="3900" y="707"/>
                  </a:lnTo>
                  <a:lnTo>
                    <a:pt x="3900" y="584"/>
                  </a:lnTo>
                  <a:lnTo>
                    <a:pt x="3685" y="584"/>
                  </a:lnTo>
                  <a:lnTo>
                    <a:pt x="3470" y="553"/>
                  </a:lnTo>
                  <a:lnTo>
                    <a:pt x="3317" y="676"/>
                  </a:lnTo>
                  <a:lnTo>
                    <a:pt x="3133" y="738"/>
                  </a:lnTo>
                  <a:lnTo>
                    <a:pt x="2856" y="738"/>
                  </a:lnTo>
                  <a:lnTo>
                    <a:pt x="2764" y="676"/>
                  </a:lnTo>
                  <a:lnTo>
                    <a:pt x="2672" y="799"/>
                  </a:lnTo>
                  <a:lnTo>
                    <a:pt x="2518" y="799"/>
                  </a:lnTo>
                  <a:lnTo>
                    <a:pt x="2334" y="891"/>
                  </a:lnTo>
                  <a:lnTo>
                    <a:pt x="1904" y="891"/>
                  </a:lnTo>
                  <a:lnTo>
                    <a:pt x="1751" y="983"/>
                  </a:lnTo>
                  <a:lnTo>
                    <a:pt x="1751" y="1045"/>
                  </a:lnTo>
                  <a:lnTo>
                    <a:pt x="1505" y="1137"/>
                  </a:lnTo>
                  <a:lnTo>
                    <a:pt x="1167" y="1352"/>
                  </a:lnTo>
                  <a:lnTo>
                    <a:pt x="1137" y="1567"/>
                  </a:lnTo>
                  <a:lnTo>
                    <a:pt x="1014" y="1812"/>
                  </a:lnTo>
                  <a:lnTo>
                    <a:pt x="676" y="1904"/>
                  </a:lnTo>
                  <a:lnTo>
                    <a:pt x="676" y="2119"/>
                  </a:lnTo>
                  <a:lnTo>
                    <a:pt x="553" y="2365"/>
                  </a:lnTo>
                  <a:lnTo>
                    <a:pt x="461" y="2396"/>
                  </a:lnTo>
                  <a:lnTo>
                    <a:pt x="492" y="2396"/>
                  </a:lnTo>
                  <a:lnTo>
                    <a:pt x="492" y="2641"/>
                  </a:lnTo>
                  <a:lnTo>
                    <a:pt x="768" y="2856"/>
                  </a:lnTo>
                  <a:lnTo>
                    <a:pt x="952" y="3102"/>
                  </a:lnTo>
                  <a:lnTo>
                    <a:pt x="1014" y="3102"/>
                  </a:lnTo>
                  <a:lnTo>
                    <a:pt x="1014" y="3194"/>
                  </a:lnTo>
                  <a:lnTo>
                    <a:pt x="1229" y="3501"/>
                  </a:lnTo>
                  <a:lnTo>
                    <a:pt x="1290" y="3747"/>
                  </a:lnTo>
                  <a:lnTo>
                    <a:pt x="1413" y="3777"/>
                  </a:lnTo>
                  <a:lnTo>
                    <a:pt x="1536" y="3624"/>
                  </a:lnTo>
                  <a:lnTo>
                    <a:pt x="1659" y="3777"/>
                  </a:lnTo>
                  <a:lnTo>
                    <a:pt x="1843" y="3808"/>
                  </a:lnTo>
                  <a:lnTo>
                    <a:pt x="1935" y="3685"/>
                  </a:lnTo>
                  <a:lnTo>
                    <a:pt x="2089" y="3685"/>
                  </a:lnTo>
                  <a:lnTo>
                    <a:pt x="2304" y="3808"/>
                  </a:lnTo>
                  <a:lnTo>
                    <a:pt x="2426" y="3747"/>
                  </a:lnTo>
                  <a:lnTo>
                    <a:pt x="2457" y="3839"/>
                  </a:lnTo>
                  <a:lnTo>
                    <a:pt x="2549" y="3839"/>
                  </a:lnTo>
                  <a:lnTo>
                    <a:pt x="2641" y="3931"/>
                  </a:lnTo>
                  <a:lnTo>
                    <a:pt x="2826" y="3962"/>
                  </a:lnTo>
                  <a:lnTo>
                    <a:pt x="2703" y="4023"/>
                  </a:lnTo>
                  <a:lnTo>
                    <a:pt x="2580" y="4146"/>
                  </a:lnTo>
                  <a:lnTo>
                    <a:pt x="2457" y="4054"/>
                  </a:lnTo>
                  <a:lnTo>
                    <a:pt x="2334" y="4023"/>
                  </a:lnTo>
                  <a:lnTo>
                    <a:pt x="1996" y="3808"/>
                  </a:lnTo>
                  <a:lnTo>
                    <a:pt x="1843" y="3839"/>
                  </a:lnTo>
                  <a:lnTo>
                    <a:pt x="1720" y="3931"/>
                  </a:lnTo>
                  <a:lnTo>
                    <a:pt x="1567" y="3870"/>
                  </a:lnTo>
                  <a:lnTo>
                    <a:pt x="1444" y="4023"/>
                  </a:lnTo>
                  <a:lnTo>
                    <a:pt x="1352" y="4023"/>
                  </a:lnTo>
                  <a:lnTo>
                    <a:pt x="1321" y="4177"/>
                  </a:lnTo>
                  <a:lnTo>
                    <a:pt x="1474" y="4392"/>
                  </a:lnTo>
                  <a:lnTo>
                    <a:pt x="1659" y="4453"/>
                  </a:lnTo>
                  <a:lnTo>
                    <a:pt x="1843" y="4637"/>
                  </a:lnTo>
                  <a:lnTo>
                    <a:pt x="1843" y="4760"/>
                  </a:lnTo>
                  <a:lnTo>
                    <a:pt x="1782" y="4821"/>
                  </a:lnTo>
                  <a:lnTo>
                    <a:pt x="1782" y="4975"/>
                  </a:lnTo>
                  <a:lnTo>
                    <a:pt x="1935" y="5190"/>
                  </a:lnTo>
                  <a:lnTo>
                    <a:pt x="2027" y="5282"/>
                  </a:lnTo>
                  <a:lnTo>
                    <a:pt x="2058" y="5190"/>
                  </a:lnTo>
                  <a:lnTo>
                    <a:pt x="2027" y="5098"/>
                  </a:lnTo>
                  <a:lnTo>
                    <a:pt x="2089" y="4944"/>
                  </a:lnTo>
                  <a:lnTo>
                    <a:pt x="2150" y="5129"/>
                  </a:lnTo>
                  <a:lnTo>
                    <a:pt x="2365" y="5221"/>
                  </a:lnTo>
                  <a:lnTo>
                    <a:pt x="2426" y="5343"/>
                  </a:lnTo>
                  <a:lnTo>
                    <a:pt x="2396" y="5497"/>
                  </a:lnTo>
                  <a:lnTo>
                    <a:pt x="2488" y="5589"/>
                  </a:lnTo>
                  <a:lnTo>
                    <a:pt x="2488" y="5374"/>
                  </a:lnTo>
                  <a:lnTo>
                    <a:pt x="2549" y="5190"/>
                  </a:lnTo>
                  <a:lnTo>
                    <a:pt x="2703" y="5190"/>
                  </a:lnTo>
                  <a:lnTo>
                    <a:pt x="2764" y="5343"/>
                  </a:lnTo>
                  <a:lnTo>
                    <a:pt x="3010" y="5497"/>
                  </a:lnTo>
                  <a:lnTo>
                    <a:pt x="2887" y="5313"/>
                  </a:lnTo>
                  <a:lnTo>
                    <a:pt x="2918" y="5221"/>
                  </a:lnTo>
                  <a:lnTo>
                    <a:pt x="2826" y="5036"/>
                  </a:lnTo>
                  <a:lnTo>
                    <a:pt x="2733" y="4791"/>
                  </a:lnTo>
                  <a:lnTo>
                    <a:pt x="2641" y="4637"/>
                  </a:lnTo>
                  <a:lnTo>
                    <a:pt x="2641" y="4576"/>
                  </a:lnTo>
                  <a:lnTo>
                    <a:pt x="2733" y="4576"/>
                  </a:lnTo>
                  <a:lnTo>
                    <a:pt x="2918" y="4668"/>
                  </a:lnTo>
                  <a:lnTo>
                    <a:pt x="2856" y="4729"/>
                  </a:lnTo>
                  <a:lnTo>
                    <a:pt x="2918" y="4791"/>
                  </a:lnTo>
                  <a:lnTo>
                    <a:pt x="3010" y="4699"/>
                  </a:lnTo>
                  <a:lnTo>
                    <a:pt x="3194" y="4760"/>
                  </a:lnTo>
                  <a:lnTo>
                    <a:pt x="3194" y="4699"/>
                  </a:lnTo>
                  <a:lnTo>
                    <a:pt x="3102" y="4637"/>
                  </a:lnTo>
                  <a:lnTo>
                    <a:pt x="3102" y="4576"/>
                  </a:lnTo>
                  <a:lnTo>
                    <a:pt x="3040" y="4545"/>
                  </a:lnTo>
                  <a:lnTo>
                    <a:pt x="2918" y="4453"/>
                  </a:lnTo>
                  <a:lnTo>
                    <a:pt x="2918" y="4361"/>
                  </a:lnTo>
                  <a:lnTo>
                    <a:pt x="2764" y="4238"/>
                  </a:lnTo>
                  <a:lnTo>
                    <a:pt x="2918" y="4177"/>
                  </a:lnTo>
                  <a:lnTo>
                    <a:pt x="3040" y="4177"/>
                  </a:lnTo>
                  <a:lnTo>
                    <a:pt x="3133" y="4115"/>
                  </a:lnTo>
                  <a:lnTo>
                    <a:pt x="3378" y="4269"/>
                  </a:lnTo>
                  <a:lnTo>
                    <a:pt x="3378" y="4330"/>
                  </a:lnTo>
                  <a:lnTo>
                    <a:pt x="3532" y="4330"/>
                  </a:lnTo>
                  <a:lnTo>
                    <a:pt x="3593" y="4238"/>
                  </a:lnTo>
                  <a:lnTo>
                    <a:pt x="3440" y="4054"/>
                  </a:lnTo>
                  <a:lnTo>
                    <a:pt x="3501" y="3870"/>
                  </a:lnTo>
                  <a:lnTo>
                    <a:pt x="3440" y="3747"/>
                  </a:lnTo>
                  <a:lnTo>
                    <a:pt x="3040" y="3501"/>
                  </a:lnTo>
                  <a:lnTo>
                    <a:pt x="2918" y="3470"/>
                  </a:lnTo>
                  <a:lnTo>
                    <a:pt x="2887" y="3378"/>
                  </a:lnTo>
                  <a:lnTo>
                    <a:pt x="2764" y="3378"/>
                  </a:lnTo>
                  <a:lnTo>
                    <a:pt x="2703" y="3286"/>
                  </a:lnTo>
                  <a:lnTo>
                    <a:pt x="2549" y="3286"/>
                  </a:lnTo>
                  <a:lnTo>
                    <a:pt x="2365" y="3133"/>
                  </a:lnTo>
                  <a:lnTo>
                    <a:pt x="2549" y="3102"/>
                  </a:lnTo>
                  <a:lnTo>
                    <a:pt x="2641" y="2979"/>
                  </a:lnTo>
                  <a:lnTo>
                    <a:pt x="2641" y="2918"/>
                  </a:lnTo>
                  <a:lnTo>
                    <a:pt x="2488" y="2856"/>
                  </a:lnTo>
                  <a:lnTo>
                    <a:pt x="2580" y="2734"/>
                  </a:lnTo>
                  <a:lnTo>
                    <a:pt x="2580" y="2641"/>
                  </a:lnTo>
                  <a:lnTo>
                    <a:pt x="2703" y="2703"/>
                  </a:lnTo>
                  <a:lnTo>
                    <a:pt x="2795" y="2795"/>
                  </a:lnTo>
                  <a:lnTo>
                    <a:pt x="2764" y="2887"/>
                  </a:lnTo>
                  <a:lnTo>
                    <a:pt x="2764" y="2979"/>
                  </a:lnTo>
                  <a:lnTo>
                    <a:pt x="2856" y="2948"/>
                  </a:lnTo>
                  <a:lnTo>
                    <a:pt x="2918" y="2764"/>
                  </a:lnTo>
                  <a:lnTo>
                    <a:pt x="2795" y="2611"/>
                  </a:lnTo>
                  <a:lnTo>
                    <a:pt x="2549" y="2304"/>
                  </a:lnTo>
                  <a:lnTo>
                    <a:pt x="2457" y="2242"/>
                  </a:lnTo>
                  <a:lnTo>
                    <a:pt x="2426" y="2119"/>
                  </a:lnTo>
                  <a:lnTo>
                    <a:pt x="2242" y="1966"/>
                  </a:lnTo>
                  <a:lnTo>
                    <a:pt x="2304" y="1874"/>
                  </a:lnTo>
                  <a:lnTo>
                    <a:pt x="2273" y="1536"/>
                  </a:lnTo>
                  <a:lnTo>
                    <a:pt x="2365" y="1382"/>
                  </a:lnTo>
                  <a:lnTo>
                    <a:pt x="2580" y="1321"/>
                  </a:lnTo>
                  <a:lnTo>
                    <a:pt x="2611" y="1505"/>
                  </a:lnTo>
                  <a:lnTo>
                    <a:pt x="2518" y="1505"/>
                  </a:lnTo>
                  <a:lnTo>
                    <a:pt x="2518" y="1567"/>
                  </a:lnTo>
                  <a:lnTo>
                    <a:pt x="2764" y="1690"/>
                  </a:lnTo>
                  <a:lnTo>
                    <a:pt x="2795" y="1904"/>
                  </a:lnTo>
                  <a:lnTo>
                    <a:pt x="2948" y="2027"/>
                  </a:lnTo>
                  <a:lnTo>
                    <a:pt x="3133" y="2027"/>
                  </a:lnTo>
                  <a:lnTo>
                    <a:pt x="3010" y="1935"/>
                  </a:lnTo>
                  <a:lnTo>
                    <a:pt x="2918" y="1812"/>
                  </a:lnTo>
                  <a:lnTo>
                    <a:pt x="2948" y="1690"/>
                  </a:lnTo>
                  <a:lnTo>
                    <a:pt x="3133" y="1751"/>
                  </a:lnTo>
                  <a:lnTo>
                    <a:pt x="3255" y="1935"/>
                  </a:lnTo>
                  <a:lnTo>
                    <a:pt x="3378" y="1997"/>
                  </a:lnTo>
                  <a:lnTo>
                    <a:pt x="3440" y="1874"/>
                  </a:lnTo>
                  <a:lnTo>
                    <a:pt x="3317" y="1782"/>
                  </a:lnTo>
                  <a:lnTo>
                    <a:pt x="3194" y="1751"/>
                  </a:lnTo>
                  <a:lnTo>
                    <a:pt x="3194" y="1659"/>
                  </a:lnTo>
                  <a:lnTo>
                    <a:pt x="3501" y="1659"/>
                  </a:lnTo>
                  <a:lnTo>
                    <a:pt x="3624" y="1751"/>
                  </a:lnTo>
                  <a:lnTo>
                    <a:pt x="3655" y="1690"/>
                  </a:lnTo>
                  <a:lnTo>
                    <a:pt x="3501" y="1536"/>
                  </a:lnTo>
                  <a:lnTo>
                    <a:pt x="3317" y="1505"/>
                  </a:lnTo>
                  <a:lnTo>
                    <a:pt x="3163" y="1352"/>
                  </a:lnTo>
                  <a:lnTo>
                    <a:pt x="3255" y="1229"/>
                  </a:lnTo>
                  <a:lnTo>
                    <a:pt x="3409" y="1290"/>
                  </a:lnTo>
                  <a:lnTo>
                    <a:pt x="3532" y="1229"/>
                  </a:lnTo>
                  <a:lnTo>
                    <a:pt x="3593" y="983"/>
                  </a:lnTo>
                  <a:lnTo>
                    <a:pt x="3716" y="953"/>
                  </a:lnTo>
                  <a:lnTo>
                    <a:pt x="3900" y="1106"/>
                  </a:lnTo>
                  <a:lnTo>
                    <a:pt x="4054" y="1106"/>
                  </a:lnTo>
                  <a:lnTo>
                    <a:pt x="4177" y="922"/>
                  </a:lnTo>
                  <a:lnTo>
                    <a:pt x="4177" y="860"/>
                  </a:lnTo>
                  <a:lnTo>
                    <a:pt x="4269" y="860"/>
                  </a:lnTo>
                  <a:lnTo>
                    <a:pt x="4361" y="983"/>
                  </a:lnTo>
                  <a:lnTo>
                    <a:pt x="4729" y="983"/>
                  </a:lnTo>
                  <a:lnTo>
                    <a:pt x="4975" y="1045"/>
                  </a:lnTo>
                  <a:lnTo>
                    <a:pt x="5159" y="1014"/>
                  </a:lnTo>
                  <a:lnTo>
                    <a:pt x="5251" y="830"/>
                  </a:lnTo>
                  <a:lnTo>
                    <a:pt x="5221" y="646"/>
                  </a:lnTo>
                  <a:lnTo>
                    <a:pt x="5436" y="492"/>
                  </a:lnTo>
                  <a:lnTo>
                    <a:pt x="5436" y="308"/>
                  </a:lnTo>
                  <a:lnTo>
                    <a:pt x="5282" y="246"/>
                  </a:lnTo>
                  <a:lnTo>
                    <a:pt x="5313" y="1"/>
                  </a:lnTo>
                  <a:close/>
                  <a:moveTo>
                    <a:pt x="3501" y="6480"/>
                  </a:moveTo>
                  <a:lnTo>
                    <a:pt x="3440" y="6387"/>
                  </a:lnTo>
                  <a:lnTo>
                    <a:pt x="3440" y="6510"/>
                  </a:lnTo>
                  <a:lnTo>
                    <a:pt x="3378" y="6602"/>
                  </a:lnTo>
                  <a:lnTo>
                    <a:pt x="3378" y="6725"/>
                  </a:lnTo>
                  <a:lnTo>
                    <a:pt x="3501" y="6787"/>
                  </a:lnTo>
                  <a:lnTo>
                    <a:pt x="3777" y="6756"/>
                  </a:lnTo>
                  <a:lnTo>
                    <a:pt x="3900" y="6787"/>
                  </a:lnTo>
                  <a:lnTo>
                    <a:pt x="4023" y="6756"/>
                  </a:lnTo>
                  <a:lnTo>
                    <a:pt x="4177" y="6787"/>
                  </a:lnTo>
                  <a:lnTo>
                    <a:pt x="4361" y="6909"/>
                  </a:lnTo>
                  <a:lnTo>
                    <a:pt x="4361" y="7002"/>
                  </a:lnTo>
                  <a:lnTo>
                    <a:pt x="4576" y="7002"/>
                  </a:lnTo>
                  <a:lnTo>
                    <a:pt x="4760" y="6909"/>
                  </a:lnTo>
                  <a:lnTo>
                    <a:pt x="4944" y="6909"/>
                  </a:lnTo>
                  <a:lnTo>
                    <a:pt x="5251" y="6909"/>
                  </a:lnTo>
                  <a:lnTo>
                    <a:pt x="5466" y="6909"/>
                  </a:lnTo>
                  <a:lnTo>
                    <a:pt x="5558" y="6817"/>
                  </a:lnTo>
                  <a:lnTo>
                    <a:pt x="5620" y="6695"/>
                  </a:lnTo>
                  <a:lnTo>
                    <a:pt x="5589" y="6602"/>
                  </a:lnTo>
                  <a:lnTo>
                    <a:pt x="5589" y="6510"/>
                  </a:lnTo>
                  <a:lnTo>
                    <a:pt x="5558" y="6572"/>
                  </a:lnTo>
                  <a:lnTo>
                    <a:pt x="5558" y="6664"/>
                  </a:lnTo>
                  <a:lnTo>
                    <a:pt x="5466" y="6756"/>
                  </a:lnTo>
                  <a:lnTo>
                    <a:pt x="5374" y="6695"/>
                  </a:lnTo>
                  <a:lnTo>
                    <a:pt x="5282" y="6725"/>
                  </a:lnTo>
                  <a:lnTo>
                    <a:pt x="5221" y="6725"/>
                  </a:lnTo>
                  <a:lnTo>
                    <a:pt x="5221" y="6633"/>
                  </a:lnTo>
                  <a:lnTo>
                    <a:pt x="5159" y="6541"/>
                  </a:lnTo>
                  <a:lnTo>
                    <a:pt x="5128" y="6541"/>
                  </a:lnTo>
                  <a:lnTo>
                    <a:pt x="4883" y="6510"/>
                  </a:lnTo>
                  <a:lnTo>
                    <a:pt x="4729" y="6418"/>
                  </a:lnTo>
                  <a:lnTo>
                    <a:pt x="4484" y="6418"/>
                  </a:lnTo>
                  <a:lnTo>
                    <a:pt x="4299" y="6541"/>
                  </a:lnTo>
                  <a:lnTo>
                    <a:pt x="4146" y="6602"/>
                  </a:lnTo>
                  <a:lnTo>
                    <a:pt x="4023" y="6541"/>
                  </a:lnTo>
                  <a:lnTo>
                    <a:pt x="3962" y="6449"/>
                  </a:lnTo>
                  <a:lnTo>
                    <a:pt x="3870" y="6449"/>
                  </a:lnTo>
                  <a:lnTo>
                    <a:pt x="3931" y="6387"/>
                  </a:lnTo>
                  <a:lnTo>
                    <a:pt x="3870" y="6295"/>
                  </a:lnTo>
                  <a:lnTo>
                    <a:pt x="3747" y="6295"/>
                  </a:lnTo>
                  <a:lnTo>
                    <a:pt x="3777" y="6357"/>
                  </a:lnTo>
                  <a:lnTo>
                    <a:pt x="3808" y="6357"/>
                  </a:lnTo>
                  <a:lnTo>
                    <a:pt x="3747" y="6418"/>
                  </a:lnTo>
                  <a:lnTo>
                    <a:pt x="3624" y="6418"/>
                  </a:lnTo>
                  <a:lnTo>
                    <a:pt x="3593" y="6295"/>
                  </a:lnTo>
                  <a:lnTo>
                    <a:pt x="3562" y="6295"/>
                  </a:lnTo>
                  <a:lnTo>
                    <a:pt x="3562" y="6357"/>
                  </a:lnTo>
                  <a:lnTo>
                    <a:pt x="3593" y="6418"/>
                  </a:lnTo>
                  <a:lnTo>
                    <a:pt x="3532" y="6449"/>
                  </a:lnTo>
                  <a:close/>
                  <a:moveTo>
                    <a:pt x="185" y="2334"/>
                  </a:moveTo>
                  <a:lnTo>
                    <a:pt x="185" y="2488"/>
                  </a:lnTo>
                  <a:lnTo>
                    <a:pt x="277" y="2580"/>
                  </a:lnTo>
                  <a:lnTo>
                    <a:pt x="400" y="2611"/>
                  </a:lnTo>
                  <a:lnTo>
                    <a:pt x="400" y="2672"/>
                  </a:lnTo>
                  <a:lnTo>
                    <a:pt x="369" y="2703"/>
                  </a:lnTo>
                  <a:lnTo>
                    <a:pt x="216" y="2641"/>
                  </a:lnTo>
                  <a:lnTo>
                    <a:pt x="93" y="2488"/>
                  </a:lnTo>
                  <a:lnTo>
                    <a:pt x="93" y="2457"/>
                  </a:lnTo>
                  <a:lnTo>
                    <a:pt x="1" y="2396"/>
                  </a:lnTo>
                  <a:lnTo>
                    <a:pt x="1" y="2334"/>
                  </a:lnTo>
                  <a:lnTo>
                    <a:pt x="154" y="2273"/>
                  </a:lnTo>
                  <a:lnTo>
                    <a:pt x="216" y="2334"/>
                  </a:lnTo>
                  <a:close/>
                  <a:moveTo>
                    <a:pt x="830" y="3501"/>
                  </a:moveTo>
                  <a:lnTo>
                    <a:pt x="830" y="3440"/>
                  </a:lnTo>
                  <a:lnTo>
                    <a:pt x="891" y="3317"/>
                  </a:lnTo>
                  <a:lnTo>
                    <a:pt x="952" y="3317"/>
                  </a:lnTo>
                  <a:lnTo>
                    <a:pt x="983" y="3440"/>
                  </a:lnTo>
                  <a:lnTo>
                    <a:pt x="922" y="3501"/>
                  </a:lnTo>
                  <a:lnTo>
                    <a:pt x="891" y="3501"/>
                  </a:lnTo>
                  <a:lnTo>
                    <a:pt x="830" y="3501"/>
                  </a:lnTo>
                  <a:close/>
                  <a:moveTo>
                    <a:pt x="830" y="3777"/>
                  </a:moveTo>
                  <a:lnTo>
                    <a:pt x="830" y="3563"/>
                  </a:lnTo>
                  <a:lnTo>
                    <a:pt x="922" y="3655"/>
                  </a:lnTo>
                  <a:lnTo>
                    <a:pt x="983" y="3747"/>
                  </a:lnTo>
                  <a:lnTo>
                    <a:pt x="952" y="3839"/>
                  </a:lnTo>
                  <a:lnTo>
                    <a:pt x="1014" y="3900"/>
                  </a:lnTo>
                  <a:lnTo>
                    <a:pt x="1045" y="3992"/>
                  </a:lnTo>
                  <a:lnTo>
                    <a:pt x="1075" y="4023"/>
                  </a:lnTo>
                  <a:lnTo>
                    <a:pt x="1014" y="4115"/>
                  </a:lnTo>
                  <a:lnTo>
                    <a:pt x="922" y="4054"/>
                  </a:lnTo>
                  <a:lnTo>
                    <a:pt x="799" y="4054"/>
                  </a:lnTo>
                  <a:lnTo>
                    <a:pt x="799" y="3962"/>
                  </a:lnTo>
                  <a:lnTo>
                    <a:pt x="768" y="3900"/>
                  </a:lnTo>
                  <a:lnTo>
                    <a:pt x="768" y="3992"/>
                  </a:lnTo>
                  <a:lnTo>
                    <a:pt x="738" y="4023"/>
                  </a:lnTo>
                  <a:lnTo>
                    <a:pt x="645" y="3962"/>
                  </a:lnTo>
                  <a:lnTo>
                    <a:pt x="645" y="3777"/>
                  </a:lnTo>
                  <a:lnTo>
                    <a:pt x="738" y="3747"/>
                  </a:lnTo>
                  <a:lnTo>
                    <a:pt x="830" y="3747"/>
                  </a:lnTo>
                  <a:close/>
                  <a:moveTo>
                    <a:pt x="1137" y="4361"/>
                  </a:moveTo>
                  <a:lnTo>
                    <a:pt x="1198" y="4422"/>
                  </a:lnTo>
                  <a:lnTo>
                    <a:pt x="1106" y="4422"/>
                  </a:lnTo>
                  <a:lnTo>
                    <a:pt x="1075" y="4484"/>
                  </a:lnTo>
                  <a:lnTo>
                    <a:pt x="983" y="4453"/>
                  </a:lnTo>
                  <a:lnTo>
                    <a:pt x="891" y="4330"/>
                  </a:lnTo>
                  <a:lnTo>
                    <a:pt x="922" y="4238"/>
                  </a:lnTo>
                  <a:lnTo>
                    <a:pt x="983" y="4207"/>
                  </a:lnTo>
                  <a:lnTo>
                    <a:pt x="1075" y="4269"/>
                  </a:lnTo>
                  <a:lnTo>
                    <a:pt x="1167" y="4361"/>
                  </a:lnTo>
                  <a:close/>
                  <a:moveTo>
                    <a:pt x="6265" y="6173"/>
                  </a:moveTo>
                  <a:lnTo>
                    <a:pt x="6234" y="6142"/>
                  </a:lnTo>
                  <a:lnTo>
                    <a:pt x="6295" y="6050"/>
                  </a:lnTo>
                  <a:lnTo>
                    <a:pt x="6295" y="6142"/>
                  </a:lnTo>
                  <a:close/>
                  <a:moveTo>
                    <a:pt x="6234" y="6572"/>
                  </a:moveTo>
                  <a:lnTo>
                    <a:pt x="6203" y="6418"/>
                  </a:lnTo>
                  <a:lnTo>
                    <a:pt x="6172" y="6326"/>
                  </a:lnTo>
                  <a:lnTo>
                    <a:pt x="6234" y="6203"/>
                  </a:lnTo>
                  <a:lnTo>
                    <a:pt x="6265" y="6295"/>
                  </a:lnTo>
                  <a:lnTo>
                    <a:pt x="6357" y="6418"/>
                  </a:lnTo>
                  <a:lnTo>
                    <a:pt x="6295" y="6572"/>
                  </a:lnTo>
                  <a:close/>
                  <a:moveTo>
                    <a:pt x="6664" y="6080"/>
                  </a:moveTo>
                  <a:lnTo>
                    <a:pt x="6602" y="6050"/>
                  </a:lnTo>
                  <a:lnTo>
                    <a:pt x="6664" y="5958"/>
                  </a:lnTo>
                  <a:lnTo>
                    <a:pt x="6633" y="5927"/>
                  </a:lnTo>
                  <a:lnTo>
                    <a:pt x="6633" y="5835"/>
                  </a:lnTo>
                  <a:lnTo>
                    <a:pt x="6817" y="5681"/>
                  </a:lnTo>
                  <a:lnTo>
                    <a:pt x="7002" y="5589"/>
                  </a:lnTo>
                  <a:lnTo>
                    <a:pt x="7094" y="5558"/>
                  </a:lnTo>
                  <a:lnTo>
                    <a:pt x="7094" y="5651"/>
                  </a:lnTo>
                  <a:lnTo>
                    <a:pt x="7032" y="5681"/>
                  </a:lnTo>
                  <a:lnTo>
                    <a:pt x="7002" y="5773"/>
                  </a:lnTo>
                  <a:lnTo>
                    <a:pt x="6971" y="5835"/>
                  </a:lnTo>
                  <a:lnTo>
                    <a:pt x="6971" y="5896"/>
                  </a:lnTo>
                  <a:lnTo>
                    <a:pt x="6879" y="5896"/>
                  </a:lnTo>
                  <a:lnTo>
                    <a:pt x="6787" y="5988"/>
                  </a:lnTo>
                  <a:lnTo>
                    <a:pt x="6725" y="6080"/>
                  </a:lnTo>
                  <a:lnTo>
                    <a:pt x="6664" y="6080"/>
                  </a:lnTo>
                  <a:close/>
                  <a:moveTo>
                    <a:pt x="5558" y="5558"/>
                  </a:moveTo>
                  <a:lnTo>
                    <a:pt x="5497" y="5497"/>
                  </a:lnTo>
                  <a:lnTo>
                    <a:pt x="5528" y="5436"/>
                  </a:lnTo>
                  <a:lnTo>
                    <a:pt x="5681" y="5374"/>
                  </a:lnTo>
                  <a:lnTo>
                    <a:pt x="5743" y="5405"/>
                  </a:lnTo>
                  <a:lnTo>
                    <a:pt x="5681" y="5497"/>
                  </a:lnTo>
                  <a:lnTo>
                    <a:pt x="5589" y="5528"/>
                  </a:lnTo>
                  <a:close/>
                  <a:moveTo>
                    <a:pt x="5558" y="4392"/>
                  </a:moveTo>
                  <a:lnTo>
                    <a:pt x="5681" y="4299"/>
                  </a:lnTo>
                  <a:lnTo>
                    <a:pt x="5804" y="4299"/>
                  </a:lnTo>
                  <a:lnTo>
                    <a:pt x="5896" y="4361"/>
                  </a:lnTo>
                  <a:lnTo>
                    <a:pt x="5927" y="4330"/>
                  </a:lnTo>
                  <a:lnTo>
                    <a:pt x="5958" y="4330"/>
                  </a:lnTo>
                  <a:lnTo>
                    <a:pt x="5958" y="4392"/>
                  </a:lnTo>
                  <a:lnTo>
                    <a:pt x="5865" y="4453"/>
                  </a:lnTo>
                  <a:lnTo>
                    <a:pt x="5835" y="4484"/>
                  </a:lnTo>
                  <a:lnTo>
                    <a:pt x="5743" y="4484"/>
                  </a:lnTo>
                  <a:lnTo>
                    <a:pt x="5681" y="4422"/>
                  </a:lnTo>
                  <a:lnTo>
                    <a:pt x="5589" y="4422"/>
                  </a:lnTo>
                  <a:lnTo>
                    <a:pt x="5497" y="4422"/>
                  </a:lnTo>
                  <a:lnTo>
                    <a:pt x="5558" y="4361"/>
                  </a:lnTo>
                  <a:close/>
                  <a:moveTo>
                    <a:pt x="5282" y="3532"/>
                  </a:moveTo>
                  <a:lnTo>
                    <a:pt x="5313" y="3716"/>
                  </a:lnTo>
                  <a:lnTo>
                    <a:pt x="5282" y="3870"/>
                  </a:lnTo>
                  <a:lnTo>
                    <a:pt x="5190" y="3900"/>
                  </a:lnTo>
                  <a:lnTo>
                    <a:pt x="5098" y="3839"/>
                  </a:lnTo>
                  <a:lnTo>
                    <a:pt x="5098" y="3777"/>
                  </a:lnTo>
                  <a:lnTo>
                    <a:pt x="5159" y="3747"/>
                  </a:lnTo>
                  <a:lnTo>
                    <a:pt x="5159" y="3624"/>
                  </a:lnTo>
                  <a:lnTo>
                    <a:pt x="5067" y="3563"/>
                  </a:lnTo>
                  <a:lnTo>
                    <a:pt x="5067" y="3501"/>
                  </a:lnTo>
                  <a:lnTo>
                    <a:pt x="5159" y="3440"/>
                  </a:lnTo>
                  <a:lnTo>
                    <a:pt x="5251" y="3470"/>
                  </a:lnTo>
                  <a:lnTo>
                    <a:pt x="5282" y="3532"/>
                  </a:lnTo>
                  <a:close/>
                  <a:moveTo>
                    <a:pt x="5067" y="3041"/>
                  </a:moveTo>
                  <a:lnTo>
                    <a:pt x="4944" y="2948"/>
                  </a:lnTo>
                  <a:lnTo>
                    <a:pt x="5006" y="2826"/>
                  </a:lnTo>
                  <a:lnTo>
                    <a:pt x="5190" y="2764"/>
                  </a:lnTo>
                  <a:lnTo>
                    <a:pt x="5282" y="2703"/>
                  </a:lnTo>
                  <a:lnTo>
                    <a:pt x="5466" y="2672"/>
                  </a:lnTo>
                  <a:lnTo>
                    <a:pt x="5497" y="2703"/>
                  </a:lnTo>
                  <a:lnTo>
                    <a:pt x="5466" y="2795"/>
                  </a:lnTo>
                  <a:lnTo>
                    <a:pt x="5497" y="2795"/>
                  </a:lnTo>
                  <a:lnTo>
                    <a:pt x="5528" y="2918"/>
                  </a:lnTo>
                  <a:lnTo>
                    <a:pt x="5528" y="3102"/>
                  </a:lnTo>
                  <a:lnTo>
                    <a:pt x="5343" y="3102"/>
                  </a:lnTo>
                  <a:lnTo>
                    <a:pt x="5251" y="3041"/>
                  </a:lnTo>
                  <a:lnTo>
                    <a:pt x="5282" y="2979"/>
                  </a:lnTo>
                  <a:lnTo>
                    <a:pt x="5343" y="2918"/>
                  </a:lnTo>
                  <a:lnTo>
                    <a:pt x="5343" y="2826"/>
                  </a:lnTo>
                  <a:lnTo>
                    <a:pt x="5221" y="2826"/>
                  </a:lnTo>
                  <a:lnTo>
                    <a:pt x="5190" y="2918"/>
                  </a:lnTo>
                  <a:lnTo>
                    <a:pt x="5190" y="3010"/>
                  </a:lnTo>
                  <a:lnTo>
                    <a:pt x="5128" y="3010"/>
                  </a:lnTo>
                  <a:close/>
                  <a:moveTo>
                    <a:pt x="4637" y="1536"/>
                  </a:moveTo>
                  <a:lnTo>
                    <a:pt x="4668" y="1475"/>
                  </a:lnTo>
                  <a:lnTo>
                    <a:pt x="4791" y="1475"/>
                  </a:lnTo>
                  <a:lnTo>
                    <a:pt x="4883" y="1505"/>
                  </a:lnTo>
                  <a:lnTo>
                    <a:pt x="4883" y="1567"/>
                  </a:lnTo>
                  <a:lnTo>
                    <a:pt x="4791" y="1628"/>
                  </a:lnTo>
                  <a:lnTo>
                    <a:pt x="4637" y="1567"/>
                  </a:lnTo>
                  <a:close/>
                  <a:moveTo>
                    <a:pt x="4299" y="1966"/>
                  </a:moveTo>
                  <a:lnTo>
                    <a:pt x="4422" y="1966"/>
                  </a:lnTo>
                  <a:lnTo>
                    <a:pt x="4484" y="2027"/>
                  </a:lnTo>
                  <a:lnTo>
                    <a:pt x="4545" y="1935"/>
                  </a:lnTo>
                  <a:lnTo>
                    <a:pt x="4637" y="1997"/>
                  </a:lnTo>
                  <a:lnTo>
                    <a:pt x="4545" y="2089"/>
                  </a:lnTo>
                  <a:lnTo>
                    <a:pt x="4514" y="2242"/>
                  </a:lnTo>
                  <a:lnTo>
                    <a:pt x="4422" y="2212"/>
                  </a:lnTo>
                  <a:lnTo>
                    <a:pt x="4361" y="2212"/>
                  </a:lnTo>
                  <a:lnTo>
                    <a:pt x="4269" y="2150"/>
                  </a:lnTo>
                  <a:lnTo>
                    <a:pt x="4238" y="2027"/>
                  </a:lnTo>
                  <a:lnTo>
                    <a:pt x="4299" y="1966"/>
                  </a:lnTo>
                  <a:close/>
                  <a:moveTo>
                    <a:pt x="3900" y="1260"/>
                  </a:moveTo>
                  <a:lnTo>
                    <a:pt x="3962" y="1229"/>
                  </a:lnTo>
                  <a:lnTo>
                    <a:pt x="4084" y="1290"/>
                  </a:lnTo>
                  <a:lnTo>
                    <a:pt x="4084" y="1382"/>
                  </a:lnTo>
                  <a:lnTo>
                    <a:pt x="3962" y="1413"/>
                  </a:lnTo>
                  <a:lnTo>
                    <a:pt x="3931" y="1413"/>
                  </a:lnTo>
                  <a:lnTo>
                    <a:pt x="3839" y="1413"/>
                  </a:lnTo>
                  <a:lnTo>
                    <a:pt x="3900" y="1260"/>
                  </a:lnTo>
                  <a:close/>
                  <a:moveTo>
                    <a:pt x="3163" y="2918"/>
                  </a:moveTo>
                  <a:lnTo>
                    <a:pt x="3194" y="2918"/>
                  </a:lnTo>
                  <a:lnTo>
                    <a:pt x="3286" y="2948"/>
                  </a:lnTo>
                  <a:lnTo>
                    <a:pt x="3317" y="3071"/>
                  </a:lnTo>
                  <a:lnTo>
                    <a:pt x="3286" y="3102"/>
                  </a:lnTo>
                  <a:lnTo>
                    <a:pt x="3163" y="2948"/>
                  </a:lnTo>
                  <a:close/>
                  <a:moveTo>
                    <a:pt x="3010" y="2918"/>
                  </a:moveTo>
                  <a:lnTo>
                    <a:pt x="3071" y="2887"/>
                  </a:lnTo>
                  <a:lnTo>
                    <a:pt x="3102" y="2918"/>
                  </a:lnTo>
                  <a:lnTo>
                    <a:pt x="3071" y="2979"/>
                  </a:lnTo>
                  <a:close/>
                  <a:moveTo>
                    <a:pt x="3931" y="3102"/>
                  </a:moveTo>
                  <a:lnTo>
                    <a:pt x="3992" y="3071"/>
                  </a:lnTo>
                  <a:lnTo>
                    <a:pt x="4054" y="3163"/>
                  </a:lnTo>
                  <a:lnTo>
                    <a:pt x="4146" y="3194"/>
                  </a:lnTo>
                  <a:lnTo>
                    <a:pt x="4146" y="3317"/>
                  </a:lnTo>
                  <a:lnTo>
                    <a:pt x="4084" y="3348"/>
                  </a:lnTo>
                  <a:lnTo>
                    <a:pt x="4054" y="3256"/>
                  </a:lnTo>
                  <a:lnTo>
                    <a:pt x="4023" y="3256"/>
                  </a:lnTo>
                  <a:lnTo>
                    <a:pt x="3931" y="3102"/>
                  </a:lnTo>
                  <a:close/>
                  <a:moveTo>
                    <a:pt x="5282" y="4668"/>
                  </a:moveTo>
                  <a:lnTo>
                    <a:pt x="5221" y="4607"/>
                  </a:lnTo>
                  <a:lnTo>
                    <a:pt x="5251" y="4514"/>
                  </a:lnTo>
                  <a:lnTo>
                    <a:pt x="5436" y="4484"/>
                  </a:lnTo>
                  <a:lnTo>
                    <a:pt x="5405" y="4576"/>
                  </a:lnTo>
                  <a:close/>
                  <a:moveTo>
                    <a:pt x="3900" y="5497"/>
                  </a:moveTo>
                  <a:lnTo>
                    <a:pt x="3992" y="5374"/>
                  </a:lnTo>
                  <a:lnTo>
                    <a:pt x="4084" y="5374"/>
                  </a:lnTo>
                  <a:lnTo>
                    <a:pt x="4054" y="5466"/>
                  </a:lnTo>
                  <a:lnTo>
                    <a:pt x="3962" y="5497"/>
                  </a:lnTo>
                  <a:lnTo>
                    <a:pt x="3900" y="5497"/>
                  </a:lnTo>
                  <a:close/>
                  <a:moveTo>
                    <a:pt x="3962" y="4975"/>
                  </a:moveTo>
                  <a:lnTo>
                    <a:pt x="4054" y="4914"/>
                  </a:lnTo>
                  <a:lnTo>
                    <a:pt x="4054" y="5036"/>
                  </a:lnTo>
                  <a:close/>
                  <a:moveTo>
                    <a:pt x="3931" y="4821"/>
                  </a:moveTo>
                  <a:lnTo>
                    <a:pt x="3931" y="4729"/>
                  </a:lnTo>
                  <a:lnTo>
                    <a:pt x="4023" y="4729"/>
                  </a:lnTo>
                  <a:lnTo>
                    <a:pt x="4023" y="4821"/>
                  </a:lnTo>
                  <a:cubicBezTo>
                    <a:pt x="3992" y="4821"/>
                    <a:pt x="3962" y="4852"/>
                    <a:pt x="3931" y="4852"/>
                  </a:cubicBezTo>
                  <a:close/>
                  <a:moveTo>
                    <a:pt x="3870" y="4637"/>
                  </a:moveTo>
                  <a:lnTo>
                    <a:pt x="3839" y="4576"/>
                  </a:lnTo>
                  <a:lnTo>
                    <a:pt x="3870" y="4514"/>
                  </a:lnTo>
                  <a:lnTo>
                    <a:pt x="3931" y="4607"/>
                  </a:lnTo>
                  <a:close/>
                  <a:moveTo>
                    <a:pt x="4637" y="5129"/>
                  </a:moveTo>
                  <a:lnTo>
                    <a:pt x="4545" y="5067"/>
                  </a:lnTo>
                  <a:lnTo>
                    <a:pt x="4576" y="4914"/>
                  </a:lnTo>
                  <a:lnTo>
                    <a:pt x="4668" y="4914"/>
                  </a:lnTo>
                  <a:lnTo>
                    <a:pt x="4699" y="5006"/>
                  </a:lnTo>
                  <a:close/>
                  <a:moveTo>
                    <a:pt x="4821" y="5098"/>
                  </a:moveTo>
                  <a:lnTo>
                    <a:pt x="4760" y="5006"/>
                  </a:lnTo>
                  <a:lnTo>
                    <a:pt x="4883" y="4883"/>
                  </a:lnTo>
                  <a:lnTo>
                    <a:pt x="4944" y="4883"/>
                  </a:lnTo>
                  <a:lnTo>
                    <a:pt x="4944" y="4975"/>
                  </a:lnTo>
                  <a:lnTo>
                    <a:pt x="4883" y="5067"/>
                  </a:lnTo>
                  <a:close/>
                  <a:moveTo>
                    <a:pt x="4791" y="4729"/>
                  </a:moveTo>
                  <a:lnTo>
                    <a:pt x="4791" y="4668"/>
                  </a:lnTo>
                  <a:lnTo>
                    <a:pt x="4852" y="4668"/>
                  </a:lnTo>
                  <a:lnTo>
                    <a:pt x="4760" y="4729"/>
                  </a:lnTo>
                  <a:close/>
                  <a:moveTo>
                    <a:pt x="4545" y="4514"/>
                  </a:moveTo>
                  <a:lnTo>
                    <a:pt x="4606" y="4484"/>
                  </a:lnTo>
                  <a:lnTo>
                    <a:pt x="4699" y="4545"/>
                  </a:lnTo>
                  <a:lnTo>
                    <a:pt x="4699" y="4637"/>
                  </a:lnTo>
                  <a:lnTo>
                    <a:pt x="4606" y="4607"/>
                  </a:lnTo>
                  <a:lnTo>
                    <a:pt x="4514" y="4514"/>
                  </a:lnTo>
                  <a:close/>
                  <a:moveTo>
                    <a:pt x="4177" y="4177"/>
                  </a:moveTo>
                  <a:lnTo>
                    <a:pt x="4238" y="4177"/>
                  </a:lnTo>
                  <a:lnTo>
                    <a:pt x="4330" y="4299"/>
                  </a:lnTo>
                  <a:lnTo>
                    <a:pt x="4453" y="4422"/>
                  </a:lnTo>
                  <a:lnTo>
                    <a:pt x="4453" y="4514"/>
                  </a:lnTo>
                  <a:lnTo>
                    <a:pt x="4361" y="4514"/>
                  </a:lnTo>
                  <a:lnTo>
                    <a:pt x="4177" y="4330"/>
                  </a:lnTo>
                  <a:lnTo>
                    <a:pt x="4115" y="4269"/>
                  </a:lnTo>
                  <a:lnTo>
                    <a:pt x="4146" y="4207"/>
                  </a:lnTo>
                  <a:close/>
                  <a:moveTo>
                    <a:pt x="2641" y="3194"/>
                  </a:moveTo>
                  <a:lnTo>
                    <a:pt x="2764" y="3071"/>
                  </a:lnTo>
                  <a:lnTo>
                    <a:pt x="2979" y="3041"/>
                  </a:lnTo>
                  <a:lnTo>
                    <a:pt x="3102" y="3194"/>
                  </a:lnTo>
                  <a:lnTo>
                    <a:pt x="3225" y="3256"/>
                  </a:lnTo>
                  <a:lnTo>
                    <a:pt x="3378" y="3317"/>
                  </a:lnTo>
                  <a:lnTo>
                    <a:pt x="3378" y="3348"/>
                  </a:lnTo>
                  <a:lnTo>
                    <a:pt x="3501" y="3348"/>
                  </a:lnTo>
                  <a:lnTo>
                    <a:pt x="3532" y="3317"/>
                  </a:lnTo>
                  <a:lnTo>
                    <a:pt x="3716" y="3532"/>
                  </a:lnTo>
                  <a:lnTo>
                    <a:pt x="3777" y="3655"/>
                  </a:lnTo>
                  <a:lnTo>
                    <a:pt x="3777" y="3716"/>
                  </a:lnTo>
                  <a:lnTo>
                    <a:pt x="3808" y="3808"/>
                  </a:lnTo>
                  <a:lnTo>
                    <a:pt x="3808" y="3931"/>
                  </a:lnTo>
                  <a:lnTo>
                    <a:pt x="3931" y="4023"/>
                  </a:lnTo>
                  <a:lnTo>
                    <a:pt x="3962" y="3992"/>
                  </a:lnTo>
                  <a:lnTo>
                    <a:pt x="4115" y="3992"/>
                  </a:lnTo>
                  <a:lnTo>
                    <a:pt x="4054" y="4177"/>
                  </a:lnTo>
                  <a:lnTo>
                    <a:pt x="3962" y="4115"/>
                  </a:lnTo>
                  <a:lnTo>
                    <a:pt x="3900" y="4146"/>
                  </a:lnTo>
                  <a:lnTo>
                    <a:pt x="3777" y="4085"/>
                  </a:lnTo>
                  <a:lnTo>
                    <a:pt x="3747" y="3992"/>
                  </a:lnTo>
                  <a:lnTo>
                    <a:pt x="3747" y="3900"/>
                  </a:lnTo>
                  <a:lnTo>
                    <a:pt x="3685" y="3839"/>
                  </a:lnTo>
                  <a:lnTo>
                    <a:pt x="3562" y="3685"/>
                  </a:lnTo>
                  <a:lnTo>
                    <a:pt x="3532" y="3624"/>
                  </a:lnTo>
                  <a:lnTo>
                    <a:pt x="3409" y="3624"/>
                  </a:lnTo>
                  <a:lnTo>
                    <a:pt x="3255" y="3532"/>
                  </a:lnTo>
                  <a:lnTo>
                    <a:pt x="3194" y="3440"/>
                  </a:lnTo>
                  <a:lnTo>
                    <a:pt x="3102" y="3409"/>
                  </a:lnTo>
                  <a:lnTo>
                    <a:pt x="3040" y="3317"/>
                  </a:lnTo>
                  <a:lnTo>
                    <a:pt x="2948" y="3286"/>
                  </a:lnTo>
                  <a:lnTo>
                    <a:pt x="2918" y="3225"/>
                  </a:lnTo>
                  <a:lnTo>
                    <a:pt x="2856" y="3163"/>
                  </a:lnTo>
                  <a:lnTo>
                    <a:pt x="2703" y="3163"/>
                  </a:lnTo>
                  <a:lnTo>
                    <a:pt x="2641" y="3163"/>
                  </a:lnTo>
                  <a:close/>
                  <a:moveTo>
                    <a:pt x="2887" y="5620"/>
                  </a:moveTo>
                  <a:lnTo>
                    <a:pt x="2918" y="5589"/>
                  </a:lnTo>
                  <a:lnTo>
                    <a:pt x="2918" y="5712"/>
                  </a:lnTo>
                  <a:lnTo>
                    <a:pt x="3010" y="5835"/>
                  </a:lnTo>
                  <a:lnTo>
                    <a:pt x="2948" y="5927"/>
                  </a:lnTo>
                  <a:lnTo>
                    <a:pt x="2887" y="5896"/>
                  </a:lnTo>
                  <a:lnTo>
                    <a:pt x="2887" y="5804"/>
                  </a:lnTo>
                  <a:lnTo>
                    <a:pt x="2826" y="5743"/>
                  </a:lnTo>
                  <a:lnTo>
                    <a:pt x="2856" y="5620"/>
                  </a:lnTo>
                  <a:close/>
                  <a:moveTo>
                    <a:pt x="2887" y="5466"/>
                  </a:moveTo>
                  <a:lnTo>
                    <a:pt x="2918" y="5558"/>
                  </a:lnTo>
                  <a:lnTo>
                    <a:pt x="2826" y="555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416" name="Google Shape;1416;p77"/>
            <p:cNvSpPr/>
            <p:nvPr/>
          </p:nvSpPr>
          <p:spPr>
            <a:xfrm>
              <a:off x="4525200" y="1557000"/>
              <a:ext cx="573488" cy="365396"/>
            </a:xfrm>
            <a:custGeom>
              <a:rect b="b" l="l" r="r" t="t"/>
              <a:pathLst>
                <a:path extrusionOk="0" h="4637" w="7278">
                  <a:moveTo>
                    <a:pt x="2549" y="4637"/>
                  </a:moveTo>
                  <a:lnTo>
                    <a:pt x="2487" y="4514"/>
                  </a:lnTo>
                  <a:lnTo>
                    <a:pt x="2549" y="4391"/>
                  </a:lnTo>
                  <a:lnTo>
                    <a:pt x="2641" y="4361"/>
                  </a:lnTo>
                  <a:lnTo>
                    <a:pt x="2672" y="4545"/>
                  </a:lnTo>
                  <a:close/>
                  <a:moveTo>
                    <a:pt x="2180" y="3900"/>
                  </a:moveTo>
                  <a:lnTo>
                    <a:pt x="2334" y="3839"/>
                  </a:lnTo>
                  <a:lnTo>
                    <a:pt x="2334" y="4023"/>
                  </a:lnTo>
                  <a:lnTo>
                    <a:pt x="2518" y="4207"/>
                  </a:lnTo>
                  <a:lnTo>
                    <a:pt x="2641" y="4268"/>
                  </a:lnTo>
                  <a:lnTo>
                    <a:pt x="2764" y="4146"/>
                  </a:lnTo>
                  <a:lnTo>
                    <a:pt x="2917" y="4146"/>
                  </a:lnTo>
                  <a:lnTo>
                    <a:pt x="3194" y="4391"/>
                  </a:lnTo>
                  <a:lnTo>
                    <a:pt x="3531" y="4391"/>
                  </a:lnTo>
                  <a:lnTo>
                    <a:pt x="3654" y="4453"/>
                  </a:lnTo>
                  <a:lnTo>
                    <a:pt x="3900" y="4391"/>
                  </a:lnTo>
                  <a:lnTo>
                    <a:pt x="3869" y="4207"/>
                  </a:lnTo>
                  <a:lnTo>
                    <a:pt x="3900" y="4115"/>
                  </a:lnTo>
                  <a:lnTo>
                    <a:pt x="3961" y="4238"/>
                  </a:lnTo>
                  <a:lnTo>
                    <a:pt x="4145" y="4268"/>
                  </a:lnTo>
                  <a:lnTo>
                    <a:pt x="4330" y="4115"/>
                  </a:lnTo>
                  <a:lnTo>
                    <a:pt x="4330" y="3900"/>
                  </a:lnTo>
                  <a:lnTo>
                    <a:pt x="4545" y="3869"/>
                  </a:lnTo>
                  <a:lnTo>
                    <a:pt x="4453" y="3992"/>
                  </a:lnTo>
                  <a:lnTo>
                    <a:pt x="4514" y="4053"/>
                  </a:lnTo>
                  <a:lnTo>
                    <a:pt x="4575" y="3992"/>
                  </a:lnTo>
                  <a:lnTo>
                    <a:pt x="4698" y="3961"/>
                  </a:lnTo>
                  <a:lnTo>
                    <a:pt x="4852" y="3746"/>
                  </a:lnTo>
                  <a:lnTo>
                    <a:pt x="4944" y="3808"/>
                  </a:lnTo>
                  <a:lnTo>
                    <a:pt x="4975" y="3808"/>
                  </a:lnTo>
                  <a:lnTo>
                    <a:pt x="5128" y="3808"/>
                  </a:lnTo>
                  <a:lnTo>
                    <a:pt x="5128" y="3839"/>
                  </a:lnTo>
                  <a:lnTo>
                    <a:pt x="5189" y="3808"/>
                  </a:lnTo>
                  <a:lnTo>
                    <a:pt x="5527" y="3501"/>
                  </a:lnTo>
                  <a:lnTo>
                    <a:pt x="5681" y="3317"/>
                  </a:lnTo>
                  <a:lnTo>
                    <a:pt x="6080" y="3255"/>
                  </a:lnTo>
                  <a:lnTo>
                    <a:pt x="6172" y="3132"/>
                  </a:lnTo>
                  <a:lnTo>
                    <a:pt x="6141" y="3071"/>
                  </a:lnTo>
                  <a:lnTo>
                    <a:pt x="6141" y="2948"/>
                  </a:lnTo>
                  <a:lnTo>
                    <a:pt x="6233" y="2948"/>
                  </a:lnTo>
                  <a:lnTo>
                    <a:pt x="6264" y="3071"/>
                  </a:lnTo>
                  <a:lnTo>
                    <a:pt x="6479" y="3163"/>
                  </a:lnTo>
                  <a:lnTo>
                    <a:pt x="6571" y="3009"/>
                  </a:lnTo>
                  <a:lnTo>
                    <a:pt x="6602" y="2917"/>
                  </a:lnTo>
                  <a:lnTo>
                    <a:pt x="6571" y="2856"/>
                  </a:lnTo>
                  <a:lnTo>
                    <a:pt x="6571" y="2764"/>
                  </a:lnTo>
                  <a:lnTo>
                    <a:pt x="6663" y="2733"/>
                  </a:lnTo>
                  <a:lnTo>
                    <a:pt x="6571" y="2518"/>
                  </a:lnTo>
                  <a:lnTo>
                    <a:pt x="6663" y="2457"/>
                  </a:lnTo>
                  <a:lnTo>
                    <a:pt x="6786" y="2549"/>
                  </a:lnTo>
                  <a:lnTo>
                    <a:pt x="6817" y="2672"/>
                  </a:lnTo>
                  <a:lnTo>
                    <a:pt x="6940" y="2672"/>
                  </a:lnTo>
                  <a:lnTo>
                    <a:pt x="7032" y="2487"/>
                  </a:lnTo>
                  <a:lnTo>
                    <a:pt x="7001" y="2334"/>
                  </a:lnTo>
                  <a:lnTo>
                    <a:pt x="6848" y="2180"/>
                  </a:lnTo>
                  <a:lnTo>
                    <a:pt x="6848" y="2027"/>
                  </a:lnTo>
                  <a:lnTo>
                    <a:pt x="6940" y="1965"/>
                  </a:lnTo>
                  <a:lnTo>
                    <a:pt x="6940" y="1812"/>
                  </a:lnTo>
                  <a:lnTo>
                    <a:pt x="7093" y="1720"/>
                  </a:lnTo>
                  <a:lnTo>
                    <a:pt x="7216" y="1720"/>
                  </a:lnTo>
                  <a:lnTo>
                    <a:pt x="7277" y="1628"/>
                  </a:lnTo>
                  <a:lnTo>
                    <a:pt x="7155" y="1474"/>
                  </a:lnTo>
                  <a:lnTo>
                    <a:pt x="6817" y="1443"/>
                  </a:lnTo>
                  <a:lnTo>
                    <a:pt x="6725" y="1536"/>
                  </a:lnTo>
                  <a:lnTo>
                    <a:pt x="6817" y="1382"/>
                  </a:lnTo>
                  <a:lnTo>
                    <a:pt x="6817" y="1259"/>
                  </a:lnTo>
                  <a:lnTo>
                    <a:pt x="6633" y="1259"/>
                  </a:lnTo>
                  <a:lnTo>
                    <a:pt x="6571" y="1321"/>
                  </a:lnTo>
                  <a:lnTo>
                    <a:pt x="6510" y="1167"/>
                  </a:lnTo>
                  <a:lnTo>
                    <a:pt x="6633" y="1014"/>
                  </a:lnTo>
                  <a:lnTo>
                    <a:pt x="6755" y="983"/>
                  </a:lnTo>
                  <a:lnTo>
                    <a:pt x="6725" y="768"/>
                  </a:lnTo>
                  <a:lnTo>
                    <a:pt x="6633" y="707"/>
                  </a:lnTo>
                  <a:lnTo>
                    <a:pt x="6541" y="799"/>
                  </a:lnTo>
                  <a:lnTo>
                    <a:pt x="6387" y="737"/>
                  </a:lnTo>
                  <a:lnTo>
                    <a:pt x="6326" y="584"/>
                  </a:lnTo>
                  <a:lnTo>
                    <a:pt x="6479" y="522"/>
                  </a:lnTo>
                  <a:lnTo>
                    <a:pt x="6510" y="399"/>
                  </a:lnTo>
                  <a:lnTo>
                    <a:pt x="6571" y="338"/>
                  </a:lnTo>
                  <a:lnTo>
                    <a:pt x="6725" y="307"/>
                  </a:lnTo>
                  <a:lnTo>
                    <a:pt x="6571" y="215"/>
                  </a:lnTo>
                  <a:lnTo>
                    <a:pt x="6418" y="246"/>
                  </a:lnTo>
                  <a:lnTo>
                    <a:pt x="6172" y="492"/>
                  </a:lnTo>
                  <a:lnTo>
                    <a:pt x="6111" y="645"/>
                  </a:lnTo>
                  <a:lnTo>
                    <a:pt x="6019" y="645"/>
                  </a:lnTo>
                  <a:lnTo>
                    <a:pt x="5926" y="492"/>
                  </a:lnTo>
                  <a:lnTo>
                    <a:pt x="5988" y="369"/>
                  </a:lnTo>
                  <a:lnTo>
                    <a:pt x="5896" y="307"/>
                  </a:lnTo>
                  <a:lnTo>
                    <a:pt x="5865" y="154"/>
                  </a:lnTo>
                  <a:lnTo>
                    <a:pt x="5711" y="123"/>
                  </a:lnTo>
                  <a:lnTo>
                    <a:pt x="5589" y="185"/>
                  </a:lnTo>
                  <a:lnTo>
                    <a:pt x="5497" y="154"/>
                  </a:lnTo>
                  <a:lnTo>
                    <a:pt x="5435" y="277"/>
                  </a:lnTo>
                  <a:lnTo>
                    <a:pt x="5497" y="430"/>
                  </a:lnTo>
                  <a:lnTo>
                    <a:pt x="5435" y="553"/>
                  </a:lnTo>
                  <a:lnTo>
                    <a:pt x="5251" y="553"/>
                  </a:lnTo>
                  <a:lnTo>
                    <a:pt x="5097" y="645"/>
                  </a:lnTo>
                  <a:lnTo>
                    <a:pt x="5097" y="492"/>
                  </a:lnTo>
                  <a:lnTo>
                    <a:pt x="5005" y="430"/>
                  </a:lnTo>
                  <a:lnTo>
                    <a:pt x="4913" y="584"/>
                  </a:lnTo>
                  <a:lnTo>
                    <a:pt x="4821" y="768"/>
                  </a:lnTo>
                  <a:lnTo>
                    <a:pt x="4667" y="768"/>
                  </a:lnTo>
                  <a:lnTo>
                    <a:pt x="4514" y="522"/>
                  </a:lnTo>
                  <a:lnTo>
                    <a:pt x="4391" y="553"/>
                  </a:lnTo>
                  <a:lnTo>
                    <a:pt x="4330" y="492"/>
                  </a:lnTo>
                  <a:lnTo>
                    <a:pt x="4207" y="492"/>
                  </a:lnTo>
                  <a:lnTo>
                    <a:pt x="4176" y="768"/>
                  </a:lnTo>
                  <a:lnTo>
                    <a:pt x="4299" y="1075"/>
                  </a:lnTo>
                  <a:lnTo>
                    <a:pt x="4145" y="1474"/>
                  </a:lnTo>
                  <a:lnTo>
                    <a:pt x="4207" y="1136"/>
                  </a:lnTo>
                  <a:lnTo>
                    <a:pt x="4053" y="891"/>
                  </a:lnTo>
                  <a:lnTo>
                    <a:pt x="4053" y="737"/>
                  </a:lnTo>
                  <a:lnTo>
                    <a:pt x="3961" y="676"/>
                  </a:lnTo>
                  <a:lnTo>
                    <a:pt x="3961" y="522"/>
                  </a:lnTo>
                  <a:lnTo>
                    <a:pt x="3808" y="430"/>
                  </a:lnTo>
                  <a:lnTo>
                    <a:pt x="3501" y="614"/>
                  </a:lnTo>
                  <a:lnTo>
                    <a:pt x="3439" y="799"/>
                  </a:lnTo>
                  <a:lnTo>
                    <a:pt x="3501" y="952"/>
                  </a:lnTo>
                  <a:lnTo>
                    <a:pt x="3347" y="1167"/>
                  </a:lnTo>
                  <a:lnTo>
                    <a:pt x="3224" y="1167"/>
                  </a:lnTo>
                  <a:lnTo>
                    <a:pt x="3224" y="921"/>
                  </a:lnTo>
                  <a:lnTo>
                    <a:pt x="3101" y="860"/>
                  </a:lnTo>
                  <a:lnTo>
                    <a:pt x="3101" y="522"/>
                  </a:lnTo>
                  <a:lnTo>
                    <a:pt x="2979" y="430"/>
                  </a:lnTo>
                  <a:lnTo>
                    <a:pt x="2764" y="614"/>
                  </a:lnTo>
                  <a:lnTo>
                    <a:pt x="2794" y="1014"/>
                  </a:lnTo>
                  <a:lnTo>
                    <a:pt x="2887" y="1106"/>
                  </a:lnTo>
                  <a:lnTo>
                    <a:pt x="2887" y="1382"/>
                  </a:lnTo>
                  <a:lnTo>
                    <a:pt x="2794" y="1505"/>
                  </a:lnTo>
                  <a:lnTo>
                    <a:pt x="2641" y="1505"/>
                  </a:lnTo>
                  <a:lnTo>
                    <a:pt x="2641" y="1321"/>
                  </a:lnTo>
                  <a:lnTo>
                    <a:pt x="2487" y="1382"/>
                  </a:lnTo>
                  <a:lnTo>
                    <a:pt x="2395" y="1597"/>
                  </a:lnTo>
                  <a:lnTo>
                    <a:pt x="2303" y="1658"/>
                  </a:lnTo>
                  <a:lnTo>
                    <a:pt x="2303" y="1904"/>
                  </a:lnTo>
                  <a:lnTo>
                    <a:pt x="2180" y="1658"/>
                  </a:lnTo>
                  <a:lnTo>
                    <a:pt x="2088" y="1658"/>
                  </a:lnTo>
                  <a:lnTo>
                    <a:pt x="2088" y="1536"/>
                  </a:lnTo>
                  <a:lnTo>
                    <a:pt x="2211" y="1382"/>
                  </a:lnTo>
                  <a:lnTo>
                    <a:pt x="2211" y="1259"/>
                  </a:lnTo>
                  <a:lnTo>
                    <a:pt x="1996" y="1259"/>
                  </a:lnTo>
                  <a:lnTo>
                    <a:pt x="2088" y="1136"/>
                  </a:lnTo>
                  <a:lnTo>
                    <a:pt x="1996" y="952"/>
                  </a:lnTo>
                  <a:lnTo>
                    <a:pt x="2088" y="1044"/>
                  </a:lnTo>
                  <a:lnTo>
                    <a:pt x="2242" y="891"/>
                  </a:lnTo>
                  <a:lnTo>
                    <a:pt x="2211" y="799"/>
                  </a:lnTo>
                  <a:lnTo>
                    <a:pt x="2057" y="737"/>
                  </a:lnTo>
                  <a:lnTo>
                    <a:pt x="2180" y="645"/>
                  </a:lnTo>
                  <a:lnTo>
                    <a:pt x="2057" y="492"/>
                  </a:lnTo>
                  <a:lnTo>
                    <a:pt x="1965" y="553"/>
                  </a:lnTo>
                  <a:lnTo>
                    <a:pt x="1904" y="430"/>
                  </a:lnTo>
                  <a:lnTo>
                    <a:pt x="1689" y="338"/>
                  </a:lnTo>
                  <a:lnTo>
                    <a:pt x="1689" y="185"/>
                  </a:lnTo>
                  <a:lnTo>
                    <a:pt x="1628" y="31"/>
                  </a:lnTo>
                  <a:lnTo>
                    <a:pt x="1474" y="62"/>
                  </a:lnTo>
                  <a:lnTo>
                    <a:pt x="1290" y="0"/>
                  </a:lnTo>
                  <a:lnTo>
                    <a:pt x="1044" y="31"/>
                  </a:lnTo>
                  <a:lnTo>
                    <a:pt x="1013" y="92"/>
                  </a:lnTo>
                  <a:lnTo>
                    <a:pt x="1106" y="185"/>
                  </a:lnTo>
                  <a:lnTo>
                    <a:pt x="1198" y="185"/>
                  </a:lnTo>
                  <a:lnTo>
                    <a:pt x="1198" y="123"/>
                  </a:lnTo>
                  <a:lnTo>
                    <a:pt x="1321" y="123"/>
                  </a:lnTo>
                  <a:lnTo>
                    <a:pt x="1413" y="185"/>
                  </a:lnTo>
                  <a:lnTo>
                    <a:pt x="1566" y="215"/>
                  </a:lnTo>
                  <a:lnTo>
                    <a:pt x="1505" y="307"/>
                  </a:lnTo>
                  <a:lnTo>
                    <a:pt x="1351" y="246"/>
                  </a:lnTo>
                  <a:lnTo>
                    <a:pt x="1198" y="246"/>
                  </a:lnTo>
                  <a:lnTo>
                    <a:pt x="1228" y="307"/>
                  </a:lnTo>
                  <a:lnTo>
                    <a:pt x="1443" y="461"/>
                  </a:lnTo>
                  <a:lnTo>
                    <a:pt x="1597" y="645"/>
                  </a:lnTo>
                  <a:lnTo>
                    <a:pt x="1566" y="768"/>
                  </a:lnTo>
                  <a:lnTo>
                    <a:pt x="1474" y="768"/>
                  </a:lnTo>
                  <a:lnTo>
                    <a:pt x="1474" y="645"/>
                  </a:lnTo>
                  <a:lnTo>
                    <a:pt x="1321" y="553"/>
                  </a:lnTo>
                  <a:lnTo>
                    <a:pt x="1198" y="645"/>
                  </a:lnTo>
                  <a:lnTo>
                    <a:pt x="1106" y="614"/>
                  </a:lnTo>
                  <a:lnTo>
                    <a:pt x="1136" y="522"/>
                  </a:lnTo>
                  <a:lnTo>
                    <a:pt x="1013" y="338"/>
                  </a:lnTo>
                  <a:lnTo>
                    <a:pt x="860" y="277"/>
                  </a:lnTo>
                  <a:lnTo>
                    <a:pt x="737" y="338"/>
                  </a:lnTo>
                  <a:lnTo>
                    <a:pt x="860" y="492"/>
                  </a:lnTo>
                  <a:lnTo>
                    <a:pt x="829" y="584"/>
                  </a:lnTo>
                  <a:lnTo>
                    <a:pt x="737" y="430"/>
                  </a:lnTo>
                  <a:lnTo>
                    <a:pt x="584" y="399"/>
                  </a:lnTo>
                  <a:lnTo>
                    <a:pt x="553" y="492"/>
                  </a:lnTo>
                  <a:lnTo>
                    <a:pt x="645" y="614"/>
                  </a:lnTo>
                  <a:lnTo>
                    <a:pt x="737" y="676"/>
                  </a:lnTo>
                  <a:lnTo>
                    <a:pt x="799" y="768"/>
                  </a:lnTo>
                  <a:lnTo>
                    <a:pt x="645" y="707"/>
                  </a:lnTo>
                  <a:lnTo>
                    <a:pt x="491" y="768"/>
                  </a:lnTo>
                  <a:lnTo>
                    <a:pt x="584" y="891"/>
                  </a:lnTo>
                  <a:lnTo>
                    <a:pt x="799" y="952"/>
                  </a:lnTo>
                  <a:lnTo>
                    <a:pt x="706" y="983"/>
                  </a:lnTo>
                  <a:lnTo>
                    <a:pt x="645" y="1014"/>
                  </a:lnTo>
                  <a:lnTo>
                    <a:pt x="706" y="1106"/>
                  </a:lnTo>
                  <a:lnTo>
                    <a:pt x="645" y="1106"/>
                  </a:lnTo>
                  <a:lnTo>
                    <a:pt x="399" y="891"/>
                  </a:lnTo>
                  <a:lnTo>
                    <a:pt x="338" y="891"/>
                  </a:lnTo>
                  <a:lnTo>
                    <a:pt x="277" y="952"/>
                  </a:lnTo>
                  <a:lnTo>
                    <a:pt x="369" y="1167"/>
                  </a:lnTo>
                  <a:lnTo>
                    <a:pt x="430" y="1259"/>
                  </a:lnTo>
                  <a:lnTo>
                    <a:pt x="369" y="1290"/>
                  </a:lnTo>
                  <a:lnTo>
                    <a:pt x="215" y="1106"/>
                  </a:lnTo>
                  <a:lnTo>
                    <a:pt x="92" y="1075"/>
                  </a:lnTo>
                  <a:lnTo>
                    <a:pt x="0" y="1229"/>
                  </a:lnTo>
                  <a:lnTo>
                    <a:pt x="184" y="1290"/>
                  </a:lnTo>
                  <a:lnTo>
                    <a:pt x="307" y="1443"/>
                  </a:lnTo>
                  <a:lnTo>
                    <a:pt x="522" y="1505"/>
                  </a:lnTo>
                  <a:lnTo>
                    <a:pt x="614" y="1321"/>
                  </a:lnTo>
                  <a:lnTo>
                    <a:pt x="799" y="1290"/>
                  </a:lnTo>
                  <a:lnTo>
                    <a:pt x="860" y="1136"/>
                  </a:lnTo>
                  <a:lnTo>
                    <a:pt x="921" y="1229"/>
                  </a:lnTo>
                  <a:lnTo>
                    <a:pt x="921" y="1290"/>
                  </a:lnTo>
                  <a:lnTo>
                    <a:pt x="1013" y="1290"/>
                  </a:lnTo>
                  <a:lnTo>
                    <a:pt x="1106" y="1229"/>
                  </a:lnTo>
                  <a:lnTo>
                    <a:pt x="1136" y="1382"/>
                  </a:lnTo>
                  <a:lnTo>
                    <a:pt x="1228" y="1382"/>
                  </a:lnTo>
                  <a:lnTo>
                    <a:pt x="1351" y="1290"/>
                  </a:lnTo>
                  <a:lnTo>
                    <a:pt x="1382" y="1198"/>
                  </a:lnTo>
                  <a:lnTo>
                    <a:pt x="1382" y="1351"/>
                  </a:lnTo>
                  <a:lnTo>
                    <a:pt x="1443" y="1351"/>
                  </a:lnTo>
                  <a:lnTo>
                    <a:pt x="1597" y="1229"/>
                  </a:lnTo>
                  <a:lnTo>
                    <a:pt x="1597" y="1321"/>
                  </a:lnTo>
                  <a:lnTo>
                    <a:pt x="1535" y="1443"/>
                  </a:lnTo>
                  <a:lnTo>
                    <a:pt x="1628" y="1505"/>
                  </a:lnTo>
                  <a:lnTo>
                    <a:pt x="1720" y="1413"/>
                  </a:lnTo>
                  <a:lnTo>
                    <a:pt x="1904" y="1505"/>
                  </a:lnTo>
                  <a:lnTo>
                    <a:pt x="1812" y="1536"/>
                  </a:lnTo>
                  <a:lnTo>
                    <a:pt x="1720" y="1536"/>
                  </a:lnTo>
                  <a:lnTo>
                    <a:pt x="1597" y="1628"/>
                  </a:lnTo>
                  <a:lnTo>
                    <a:pt x="1474" y="1628"/>
                  </a:lnTo>
                  <a:lnTo>
                    <a:pt x="1259" y="1720"/>
                  </a:lnTo>
                  <a:lnTo>
                    <a:pt x="1259" y="1781"/>
                  </a:lnTo>
                  <a:lnTo>
                    <a:pt x="1535" y="1843"/>
                  </a:lnTo>
                  <a:lnTo>
                    <a:pt x="1658" y="1843"/>
                  </a:lnTo>
                  <a:lnTo>
                    <a:pt x="1750" y="1720"/>
                  </a:lnTo>
                  <a:lnTo>
                    <a:pt x="1843" y="1689"/>
                  </a:lnTo>
                  <a:lnTo>
                    <a:pt x="1843" y="1812"/>
                  </a:lnTo>
                  <a:lnTo>
                    <a:pt x="1720" y="1965"/>
                  </a:lnTo>
                  <a:lnTo>
                    <a:pt x="1443" y="1996"/>
                  </a:lnTo>
                  <a:lnTo>
                    <a:pt x="1351" y="1965"/>
                  </a:lnTo>
                  <a:lnTo>
                    <a:pt x="1228" y="2088"/>
                  </a:lnTo>
                  <a:lnTo>
                    <a:pt x="1167" y="1996"/>
                  </a:lnTo>
                  <a:lnTo>
                    <a:pt x="1106" y="1965"/>
                  </a:lnTo>
                  <a:lnTo>
                    <a:pt x="1106" y="1873"/>
                  </a:lnTo>
                  <a:lnTo>
                    <a:pt x="1013" y="1873"/>
                  </a:lnTo>
                  <a:lnTo>
                    <a:pt x="983" y="1904"/>
                  </a:lnTo>
                  <a:lnTo>
                    <a:pt x="1013" y="1965"/>
                  </a:lnTo>
                  <a:lnTo>
                    <a:pt x="891" y="2058"/>
                  </a:lnTo>
                  <a:lnTo>
                    <a:pt x="799" y="1996"/>
                  </a:lnTo>
                  <a:lnTo>
                    <a:pt x="676" y="1996"/>
                  </a:lnTo>
                  <a:lnTo>
                    <a:pt x="522" y="2088"/>
                  </a:lnTo>
                  <a:lnTo>
                    <a:pt x="369" y="1996"/>
                  </a:lnTo>
                  <a:lnTo>
                    <a:pt x="246" y="2058"/>
                  </a:lnTo>
                  <a:lnTo>
                    <a:pt x="154" y="2058"/>
                  </a:lnTo>
                  <a:lnTo>
                    <a:pt x="277" y="2242"/>
                  </a:lnTo>
                  <a:lnTo>
                    <a:pt x="338" y="2365"/>
                  </a:lnTo>
                  <a:lnTo>
                    <a:pt x="553" y="2365"/>
                  </a:lnTo>
                  <a:lnTo>
                    <a:pt x="553" y="2334"/>
                  </a:lnTo>
                  <a:lnTo>
                    <a:pt x="829" y="2395"/>
                  </a:lnTo>
                  <a:lnTo>
                    <a:pt x="1136" y="2365"/>
                  </a:lnTo>
                  <a:lnTo>
                    <a:pt x="1321" y="2365"/>
                  </a:lnTo>
                  <a:lnTo>
                    <a:pt x="1321" y="2457"/>
                  </a:lnTo>
                  <a:lnTo>
                    <a:pt x="1198" y="2518"/>
                  </a:lnTo>
                  <a:lnTo>
                    <a:pt x="1198" y="2610"/>
                  </a:lnTo>
                  <a:lnTo>
                    <a:pt x="1351" y="2702"/>
                  </a:lnTo>
                  <a:lnTo>
                    <a:pt x="1382" y="2825"/>
                  </a:lnTo>
                  <a:lnTo>
                    <a:pt x="1474" y="2795"/>
                  </a:lnTo>
                  <a:lnTo>
                    <a:pt x="1689" y="2672"/>
                  </a:lnTo>
                  <a:lnTo>
                    <a:pt x="1658" y="2764"/>
                  </a:lnTo>
                  <a:lnTo>
                    <a:pt x="1505" y="2856"/>
                  </a:lnTo>
                  <a:lnTo>
                    <a:pt x="1413" y="2979"/>
                  </a:lnTo>
                  <a:lnTo>
                    <a:pt x="1535" y="3071"/>
                  </a:lnTo>
                  <a:lnTo>
                    <a:pt x="1781" y="2887"/>
                  </a:lnTo>
                  <a:lnTo>
                    <a:pt x="1965" y="2948"/>
                  </a:lnTo>
                  <a:lnTo>
                    <a:pt x="1996" y="3040"/>
                  </a:lnTo>
                  <a:lnTo>
                    <a:pt x="1873" y="2979"/>
                  </a:lnTo>
                  <a:lnTo>
                    <a:pt x="1720" y="3040"/>
                  </a:lnTo>
                  <a:lnTo>
                    <a:pt x="1597" y="3132"/>
                  </a:lnTo>
                  <a:lnTo>
                    <a:pt x="1443" y="3132"/>
                  </a:lnTo>
                  <a:lnTo>
                    <a:pt x="1443" y="3255"/>
                  </a:lnTo>
                  <a:lnTo>
                    <a:pt x="1382" y="3347"/>
                  </a:lnTo>
                  <a:lnTo>
                    <a:pt x="1290" y="3347"/>
                  </a:lnTo>
                  <a:lnTo>
                    <a:pt x="1198" y="3409"/>
                  </a:lnTo>
                  <a:lnTo>
                    <a:pt x="1136" y="3286"/>
                  </a:lnTo>
                  <a:lnTo>
                    <a:pt x="1013" y="3194"/>
                  </a:lnTo>
                  <a:lnTo>
                    <a:pt x="1013" y="3255"/>
                  </a:lnTo>
                  <a:lnTo>
                    <a:pt x="952" y="3255"/>
                  </a:lnTo>
                  <a:lnTo>
                    <a:pt x="983" y="3470"/>
                  </a:lnTo>
                  <a:lnTo>
                    <a:pt x="1044" y="3501"/>
                  </a:lnTo>
                  <a:lnTo>
                    <a:pt x="983" y="3531"/>
                  </a:lnTo>
                  <a:lnTo>
                    <a:pt x="983" y="3808"/>
                  </a:lnTo>
                  <a:lnTo>
                    <a:pt x="1198" y="3808"/>
                  </a:lnTo>
                  <a:lnTo>
                    <a:pt x="1228" y="3746"/>
                  </a:lnTo>
                  <a:lnTo>
                    <a:pt x="1351" y="3839"/>
                  </a:lnTo>
                  <a:lnTo>
                    <a:pt x="1628" y="3869"/>
                  </a:lnTo>
                  <a:lnTo>
                    <a:pt x="1843" y="3716"/>
                  </a:lnTo>
                  <a:lnTo>
                    <a:pt x="1996" y="3808"/>
                  </a:lnTo>
                  <a:lnTo>
                    <a:pt x="2119" y="3716"/>
                  </a:lnTo>
                  <a:lnTo>
                    <a:pt x="2150" y="3808"/>
                  </a:lnTo>
                  <a:close/>
                </a:path>
              </a:pathLst>
            </a:custGeom>
            <a:solidFill>
              <a:schemeClr val="accent3"/>
            </a:solidFill>
            <a:ln>
              <a:noFill/>
            </a:ln>
          </p:spPr>
        </p:sp>
      </p:grpSp>
      <p:sp>
        <p:nvSpPr>
          <p:cNvPr id="1417" name="Google Shape;1417;p77"/>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p:cSld name="TITLE_AND_BODY_1_2_1_1_1_2_1_1_2_2_1_1_1_3_1_1">
    <p:bg>
      <p:bgPr>
        <a:solidFill>
          <a:schemeClr val="lt1"/>
        </a:solidFill>
      </p:bgPr>
    </p:bg>
    <p:spTree>
      <p:nvGrpSpPr>
        <p:cNvPr id="1418" name="Shape 1418"/>
        <p:cNvGrpSpPr/>
        <p:nvPr/>
      </p:nvGrpSpPr>
      <p:grpSpPr>
        <a:xfrm>
          <a:off x="0" y="0"/>
          <a:ext cx="0" cy="0"/>
          <a:chOff x="0" y="0"/>
          <a:chExt cx="0" cy="0"/>
        </a:xfrm>
      </p:grpSpPr>
      <p:sp>
        <p:nvSpPr>
          <p:cNvPr id="1419" name="Google Shape;1419;p78"/>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420" name="Google Shape;1420;p78"/>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421" name="Google Shape;1421;p78"/>
          <p:cNvGrpSpPr/>
          <p:nvPr/>
        </p:nvGrpSpPr>
        <p:grpSpPr>
          <a:xfrm>
            <a:off x="4361809" y="528101"/>
            <a:ext cx="3910555" cy="4087260"/>
            <a:chOff x="4687200" y="990720"/>
            <a:chExt cx="3283146" cy="3431500"/>
          </a:xfrm>
        </p:grpSpPr>
        <p:sp>
          <p:nvSpPr>
            <p:cNvPr id="1422" name="Google Shape;1422;p78"/>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423" name="Google Shape;1423;p78"/>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rgbClr val="DEE1E6"/>
            </a:solidFill>
            <a:ln>
              <a:noFill/>
            </a:ln>
          </p:spPr>
        </p:sp>
        <p:sp>
          <p:nvSpPr>
            <p:cNvPr id="1424" name="Google Shape;1424;p78"/>
            <p:cNvSpPr/>
            <p:nvPr/>
          </p:nvSpPr>
          <p:spPr>
            <a:xfrm>
              <a:off x="5436000" y="2853360"/>
              <a:ext cx="36359" cy="5040"/>
            </a:xfrm>
            <a:custGeom>
              <a:rect b="b" l="l" r="r" t="t"/>
              <a:pathLst>
                <a:path extrusionOk="0" h="231" w="1614">
                  <a:moveTo>
                    <a:pt x="1614" y="202"/>
                  </a:moveTo>
                  <a:lnTo>
                    <a:pt x="1326" y="1"/>
                  </a:lnTo>
                  <a:lnTo>
                    <a:pt x="1" y="231"/>
                  </a:lnTo>
                  <a:close/>
                </a:path>
              </a:pathLst>
            </a:custGeom>
            <a:solidFill>
              <a:srgbClr val="DEE1E6"/>
            </a:solidFill>
            <a:ln>
              <a:noFill/>
            </a:ln>
          </p:spPr>
        </p:sp>
        <p:sp>
          <p:nvSpPr>
            <p:cNvPr id="1425" name="Google Shape;1425;p78"/>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rgbClr val="DEE1E6"/>
            </a:solidFill>
            <a:ln>
              <a:noFill/>
            </a:ln>
          </p:spPr>
        </p:sp>
        <p:sp>
          <p:nvSpPr>
            <p:cNvPr id="1426" name="Google Shape;1426;p78"/>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rgbClr val="DEE1E6"/>
            </a:solidFill>
            <a:ln>
              <a:noFill/>
            </a:ln>
          </p:spPr>
        </p:sp>
        <p:sp>
          <p:nvSpPr>
            <p:cNvPr id="1427" name="Google Shape;1427;p78"/>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rgbClr val="DEE1E6"/>
            </a:solidFill>
            <a:ln>
              <a:noFill/>
            </a:ln>
          </p:spPr>
        </p:sp>
        <p:sp>
          <p:nvSpPr>
            <p:cNvPr id="1428" name="Google Shape;1428;p78"/>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rgbClr val="DEE1E6"/>
            </a:solidFill>
            <a:ln>
              <a:noFill/>
            </a:ln>
          </p:spPr>
        </p:sp>
        <p:sp>
          <p:nvSpPr>
            <p:cNvPr id="1429" name="Google Shape;1429;p78"/>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rgbClr val="DEE1E6"/>
            </a:solidFill>
            <a:ln>
              <a:noFill/>
            </a:ln>
          </p:spPr>
        </p:sp>
        <p:sp>
          <p:nvSpPr>
            <p:cNvPr id="1430" name="Google Shape;1430;p78"/>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rgbClr val="DEE1E6"/>
            </a:solidFill>
            <a:ln>
              <a:noFill/>
            </a:ln>
          </p:spPr>
        </p:sp>
        <p:sp>
          <p:nvSpPr>
            <p:cNvPr id="1431" name="Google Shape;1431;p78"/>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rgbClr val="DEE1E6"/>
            </a:solidFill>
            <a:ln>
              <a:noFill/>
            </a:ln>
          </p:spPr>
        </p:sp>
        <p:sp>
          <p:nvSpPr>
            <p:cNvPr id="1432" name="Google Shape;1432;p78"/>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rgbClr val="DEE1E6"/>
            </a:solidFill>
            <a:ln>
              <a:noFill/>
            </a:ln>
          </p:spPr>
        </p:sp>
        <p:sp>
          <p:nvSpPr>
            <p:cNvPr id="1433" name="Google Shape;1433;p78"/>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rgbClr val="DEE1E6"/>
            </a:solidFill>
            <a:ln>
              <a:noFill/>
            </a:ln>
          </p:spPr>
        </p:sp>
        <p:sp>
          <p:nvSpPr>
            <p:cNvPr id="1434" name="Google Shape;1434;p78"/>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rgbClr val="DEE1E6"/>
            </a:solidFill>
            <a:ln>
              <a:noFill/>
            </a:ln>
          </p:spPr>
        </p:sp>
        <p:sp>
          <p:nvSpPr>
            <p:cNvPr id="1435" name="Google Shape;1435;p78"/>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rgbClr val="DEE1E6"/>
            </a:solidFill>
            <a:ln>
              <a:noFill/>
            </a:ln>
          </p:spPr>
        </p:sp>
        <p:sp>
          <p:nvSpPr>
            <p:cNvPr id="1436" name="Google Shape;1436;p78"/>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rgbClr val="DEE1E6"/>
            </a:solidFill>
            <a:ln>
              <a:noFill/>
            </a:ln>
          </p:spPr>
        </p:sp>
        <p:sp>
          <p:nvSpPr>
            <p:cNvPr id="1437" name="Google Shape;1437;p78"/>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rgbClr val="DEE1E6"/>
            </a:solidFill>
            <a:ln>
              <a:noFill/>
            </a:ln>
          </p:spPr>
        </p:sp>
        <p:sp>
          <p:nvSpPr>
            <p:cNvPr id="1438" name="Google Shape;1438;p78"/>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rgbClr val="DEE1E6"/>
            </a:solidFill>
            <a:ln>
              <a:noFill/>
            </a:ln>
          </p:spPr>
        </p:sp>
        <p:sp>
          <p:nvSpPr>
            <p:cNvPr id="1439" name="Google Shape;1439;p78"/>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rgbClr val="DEE1E6"/>
            </a:solidFill>
            <a:ln>
              <a:noFill/>
            </a:ln>
          </p:spPr>
        </p:sp>
        <p:sp>
          <p:nvSpPr>
            <p:cNvPr id="1440" name="Google Shape;1440;p78"/>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rgbClr val="DEE1E6"/>
            </a:solidFill>
            <a:ln>
              <a:noFill/>
            </a:ln>
          </p:spPr>
        </p:sp>
        <p:sp>
          <p:nvSpPr>
            <p:cNvPr id="1441" name="Google Shape;1441;p78"/>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rgbClr val="DEE1E6"/>
            </a:solidFill>
            <a:ln>
              <a:noFill/>
            </a:ln>
          </p:spPr>
        </p:sp>
        <p:sp>
          <p:nvSpPr>
            <p:cNvPr id="1442" name="Google Shape;1442;p78"/>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rgbClr val="DEE1E6"/>
            </a:solidFill>
            <a:ln>
              <a:noFill/>
            </a:ln>
          </p:spPr>
        </p:sp>
        <p:sp>
          <p:nvSpPr>
            <p:cNvPr id="1443" name="Google Shape;1443;p78"/>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rgbClr val="DEE1E6"/>
            </a:solidFill>
            <a:ln>
              <a:noFill/>
            </a:ln>
          </p:spPr>
        </p:sp>
        <p:sp>
          <p:nvSpPr>
            <p:cNvPr id="1444" name="Google Shape;1444;p78"/>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rgbClr val="DEE1E6"/>
            </a:solidFill>
            <a:ln>
              <a:noFill/>
            </a:ln>
          </p:spPr>
        </p:sp>
        <p:sp>
          <p:nvSpPr>
            <p:cNvPr id="1445" name="Google Shape;1445;p78"/>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446" name="Google Shape;1446;p78"/>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rgbClr val="DEE1E6"/>
            </a:solidFill>
            <a:ln>
              <a:noFill/>
            </a:ln>
          </p:spPr>
        </p:sp>
        <p:sp>
          <p:nvSpPr>
            <p:cNvPr id="1447" name="Google Shape;1447;p78"/>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rgbClr val="DEE1E6"/>
            </a:solidFill>
            <a:ln>
              <a:noFill/>
            </a:ln>
          </p:spPr>
        </p:sp>
        <p:sp>
          <p:nvSpPr>
            <p:cNvPr id="1448" name="Google Shape;1448;p78"/>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rgbClr val="DEE1E6"/>
            </a:solidFill>
            <a:ln>
              <a:noFill/>
            </a:ln>
          </p:spPr>
        </p:sp>
        <p:sp>
          <p:nvSpPr>
            <p:cNvPr id="1449" name="Google Shape;1449;p78"/>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rgbClr val="DEE1E6"/>
            </a:solidFill>
            <a:ln>
              <a:noFill/>
            </a:ln>
          </p:spPr>
        </p:sp>
        <p:sp>
          <p:nvSpPr>
            <p:cNvPr id="1450" name="Google Shape;1450;p78"/>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rgbClr val="DEE1E6"/>
            </a:solidFill>
            <a:ln>
              <a:noFill/>
            </a:ln>
          </p:spPr>
        </p:sp>
        <p:sp>
          <p:nvSpPr>
            <p:cNvPr id="1451" name="Google Shape;1451;p78"/>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rgbClr val="DEE1E6"/>
            </a:solidFill>
            <a:ln>
              <a:noFill/>
            </a:ln>
          </p:spPr>
        </p:sp>
        <p:sp>
          <p:nvSpPr>
            <p:cNvPr id="1452" name="Google Shape;1452;p78"/>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rgbClr val="DEE1E6"/>
            </a:solidFill>
            <a:ln>
              <a:noFill/>
            </a:ln>
          </p:spPr>
        </p:sp>
        <p:sp>
          <p:nvSpPr>
            <p:cNvPr id="1453" name="Google Shape;1453;p78"/>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rgbClr val="DEE1E6"/>
            </a:solidFill>
            <a:ln>
              <a:noFill/>
            </a:ln>
          </p:spPr>
        </p:sp>
        <p:sp>
          <p:nvSpPr>
            <p:cNvPr id="1454" name="Google Shape;1454;p78"/>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rgbClr val="DEE1E6"/>
            </a:solidFill>
            <a:ln>
              <a:noFill/>
            </a:ln>
          </p:spPr>
        </p:sp>
        <p:sp>
          <p:nvSpPr>
            <p:cNvPr id="1455" name="Google Shape;1455;p78"/>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rgbClr val="DEE1E6"/>
            </a:solidFill>
            <a:ln>
              <a:noFill/>
            </a:ln>
          </p:spPr>
        </p:sp>
        <p:sp>
          <p:nvSpPr>
            <p:cNvPr id="1456" name="Google Shape;1456;p78"/>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rgbClr val="DEE1E6"/>
            </a:solidFill>
            <a:ln>
              <a:noFill/>
            </a:ln>
          </p:spPr>
        </p:sp>
        <p:sp>
          <p:nvSpPr>
            <p:cNvPr id="1457" name="Google Shape;1457;p78"/>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rgbClr val="DEE1E6"/>
            </a:solidFill>
            <a:ln>
              <a:noFill/>
            </a:ln>
          </p:spPr>
        </p:sp>
        <p:sp>
          <p:nvSpPr>
            <p:cNvPr id="1458" name="Google Shape;1458;p78"/>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rgbClr val="DEE1E6"/>
            </a:solidFill>
            <a:ln>
              <a:noFill/>
            </a:ln>
          </p:spPr>
        </p:sp>
        <p:sp>
          <p:nvSpPr>
            <p:cNvPr id="1459" name="Google Shape;1459;p78"/>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rgbClr val="DEE1E6"/>
            </a:solidFill>
            <a:ln>
              <a:noFill/>
            </a:ln>
          </p:spPr>
        </p:sp>
        <p:sp>
          <p:nvSpPr>
            <p:cNvPr id="1460" name="Google Shape;1460;p78"/>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rgbClr val="DEE1E6"/>
            </a:solidFill>
            <a:ln>
              <a:noFill/>
            </a:ln>
          </p:spPr>
        </p:sp>
        <p:sp>
          <p:nvSpPr>
            <p:cNvPr id="1461" name="Google Shape;1461;p78"/>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rgbClr val="DEE1E6"/>
            </a:solidFill>
            <a:ln>
              <a:noFill/>
            </a:ln>
          </p:spPr>
        </p:sp>
        <p:sp>
          <p:nvSpPr>
            <p:cNvPr id="1462" name="Google Shape;1462;p78"/>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rgbClr val="DEE1E6"/>
            </a:solidFill>
            <a:ln>
              <a:noFill/>
            </a:ln>
          </p:spPr>
        </p:sp>
        <p:sp>
          <p:nvSpPr>
            <p:cNvPr id="1463" name="Google Shape;1463;p78"/>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rgbClr val="DEE1E6"/>
            </a:solidFill>
            <a:ln>
              <a:noFill/>
            </a:ln>
          </p:spPr>
        </p:sp>
        <p:sp>
          <p:nvSpPr>
            <p:cNvPr id="1464" name="Google Shape;1464;p78"/>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rgbClr val="DEE1E6"/>
            </a:solidFill>
            <a:ln>
              <a:noFill/>
            </a:ln>
          </p:spPr>
        </p:sp>
        <p:sp>
          <p:nvSpPr>
            <p:cNvPr id="1465" name="Google Shape;1465;p78"/>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rgbClr val="DEE1E6"/>
            </a:solidFill>
            <a:ln>
              <a:noFill/>
            </a:ln>
          </p:spPr>
        </p:sp>
        <p:sp>
          <p:nvSpPr>
            <p:cNvPr id="1466" name="Google Shape;1466;p78"/>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rgbClr val="DEE1E6"/>
            </a:solidFill>
            <a:ln>
              <a:noFill/>
            </a:ln>
          </p:spPr>
        </p:sp>
        <p:sp>
          <p:nvSpPr>
            <p:cNvPr id="1467" name="Google Shape;1467;p78"/>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rgbClr val="DEE1E6"/>
            </a:solidFill>
            <a:ln>
              <a:noFill/>
            </a:ln>
          </p:spPr>
        </p:sp>
        <p:sp>
          <p:nvSpPr>
            <p:cNvPr id="1468" name="Google Shape;1468;p78"/>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rgbClr val="DEE1E6"/>
            </a:solidFill>
            <a:ln>
              <a:noFill/>
            </a:ln>
          </p:spPr>
        </p:sp>
        <p:sp>
          <p:nvSpPr>
            <p:cNvPr id="1469" name="Google Shape;1469;p78"/>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rgbClr val="DEE1E6"/>
            </a:solidFill>
            <a:ln>
              <a:noFill/>
            </a:ln>
          </p:spPr>
        </p:sp>
        <p:sp>
          <p:nvSpPr>
            <p:cNvPr id="1470" name="Google Shape;1470;p78"/>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rgbClr val="DEE1E6"/>
            </a:solidFill>
            <a:ln>
              <a:noFill/>
            </a:ln>
          </p:spPr>
        </p:sp>
        <p:sp>
          <p:nvSpPr>
            <p:cNvPr id="1471" name="Google Shape;1471;p78"/>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rgbClr val="DEE1E6"/>
            </a:solidFill>
            <a:ln>
              <a:noFill/>
            </a:ln>
          </p:spPr>
        </p:sp>
        <p:sp>
          <p:nvSpPr>
            <p:cNvPr id="1472" name="Google Shape;1472;p78"/>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rgbClr val="DEE1E6"/>
            </a:solidFill>
            <a:ln>
              <a:noFill/>
            </a:ln>
          </p:spPr>
        </p:sp>
        <p:sp>
          <p:nvSpPr>
            <p:cNvPr id="1473" name="Google Shape;1473;p78"/>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474" name="Google Shape;1474;p78"/>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rgbClr val="DEE1E6"/>
            </a:solidFill>
            <a:ln>
              <a:noFill/>
            </a:ln>
          </p:spPr>
        </p:sp>
        <p:sp>
          <p:nvSpPr>
            <p:cNvPr id="1475" name="Google Shape;1475;p78"/>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rgbClr val="DEE1E6"/>
            </a:solidFill>
            <a:ln>
              <a:noFill/>
            </a:ln>
          </p:spPr>
        </p:sp>
        <p:sp>
          <p:nvSpPr>
            <p:cNvPr id="1476" name="Google Shape;1476;p78"/>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rgbClr val="DEE1E6"/>
            </a:solidFill>
            <a:ln>
              <a:noFill/>
            </a:ln>
          </p:spPr>
        </p:sp>
        <p:sp>
          <p:nvSpPr>
            <p:cNvPr id="1477" name="Google Shape;1477;p78"/>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rgbClr val="DEE1E6"/>
            </a:solidFill>
            <a:ln>
              <a:noFill/>
            </a:ln>
          </p:spPr>
        </p:sp>
        <p:sp>
          <p:nvSpPr>
            <p:cNvPr id="1478" name="Google Shape;1478;p78"/>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rgbClr val="DEE1E6"/>
            </a:solidFill>
            <a:ln>
              <a:noFill/>
            </a:ln>
          </p:spPr>
        </p:sp>
        <p:sp>
          <p:nvSpPr>
            <p:cNvPr id="1479" name="Google Shape;1479;p78"/>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rgbClr val="DEE1E6"/>
            </a:solidFill>
            <a:ln>
              <a:noFill/>
            </a:ln>
          </p:spPr>
        </p:sp>
        <p:sp>
          <p:nvSpPr>
            <p:cNvPr id="1480" name="Google Shape;1480;p78"/>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rgbClr val="DEE1E6"/>
            </a:solidFill>
            <a:ln>
              <a:noFill/>
            </a:ln>
          </p:spPr>
        </p:sp>
        <p:sp>
          <p:nvSpPr>
            <p:cNvPr id="1481" name="Google Shape;1481;p78"/>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rgbClr val="DEE1E6"/>
            </a:solidFill>
            <a:ln>
              <a:noFill/>
            </a:ln>
          </p:spPr>
        </p:sp>
        <p:sp>
          <p:nvSpPr>
            <p:cNvPr id="1482" name="Google Shape;1482;p78"/>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rgbClr val="DEE1E6"/>
            </a:solidFill>
            <a:ln>
              <a:noFill/>
            </a:ln>
          </p:spPr>
        </p:sp>
        <p:sp>
          <p:nvSpPr>
            <p:cNvPr id="1483" name="Google Shape;1483;p78"/>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484" name="Google Shape;1484;p78"/>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rgbClr val="DEE1E6"/>
            </a:solidFill>
            <a:ln>
              <a:noFill/>
            </a:ln>
          </p:spPr>
        </p:sp>
        <p:sp>
          <p:nvSpPr>
            <p:cNvPr id="1485" name="Google Shape;1485;p78"/>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rgbClr val="DEE1E6"/>
            </a:solidFill>
            <a:ln>
              <a:noFill/>
            </a:ln>
          </p:spPr>
        </p:sp>
        <p:sp>
          <p:nvSpPr>
            <p:cNvPr id="1486" name="Google Shape;1486;p78"/>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rgbClr val="DEE1E6"/>
            </a:solidFill>
            <a:ln>
              <a:noFill/>
            </a:ln>
          </p:spPr>
        </p:sp>
        <p:sp>
          <p:nvSpPr>
            <p:cNvPr id="1487" name="Google Shape;1487;p78"/>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rgbClr val="DEE1E6"/>
            </a:solidFill>
            <a:ln>
              <a:noFill/>
            </a:ln>
          </p:spPr>
        </p:sp>
        <p:sp>
          <p:nvSpPr>
            <p:cNvPr id="1488" name="Google Shape;1488;p78"/>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rgbClr val="DEE1E6"/>
            </a:solidFill>
            <a:ln>
              <a:noFill/>
            </a:ln>
          </p:spPr>
        </p:sp>
        <p:sp>
          <p:nvSpPr>
            <p:cNvPr id="1489" name="Google Shape;1489;p78"/>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rgbClr val="DEE1E6"/>
            </a:solidFill>
            <a:ln>
              <a:noFill/>
            </a:ln>
          </p:spPr>
        </p:sp>
        <p:sp>
          <p:nvSpPr>
            <p:cNvPr id="1490" name="Google Shape;1490;p78"/>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rgbClr val="DEE1E6"/>
            </a:solidFill>
            <a:ln>
              <a:noFill/>
            </a:ln>
          </p:spPr>
        </p:sp>
        <p:sp>
          <p:nvSpPr>
            <p:cNvPr id="1491" name="Google Shape;1491;p78"/>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rgbClr val="DEE1E6"/>
            </a:solidFill>
            <a:ln>
              <a:noFill/>
            </a:ln>
          </p:spPr>
        </p:sp>
        <p:sp>
          <p:nvSpPr>
            <p:cNvPr id="1492" name="Google Shape;1492;p78"/>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rgbClr val="DEE1E6"/>
            </a:solidFill>
            <a:ln>
              <a:noFill/>
            </a:ln>
          </p:spPr>
        </p:sp>
        <p:sp>
          <p:nvSpPr>
            <p:cNvPr id="1493" name="Google Shape;1493;p78"/>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rgbClr val="DEE1E6"/>
            </a:solidFill>
            <a:ln>
              <a:noFill/>
            </a:ln>
          </p:spPr>
        </p:sp>
        <p:sp>
          <p:nvSpPr>
            <p:cNvPr id="1494" name="Google Shape;1494;p78"/>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rgbClr val="DEE1E6"/>
            </a:solidFill>
            <a:ln>
              <a:noFill/>
            </a:ln>
          </p:spPr>
        </p:sp>
        <p:sp>
          <p:nvSpPr>
            <p:cNvPr id="1495" name="Google Shape;1495;p78"/>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rgbClr val="DEE1E6"/>
            </a:solidFill>
            <a:ln>
              <a:noFill/>
            </a:ln>
          </p:spPr>
        </p:sp>
        <p:sp>
          <p:nvSpPr>
            <p:cNvPr id="1496" name="Google Shape;1496;p78"/>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rgbClr val="DEE1E6"/>
            </a:solidFill>
            <a:ln>
              <a:noFill/>
            </a:ln>
          </p:spPr>
        </p:sp>
        <p:sp>
          <p:nvSpPr>
            <p:cNvPr id="1497" name="Google Shape;1497;p78"/>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rgbClr val="DEE1E6"/>
            </a:solidFill>
            <a:ln>
              <a:noFill/>
            </a:ln>
          </p:spPr>
        </p:sp>
        <p:sp>
          <p:nvSpPr>
            <p:cNvPr id="1498" name="Google Shape;1498;p78"/>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rgbClr val="DEE1E6"/>
            </a:solidFill>
            <a:ln>
              <a:noFill/>
            </a:ln>
          </p:spPr>
        </p:sp>
        <p:sp>
          <p:nvSpPr>
            <p:cNvPr id="1499" name="Google Shape;1499;p78"/>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rgbClr val="DEE1E6"/>
            </a:solidFill>
            <a:ln>
              <a:noFill/>
            </a:ln>
          </p:spPr>
        </p:sp>
        <p:sp>
          <p:nvSpPr>
            <p:cNvPr id="1500" name="Google Shape;1500;p78"/>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rgbClr val="DEE1E6"/>
            </a:solidFill>
            <a:ln>
              <a:noFill/>
            </a:ln>
          </p:spPr>
        </p:sp>
        <p:sp>
          <p:nvSpPr>
            <p:cNvPr id="1501" name="Google Shape;1501;p78"/>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rgbClr val="DEE1E6"/>
            </a:solidFill>
            <a:ln>
              <a:noFill/>
            </a:ln>
          </p:spPr>
        </p:sp>
        <p:sp>
          <p:nvSpPr>
            <p:cNvPr id="1502" name="Google Shape;1502;p78"/>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rgbClr val="DEE1E6"/>
            </a:solidFill>
            <a:ln>
              <a:noFill/>
            </a:ln>
          </p:spPr>
        </p:sp>
        <p:sp>
          <p:nvSpPr>
            <p:cNvPr id="1503" name="Google Shape;1503;p78"/>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rgbClr val="DEE1E6"/>
            </a:solidFill>
            <a:ln>
              <a:noFill/>
            </a:ln>
          </p:spPr>
        </p:sp>
        <p:sp>
          <p:nvSpPr>
            <p:cNvPr id="1504" name="Google Shape;1504;p78"/>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rgbClr val="DEE1E6"/>
            </a:solidFill>
            <a:ln>
              <a:noFill/>
            </a:ln>
          </p:spPr>
        </p:sp>
        <p:sp>
          <p:nvSpPr>
            <p:cNvPr id="1505" name="Google Shape;1505;p78"/>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rgbClr val="DEE1E6"/>
            </a:solidFill>
            <a:ln>
              <a:noFill/>
            </a:ln>
          </p:spPr>
        </p:sp>
        <p:sp>
          <p:nvSpPr>
            <p:cNvPr id="1506" name="Google Shape;1506;p78"/>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rgbClr val="DEE1E6"/>
            </a:solidFill>
            <a:ln>
              <a:noFill/>
            </a:ln>
          </p:spPr>
        </p:sp>
        <p:sp>
          <p:nvSpPr>
            <p:cNvPr id="1507" name="Google Shape;1507;p78"/>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rgbClr val="DEE1E6"/>
            </a:solidFill>
            <a:ln>
              <a:noFill/>
            </a:ln>
          </p:spPr>
        </p:sp>
        <p:sp>
          <p:nvSpPr>
            <p:cNvPr id="1508" name="Google Shape;1508;p78"/>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rgbClr val="DEE1E6"/>
            </a:solidFill>
            <a:ln>
              <a:noFill/>
            </a:ln>
          </p:spPr>
        </p:sp>
        <p:sp>
          <p:nvSpPr>
            <p:cNvPr id="1509" name="Google Shape;1509;p78"/>
            <p:cNvSpPr/>
            <p:nvPr/>
          </p:nvSpPr>
          <p:spPr>
            <a:xfrm>
              <a:off x="7694640" y="2580480"/>
              <a:ext cx="2160" cy="2160"/>
            </a:xfrm>
            <a:custGeom>
              <a:rect b="b" l="l" r="r" t="t"/>
              <a:pathLst>
                <a:path extrusionOk="0" h="116" w="116">
                  <a:moveTo>
                    <a:pt x="1" y="1"/>
                  </a:moveTo>
                  <a:lnTo>
                    <a:pt x="30" y="116"/>
                  </a:lnTo>
                  <a:lnTo>
                    <a:pt x="116" y="1"/>
                  </a:lnTo>
                  <a:close/>
                </a:path>
              </a:pathLst>
            </a:custGeom>
            <a:solidFill>
              <a:srgbClr val="DEE1E6"/>
            </a:solidFill>
            <a:ln>
              <a:noFill/>
            </a:ln>
          </p:spPr>
        </p:sp>
        <p:sp>
          <p:nvSpPr>
            <p:cNvPr id="1510" name="Google Shape;1510;p78"/>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rgbClr val="DEE1E6"/>
            </a:solidFill>
            <a:ln>
              <a:noFill/>
            </a:ln>
          </p:spPr>
        </p:sp>
        <p:sp>
          <p:nvSpPr>
            <p:cNvPr id="1511" name="Google Shape;1511;p78"/>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rgbClr val="DEE1E6"/>
            </a:solidFill>
            <a:ln>
              <a:noFill/>
            </a:ln>
          </p:spPr>
        </p:sp>
        <p:sp>
          <p:nvSpPr>
            <p:cNvPr id="1512" name="Google Shape;1512;p78"/>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rgbClr val="DEE1E6"/>
            </a:solidFill>
            <a:ln>
              <a:noFill/>
            </a:ln>
          </p:spPr>
        </p:sp>
        <p:sp>
          <p:nvSpPr>
            <p:cNvPr id="1513" name="Google Shape;1513;p78"/>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rgbClr val="DEE1E6"/>
            </a:solidFill>
            <a:ln>
              <a:noFill/>
            </a:ln>
          </p:spPr>
        </p:sp>
        <p:sp>
          <p:nvSpPr>
            <p:cNvPr id="1514" name="Google Shape;1514;p78"/>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rgbClr val="DEE1E6"/>
            </a:solidFill>
            <a:ln>
              <a:noFill/>
            </a:ln>
          </p:spPr>
        </p:sp>
        <p:sp>
          <p:nvSpPr>
            <p:cNvPr id="1515" name="Google Shape;1515;p78"/>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516" name="Google Shape;1516;p78"/>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rgbClr val="DEE1E6"/>
            </a:solidFill>
            <a:ln>
              <a:noFill/>
            </a:ln>
          </p:spPr>
        </p:sp>
        <p:sp>
          <p:nvSpPr>
            <p:cNvPr id="1517" name="Google Shape;1517;p78"/>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rgbClr val="DEE1E6"/>
            </a:solidFill>
            <a:ln>
              <a:noFill/>
            </a:ln>
          </p:spPr>
        </p:sp>
        <p:sp>
          <p:nvSpPr>
            <p:cNvPr id="1518" name="Google Shape;1518;p78"/>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rgbClr val="DEE1E6"/>
            </a:solidFill>
            <a:ln>
              <a:noFill/>
            </a:ln>
          </p:spPr>
        </p:sp>
        <p:sp>
          <p:nvSpPr>
            <p:cNvPr id="1519" name="Google Shape;1519;p78"/>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rgbClr val="DEE1E6"/>
            </a:solidFill>
            <a:ln>
              <a:noFill/>
            </a:ln>
          </p:spPr>
        </p:sp>
        <p:sp>
          <p:nvSpPr>
            <p:cNvPr id="1520" name="Google Shape;1520;p78"/>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rgbClr val="DEE1E6"/>
            </a:solidFill>
            <a:ln>
              <a:noFill/>
            </a:ln>
          </p:spPr>
        </p:sp>
        <p:sp>
          <p:nvSpPr>
            <p:cNvPr id="1521" name="Google Shape;1521;p78"/>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rgbClr val="DEE1E6"/>
            </a:solidFill>
            <a:ln>
              <a:noFill/>
            </a:ln>
          </p:spPr>
        </p:sp>
        <p:sp>
          <p:nvSpPr>
            <p:cNvPr id="1522" name="Google Shape;1522;p78"/>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rgbClr val="DEE1E6"/>
            </a:solidFill>
            <a:ln>
              <a:noFill/>
            </a:ln>
          </p:spPr>
        </p:sp>
        <p:sp>
          <p:nvSpPr>
            <p:cNvPr id="1523" name="Google Shape;1523;p78"/>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524" name="Google Shape;1524;p78"/>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525" name="Google Shape;1525;p78"/>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rgbClr val="DEE1E6"/>
            </a:solidFill>
            <a:ln>
              <a:noFill/>
            </a:ln>
          </p:spPr>
        </p:sp>
        <p:sp>
          <p:nvSpPr>
            <p:cNvPr id="1526" name="Google Shape;1526;p78"/>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rgbClr val="DEE1E6"/>
            </a:solidFill>
            <a:ln>
              <a:noFill/>
            </a:ln>
          </p:spPr>
        </p:sp>
        <p:sp>
          <p:nvSpPr>
            <p:cNvPr id="1527" name="Google Shape;1527;p78"/>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rgbClr val="DEE1E6"/>
            </a:solidFill>
            <a:ln>
              <a:noFill/>
            </a:ln>
          </p:spPr>
        </p:sp>
        <p:sp>
          <p:nvSpPr>
            <p:cNvPr id="1528" name="Google Shape;1528;p78"/>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rgbClr val="DEE1E6"/>
            </a:solidFill>
            <a:ln>
              <a:noFill/>
            </a:ln>
          </p:spPr>
        </p:sp>
        <p:sp>
          <p:nvSpPr>
            <p:cNvPr id="1529" name="Google Shape;1529;p78"/>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rgbClr val="DEE1E6"/>
            </a:solidFill>
            <a:ln>
              <a:noFill/>
            </a:ln>
          </p:spPr>
        </p:sp>
        <p:sp>
          <p:nvSpPr>
            <p:cNvPr id="1530" name="Google Shape;1530;p78"/>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rgbClr val="DEE1E6"/>
            </a:solidFill>
            <a:ln>
              <a:noFill/>
            </a:ln>
          </p:spPr>
        </p:sp>
        <p:sp>
          <p:nvSpPr>
            <p:cNvPr id="1531" name="Google Shape;1531;p78"/>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532" name="Google Shape;1532;p78"/>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rgbClr val="DEE1E6"/>
            </a:solidFill>
            <a:ln>
              <a:noFill/>
            </a:ln>
          </p:spPr>
        </p:sp>
        <p:sp>
          <p:nvSpPr>
            <p:cNvPr id="1533" name="Google Shape;1533;p78"/>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rgbClr val="DEE1E6"/>
            </a:solidFill>
            <a:ln>
              <a:noFill/>
            </a:ln>
          </p:spPr>
        </p:sp>
        <p:sp>
          <p:nvSpPr>
            <p:cNvPr id="1534" name="Google Shape;1534;p78"/>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rgbClr val="DEE1E6"/>
            </a:solidFill>
            <a:ln>
              <a:noFill/>
            </a:ln>
          </p:spPr>
        </p:sp>
        <p:sp>
          <p:nvSpPr>
            <p:cNvPr id="1535" name="Google Shape;1535;p78"/>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536" name="Google Shape;1536;p78"/>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rgbClr val="DEE1E6"/>
            </a:solidFill>
            <a:ln>
              <a:noFill/>
            </a:ln>
          </p:spPr>
        </p:sp>
        <p:sp>
          <p:nvSpPr>
            <p:cNvPr id="1537" name="Google Shape;1537;p78"/>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rgbClr val="DEE1E6"/>
            </a:solidFill>
            <a:ln>
              <a:noFill/>
            </a:ln>
          </p:spPr>
        </p:sp>
        <p:sp>
          <p:nvSpPr>
            <p:cNvPr id="1538" name="Google Shape;1538;p78"/>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rgbClr val="DEE1E6"/>
            </a:solidFill>
            <a:ln>
              <a:noFill/>
            </a:ln>
          </p:spPr>
        </p:sp>
        <p:sp>
          <p:nvSpPr>
            <p:cNvPr id="1539" name="Google Shape;1539;p78"/>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rgbClr val="DEE1E6"/>
            </a:solidFill>
            <a:ln>
              <a:noFill/>
            </a:ln>
          </p:spPr>
        </p:sp>
        <p:sp>
          <p:nvSpPr>
            <p:cNvPr id="1540" name="Google Shape;1540;p78"/>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rgbClr val="DEE1E6"/>
            </a:solidFill>
            <a:ln>
              <a:noFill/>
            </a:ln>
          </p:spPr>
        </p:sp>
        <p:sp>
          <p:nvSpPr>
            <p:cNvPr id="1541" name="Google Shape;1541;p78"/>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rgbClr val="DEE1E6"/>
            </a:solidFill>
            <a:ln>
              <a:noFill/>
            </a:ln>
          </p:spPr>
        </p:sp>
        <p:sp>
          <p:nvSpPr>
            <p:cNvPr id="1542" name="Google Shape;1542;p78"/>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rgbClr val="DEE1E6"/>
            </a:solidFill>
            <a:ln>
              <a:noFill/>
            </a:ln>
          </p:spPr>
        </p:sp>
        <p:sp>
          <p:nvSpPr>
            <p:cNvPr id="1543" name="Google Shape;1543;p78"/>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rgbClr val="DEE1E6"/>
            </a:solidFill>
            <a:ln>
              <a:noFill/>
            </a:ln>
          </p:spPr>
        </p:sp>
        <p:sp>
          <p:nvSpPr>
            <p:cNvPr id="1544" name="Google Shape;1544;p78"/>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rgbClr val="DEE1E6"/>
            </a:solidFill>
            <a:ln>
              <a:noFill/>
            </a:ln>
          </p:spPr>
        </p:sp>
        <p:sp>
          <p:nvSpPr>
            <p:cNvPr id="1545" name="Google Shape;1545;p78"/>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rgbClr val="DEE1E6"/>
            </a:solidFill>
            <a:ln>
              <a:noFill/>
            </a:ln>
          </p:spPr>
        </p:sp>
        <p:sp>
          <p:nvSpPr>
            <p:cNvPr id="1546" name="Google Shape;1546;p78"/>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rgbClr val="DEE1E6"/>
            </a:solidFill>
            <a:ln>
              <a:noFill/>
            </a:ln>
          </p:spPr>
        </p:sp>
        <p:sp>
          <p:nvSpPr>
            <p:cNvPr id="1547" name="Google Shape;1547;p78"/>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rgbClr val="DEE1E6"/>
            </a:solidFill>
            <a:ln>
              <a:noFill/>
            </a:ln>
          </p:spPr>
        </p:sp>
        <p:sp>
          <p:nvSpPr>
            <p:cNvPr id="1548" name="Google Shape;1548;p78"/>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rgbClr val="DEE1E6"/>
            </a:solidFill>
            <a:ln>
              <a:noFill/>
            </a:ln>
          </p:spPr>
        </p:sp>
        <p:sp>
          <p:nvSpPr>
            <p:cNvPr id="1549" name="Google Shape;1549;p78"/>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rgbClr val="DEE1E6"/>
            </a:solidFill>
            <a:ln>
              <a:noFill/>
            </a:ln>
          </p:spPr>
        </p:sp>
        <p:sp>
          <p:nvSpPr>
            <p:cNvPr id="1550" name="Google Shape;1550;p78"/>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rgbClr val="DEE1E6"/>
            </a:solidFill>
            <a:ln>
              <a:noFill/>
            </a:ln>
          </p:spPr>
        </p:sp>
        <p:sp>
          <p:nvSpPr>
            <p:cNvPr id="1551" name="Google Shape;1551;p78"/>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rgbClr val="DEE1E6"/>
            </a:solidFill>
            <a:ln>
              <a:noFill/>
            </a:ln>
          </p:spPr>
        </p:sp>
        <p:sp>
          <p:nvSpPr>
            <p:cNvPr id="1552" name="Google Shape;1552;p78"/>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rgbClr val="DEE1E6"/>
            </a:solidFill>
            <a:ln>
              <a:noFill/>
            </a:ln>
          </p:spPr>
        </p:sp>
        <p:sp>
          <p:nvSpPr>
            <p:cNvPr id="1553" name="Google Shape;1553;p78"/>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rgbClr val="DEE1E6"/>
            </a:solidFill>
            <a:ln>
              <a:noFill/>
            </a:ln>
          </p:spPr>
        </p:sp>
        <p:sp>
          <p:nvSpPr>
            <p:cNvPr id="1554" name="Google Shape;1554;p78"/>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rgbClr val="DEE1E6"/>
            </a:solidFill>
            <a:ln>
              <a:noFill/>
            </a:ln>
          </p:spPr>
        </p:sp>
        <p:sp>
          <p:nvSpPr>
            <p:cNvPr id="1555" name="Google Shape;1555;p78"/>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rgbClr val="DEE1E6"/>
            </a:solidFill>
            <a:ln>
              <a:noFill/>
            </a:ln>
          </p:spPr>
        </p:sp>
        <p:sp>
          <p:nvSpPr>
            <p:cNvPr id="1556" name="Google Shape;1556;p78"/>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rgbClr val="DEE1E6"/>
            </a:solidFill>
            <a:ln>
              <a:noFill/>
            </a:ln>
          </p:spPr>
        </p:sp>
        <p:sp>
          <p:nvSpPr>
            <p:cNvPr id="1557" name="Google Shape;1557;p78"/>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rgbClr val="DEE1E6"/>
            </a:solidFill>
            <a:ln>
              <a:noFill/>
            </a:ln>
          </p:spPr>
        </p:sp>
        <p:sp>
          <p:nvSpPr>
            <p:cNvPr id="1558" name="Google Shape;1558;p78"/>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rgbClr val="DEE1E6"/>
            </a:solidFill>
            <a:ln>
              <a:noFill/>
            </a:ln>
          </p:spPr>
        </p:sp>
        <p:sp>
          <p:nvSpPr>
            <p:cNvPr id="1559" name="Google Shape;1559;p78"/>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rgbClr val="DEE1E6"/>
            </a:solidFill>
            <a:ln>
              <a:noFill/>
            </a:ln>
          </p:spPr>
        </p:sp>
      </p:grpSp>
      <p:sp>
        <p:nvSpPr>
          <p:cNvPr id="1560" name="Google Shape;1560;p78"/>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sia / Dark bg">
  <p:cSld name="TITLE_AND_BODY_1_2_1_1_1_2_1_1_2_2_1_1_1_3_1_1_2">
    <p:bg>
      <p:bgPr>
        <a:solidFill>
          <a:schemeClr val="dk1"/>
        </a:solidFill>
      </p:bgPr>
    </p:bg>
    <p:spTree>
      <p:nvGrpSpPr>
        <p:cNvPr id="1561" name="Shape 1561"/>
        <p:cNvGrpSpPr/>
        <p:nvPr/>
      </p:nvGrpSpPr>
      <p:grpSpPr>
        <a:xfrm>
          <a:off x="0" y="0"/>
          <a:ext cx="0" cy="0"/>
          <a:chOff x="0" y="0"/>
          <a:chExt cx="0" cy="0"/>
        </a:xfrm>
      </p:grpSpPr>
      <p:sp>
        <p:nvSpPr>
          <p:cNvPr id="1562" name="Google Shape;1562;p79"/>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563" name="Google Shape;1563;p79"/>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564" name="Google Shape;1564;p79"/>
          <p:cNvGrpSpPr/>
          <p:nvPr/>
        </p:nvGrpSpPr>
        <p:grpSpPr>
          <a:xfrm>
            <a:off x="4361809" y="528101"/>
            <a:ext cx="3910555" cy="4087260"/>
            <a:chOff x="4687200" y="990720"/>
            <a:chExt cx="3283146" cy="3431500"/>
          </a:xfrm>
        </p:grpSpPr>
        <p:sp>
          <p:nvSpPr>
            <p:cNvPr id="1565" name="Google Shape;1565;p79"/>
            <p:cNvSpPr/>
            <p:nvPr/>
          </p:nvSpPr>
          <p:spPr>
            <a:xfrm>
              <a:off x="6412680" y="3771000"/>
              <a:ext cx="53999" cy="183956"/>
            </a:xfrm>
            <a:custGeom>
              <a:rect b="b" l="l" r="r" t="t"/>
              <a:pathLst>
                <a:path extrusionOk="0" h="8094" w="2392">
                  <a:moveTo>
                    <a:pt x="750" y="1498"/>
                  </a:moveTo>
                  <a:lnTo>
                    <a:pt x="980" y="1296"/>
                  </a:lnTo>
                  <a:lnTo>
                    <a:pt x="980" y="979"/>
                  </a:lnTo>
                  <a:lnTo>
                    <a:pt x="836" y="893"/>
                  </a:lnTo>
                  <a:lnTo>
                    <a:pt x="1009" y="634"/>
                  </a:lnTo>
                  <a:lnTo>
                    <a:pt x="1009" y="403"/>
                  </a:lnTo>
                  <a:lnTo>
                    <a:pt x="922" y="317"/>
                  </a:lnTo>
                  <a:lnTo>
                    <a:pt x="1009" y="144"/>
                  </a:lnTo>
                  <a:lnTo>
                    <a:pt x="951" y="0"/>
                  </a:lnTo>
                  <a:lnTo>
                    <a:pt x="721" y="259"/>
                  </a:lnTo>
                  <a:lnTo>
                    <a:pt x="778" y="634"/>
                  </a:lnTo>
                  <a:lnTo>
                    <a:pt x="721" y="749"/>
                  </a:lnTo>
                  <a:lnTo>
                    <a:pt x="750" y="893"/>
                  </a:lnTo>
                  <a:lnTo>
                    <a:pt x="606" y="1383"/>
                  </a:lnTo>
                  <a:lnTo>
                    <a:pt x="721" y="1469"/>
                  </a:lnTo>
                  <a:close/>
                  <a:moveTo>
                    <a:pt x="606" y="2794"/>
                  </a:moveTo>
                  <a:lnTo>
                    <a:pt x="778" y="2420"/>
                  </a:lnTo>
                  <a:lnTo>
                    <a:pt x="750" y="2218"/>
                  </a:lnTo>
                  <a:lnTo>
                    <a:pt x="663" y="2074"/>
                  </a:lnTo>
                  <a:lnTo>
                    <a:pt x="750" y="1844"/>
                  </a:lnTo>
                  <a:lnTo>
                    <a:pt x="865" y="1728"/>
                  </a:lnTo>
                  <a:lnTo>
                    <a:pt x="865" y="1613"/>
                  </a:lnTo>
                  <a:lnTo>
                    <a:pt x="577" y="1728"/>
                  </a:lnTo>
                  <a:lnTo>
                    <a:pt x="577" y="2045"/>
                  </a:lnTo>
                  <a:lnTo>
                    <a:pt x="490" y="2189"/>
                  </a:lnTo>
                  <a:lnTo>
                    <a:pt x="606" y="2448"/>
                  </a:lnTo>
                  <a:lnTo>
                    <a:pt x="548" y="2621"/>
                  </a:lnTo>
                  <a:lnTo>
                    <a:pt x="606" y="2794"/>
                  </a:lnTo>
                  <a:close/>
                  <a:moveTo>
                    <a:pt x="1" y="2564"/>
                  </a:moveTo>
                  <a:lnTo>
                    <a:pt x="260" y="2621"/>
                  </a:lnTo>
                  <a:lnTo>
                    <a:pt x="174" y="2477"/>
                  </a:lnTo>
                  <a:close/>
                  <a:moveTo>
                    <a:pt x="404" y="3802"/>
                  </a:moveTo>
                  <a:lnTo>
                    <a:pt x="634" y="3802"/>
                  </a:lnTo>
                  <a:lnTo>
                    <a:pt x="750" y="3514"/>
                  </a:lnTo>
                  <a:lnTo>
                    <a:pt x="663" y="3255"/>
                  </a:lnTo>
                  <a:lnTo>
                    <a:pt x="433" y="3399"/>
                  </a:lnTo>
                  <a:lnTo>
                    <a:pt x="404" y="3629"/>
                  </a:lnTo>
                  <a:lnTo>
                    <a:pt x="404" y="3831"/>
                  </a:lnTo>
                  <a:close/>
                  <a:moveTo>
                    <a:pt x="1066" y="5185"/>
                  </a:moveTo>
                  <a:lnTo>
                    <a:pt x="865" y="5242"/>
                  </a:lnTo>
                  <a:lnTo>
                    <a:pt x="980" y="5300"/>
                  </a:lnTo>
                  <a:close/>
                  <a:moveTo>
                    <a:pt x="1326" y="6049"/>
                  </a:moveTo>
                  <a:lnTo>
                    <a:pt x="1498" y="6106"/>
                  </a:lnTo>
                  <a:lnTo>
                    <a:pt x="1585" y="6394"/>
                  </a:lnTo>
                  <a:lnTo>
                    <a:pt x="1383" y="6221"/>
                  </a:lnTo>
                  <a:cubicBezTo>
                    <a:pt x="1383" y="6221"/>
                    <a:pt x="1326" y="6049"/>
                    <a:pt x="1326" y="6049"/>
                  </a:cubicBezTo>
                  <a:close/>
                  <a:moveTo>
                    <a:pt x="1931" y="6193"/>
                  </a:moveTo>
                  <a:lnTo>
                    <a:pt x="1815" y="6394"/>
                  </a:lnTo>
                  <a:lnTo>
                    <a:pt x="1931" y="6538"/>
                  </a:lnTo>
                  <a:lnTo>
                    <a:pt x="2017" y="6452"/>
                  </a:lnTo>
                  <a:lnTo>
                    <a:pt x="2017" y="6279"/>
                  </a:lnTo>
                  <a:lnTo>
                    <a:pt x="1931" y="6193"/>
                  </a:lnTo>
                  <a:close/>
                  <a:moveTo>
                    <a:pt x="1642" y="6769"/>
                  </a:moveTo>
                  <a:lnTo>
                    <a:pt x="1787" y="6884"/>
                  </a:lnTo>
                  <a:lnTo>
                    <a:pt x="1902" y="6798"/>
                  </a:lnTo>
                  <a:lnTo>
                    <a:pt x="1787" y="6596"/>
                  </a:lnTo>
                  <a:lnTo>
                    <a:pt x="1585" y="6625"/>
                  </a:lnTo>
                  <a:close/>
                  <a:moveTo>
                    <a:pt x="2046" y="7374"/>
                  </a:moveTo>
                  <a:lnTo>
                    <a:pt x="2219" y="7143"/>
                  </a:lnTo>
                  <a:lnTo>
                    <a:pt x="2075" y="7143"/>
                  </a:lnTo>
                  <a:lnTo>
                    <a:pt x="1959" y="7287"/>
                  </a:lnTo>
                  <a:lnTo>
                    <a:pt x="2046" y="7374"/>
                  </a:lnTo>
                  <a:close/>
                  <a:moveTo>
                    <a:pt x="2219" y="7402"/>
                  </a:moveTo>
                  <a:lnTo>
                    <a:pt x="2046" y="7575"/>
                  </a:lnTo>
                  <a:lnTo>
                    <a:pt x="2046" y="7777"/>
                  </a:lnTo>
                  <a:cubicBezTo>
                    <a:pt x="2103" y="7806"/>
                    <a:pt x="2132" y="7834"/>
                    <a:pt x="2161" y="7863"/>
                  </a:cubicBezTo>
                  <a:cubicBezTo>
                    <a:pt x="2161" y="7863"/>
                    <a:pt x="2276" y="8094"/>
                    <a:pt x="2276" y="8094"/>
                  </a:cubicBezTo>
                  <a:lnTo>
                    <a:pt x="2391" y="7921"/>
                  </a:lnTo>
                  <a:lnTo>
                    <a:pt x="2334" y="7748"/>
                  </a:lnTo>
                  <a:lnTo>
                    <a:pt x="2334" y="7518"/>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566" name="Google Shape;1566;p79"/>
            <p:cNvSpPr/>
            <p:nvPr/>
          </p:nvSpPr>
          <p:spPr>
            <a:xfrm>
              <a:off x="7741800" y="3716640"/>
              <a:ext cx="29881" cy="60118"/>
            </a:xfrm>
            <a:custGeom>
              <a:rect b="b" l="l" r="r" t="t"/>
              <a:pathLst>
                <a:path extrusionOk="0" h="2651" w="1326">
                  <a:moveTo>
                    <a:pt x="1268" y="1"/>
                  </a:moveTo>
                  <a:lnTo>
                    <a:pt x="1037" y="173"/>
                  </a:lnTo>
                  <a:lnTo>
                    <a:pt x="1210" y="490"/>
                  </a:lnTo>
                  <a:lnTo>
                    <a:pt x="1210" y="260"/>
                  </a:lnTo>
                  <a:lnTo>
                    <a:pt x="1325" y="116"/>
                  </a:lnTo>
                  <a:lnTo>
                    <a:pt x="1268" y="1"/>
                  </a:lnTo>
                  <a:close/>
                  <a:moveTo>
                    <a:pt x="634" y="1556"/>
                  </a:moveTo>
                  <a:lnTo>
                    <a:pt x="836" y="1441"/>
                  </a:lnTo>
                  <a:lnTo>
                    <a:pt x="922" y="1585"/>
                  </a:lnTo>
                  <a:lnTo>
                    <a:pt x="778" y="1585"/>
                  </a:lnTo>
                  <a:lnTo>
                    <a:pt x="634" y="1556"/>
                  </a:lnTo>
                  <a:close/>
                  <a:moveTo>
                    <a:pt x="29" y="2420"/>
                  </a:moveTo>
                  <a:lnTo>
                    <a:pt x="145" y="2247"/>
                  </a:lnTo>
                  <a:lnTo>
                    <a:pt x="346" y="2190"/>
                  </a:lnTo>
                  <a:lnTo>
                    <a:pt x="433" y="2247"/>
                  </a:lnTo>
                  <a:lnTo>
                    <a:pt x="231" y="2593"/>
                  </a:lnTo>
                  <a:lnTo>
                    <a:pt x="87" y="2650"/>
                  </a:lnTo>
                  <a:lnTo>
                    <a:pt x="0" y="2564"/>
                  </a:lnTo>
                  <a:close/>
                </a:path>
              </a:pathLst>
            </a:custGeom>
            <a:solidFill>
              <a:schemeClr val="accent3"/>
            </a:solidFill>
            <a:ln>
              <a:noFill/>
            </a:ln>
          </p:spPr>
        </p:sp>
        <p:sp>
          <p:nvSpPr>
            <p:cNvPr id="1567" name="Google Shape;1567;p79"/>
            <p:cNvSpPr/>
            <p:nvPr/>
          </p:nvSpPr>
          <p:spPr>
            <a:xfrm>
              <a:off x="5436000" y="2853360"/>
              <a:ext cx="36359" cy="5040"/>
            </a:xfrm>
            <a:custGeom>
              <a:rect b="b" l="l" r="r" t="t"/>
              <a:pathLst>
                <a:path extrusionOk="0" h="231" w="1614">
                  <a:moveTo>
                    <a:pt x="1614" y="202"/>
                  </a:moveTo>
                  <a:lnTo>
                    <a:pt x="1326" y="1"/>
                  </a:lnTo>
                  <a:lnTo>
                    <a:pt x="1" y="231"/>
                  </a:lnTo>
                  <a:close/>
                </a:path>
              </a:pathLst>
            </a:custGeom>
            <a:solidFill>
              <a:schemeClr val="accent3"/>
            </a:solidFill>
            <a:ln>
              <a:noFill/>
            </a:ln>
          </p:spPr>
        </p:sp>
        <p:sp>
          <p:nvSpPr>
            <p:cNvPr id="1568" name="Google Shape;1568;p79"/>
            <p:cNvSpPr/>
            <p:nvPr/>
          </p:nvSpPr>
          <p:spPr>
            <a:xfrm>
              <a:off x="7594920" y="2744640"/>
              <a:ext cx="7560" cy="6120"/>
            </a:xfrm>
            <a:custGeom>
              <a:rect b="b" l="l" r="r" t="t"/>
              <a:pathLst>
                <a:path extrusionOk="0" h="289" w="347">
                  <a:moveTo>
                    <a:pt x="1" y="260"/>
                  </a:moveTo>
                  <a:lnTo>
                    <a:pt x="116" y="288"/>
                  </a:lnTo>
                  <a:lnTo>
                    <a:pt x="318" y="173"/>
                  </a:lnTo>
                  <a:lnTo>
                    <a:pt x="346" y="0"/>
                  </a:lnTo>
                  <a:lnTo>
                    <a:pt x="174" y="58"/>
                  </a:lnTo>
                  <a:close/>
                </a:path>
              </a:pathLst>
            </a:custGeom>
            <a:solidFill>
              <a:schemeClr val="accent3"/>
            </a:solidFill>
            <a:ln>
              <a:noFill/>
            </a:ln>
          </p:spPr>
        </p:sp>
        <p:sp>
          <p:nvSpPr>
            <p:cNvPr id="1569" name="Google Shape;1569;p79"/>
            <p:cNvSpPr/>
            <p:nvPr/>
          </p:nvSpPr>
          <p:spPr>
            <a:xfrm>
              <a:off x="7218720" y="1301400"/>
              <a:ext cx="3600" cy="5400"/>
            </a:xfrm>
            <a:custGeom>
              <a:rect b="b" l="l" r="r" t="t"/>
              <a:pathLst>
                <a:path extrusionOk="0" h="260" w="173">
                  <a:moveTo>
                    <a:pt x="58" y="259"/>
                  </a:moveTo>
                  <a:lnTo>
                    <a:pt x="144" y="230"/>
                  </a:lnTo>
                  <a:lnTo>
                    <a:pt x="173" y="115"/>
                  </a:lnTo>
                  <a:lnTo>
                    <a:pt x="58" y="0"/>
                  </a:lnTo>
                  <a:lnTo>
                    <a:pt x="0" y="115"/>
                  </a:lnTo>
                  <a:close/>
                </a:path>
              </a:pathLst>
            </a:custGeom>
            <a:solidFill>
              <a:schemeClr val="accent3"/>
            </a:solidFill>
            <a:ln>
              <a:noFill/>
            </a:ln>
          </p:spPr>
        </p:sp>
        <p:sp>
          <p:nvSpPr>
            <p:cNvPr id="1570" name="Google Shape;1570;p79"/>
            <p:cNvSpPr/>
            <p:nvPr/>
          </p:nvSpPr>
          <p:spPr>
            <a:xfrm>
              <a:off x="7198200" y="1298880"/>
              <a:ext cx="6840" cy="4320"/>
            </a:xfrm>
            <a:custGeom>
              <a:rect b="b" l="l" r="r" t="t"/>
              <a:pathLst>
                <a:path extrusionOk="0" h="203" w="318">
                  <a:moveTo>
                    <a:pt x="87" y="202"/>
                  </a:moveTo>
                  <a:lnTo>
                    <a:pt x="231" y="202"/>
                  </a:lnTo>
                  <a:lnTo>
                    <a:pt x="317" y="58"/>
                  </a:lnTo>
                  <a:lnTo>
                    <a:pt x="58" y="1"/>
                  </a:lnTo>
                  <a:lnTo>
                    <a:pt x="0" y="87"/>
                  </a:lnTo>
                  <a:close/>
                </a:path>
              </a:pathLst>
            </a:custGeom>
            <a:solidFill>
              <a:schemeClr val="accent3"/>
            </a:solidFill>
            <a:ln>
              <a:noFill/>
            </a:ln>
          </p:spPr>
        </p:sp>
        <p:sp>
          <p:nvSpPr>
            <p:cNvPr id="1571" name="Google Shape;1571;p79"/>
            <p:cNvSpPr/>
            <p:nvPr/>
          </p:nvSpPr>
          <p:spPr>
            <a:xfrm>
              <a:off x="7178760" y="1302840"/>
              <a:ext cx="6120" cy="7560"/>
            </a:xfrm>
            <a:custGeom>
              <a:rect b="b" l="l" r="r" t="t"/>
              <a:pathLst>
                <a:path extrusionOk="0" h="347" w="289">
                  <a:moveTo>
                    <a:pt x="115" y="346"/>
                  </a:moveTo>
                  <a:lnTo>
                    <a:pt x="231" y="317"/>
                  </a:lnTo>
                  <a:lnTo>
                    <a:pt x="288" y="260"/>
                  </a:lnTo>
                  <a:lnTo>
                    <a:pt x="259" y="58"/>
                  </a:lnTo>
                  <a:lnTo>
                    <a:pt x="87" y="1"/>
                  </a:lnTo>
                  <a:lnTo>
                    <a:pt x="0" y="173"/>
                  </a:lnTo>
                  <a:close/>
                </a:path>
              </a:pathLst>
            </a:custGeom>
            <a:solidFill>
              <a:schemeClr val="accent3"/>
            </a:solidFill>
            <a:ln>
              <a:noFill/>
            </a:ln>
          </p:spPr>
        </p:sp>
        <p:sp>
          <p:nvSpPr>
            <p:cNvPr id="1572" name="Google Shape;1572;p79"/>
            <p:cNvSpPr/>
            <p:nvPr/>
          </p:nvSpPr>
          <p:spPr>
            <a:xfrm>
              <a:off x="7619760" y="1847160"/>
              <a:ext cx="3600" cy="6840"/>
            </a:xfrm>
            <a:custGeom>
              <a:rect b="b" l="l" r="r" t="t"/>
              <a:pathLst>
                <a:path extrusionOk="0" h="318" w="174">
                  <a:moveTo>
                    <a:pt x="58" y="58"/>
                  </a:moveTo>
                  <a:lnTo>
                    <a:pt x="0" y="87"/>
                  </a:lnTo>
                  <a:lnTo>
                    <a:pt x="58" y="317"/>
                  </a:lnTo>
                  <a:lnTo>
                    <a:pt x="173" y="202"/>
                  </a:lnTo>
                  <a:lnTo>
                    <a:pt x="173" y="58"/>
                  </a:lnTo>
                  <a:lnTo>
                    <a:pt x="115" y="1"/>
                  </a:lnTo>
                  <a:close/>
                </a:path>
              </a:pathLst>
            </a:custGeom>
            <a:solidFill>
              <a:schemeClr val="accent3"/>
            </a:solidFill>
            <a:ln>
              <a:noFill/>
            </a:ln>
          </p:spPr>
        </p:sp>
        <p:sp>
          <p:nvSpPr>
            <p:cNvPr id="1573" name="Google Shape;1573;p79"/>
            <p:cNvSpPr/>
            <p:nvPr/>
          </p:nvSpPr>
          <p:spPr>
            <a:xfrm>
              <a:off x="7614720" y="1836000"/>
              <a:ext cx="7560" cy="7560"/>
            </a:xfrm>
            <a:custGeom>
              <a:rect b="b" l="l" r="r" t="t"/>
              <a:pathLst>
                <a:path extrusionOk="0" h="346" w="347">
                  <a:moveTo>
                    <a:pt x="1" y="115"/>
                  </a:moveTo>
                  <a:lnTo>
                    <a:pt x="231" y="346"/>
                  </a:lnTo>
                  <a:lnTo>
                    <a:pt x="318" y="317"/>
                  </a:lnTo>
                  <a:lnTo>
                    <a:pt x="346" y="202"/>
                  </a:lnTo>
                  <a:lnTo>
                    <a:pt x="174" y="0"/>
                  </a:lnTo>
                  <a:lnTo>
                    <a:pt x="30" y="0"/>
                  </a:lnTo>
                  <a:close/>
                </a:path>
              </a:pathLst>
            </a:custGeom>
            <a:solidFill>
              <a:schemeClr val="accent3"/>
            </a:solidFill>
            <a:ln>
              <a:noFill/>
            </a:ln>
          </p:spPr>
        </p:sp>
        <p:sp>
          <p:nvSpPr>
            <p:cNvPr id="1574" name="Google Shape;1574;p79"/>
            <p:cNvSpPr/>
            <p:nvPr/>
          </p:nvSpPr>
          <p:spPr>
            <a:xfrm>
              <a:off x="5705280" y="1766520"/>
              <a:ext cx="3600" cy="8280"/>
            </a:xfrm>
            <a:custGeom>
              <a:rect b="b" l="l" r="r" t="t"/>
              <a:pathLst>
                <a:path extrusionOk="0" h="376" w="174">
                  <a:moveTo>
                    <a:pt x="1" y="1"/>
                  </a:moveTo>
                  <a:lnTo>
                    <a:pt x="1" y="231"/>
                  </a:lnTo>
                  <a:lnTo>
                    <a:pt x="116" y="375"/>
                  </a:lnTo>
                  <a:lnTo>
                    <a:pt x="174" y="174"/>
                  </a:lnTo>
                  <a:lnTo>
                    <a:pt x="87" y="1"/>
                  </a:lnTo>
                  <a:close/>
                </a:path>
              </a:pathLst>
            </a:custGeom>
            <a:solidFill>
              <a:schemeClr val="accent3"/>
            </a:solidFill>
            <a:ln>
              <a:noFill/>
            </a:ln>
          </p:spPr>
        </p:sp>
        <p:sp>
          <p:nvSpPr>
            <p:cNvPr id="1575" name="Google Shape;1575;p79"/>
            <p:cNvSpPr/>
            <p:nvPr/>
          </p:nvSpPr>
          <p:spPr>
            <a:xfrm>
              <a:off x="5695560" y="1750680"/>
              <a:ext cx="5400" cy="24479"/>
            </a:xfrm>
            <a:custGeom>
              <a:rect b="b" l="l" r="r" t="t"/>
              <a:pathLst>
                <a:path extrusionOk="0" h="1096" w="260">
                  <a:moveTo>
                    <a:pt x="1" y="29"/>
                  </a:moveTo>
                  <a:lnTo>
                    <a:pt x="1" y="404"/>
                  </a:lnTo>
                  <a:lnTo>
                    <a:pt x="116" y="663"/>
                  </a:lnTo>
                  <a:lnTo>
                    <a:pt x="87" y="1009"/>
                  </a:lnTo>
                  <a:lnTo>
                    <a:pt x="145" y="1095"/>
                  </a:lnTo>
                  <a:lnTo>
                    <a:pt x="260" y="894"/>
                  </a:lnTo>
                  <a:lnTo>
                    <a:pt x="202" y="289"/>
                  </a:lnTo>
                  <a:lnTo>
                    <a:pt x="87" y="1"/>
                  </a:lnTo>
                  <a:close/>
                </a:path>
              </a:pathLst>
            </a:custGeom>
            <a:solidFill>
              <a:schemeClr val="accent3"/>
            </a:solidFill>
            <a:ln>
              <a:noFill/>
            </a:ln>
          </p:spPr>
        </p:sp>
        <p:sp>
          <p:nvSpPr>
            <p:cNvPr id="1576" name="Google Shape;1576;p79"/>
            <p:cNvSpPr/>
            <p:nvPr/>
          </p:nvSpPr>
          <p:spPr>
            <a:xfrm>
              <a:off x="5688360" y="1740960"/>
              <a:ext cx="5040" cy="6840"/>
            </a:xfrm>
            <a:custGeom>
              <a:rect b="b" l="l" r="r" t="t"/>
              <a:pathLst>
                <a:path extrusionOk="0" h="318" w="232">
                  <a:moveTo>
                    <a:pt x="1" y="29"/>
                  </a:moveTo>
                  <a:lnTo>
                    <a:pt x="116" y="260"/>
                  </a:lnTo>
                  <a:lnTo>
                    <a:pt x="231" y="317"/>
                  </a:lnTo>
                  <a:lnTo>
                    <a:pt x="231" y="145"/>
                  </a:lnTo>
                  <a:lnTo>
                    <a:pt x="87" y="1"/>
                  </a:lnTo>
                  <a:close/>
                </a:path>
              </a:pathLst>
            </a:custGeom>
            <a:solidFill>
              <a:schemeClr val="accent3"/>
            </a:solidFill>
            <a:ln>
              <a:noFill/>
            </a:ln>
          </p:spPr>
        </p:sp>
        <p:sp>
          <p:nvSpPr>
            <p:cNvPr id="1577" name="Google Shape;1577;p79"/>
            <p:cNvSpPr/>
            <p:nvPr/>
          </p:nvSpPr>
          <p:spPr>
            <a:xfrm>
              <a:off x="5373000" y="1632600"/>
              <a:ext cx="34560" cy="34560"/>
            </a:xfrm>
            <a:custGeom>
              <a:rect b="b" l="l" r="r" t="t"/>
              <a:pathLst>
                <a:path extrusionOk="0" h="1527" w="1528">
                  <a:moveTo>
                    <a:pt x="347" y="1527"/>
                  </a:moveTo>
                  <a:lnTo>
                    <a:pt x="433" y="1527"/>
                  </a:lnTo>
                  <a:lnTo>
                    <a:pt x="375" y="1412"/>
                  </a:lnTo>
                  <a:lnTo>
                    <a:pt x="404" y="1296"/>
                  </a:lnTo>
                  <a:lnTo>
                    <a:pt x="519" y="1268"/>
                  </a:lnTo>
                  <a:lnTo>
                    <a:pt x="635" y="1469"/>
                  </a:lnTo>
                  <a:lnTo>
                    <a:pt x="750" y="1412"/>
                  </a:lnTo>
                  <a:lnTo>
                    <a:pt x="836" y="1469"/>
                  </a:lnTo>
                  <a:lnTo>
                    <a:pt x="1009" y="1412"/>
                  </a:lnTo>
                  <a:lnTo>
                    <a:pt x="1067" y="1239"/>
                  </a:lnTo>
                  <a:lnTo>
                    <a:pt x="1297" y="1066"/>
                  </a:lnTo>
                  <a:lnTo>
                    <a:pt x="1499" y="980"/>
                  </a:lnTo>
                  <a:lnTo>
                    <a:pt x="1527" y="864"/>
                  </a:lnTo>
                  <a:lnTo>
                    <a:pt x="1412" y="634"/>
                  </a:lnTo>
                  <a:lnTo>
                    <a:pt x="1124" y="490"/>
                  </a:lnTo>
                  <a:lnTo>
                    <a:pt x="1095" y="317"/>
                  </a:lnTo>
                  <a:lnTo>
                    <a:pt x="894" y="58"/>
                  </a:lnTo>
                  <a:lnTo>
                    <a:pt x="779" y="0"/>
                  </a:lnTo>
                  <a:lnTo>
                    <a:pt x="606" y="58"/>
                  </a:lnTo>
                  <a:lnTo>
                    <a:pt x="404" y="259"/>
                  </a:lnTo>
                  <a:lnTo>
                    <a:pt x="231" y="259"/>
                  </a:lnTo>
                  <a:lnTo>
                    <a:pt x="1" y="461"/>
                  </a:lnTo>
                  <a:lnTo>
                    <a:pt x="30" y="634"/>
                  </a:lnTo>
                  <a:lnTo>
                    <a:pt x="174" y="836"/>
                  </a:lnTo>
                  <a:lnTo>
                    <a:pt x="203" y="1037"/>
                  </a:lnTo>
                  <a:lnTo>
                    <a:pt x="174" y="1354"/>
                  </a:lnTo>
                  <a:close/>
                </a:path>
              </a:pathLst>
            </a:custGeom>
            <a:solidFill>
              <a:schemeClr val="accent3"/>
            </a:solidFill>
            <a:ln>
              <a:noFill/>
            </a:ln>
          </p:spPr>
        </p:sp>
        <p:sp>
          <p:nvSpPr>
            <p:cNvPr id="1578" name="Google Shape;1578;p79"/>
            <p:cNvSpPr/>
            <p:nvPr/>
          </p:nvSpPr>
          <p:spPr>
            <a:xfrm>
              <a:off x="5396760" y="1874160"/>
              <a:ext cx="6840" cy="9360"/>
            </a:xfrm>
            <a:custGeom>
              <a:rect b="b" l="l" r="r" t="t"/>
              <a:pathLst>
                <a:path extrusionOk="0" h="433" w="318">
                  <a:moveTo>
                    <a:pt x="1" y="289"/>
                  </a:moveTo>
                  <a:lnTo>
                    <a:pt x="30" y="404"/>
                  </a:lnTo>
                  <a:lnTo>
                    <a:pt x="202" y="433"/>
                  </a:lnTo>
                  <a:lnTo>
                    <a:pt x="318" y="289"/>
                  </a:lnTo>
                  <a:lnTo>
                    <a:pt x="289" y="116"/>
                  </a:lnTo>
                  <a:lnTo>
                    <a:pt x="174" y="1"/>
                  </a:lnTo>
                  <a:lnTo>
                    <a:pt x="58" y="87"/>
                  </a:lnTo>
                  <a:lnTo>
                    <a:pt x="58" y="202"/>
                  </a:lnTo>
                  <a:close/>
                </a:path>
              </a:pathLst>
            </a:custGeom>
            <a:solidFill>
              <a:schemeClr val="accent3"/>
            </a:solidFill>
            <a:ln>
              <a:noFill/>
            </a:ln>
          </p:spPr>
        </p:sp>
        <p:sp>
          <p:nvSpPr>
            <p:cNvPr id="1579" name="Google Shape;1579;p79"/>
            <p:cNvSpPr/>
            <p:nvPr/>
          </p:nvSpPr>
          <p:spPr>
            <a:xfrm>
              <a:off x="5491080" y="2001240"/>
              <a:ext cx="16560" cy="9360"/>
            </a:xfrm>
            <a:custGeom>
              <a:rect b="b" l="l" r="r" t="t"/>
              <a:pathLst>
                <a:path extrusionOk="0" h="433" w="750">
                  <a:moveTo>
                    <a:pt x="0" y="0"/>
                  </a:moveTo>
                  <a:lnTo>
                    <a:pt x="29" y="87"/>
                  </a:lnTo>
                  <a:lnTo>
                    <a:pt x="173" y="144"/>
                  </a:lnTo>
                  <a:lnTo>
                    <a:pt x="202" y="288"/>
                  </a:lnTo>
                  <a:lnTo>
                    <a:pt x="432" y="432"/>
                  </a:lnTo>
                  <a:lnTo>
                    <a:pt x="663" y="346"/>
                  </a:lnTo>
                  <a:lnTo>
                    <a:pt x="749" y="259"/>
                  </a:lnTo>
                  <a:lnTo>
                    <a:pt x="663" y="58"/>
                  </a:lnTo>
                  <a:lnTo>
                    <a:pt x="490" y="0"/>
                  </a:lnTo>
                  <a:lnTo>
                    <a:pt x="317" y="58"/>
                  </a:lnTo>
                  <a:lnTo>
                    <a:pt x="144" y="0"/>
                  </a:lnTo>
                  <a:close/>
                </a:path>
              </a:pathLst>
            </a:custGeom>
            <a:solidFill>
              <a:schemeClr val="accent3"/>
            </a:solidFill>
            <a:ln>
              <a:noFill/>
            </a:ln>
          </p:spPr>
        </p:sp>
        <p:sp>
          <p:nvSpPr>
            <p:cNvPr id="1580" name="Google Shape;1580;p79"/>
            <p:cNvSpPr/>
            <p:nvPr/>
          </p:nvSpPr>
          <p:spPr>
            <a:xfrm>
              <a:off x="5461560" y="1646640"/>
              <a:ext cx="12240" cy="17279"/>
            </a:xfrm>
            <a:custGeom>
              <a:rect b="b" l="l" r="r" t="t"/>
              <a:pathLst>
                <a:path extrusionOk="0" h="778" w="548">
                  <a:moveTo>
                    <a:pt x="548" y="778"/>
                  </a:moveTo>
                  <a:lnTo>
                    <a:pt x="519" y="576"/>
                  </a:lnTo>
                  <a:lnTo>
                    <a:pt x="403" y="461"/>
                  </a:lnTo>
                  <a:lnTo>
                    <a:pt x="403" y="288"/>
                  </a:lnTo>
                  <a:lnTo>
                    <a:pt x="519" y="202"/>
                  </a:lnTo>
                  <a:lnTo>
                    <a:pt x="432" y="58"/>
                  </a:lnTo>
                  <a:lnTo>
                    <a:pt x="231" y="0"/>
                  </a:lnTo>
                  <a:lnTo>
                    <a:pt x="58" y="87"/>
                  </a:lnTo>
                  <a:lnTo>
                    <a:pt x="0" y="461"/>
                  </a:lnTo>
                  <a:lnTo>
                    <a:pt x="87" y="605"/>
                  </a:lnTo>
                  <a:lnTo>
                    <a:pt x="259" y="634"/>
                  </a:lnTo>
                  <a:lnTo>
                    <a:pt x="403" y="778"/>
                  </a:lnTo>
                  <a:close/>
                </a:path>
              </a:pathLst>
            </a:custGeom>
            <a:solidFill>
              <a:schemeClr val="accent3"/>
            </a:solidFill>
            <a:ln>
              <a:noFill/>
            </a:ln>
          </p:spPr>
        </p:sp>
        <p:sp>
          <p:nvSpPr>
            <p:cNvPr id="1581" name="Google Shape;1581;p79"/>
            <p:cNvSpPr/>
            <p:nvPr/>
          </p:nvSpPr>
          <p:spPr>
            <a:xfrm>
              <a:off x="5465520" y="1612440"/>
              <a:ext cx="14040" cy="14760"/>
            </a:xfrm>
            <a:custGeom>
              <a:rect b="b" l="l" r="r" t="t"/>
              <a:pathLst>
                <a:path extrusionOk="0" h="663" w="634">
                  <a:moveTo>
                    <a:pt x="0" y="663"/>
                  </a:moveTo>
                  <a:lnTo>
                    <a:pt x="202" y="461"/>
                  </a:lnTo>
                  <a:lnTo>
                    <a:pt x="346" y="519"/>
                  </a:lnTo>
                  <a:lnTo>
                    <a:pt x="547" y="375"/>
                  </a:lnTo>
                  <a:lnTo>
                    <a:pt x="490" y="260"/>
                  </a:lnTo>
                  <a:lnTo>
                    <a:pt x="519" y="144"/>
                  </a:lnTo>
                  <a:lnTo>
                    <a:pt x="634" y="58"/>
                  </a:lnTo>
                  <a:lnTo>
                    <a:pt x="576" y="0"/>
                  </a:lnTo>
                  <a:lnTo>
                    <a:pt x="432" y="29"/>
                  </a:lnTo>
                  <a:lnTo>
                    <a:pt x="115" y="260"/>
                  </a:lnTo>
                  <a:lnTo>
                    <a:pt x="0" y="490"/>
                  </a:lnTo>
                  <a:close/>
                </a:path>
              </a:pathLst>
            </a:custGeom>
            <a:solidFill>
              <a:schemeClr val="accent3"/>
            </a:solidFill>
            <a:ln>
              <a:noFill/>
            </a:ln>
          </p:spPr>
        </p:sp>
        <p:sp>
          <p:nvSpPr>
            <p:cNvPr id="1582" name="Google Shape;1582;p79"/>
            <p:cNvSpPr/>
            <p:nvPr/>
          </p:nvSpPr>
          <p:spPr>
            <a:xfrm>
              <a:off x="5487840" y="1631880"/>
              <a:ext cx="14760" cy="6840"/>
            </a:xfrm>
            <a:custGeom>
              <a:rect b="b" l="l" r="r" t="t"/>
              <a:pathLst>
                <a:path extrusionOk="0" h="318" w="663">
                  <a:moveTo>
                    <a:pt x="0" y="58"/>
                  </a:moveTo>
                  <a:lnTo>
                    <a:pt x="231" y="260"/>
                  </a:lnTo>
                  <a:lnTo>
                    <a:pt x="490" y="317"/>
                  </a:lnTo>
                  <a:lnTo>
                    <a:pt x="663" y="260"/>
                  </a:lnTo>
                  <a:lnTo>
                    <a:pt x="634" y="144"/>
                  </a:lnTo>
                  <a:lnTo>
                    <a:pt x="317" y="87"/>
                  </a:lnTo>
                  <a:lnTo>
                    <a:pt x="116" y="0"/>
                  </a:lnTo>
                  <a:close/>
                </a:path>
              </a:pathLst>
            </a:custGeom>
            <a:solidFill>
              <a:schemeClr val="accent3"/>
            </a:solidFill>
            <a:ln>
              <a:noFill/>
            </a:ln>
          </p:spPr>
        </p:sp>
        <p:sp>
          <p:nvSpPr>
            <p:cNvPr id="1583" name="Google Shape;1583;p79"/>
            <p:cNvSpPr/>
            <p:nvPr/>
          </p:nvSpPr>
          <p:spPr>
            <a:xfrm>
              <a:off x="5529600" y="1663560"/>
              <a:ext cx="25200" cy="25200"/>
            </a:xfrm>
            <a:custGeom>
              <a:rect b="b" l="l" r="r" t="t"/>
              <a:pathLst>
                <a:path extrusionOk="0" h="1125" w="1125">
                  <a:moveTo>
                    <a:pt x="289" y="289"/>
                  </a:moveTo>
                  <a:lnTo>
                    <a:pt x="318" y="491"/>
                  </a:lnTo>
                  <a:lnTo>
                    <a:pt x="174" y="692"/>
                  </a:lnTo>
                  <a:lnTo>
                    <a:pt x="58" y="779"/>
                  </a:lnTo>
                  <a:lnTo>
                    <a:pt x="1" y="980"/>
                  </a:lnTo>
                  <a:lnTo>
                    <a:pt x="116" y="1124"/>
                  </a:lnTo>
                  <a:lnTo>
                    <a:pt x="231" y="1095"/>
                  </a:lnTo>
                  <a:lnTo>
                    <a:pt x="462" y="923"/>
                  </a:lnTo>
                  <a:lnTo>
                    <a:pt x="606" y="836"/>
                  </a:lnTo>
                  <a:lnTo>
                    <a:pt x="750" y="606"/>
                  </a:lnTo>
                  <a:lnTo>
                    <a:pt x="922" y="519"/>
                  </a:lnTo>
                  <a:lnTo>
                    <a:pt x="1124" y="260"/>
                  </a:lnTo>
                  <a:lnTo>
                    <a:pt x="1095" y="87"/>
                  </a:lnTo>
                  <a:lnTo>
                    <a:pt x="1009" y="30"/>
                  </a:lnTo>
                  <a:lnTo>
                    <a:pt x="778" y="1"/>
                  </a:lnTo>
                  <a:lnTo>
                    <a:pt x="433" y="87"/>
                  </a:lnTo>
                  <a:close/>
                </a:path>
              </a:pathLst>
            </a:custGeom>
            <a:solidFill>
              <a:schemeClr val="accent3"/>
            </a:solidFill>
            <a:ln>
              <a:noFill/>
            </a:ln>
          </p:spPr>
        </p:sp>
        <p:sp>
          <p:nvSpPr>
            <p:cNvPr id="1584" name="Google Shape;1584;p79"/>
            <p:cNvSpPr/>
            <p:nvPr/>
          </p:nvSpPr>
          <p:spPr>
            <a:xfrm>
              <a:off x="5546160" y="1623600"/>
              <a:ext cx="21960" cy="29160"/>
            </a:xfrm>
            <a:custGeom>
              <a:rect b="b" l="l" r="r" t="t"/>
              <a:pathLst>
                <a:path extrusionOk="0" h="1297" w="981">
                  <a:moveTo>
                    <a:pt x="375" y="0"/>
                  </a:moveTo>
                  <a:lnTo>
                    <a:pt x="174" y="259"/>
                  </a:lnTo>
                  <a:lnTo>
                    <a:pt x="116" y="605"/>
                  </a:lnTo>
                  <a:lnTo>
                    <a:pt x="1" y="893"/>
                  </a:lnTo>
                  <a:lnTo>
                    <a:pt x="30" y="1037"/>
                  </a:lnTo>
                  <a:lnTo>
                    <a:pt x="289" y="1095"/>
                  </a:lnTo>
                  <a:lnTo>
                    <a:pt x="375" y="1210"/>
                  </a:lnTo>
                  <a:lnTo>
                    <a:pt x="606" y="1210"/>
                  </a:lnTo>
                  <a:lnTo>
                    <a:pt x="778" y="1296"/>
                  </a:lnTo>
                  <a:lnTo>
                    <a:pt x="951" y="1239"/>
                  </a:lnTo>
                  <a:lnTo>
                    <a:pt x="980" y="1095"/>
                  </a:lnTo>
                  <a:lnTo>
                    <a:pt x="807" y="778"/>
                  </a:lnTo>
                  <a:lnTo>
                    <a:pt x="750" y="461"/>
                  </a:lnTo>
                  <a:lnTo>
                    <a:pt x="490" y="230"/>
                  </a:lnTo>
                  <a:close/>
                </a:path>
              </a:pathLst>
            </a:custGeom>
            <a:solidFill>
              <a:schemeClr val="accent3"/>
            </a:solidFill>
            <a:ln>
              <a:noFill/>
            </a:ln>
          </p:spPr>
        </p:sp>
        <p:sp>
          <p:nvSpPr>
            <p:cNvPr id="1585" name="Google Shape;1585;p79"/>
            <p:cNvSpPr/>
            <p:nvPr/>
          </p:nvSpPr>
          <p:spPr>
            <a:xfrm>
              <a:off x="5508720" y="1530360"/>
              <a:ext cx="10800" cy="10080"/>
            </a:xfrm>
            <a:custGeom>
              <a:rect b="b" l="l" r="r" t="t"/>
              <a:pathLst>
                <a:path extrusionOk="0" h="461" w="490">
                  <a:moveTo>
                    <a:pt x="490" y="375"/>
                  </a:moveTo>
                  <a:lnTo>
                    <a:pt x="432" y="202"/>
                  </a:lnTo>
                  <a:lnTo>
                    <a:pt x="461" y="58"/>
                  </a:lnTo>
                  <a:lnTo>
                    <a:pt x="288" y="0"/>
                  </a:lnTo>
                  <a:lnTo>
                    <a:pt x="58" y="29"/>
                  </a:lnTo>
                  <a:lnTo>
                    <a:pt x="0" y="144"/>
                  </a:lnTo>
                  <a:lnTo>
                    <a:pt x="115" y="202"/>
                  </a:lnTo>
                  <a:lnTo>
                    <a:pt x="173" y="375"/>
                  </a:lnTo>
                  <a:lnTo>
                    <a:pt x="346" y="461"/>
                  </a:lnTo>
                  <a:close/>
                </a:path>
              </a:pathLst>
            </a:custGeom>
            <a:solidFill>
              <a:schemeClr val="accent3"/>
            </a:solidFill>
            <a:ln>
              <a:noFill/>
            </a:ln>
          </p:spPr>
        </p:sp>
        <p:sp>
          <p:nvSpPr>
            <p:cNvPr id="1586" name="Google Shape;1586;p79"/>
            <p:cNvSpPr/>
            <p:nvPr/>
          </p:nvSpPr>
          <p:spPr>
            <a:xfrm>
              <a:off x="5531040" y="1463400"/>
              <a:ext cx="13320" cy="26639"/>
            </a:xfrm>
            <a:custGeom>
              <a:rect b="b" l="l" r="r" t="t"/>
              <a:pathLst>
                <a:path extrusionOk="0" h="1182" w="606">
                  <a:moveTo>
                    <a:pt x="173" y="519"/>
                  </a:moveTo>
                  <a:lnTo>
                    <a:pt x="87" y="490"/>
                  </a:lnTo>
                  <a:lnTo>
                    <a:pt x="0" y="375"/>
                  </a:lnTo>
                  <a:lnTo>
                    <a:pt x="0" y="807"/>
                  </a:lnTo>
                  <a:lnTo>
                    <a:pt x="144" y="835"/>
                  </a:lnTo>
                  <a:lnTo>
                    <a:pt x="260" y="749"/>
                  </a:lnTo>
                  <a:lnTo>
                    <a:pt x="346" y="807"/>
                  </a:lnTo>
                  <a:lnTo>
                    <a:pt x="375" y="1037"/>
                  </a:lnTo>
                  <a:lnTo>
                    <a:pt x="490" y="1181"/>
                  </a:lnTo>
                  <a:lnTo>
                    <a:pt x="519" y="951"/>
                  </a:lnTo>
                  <a:lnTo>
                    <a:pt x="432" y="691"/>
                  </a:lnTo>
                  <a:lnTo>
                    <a:pt x="605" y="605"/>
                  </a:lnTo>
                  <a:lnTo>
                    <a:pt x="605" y="461"/>
                  </a:lnTo>
                  <a:lnTo>
                    <a:pt x="432" y="317"/>
                  </a:lnTo>
                  <a:lnTo>
                    <a:pt x="432" y="173"/>
                  </a:lnTo>
                  <a:lnTo>
                    <a:pt x="375" y="0"/>
                  </a:lnTo>
                  <a:lnTo>
                    <a:pt x="231" y="87"/>
                  </a:lnTo>
                  <a:lnTo>
                    <a:pt x="116" y="87"/>
                  </a:lnTo>
                  <a:lnTo>
                    <a:pt x="58" y="173"/>
                  </a:lnTo>
                  <a:lnTo>
                    <a:pt x="202" y="346"/>
                  </a:lnTo>
                  <a:close/>
                </a:path>
              </a:pathLst>
            </a:custGeom>
            <a:solidFill>
              <a:schemeClr val="accent3"/>
            </a:solidFill>
            <a:ln>
              <a:noFill/>
            </a:ln>
          </p:spPr>
        </p:sp>
        <p:sp>
          <p:nvSpPr>
            <p:cNvPr id="1587" name="Google Shape;1587;p79"/>
            <p:cNvSpPr/>
            <p:nvPr/>
          </p:nvSpPr>
          <p:spPr>
            <a:xfrm>
              <a:off x="5514120" y="1440000"/>
              <a:ext cx="12600" cy="7560"/>
            </a:xfrm>
            <a:custGeom>
              <a:rect b="b" l="l" r="r" t="t"/>
              <a:pathLst>
                <a:path extrusionOk="0" h="346" w="577">
                  <a:moveTo>
                    <a:pt x="577" y="231"/>
                  </a:moveTo>
                  <a:lnTo>
                    <a:pt x="288" y="173"/>
                  </a:lnTo>
                  <a:lnTo>
                    <a:pt x="231" y="29"/>
                  </a:lnTo>
                  <a:lnTo>
                    <a:pt x="87" y="0"/>
                  </a:lnTo>
                  <a:lnTo>
                    <a:pt x="0" y="87"/>
                  </a:lnTo>
                  <a:lnTo>
                    <a:pt x="29" y="231"/>
                  </a:lnTo>
                  <a:lnTo>
                    <a:pt x="288" y="346"/>
                  </a:lnTo>
                  <a:lnTo>
                    <a:pt x="490" y="346"/>
                  </a:lnTo>
                  <a:close/>
                </a:path>
              </a:pathLst>
            </a:custGeom>
            <a:solidFill>
              <a:schemeClr val="accent3"/>
            </a:solidFill>
            <a:ln>
              <a:noFill/>
            </a:ln>
          </p:spPr>
        </p:sp>
        <p:sp>
          <p:nvSpPr>
            <p:cNvPr id="1588" name="Google Shape;1588;p79"/>
            <p:cNvSpPr/>
            <p:nvPr/>
          </p:nvSpPr>
          <p:spPr>
            <a:xfrm>
              <a:off x="5527800" y="1432800"/>
              <a:ext cx="16560" cy="8280"/>
            </a:xfrm>
            <a:custGeom>
              <a:rect b="b" l="l" r="r" t="t"/>
              <a:pathLst>
                <a:path extrusionOk="0" h="375" w="750">
                  <a:moveTo>
                    <a:pt x="0" y="317"/>
                  </a:moveTo>
                  <a:cubicBezTo>
                    <a:pt x="58" y="346"/>
                    <a:pt x="87" y="346"/>
                    <a:pt x="116" y="375"/>
                  </a:cubicBezTo>
                  <a:lnTo>
                    <a:pt x="375" y="317"/>
                  </a:lnTo>
                  <a:lnTo>
                    <a:pt x="519" y="317"/>
                  </a:lnTo>
                  <a:lnTo>
                    <a:pt x="720" y="231"/>
                  </a:lnTo>
                  <a:lnTo>
                    <a:pt x="749" y="145"/>
                  </a:lnTo>
                  <a:lnTo>
                    <a:pt x="404" y="116"/>
                  </a:lnTo>
                  <a:lnTo>
                    <a:pt x="260" y="1"/>
                  </a:lnTo>
                  <a:lnTo>
                    <a:pt x="116" y="58"/>
                  </a:lnTo>
                  <a:lnTo>
                    <a:pt x="0" y="28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589" name="Google Shape;1589;p79"/>
            <p:cNvSpPr/>
            <p:nvPr/>
          </p:nvSpPr>
          <p:spPr>
            <a:xfrm>
              <a:off x="5579640" y="1554120"/>
              <a:ext cx="9360" cy="8280"/>
            </a:xfrm>
            <a:custGeom>
              <a:rect b="b" l="l" r="r" t="t"/>
              <a:pathLst>
                <a:path extrusionOk="0" h="376" w="433">
                  <a:moveTo>
                    <a:pt x="260" y="375"/>
                  </a:moveTo>
                  <a:lnTo>
                    <a:pt x="433" y="116"/>
                  </a:lnTo>
                  <a:lnTo>
                    <a:pt x="346" y="1"/>
                  </a:lnTo>
                  <a:lnTo>
                    <a:pt x="145" y="30"/>
                  </a:lnTo>
                  <a:lnTo>
                    <a:pt x="1" y="145"/>
                  </a:lnTo>
                  <a:lnTo>
                    <a:pt x="87" y="347"/>
                  </a:lnTo>
                  <a:close/>
                </a:path>
              </a:pathLst>
            </a:custGeom>
            <a:solidFill>
              <a:schemeClr val="accent3"/>
            </a:solidFill>
            <a:ln>
              <a:noFill/>
            </a:ln>
          </p:spPr>
        </p:sp>
        <p:sp>
          <p:nvSpPr>
            <p:cNvPr id="1590" name="Google Shape;1590;p79"/>
            <p:cNvSpPr/>
            <p:nvPr/>
          </p:nvSpPr>
          <p:spPr>
            <a:xfrm>
              <a:off x="5593320" y="1550880"/>
              <a:ext cx="10800" cy="7560"/>
            </a:xfrm>
            <a:custGeom>
              <a:rect b="b" l="l" r="r" t="t"/>
              <a:pathLst>
                <a:path extrusionOk="0" h="347" w="491">
                  <a:moveTo>
                    <a:pt x="317" y="347"/>
                  </a:moveTo>
                  <a:lnTo>
                    <a:pt x="461" y="203"/>
                  </a:lnTo>
                  <a:lnTo>
                    <a:pt x="490" y="59"/>
                  </a:lnTo>
                  <a:lnTo>
                    <a:pt x="260" y="1"/>
                  </a:lnTo>
                  <a:lnTo>
                    <a:pt x="173" y="87"/>
                  </a:lnTo>
                  <a:lnTo>
                    <a:pt x="1" y="145"/>
                  </a:lnTo>
                  <a:lnTo>
                    <a:pt x="87" y="260"/>
                  </a:lnTo>
                  <a:close/>
                </a:path>
              </a:pathLst>
            </a:custGeom>
            <a:solidFill>
              <a:schemeClr val="accent3"/>
            </a:solidFill>
            <a:ln>
              <a:noFill/>
            </a:ln>
          </p:spPr>
        </p:sp>
        <p:sp>
          <p:nvSpPr>
            <p:cNvPr id="1591" name="Google Shape;1591;p79"/>
            <p:cNvSpPr/>
            <p:nvPr/>
          </p:nvSpPr>
          <p:spPr>
            <a:xfrm>
              <a:off x="5613480" y="1557360"/>
              <a:ext cx="11521" cy="4320"/>
            </a:xfrm>
            <a:custGeom>
              <a:rect b="b" l="l" r="r" t="t"/>
              <a:pathLst>
                <a:path extrusionOk="0" h="203" w="519">
                  <a:moveTo>
                    <a:pt x="404" y="203"/>
                  </a:moveTo>
                  <a:lnTo>
                    <a:pt x="519" y="116"/>
                  </a:lnTo>
                  <a:lnTo>
                    <a:pt x="288" y="1"/>
                  </a:lnTo>
                  <a:lnTo>
                    <a:pt x="0" y="116"/>
                  </a:lnTo>
                  <a:lnTo>
                    <a:pt x="87" y="174"/>
                  </a:lnTo>
                  <a:close/>
                </a:path>
              </a:pathLst>
            </a:custGeom>
            <a:solidFill>
              <a:schemeClr val="accent3"/>
            </a:solidFill>
            <a:ln>
              <a:noFill/>
            </a:ln>
          </p:spPr>
        </p:sp>
        <p:sp>
          <p:nvSpPr>
            <p:cNvPr id="1592" name="Google Shape;1592;p79"/>
            <p:cNvSpPr/>
            <p:nvPr/>
          </p:nvSpPr>
          <p:spPr>
            <a:xfrm>
              <a:off x="5659560" y="1550160"/>
              <a:ext cx="6120" cy="7560"/>
            </a:xfrm>
            <a:custGeom>
              <a:rect b="b" l="l" r="r" t="t"/>
              <a:pathLst>
                <a:path extrusionOk="0" h="346" w="289">
                  <a:moveTo>
                    <a:pt x="1" y="0"/>
                  </a:moveTo>
                  <a:lnTo>
                    <a:pt x="87" y="259"/>
                  </a:lnTo>
                  <a:lnTo>
                    <a:pt x="202" y="346"/>
                  </a:lnTo>
                  <a:lnTo>
                    <a:pt x="289" y="202"/>
                  </a:lnTo>
                  <a:lnTo>
                    <a:pt x="173" y="58"/>
                  </a:lnTo>
                  <a:close/>
                </a:path>
              </a:pathLst>
            </a:custGeom>
            <a:solidFill>
              <a:schemeClr val="accent3"/>
            </a:solidFill>
            <a:ln>
              <a:noFill/>
            </a:ln>
          </p:spPr>
        </p:sp>
        <p:sp>
          <p:nvSpPr>
            <p:cNvPr id="1593" name="Google Shape;1593;p79"/>
            <p:cNvSpPr/>
            <p:nvPr/>
          </p:nvSpPr>
          <p:spPr>
            <a:xfrm>
              <a:off x="5637960" y="1540800"/>
              <a:ext cx="8280" cy="5040"/>
            </a:xfrm>
            <a:custGeom>
              <a:rect b="b" l="l" r="r" t="t"/>
              <a:pathLst>
                <a:path extrusionOk="0" h="232" w="375">
                  <a:moveTo>
                    <a:pt x="0" y="231"/>
                  </a:moveTo>
                  <a:lnTo>
                    <a:pt x="259" y="231"/>
                  </a:lnTo>
                  <a:lnTo>
                    <a:pt x="375" y="59"/>
                  </a:lnTo>
                  <a:lnTo>
                    <a:pt x="202" y="1"/>
                  </a:lnTo>
                  <a:lnTo>
                    <a:pt x="58" y="30"/>
                  </a:lnTo>
                  <a:lnTo>
                    <a:pt x="58" y="145"/>
                  </a:lnTo>
                  <a:close/>
                </a:path>
              </a:pathLst>
            </a:custGeom>
            <a:solidFill>
              <a:schemeClr val="accent3"/>
            </a:solidFill>
            <a:ln>
              <a:noFill/>
            </a:ln>
          </p:spPr>
        </p:sp>
        <p:sp>
          <p:nvSpPr>
            <p:cNvPr id="1594" name="Google Shape;1594;p79"/>
            <p:cNvSpPr/>
            <p:nvPr/>
          </p:nvSpPr>
          <p:spPr>
            <a:xfrm>
              <a:off x="5613120" y="1522440"/>
              <a:ext cx="8280" cy="9000"/>
            </a:xfrm>
            <a:custGeom>
              <a:rect b="b" l="l" r="r" t="t"/>
              <a:pathLst>
                <a:path extrusionOk="0" h="404" w="376">
                  <a:moveTo>
                    <a:pt x="375" y="116"/>
                  </a:moveTo>
                  <a:lnTo>
                    <a:pt x="375" y="0"/>
                  </a:lnTo>
                  <a:lnTo>
                    <a:pt x="260" y="0"/>
                  </a:lnTo>
                  <a:lnTo>
                    <a:pt x="1" y="173"/>
                  </a:lnTo>
                  <a:lnTo>
                    <a:pt x="1" y="317"/>
                  </a:lnTo>
                  <a:lnTo>
                    <a:pt x="202" y="404"/>
                  </a:lnTo>
                  <a:lnTo>
                    <a:pt x="260" y="317"/>
                  </a:lnTo>
                  <a:lnTo>
                    <a:pt x="202" y="231"/>
                  </a:lnTo>
                  <a:lnTo>
                    <a:pt x="231" y="173"/>
                  </a:lnTo>
                  <a:close/>
                </a:path>
              </a:pathLst>
            </a:custGeom>
            <a:solidFill>
              <a:schemeClr val="accent3"/>
            </a:solidFill>
            <a:ln>
              <a:noFill/>
            </a:ln>
          </p:spPr>
        </p:sp>
        <p:sp>
          <p:nvSpPr>
            <p:cNvPr id="1595" name="Google Shape;1595;p79"/>
            <p:cNvSpPr/>
            <p:nvPr/>
          </p:nvSpPr>
          <p:spPr>
            <a:xfrm>
              <a:off x="5627520" y="1517760"/>
              <a:ext cx="7560" cy="6120"/>
            </a:xfrm>
            <a:custGeom>
              <a:rect b="b" l="l" r="r" t="t"/>
              <a:pathLst>
                <a:path extrusionOk="0" h="289" w="346">
                  <a:moveTo>
                    <a:pt x="346" y="145"/>
                  </a:moveTo>
                  <a:lnTo>
                    <a:pt x="288" y="1"/>
                  </a:lnTo>
                  <a:lnTo>
                    <a:pt x="58" y="1"/>
                  </a:lnTo>
                  <a:lnTo>
                    <a:pt x="0" y="87"/>
                  </a:lnTo>
                  <a:lnTo>
                    <a:pt x="29" y="289"/>
                  </a:lnTo>
                  <a:lnTo>
                    <a:pt x="202" y="289"/>
                  </a:lnTo>
                  <a:lnTo>
                    <a:pt x="317" y="231"/>
                  </a:lnTo>
                  <a:close/>
                </a:path>
              </a:pathLst>
            </a:custGeom>
            <a:solidFill>
              <a:schemeClr val="accent3"/>
            </a:solidFill>
            <a:ln>
              <a:noFill/>
            </a:ln>
          </p:spPr>
        </p:sp>
        <p:sp>
          <p:nvSpPr>
            <p:cNvPr id="1596" name="Google Shape;1596;p79"/>
            <p:cNvSpPr/>
            <p:nvPr/>
          </p:nvSpPr>
          <p:spPr>
            <a:xfrm>
              <a:off x="5637240" y="1514160"/>
              <a:ext cx="8280" cy="10800"/>
            </a:xfrm>
            <a:custGeom>
              <a:rect b="b" l="l" r="r" t="t"/>
              <a:pathLst>
                <a:path extrusionOk="0" h="490" w="375">
                  <a:moveTo>
                    <a:pt x="0" y="432"/>
                  </a:moveTo>
                  <a:lnTo>
                    <a:pt x="58" y="490"/>
                  </a:lnTo>
                  <a:lnTo>
                    <a:pt x="144" y="432"/>
                  </a:lnTo>
                  <a:lnTo>
                    <a:pt x="346" y="259"/>
                  </a:lnTo>
                  <a:lnTo>
                    <a:pt x="375" y="115"/>
                  </a:lnTo>
                  <a:lnTo>
                    <a:pt x="260" y="0"/>
                  </a:lnTo>
                  <a:lnTo>
                    <a:pt x="58" y="0"/>
                  </a:lnTo>
                  <a:lnTo>
                    <a:pt x="29" y="173"/>
                  </a:lnTo>
                  <a:lnTo>
                    <a:pt x="58" y="288"/>
                  </a:lnTo>
                  <a:close/>
                </a:path>
              </a:pathLst>
            </a:custGeom>
            <a:solidFill>
              <a:schemeClr val="accent3"/>
            </a:solidFill>
            <a:ln>
              <a:noFill/>
            </a:ln>
          </p:spPr>
        </p:sp>
        <p:sp>
          <p:nvSpPr>
            <p:cNvPr id="1597" name="Google Shape;1597;p79"/>
            <p:cNvSpPr/>
            <p:nvPr/>
          </p:nvSpPr>
          <p:spPr>
            <a:xfrm>
              <a:off x="5613120" y="1500840"/>
              <a:ext cx="12240" cy="7560"/>
            </a:xfrm>
            <a:custGeom>
              <a:rect b="b" l="l" r="r" t="t"/>
              <a:pathLst>
                <a:path extrusionOk="0" h="347" w="548">
                  <a:moveTo>
                    <a:pt x="404" y="347"/>
                  </a:moveTo>
                  <a:lnTo>
                    <a:pt x="548" y="116"/>
                  </a:lnTo>
                  <a:lnTo>
                    <a:pt x="490" y="30"/>
                  </a:lnTo>
                  <a:lnTo>
                    <a:pt x="346" y="1"/>
                  </a:lnTo>
                  <a:lnTo>
                    <a:pt x="202" y="59"/>
                  </a:lnTo>
                  <a:lnTo>
                    <a:pt x="1" y="116"/>
                  </a:lnTo>
                  <a:lnTo>
                    <a:pt x="29" y="174"/>
                  </a:lnTo>
                  <a:lnTo>
                    <a:pt x="289" y="260"/>
                  </a:lnTo>
                  <a:close/>
                </a:path>
              </a:pathLst>
            </a:custGeom>
            <a:solidFill>
              <a:schemeClr val="accent3"/>
            </a:solidFill>
            <a:ln>
              <a:noFill/>
            </a:ln>
          </p:spPr>
        </p:sp>
        <p:sp>
          <p:nvSpPr>
            <p:cNvPr id="1598" name="Google Shape;1598;p79"/>
            <p:cNvSpPr/>
            <p:nvPr/>
          </p:nvSpPr>
          <p:spPr>
            <a:xfrm>
              <a:off x="5631840" y="1483920"/>
              <a:ext cx="17280" cy="12600"/>
            </a:xfrm>
            <a:custGeom>
              <a:rect b="b" l="l" r="r" t="t"/>
              <a:pathLst>
                <a:path extrusionOk="0" h="577" w="779">
                  <a:moveTo>
                    <a:pt x="606" y="576"/>
                  </a:moveTo>
                  <a:lnTo>
                    <a:pt x="692" y="519"/>
                  </a:lnTo>
                  <a:lnTo>
                    <a:pt x="692" y="432"/>
                  </a:lnTo>
                  <a:lnTo>
                    <a:pt x="606" y="317"/>
                  </a:lnTo>
                  <a:lnTo>
                    <a:pt x="779" y="288"/>
                  </a:lnTo>
                  <a:lnTo>
                    <a:pt x="779" y="202"/>
                  </a:lnTo>
                  <a:lnTo>
                    <a:pt x="635" y="29"/>
                  </a:lnTo>
                  <a:lnTo>
                    <a:pt x="375" y="0"/>
                  </a:lnTo>
                  <a:lnTo>
                    <a:pt x="260" y="58"/>
                  </a:lnTo>
                  <a:lnTo>
                    <a:pt x="289" y="202"/>
                  </a:lnTo>
                  <a:lnTo>
                    <a:pt x="231" y="231"/>
                  </a:lnTo>
                  <a:lnTo>
                    <a:pt x="59" y="144"/>
                  </a:lnTo>
                  <a:lnTo>
                    <a:pt x="1" y="173"/>
                  </a:lnTo>
                  <a:lnTo>
                    <a:pt x="116" y="375"/>
                  </a:lnTo>
                  <a:lnTo>
                    <a:pt x="231" y="432"/>
                  </a:lnTo>
                  <a:lnTo>
                    <a:pt x="433" y="461"/>
                  </a:lnTo>
                  <a:close/>
                </a:path>
              </a:pathLst>
            </a:custGeom>
            <a:solidFill>
              <a:schemeClr val="accent3"/>
            </a:solidFill>
            <a:ln>
              <a:noFill/>
            </a:ln>
          </p:spPr>
        </p:sp>
        <p:sp>
          <p:nvSpPr>
            <p:cNvPr id="1599" name="Google Shape;1599;p79"/>
            <p:cNvSpPr/>
            <p:nvPr/>
          </p:nvSpPr>
          <p:spPr>
            <a:xfrm>
              <a:off x="5624280" y="1273320"/>
              <a:ext cx="5400" cy="5040"/>
            </a:xfrm>
            <a:custGeom>
              <a:rect b="b" l="l" r="r" t="t"/>
              <a:pathLst>
                <a:path extrusionOk="0" h="231" w="260">
                  <a:moveTo>
                    <a:pt x="144" y="231"/>
                  </a:moveTo>
                  <a:lnTo>
                    <a:pt x="260" y="202"/>
                  </a:lnTo>
                  <a:lnTo>
                    <a:pt x="260" y="58"/>
                  </a:lnTo>
                  <a:lnTo>
                    <a:pt x="87" y="1"/>
                  </a:lnTo>
                  <a:lnTo>
                    <a:pt x="0" y="58"/>
                  </a:lnTo>
                  <a:close/>
                </a:path>
              </a:pathLst>
            </a:custGeom>
            <a:solidFill>
              <a:schemeClr val="accent3"/>
            </a:solidFill>
            <a:ln>
              <a:noFill/>
            </a:ln>
          </p:spPr>
        </p:sp>
        <p:sp>
          <p:nvSpPr>
            <p:cNvPr id="1600" name="Google Shape;1600;p79"/>
            <p:cNvSpPr/>
            <p:nvPr/>
          </p:nvSpPr>
          <p:spPr>
            <a:xfrm>
              <a:off x="5599080" y="1310760"/>
              <a:ext cx="9360" cy="15480"/>
            </a:xfrm>
            <a:custGeom>
              <a:rect b="b" l="l" r="r" t="t"/>
              <a:pathLst>
                <a:path extrusionOk="0" h="692" w="433">
                  <a:moveTo>
                    <a:pt x="1" y="548"/>
                  </a:moveTo>
                  <a:lnTo>
                    <a:pt x="30" y="663"/>
                  </a:lnTo>
                  <a:lnTo>
                    <a:pt x="145" y="692"/>
                  </a:lnTo>
                  <a:lnTo>
                    <a:pt x="346" y="605"/>
                  </a:lnTo>
                  <a:lnTo>
                    <a:pt x="433" y="461"/>
                  </a:lnTo>
                  <a:lnTo>
                    <a:pt x="404" y="173"/>
                  </a:lnTo>
                  <a:lnTo>
                    <a:pt x="231" y="29"/>
                  </a:lnTo>
                  <a:lnTo>
                    <a:pt x="116" y="0"/>
                  </a:lnTo>
                  <a:lnTo>
                    <a:pt x="1" y="115"/>
                  </a:lnTo>
                  <a:lnTo>
                    <a:pt x="30" y="317"/>
                  </a:lnTo>
                  <a:close/>
                </a:path>
              </a:pathLst>
            </a:custGeom>
            <a:solidFill>
              <a:schemeClr val="accent3"/>
            </a:solidFill>
            <a:ln>
              <a:noFill/>
            </a:ln>
          </p:spPr>
        </p:sp>
        <p:sp>
          <p:nvSpPr>
            <p:cNvPr id="1601" name="Google Shape;1601;p79"/>
            <p:cNvSpPr/>
            <p:nvPr/>
          </p:nvSpPr>
          <p:spPr>
            <a:xfrm>
              <a:off x="5712120" y="1290960"/>
              <a:ext cx="23759" cy="22680"/>
            </a:xfrm>
            <a:custGeom>
              <a:rect b="b" l="l" r="r" t="t"/>
              <a:pathLst>
                <a:path extrusionOk="0" h="1009" w="1067">
                  <a:moveTo>
                    <a:pt x="1" y="1008"/>
                  </a:moveTo>
                  <a:lnTo>
                    <a:pt x="87" y="1008"/>
                  </a:lnTo>
                  <a:lnTo>
                    <a:pt x="289" y="922"/>
                  </a:lnTo>
                  <a:lnTo>
                    <a:pt x="433" y="749"/>
                  </a:lnTo>
                  <a:lnTo>
                    <a:pt x="548" y="749"/>
                  </a:lnTo>
                  <a:lnTo>
                    <a:pt x="548" y="835"/>
                  </a:lnTo>
                  <a:lnTo>
                    <a:pt x="490" y="979"/>
                  </a:lnTo>
                  <a:lnTo>
                    <a:pt x="721" y="807"/>
                  </a:lnTo>
                  <a:lnTo>
                    <a:pt x="923" y="576"/>
                  </a:lnTo>
                  <a:lnTo>
                    <a:pt x="923" y="403"/>
                  </a:lnTo>
                  <a:lnTo>
                    <a:pt x="1067" y="317"/>
                  </a:lnTo>
                  <a:lnTo>
                    <a:pt x="1038" y="58"/>
                  </a:lnTo>
                  <a:lnTo>
                    <a:pt x="980" y="0"/>
                  </a:lnTo>
                  <a:lnTo>
                    <a:pt x="865" y="29"/>
                  </a:lnTo>
                  <a:lnTo>
                    <a:pt x="778" y="144"/>
                  </a:lnTo>
                  <a:lnTo>
                    <a:pt x="577" y="317"/>
                  </a:lnTo>
                  <a:lnTo>
                    <a:pt x="318" y="461"/>
                  </a:lnTo>
                  <a:lnTo>
                    <a:pt x="87" y="749"/>
                  </a:lnTo>
                  <a:close/>
                </a:path>
              </a:pathLst>
            </a:custGeom>
            <a:solidFill>
              <a:schemeClr val="accent3"/>
            </a:solidFill>
            <a:ln>
              <a:noFill/>
            </a:ln>
          </p:spPr>
        </p:sp>
        <p:sp>
          <p:nvSpPr>
            <p:cNvPr id="1602" name="Google Shape;1602;p79"/>
            <p:cNvSpPr/>
            <p:nvPr/>
          </p:nvSpPr>
          <p:spPr>
            <a:xfrm>
              <a:off x="5760360" y="1311840"/>
              <a:ext cx="9000" cy="5760"/>
            </a:xfrm>
            <a:custGeom>
              <a:rect b="b" l="l" r="r" t="t"/>
              <a:pathLst>
                <a:path extrusionOk="0" h="261" w="404">
                  <a:moveTo>
                    <a:pt x="29" y="260"/>
                  </a:moveTo>
                  <a:lnTo>
                    <a:pt x="288" y="202"/>
                  </a:lnTo>
                  <a:lnTo>
                    <a:pt x="403" y="30"/>
                  </a:lnTo>
                  <a:lnTo>
                    <a:pt x="231" y="1"/>
                  </a:lnTo>
                  <a:lnTo>
                    <a:pt x="58" y="87"/>
                  </a:lnTo>
                  <a:lnTo>
                    <a:pt x="0" y="202"/>
                  </a:lnTo>
                  <a:close/>
                </a:path>
              </a:pathLst>
            </a:custGeom>
            <a:solidFill>
              <a:schemeClr val="accent3"/>
            </a:solidFill>
            <a:ln>
              <a:noFill/>
            </a:ln>
          </p:spPr>
        </p:sp>
        <p:sp>
          <p:nvSpPr>
            <p:cNvPr id="1603" name="Google Shape;1603;p79"/>
            <p:cNvSpPr/>
            <p:nvPr/>
          </p:nvSpPr>
          <p:spPr>
            <a:xfrm>
              <a:off x="5765760" y="1319040"/>
              <a:ext cx="8280" cy="9360"/>
            </a:xfrm>
            <a:custGeom>
              <a:rect b="b" l="l" r="r" t="t"/>
              <a:pathLst>
                <a:path extrusionOk="0" h="433" w="376">
                  <a:moveTo>
                    <a:pt x="145" y="433"/>
                  </a:moveTo>
                  <a:lnTo>
                    <a:pt x="260" y="433"/>
                  </a:lnTo>
                  <a:lnTo>
                    <a:pt x="346" y="375"/>
                  </a:lnTo>
                  <a:lnTo>
                    <a:pt x="375" y="231"/>
                  </a:lnTo>
                  <a:lnTo>
                    <a:pt x="202" y="174"/>
                  </a:lnTo>
                  <a:lnTo>
                    <a:pt x="116" y="1"/>
                  </a:lnTo>
                  <a:lnTo>
                    <a:pt x="29" y="1"/>
                  </a:lnTo>
                  <a:lnTo>
                    <a:pt x="1" y="87"/>
                  </a:lnTo>
                  <a:lnTo>
                    <a:pt x="116" y="231"/>
                  </a:lnTo>
                  <a:close/>
                </a:path>
              </a:pathLst>
            </a:custGeom>
            <a:solidFill>
              <a:schemeClr val="accent3"/>
            </a:solidFill>
            <a:ln>
              <a:noFill/>
            </a:ln>
          </p:spPr>
        </p:sp>
        <p:sp>
          <p:nvSpPr>
            <p:cNvPr id="1604" name="Google Shape;1604;p79"/>
            <p:cNvSpPr/>
            <p:nvPr/>
          </p:nvSpPr>
          <p:spPr>
            <a:xfrm>
              <a:off x="5719320" y="1333800"/>
              <a:ext cx="10800" cy="7560"/>
            </a:xfrm>
            <a:custGeom>
              <a:rect b="b" l="l" r="r" t="t"/>
              <a:pathLst>
                <a:path extrusionOk="0" h="346" w="491">
                  <a:moveTo>
                    <a:pt x="260" y="317"/>
                  </a:moveTo>
                  <a:lnTo>
                    <a:pt x="490" y="231"/>
                  </a:lnTo>
                  <a:lnTo>
                    <a:pt x="490" y="116"/>
                  </a:lnTo>
                  <a:lnTo>
                    <a:pt x="346" y="0"/>
                  </a:lnTo>
                  <a:lnTo>
                    <a:pt x="231" y="144"/>
                  </a:lnTo>
                  <a:lnTo>
                    <a:pt x="1" y="231"/>
                  </a:lnTo>
                  <a:lnTo>
                    <a:pt x="58" y="346"/>
                  </a:lnTo>
                  <a:close/>
                </a:path>
              </a:pathLst>
            </a:custGeom>
            <a:solidFill>
              <a:schemeClr val="accent3"/>
            </a:solidFill>
            <a:ln>
              <a:noFill/>
            </a:ln>
          </p:spPr>
        </p:sp>
        <p:sp>
          <p:nvSpPr>
            <p:cNvPr id="1605" name="Google Shape;1605;p79"/>
            <p:cNvSpPr/>
            <p:nvPr/>
          </p:nvSpPr>
          <p:spPr>
            <a:xfrm>
              <a:off x="5740920" y="1328400"/>
              <a:ext cx="12240" cy="12600"/>
            </a:xfrm>
            <a:custGeom>
              <a:rect b="b" l="l" r="r" t="t"/>
              <a:pathLst>
                <a:path extrusionOk="0" h="577" w="548">
                  <a:moveTo>
                    <a:pt x="432" y="577"/>
                  </a:moveTo>
                  <a:lnTo>
                    <a:pt x="519" y="462"/>
                  </a:lnTo>
                  <a:lnTo>
                    <a:pt x="547" y="289"/>
                  </a:lnTo>
                  <a:lnTo>
                    <a:pt x="461" y="231"/>
                  </a:lnTo>
                  <a:lnTo>
                    <a:pt x="461" y="1"/>
                  </a:lnTo>
                  <a:lnTo>
                    <a:pt x="346" y="1"/>
                  </a:lnTo>
                  <a:lnTo>
                    <a:pt x="231" y="87"/>
                  </a:lnTo>
                  <a:lnTo>
                    <a:pt x="173" y="260"/>
                  </a:lnTo>
                  <a:lnTo>
                    <a:pt x="0" y="404"/>
                  </a:lnTo>
                  <a:lnTo>
                    <a:pt x="29" y="491"/>
                  </a:lnTo>
                  <a:lnTo>
                    <a:pt x="144" y="433"/>
                  </a:lnTo>
                  <a:lnTo>
                    <a:pt x="288" y="318"/>
                  </a:lnTo>
                  <a:lnTo>
                    <a:pt x="375" y="375"/>
                  </a:lnTo>
                  <a:close/>
                </a:path>
              </a:pathLst>
            </a:custGeom>
            <a:solidFill>
              <a:schemeClr val="accent3"/>
            </a:solidFill>
            <a:ln>
              <a:noFill/>
            </a:ln>
          </p:spPr>
        </p:sp>
        <p:sp>
          <p:nvSpPr>
            <p:cNvPr id="1606" name="Google Shape;1606;p79"/>
            <p:cNvSpPr/>
            <p:nvPr/>
          </p:nvSpPr>
          <p:spPr>
            <a:xfrm>
              <a:off x="5751360" y="1354680"/>
              <a:ext cx="25919" cy="13321"/>
            </a:xfrm>
            <a:custGeom>
              <a:rect b="b" l="l" r="r" t="t"/>
              <a:pathLst>
                <a:path extrusionOk="0" h="605" w="1154">
                  <a:moveTo>
                    <a:pt x="59" y="547"/>
                  </a:moveTo>
                  <a:lnTo>
                    <a:pt x="231" y="518"/>
                  </a:lnTo>
                  <a:lnTo>
                    <a:pt x="347" y="605"/>
                  </a:lnTo>
                  <a:lnTo>
                    <a:pt x="548" y="605"/>
                  </a:lnTo>
                  <a:lnTo>
                    <a:pt x="692" y="547"/>
                  </a:lnTo>
                  <a:lnTo>
                    <a:pt x="923" y="576"/>
                  </a:lnTo>
                  <a:lnTo>
                    <a:pt x="1067" y="547"/>
                  </a:lnTo>
                  <a:lnTo>
                    <a:pt x="1153" y="403"/>
                  </a:lnTo>
                  <a:lnTo>
                    <a:pt x="1153" y="317"/>
                  </a:lnTo>
                  <a:lnTo>
                    <a:pt x="1095" y="288"/>
                  </a:lnTo>
                  <a:lnTo>
                    <a:pt x="1124" y="202"/>
                  </a:lnTo>
                  <a:lnTo>
                    <a:pt x="1067" y="0"/>
                  </a:lnTo>
                  <a:lnTo>
                    <a:pt x="894" y="0"/>
                  </a:lnTo>
                  <a:lnTo>
                    <a:pt x="779" y="115"/>
                  </a:lnTo>
                  <a:lnTo>
                    <a:pt x="807" y="230"/>
                  </a:lnTo>
                  <a:lnTo>
                    <a:pt x="721" y="288"/>
                  </a:lnTo>
                  <a:lnTo>
                    <a:pt x="635" y="230"/>
                  </a:lnTo>
                  <a:lnTo>
                    <a:pt x="548" y="144"/>
                  </a:lnTo>
                  <a:lnTo>
                    <a:pt x="462" y="144"/>
                  </a:lnTo>
                  <a:lnTo>
                    <a:pt x="375" y="259"/>
                  </a:lnTo>
                  <a:lnTo>
                    <a:pt x="260" y="317"/>
                  </a:lnTo>
                  <a:lnTo>
                    <a:pt x="87" y="317"/>
                  </a:lnTo>
                  <a:lnTo>
                    <a:pt x="1" y="461"/>
                  </a:lnTo>
                  <a:close/>
                </a:path>
              </a:pathLst>
            </a:custGeom>
            <a:solidFill>
              <a:schemeClr val="accent3"/>
            </a:solidFill>
            <a:ln>
              <a:noFill/>
            </a:ln>
          </p:spPr>
        </p:sp>
        <p:sp>
          <p:nvSpPr>
            <p:cNvPr id="1607" name="Google Shape;1607;p79"/>
            <p:cNvSpPr/>
            <p:nvPr/>
          </p:nvSpPr>
          <p:spPr>
            <a:xfrm>
              <a:off x="5443200" y="1018080"/>
              <a:ext cx="20521" cy="13320"/>
            </a:xfrm>
            <a:custGeom>
              <a:rect b="b" l="l" r="r" t="t"/>
              <a:pathLst>
                <a:path extrusionOk="0" h="606" w="923">
                  <a:moveTo>
                    <a:pt x="1" y="432"/>
                  </a:moveTo>
                  <a:lnTo>
                    <a:pt x="202" y="202"/>
                  </a:lnTo>
                  <a:lnTo>
                    <a:pt x="346" y="29"/>
                  </a:lnTo>
                  <a:lnTo>
                    <a:pt x="663" y="0"/>
                  </a:lnTo>
                  <a:lnTo>
                    <a:pt x="922" y="58"/>
                  </a:lnTo>
                  <a:lnTo>
                    <a:pt x="836" y="202"/>
                  </a:lnTo>
                  <a:lnTo>
                    <a:pt x="807" y="346"/>
                  </a:lnTo>
                  <a:lnTo>
                    <a:pt x="606" y="548"/>
                  </a:lnTo>
                  <a:lnTo>
                    <a:pt x="346" y="605"/>
                  </a:lnTo>
                  <a:lnTo>
                    <a:pt x="116" y="548"/>
                  </a:lnTo>
                  <a:close/>
                </a:path>
              </a:pathLst>
            </a:custGeom>
            <a:solidFill>
              <a:schemeClr val="accent3"/>
            </a:solidFill>
            <a:ln>
              <a:noFill/>
            </a:ln>
          </p:spPr>
        </p:sp>
        <p:sp>
          <p:nvSpPr>
            <p:cNvPr id="1608" name="Google Shape;1608;p79"/>
            <p:cNvSpPr/>
            <p:nvPr/>
          </p:nvSpPr>
          <p:spPr>
            <a:xfrm>
              <a:off x="5499000" y="990720"/>
              <a:ext cx="95403" cy="109077"/>
            </a:xfrm>
            <a:custGeom>
              <a:rect b="b" l="l" r="r" t="t"/>
              <a:pathLst>
                <a:path extrusionOk="0" h="4811" w="4206">
                  <a:moveTo>
                    <a:pt x="2535" y="4782"/>
                  </a:moveTo>
                  <a:lnTo>
                    <a:pt x="2909" y="4551"/>
                  </a:lnTo>
                  <a:lnTo>
                    <a:pt x="3053" y="4321"/>
                  </a:lnTo>
                  <a:lnTo>
                    <a:pt x="3082" y="4119"/>
                  </a:lnTo>
                  <a:lnTo>
                    <a:pt x="3370" y="3860"/>
                  </a:lnTo>
                  <a:lnTo>
                    <a:pt x="3802" y="3543"/>
                  </a:lnTo>
                  <a:lnTo>
                    <a:pt x="4090" y="3371"/>
                  </a:lnTo>
                  <a:lnTo>
                    <a:pt x="4205" y="3169"/>
                  </a:lnTo>
                  <a:lnTo>
                    <a:pt x="4176" y="2939"/>
                  </a:lnTo>
                  <a:lnTo>
                    <a:pt x="3802" y="2737"/>
                  </a:lnTo>
                  <a:lnTo>
                    <a:pt x="3456" y="2420"/>
                  </a:lnTo>
                  <a:lnTo>
                    <a:pt x="3255" y="2046"/>
                  </a:lnTo>
                  <a:lnTo>
                    <a:pt x="3255" y="1815"/>
                  </a:lnTo>
                  <a:lnTo>
                    <a:pt x="3399" y="1585"/>
                  </a:lnTo>
                  <a:lnTo>
                    <a:pt x="3399" y="1412"/>
                  </a:lnTo>
                  <a:lnTo>
                    <a:pt x="3283" y="1326"/>
                  </a:lnTo>
                  <a:lnTo>
                    <a:pt x="2736" y="1354"/>
                  </a:lnTo>
                  <a:lnTo>
                    <a:pt x="2333" y="1210"/>
                  </a:lnTo>
                  <a:lnTo>
                    <a:pt x="2045" y="1009"/>
                  </a:lnTo>
                  <a:lnTo>
                    <a:pt x="1584" y="462"/>
                  </a:lnTo>
                  <a:lnTo>
                    <a:pt x="1267" y="202"/>
                  </a:lnTo>
                  <a:lnTo>
                    <a:pt x="893" y="29"/>
                  </a:lnTo>
                  <a:lnTo>
                    <a:pt x="720" y="1"/>
                  </a:lnTo>
                  <a:lnTo>
                    <a:pt x="662" y="116"/>
                  </a:lnTo>
                  <a:lnTo>
                    <a:pt x="605" y="289"/>
                  </a:lnTo>
                  <a:lnTo>
                    <a:pt x="662" y="462"/>
                  </a:lnTo>
                  <a:lnTo>
                    <a:pt x="662" y="750"/>
                  </a:lnTo>
                  <a:lnTo>
                    <a:pt x="461" y="1038"/>
                  </a:lnTo>
                  <a:lnTo>
                    <a:pt x="259" y="1354"/>
                  </a:lnTo>
                  <a:lnTo>
                    <a:pt x="29" y="1642"/>
                  </a:lnTo>
                  <a:lnTo>
                    <a:pt x="0" y="1873"/>
                  </a:lnTo>
                  <a:lnTo>
                    <a:pt x="29" y="2766"/>
                  </a:lnTo>
                  <a:lnTo>
                    <a:pt x="202" y="2996"/>
                  </a:lnTo>
                  <a:lnTo>
                    <a:pt x="374" y="3111"/>
                  </a:lnTo>
                  <a:lnTo>
                    <a:pt x="403" y="3313"/>
                  </a:lnTo>
                  <a:lnTo>
                    <a:pt x="346" y="3918"/>
                  </a:lnTo>
                  <a:lnTo>
                    <a:pt x="230" y="4177"/>
                  </a:lnTo>
                  <a:lnTo>
                    <a:pt x="144" y="4350"/>
                  </a:lnTo>
                  <a:lnTo>
                    <a:pt x="230" y="4523"/>
                  </a:lnTo>
                  <a:lnTo>
                    <a:pt x="346" y="4465"/>
                  </a:lnTo>
                  <a:lnTo>
                    <a:pt x="461" y="4263"/>
                  </a:lnTo>
                  <a:lnTo>
                    <a:pt x="749" y="4148"/>
                  </a:lnTo>
                  <a:lnTo>
                    <a:pt x="864" y="4235"/>
                  </a:lnTo>
                  <a:lnTo>
                    <a:pt x="922" y="4436"/>
                  </a:lnTo>
                  <a:lnTo>
                    <a:pt x="1239" y="4667"/>
                  </a:lnTo>
                  <a:lnTo>
                    <a:pt x="1411" y="4667"/>
                  </a:lnTo>
                  <a:lnTo>
                    <a:pt x="1527" y="4551"/>
                  </a:lnTo>
                  <a:lnTo>
                    <a:pt x="1699" y="4609"/>
                  </a:lnTo>
                  <a:lnTo>
                    <a:pt x="1987" y="4782"/>
                  </a:lnTo>
                  <a:lnTo>
                    <a:pt x="2275" y="4811"/>
                  </a:lnTo>
                  <a:close/>
                </a:path>
              </a:pathLst>
            </a:custGeom>
            <a:solidFill>
              <a:schemeClr val="accent3"/>
            </a:solidFill>
            <a:ln>
              <a:noFill/>
            </a:ln>
          </p:spPr>
        </p:sp>
        <p:sp>
          <p:nvSpPr>
            <p:cNvPr id="1609" name="Google Shape;1609;p79"/>
            <p:cNvSpPr/>
            <p:nvPr/>
          </p:nvSpPr>
          <p:spPr>
            <a:xfrm>
              <a:off x="5510160" y="1104120"/>
              <a:ext cx="52202" cy="35639"/>
            </a:xfrm>
            <a:custGeom>
              <a:rect b="b" l="l" r="r" t="t"/>
              <a:pathLst>
                <a:path extrusionOk="0" h="1585" w="2305">
                  <a:moveTo>
                    <a:pt x="1009" y="1354"/>
                  </a:moveTo>
                  <a:lnTo>
                    <a:pt x="1038" y="1441"/>
                  </a:lnTo>
                  <a:lnTo>
                    <a:pt x="1239" y="1556"/>
                  </a:lnTo>
                  <a:lnTo>
                    <a:pt x="1470" y="1585"/>
                  </a:lnTo>
                  <a:lnTo>
                    <a:pt x="1671" y="1412"/>
                  </a:lnTo>
                  <a:lnTo>
                    <a:pt x="1930" y="1181"/>
                  </a:lnTo>
                  <a:lnTo>
                    <a:pt x="2074" y="1095"/>
                  </a:lnTo>
                  <a:lnTo>
                    <a:pt x="2190" y="807"/>
                  </a:lnTo>
                  <a:lnTo>
                    <a:pt x="2305" y="461"/>
                  </a:lnTo>
                  <a:lnTo>
                    <a:pt x="2276" y="317"/>
                  </a:lnTo>
                  <a:lnTo>
                    <a:pt x="1786" y="58"/>
                  </a:lnTo>
                  <a:lnTo>
                    <a:pt x="1412" y="0"/>
                  </a:lnTo>
                  <a:lnTo>
                    <a:pt x="1066" y="58"/>
                  </a:lnTo>
                  <a:lnTo>
                    <a:pt x="865" y="173"/>
                  </a:lnTo>
                  <a:lnTo>
                    <a:pt x="663" y="87"/>
                  </a:lnTo>
                  <a:lnTo>
                    <a:pt x="519" y="87"/>
                  </a:lnTo>
                  <a:lnTo>
                    <a:pt x="346" y="260"/>
                  </a:lnTo>
                  <a:lnTo>
                    <a:pt x="58" y="260"/>
                  </a:lnTo>
                  <a:lnTo>
                    <a:pt x="1" y="317"/>
                  </a:lnTo>
                  <a:lnTo>
                    <a:pt x="87" y="461"/>
                  </a:lnTo>
                  <a:lnTo>
                    <a:pt x="346" y="519"/>
                  </a:lnTo>
                  <a:lnTo>
                    <a:pt x="461" y="721"/>
                  </a:lnTo>
                  <a:lnTo>
                    <a:pt x="692" y="807"/>
                  </a:lnTo>
                  <a:lnTo>
                    <a:pt x="836" y="1037"/>
                  </a:lnTo>
                  <a:lnTo>
                    <a:pt x="1124" y="1153"/>
                  </a:lnTo>
                  <a:lnTo>
                    <a:pt x="1527" y="1124"/>
                  </a:lnTo>
                  <a:lnTo>
                    <a:pt x="1671" y="1181"/>
                  </a:lnTo>
                  <a:lnTo>
                    <a:pt x="1585" y="1239"/>
                  </a:lnTo>
                  <a:lnTo>
                    <a:pt x="1268" y="1325"/>
                  </a:lnTo>
                  <a:close/>
                </a:path>
              </a:pathLst>
            </a:custGeom>
            <a:solidFill>
              <a:schemeClr val="accent3"/>
            </a:solidFill>
            <a:ln>
              <a:noFill/>
            </a:ln>
          </p:spPr>
        </p:sp>
        <p:sp>
          <p:nvSpPr>
            <p:cNvPr id="1610" name="Google Shape;1610;p79"/>
            <p:cNvSpPr/>
            <p:nvPr/>
          </p:nvSpPr>
          <p:spPr>
            <a:xfrm>
              <a:off x="5566320" y="1065960"/>
              <a:ext cx="137879" cy="107999"/>
            </a:xfrm>
            <a:custGeom>
              <a:rect b="b" l="l" r="r" t="t"/>
              <a:pathLst>
                <a:path extrusionOk="0" h="4754" w="6078">
                  <a:moveTo>
                    <a:pt x="6078" y="3688"/>
                  </a:moveTo>
                  <a:lnTo>
                    <a:pt x="6078" y="3860"/>
                  </a:lnTo>
                  <a:lnTo>
                    <a:pt x="5819" y="4235"/>
                  </a:lnTo>
                  <a:lnTo>
                    <a:pt x="5502" y="4321"/>
                  </a:lnTo>
                  <a:lnTo>
                    <a:pt x="5214" y="4581"/>
                  </a:lnTo>
                  <a:lnTo>
                    <a:pt x="5012" y="4725"/>
                  </a:lnTo>
                  <a:lnTo>
                    <a:pt x="4811" y="4753"/>
                  </a:lnTo>
                  <a:lnTo>
                    <a:pt x="4580" y="4581"/>
                  </a:lnTo>
                  <a:lnTo>
                    <a:pt x="4465" y="4437"/>
                  </a:lnTo>
                  <a:lnTo>
                    <a:pt x="4235" y="4465"/>
                  </a:lnTo>
                  <a:lnTo>
                    <a:pt x="4062" y="4408"/>
                  </a:lnTo>
                  <a:lnTo>
                    <a:pt x="3860" y="4465"/>
                  </a:lnTo>
                  <a:lnTo>
                    <a:pt x="3313" y="4437"/>
                  </a:lnTo>
                  <a:lnTo>
                    <a:pt x="3025" y="4264"/>
                  </a:lnTo>
                  <a:lnTo>
                    <a:pt x="2881" y="4149"/>
                  </a:lnTo>
                  <a:lnTo>
                    <a:pt x="2593" y="4264"/>
                  </a:lnTo>
                  <a:lnTo>
                    <a:pt x="2334" y="4408"/>
                  </a:lnTo>
                  <a:lnTo>
                    <a:pt x="2132" y="4350"/>
                  </a:lnTo>
                  <a:lnTo>
                    <a:pt x="1873" y="4206"/>
                  </a:lnTo>
                  <a:lnTo>
                    <a:pt x="1614" y="4149"/>
                  </a:lnTo>
                  <a:lnTo>
                    <a:pt x="1470" y="4004"/>
                  </a:lnTo>
                  <a:lnTo>
                    <a:pt x="1326" y="3572"/>
                  </a:lnTo>
                  <a:lnTo>
                    <a:pt x="1153" y="3371"/>
                  </a:lnTo>
                  <a:lnTo>
                    <a:pt x="1009" y="3342"/>
                  </a:lnTo>
                  <a:lnTo>
                    <a:pt x="807" y="3428"/>
                  </a:lnTo>
                  <a:lnTo>
                    <a:pt x="634" y="3284"/>
                  </a:lnTo>
                  <a:lnTo>
                    <a:pt x="433" y="3198"/>
                  </a:lnTo>
                  <a:lnTo>
                    <a:pt x="375" y="3313"/>
                  </a:lnTo>
                  <a:lnTo>
                    <a:pt x="433" y="3457"/>
                  </a:lnTo>
                  <a:lnTo>
                    <a:pt x="317" y="3515"/>
                  </a:lnTo>
                  <a:lnTo>
                    <a:pt x="231" y="3428"/>
                  </a:lnTo>
                  <a:lnTo>
                    <a:pt x="1" y="3284"/>
                  </a:lnTo>
                  <a:lnTo>
                    <a:pt x="58" y="3169"/>
                  </a:lnTo>
                  <a:lnTo>
                    <a:pt x="289" y="3025"/>
                  </a:lnTo>
                  <a:lnTo>
                    <a:pt x="317" y="2881"/>
                  </a:lnTo>
                  <a:lnTo>
                    <a:pt x="260" y="2536"/>
                  </a:lnTo>
                  <a:lnTo>
                    <a:pt x="289" y="2305"/>
                  </a:lnTo>
                  <a:lnTo>
                    <a:pt x="577" y="2075"/>
                  </a:lnTo>
                  <a:lnTo>
                    <a:pt x="490" y="1931"/>
                  </a:lnTo>
                  <a:lnTo>
                    <a:pt x="317" y="1931"/>
                  </a:lnTo>
                  <a:lnTo>
                    <a:pt x="116" y="1816"/>
                  </a:lnTo>
                  <a:lnTo>
                    <a:pt x="87" y="1614"/>
                  </a:lnTo>
                  <a:lnTo>
                    <a:pt x="202" y="1268"/>
                  </a:lnTo>
                  <a:lnTo>
                    <a:pt x="404" y="1095"/>
                  </a:lnTo>
                  <a:lnTo>
                    <a:pt x="692" y="1038"/>
                  </a:lnTo>
                  <a:lnTo>
                    <a:pt x="721" y="865"/>
                  </a:lnTo>
                  <a:lnTo>
                    <a:pt x="807" y="692"/>
                  </a:lnTo>
                  <a:lnTo>
                    <a:pt x="1095" y="577"/>
                  </a:lnTo>
                  <a:lnTo>
                    <a:pt x="1470" y="347"/>
                  </a:lnTo>
                  <a:lnTo>
                    <a:pt x="1556" y="87"/>
                  </a:lnTo>
                  <a:lnTo>
                    <a:pt x="1642" y="1"/>
                  </a:lnTo>
                  <a:lnTo>
                    <a:pt x="2046" y="59"/>
                  </a:lnTo>
                  <a:lnTo>
                    <a:pt x="2362" y="260"/>
                  </a:lnTo>
                  <a:lnTo>
                    <a:pt x="2737" y="779"/>
                  </a:lnTo>
                  <a:lnTo>
                    <a:pt x="2823" y="980"/>
                  </a:lnTo>
                  <a:lnTo>
                    <a:pt x="2708" y="1355"/>
                  </a:lnTo>
                  <a:lnTo>
                    <a:pt x="2823" y="1441"/>
                  </a:lnTo>
                  <a:lnTo>
                    <a:pt x="2766" y="1643"/>
                  </a:lnTo>
                  <a:lnTo>
                    <a:pt x="2650" y="1816"/>
                  </a:lnTo>
                  <a:lnTo>
                    <a:pt x="2679" y="1988"/>
                  </a:lnTo>
                  <a:lnTo>
                    <a:pt x="2795" y="1902"/>
                  </a:lnTo>
                  <a:lnTo>
                    <a:pt x="2939" y="1614"/>
                  </a:lnTo>
                  <a:lnTo>
                    <a:pt x="2967" y="1326"/>
                  </a:lnTo>
                  <a:lnTo>
                    <a:pt x="2967" y="1153"/>
                  </a:lnTo>
                  <a:lnTo>
                    <a:pt x="3083" y="980"/>
                  </a:lnTo>
                  <a:lnTo>
                    <a:pt x="3054" y="836"/>
                  </a:lnTo>
                  <a:lnTo>
                    <a:pt x="2766" y="491"/>
                  </a:lnTo>
                  <a:lnTo>
                    <a:pt x="2708" y="318"/>
                  </a:lnTo>
                  <a:lnTo>
                    <a:pt x="2766" y="203"/>
                  </a:lnTo>
                  <a:lnTo>
                    <a:pt x="3140" y="145"/>
                  </a:lnTo>
                  <a:lnTo>
                    <a:pt x="3572" y="174"/>
                  </a:lnTo>
                  <a:lnTo>
                    <a:pt x="4235" y="750"/>
                  </a:lnTo>
                  <a:lnTo>
                    <a:pt x="4350" y="779"/>
                  </a:lnTo>
                  <a:lnTo>
                    <a:pt x="4465" y="865"/>
                  </a:lnTo>
                  <a:lnTo>
                    <a:pt x="4494" y="1124"/>
                  </a:lnTo>
                  <a:lnTo>
                    <a:pt x="4667" y="1239"/>
                  </a:lnTo>
                  <a:lnTo>
                    <a:pt x="4724" y="1556"/>
                  </a:lnTo>
                  <a:lnTo>
                    <a:pt x="4724" y="1844"/>
                  </a:lnTo>
                  <a:lnTo>
                    <a:pt x="5070" y="2190"/>
                  </a:lnTo>
                  <a:lnTo>
                    <a:pt x="5300" y="2507"/>
                  </a:lnTo>
                  <a:lnTo>
                    <a:pt x="5272" y="2651"/>
                  </a:lnTo>
                  <a:lnTo>
                    <a:pt x="5070" y="2651"/>
                  </a:lnTo>
                  <a:lnTo>
                    <a:pt x="4926" y="2564"/>
                  </a:lnTo>
                  <a:lnTo>
                    <a:pt x="4811" y="2564"/>
                  </a:lnTo>
                  <a:lnTo>
                    <a:pt x="4839" y="2824"/>
                  </a:lnTo>
                  <a:lnTo>
                    <a:pt x="5070" y="2996"/>
                  </a:lnTo>
                  <a:lnTo>
                    <a:pt x="5387" y="3054"/>
                  </a:lnTo>
                  <a:lnTo>
                    <a:pt x="5646" y="3342"/>
                  </a:lnTo>
                  <a:lnTo>
                    <a:pt x="5790" y="3400"/>
                  </a:lnTo>
                  <a:close/>
                </a:path>
              </a:pathLst>
            </a:custGeom>
            <a:solidFill>
              <a:schemeClr val="accent3"/>
            </a:solidFill>
            <a:ln>
              <a:noFill/>
            </a:ln>
          </p:spPr>
        </p:sp>
        <p:sp>
          <p:nvSpPr>
            <p:cNvPr id="1611" name="Google Shape;1611;p79"/>
            <p:cNvSpPr/>
            <p:nvPr/>
          </p:nvSpPr>
          <p:spPr>
            <a:xfrm>
              <a:off x="6631200" y="991800"/>
              <a:ext cx="12960" cy="16201"/>
            </a:xfrm>
            <a:custGeom>
              <a:rect b="b" l="l" r="r" t="t"/>
              <a:pathLst>
                <a:path extrusionOk="0" h="721" w="578">
                  <a:moveTo>
                    <a:pt x="1" y="720"/>
                  </a:moveTo>
                  <a:lnTo>
                    <a:pt x="116" y="288"/>
                  </a:lnTo>
                  <a:lnTo>
                    <a:pt x="433" y="0"/>
                  </a:lnTo>
                  <a:lnTo>
                    <a:pt x="491" y="58"/>
                  </a:lnTo>
                  <a:lnTo>
                    <a:pt x="519" y="260"/>
                  </a:lnTo>
                  <a:lnTo>
                    <a:pt x="577" y="346"/>
                  </a:lnTo>
                  <a:lnTo>
                    <a:pt x="404" y="461"/>
                  </a:lnTo>
                  <a:lnTo>
                    <a:pt x="260" y="634"/>
                  </a:lnTo>
                  <a:close/>
                </a:path>
              </a:pathLst>
            </a:custGeom>
            <a:solidFill>
              <a:schemeClr val="accent3"/>
            </a:solidFill>
            <a:ln>
              <a:noFill/>
            </a:ln>
          </p:spPr>
        </p:sp>
        <p:sp>
          <p:nvSpPr>
            <p:cNvPr id="1612" name="Google Shape;1612;p79"/>
            <p:cNvSpPr/>
            <p:nvPr/>
          </p:nvSpPr>
          <p:spPr>
            <a:xfrm>
              <a:off x="6686280" y="1094760"/>
              <a:ext cx="95403" cy="37798"/>
            </a:xfrm>
            <a:custGeom>
              <a:rect b="b" l="l" r="r" t="t"/>
              <a:pathLst>
                <a:path extrusionOk="0" h="1671" w="4206">
                  <a:moveTo>
                    <a:pt x="0" y="0"/>
                  </a:moveTo>
                  <a:lnTo>
                    <a:pt x="87" y="432"/>
                  </a:lnTo>
                  <a:lnTo>
                    <a:pt x="461" y="922"/>
                  </a:lnTo>
                  <a:lnTo>
                    <a:pt x="576" y="1124"/>
                  </a:lnTo>
                  <a:lnTo>
                    <a:pt x="1354" y="1412"/>
                  </a:lnTo>
                  <a:lnTo>
                    <a:pt x="1930" y="1440"/>
                  </a:lnTo>
                  <a:lnTo>
                    <a:pt x="2305" y="1642"/>
                  </a:lnTo>
                  <a:lnTo>
                    <a:pt x="2679" y="1671"/>
                  </a:lnTo>
                  <a:lnTo>
                    <a:pt x="2967" y="1556"/>
                  </a:lnTo>
                  <a:lnTo>
                    <a:pt x="3313" y="1671"/>
                  </a:lnTo>
                  <a:lnTo>
                    <a:pt x="3514" y="1584"/>
                  </a:lnTo>
                  <a:lnTo>
                    <a:pt x="3946" y="1325"/>
                  </a:lnTo>
                  <a:lnTo>
                    <a:pt x="4033" y="1037"/>
                  </a:lnTo>
                  <a:lnTo>
                    <a:pt x="4206" y="778"/>
                  </a:lnTo>
                  <a:lnTo>
                    <a:pt x="4119" y="461"/>
                  </a:lnTo>
                  <a:lnTo>
                    <a:pt x="3918" y="403"/>
                  </a:lnTo>
                  <a:lnTo>
                    <a:pt x="3774" y="403"/>
                  </a:lnTo>
                  <a:lnTo>
                    <a:pt x="3687" y="231"/>
                  </a:lnTo>
                  <a:lnTo>
                    <a:pt x="3716" y="115"/>
                  </a:lnTo>
                  <a:lnTo>
                    <a:pt x="3601" y="0"/>
                  </a:lnTo>
                  <a:lnTo>
                    <a:pt x="3428" y="115"/>
                  </a:lnTo>
                  <a:lnTo>
                    <a:pt x="3082" y="0"/>
                  </a:lnTo>
                  <a:lnTo>
                    <a:pt x="2535" y="115"/>
                  </a:lnTo>
                  <a:lnTo>
                    <a:pt x="2218" y="346"/>
                  </a:lnTo>
                  <a:lnTo>
                    <a:pt x="1988" y="403"/>
                  </a:lnTo>
                  <a:lnTo>
                    <a:pt x="1901" y="288"/>
                  </a:lnTo>
                  <a:lnTo>
                    <a:pt x="1844" y="115"/>
                  </a:lnTo>
                  <a:lnTo>
                    <a:pt x="1700" y="115"/>
                  </a:lnTo>
                  <a:lnTo>
                    <a:pt x="1441" y="173"/>
                  </a:lnTo>
                  <a:lnTo>
                    <a:pt x="1095" y="173"/>
                  </a:lnTo>
                  <a:lnTo>
                    <a:pt x="922" y="115"/>
                  </a:lnTo>
                  <a:lnTo>
                    <a:pt x="922" y="288"/>
                  </a:lnTo>
                  <a:lnTo>
                    <a:pt x="749" y="461"/>
                  </a:lnTo>
                  <a:lnTo>
                    <a:pt x="346" y="346"/>
                  </a:lnTo>
                  <a:lnTo>
                    <a:pt x="202" y="202"/>
                  </a:lnTo>
                  <a:lnTo>
                    <a:pt x="173" y="58"/>
                  </a:lnTo>
                  <a:close/>
                </a:path>
              </a:pathLst>
            </a:custGeom>
            <a:solidFill>
              <a:schemeClr val="accent3"/>
            </a:solidFill>
            <a:ln>
              <a:noFill/>
            </a:ln>
          </p:spPr>
        </p:sp>
        <p:sp>
          <p:nvSpPr>
            <p:cNvPr id="1613" name="Google Shape;1613;p79"/>
            <p:cNvSpPr/>
            <p:nvPr/>
          </p:nvSpPr>
          <p:spPr>
            <a:xfrm>
              <a:off x="6459480" y="1148760"/>
              <a:ext cx="31320" cy="41042"/>
            </a:xfrm>
            <a:custGeom>
              <a:rect b="b" l="l" r="r" t="t"/>
              <a:pathLst>
                <a:path extrusionOk="0" h="1815" w="1384">
                  <a:moveTo>
                    <a:pt x="1354" y="1469"/>
                  </a:moveTo>
                  <a:lnTo>
                    <a:pt x="1124" y="951"/>
                  </a:lnTo>
                  <a:lnTo>
                    <a:pt x="1066" y="663"/>
                  </a:lnTo>
                  <a:lnTo>
                    <a:pt x="894" y="519"/>
                  </a:lnTo>
                  <a:lnTo>
                    <a:pt x="490" y="490"/>
                  </a:lnTo>
                  <a:lnTo>
                    <a:pt x="318" y="202"/>
                  </a:lnTo>
                  <a:lnTo>
                    <a:pt x="116" y="58"/>
                  </a:lnTo>
                  <a:lnTo>
                    <a:pt x="1" y="0"/>
                  </a:lnTo>
                  <a:lnTo>
                    <a:pt x="30" y="173"/>
                  </a:lnTo>
                  <a:lnTo>
                    <a:pt x="231" y="519"/>
                  </a:lnTo>
                  <a:lnTo>
                    <a:pt x="548" y="807"/>
                  </a:lnTo>
                  <a:lnTo>
                    <a:pt x="865" y="1267"/>
                  </a:lnTo>
                  <a:lnTo>
                    <a:pt x="1038" y="1728"/>
                  </a:lnTo>
                  <a:lnTo>
                    <a:pt x="1268" y="1815"/>
                  </a:lnTo>
                  <a:lnTo>
                    <a:pt x="1383" y="1728"/>
                  </a:lnTo>
                  <a:close/>
                </a:path>
              </a:pathLst>
            </a:custGeom>
            <a:solidFill>
              <a:schemeClr val="accent3"/>
            </a:solidFill>
            <a:ln>
              <a:noFill/>
            </a:ln>
          </p:spPr>
        </p:sp>
        <p:sp>
          <p:nvSpPr>
            <p:cNvPr id="1614" name="Google Shape;1614;p79"/>
            <p:cNvSpPr/>
            <p:nvPr/>
          </p:nvSpPr>
          <p:spPr>
            <a:xfrm>
              <a:off x="6487560" y="1088280"/>
              <a:ext cx="164888" cy="124923"/>
            </a:xfrm>
            <a:custGeom>
              <a:rect b="b" l="l" r="r" t="t"/>
              <a:pathLst>
                <a:path extrusionOk="0" h="5502" w="7259">
                  <a:moveTo>
                    <a:pt x="4493" y="4609"/>
                  </a:moveTo>
                  <a:lnTo>
                    <a:pt x="4349" y="4637"/>
                  </a:lnTo>
                  <a:lnTo>
                    <a:pt x="4205" y="4522"/>
                  </a:lnTo>
                  <a:lnTo>
                    <a:pt x="4177" y="4378"/>
                  </a:lnTo>
                  <a:lnTo>
                    <a:pt x="4234" y="4263"/>
                  </a:lnTo>
                  <a:lnTo>
                    <a:pt x="4349" y="4321"/>
                  </a:lnTo>
                  <a:lnTo>
                    <a:pt x="4465" y="4465"/>
                  </a:lnTo>
                  <a:lnTo>
                    <a:pt x="4666" y="4551"/>
                  </a:lnTo>
                  <a:lnTo>
                    <a:pt x="4753" y="4695"/>
                  </a:lnTo>
                  <a:lnTo>
                    <a:pt x="4753" y="4810"/>
                  </a:lnTo>
                  <a:lnTo>
                    <a:pt x="4925" y="4781"/>
                  </a:lnTo>
                  <a:lnTo>
                    <a:pt x="5098" y="4493"/>
                  </a:lnTo>
                  <a:lnTo>
                    <a:pt x="5329" y="4061"/>
                  </a:lnTo>
                  <a:lnTo>
                    <a:pt x="5674" y="3687"/>
                  </a:lnTo>
                  <a:lnTo>
                    <a:pt x="5962" y="3629"/>
                  </a:lnTo>
                  <a:lnTo>
                    <a:pt x="6164" y="3485"/>
                  </a:lnTo>
                  <a:lnTo>
                    <a:pt x="6250" y="3543"/>
                  </a:lnTo>
                  <a:lnTo>
                    <a:pt x="6164" y="3716"/>
                  </a:lnTo>
                  <a:lnTo>
                    <a:pt x="6394" y="3745"/>
                  </a:lnTo>
                  <a:lnTo>
                    <a:pt x="6538" y="3831"/>
                  </a:lnTo>
                  <a:lnTo>
                    <a:pt x="6740" y="3745"/>
                  </a:lnTo>
                  <a:lnTo>
                    <a:pt x="6740" y="3543"/>
                  </a:lnTo>
                  <a:lnTo>
                    <a:pt x="7086" y="3370"/>
                  </a:lnTo>
                  <a:lnTo>
                    <a:pt x="7258" y="3169"/>
                  </a:lnTo>
                  <a:lnTo>
                    <a:pt x="7143" y="3082"/>
                  </a:lnTo>
                  <a:lnTo>
                    <a:pt x="6855" y="3111"/>
                  </a:lnTo>
                  <a:lnTo>
                    <a:pt x="6510" y="3255"/>
                  </a:lnTo>
                  <a:lnTo>
                    <a:pt x="6222" y="3082"/>
                  </a:lnTo>
                  <a:lnTo>
                    <a:pt x="5847" y="2967"/>
                  </a:lnTo>
                  <a:lnTo>
                    <a:pt x="5732" y="2823"/>
                  </a:lnTo>
                  <a:lnTo>
                    <a:pt x="5444" y="2794"/>
                  </a:lnTo>
                  <a:lnTo>
                    <a:pt x="5415" y="2679"/>
                  </a:lnTo>
                  <a:lnTo>
                    <a:pt x="5069" y="2333"/>
                  </a:lnTo>
                  <a:lnTo>
                    <a:pt x="4897" y="2247"/>
                  </a:lnTo>
                  <a:lnTo>
                    <a:pt x="4781" y="1872"/>
                  </a:lnTo>
                  <a:lnTo>
                    <a:pt x="4753" y="1700"/>
                  </a:lnTo>
                  <a:lnTo>
                    <a:pt x="4580" y="1498"/>
                  </a:lnTo>
                  <a:lnTo>
                    <a:pt x="4522" y="1268"/>
                  </a:lnTo>
                  <a:lnTo>
                    <a:pt x="4292" y="1152"/>
                  </a:lnTo>
                  <a:lnTo>
                    <a:pt x="4292" y="1037"/>
                  </a:lnTo>
                  <a:lnTo>
                    <a:pt x="4436" y="980"/>
                  </a:lnTo>
                  <a:lnTo>
                    <a:pt x="4321" y="836"/>
                  </a:lnTo>
                  <a:lnTo>
                    <a:pt x="4436" y="749"/>
                  </a:lnTo>
                  <a:lnTo>
                    <a:pt x="4493" y="691"/>
                  </a:lnTo>
                  <a:lnTo>
                    <a:pt x="4493" y="519"/>
                  </a:lnTo>
                  <a:lnTo>
                    <a:pt x="4378" y="461"/>
                  </a:lnTo>
                  <a:lnTo>
                    <a:pt x="4205" y="346"/>
                  </a:lnTo>
                  <a:lnTo>
                    <a:pt x="3802" y="346"/>
                  </a:lnTo>
                  <a:lnTo>
                    <a:pt x="3543" y="288"/>
                  </a:lnTo>
                  <a:lnTo>
                    <a:pt x="3341" y="87"/>
                  </a:lnTo>
                  <a:lnTo>
                    <a:pt x="3082" y="87"/>
                  </a:lnTo>
                  <a:lnTo>
                    <a:pt x="2852" y="0"/>
                  </a:lnTo>
                  <a:lnTo>
                    <a:pt x="2794" y="58"/>
                  </a:lnTo>
                  <a:lnTo>
                    <a:pt x="3111" y="375"/>
                  </a:lnTo>
                  <a:lnTo>
                    <a:pt x="3284" y="403"/>
                  </a:lnTo>
                  <a:lnTo>
                    <a:pt x="3399" y="519"/>
                  </a:lnTo>
                  <a:lnTo>
                    <a:pt x="3111" y="519"/>
                  </a:lnTo>
                  <a:lnTo>
                    <a:pt x="3053" y="490"/>
                  </a:lnTo>
                  <a:lnTo>
                    <a:pt x="2852" y="490"/>
                  </a:lnTo>
                  <a:lnTo>
                    <a:pt x="2736" y="663"/>
                  </a:lnTo>
                  <a:lnTo>
                    <a:pt x="2794" y="893"/>
                  </a:lnTo>
                  <a:lnTo>
                    <a:pt x="2938" y="1124"/>
                  </a:lnTo>
                  <a:lnTo>
                    <a:pt x="2996" y="1440"/>
                  </a:lnTo>
                  <a:lnTo>
                    <a:pt x="3341" y="1815"/>
                  </a:lnTo>
                  <a:lnTo>
                    <a:pt x="3428" y="1959"/>
                  </a:lnTo>
                  <a:lnTo>
                    <a:pt x="3313" y="2016"/>
                  </a:lnTo>
                  <a:lnTo>
                    <a:pt x="3053" y="2074"/>
                  </a:lnTo>
                  <a:lnTo>
                    <a:pt x="2823" y="1815"/>
                  </a:lnTo>
                  <a:lnTo>
                    <a:pt x="2708" y="1469"/>
                  </a:lnTo>
                  <a:lnTo>
                    <a:pt x="2535" y="1383"/>
                  </a:lnTo>
                  <a:lnTo>
                    <a:pt x="2304" y="1440"/>
                  </a:lnTo>
                  <a:lnTo>
                    <a:pt x="2189" y="1498"/>
                  </a:lnTo>
                  <a:lnTo>
                    <a:pt x="2103" y="1440"/>
                  </a:lnTo>
                  <a:lnTo>
                    <a:pt x="1901" y="1383"/>
                  </a:lnTo>
                  <a:lnTo>
                    <a:pt x="1872" y="1152"/>
                  </a:lnTo>
                  <a:lnTo>
                    <a:pt x="1815" y="980"/>
                  </a:lnTo>
                  <a:lnTo>
                    <a:pt x="1584" y="951"/>
                  </a:lnTo>
                  <a:lnTo>
                    <a:pt x="1354" y="749"/>
                  </a:lnTo>
                  <a:lnTo>
                    <a:pt x="1037" y="720"/>
                  </a:lnTo>
                  <a:lnTo>
                    <a:pt x="893" y="634"/>
                  </a:lnTo>
                  <a:lnTo>
                    <a:pt x="807" y="432"/>
                  </a:lnTo>
                  <a:lnTo>
                    <a:pt x="547" y="519"/>
                  </a:lnTo>
                  <a:lnTo>
                    <a:pt x="375" y="663"/>
                  </a:lnTo>
                  <a:lnTo>
                    <a:pt x="403" y="1008"/>
                  </a:lnTo>
                  <a:lnTo>
                    <a:pt x="317" y="1066"/>
                  </a:lnTo>
                  <a:lnTo>
                    <a:pt x="346" y="1383"/>
                  </a:lnTo>
                  <a:lnTo>
                    <a:pt x="259" y="1642"/>
                  </a:lnTo>
                  <a:lnTo>
                    <a:pt x="29" y="1844"/>
                  </a:lnTo>
                  <a:lnTo>
                    <a:pt x="0" y="1959"/>
                  </a:lnTo>
                  <a:lnTo>
                    <a:pt x="259" y="2362"/>
                  </a:lnTo>
                  <a:lnTo>
                    <a:pt x="403" y="2362"/>
                  </a:lnTo>
                  <a:lnTo>
                    <a:pt x="576" y="2477"/>
                  </a:lnTo>
                  <a:lnTo>
                    <a:pt x="490" y="2564"/>
                  </a:lnTo>
                  <a:lnTo>
                    <a:pt x="346" y="2592"/>
                  </a:lnTo>
                  <a:lnTo>
                    <a:pt x="375" y="2823"/>
                  </a:lnTo>
                  <a:lnTo>
                    <a:pt x="547" y="2880"/>
                  </a:lnTo>
                  <a:lnTo>
                    <a:pt x="634" y="3082"/>
                  </a:lnTo>
                  <a:lnTo>
                    <a:pt x="634" y="3226"/>
                  </a:lnTo>
                  <a:lnTo>
                    <a:pt x="749" y="3341"/>
                  </a:lnTo>
                  <a:lnTo>
                    <a:pt x="1008" y="3399"/>
                  </a:lnTo>
                  <a:lnTo>
                    <a:pt x="1095" y="3543"/>
                  </a:lnTo>
                  <a:lnTo>
                    <a:pt x="1037" y="3629"/>
                  </a:lnTo>
                  <a:lnTo>
                    <a:pt x="1152" y="3745"/>
                  </a:lnTo>
                  <a:lnTo>
                    <a:pt x="1268" y="3687"/>
                  </a:lnTo>
                  <a:lnTo>
                    <a:pt x="1412" y="3716"/>
                  </a:lnTo>
                  <a:lnTo>
                    <a:pt x="1498" y="3831"/>
                  </a:lnTo>
                  <a:lnTo>
                    <a:pt x="1354" y="3946"/>
                  </a:lnTo>
                  <a:lnTo>
                    <a:pt x="1268" y="3889"/>
                  </a:lnTo>
                  <a:lnTo>
                    <a:pt x="1124" y="3889"/>
                  </a:lnTo>
                  <a:lnTo>
                    <a:pt x="1037" y="4004"/>
                  </a:lnTo>
                  <a:lnTo>
                    <a:pt x="1124" y="4205"/>
                  </a:lnTo>
                  <a:lnTo>
                    <a:pt x="1786" y="4666"/>
                  </a:lnTo>
                  <a:lnTo>
                    <a:pt x="2160" y="4810"/>
                  </a:lnTo>
                  <a:lnTo>
                    <a:pt x="2477" y="4781"/>
                  </a:lnTo>
                  <a:lnTo>
                    <a:pt x="2679" y="4925"/>
                  </a:lnTo>
                  <a:lnTo>
                    <a:pt x="2880" y="5069"/>
                  </a:lnTo>
                  <a:lnTo>
                    <a:pt x="2938" y="5271"/>
                  </a:lnTo>
                  <a:lnTo>
                    <a:pt x="3140" y="5473"/>
                  </a:lnTo>
                  <a:lnTo>
                    <a:pt x="3457" y="5473"/>
                  </a:lnTo>
                  <a:lnTo>
                    <a:pt x="3802" y="5329"/>
                  </a:lnTo>
                  <a:lnTo>
                    <a:pt x="4090" y="5357"/>
                  </a:lnTo>
                  <a:lnTo>
                    <a:pt x="4292" y="5502"/>
                  </a:lnTo>
                  <a:lnTo>
                    <a:pt x="4493" y="5473"/>
                  </a:lnTo>
                  <a:lnTo>
                    <a:pt x="4609" y="5271"/>
                  </a:lnTo>
                  <a:lnTo>
                    <a:pt x="4609" y="5069"/>
                  </a:lnTo>
                  <a:lnTo>
                    <a:pt x="4465" y="4810"/>
                  </a:lnTo>
                  <a:close/>
                </a:path>
              </a:pathLst>
            </a:custGeom>
            <a:solidFill>
              <a:schemeClr val="accent3"/>
            </a:solidFill>
            <a:ln>
              <a:noFill/>
            </a:ln>
          </p:spPr>
        </p:sp>
        <p:sp>
          <p:nvSpPr>
            <p:cNvPr id="1615" name="Google Shape;1615;p79"/>
            <p:cNvSpPr/>
            <p:nvPr/>
          </p:nvSpPr>
          <p:spPr>
            <a:xfrm>
              <a:off x="6591960" y="1094040"/>
              <a:ext cx="71642" cy="61201"/>
            </a:xfrm>
            <a:custGeom>
              <a:rect b="b" l="l" r="r" t="t"/>
              <a:pathLst>
                <a:path extrusionOk="0" h="2708" w="3170">
                  <a:moveTo>
                    <a:pt x="1" y="29"/>
                  </a:moveTo>
                  <a:lnTo>
                    <a:pt x="346" y="29"/>
                  </a:lnTo>
                  <a:lnTo>
                    <a:pt x="692" y="0"/>
                  </a:lnTo>
                  <a:lnTo>
                    <a:pt x="923" y="29"/>
                  </a:lnTo>
                  <a:lnTo>
                    <a:pt x="1470" y="317"/>
                  </a:lnTo>
                  <a:lnTo>
                    <a:pt x="1729" y="346"/>
                  </a:lnTo>
                  <a:lnTo>
                    <a:pt x="1902" y="288"/>
                  </a:lnTo>
                  <a:lnTo>
                    <a:pt x="2449" y="346"/>
                  </a:lnTo>
                  <a:lnTo>
                    <a:pt x="2996" y="519"/>
                  </a:lnTo>
                  <a:lnTo>
                    <a:pt x="2996" y="634"/>
                  </a:lnTo>
                  <a:lnTo>
                    <a:pt x="2766" y="692"/>
                  </a:lnTo>
                  <a:lnTo>
                    <a:pt x="2622" y="865"/>
                  </a:lnTo>
                  <a:lnTo>
                    <a:pt x="2622" y="1095"/>
                  </a:lnTo>
                  <a:lnTo>
                    <a:pt x="2852" y="1354"/>
                  </a:lnTo>
                  <a:lnTo>
                    <a:pt x="3112" y="1412"/>
                  </a:lnTo>
                  <a:lnTo>
                    <a:pt x="3112" y="1700"/>
                  </a:lnTo>
                  <a:lnTo>
                    <a:pt x="3169" y="1873"/>
                  </a:lnTo>
                  <a:lnTo>
                    <a:pt x="3054" y="2045"/>
                  </a:lnTo>
                  <a:lnTo>
                    <a:pt x="2996" y="2362"/>
                  </a:lnTo>
                  <a:lnTo>
                    <a:pt x="2795" y="2535"/>
                  </a:lnTo>
                  <a:lnTo>
                    <a:pt x="2737" y="2679"/>
                  </a:lnTo>
                  <a:lnTo>
                    <a:pt x="2507" y="2535"/>
                  </a:lnTo>
                  <a:lnTo>
                    <a:pt x="2391" y="2535"/>
                  </a:lnTo>
                  <a:lnTo>
                    <a:pt x="2161" y="2708"/>
                  </a:lnTo>
                  <a:lnTo>
                    <a:pt x="1931" y="2708"/>
                  </a:lnTo>
                  <a:lnTo>
                    <a:pt x="1412" y="2477"/>
                  </a:lnTo>
                  <a:lnTo>
                    <a:pt x="1153" y="2247"/>
                  </a:lnTo>
                  <a:lnTo>
                    <a:pt x="663" y="1815"/>
                  </a:lnTo>
                  <a:lnTo>
                    <a:pt x="577" y="1527"/>
                  </a:lnTo>
                  <a:lnTo>
                    <a:pt x="663" y="1325"/>
                  </a:lnTo>
                  <a:lnTo>
                    <a:pt x="663" y="1124"/>
                  </a:lnTo>
                  <a:lnTo>
                    <a:pt x="721" y="1009"/>
                  </a:lnTo>
                  <a:lnTo>
                    <a:pt x="606" y="807"/>
                  </a:lnTo>
                  <a:lnTo>
                    <a:pt x="490" y="721"/>
                  </a:lnTo>
                  <a:lnTo>
                    <a:pt x="433" y="490"/>
                  </a:lnTo>
                  <a:lnTo>
                    <a:pt x="318" y="432"/>
                  </a:lnTo>
                  <a:lnTo>
                    <a:pt x="174" y="260"/>
                  </a:lnTo>
                  <a:close/>
                </a:path>
              </a:pathLst>
            </a:custGeom>
            <a:solidFill>
              <a:schemeClr val="accent3"/>
            </a:solidFill>
            <a:ln>
              <a:noFill/>
            </a:ln>
          </p:spPr>
        </p:sp>
        <p:sp>
          <p:nvSpPr>
            <p:cNvPr id="1616" name="Google Shape;1616;p79"/>
            <p:cNvSpPr/>
            <p:nvPr/>
          </p:nvSpPr>
          <p:spPr>
            <a:xfrm>
              <a:off x="5716440" y="1100880"/>
              <a:ext cx="100798" cy="126365"/>
            </a:xfrm>
            <a:custGeom>
              <a:rect b="b" l="l" r="r" t="t"/>
              <a:pathLst>
                <a:path extrusionOk="0" h="5560" w="4437">
                  <a:moveTo>
                    <a:pt x="1441" y="5502"/>
                  </a:moveTo>
                  <a:cubicBezTo>
                    <a:pt x="1412" y="5502"/>
                    <a:pt x="1729" y="5415"/>
                    <a:pt x="1729" y="5415"/>
                  </a:cubicBezTo>
                  <a:lnTo>
                    <a:pt x="1873" y="5099"/>
                  </a:lnTo>
                  <a:lnTo>
                    <a:pt x="2103" y="4782"/>
                  </a:lnTo>
                  <a:lnTo>
                    <a:pt x="2276" y="4666"/>
                  </a:lnTo>
                  <a:lnTo>
                    <a:pt x="2247" y="4551"/>
                  </a:lnTo>
                  <a:lnTo>
                    <a:pt x="2276" y="4350"/>
                  </a:lnTo>
                  <a:lnTo>
                    <a:pt x="2765" y="4033"/>
                  </a:lnTo>
                  <a:lnTo>
                    <a:pt x="2938" y="4004"/>
                  </a:lnTo>
                  <a:lnTo>
                    <a:pt x="3082" y="4119"/>
                  </a:lnTo>
                  <a:lnTo>
                    <a:pt x="3226" y="4090"/>
                  </a:lnTo>
                  <a:lnTo>
                    <a:pt x="3342" y="3889"/>
                  </a:lnTo>
                  <a:lnTo>
                    <a:pt x="3428" y="3716"/>
                  </a:lnTo>
                  <a:lnTo>
                    <a:pt x="3687" y="3630"/>
                  </a:lnTo>
                  <a:lnTo>
                    <a:pt x="4033" y="3342"/>
                  </a:lnTo>
                  <a:lnTo>
                    <a:pt x="4090" y="3140"/>
                  </a:lnTo>
                  <a:lnTo>
                    <a:pt x="4263" y="3054"/>
                  </a:lnTo>
                  <a:lnTo>
                    <a:pt x="4436" y="2622"/>
                  </a:lnTo>
                  <a:lnTo>
                    <a:pt x="4378" y="2362"/>
                  </a:lnTo>
                  <a:lnTo>
                    <a:pt x="4090" y="2017"/>
                  </a:lnTo>
                  <a:lnTo>
                    <a:pt x="3946" y="1757"/>
                  </a:lnTo>
                  <a:lnTo>
                    <a:pt x="3946" y="1556"/>
                  </a:lnTo>
                  <a:lnTo>
                    <a:pt x="3601" y="1325"/>
                  </a:lnTo>
                  <a:lnTo>
                    <a:pt x="3370" y="1297"/>
                  </a:lnTo>
                  <a:lnTo>
                    <a:pt x="3284" y="1354"/>
                  </a:lnTo>
                  <a:lnTo>
                    <a:pt x="3111" y="1268"/>
                  </a:lnTo>
                  <a:lnTo>
                    <a:pt x="2852" y="1153"/>
                  </a:lnTo>
                  <a:lnTo>
                    <a:pt x="2564" y="893"/>
                  </a:lnTo>
                  <a:lnTo>
                    <a:pt x="2449" y="865"/>
                  </a:lnTo>
                  <a:lnTo>
                    <a:pt x="2391" y="951"/>
                  </a:lnTo>
                  <a:lnTo>
                    <a:pt x="2247" y="893"/>
                  </a:lnTo>
                  <a:lnTo>
                    <a:pt x="2189" y="749"/>
                  </a:lnTo>
                  <a:lnTo>
                    <a:pt x="2017" y="548"/>
                  </a:lnTo>
                  <a:lnTo>
                    <a:pt x="1873" y="548"/>
                  </a:lnTo>
                  <a:lnTo>
                    <a:pt x="1844" y="749"/>
                  </a:lnTo>
                  <a:lnTo>
                    <a:pt x="1729" y="749"/>
                  </a:lnTo>
                  <a:lnTo>
                    <a:pt x="1498" y="461"/>
                  </a:lnTo>
                  <a:lnTo>
                    <a:pt x="1383" y="375"/>
                  </a:lnTo>
                  <a:lnTo>
                    <a:pt x="1383" y="490"/>
                  </a:lnTo>
                  <a:lnTo>
                    <a:pt x="1527" y="692"/>
                  </a:lnTo>
                  <a:lnTo>
                    <a:pt x="1556" y="836"/>
                  </a:lnTo>
                  <a:lnTo>
                    <a:pt x="1412" y="951"/>
                  </a:lnTo>
                  <a:lnTo>
                    <a:pt x="1412" y="1153"/>
                  </a:lnTo>
                  <a:lnTo>
                    <a:pt x="1297" y="1153"/>
                  </a:lnTo>
                  <a:lnTo>
                    <a:pt x="1210" y="1009"/>
                  </a:lnTo>
                  <a:lnTo>
                    <a:pt x="1153" y="289"/>
                  </a:lnTo>
                  <a:lnTo>
                    <a:pt x="922" y="202"/>
                  </a:lnTo>
                  <a:lnTo>
                    <a:pt x="721" y="144"/>
                  </a:lnTo>
                  <a:lnTo>
                    <a:pt x="432" y="0"/>
                  </a:lnTo>
                  <a:lnTo>
                    <a:pt x="288" y="0"/>
                  </a:lnTo>
                  <a:lnTo>
                    <a:pt x="144" y="173"/>
                  </a:lnTo>
                  <a:lnTo>
                    <a:pt x="202" y="404"/>
                  </a:lnTo>
                  <a:lnTo>
                    <a:pt x="432" y="548"/>
                  </a:lnTo>
                  <a:lnTo>
                    <a:pt x="576" y="749"/>
                  </a:lnTo>
                  <a:lnTo>
                    <a:pt x="490" y="836"/>
                  </a:lnTo>
                  <a:lnTo>
                    <a:pt x="317" y="836"/>
                  </a:lnTo>
                  <a:lnTo>
                    <a:pt x="231" y="692"/>
                  </a:lnTo>
                  <a:lnTo>
                    <a:pt x="87" y="577"/>
                  </a:lnTo>
                  <a:lnTo>
                    <a:pt x="0" y="577"/>
                  </a:lnTo>
                  <a:lnTo>
                    <a:pt x="29" y="721"/>
                  </a:lnTo>
                  <a:lnTo>
                    <a:pt x="87" y="922"/>
                  </a:lnTo>
                  <a:lnTo>
                    <a:pt x="29" y="980"/>
                  </a:lnTo>
                  <a:lnTo>
                    <a:pt x="29" y="1239"/>
                  </a:lnTo>
                  <a:lnTo>
                    <a:pt x="144" y="1354"/>
                  </a:lnTo>
                  <a:lnTo>
                    <a:pt x="317" y="1383"/>
                  </a:lnTo>
                  <a:lnTo>
                    <a:pt x="404" y="1527"/>
                  </a:lnTo>
                  <a:lnTo>
                    <a:pt x="375" y="1700"/>
                  </a:lnTo>
                  <a:lnTo>
                    <a:pt x="605" y="2276"/>
                  </a:lnTo>
                  <a:lnTo>
                    <a:pt x="778" y="2449"/>
                  </a:lnTo>
                  <a:lnTo>
                    <a:pt x="980" y="2449"/>
                  </a:lnTo>
                  <a:lnTo>
                    <a:pt x="836" y="2564"/>
                  </a:lnTo>
                  <a:lnTo>
                    <a:pt x="634" y="2593"/>
                  </a:lnTo>
                  <a:lnTo>
                    <a:pt x="519" y="2967"/>
                  </a:lnTo>
                  <a:lnTo>
                    <a:pt x="721" y="3370"/>
                  </a:lnTo>
                  <a:lnTo>
                    <a:pt x="778" y="3658"/>
                  </a:lnTo>
                  <a:lnTo>
                    <a:pt x="778" y="3918"/>
                  </a:lnTo>
                  <a:lnTo>
                    <a:pt x="893" y="4004"/>
                  </a:lnTo>
                  <a:lnTo>
                    <a:pt x="922" y="4234"/>
                  </a:lnTo>
                  <a:lnTo>
                    <a:pt x="836" y="4350"/>
                  </a:lnTo>
                  <a:lnTo>
                    <a:pt x="980" y="4666"/>
                  </a:lnTo>
                  <a:lnTo>
                    <a:pt x="1124" y="5041"/>
                  </a:lnTo>
                  <a:lnTo>
                    <a:pt x="1297" y="5214"/>
                  </a:lnTo>
                  <a:lnTo>
                    <a:pt x="1297" y="5415"/>
                  </a:lnTo>
                  <a:lnTo>
                    <a:pt x="1441" y="5559"/>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617" name="Google Shape;1617;p79"/>
            <p:cNvSpPr/>
            <p:nvPr/>
          </p:nvSpPr>
          <p:spPr>
            <a:xfrm>
              <a:off x="5841720" y="1155960"/>
              <a:ext cx="11521" cy="14761"/>
            </a:xfrm>
            <a:custGeom>
              <a:rect b="b" l="l" r="r" t="t"/>
              <a:pathLst>
                <a:path extrusionOk="0" h="664" w="520">
                  <a:moveTo>
                    <a:pt x="231" y="635"/>
                  </a:moveTo>
                  <a:lnTo>
                    <a:pt x="433" y="462"/>
                  </a:lnTo>
                  <a:lnTo>
                    <a:pt x="433" y="347"/>
                  </a:lnTo>
                  <a:lnTo>
                    <a:pt x="346" y="289"/>
                  </a:lnTo>
                  <a:lnTo>
                    <a:pt x="433" y="174"/>
                  </a:lnTo>
                  <a:lnTo>
                    <a:pt x="519" y="145"/>
                  </a:lnTo>
                  <a:lnTo>
                    <a:pt x="490" y="1"/>
                  </a:lnTo>
                  <a:lnTo>
                    <a:pt x="318" y="30"/>
                  </a:lnTo>
                  <a:lnTo>
                    <a:pt x="145" y="231"/>
                  </a:lnTo>
                  <a:lnTo>
                    <a:pt x="174" y="347"/>
                  </a:lnTo>
                  <a:lnTo>
                    <a:pt x="30" y="404"/>
                  </a:lnTo>
                  <a:lnTo>
                    <a:pt x="1" y="577"/>
                  </a:lnTo>
                  <a:lnTo>
                    <a:pt x="116" y="663"/>
                  </a:lnTo>
                  <a:close/>
                </a:path>
              </a:pathLst>
            </a:custGeom>
            <a:solidFill>
              <a:schemeClr val="accent3"/>
            </a:solidFill>
            <a:ln>
              <a:noFill/>
            </a:ln>
          </p:spPr>
        </p:sp>
        <p:sp>
          <p:nvSpPr>
            <p:cNvPr id="1618" name="Google Shape;1618;p79"/>
            <p:cNvSpPr/>
            <p:nvPr/>
          </p:nvSpPr>
          <p:spPr>
            <a:xfrm>
              <a:off x="5853600" y="1161000"/>
              <a:ext cx="23399" cy="12240"/>
            </a:xfrm>
            <a:custGeom>
              <a:rect b="b" l="l" r="r" t="t"/>
              <a:pathLst>
                <a:path extrusionOk="0" h="548" w="1038">
                  <a:moveTo>
                    <a:pt x="0" y="404"/>
                  </a:moveTo>
                  <a:lnTo>
                    <a:pt x="115" y="260"/>
                  </a:lnTo>
                  <a:lnTo>
                    <a:pt x="403" y="288"/>
                  </a:lnTo>
                  <a:lnTo>
                    <a:pt x="519" y="58"/>
                  </a:lnTo>
                  <a:lnTo>
                    <a:pt x="720" y="58"/>
                  </a:lnTo>
                  <a:lnTo>
                    <a:pt x="778" y="0"/>
                  </a:lnTo>
                  <a:lnTo>
                    <a:pt x="922" y="58"/>
                  </a:lnTo>
                  <a:lnTo>
                    <a:pt x="1037" y="317"/>
                  </a:lnTo>
                  <a:lnTo>
                    <a:pt x="893" y="519"/>
                  </a:lnTo>
                  <a:lnTo>
                    <a:pt x="749" y="375"/>
                  </a:lnTo>
                  <a:lnTo>
                    <a:pt x="634" y="519"/>
                  </a:lnTo>
                  <a:lnTo>
                    <a:pt x="346" y="548"/>
                  </a:lnTo>
                  <a:lnTo>
                    <a:pt x="0" y="548"/>
                  </a:lnTo>
                  <a:close/>
                </a:path>
              </a:pathLst>
            </a:custGeom>
            <a:solidFill>
              <a:schemeClr val="accent3"/>
            </a:solidFill>
            <a:ln>
              <a:noFill/>
            </a:ln>
          </p:spPr>
        </p:sp>
        <p:sp>
          <p:nvSpPr>
            <p:cNvPr id="1619" name="Google Shape;1619;p79"/>
            <p:cNvSpPr/>
            <p:nvPr/>
          </p:nvSpPr>
          <p:spPr>
            <a:xfrm>
              <a:off x="5904720" y="1217520"/>
              <a:ext cx="10080" cy="14760"/>
            </a:xfrm>
            <a:custGeom>
              <a:rect b="b" l="l" r="r" t="t"/>
              <a:pathLst>
                <a:path extrusionOk="0" h="663" w="462">
                  <a:moveTo>
                    <a:pt x="1" y="29"/>
                  </a:moveTo>
                  <a:lnTo>
                    <a:pt x="1" y="231"/>
                  </a:lnTo>
                  <a:lnTo>
                    <a:pt x="202" y="490"/>
                  </a:lnTo>
                  <a:lnTo>
                    <a:pt x="174" y="576"/>
                  </a:lnTo>
                  <a:lnTo>
                    <a:pt x="202" y="663"/>
                  </a:lnTo>
                  <a:lnTo>
                    <a:pt x="404" y="576"/>
                  </a:lnTo>
                  <a:lnTo>
                    <a:pt x="462" y="346"/>
                  </a:lnTo>
                  <a:lnTo>
                    <a:pt x="318" y="29"/>
                  </a:lnTo>
                  <a:lnTo>
                    <a:pt x="116" y="0"/>
                  </a:lnTo>
                  <a:close/>
                </a:path>
              </a:pathLst>
            </a:custGeom>
            <a:solidFill>
              <a:schemeClr val="accent3"/>
            </a:solidFill>
            <a:ln>
              <a:noFill/>
            </a:ln>
          </p:spPr>
        </p:sp>
        <p:sp>
          <p:nvSpPr>
            <p:cNvPr id="1620" name="Google Shape;1620;p79"/>
            <p:cNvSpPr/>
            <p:nvPr/>
          </p:nvSpPr>
          <p:spPr>
            <a:xfrm>
              <a:off x="6371640" y="1360440"/>
              <a:ext cx="8280" cy="10800"/>
            </a:xfrm>
            <a:custGeom>
              <a:rect b="b" l="l" r="r" t="t"/>
              <a:pathLst>
                <a:path extrusionOk="0" h="490" w="375">
                  <a:moveTo>
                    <a:pt x="231" y="490"/>
                  </a:moveTo>
                  <a:lnTo>
                    <a:pt x="346" y="432"/>
                  </a:lnTo>
                  <a:lnTo>
                    <a:pt x="375" y="173"/>
                  </a:lnTo>
                  <a:lnTo>
                    <a:pt x="375" y="0"/>
                  </a:lnTo>
                  <a:lnTo>
                    <a:pt x="58" y="144"/>
                  </a:lnTo>
                  <a:lnTo>
                    <a:pt x="0" y="202"/>
                  </a:lnTo>
                  <a:lnTo>
                    <a:pt x="58" y="403"/>
                  </a:lnTo>
                  <a:lnTo>
                    <a:pt x="144" y="403"/>
                  </a:lnTo>
                  <a:close/>
                </a:path>
              </a:pathLst>
            </a:custGeom>
            <a:solidFill>
              <a:schemeClr val="accent3"/>
            </a:solidFill>
            <a:ln>
              <a:noFill/>
            </a:ln>
          </p:spPr>
        </p:sp>
        <p:sp>
          <p:nvSpPr>
            <p:cNvPr id="1621" name="Google Shape;1621;p79"/>
            <p:cNvSpPr/>
            <p:nvPr/>
          </p:nvSpPr>
          <p:spPr>
            <a:xfrm>
              <a:off x="6310440" y="1432080"/>
              <a:ext cx="13320" cy="10080"/>
            </a:xfrm>
            <a:custGeom>
              <a:rect b="b" l="l" r="r" t="t"/>
              <a:pathLst>
                <a:path extrusionOk="0" h="462" w="606">
                  <a:moveTo>
                    <a:pt x="145" y="433"/>
                  </a:moveTo>
                  <a:lnTo>
                    <a:pt x="433" y="433"/>
                  </a:lnTo>
                  <a:lnTo>
                    <a:pt x="519" y="375"/>
                  </a:lnTo>
                  <a:lnTo>
                    <a:pt x="605" y="375"/>
                  </a:lnTo>
                  <a:lnTo>
                    <a:pt x="605" y="289"/>
                  </a:lnTo>
                  <a:lnTo>
                    <a:pt x="461" y="145"/>
                  </a:lnTo>
                  <a:lnTo>
                    <a:pt x="260" y="1"/>
                  </a:lnTo>
                  <a:lnTo>
                    <a:pt x="87" y="1"/>
                  </a:lnTo>
                  <a:lnTo>
                    <a:pt x="1" y="87"/>
                  </a:lnTo>
                  <a:lnTo>
                    <a:pt x="1" y="174"/>
                  </a:lnTo>
                  <a:lnTo>
                    <a:pt x="145" y="289"/>
                  </a:lnTo>
                  <a:lnTo>
                    <a:pt x="145" y="462"/>
                  </a:lnTo>
                  <a:close/>
                </a:path>
              </a:pathLst>
            </a:custGeom>
            <a:solidFill>
              <a:schemeClr val="accent3"/>
            </a:solidFill>
            <a:ln>
              <a:noFill/>
            </a:ln>
          </p:spPr>
        </p:sp>
        <p:sp>
          <p:nvSpPr>
            <p:cNvPr id="1622" name="Google Shape;1622;p79"/>
            <p:cNvSpPr/>
            <p:nvPr/>
          </p:nvSpPr>
          <p:spPr>
            <a:xfrm>
              <a:off x="6115680" y="1378080"/>
              <a:ext cx="37080" cy="34920"/>
            </a:xfrm>
            <a:custGeom>
              <a:rect b="b" l="l" r="r" t="t"/>
              <a:pathLst>
                <a:path extrusionOk="0" h="1557" w="1642">
                  <a:moveTo>
                    <a:pt x="951" y="1441"/>
                  </a:moveTo>
                  <a:lnTo>
                    <a:pt x="1210" y="1499"/>
                  </a:lnTo>
                  <a:lnTo>
                    <a:pt x="1325" y="1556"/>
                  </a:lnTo>
                  <a:lnTo>
                    <a:pt x="1498" y="1470"/>
                  </a:lnTo>
                  <a:lnTo>
                    <a:pt x="1527" y="1297"/>
                  </a:lnTo>
                  <a:lnTo>
                    <a:pt x="1642" y="1211"/>
                  </a:lnTo>
                  <a:lnTo>
                    <a:pt x="1642" y="1067"/>
                  </a:lnTo>
                  <a:lnTo>
                    <a:pt x="1527" y="923"/>
                  </a:lnTo>
                  <a:lnTo>
                    <a:pt x="1527" y="548"/>
                  </a:lnTo>
                  <a:lnTo>
                    <a:pt x="1383" y="404"/>
                  </a:lnTo>
                  <a:lnTo>
                    <a:pt x="1268" y="174"/>
                  </a:lnTo>
                  <a:lnTo>
                    <a:pt x="1268" y="30"/>
                  </a:lnTo>
                  <a:lnTo>
                    <a:pt x="1095" y="1"/>
                  </a:lnTo>
                  <a:lnTo>
                    <a:pt x="691" y="116"/>
                  </a:lnTo>
                  <a:lnTo>
                    <a:pt x="288" y="347"/>
                  </a:lnTo>
                  <a:lnTo>
                    <a:pt x="87" y="375"/>
                  </a:lnTo>
                  <a:lnTo>
                    <a:pt x="29" y="462"/>
                  </a:lnTo>
                  <a:lnTo>
                    <a:pt x="87" y="692"/>
                  </a:lnTo>
                  <a:lnTo>
                    <a:pt x="288" y="807"/>
                  </a:lnTo>
                  <a:lnTo>
                    <a:pt x="317" y="1009"/>
                  </a:lnTo>
                  <a:lnTo>
                    <a:pt x="231" y="1124"/>
                  </a:lnTo>
                  <a:lnTo>
                    <a:pt x="29" y="1095"/>
                  </a:lnTo>
                  <a:lnTo>
                    <a:pt x="0" y="1153"/>
                  </a:lnTo>
                  <a:lnTo>
                    <a:pt x="87" y="1297"/>
                  </a:lnTo>
                  <a:lnTo>
                    <a:pt x="403" y="1297"/>
                  </a:lnTo>
                  <a:close/>
                </a:path>
              </a:pathLst>
            </a:custGeom>
            <a:solidFill>
              <a:schemeClr val="accent3"/>
            </a:solidFill>
            <a:ln>
              <a:noFill/>
            </a:ln>
          </p:spPr>
        </p:sp>
        <p:sp>
          <p:nvSpPr>
            <p:cNvPr id="1623" name="Google Shape;1623;p79"/>
            <p:cNvSpPr/>
            <p:nvPr/>
          </p:nvSpPr>
          <p:spPr>
            <a:xfrm>
              <a:off x="6635160" y="1225440"/>
              <a:ext cx="23759" cy="31320"/>
            </a:xfrm>
            <a:custGeom>
              <a:rect b="b" l="l" r="r" t="t"/>
              <a:pathLst>
                <a:path extrusionOk="0" h="1384" w="1067">
                  <a:moveTo>
                    <a:pt x="807" y="1383"/>
                  </a:moveTo>
                  <a:lnTo>
                    <a:pt x="922" y="1297"/>
                  </a:lnTo>
                  <a:lnTo>
                    <a:pt x="865" y="1211"/>
                  </a:lnTo>
                  <a:lnTo>
                    <a:pt x="951" y="1009"/>
                  </a:lnTo>
                  <a:lnTo>
                    <a:pt x="1067" y="807"/>
                  </a:lnTo>
                  <a:lnTo>
                    <a:pt x="1038" y="606"/>
                  </a:lnTo>
                  <a:lnTo>
                    <a:pt x="721" y="289"/>
                  </a:lnTo>
                  <a:lnTo>
                    <a:pt x="634" y="30"/>
                  </a:lnTo>
                  <a:lnTo>
                    <a:pt x="462" y="1"/>
                  </a:lnTo>
                  <a:lnTo>
                    <a:pt x="202" y="59"/>
                  </a:lnTo>
                  <a:lnTo>
                    <a:pt x="1" y="260"/>
                  </a:lnTo>
                  <a:lnTo>
                    <a:pt x="30" y="462"/>
                  </a:lnTo>
                  <a:lnTo>
                    <a:pt x="174" y="721"/>
                  </a:lnTo>
                  <a:lnTo>
                    <a:pt x="145" y="836"/>
                  </a:lnTo>
                  <a:lnTo>
                    <a:pt x="231" y="951"/>
                  </a:lnTo>
                  <a:lnTo>
                    <a:pt x="404" y="1009"/>
                  </a:lnTo>
                  <a:lnTo>
                    <a:pt x="606" y="1297"/>
                  </a:lnTo>
                  <a:close/>
                </a:path>
              </a:pathLst>
            </a:custGeom>
            <a:solidFill>
              <a:schemeClr val="accent3"/>
            </a:solidFill>
            <a:ln>
              <a:noFill/>
            </a:ln>
          </p:spPr>
        </p:sp>
        <p:sp>
          <p:nvSpPr>
            <p:cNvPr id="1624" name="Google Shape;1624;p79"/>
            <p:cNvSpPr/>
            <p:nvPr/>
          </p:nvSpPr>
          <p:spPr>
            <a:xfrm>
              <a:off x="6664680" y="1243800"/>
              <a:ext cx="77044" cy="50760"/>
            </a:xfrm>
            <a:custGeom>
              <a:rect b="b" l="l" r="r" t="t"/>
              <a:pathLst>
                <a:path extrusionOk="0" h="2247" w="3400">
                  <a:moveTo>
                    <a:pt x="174" y="2247"/>
                  </a:moveTo>
                  <a:lnTo>
                    <a:pt x="318" y="2161"/>
                  </a:lnTo>
                  <a:lnTo>
                    <a:pt x="491" y="1901"/>
                  </a:lnTo>
                  <a:lnTo>
                    <a:pt x="807" y="1700"/>
                  </a:lnTo>
                  <a:lnTo>
                    <a:pt x="1153" y="1786"/>
                  </a:lnTo>
                  <a:lnTo>
                    <a:pt x="1614" y="1786"/>
                  </a:lnTo>
                  <a:lnTo>
                    <a:pt x="1902" y="1729"/>
                  </a:lnTo>
                  <a:lnTo>
                    <a:pt x="2420" y="1729"/>
                  </a:lnTo>
                  <a:lnTo>
                    <a:pt x="2622" y="1585"/>
                  </a:lnTo>
                  <a:lnTo>
                    <a:pt x="2996" y="1556"/>
                  </a:lnTo>
                  <a:lnTo>
                    <a:pt x="3198" y="1613"/>
                  </a:lnTo>
                  <a:lnTo>
                    <a:pt x="3400" y="1441"/>
                  </a:lnTo>
                  <a:lnTo>
                    <a:pt x="3198" y="1268"/>
                  </a:lnTo>
                  <a:lnTo>
                    <a:pt x="3112" y="1066"/>
                  </a:lnTo>
                  <a:lnTo>
                    <a:pt x="2852" y="720"/>
                  </a:lnTo>
                  <a:lnTo>
                    <a:pt x="2392" y="346"/>
                  </a:lnTo>
                  <a:lnTo>
                    <a:pt x="2104" y="346"/>
                  </a:lnTo>
                  <a:lnTo>
                    <a:pt x="1787" y="260"/>
                  </a:lnTo>
                  <a:lnTo>
                    <a:pt x="1585" y="29"/>
                  </a:lnTo>
                  <a:lnTo>
                    <a:pt x="1383" y="29"/>
                  </a:lnTo>
                  <a:lnTo>
                    <a:pt x="1239" y="144"/>
                  </a:lnTo>
                  <a:lnTo>
                    <a:pt x="923" y="0"/>
                  </a:lnTo>
                  <a:lnTo>
                    <a:pt x="750" y="0"/>
                  </a:lnTo>
                  <a:lnTo>
                    <a:pt x="577" y="231"/>
                  </a:lnTo>
                  <a:lnTo>
                    <a:pt x="347" y="605"/>
                  </a:lnTo>
                  <a:lnTo>
                    <a:pt x="404" y="836"/>
                  </a:lnTo>
                  <a:lnTo>
                    <a:pt x="404" y="1297"/>
                  </a:lnTo>
                  <a:lnTo>
                    <a:pt x="260" y="1844"/>
                  </a:lnTo>
                  <a:lnTo>
                    <a:pt x="30" y="2017"/>
                  </a:lnTo>
                  <a:lnTo>
                    <a:pt x="1" y="2218"/>
                  </a:lnTo>
                  <a:close/>
                </a:path>
              </a:pathLst>
            </a:custGeom>
            <a:solidFill>
              <a:schemeClr val="accent3"/>
            </a:solidFill>
            <a:ln>
              <a:noFill/>
            </a:ln>
          </p:spPr>
        </p:sp>
        <p:sp>
          <p:nvSpPr>
            <p:cNvPr id="1625" name="Google Shape;1625;p79"/>
            <p:cNvSpPr/>
            <p:nvPr/>
          </p:nvSpPr>
          <p:spPr>
            <a:xfrm>
              <a:off x="6548040" y="1267920"/>
              <a:ext cx="28441" cy="18720"/>
            </a:xfrm>
            <a:custGeom>
              <a:rect b="b" l="l" r="r" t="t"/>
              <a:pathLst>
                <a:path extrusionOk="0" h="836" w="1268">
                  <a:moveTo>
                    <a:pt x="0" y="87"/>
                  </a:moveTo>
                  <a:lnTo>
                    <a:pt x="58" y="288"/>
                  </a:lnTo>
                  <a:lnTo>
                    <a:pt x="202" y="432"/>
                  </a:lnTo>
                  <a:lnTo>
                    <a:pt x="432" y="432"/>
                  </a:lnTo>
                  <a:lnTo>
                    <a:pt x="634" y="605"/>
                  </a:lnTo>
                  <a:lnTo>
                    <a:pt x="893" y="634"/>
                  </a:lnTo>
                  <a:lnTo>
                    <a:pt x="1123" y="835"/>
                  </a:lnTo>
                  <a:lnTo>
                    <a:pt x="1267" y="835"/>
                  </a:lnTo>
                  <a:lnTo>
                    <a:pt x="1267" y="691"/>
                  </a:lnTo>
                  <a:lnTo>
                    <a:pt x="951" y="375"/>
                  </a:lnTo>
                  <a:lnTo>
                    <a:pt x="720" y="288"/>
                  </a:lnTo>
                  <a:lnTo>
                    <a:pt x="461" y="288"/>
                  </a:lnTo>
                  <a:lnTo>
                    <a:pt x="202" y="58"/>
                  </a:lnTo>
                  <a:lnTo>
                    <a:pt x="29" y="0"/>
                  </a:lnTo>
                  <a:close/>
                </a:path>
              </a:pathLst>
            </a:custGeom>
            <a:solidFill>
              <a:schemeClr val="accent3"/>
            </a:solidFill>
            <a:ln>
              <a:noFill/>
            </a:ln>
          </p:spPr>
        </p:sp>
        <p:sp>
          <p:nvSpPr>
            <p:cNvPr id="1626" name="Google Shape;1626;p79"/>
            <p:cNvSpPr/>
            <p:nvPr/>
          </p:nvSpPr>
          <p:spPr>
            <a:xfrm>
              <a:off x="6708600" y="1421640"/>
              <a:ext cx="17280" cy="16201"/>
            </a:xfrm>
            <a:custGeom>
              <a:rect b="b" l="l" r="r" t="t"/>
              <a:pathLst>
                <a:path extrusionOk="0" h="721" w="779">
                  <a:moveTo>
                    <a:pt x="1" y="375"/>
                  </a:moveTo>
                  <a:lnTo>
                    <a:pt x="202" y="635"/>
                  </a:lnTo>
                  <a:lnTo>
                    <a:pt x="404" y="721"/>
                  </a:lnTo>
                  <a:lnTo>
                    <a:pt x="404" y="577"/>
                  </a:lnTo>
                  <a:lnTo>
                    <a:pt x="721" y="491"/>
                  </a:lnTo>
                  <a:lnTo>
                    <a:pt x="778" y="404"/>
                  </a:lnTo>
                  <a:lnTo>
                    <a:pt x="692" y="260"/>
                  </a:lnTo>
                  <a:lnTo>
                    <a:pt x="606" y="1"/>
                  </a:lnTo>
                  <a:lnTo>
                    <a:pt x="519" y="30"/>
                  </a:lnTo>
                  <a:lnTo>
                    <a:pt x="490" y="231"/>
                  </a:lnTo>
                  <a:lnTo>
                    <a:pt x="260" y="375"/>
                  </a:lnTo>
                  <a:cubicBezTo>
                    <a:pt x="174" y="375"/>
                    <a:pt x="87" y="375"/>
                    <a:pt x="1" y="375"/>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627" name="Google Shape;1627;p79"/>
            <p:cNvSpPr/>
            <p:nvPr/>
          </p:nvSpPr>
          <p:spPr>
            <a:xfrm>
              <a:off x="7272360" y="1377720"/>
              <a:ext cx="5040" cy="8280"/>
            </a:xfrm>
            <a:custGeom>
              <a:rect b="b" l="l" r="r" t="t"/>
              <a:pathLst>
                <a:path extrusionOk="0" h="375" w="232">
                  <a:moveTo>
                    <a:pt x="116" y="375"/>
                  </a:moveTo>
                  <a:lnTo>
                    <a:pt x="202" y="375"/>
                  </a:lnTo>
                  <a:lnTo>
                    <a:pt x="231" y="202"/>
                  </a:lnTo>
                  <a:lnTo>
                    <a:pt x="174" y="29"/>
                  </a:lnTo>
                  <a:lnTo>
                    <a:pt x="58" y="0"/>
                  </a:lnTo>
                  <a:lnTo>
                    <a:pt x="1" y="87"/>
                  </a:lnTo>
                  <a:close/>
                </a:path>
              </a:pathLst>
            </a:custGeom>
            <a:solidFill>
              <a:schemeClr val="accent3"/>
            </a:solidFill>
            <a:ln>
              <a:noFill/>
            </a:ln>
          </p:spPr>
        </p:sp>
        <p:sp>
          <p:nvSpPr>
            <p:cNvPr id="1628" name="Google Shape;1628;p79"/>
            <p:cNvSpPr/>
            <p:nvPr/>
          </p:nvSpPr>
          <p:spPr>
            <a:xfrm>
              <a:off x="7266960" y="1383480"/>
              <a:ext cx="6120" cy="7560"/>
            </a:xfrm>
            <a:custGeom>
              <a:rect b="b" l="l" r="r" t="t"/>
              <a:pathLst>
                <a:path extrusionOk="0" h="346" w="289">
                  <a:moveTo>
                    <a:pt x="173" y="288"/>
                  </a:moveTo>
                  <a:lnTo>
                    <a:pt x="288" y="346"/>
                  </a:lnTo>
                  <a:lnTo>
                    <a:pt x="260" y="173"/>
                  </a:lnTo>
                  <a:lnTo>
                    <a:pt x="173" y="0"/>
                  </a:lnTo>
                  <a:lnTo>
                    <a:pt x="29" y="0"/>
                  </a:lnTo>
                  <a:lnTo>
                    <a:pt x="0" y="116"/>
                  </a:lnTo>
                  <a:close/>
                </a:path>
              </a:pathLst>
            </a:custGeom>
            <a:solidFill>
              <a:schemeClr val="accent3"/>
            </a:solidFill>
            <a:ln>
              <a:noFill/>
            </a:ln>
          </p:spPr>
        </p:sp>
        <p:sp>
          <p:nvSpPr>
            <p:cNvPr id="1629" name="Google Shape;1629;p79"/>
            <p:cNvSpPr/>
            <p:nvPr/>
          </p:nvSpPr>
          <p:spPr>
            <a:xfrm>
              <a:off x="7266600" y="1390680"/>
              <a:ext cx="8280" cy="12240"/>
            </a:xfrm>
            <a:custGeom>
              <a:rect b="b" l="l" r="r" t="t"/>
              <a:pathLst>
                <a:path extrusionOk="0" h="548" w="376">
                  <a:moveTo>
                    <a:pt x="29" y="87"/>
                  </a:moveTo>
                  <a:lnTo>
                    <a:pt x="202" y="346"/>
                  </a:lnTo>
                  <a:lnTo>
                    <a:pt x="317" y="547"/>
                  </a:lnTo>
                  <a:lnTo>
                    <a:pt x="375" y="461"/>
                  </a:lnTo>
                  <a:lnTo>
                    <a:pt x="289" y="173"/>
                  </a:lnTo>
                  <a:lnTo>
                    <a:pt x="87" y="0"/>
                  </a:lnTo>
                  <a:lnTo>
                    <a:pt x="1" y="0"/>
                  </a:lnTo>
                  <a:close/>
                </a:path>
              </a:pathLst>
            </a:custGeom>
            <a:solidFill>
              <a:schemeClr val="accent3"/>
            </a:solidFill>
            <a:ln>
              <a:noFill/>
            </a:ln>
          </p:spPr>
        </p:sp>
        <p:sp>
          <p:nvSpPr>
            <p:cNvPr id="1630" name="Google Shape;1630;p79"/>
            <p:cNvSpPr/>
            <p:nvPr/>
          </p:nvSpPr>
          <p:spPr>
            <a:xfrm>
              <a:off x="7254000" y="1386720"/>
              <a:ext cx="8280" cy="10080"/>
            </a:xfrm>
            <a:custGeom>
              <a:rect b="b" l="l" r="r" t="t"/>
              <a:pathLst>
                <a:path extrusionOk="0" h="462" w="375">
                  <a:moveTo>
                    <a:pt x="0" y="144"/>
                  </a:moveTo>
                  <a:lnTo>
                    <a:pt x="116" y="375"/>
                  </a:lnTo>
                  <a:lnTo>
                    <a:pt x="260" y="461"/>
                  </a:lnTo>
                  <a:lnTo>
                    <a:pt x="317" y="346"/>
                  </a:lnTo>
                  <a:lnTo>
                    <a:pt x="375" y="317"/>
                  </a:lnTo>
                  <a:lnTo>
                    <a:pt x="317" y="87"/>
                  </a:lnTo>
                  <a:lnTo>
                    <a:pt x="202" y="0"/>
                  </a:lnTo>
                  <a:lnTo>
                    <a:pt x="173" y="58"/>
                  </a:lnTo>
                  <a:close/>
                </a:path>
              </a:pathLst>
            </a:custGeom>
            <a:solidFill>
              <a:schemeClr val="accent3"/>
            </a:solidFill>
            <a:ln>
              <a:noFill/>
            </a:ln>
          </p:spPr>
        </p:sp>
        <p:sp>
          <p:nvSpPr>
            <p:cNvPr id="1631" name="Google Shape;1631;p79"/>
            <p:cNvSpPr/>
            <p:nvPr/>
          </p:nvSpPr>
          <p:spPr>
            <a:xfrm>
              <a:off x="7375320" y="1306800"/>
              <a:ext cx="33840" cy="27360"/>
            </a:xfrm>
            <a:custGeom>
              <a:rect b="b" l="l" r="r" t="t"/>
              <a:pathLst>
                <a:path extrusionOk="0" h="1211" w="1499">
                  <a:moveTo>
                    <a:pt x="865" y="1095"/>
                  </a:moveTo>
                  <a:lnTo>
                    <a:pt x="1095" y="1210"/>
                  </a:lnTo>
                  <a:lnTo>
                    <a:pt x="1355" y="1153"/>
                  </a:lnTo>
                  <a:lnTo>
                    <a:pt x="1499" y="951"/>
                  </a:lnTo>
                  <a:lnTo>
                    <a:pt x="1441" y="692"/>
                  </a:lnTo>
                  <a:lnTo>
                    <a:pt x="1268" y="490"/>
                  </a:lnTo>
                  <a:lnTo>
                    <a:pt x="1355" y="404"/>
                  </a:lnTo>
                  <a:lnTo>
                    <a:pt x="1239" y="202"/>
                  </a:lnTo>
                  <a:lnTo>
                    <a:pt x="1009" y="58"/>
                  </a:lnTo>
                  <a:lnTo>
                    <a:pt x="980" y="144"/>
                  </a:lnTo>
                  <a:lnTo>
                    <a:pt x="779" y="116"/>
                  </a:lnTo>
                  <a:lnTo>
                    <a:pt x="577" y="29"/>
                  </a:lnTo>
                  <a:lnTo>
                    <a:pt x="375" y="0"/>
                  </a:lnTo>
                  <a:lnTo>
                    <a:pt x="347" y="116"/>
                  </a:lnTo>
                  <a:lnTo>
                    <a:pt x="202" y="144"/>
                  </a:lnTo>
                  <a:lnTo>
                    <a:pt x="231" y="202"/>
                  </a:lnTo>
                  <a:lnTo>
                    <a:pt x="58" y="231"/>
                  </a:lnTo>
                  <a:lnTo>
                    <a:pt x="1" y="432"/>
                  </a:lnTo>
                  <a:lnTo>
                    <a:pt x="1" y="807"/>
                  </a:lnTo>
                  <a:lnTo>
                    <a:pt x="116" y="865"/>
                  </a:lnTo>
                  <a:lnTo>
                    <a:pt x="318" y="836"/>
                  </a:lnTo>
                  <a:lnTo>
                    <a:pt x="577" y="893"/>
                  </a:lnTo>
                  <a:close/>
                </a:path>
              </a:pathLst>
            </a:custGeom>
            <a:solidFill>
              <a:schemeClr val="accent3"/>
            </a:solidFill>
            <a:ln>
              <a:noFill/>
            </a:ln>
          </p:spPr>
        </p:sp>
        <p:sp>
          <p:nvSpPr>
            <p:cNvPr id="1632" name="Google Shape;1632;p79"/>
            <p:cNvSpPr/>
            <p:nvPr/>
          </p:nvSpPr>
          <p:spPr>
            <a:xfrm>
              <a:off x="7424280" y="1313280"/>
              <a:ext cx="5400" cy="6120"/>
            </a:xfrm>
            <a:custGeom>
              <a:rect b="b" l="l" r="r" t="t"/>
              <a:pathLst>
                <a:path extrusionOk="0" h="289" w="260">
                  <a:moveTo>
                    <a:pt x="86" y="288"/>
                  </a:moveTo>
                  <a:lnTo>
                    <a:pt x="230" y="173"/>
                  </a:lnTo>
                  <a:lnTo>
                    <a:pt x="259" y="0"/>
                  </a:lnTo>
                  <a:lnTo>
                    <a:pt x="58" y="58"/>
                  </a:lnTo>
                  <a:lnTo>
                    <a:pt x="0" y="173"/>
                  </a:lnTo>
                  <a:close/>
                </a:path>
              </a:pathLst>
            </a:custGeom>
            <a:solidFill>
              <a:schemeClr val="accent3"/>
            </a:solidFill>
            <a:ln>
              <a:noFill/>
            </a:ln>
          </p:spPr>
        </p:sp>
        <p:sp>
          <p:nvSpPr>
            <p:cNvPr id="1633" name="Google Shape;1633;p79"/>
            <p:cNvSpPr/>
            <p:nvPr/>
          </p:nvSpPr>
          <p:spPr>
            <a:xfrm>
              <a:off x="7325280" y="2313000"/>
              <a:ext cx="166315" cy="366137"/>
            </a:xfrm>
            <a:custGeom>
              <a:rect b="b" l="l" r="r" t="t"/>
              <a:pathLst>
                <a:path extrusionOk="0" h="16101" w="7317">
                  <a:moveTo>
                    <a:pt x="5963" y="16101"/>
                  </a:moveTo>
                  <a:lnTo>
                    <a:pt x="5934" y="15842"/>
                  </a:lnTo>
                  <a:lnTo>
                    <a:pt x="5963" y="15611"/>
                  </a:lnTo>
                  <a:lnTo>
                    <a:pt x="5877" y="15410"/>
                  </a:lnTo>
                  <a:lnTo>
                    <a:pt x="5790" y="15150"/>
                  </a:lnTo>
                  <a:lnTo>
                    <a:pt x="5848" y="14776"/>
                  </a:lnTo>
                  <a:lnTo>
                    <a:pt x="6049" y="14603"/>
                  </a:lnTo>
                  <a:lnTo>
                    <a:pt x="6165" y="14661"/>
                  </a:lnTo>
                  <a:lnTo>
                    <a:pt x="6165" y="14834"/>
                  </a:lnTo>
                  <a:lnTo>
                    <a:pt x="6280" y="14920"/>
                  </a:lnTo>
                  <a:lnTo>
                    <a:pt x="6712" y="14862"/>
                  </a:lnTo>
                  <a:lnTo>
                    <a:pt x="6769" y="14776"/>
                  </a:lnTo>
                  <a:lnTo>
                    <a:pt x="6856" y="14747"/>
                  </a:lnTo>
                  <a:lnTo>
                    <a:pt x="6942" y="14862"/>
                  </a:lnTo>
                  <a:lnTo>
                    <a:pt x="6885" y="14920"/>
                  </a:lnTo>
                  <a:lnTo>
                    <a:pt x="6913" y="15093"/>
                  </a:lnTo>
                  <a:lnTo>
                    <a:pt x="7144" y="15352"/>
                  </a:lnTo>
                  <a:lnTo>
                    <a:pt x="7173" y="15554"/>
                  </a:lnTo>
                  <a:lnTo>
                    <a:pt x="7288" y="15698"/>
                  </a:lnTo>
                  <a:lnTo>
                    <a:pt x="7317" y="15525"/>
                  </a:lnTo>
                  <a:lnTo>
                    <a:pt x="7259" y="15410"/>
                  </a:lnTo>
                  <a:lnTo>
                    <a:pt x="7259" y="15179"/>
                  </a:lnTo>
                  <a:lnTo>
                    <a:pt x="7259" y="14920"/>
                  </a:lnTo>
                  <a:lnTo>
                    <a:pt x="7058" y="14747"/>
                  </a:lnTo>
                  <a:lnTo>
                    <a:pt x="7000" y="14459"/>
                  </a:lnTo>
                  <a:lnTo>
                    <a:pt x="6913" y="14258"/>
                  </a:lnTo>
                  <a:lnTo>
                    <a:pt x="6769" y="14344"/>
                  </a:lnTo>
                  <a:lnTo>
                    <a:pt x="6625" y="14344"/>
                  </a:lnTo>
                  <a:lnTo>
                    <a:pt x="6309" y="14142"/>
                  </a:lnTo>
                  <a:lnTo>
                    <a:pt x="6280" y="13826"/>
                  </a:lnTo>
                  <a:lnTo>
                    <a:pt x="6136" y="13566"/>
                  </a:lnTo>
                  <a:lnTo>
                    <a:pt x="5848" y="13336"/>
                  </a:lnTo>
                  <a:lnTo>
                    <a:pt x="5675" y="13278"/>
                  </a:lnTo>
                  <a:lnTo>
                    <a:pt x="5502" y="13077"/>
                  </a:lnTo>
                  <a:lnTo>
                    <a:pt x="5416" y="12673"/>
                  </a:lnTo>
                  <a:lnTo>
                    <a:pt x="5243" y="12385"/>
                  </a:lnTo>
                  <a:lnTo>
                    <a:pt x="5157" y="12126"/>
                  </a:lnTo>
                  <a:lnTo>
                    <a:pt x="5157" y="11752"/>
                  </a:lnTo>
                  <a:lnTo>
                    <a:pt x="5128" y="11320"/>
                  </a:lnTo>
                  <a:lnTo>
                    <a:pt x="4984" y="11118"/>
                  </a:lnTo>
                  <a:lnTo>
                    <a:pt x="5041" y="10744"/>
                  </a:lnTo>
                  <a:lnTo>
                    <a:pt x="5013" y="10513"/>
                  </a:lnTo>
                  <a:lnTo>
                    <a:pt x="4869" y="10225"/>
                  </a:lnTo>
                  <a:lnTo>
                    <a:pt x="4955" y="10081"/>
                  </a:lnTo>
                  <a:lnTo>
                    <a:pt x="5013" y="9908"/>
                  </a:lnTo>
                  <a:lnTo>
                    <a:pt x="5013" y="9793"/>
                  </a:lnTo>
                  <a:lnTo>
                    <a:pt x="5128" y="9764"/>
                  </a:lnTo>
                  <a:lnTo>
                    <a:pt x="5243" y="9793"/>
                  </a:lnTo>
                  <a:lnTo>
                    <a:pt x="5502" y="9736"/>
                  </a:lnTo>
                  <a:lnTo>
                    <a:pt x="5761" y="9764"/>
                  </a:lnTo>
                  <a:lnTo>
                    <a:pt x="5992" y="9937"/>
                  </a:lnTo>
                  <a:lnTo>
                    <a:pt x="6165" y="10254"/>
                  </a:lnTo>
                  <a:lnTo>
                    <a:pt x="6395" y="10340"/>
                  </a:lnTo>
                  <a:lnTo>
                    <a:pt x="6597" y="10484"/>
                  </a:lnTo>
                  <a:lnTo>
                    <a:pt x="6798" y="10772"/>
                  </a:lnTo>
                  <a:lnTo>
                    <a:pt x="6913" y="10830"/>
                  </a:lnTo>
                  <a:lnTo>
                    <a:pt x="6798" y="10542"/>
                  </a:lnTo>
                  <a:lnTo>
                    <a:pt x="6568" y="10283"/>
                  </a:lnTo>
                  <a:lnTo>
                    <a:pt x="6251" y="10052"/>
                  </a:lnTo>
                  <a:lnTo>
                    <a:pt x="6078" y="9736"/>
                  </a:lnTo>
                  <a:lnTo>
                    <a:pt x="5877" y="9476"/>
                  </a:lnTo>
                  <a:lnTo>
                    <a:pt x="5877" y="9332"/>
                  </a:lnTo>
                  <a:lnTo>
                    <a:pt x="5761" y="9217"/>
                  </a:lnTo>
                  <a:lnTo>
                    <a:pt x="5560" y="8814"/>
                  </a:lnTo>
                  <a:lnTo>
                    <a:pt x="5445" y="8555"/>
                  </a:lnTo>
                  <a:lnTo>
                    <a:pt x="5301" y="8468"/>
                  </a:lnTo>
                  <a:lnTo>
                    <a:pt x="5272" y="8267"/>
                  </a:lnTo>
                  <a:lnTo>
                    <a:pt x="4955" y="7863"/>
                  </a:lnTo>
                  <a:lnTo>
                    <a:pt x="4638" y="7316"/>
                  </a:lnTo>
                  <a:lnTo>
                    <a:pt x="4552" y="7057"/>
                  </a:lnTo>
                  <a:lnTo>
                    <a:pt x="4177" y="6539"/>
                  </a:lnTo>
                  <a:lnTo>
                    <a:pt x="3976" y="6135"/>
                  </a:lnTo>
                  <a:lnTo>
                    <a:pt x="3803" y="6020"/>
                  </a:lnTo>
                  <a:lnTo>
                    <a:pt x="3803" y="5790"/>
                  </a:lnTo>
                  <a:lnTo>
                    <a:pt x="3688" y="5588"/>
                  </a:lnTo>
                  <a:lnTo>
                    <a:pt x="3544" y="5530"/>
                  </a:lnTo>
                  <a:lnTo>
                    <a:pt x="3544" y="5617"/>
                  </a:lnTo>
                  <a:lnTo>
                    <a:pt x="3400" y="5617"/>
                  </a:lnTo>
                  <a:lnTo>
                    <a:pt x="3342" y="5530"/>
                  </a:lnTo>
                  <a:lnTo>
                    <a:pt x="3400" y="5329"/>
                  </a:lnTo>
                  <a:lnTo>
                    <a:pt x="3342" y="5185"/>
                  </a:lnTo>
                  <a:lnTo>
                    <a:pt x="3112" y="5041"/>
                  </a:lnTo>
                  <a:lnTo>
                    <a:pt x="2910" y="4810"/>
                  </a:lnTo>
                  <a:lnTo>
                    <a:pt x="2795" y="4494"/>
                  </a:lnTo>
                  <a:lnTo>
                    <a:pt x="2708" y="4350"/>
                  </a:lnTo>
                  <a:lnTo>
                    <a:pt x="2680" y="4090"/>
                  </a:lnTo>
                  <a:lnTo>
                    <a:pt x="2708" y="3918"/>
                  </a:lnTo>
                  <a:lnTo>
                    <a:pt x="2766" y="3975"/>
                  </a:lnTo>
                  <a:lnTo>
                    <a:pt x="2708" y="3629"/>
                  </a:lnTo>
                  <a:lnTo>
                    <a:pt x="2680" y="3284"/>
                  </a:lnTo>
                  <a:lnTo>
                    <a:pt x="2622" y="3025"/>
                  </a:lnTo>
                  <a:lnTo>
                    <a:pt x="2391" y="2938"/>
                  </a:lnTo>
                  <a:lnTo>
                    <a:pt x="2161" y="2679"/>
                  </a:lnTo>
                  <a:lnTo>
                    <a:pt x="2132" y="2535"/>
                  </a:lnTo>
                  <a:lnTo>
                    <a:pt x="2017" y="2420"/>
                  </a:lnTo>
                  <a:lnTo>
                    <a:pt x="2017" y="2305"/>
                  </a:lnTo>
                  <a:lnTo>
                    <a:pt x="2103" y="2276"/>
                  </a:lnTo>
                  <a:lnTo>
                    <a:pt x="2305" y="2477"/>
                  </a:lnTo>
                  <a:lnTo>
                    <a:pt x="2536" y="2794"/>
                  </a:lnTo>
                  <a:lnTo>
                    <a:pt x="2420" y="2506"/>
                  </a:lnTo>
                  <a:lnTo>
                    <a:pt x="2161" y="2132"/>
                  </a:lnTo>
                  <a:lnTo>
                    <a:pt x="1902" y="1844"/>
                  </a:lnTo>
                  <a:lnTo>
                    <a:pt x="1815" y="1844"/>
                  </a:lnTo>
                  <a:lnTo>
                    <a:pt x="1758" y="1671"/>
                  </a:lnTo>
                  <a:lnTo>
                    <a:pt x="1297" y="1296"/>
                  </a:lnTo>
                  <a:lnTo>
                    <a:pt x="1153" y="1037"/>
                  </a:lnTo>
                  <a:lnTo>
                    <a:pt x="1153" y="692"/>
                  </a:lnTo>
                  <a:lnTo>
                    <a:pt x="1038" y="548"/>
                  </a:lnTo>
                  <a:lnTo>
                    <a:pt x="692" y="404"/>
                  </a:lnTo>
                  <a:lnTo>
                    <a:pt x="548" y="87"/>
                  </a:lnTo>
                  <a:lnTo>
                    <a:pt x="462" y="0"/>
                  </a:lnTo>
                  <a:lnTo>
                    <a:pt x="375" y="116"/>
                  </a:lnTo>
                  <a:lnTo>
                    <a:pt x="462" y="202"/>
                  </a:lnTo>
                  <a:lnTo>
                    <a:pt x="491" y="375"/>
                  </a:lnTo>
                  <a:lnTo>
                    <a:pt x="347" y="404"/>
                  </a:lnTo>
                  <a:lnTo>
                    <a:pt x="202" y="317"/>
                  </a:lnTo>
                  <a:lnTo>
                    <a:pt x="1" y="317"/>
                  </a:lnTo>
                  <a:lnTo>
                    <a:pt x="289" y="634"/>
                  </a:lnTo>
                  <a:lnTo>
                    <a:pt x="692" y="836"/>
                  </a:lnTo>
                  <a:lnTo>
                    <a:pt x="779" y="1037"/>
                  </a:lnTo>
                  <a:lnTo>
                    <a:pt x="750" y="1268"/>
                  </a:lnTo>
                  <a:lnTo>
                    <a:pt x="865" y="1181"/>
                  </a:lnTo>
                  <a:lnTo>
                    <a:pt x="980" y="1152"/>
                  </a:lnTo>
                  <a:lnTo>
                    <a:pt x="1038" y="1325"/>
                  </a:lnTo>
                  <a:lnTo>
                    <a:pt x="951" y="1412"/>
                  </a:lnTo>
                  <a:lnTo>
                    <a:pt x="807" y="1469"/>
                  </a:lnTo>
                  <a:lnTo>
                    <a:pt x="836" y="1613"/>
                  </a:lnTo>
                  <a:lnTo>
                    <a:pt x="1009" y="1642"/>
                  </a:lnTo>
                  <a:lnTo>
                    <a:pt x="1067" y="1873"/>
                  </a:lnTo>
                  <a:lnTo>
                    <a:pt x="894" y="1959"/>
                  </a:lnTo>
                  <a:lnTo>
                    <a:pt x="721" y="1930"/>
                  </a:lnTo>
                  <a:lnTo>
                    <a:pt x="577" y="1757"/>
                  </a:lnTo>
                  <a:lnTo>
                    <a:pt x="433" y="1873"/>
                  </a:lnTo>
                  <a:lnTo>
                    <a:pt x="318" y="2189"/>
                  </a:lnTo>
                  <a:lnTo>
                    <a:pt x="519" y="2391"/>
                  </a:lnTo>
                  <a:lnTo>
                    <a:pt x="577" y="2679"/>
                  </a:lnTo>
                  <a:lnTo>
                    <a:pt x="807" y="2938"/>
                  </a:lnTo>
                  <a:lnTo>
                    <a:pt x="1009" y="3284"/>
                  </a:lnTo>
                  <a:lnTo>
                    <a:pt x="1038" y="3773"/>
                  </a:lnTo>
                  <a:lnTo>
                    <a:pt x="1124" y="3860"/>
                  </a:lnTo>
                  <a:lnTo>
                    <a:pt x="1153" y="4234"/>
                  </a:lnTo>
                  <a:lnTo>
                    <a:pt x="1297" y="4753"/>
                  </a:lnTo>
                  <a:lnTo>
                    <a:pt x="1470" y="5098"/>
                  </a:lnTo>
                  <a:lnTo>
                    <a:pt x="1729" y="5242"/>
                  </a:lnTo>
                  <a:lnTo>
                    <a:pt x="1758" y="5329"/>
                  </a:lnTo>
                  <a:lnTo>
                    <a:pt x="1643" y="5415"/>
                  </a:lnTo>
                  <a:lnTo>
                    <a:pt x="2190" y="5962"/>
                  </a:lnTo>
                  <a:lnTo>
                    <a:pt x="2363" y="6020"/>
                  </a:lnTo>
                  <a:lnTo>
                    <a:pt x="2622" y="6395"/>
                  </a:lnTo>
                  <a:lnTo>
                    <a:pt x="2708" y="6769"/>
                  </a:lnTo>
                  <a:lnTo>
                    <a:pt x="2680" y="7057"/>
                  </a:lnTo>
                  <a:lnTo>
                    <a:pt x="2852" y="7345"/>
                  </a:lnTo>
                  <a:lnTo>
                    <a:pt x="2852" y="7575"/>
                  </a:lnTo>
                  <a:lnTo>
                    <a:pt x="3025" y="7691"/>
                  </a:lnTo>
                  <a:lnTo>
                    <a:pt x="3256" y="7921"/>
                  </a:lnTo>
                  <a:lnTo>
                    <a:pt x="3169" y="8007"/>
                  </a:lnTo>
                  <a:lnTo>
                    <a:pt x="3198" y="8151"/>
                  </a:lnTo>
                  <a:lnTo>
                    <a:pt x="3457" y="8555"/>
                  </a:lnTo>
                  <a:lnTo>
                    <a:pt x="3515" y="8814"/>
                  </a:lnTo>
                  <a:lnTo>
                    <a:pt x="3630" y="9102"/>
                  </a:lnTo>
                  <a:lnTo>
                    <a:pt x="3659" y="9505"/>
                  </a:lnTo>
                  <a:lnTo>
                    <a:pt x="3745" y="9649"/>
                  </a:lnTo>
                  <a:lnTo>
                    <a:pt x="3688" y="9880"/>
                  </a:lnTo>
                  <a:lnTo>
                    <a:pt x="3745" y="10254"/>
                  </a:lnTo>
                  <a:lnTo>
                    <a:pt x="3918" y="10686"/>
                  </a:lnTo>
                  <a:lnTo>
                    <a:pt x="3889" y="10830"/>
                  </a:lnTo>
                  <a:lnTo>
                    <a:pt x="3918" y="11147"/>
                  </a:lnTo>
                  <a:lnTo>
                    <a:pt x="4120" y="11320"/>
                  </a:lnTo>
                  <a:lnTo>
                    <a:pt x="4523" y="11838"/>
                  </a:lnTo>
                  <a:lnTo>
                    <a:pt x="4523" y="12069"/>
                  </a:lnTo>
                  <a:lnTo>
                    <a:pt x="4696" y="12357"/>
                  </a:lnTo>
                  <a:lnTo>
                    <a:pt x="4667" y="12817"/>
                  </a:lnTo>
                  <a:lnTo>
                    <a:pt x="4724" y="13192"/>
                  </a:lnTo>
                  <a:lnTo>
                    <a:pt x="4897" y="13538"/>
                  </a:lnTo>
                  <a:lnTo>
                    <a:pt x="4955" y="13768"/>
                  </a:lnTo>
                  <a:lnTo>
                    <a:pt x="5272" y="14171"/>
                  </a:lnTo>
                  <a:lnTo>
                    <a:pt x="5272" y="14315"/>
                  </a:lnTo>
                  <a:lnTo>
                    <a:pt x="5214" y="14690"/>
                  </a:lnTo>
                  <a:lnTo>
                    <a:pt x="5185" y="15150"/>
                  </a:lnTo>
                  <a:lnTo>
                    <a:pt x="5272" y="15438"/>
                  </a:lnTo>
                  <a:lnTo>
                    <a:pt x="5531" y="15611"/>
                  </a:lnTo>
                  <a:lnTo>
                    <a:pt x="5675" y="15928"/>
                  </a:lnTo>
                  <a:close/>
                </a:path>
              </a:pathLst>
            </a:custGeom>
            <a:solidFill>
              <a:schemeClr val="accent3"/>
            </a:solidFill>
            <a:ln>
              <a:noFill/>
            </a:ln>
          </p:spPr>
        </p:sp>
        <p:sp>
          <p:nvSpPr>
            <p:cNvPr id="1634" name="Google Shape;1634;p79"/>
            <p:cNvSpPr/>
            <p:nvPr/>
          </p:nvSpPr>
          <p:spPr>
            <a:xfrm>
              <a:off x="7198920" y="2300400"/>
              <a:ext cx="23399" cy="20519"/>
            </a:xfrm>
            <a:custGeom>
              <a:rect b="b" l="l" r="r" t="t"/>
              <a:pathLst>
                <a:path extrusionOk="0" h="922" w="1038">
                  <a:moveTo>
                    <a:pt x="174" y="893"/>
                  </a:moveTo>
                  <a:lnTo>
                    <a:pt x="231" y="864"/>
                  </a:lnTo>
                  <a:lnTo>
                    <a:pt x="260" y="749"/>
                  </a:lnTo>
                  <a:lnTo>
                    <a:pt x="347" y="691"/>
                  </a:lnTo>
                  <a:lnTo>
                    <a:pt x="433" y="720"/>
                  </a:lnTo>
                  <a:lnTo>
                    <a:pt x="577" y="864"/>
                  </a:lnTo>
                  <a:lnTo>
                    <a:pt x="750" y="922"/>
                  </a:lnTo>
                  <a:lnTo>
                    <a:pt x="894" y="807"/>
                  </a:lnTo>
                  <a:lnTo>
                    <a:pt x="951" y="663"/>
                  </a:lnTo>
                  <a:lnTo>
                    <a:pt x="865" y="547"/>
                  </a:lnTo>
                  <a:lnTo>
                    <a:pt x="865" y="403"/>
                  </a:lnTo>
                  <a:lnTo>
                    <a:pt x="1009" y="288"/>
                  </a:lnTo>
                  <a:lnTo>
                    <a:pt x="1038" y="173"/>
                  </a:lnTo>
                  <a:lnTo>
                    <a:pt x="865" y="202"/>
                  </a:lnTo>
                  <a:lnTo>
                    <a:pt x="807" y="288"/>
                  </a:lnTo>
                  <a:lnTo>
                    <a:pt x="692" y="375"/>
                  </a:lnTo>
                  <a:lnTo>
                    <a:pt x="663" y="288"/>
                  </a:lnTo>
                  <a:lnTo>
                    <a:pt x="750" y="173"/>
                  </a:lnTo>
                  <a:lnTo>
                    <a:pt x="750" y="87"/>
                  </a:lnTo>
                  <a:lnTo>
                    <a:pt x="692" y="29"/>
                  </a:lnTo>
                  <a:lnTo>
                    <a:pt x="462" y="87"/>
                  </a:lnTo>
                  <a:lnTo>
                    <a:pt x="318" y="0"/>
                  </a:lnTo>
                  <a:lnTo>
                    <a:pt x="203" y="115"/>
                  </a:lnTo>
                  <a:lnTo>
                    <a:pt x="116" y="317"/>
                  </a:lnTo>
                  <a:lnTo>
                    <a:pt x="1" y="432"/>
                  </a:lnTo>
                  <a:lnTo>
                    <a:pt x="1" y="605"/>
                  </a:lnTo>
                  <a:close/>
                </a:path>
              </a:pathLst>
            </a:custGeom>
            <a:solidFill>
              <a:schemeClr val="accent3"/>
            </a:solidFill>
            <a:ln>
              <a:noFill/>
            </a:ln>
          </p:spPr>
        </p:sp>
        <p:sp>
          <p:nvSpPr>
            <p:cNvPr id="1635" name="Google Shape;1635;p79"/>
            <p:cNvSpPr/>
            <p:nvPr/>
          </p:nvSpPr>
          <p:spPr>
            <a:xfrm>
              <a:off x="7183800" y="2303640"/>
              <a:ext cx="10080" cy="12600"/>
            </a:xfrm>
            <a:custGeom>
              <a:rect b="b" l="l" r="r" t="t"/>
              <a:pathLst>
                <a:path extrusionOk="0" h="577" w="462">
                  <a:moveTo>
                    <a:pt x="87" y="576"/>
                  </a:moveTo>
                  <a:lnTo>
                    <a:pt x="173" y="547"/>
                  </a:lnTo>
                  <a:lnTo>
                    <a:pt x="173" y="490"/>
                  </a:lnTo>
                  <a:lnTo>
                    <a:pt x="231" y="403"/>
                  </a:lnTo>
                  <a:lnTo>
                    <a:pt x="375" y="490"/>
                  </a:lnTo>
                  <a:lnTo>
                    <a:pt x="461" y="432"/>
                  </a:lnTo>
                  <a:lnTo>
                    <a:pt x="375" y="288"/>
                  </a:lnTo>
                  <a:lnTo>
                    <a:pt x="461" y="144"/>
                  </a:lnTo>
                  <a:lnTo>
                    <a:pt x="433" y="0"/>
                  </a:lnTo>
                  <a:lnTo>
                    <a:pt x="346" y="29"/>
                  </a:lnTo>
                  <a:lnTo>
                    <a:pt x="231" y="173"/>
                  </a:lnTo>
                  <a:lnTo>
                    <a:pt x="1" y="259"/>
                  </a:lnTo>
                  <a:lnTo>
                    <a:pt x="1" y="432"/>
                  </a:lnTo>
                  <a:close/>
                </a:path>
              </a:pathLst>
            </a:custGeom>
            <a:solidFill>
              <a:schemeClr val="accent3"/>
            </a:solidFill>
            <a:ln>
              <a:noFill/>
            </a:ln>
          </p:spPr>
        </p:sp>
        <p:sp>
          <p:nvSpPr>
            <p:cNvPr id="1636" name="Google Shape;1636;p79"/>
            <p:cNvSpPr/>
            <p:nvPr/>
          </p:nvSpPr>
          <p:spPr>
            <a:xfrm>
              <a:off x="7220520" y="2327400"/>
              <a:ext cx="5040" cy="7560"/>
            </a:xfrm>
            <a:custGeom>
              <a:rect b="b" l="l" r="r" t="t"/>
              <a:pathLst>
                <a:path extrusionOk="0" h="346" w="231">
                  <a:moveTo>
                    <a:pt x="0" y="288"/>
                  </a:moveTo>
                  <a:lnTo>
                    <a:pt x="58" y="346"/>
                  </a:lnTo>
                  <a:lnTo>
                    <a:pt x="173" y="230"/>
                  </a:lnTo>
                  <a:lnTo>
                    <a:pt x="231" y="115"/>
                  </a:lnTo>
                  <a:lnTo>
                    <a:pt x="116" y="0"/>
                  </a:lnTo>
                  <a:lnTo>
                    <a:pt x="58" y="58"/>
                  </a:lnTo>
                  <a:lnTo>
                    <a:pt x="87" y="144"/>
                  </a:lnTo>
                  <a:close/>
                </a:path>
              </a:pathLst>
            </a:custGeom>
            <a:solidFill>
              <a:schemeClr val="accent3"/>
            </a:solidFill>
            <a:ln>
              <a:noFill/>
            </a:ln>
          </p:spPr>
        </p:sp>
        <p:sp>
          <p:nvSpPr>
            <p:cNvPr id="1637" name="Google Shape;1637;p79"/>
            <p:cNvSpPr/>
            <p:nvPr/>
          </p:nvSpPr>
          <p:spPr>
            <a:xfrm>
              <a:off x="7215120" y="2326680"/>
              <a:ext cx="2880" cy="6840"/>
            </a:xfrm>
            <a:custGeom>
              <a:rect b="b" l="l" r="r" t="t"/>
              <a:pathLst>
                <a:path extrusionOk="0" h="318" w="145">
                  <a:moveTo>
                    <a:pt x="0" y="58"/>
                  </a:moveTo>
                  <a:lnTo>
                    <a:pt x="0" y="173"/>
                  </a:lnTo>
                  <a:lnTo>
                    <a:pt x="86" y="317"/>
                  </a:lnTo>
                  <a:lnTo>
                    <a:pt x="144" y="202"/>
                  </a:lnTo>
                  <a:lnTo>
                    <a:pt x="115" y="58"/>
                  </a:lnTo>
                  <a:lnTo>
                    <a:pt x="58" y="0"/>
                  </a:lnTo>
                  <a:close/>
                </a:path>
              </a:pathLst>
            </a:custGeom>
            <a:solidFill>
              <a:schemeClr val="accent3"/>
            </a:solidFill>
            <a:ln>
              <a:noFill/>
            </a:ln>
          </p:spPr>
        </p:sp>
        <p:sp>
          <p:nvSpPr>
            <p:cNvPr id="1638" name="Google Shape;1638;p79"/>
            <p:cNvSpPr/>
            <p:nvPr/>
          </p:nvSpPr>
          <p:spPr>
            <a:xfrm>
              <a:off x="7211880" y="2337120"/>
              <a:ext cx="11521" cy="13321"/>
            </a:xfrm>
            <a:custGeom>
              <a:rect b="b" l="l" r="r" t="t"/>
              <a:pathLst>
                <a:path extrusionOk="0" h="605" w="519">
                  <a:moveTo>
                    <a:pt x="202" y="605"/>
                  </a:moveTo>
                  <a:lnTo>
                    <a:pt x="317" y="403"/>
                  </a:lnTo>
                  <a:lnTo>
                    <a:pt x="461" y="374"/>
                  </a:lnTo>
                  <a:lnTo>
                    <a:pt x="518" y="202"/>
                  </a:lnTo>
                  <a:lnTo>
                    <a:pt x="461" y="115"/>
                  </a:lnTo>
                  <a:lnTo>
                    <a:pt x="518" y="0"/>
                  </a:lnTo>
                  <a:lnTo>
                    <a:pt x="202" y="58"/>
                  </a:lnTo>
                  <a:lnTo>
                    <a:pt x="0" y="317"/>
                  </a:lnTo>
                  <a:lnTo>
                    <a:pt x="29" y="490"/>
                  </a:lnTo>
                  <a:close/>
                </a:path>
              </a:pathLst>
            </a:custGeom>
            <a:solidFill>
              <a:schemeClr val="accent3"/>
            </a:solidFill>
            <a:ln>
              <a:noFill/>
            </a:ln>
          </p:spPr>
        </p:sp>
        <p:sp>
          <p:nvSpPr>
            <p:cNvPr id="1639" name="Google Shape;1639;p79"/>
            <p:cNvSpPr/>
            <p:nvPr/>
          </p:nvSpPr>
          <p:spPr>
            <a:xfrm>
              <a:off x="7410600" y="2045880"/>
              <a:ext cx="5400" cy="9000"/>
            </a:xfrm>
            <a:custGeom>
              <a:rect b="b" l="l" r="r" t="t"/>
              <a:pathLst>
                <a:path extrusionOk="0" h="405" w="260">
                  <a:moveTo>
                    <a:pt x="0" y="375"/>
                  </a:moveTo>
                  <a:lnTo>
                    <a:pt x="87" y="404"/>
                  </a:lnTo>
                  <a:lnTo>
                    <a:pt x="259" y="174"/>
                  </a:lnTo>
                  <a:lnTo>
                    <a:pt x="259" y="1"/>
                  </a:lnTo>
                  <a:lnTo>
                    <a:pt x="115" y="30"/>
                  </a:lnTo>
                  <a:lnTo>
                    <a:pt x="0" y="202"/>
                  </a:lnTo>
                  <a:close/>
                </a:path>
              </a:pathLst>
            </a:custGeom>
            <a:solidFill>
              <a:schemeClr val="accent3"/>
            </a:solidFill>
            <a:ln>
              <a:noFill/>
            </a:ln>
          </p:spPr>
        </p:sp>
        <p:sp>
          <p:nvSpPr>
            <p:cNvPr id="1640" name="Google Shape;1640;p79"/>
            <p:cNvSpPr/>
            <p:nvPr/>
          </p:nvSpPr>
          <p:spPr>
            <a:xfrm>
              <a:off x="7705800" y="1971000"/>
              <a:ext cx="29881" cy="51477"/>
            </a:xfrm>
            <a:custGeom>
              <a:rect b="b" l="l" r="r" t="t"/>
              <a:pathLst>
                <a:path extrusionOk="0" h="2276" w="1326">
                  <a:moveTo>
                    <a:pt x="663" y="2247"/>
                  </a:moveTo>
                  <a:lnTo>
                    <a:pt x="720" y="2276"/>
                  </a:lnTo>
                  <a:lnTo>
                    <a:pt x="692" y="2016"/>
                  </a:lnTo>
                  <a:lnTo>
                    <a:pt x="576" y="1815"/>
                  </a:lnTo>
                  <a:lnTo>
                    <a:pt x="663" y="1700"/>
                  </a:lnTo>
                  <a:lnTo>
                    <a:pt x="663" y="1556"/>
                  </a:lnTo>
                  <a:lnTo>
                    <a:pt x="778" y="1296"/>
                  </a:lnTo>
                  <a:lnTo>
                    <a:pt x="951" y="1095"/>
                  </a:lnTo>
                  <a:lnTo>
                    <a:pt x="1210" y="893"/>
                  </a:lnTo>
                  <a:lnTo>
                    <a:pt x="1325" y="836"/>
                  </a:lnTo>
                  <a:lnTo>
                    <a:pt x="1268" y="605"/>
                  </a:lnTo>
                  <a:lnTo>
                    <a:pt x="1152" y="317"/>
                  </a:lnTo>
                  <a:lnTo>
                    <a:pt x="893" y="29"/>
                  </a:lnTo>
                  <a:lnTo>
                    <a:pt x="778" y="0"/>
                  </a:lnTo>
                  <a:lnTo>
                    <a:pt x="663" y="116"/>
                  </a:lnTo>
                  <a:lnTo>
                    <a:pt x="605" y="231"/>
                  </a:lnTo>
                  <a:lnTo>
                    <a:pt x="519" y="288"/>
                  </a:lnTo>
                  <a:lnTo>
                    <a:pt x="260" y="605"/>
                  </a:lnTo>
                  <a:lnTo>
                    <a:pt x="144" y="663"/>
                  </a:lnTo>
                  <a:lnTo>
                    <a:pt x="0" y="864"/>
                  </a:lnTo>
                  <a:lnTo>
                    <a:pt x="144" y="864"/>
                  </a:lnTo>
                  <a:lnTo>
                    <a:pt x="346" y="778"/>
                  </a:lnTo>
                  <a:lnTo>
                    <a:pt x="375" y="807"/>
                  </a:lnTo>
                  <a:lnTo>
                    <a:pt x="317" y="1008"/>
                  </a:lnTo>
                  <a:lnTo>
                    <a:pt x="375" y="1354"/>
                  </a:lnTo>
                  <a:lnTo>
                    <a:pt x="490" y="1527"/>
                  </a:lnTo>
                  <a:lnTo>
                    <a:pt x="519" y="1786"/>
                  </a:lnTo>
                  <a:lnTo>
                    <a:pt x="404" y="1901"/>
                  </a:lnTo>
                  <a:lnTo>
                    <a:pt x="461" y="2045"/>
                  </a:lnTo>
                  <a:close/>
                </a:path>
              </a:pathLst>
            </a:custGeom>
            <a:solidFill>
              <a:schemeClr val="accent3"/>
            </a:solidFill>
            <a:ln>
              <a:noFill/>
            </a:ln>
          </p:spPr>
        </p:sp>
        <p:sp>
          <p:nvSpPr>
            <p:cNvPr id="1641" name="Google Shape;1641;p79"/>
            <p:cNvSpPr/>
            <p:nvPr/>
          </p:nvSpPr>
          <p:spPr>
            <a:xfrm>
              <a:off x="7903080" y="2180880"/>
              <a:ext cx="29881" cy="14760"/>
            </a:xfrm>
            <a:custGeom>
              <a:rect b="b" l="l" r="r" t="t"/>
              <a:pathLst>
                <a:path extrusionOk="0" h="663" w="1326">
                  <a:moveTo>
                    <a:pt x="1" y="58"/>
                  </a:moveTo>
                  <a:lnTo>
                    <a:pt x="116" y="231"/>
                  </a:lnTo>
                  <a:lnTo>
                    <a:pt x="318" y="259"/>
                  </a:lnTo>
                  <a:lnTo>
                    <a:pt x="548" y="461"/>
                  </a:lnTo>
                  <a:lnTo>
                    <a:pt x="894" y="576"/>
                  </a:lnTo>
                  <a:lnTo>
                    <a:pt x="1009" y="663"/>
                  </a:lnTo>
                  <a:lnTo>
                    <a:pt x="1326" y="605"/>
                  </a:lnTo>
                  <a:lnTo>
                    <a:pt x="1211" y="519"/>
                  </a:lnTo>
                  <a:lnTo>
                    <a:pt x="894" y="403"/>
                  </a:lnTo>
                  <a:lnTo>
                    <a:pt x="750" y="259"/>
                  </a:lnTo>
                  <a:lnTo>
                    <a:pt x="519" y="259"/>
                  </a:lnTo>
                  <a:lnTo>
                    <a:pt x="375" y="58"/>
                  </a:lnTo>
                  <a:lnTo>
                    <a:pt x="87" y="0"/>
                  </a:lnTo>
                  <a:close/>
                </a:path>
              </a:pathLst>
            </a:custGeom>
            <a:solidFill>
              <a:schemeClr val="accent3"/>
            </a:solidFill>
            <a:ln>
              <a:noFill/>
            </a:ln>
          </p:spPr>
        </p:sp>
        <p:sp>
          <p:nvSpPr>
            <p:cNvPr id="1642" name="Google Shape;1642;p79"/>
            <p:cNvSpPr/>
            <p:nvPr/>
          </p:nvSpPr>
          <p:spPr>
            <a:xfrm>
              <a:off x="7849800" y="2161440"/>
              <a:ext cx="39599" cy="30958"/>
            </a:xfrm>
            <a:custGeom>
              <a:rect b="b" l="l" r="r" t="t"/>
              <a:pathLst>
                <a:path extrusionOk="0" h="1383" w="1758">
                  <a:moveTo>
                    <a:pt x="30" y="374"/>
                  </a:moveTo>
                  <a:lnTo>
                    <a:pt x="203" y="461"/>
                  </a:lnTo>
                  <a:lnTo>
                    <a:pt x="375" y="461"/>
                  </a:lnTo>
                  <a:lnTo>
                    <a:pt x="491" y="576"/>
                  </a:lnTo>
                  <a:lnTo>
                    <a:pt x="491" y="662"/>
                  </a:lnTo>
                  <a:lnTo>
                    <a:pt x="692" y="922"/>
                  </a:lnTo>
                  <a:lnTo>
                    <a:pt x="865" y="979"/>
                  </a:lnTo>
                  <a:lnTo>
                    <a:pt x="1038" y="1181"/>
                  </a:lnTo>
                  <a:lnTo>
                    <a:pt x="1153" y="1181"/>
                  </a:lnTo>
                  <a:lnTo>
                    <a:pt x="1239" y="1152"/>
                  </a:lnTo>
                  <a:lnTo>
                    <a:pt x="1470" y="1354"/>
                  </a:lnTo>
                  <a:lnTo>
                    <a:pt x="1700" y="1383"/>
                  </a:lnTo>
                  <a:lnTo>
                    <a:pt x="1758" y="1296"/>
                  </a:lnTo>
                  <a:lnTo>
                    <a:pt x="1614" y="1037"/>
                  </a:lnTo>
                  <a:lnTo>
                    <a:pt x="1383" y="979"/>
                  </a:lnTo>
                  <a:lnTo>
                    <a:pt x="1067" y="749"/>
                  </a:lnTo>
                  <a:lnTo>
                    <a:pt x="1009" y="518"/>
                  </a:lnTo>
                  <a:lnTo>
                    <a:pt x="779" y="518"/>
                  </a:lnTo>
                  <a:lnTo>
                    <a:pt x="577" y="202"/>
                  </a:lnTo>
                  <a:lnTo>
                    <a:pt x="577" y="144"/>
                  </a:lnTo>
                  <a:lnTo>
                    <a:pt x="692" y="29"/>
                  </a:lnTo>
                  <a:lnTo>
                    <a:pt x="462" y="0"/>
                  </a:lnTo>
                  <a:lnTo>
                    <a:pt x="318" y="58"/>
                  </a:lnTo>
                  <a:lnTo>
                    <a:pt x="174" y="58"/>
                  </a:lnTo>
                  <a:lnTo>
                    <a:pt x="1" y="259"/>
                  </a:lnTo>
                  <a:close/>
                </a:path>
              </a:pathLst>
            </a:custGeom>
            <a:solidFill>
              <a:schemeClr val="accent3"/>
            </a:solidFill>
            <a:ln>
              <a:noFill/>
            </a:ln>
          </p:spPr>
        </p:sp>
        <p:sp>
          <p:nvSpPr>
            <p:cNvPr id="1643" name="Google Shape;1643;p79"/>
            <p:cNvSpPr/>
            <p:nvPr/>
          </p:nvSpPr>
          <p:spPr>
            <a:xfrm>
              <a:off x="7722000" y="2421720"/>
              <a:ext cx="7560" cy="9360"/>
            </a:xfrm>
            <a:custGeom>
              <a:rect b="b" l="l" r="r" t="t"/>
              <a:pathLst>
                <a:path extrusionOk="0" h="433" w="347">
                  <a:moveTo>
                    <a:pt x="144" y="433"/>
                  </a:moveTo>
                  <a:lnTo>
                    <a:pt x="260" y="433"/>
                  </a:lnTo>
                  <a:lnTo>
                    <a:pt x="346" y="346"/>
                  </a:lnTo>
                  <a:lnTo>
                    <a:pt x="288" y="145"/>
                  </a:lnTo>
                  <a:lnTo>
                    <a:pt x="173" y="1"/>
                  </a:lnTo>
                  <a:lnTo>
                    <a:pt x="0" y="145"/>
                  </a:lnTo>
                  <a:lnTo>
                    <a:pt x="0" y="260"/>
                  </a:lnTo>
                  <a:close/>
                </a:path>
              </a:pathLst>
            </a:custGeom>
            <a:solidFill>
              <a:schemeClr val="accent3"/>
            </a:solidFill>
            <a:ln>
              <a:noFill/>
            </a:ln>
          </p:spPr>
        </p:sp>
        <p:sp>
          <p:nvSpPr>
            <p:cNvPr id="1644" name="Google Shape;1644;p79"/>
            <p:cNvSpPr/>
            <p:nvPr/>
          </p:nvSpPr>
          <p:spPr>
            <a:xfrm>
              <a:off x="7698600" y="2423160"/>
              <a:ext cx="8280" cy="7560"/>
            </a:xfrm>
            <a:custGeom>
              <a:rect b="b" l="l" r="r" t="t"/>
              <a:pathLst>
                <a:path extrusionOk="0" h="346" w="375">
                  <a:moveTo>
                    <a:pt x="29" y="87"/>
                  </a:moveTo>
                  <a:lnTo>
                    <a:pt x="1" y="259"/>
                  </a:lnTo>
                  <a:lnTo>
                    <a:pt x="87" y="346"/>
                  </a:lnTo>
                  <a:lnTo>
                    <a:pt x="317" y="346"/>
                  </a:lnTo>
                  <a:lnTo>
                    <a:pt x="375" y="202"/>
                  </a:lnTo>
                  <a:lnTo>
                    <a:pt x="145" y="0"/>
                  </a:lnTo>
                  <a:close/>
                </a:path>
              </a:pathLst>
            </a:custGeom>
            <a:solidFill>
              <a:schemeClr val="accent3"/>
            </a:solidFill>
            <a:ln>
              <a:noFill/>
            </a:ln>
          </p:spPr>
        </p:sp>
        <p:sp>
          <p:nvSpPr>
            <p:cNvPr id="1645" name="Google Shape;1645;p79"/>
            <p:cNvSpPr/>
            <p:nvPr/>
          </p:nvSpPr>
          <p:spPr>
            <a:xfrm>
              <a:off x="7705080" y="2427840"/>
              <a:ext cx="20521" cy="39599"/>
            </a:xfrm>
            <a:custGeom>
              <a:rect b="b" l="l" r="r" t="t"/>
              <a:pathLst>
                <a:path extrusionOk="0" h="1758" w="923">
                  <a:moveTo>
                    <a:pt x="346" y="1758"/>
                  </a:moveTo>
                  <a:lnTo>
                    <a:pt x="433" y="1758"/>
                  </a:lnTo>
                  <a:lnTo>
                    <a:pt x="433" y="1499"/>
                  </a:lnTo>
                  <a:lnTo>
                    <a:pt x="461" y="1326"/>
                  </a:lnTo>
                  <a:lnTo>
                    <a:pt x="663" y="1239"/>
                  </a:lnTo>
                  <a:lnTo>
                    <a:pt x="778" y="1038"/>
                  </a:lnTo>
                  <a:lnTo>
                    <a:pt x="778" y="807"/>
                  </a:lnTo>
                  <a:lnTo>
                    <a:pt x="807" y="634"/>
                  </a:lnTo>
                  <a:lnTo>
                    <a:pt x="922" y="519"/>
                  </a:lnTo>
                  <a:lnTo>
                    <a:pt x="865" y="318"/>
                  </a:lnTo>
                  <a:lnTo>
                    <a:pt x="490" y="1"/>
                  </a:lnTo>
                  <a:lnTo>
                    <a:pt x="461" y="174"/>
                  </a:lnTo>
                  <a:lnTo>
                    <a:pt x="490" y="548"/>
                  </a:lnTo>
                  <a:lnTo>
                    <a:pt x="461" y="778"/>
                  </a:lnTo>
                  <a:lnTo>
                    <a:pt x="260" y="865"/>
                  </a:lnTo>
                  <a:lnTo>
                    <a:pt x="145" y="1066"/>
                  </a:lnTo>
                  <a:lnTo>
                    <a:pt x="1" y="1066"/>
                  </a:lnTo>
                  <a:lnTo>
                    <a:pt x="1" y="1124"/>
                  </a:lnTo>
                  <a:lnTo>
                    <a:pt x="145" y="1326"/>
                  </a:lnTo>
                  <a:lnTo>
                    <a:pt x="145" y="1499"/>
                  </a:lnTo>
                  <a:lnTo>
                    <a:pt x="29" y="1585"/>
                  </a:lnTo>
                  <a:lnTo>
                    <a:pt x="87" y="1643"/>
                  </a:lnTo>
                  <a:lnTo>
                    <a:pt x="289" y="1643"/>
                  </a:lnTo>
                  <a:close/>
                </a:path>
              </a:pathLst>
            </a:custGeom>
            <a:solidFill>
              <a:schemeClr val="accent3"/>
            </a:solidFill>
            <a:ln>
              <a:noFill/>
            </a:ln>
          </p:spPr>
        </p:sp>
        <p:sp>
          <p:nvSpPr>
            <p:cNvPr id="1646" name="Google Shape;1646;p79"/>
            <p:cNvSpPr/>
            <p:nvPr/>
          </p:nvSpPr>
          <p:spPr>
            <a:xfrm>
              <a:off x="7705080" y="2485440"/>
              <a:ext cx="5400" cy="12600"/>
            </a:xfrm>
            <a:custGeom>
              <a:rect b="b" l="l" r="r" t="t"/>
              <a:pathLst>
                <a:path extrusionOk="0" h="577" w="260">
                  <a:moveTo>
                    <a:pt x="145" y="576"/>
                  </a:moveTo>
                  <a:lnTo>
                    <a:pt x="260" y="432"/>
                  </a:lnTo>
                  <a:lnTo>
                    <a:pt x="145" y="231"/>
                  </a:lnTo>
                  <a:lnTo>
                    <a:pt x="145" y="29"/>
                  </a:lnTo>
                  <a:lnTo>
                    <a:pt x="87" y="0"/>
                  </a:lnTo>
                  <a:lnTo>
                    <a:pt x="87" y="202"/>
                  </a:lnTo>
                  <a:lnTo>
                    <a:pt x="1" y="432"/>
                  </a:lnTo>
                  <a:lnTo>
                    <a:pt x="145" y="576"/>
                  </a:lnTo>
                  <a:close/>
                </a:path>
              </a:pathLst>
            </a:custGeom>
            <a:solidFill>
              <a:schemeClr val="accent3"/>
            </a:solidFill>
            <a:ln>
              <a:noFill/>
            </a:ln>
          </p:spPr>
        </p:sp>
        <p:sp>
          <p:nvSpPr>
            <p:cNvPr id="1647" name="Google Shape;1647;p79"/>
            <p:cNvSpPr/>
            <p:nvPr/>
          </p:nvSpPr>
          <p:spPr>
            <a:xfrm>
              <a:off x="7705800" y="2503080"/>
              <a:ext cx="5400" cy="5040"/>
            </a:xfrm>
            <a:custGeom>
              <a:rect b="b" l="l" r="r" t="t"/>
              <a:pathLst>
                <a:path extrusionOk="0" h="231" w="260">
                  <a:moveTo>
                    <a:pt x="173" y="230"/>
                  </a:moveTo>
                  <a:lnTo>
                    <a:pt x="260" y="173"/>
                  </a:lnTo>
                  <a:lnTo>
                    <a:pt x="231" y="58"/>
                  </a:lnTo>
                  <a:lnTo>
                    <a:pt x="87" y="0"/>
                  </a:lnTo>
                  <a:lnTo>
                    <a:pt x="0" y="29"/>
                  </a:lnTo>
                  <a:lnTo>
                    <a:pt x="58" y="144"/>
                  </a:lnTo>
                  <a:close/>
                </a:path>
              </a:pathLst>
            </a:custGeom>
            <a:solidFill>
              <a:schemeClr val="accent3"/>
            </a:solidFill>
            <a:ln>
              <a:noFill/>
            </a:ln>
          </p:spPr>
        </p:sp>
        <p:sp>
          <p:nvSpPr>
            <p:cNvPr id="1648" name="Google Shape;1648;p79"/>
            <p:cNvSpPr/>
            <p:nvPr/>
          </p:nvSpPr>
          <p:spPr>
            <a:xfrm>
              <a:off x="7697880" y="2512800"/>
              <a:ext cx="3600" cy="2160"/>
            </a:xfrm>
            <a:custGeom>
              <a:rect b="b" l="l" r="r" t="t"/>
              <a:pathLst>
                <a:path extrusionOk="0" h="116" w="174">
                  <a:moveTo>
                    <a:pt x="116" y="115"/>
                  </a:moveTo>
                  <a:lnTo>
                    <a:pt x="174" y="87"/>
                  </a:lnTo>
                  <a:lnTo>
                    <a:pt x="145" y="29"/>
                  </a:lnTo>
                  <a:lnTo>
                    <a:pt x="58" y="0"/>
                  </a:lnTo>
                  <a:lnTo>
                    <a:pt x="1" y="87"/>
                  </a:lnTo>
                  <a:close/>
                </a:path>
              </a:pathLst>
            </a:custGeom>
            <a:solidFill>
              <a:schemeClr val="accent3"/>
            </a:solidFill>
            <a:ln>
              <a:noFill/>
            </a:ln>
          </p:spPr>
        </p:sp>
        <p:sp>
          <p:nvSpPr>
            <p:cNvPr id="1649" name="Google Shape;1649;p79"/>
            <p:cNvSpPr/>
            <p:nvPr/>
          </p:nvSpPr>
          <p:spPr>
            <a:xfrm>
              <a:off x="7703640" y="2517480"/>
              <a:ext cx="3600" cy="9360"/>
            </a:xfrm>
            <a:custGeom>
              <a:rect b="b" l="l" r="r" t="t"/>
              <a:pathLst>
                <a:path extrusionOk="0" h="433" w="174">
                  <a:moveTo>
                    <a:pt x="1" y="433"/>
                  </a:moveTo>
                  <a:lnTo>
                    <a:pt x="87" y="375"/>
                  </a:lnTo>
                  <a:lnTo>
                    <a:pt x="174" y="289"/>
                  </a:lnTo>
                  <a:lnTo>
                    <a:pt x="174" y="87"/>
                  </a:lnTo>
                  <a:lnTo>
                    <a:pt x="116" y="1"/>
                  </a:lnTo>
                  <a:lnTo>
                    <a:pt x="59" y="174"/>
                  </a:lnTo>
                  <a:close/>
                </a:path>
              </a:pathLst>
            </a:custGeom>
            <a:solidFill>
              <a:schemeClr val="accent3"/>
            </a:solidFill>
            <a:ln>
              <a:noFill/>
            </a:ln>
          </p:spPr>
        </p:sp>
        <p:sp>
          <p:nvSpPr>
            <p:cNvPr id="1650" name="Google Shape;1650;p79"/>
            <p:cNvSpPr/>
            <p:nvPr/>
          </p:nvSpPr>
          <p:spPr>
            <a:xfrm>
              <a:off x="7695360" y="2555640"/>
              <a:ext cx="3600" cy="2160"/>
            </a:xfrm>
            <a:custGeom>
              <a:rect b="b" l="l" r="r" t="t"/>
              <a:pathLst>
                <a:path extrusionOk="0" h="116" w="174">
                  <a:moveTo>
                    <a:pt x="87" y="115"/>
                  </a:moveTo>
                  <a:lnTo>
                    <a:pt x="173" y="58"/>
                  </a:lnTo>
                  <a:lnTo>
                    <a:pt x="58" y="0"/>
                  </a:lnTo>
                  <a:lnTo>
                    <a:pt x="1" y="29"/>
                  </a:lnTo>
                  <a:close/>
                </a:path>
              </a:pathLst>
            </a:custGeom>
            <a:solidFill>
              <a:schemeClr val="accent3"/>
            </a:solidFill>
            <a:ln>
              <a:noFill/>
            </a:ln>
          </p:spPr>
        </p:sp>
        <p:sp>
          <p:nvSpPr>
            <p:cNvPr id="1651" name="Google Shape;1651;p79"/>
            <p:cNvSpPr/>
            <p:nvPr/>
          </p:nvSpPr>
          <p:spPr>
            <a:xfrm>
              <a:off x="7694640" y="2570040"/>
              <a:ext cx="2160" cy="6120"/>
            </a:xfrm>
            <a:custGeom>
              <a:rect b="b" l="l" r="r" t="t"/>
              <a:pathLst>
                <a:path extrusionOk="0" h="289" w="116">
                  <a:moveTo>
                    <a:pt x="58" y="289"/>
                  </a:moveTo>
                  <a:lnTo>
                    <a:pt x="116" y="116"/>
                  </a:lnTo>
                  <a:lnTo>
                    <a:pt x="58" y="1"/>
                  </a:lnTo>
                  <a:lnTo>
                    <a:pt x="1" y="87"/>
                  </a:lnTo>
                  <a:close/>
                </a:path>
              </a:pathLst>
            </a:custGeom>
            <a:solidFill>
              <a:schemeClr val="accent3"/>
            </a:solidFill>
            <a:ln>
              <a:noFill/>
            </a:ln>
          </p:spPr>
        </p:sp>
        <p:sp>
          <p:nvSpPr>
            <p:cNvPr id="1652" name="Google Shape;1652;p79"/>
            <p:cNvSpPr/>
            <p:nvPr/>
          </p:nvSpPr>
          <p:spPr>
            <a:xfrm>
              <a:off x="7694640" y="2580480"/>
              <a:ext cx="2160" cy="2160"/>
            </a:xfrm>
            <a:custGeom>
              <a:rect b="b" l="l" r="r" t="t"/>
              <a:pathLst>
                <a:path extrusionOk="0" h="116" w="116">
                  <a:moveTo>
                    <a:pt x="1" y="1"/>
                  </a:moveTo>
                  <a:lnTo>
                    <a:pt x="30" y="116"/>
                  </a:lnTo>
                  <a:lnTo>
                    <a:pt x="116" y="1"/>
                  </a:lnTo>
                  <a:close/>
                </a:path>
              </a:pathLst>
            </a:custGeom>
            <a:solidFill>
              <a:schemeClr val="accent3"/>
            </a:solidFill>
            <a:ln>
              <a:noFill/>
            </a:ln>
          </p:spPr>
        </p:sp>
        <p:sp>
          <p:nvSpPr>
            <p:cNvPr id="1653" name="Google Shape;1653;p79"/>
            <p:cNvSpPr/>
            <p:nvPr/>
          </p:nvSpPr>
          <p:spPr>
            <a:xfrm>
              <a:off x="7689960" y="2587680"/>
              <a:ext cx="2880" cy="3600"/>
            </a:xfrm>
            <a:custGeom>
              <a:rect b="b" l="l" r="r" t="t"/>
              <a:pathLst>
                <a:path extrusionOk="0" h="174" w="145">
                  <a:moveTo>
                    <a:pt x="0" y="58"/>
                  </a:moveTo>
                  <a:lnTo>
                    <a:pt x="29" y="145"/>
                  </a:lnTo>
                  <a:lnTo>
                    <a:pt x="115" y="173"/>
                  </a:lnTo>
                  <a:lnTo>
                    <a:pt x="144" y="58"/>
                  </a:lnTo>
                  <a:lnTo>
                    <a:pt x="29" y="1"/>
                  </a:lnTo>
                  <a:close/>
                </a:path>
              </a:pathLst>
            </a:custGeom>
            <a:solidFill>
              <a:schemeClr val="accent3"/>
            </a:solidFill>
            <a:ln>
              <a:noFill/>
            </a:ln>
          </p:spPr>
        </p:sp>
        <p:sp>
          <p:nvSpPr>
            <p:cNvPr id="1654" name="Google Shape;1654;p79"/>
            <p:cNvSpPr/>
            <p:nvPr/>
          </p:nvSpPr>
          <p:spPr>
            <a:xfrm>
              <a:off x="7684200" y="2598840"/>
              <a:ext cx="4320" cy="11521"/>
            </a:xfrm>
            <a:custGeom>
              <a:rect b="b" l="l" r="r" t="t"/>
              <a:pathLst>
                <a:path extrusionOk="0" h="519" w="203">
                  <a:moveTo>
                    <a:pt x="87" y="519"/>
                  </a:moveTo>
                  <a:lnTo>
                    <a:pt x="145" y="375"/>
                  </a:lnTo>
                  <a:lnTo>
                    <a:pt x="202" y="29"/>
                  </a:lnTo>
                  <a:lnTo>
                    <a:pt x="116" y="0"/>
                  </a:lnTo>
                  <a:lnTo>
                    <a:pt x="87" y="202"/>
                  </a:lnTo>
                  <a:lnTo>
                    <a:pt x="1" y="490"/>
                  </a:lnTo>
                  <a:close/>
                </a:path>
              </a:pathLst>
            </a:custGeom>
            <a:solidFill>
              <a:schemeClr val="accent3"/>
            </a:solidFill>
            <a:ln>
              <a:noFill/>
            </a:ln>
          </p:spPr>
        </p:sp>
        <p:sp>
          <p:nvSpPr>
            <p:cNvPr id="1655" name="Google Shape;1655;p79"/>
            <p:cNvSpPr/>
            <p:nvPr/>
          </p:nvSpPr>
          <p:spPr>
            <a:xfrm>
              <a:off x="7642080" y="2637720"/>
              <a:ext cx="21241" cy="31320"/>
            </a:xfrm>
            <a:custGeom>
              <a:rect b="b" l="l" r="r" t="t"/>
              <a:pathLst>
                <a:path extrusionOk="0" h="1384" w="951">
                  <a:moveTo>
                    <a:pt x="1" y="1325"/>
                  </a:moveTo>
                  <a:lnTo>
                    <a:pt x="116" y="1383"/>
                  </a:lnTo>
                  <a:lnTo>
                    <a:pt x="346" y="1153"/>
                  </a:lnTo>
                  <a:lnTo>
                    <a:pt x="519" y="865"/>
                  </a:lnTo>
                  <a:lnTo>
                    <a:pt x="634" y="778"/>
                  </a:lnTo>
                  <a:lnTo>
                    <a:pt x="663" y="548"/>
                  </a:lnTo>
                  <a:lnTo>
                    <a:pt x="721" y="317"/>
                  </a:lnTo>
                  <a:lnTo>
                    <a:pt x="951" y="1"/>
                  </a:lnTo>
                  <a:lnTo>
                    <a:pt x="836" y="58"/>
                  </a:lnTo>
                  <a:lnTo>
                    <a:pt x="605" y="116"/>
                  </a:lnTo>
                  <a:lnTo>
                    <a:pt x="519" y="317"/>
                  </a:lnTo>
                  <a:lnTo>
                    <a:pt x="404" y="404"/>
                  </a:lnTo>
                  <a:lnTo>
                    <a:pt x="346" y="605"/>
                  </a:lnTo>
                  <a:lnTo>
                    <a:pt x="260" y="692"/>
                  </a:lnTo>
                  <a:lnTo>
                    <a:pt x="231" y="836"/>
                  </a:lnTo>
                  <a:lnTo>
                    <a:pt x="58" y="1009"/>
                  </a:lnTo>
                  <a:close/>
                </a:path>
              </a:pathLst>
            </a:custGeom>
            <a:solidFill>
              <a:schemeClr val="accent3"/>
            </a:solidFill>
            <a:ln>
              <a:noFill/>
            </a:ln>
          </p:spPr>
        </p:sp>
        <p:sp>
          <p:nvSpPr>
            <p:cNvPr id="1656" name="Google Shape;1656;p79"/>
            <p:cNvSpPr/>
            <p:nvPr/>
          </p:nvSpPr>
          <p:spPr>
            <a:xfrm>
              <a:off x="7592760" y="2672280"/>
              <a:ext cx="37798" cy="51477"/>
            </a:xfrm>
            <a:custGeom>
              <a:rect b="b" l="l" r="r" t="t"/>
              <a:pathLst>
                <a:path extrusionOk="0" h="2276" w="1671">
                  <a:moveTo>
                    <a:pt x="58" y="2275"/>
                  </a:moveTo>
                  <a:lnTo>
                    <a:pt x="173" y="2218"/>
                  </a:lnTo>
                  <a:lnTo>
                    <a:pt x="231" y="1987"/>
                  </a:lnTo>
                  <a:lnTo>
                    <a:pt x="404" y="1843"/>
                  </a:lnTo>
                  <a:lnTo>
                    <a:pt x="375" y="1555"/>
                  </a:lnTo>
                  <a:lnTo>
                    <a:pt x="461" y="1469"/>
                  </a:lnTo>
                  <a:lnTo>
                    <a:pt x="490" y="1354"/>
                  </a:lnTo>
                  <a:lnTo>
                    <a:pt x="576" y="1267"/>
                  </a:lnTo>
                  <a:lnTo>
                    <a:pt x="692" y="1296"/>
                  </a:lnTo>
                  <a:lnTo>
                    <a:pt x="864" y="1152"/>
                  </a:lnTo>
                  <a:lnTo>
                    <a:pt x="1008" y="835"/>
                  </a:lnTo>
                  <a:lnTo>
                    <a:pt x="1239" y="576"/>
                  </a:lnTo>
                  <a:lnTo>
                    <a:pt x="1498" y="547"/>
                  </a:lnTo>
                  <a:lnTo>
                    <a:pt x="1671" y="432"/>
                  </a:lnTo>
                  <a:lnTo>
                    <a:pt x="1642" y="202"/>
                  </a:lnTo>
                  <a:lnTo>
                    <a:pt x="1584" y="0"/>
                  </a:lnTo>
                  <a:lnTo>
                    <a:pt x="1440" y="29"/>
                  </a:lnTo>
                  <a:lnTo>
                    <a:pt x="1181" y="288"/>
                  </a:lnTo>
                  <a:lnTo>
                    <a:pt x="1152" y="461"/>
                  </a:lnTo>
                  <a:lnTo>
                    <a:pt x="1008" y="490"/>
                  </a:lnTo>
                  <a:lnTo>
                    <a:pt x="864" y="605"/>
                  </a:lnTo>
                  <a:lnTo>
                    <a:pt x="720" y="547"/>
                  </a:lnTo>
                  <a:lnTo>
                    <a:pt x="663" y="375"/>
                  </a:lnTo>
                  <a:lnTo>
                    <a:pt x="605" y="403"/>
                  </a:lnTo>
                  <a:lnTo>
                    <a:pt x="519" y="605"/>
                  </a:lnTo>
                  <a:lnTo>
                    <a:pt x="605" y="720"/>
                  </a:lnTo>
                  <a:lnTo>
                    <a:pt x="519" y="864"/>
                  </a:lnTo>
                  <a:lnTo>
                    <a:pt x="375" y="1095"/>
                  </a:lnTo>
                  <a:lnTo>
                    <a:pt x="288" y="1095"/>
                  </a:lnTo>
                  <a:lnTo>
                    <a:pt x="288" y="1210"/>
                  </a:lnTo>
                  <a:lnTo>
                    <a:pt x="231" y="1411"/>
                  </a:lnTo>
                  <a:lnTo>
                    <a:pt x="58" y="1527"/>
                  </a:lnTo>
                  <a:lnTo>
                    <a:pt x="29" y="1642"/>
                  </a:lnTo>
                  <a:lnTo>
                    <a:pt x="144" y="1757"/>
                  </a:lnTo>
                  <a:lnTo>
                    <a:pt x="58" y="1843"/>
                  </a:lnTo>
                  <a:lnTo>
                    <a:pt x="0" y="2016"/>
                  </a:lnTo>
                  <a:close/>
                </a:path>
              </a:pathLst>
            </a:custGeom>
            <a:solidFill>
              <a:schemeClr val="accent3"/>
            </a:solidFill>
            <a:ln>
              <a:noFill/>
            </a:ln>
          </p:spPr>
        </p:sp>
        <p:sp>
          <p:nvSpPr>
            <p:cNvPr id="1657" name="Google Shape;1657;p79"/>
            <p:cNvSpPr/>
            <p:nvPr/>
          </p:nvSpPr>
          <p:spPr>
            <a:xfrm>
              <a:off x="7567920" y="2723400"/>
              <a:ext cx="16560" cy="33840"/>
            </a:xfrm>
            <a:custGeom>
              <a:rect b="b" l="l" r="r" t="t"/>
              <a:pathLst>
                <a:path extrusionOk="0" h="1499" w="750">
                  <a:moveTo>
                    <a:pt x="260" y="1498"/>
                  </a:moveTo>
                  <a:lnTo>
                    <a:pt x="260" y="1182"/>
                  </a:lnTo>
                  <a:lnTo>
                    <a:pt x="346" y="634"/>
                  </a:lnTo>
                  <a:lnTo>
                    <a:pt x="433" y="606"/>
                  </a:lnTo>
                  <a:lnTo>
                    <a:pt x="721" y="346"/>
                  </a:lnTo>
                  <a:lnTo>
                    <a:pt x="750" y="87"/>
                  </a:lnTo>
                  <a:lnTo>
                    <a:pt x="692" y="87"/>
                  </a:lnTo>
                  <a:lnTo>
                    <a:pt x="519" y="145"/>
                  </a:lnTo>
                  <a:lnTo>
                    <a:pt x="404" y="87"/>
                  </a:lnTo>
                  <a:lnTo>
                    <a:pt x="289" y="1"/>
                  </a:lnTo>
                  <a:lnTo>
                    <a:pt x="231" y="87"/>
                  </a:lnTo>
                  <a:lnTo>
                    <a:pt x="202" y="346"/>
                  </a:lnTo>
                  <a:lnTo>
                    <a:pt x="145" y="577"/>
                  </a:lnTo>
                  <a:lnTo>
                    <a:pt x="116" y="894"/>
                  </a:lnTo>
                  <a:lnTo>
                    <a:pt x="1" y="1124"/>
                  </a:lnTo>
                  <a:lnTo>
                    <a:pt x="30" y="1268"/>
                  </a:lnTo>
                  <a:lnTo>
                    <a:pt x="231" y="1498"/>
                  </a:lnTo>
                  <a:close/>
                </a:path>
              </a:pathLst>
            </a:custGeom>
            <a:solidFill>
              <a:schemeClr val="accent3"/>
            </a:solidFill>
            <a:ln>
              <a:noFill/>
            </a:ln>
          </p:spPr>
        </p:sp>
        <p:sp>
          <p:nvSpPr>
            <p:cNvPr id="1658" name="Google Shape;1658;p79"/>
            <p:cNvSpPr/>
            <p:nvPr/>
          </p:nvSpPr>
          <p:spPr>
            <a:xfrm>
              <a:off x="5610960" y="2421720"/>
              <a:ext cx="1650510" cy="1220384"/>
            </a:xfrm>
            <a:custGeom>
              <a:rect b="b" l="l" r="r" t="t"/>
              <a:pathLst>
                <a:path extrusionOk="0" h="53602" w="72526">
                  <a:moveTo>
                    <a:pt x="22005" y="11349"/>
                  </a:moveTo>
                  <a:lnTo>
                    <a:pt x="22293" y="11349"/>
                  </a:lnTo>
                  <a:lnTo>
                    <a:pt x="22524" y="11435"/>
                  </a:lnTo>
                  <a:lnTo>
                    <a:pt x="22725" y="11435"/>
                  </a:lnTo>
                  <a:lnTo>
                    <a:pt x="32518" y="11723"/>
                  </a:lnTo>
                  <a:lnTo>
                    <a:pt x="49973" y="9822"/>
                  </a:lnTo>
                  <a:lnTo>
                    <a:pt x="52133" y="7576"/>
                  </a:lnTo>
                  <a:lnTo>
                    <a:pt x="52565" y="7432"/>
                  </a:lnTo>
                  <a:lnTo>
                    <a:pt x="52738" y="7460"/>
                  </a:lnTo>
                  <a:lnTo>
                    <a:pt x="52766" y="7518"/>
                  </a:lnTo>
                  <a:lnTo>
                    <a:pt x="52968" y="7489"/>
                  </a:lnTo>
                  <a:lnTo>
                    <a:pt x="53285" y="7547"/>
                  </a:lnTo>
                  <a:lnTo>
                    <a:pt x="53458" y="7691"/>
                  </a:lnTo>
                  <a:lnTo>
                    <a:pt x="53573" y="7662"/>
                  </a:lnTo>
                  <a:lnTo>
                    <a:pt x="54091" y="7144"/>
                  </a:lnTo>
                  <a:lnTo>
                    <a:pt x="54351" y="6971"/>
                  </a:lnTo>
                  <a:lnTo>
                    <a:pt x="54754" y="6942"/>
                  </a:lnTo>
                  <a:lnTo>
                    <a:pt x="54927" y="6769"/>
                  </a:lnTo>
                  <a:lnTo>
                    <a:pt x="54984" y="6539"/>
                  </a:lnTo>
                  <a:lnTo>
                    <a:pt x="54955" y="6308"/>
                  </a:lnTo>
                  <a:lnTo>
                    <a:pt x="54869" y="6280"/>
                  </a:lnTo>
                  <a:lnTo>
                    <a:pt x="54783" y="6337"/>
                  </a:lnTo>
                  <a:lnTo>
                    <a:pt x="54696" y="6280"/>
                  </a:lnTo>
                  <a:lnTo>
                    <a:pt x="54581" y="6251"/>
                  </a:lnTo>
                  <a:lnTo>
                    <a:pt x="54552" y="5934"/>
                  </a:lnTo>
                  <a:lnTo>
                    <a:pt x="54610" y="5847"/>
                  </a:lnTo>
                  <a:lnTo>
                    <a:pt x="54610" y="5531"/>
                  </a:lnTo>
                  <a:lnTo>
                    <a:pt x="54552" y="5329"/>
                  </a:lnTo>
                  <a:lnTo>
                    <a:pt x="54581" y="5185"/>
                  </a:lnTo>
                  <a:lnTo>
                    <a:pt x="54725" y="5127"/>
                  </a:lnTo>
                  <a:lnTo>
                    <a:pt x="54754" y="4926"/>
                  </a:lnTo>
                  <a:lnTo>
                    <a:pt x="54610" y="4782"/>
                  </a:lnTo>
                  <a:lnTo>
                    <a:pt x="54581" y="4523"/>
                  </a:lnTo>
                  <a:lnTo>
                    <a:pt x="54610" y="4407"/>
                  </a:lnTo>
                  <a:lnTo>
                    <a:pt x="54495" y="4235"/>
                  </a:lnTo>
                  <a:lnTo>
                    <a:pt x="54495" y="4033"/>
                  </a:lnTo>
                  <a:lnTo>
                    <a:pt x="54639" y="3831"/>
                  </a:lnTo>
                  <a:lnTo>
                    <a:pt x="54754" y="3687"/>
                  </a:lnTo>
                  <a:lnTo>
                    <a:pt x="54811" y="3428"/>
                  </a:lnTo>
                  <a:lnTo>
                    <a:pt x="54955" y="3226"/>
                  </a:lnTo>
                  <a:lnTo>
                    <a:pt x="55071" y="3111"/>
                  </a:lnTo>
                  <a:lnTo>
                    <a:pt x="55071" y="2852"/>
                  </a:lnTo>
                  <a:lnTo>
                    <a:pt x="55042" y="2708"/>
                  </a:lnTo>
                  <a:lnTo>
                    <a:pt x="55042" y="2535"/>
                  </a:lnTo>
                  <a:lnTo>
                    <a:pt x="54869" y="2420"/>
                  </a:lnTo>
                  <a:lnTo>
                    <a:pt x="54783" y="2218"/>
                  </a:lnTo>
                  <a:lnTo>
                    <a:pt x="54639" y="1959"/>
                  </a:lnTo>
                  <a:lnTo>
                    <a:pt x="54495" y="1930"/>
                  </a:lnTo>
                  <a:lnTo>
                    <a:pt x="54351" y="1988"/>
                  </a:lnTo>
                  <a:lnTo>
                    <a:pt x="54091" y="2132"/>
                  </a:lnTo>
                  <a:lnTo>
                    <a:pt x="53976" y="2132"/>
                  </a:lnTo>
                  <a:lnTo>
                    <a:pt x="53919" y="2046"/>
                  </a:lnTo>
                  <a:lnTo>
                    <a:pt x="53919" y="1758"/>
                  </a:lnTo>
                  <a:lnTo>
                    <a:pt x="53976" y="1671"/>
                  </a:lnTo>
                  <a:lnTo>
                    <a:pt x="53976" y="1556"/>
                  </a:lnTo>
                  <a:lnTo>
                    <a:pt x="54063" y="1441"/>
                  </a:lnTo>
                  <a:lnTo>
                    <a:pt x="54120" y="1239"/>
                  </a:lnTo>
                  <a:lnTo>
                    <a:pt x="54293" y="1037"/>
                  </a:lnTo>
                  <a:lnTo>
                    <a:pt x="54293" y="922"/>
                  </a:lnTo>
                  <a:lnTo>
                    <a:pt x="54408" y="807"/>
                  </a:lnTo>
                  <a:lnTo>
                    <a:pt x="54696" y="778"/>
                  </a:lnTo>
                  <a:lnTo>
                    <a:pt x="54840" y="721"/>
                  </a:lnTo>
                  <a:lnTo>
                    <a:pt x="54984" y="721"/>
                  </a:lnTo>
                  <a:lnTo>
                    <a:pt x="55013" y="692"/>
                  </a:lnTo>
                  <a:lnTo>
                    <a:pt x="55186" y="692"/>
                  </a:lnTo>
                  <a:lnTo>
                    <a:pt x="55359" y="605"/>
                  </a:lnTo>
                  <a:lnTo>
                    <a:pt x="55474" y="461"/>
                  </a:lnTo>
                  <a:lnTo>
                    <a:pt x="55676" y="461"/>
                  </a:lnTo>
                  <a:lnTo>
                    <a:pt x="55791" y="317"/>
                  </a:lnTo>
                  <a:lnTo>
                    <a:pt x="56050" y="346"/>
                  </a:lnTo>
                  <a:lnTo>
                    <a:pt x="56165" y="317"/>
                  </a:lnTo>
                  <a:lnTo>
                    <a:pt x="56396" y="317"/>
                  </a:lnTo>
                  <a:lnTo>
                    <a:pt x="56511" y="231"/>
                  </a:lnTo>
                  <a:lnTo>
                    <a:pt x="56597" y="231"/>
                  </a:lnTo>
                  <a:lnTo>
                    <a:pt x="56655" y="58"/>
                  </a:lnTo>
                  <a:lnTo>
                    <a:pt x="56972" y="29"/>
                  </a:lnTo>
                  <a:lnTo>
                    <a:pt x="57029" y="1"/>
                  </a:lnTo>
                  <a:lnTo>
                    <a:pt x="57173" y="29"/>
                  </a:lnTo>
                  <a:lnTo>
                    <a:pt x="57346" y="29"/>
                  </a:lnTo>
                  <a:lnTo>
                    <a:pt x="57490" y="145"/>
                  </a:lnTo>
                  <a:lnTo>
                    <a:pt x="57836" y="173"/>
                  </a:lnTo>
                  <a:lnTo>
                    <a:pt x="57980" y="289"/>
                  </a:lnTo>
                  <a:lnTo>
                    <a:pt x="58037" y="375"/>
                  </a:lnTo>
                  <a:lnTo>
                    <a:pt x="58297" y="375"/>
                  </a:lnTo>
                  <a:lnTo>
                    <a:pt x="58441" y="317"/>
                  </a:lnTo>
                  <a:lnTo>
                    <a:pt x="58498" y="404"/>
                  </a:lnTo>
                  <a:lnTo>
                    <a:pt x="58700" y="490"/>
                  </a:lnTo>
                  <a:lnTo>
                    <a:pt x="58786" y="461"/>
                  </a:lnTo>
                  <a:lnTo>
                    <a:pt x="58786" y="317"/>
                  </a:lnTo>
                  <a:lnTo>
                    <a:pt x="58901" y="260"/>
                  </a:lnTo>
                  <a:lnTo>
                    <a:pt x="58988" y="289"/>
                  </a:lnTo>
                  <a:lnTo>
                    <a:pt x="59161" y="289"/>
                  </a:lnTo>
                  <a:lnTo>
                    <a:pt x="59218" y="260"/>
                  </a:lnTo>
                  <a:lnTo>
                    <a:pt x="59333" y="375"/>
                  </a:lnTo>
                  <a:lnTo>
                    <a:pt x="59449" y="375"/>
                  </a:lnTo>
                  <a:lnTo>
                    <a:pt x="59593" y="433"/>
                  </a:lnTo>
                  <a:lnTo>
                    <a:pt x="59679" y="548"/>
                  </a:lnTo>
                  <a:lnTo>
                    <a:pt x="59650" y="663"/>
                  </a:lnTo>
                  <a:lnTo>
                    <a:pt x="59679" y="778"/>
                  </a:lnTo>
                  <a:lnTo>
                    <a:pt x="59794" y="778"/>
                  </a:lnTo>
                  <a:lnTo>
                    <a:pt x="59852" y="865"/>
                  </a:lnTo>
                  <a:lnTo>
                    <a:pt x="59967" y="778"/>
                  </a:lnTo>
                  <a:lnTo>
                    <a:pt x="60111" y="807"/>
                  </a:lnTo>
                  <a:lnTo>
                    <a:pt x="60169" y="893"/>
                  </a:lnTo>
                  <a:lnTo>
                    <a:pt x="60111" y="1009"/>
                  </a:lnTo>
                  <a:lnTo>
                    <a:pt x="60140" y="1124"/>
                  </a:lnTo>
                  <a:lnTo>
                    <a:pt x="60342" y="1153"/>
                  </a:lnTo>
                  <a:lnTo>
                    <a:pt x="60457" y="1153"/>
                  </a:lnTo>
                  <a:lnTo>
                    <a:pt x="60514" y="1239"/>
                  </a:lnTo>
                  <a:lnTo>
                    <a:pt x="60514" y="1325"/>
                  </a:lnTo>
                  <a:lnTo>
                    <a:pt x="60630" y="1383"/>
                  </a:lnTo>
                  <a:lnTo>
                    <a:pt x="60716" y="1527"/>
                  </a:lnTo>
                  <a:lnTo>
                    <a:pt x="60716" y="1671"/>
                  </a:lnTo>
                  <a:lnTo>
                    <a:pt x="60774" y="1815"/>
                  </a:lnTo>
                  <a:lnTo>
                    <a:pt x="60774" y="1930"/>
                  </a:lnTo>
                  <a:lnTo>
                    <a:pt x="60802" y="1988"/>
                  </a:lnTo>
                  <a:lnTo>
                    <a:pt x="61090" y="1988"/>
                  </a:lnTo>
                  <a:lnTo>
                    <a:pt x="61119" y="2103"/>
                  </a:lnTo>
                  <a:lnTo>
                    <a:pt x="61062" y="2276"/>
                  </a:lnTo>
                  <a:lnTo>
                    <a:pt x="61090" y="2391"/>
                  </a:lnTo>
                  <a:lnTo>
                    <a:pt x="61350" y="2535"/>
                  </a:lnTo>
                  <a:lnTo>
                    <a:pt x="61436" y="2737"/>
                  </a:lnTo>
                  <a:lnTo>
                    <a:pt x="61580" y="2910"/>
                  </a:lnTo>
                  <a:lnTo>
                    <a:pt x="61609" y="3054"/>
                  </a:lnTo>
                  <a:lnTo>
                    <a:pt x="61724" y="3111"/>
                  </a:lnTo>
                  <a:lnTo>
                    <a:pt x="61782" y="3313"/>
                  </a:lnTo>
                  <a:lnTo>
                    <a:pt x="61926" y="3399"/>
                  </a:lnTo>
                  <a:lnTo>
                    <a:pt x="61926" y="3514"/>
                  </a:lnTo>
                  <a:lnTo>
                    <a:pt x="61897" y="3630"/>
                  </a:lnTo>
                  <a:lnTo>
                    <a:pt x="61955" y="3658"/>
                  </a:lnTo>
                  <a:lnTo>
                    <a:pt x="62070" y="3601"/>
                  </a:lnTo>
                  <a:lnTo>
                    <a:pt x="62185" y="3774"/>
                  </a:lnTo>
                  <a:lnTo>
                    <a:pt x="62214" y="3918"/>
                  </a:lnTo>
                  <a:lnTo>
                    <a:pt x="62415" y="4206"/>
                  </a:lnTo>
                  <a:lnTo>
                    <a:pt x="62819" y="4465"/>
                  </a:lnTo>
                  <a:lnTo>
                    <a:pt x="62876" y="4667"/>
                  </a:lnTo>
                  <a:lnTo>
                    <a:pt x="62934" y="4897"/>
                  </a:lnTo>
                  <a:lnTo>
                    <a:pt x="63020" y="4955"/>
                  </a:lnTo>
                  <a:lnTo>
                    <a:pt x="63020" y="5185"/>
                  </a:lnTo>
                  <a:lnTo>
                    <a:pt x="63135" y="5271"/>
                  </a:lnTo>
                  <a:lnTo>
                    <a:pt x="63251" y="5300"/>
                  </a:lnTo>
                  <a:lnTo>
                    <a:pt x="63308" y="5473"/>
                  </a:lnTo>
                  <a:lnTo>
                    <a:pt x="63279" y="5646"/>
                  </a:lnTo>
                  <a:lnTo>
                    <a:pt x="63395" y="5847"/>
                  </a:lnTo>
                  <a:lnTo>
                    <a:pt x="63654" y="6107"/>
                  </a:lnTo>
                  <a:lnTo>
                    <a:pt x="63827" y="6164"/>
                  </a:lnTo>
                  <a:lnTo>
                    <a:pt x="63913" y="6308"/>
                  </a:lnTo>
                  <a:lnTo>
                    <a:pt x="64057" y="6337"/>
                  </a:lnTo>
                  <a:lnTo>
                    <a:pt x="64172" y="6308"/>
                  </a:lnTo>
                  <a:lnTo>
                    <a:pt x="64288" y="6366"/>
                  </a:lnTo>
                  <a:lnTo>
                    <a:pt x="64374" y="6308"/>
                  </a:lnTo>
                  <a:lnTo>
                    <a:pt x="64604" y="6337"/>
                  </a:lnTo>
                  <a:lnTo>
                    <a:pt x="64720" y="6251"/>
                  </a:lnTo>
                  <a:lnTo>
                    <a:pt x="64892" y="6251"/>
                  </a:lnTo>
                  <a:lnTo>
                    <a:pt x="64892" y="6308"/>
                  </a:lnTo>
                  <a:lnTo>
                    <a:pt x="64806" y="6395"/>
                  </a:lnTo>
                  <a:lnTo>
                    <a:pt x="64864" y="6452"/>
                  </a:lnTo>
                  <a:lnTo>
                    <a:pt x="65123" y="6481"/>
                  </a:lnTo>
                  <a:lnTo>
                    <a:pt x="65238" y="6539"/>
                  </a:lnTo>
                  <a:lnTo>
                    <a:pt x="65296" y="6625"/>
                  </a:lnTo>
                  <a:lnTo>
                    <a:pt x="65440" y="6712"/>
                  </a:lnTo>
                  <a:lnTo>
                    <a:pt x="65468" y="6625"/>
                  </a:lnTo>
                  <a:lnTo>
                    <a:pt x="65584" y="6596"/>
                  </a:lnTo>
                  <a:lnTo>
                    <a:pt x="65699" y="6625"/>
                  </a:lnTo>
                  <a:lnTo>
                    <a:pt x="65728" y="6481"/>
                  </a:lnTo>
                  <a:lnTo>
                    <a:pt x="65843" y="6481"/>
                  </a:lnTo>
                  <a:lnTo>
                    <a:pt x="65929" y="6568"/>
                  </a:lnTo>
                  <a:lnTo>
                    <a:pt x="65987" y="6683"/>
                  </a:lnTo>
                  <a:lnTo>
                    <a:pt x="66102" y="6827"/>
                  </a:lnTo>
                  <a:lnTo>
                    <a:pt x="66217" y="6827"/>
                  </a:lnTo>
                  <a:lnTo>
                    <a:pt x="66246" y="6942"/>
                  </a:lnTo>
                  <a:lnTo>
                    <a:pt x="66361" y="7028"/>
                  </a:lnTo>
                  <a:lnTo>
                    <a:pt x="66419" y="7028"/>
                  </a:lnTo>
                  <a:lnTo>
                    <a:pt x="66534" y="7144"/>
                  </a:lnTo>
                  <a:lnTo>
                    <a:pt x="66563" y="7259"/>
                  </a:lnTo>
                  <a:lnTo>
                    <a:pt x="66793" y="7345"/>
                  </a:lnTo>
                  <a:lnTo>
                    <a:pt x="66851" y="7403"/>
                  </a:lnTo>
                  <a:lnTo>
                    <a:pt x="66966" y="7403"/>
                  </a:lnTo>
                  <a:lnTo>
                    <a:pt x="67081" y="7489"/>
                  </a:lnTo>
                  <a:lnTo>
                    <a:pt x="67225" y="7518"/>
                  </a:lnTo>
                  <a:lnTo>
                    <a:pt x="67341" y="7489"/>
                  </a:lnTo>
                  <a:lnTo>
                    <a:pt x="67485" y="7489"/>
                  </a:lnTo>
                  <a:lnTo>
                    <a:pt x="67600" y="7403"/>
                  </a:lnTo>
                  <a:lnTo>
                    <a:pt x="67686" y="7374"/>
                  </a:lnTo>
                  <a:lnTo>
                    <a:pt x="67773" y="7432"/>
                  </a:lnTo>
                  <a:lnTo>
                    <a:pt x="67744" y="7576"/>
                  </a:lnTo>
                  <a:lnTo>
                    <a:pt x="67629" y="7691"/>
                  </a:lnTo>
                  <a:lnTo>
                    <a:pt x="67629" y="7864"/>
                  </a:lnTo>
                  <a:lnTo>
                    <a:pt x="67657" y="7979"/>
                  </a:lnTo>
                  <a:lnTo>
                    <a:pt x="67830" y="7979"/>
                  </a:lnTo>
                  <a:lnTo>
                    <a:pt x="67888" y="8180"/>
                  </a:lnTo>
                  <a:lnTo>
                    <a:pt x="67945" y="8382"/>
                  </a:lnTo>
                  <a:lnTo>
                    <a:pt x="67917" y="8584"/>
                  </a:lnTo>
                  <a:lnTo>
                    <a:pt x="67859" y="8641"/>
                  </a:lnTo>
                  <a:lnTo>
                    <a:pt x="67859" y="8814"/>
                  </a:lnTo>
                  <a:lnTo>
                    <a:pt x="68089" y="9073"/>
                  </a:lnTo>
                  <a:lnTo>
                    <a:pt x="68176" y="9131"/>
                  </a:lnTo>
                  <a:lnTo>
                    <a:pt x="68349" y="9361"/>
                  </a:lnTo>
                  <a:lnTo>
                    <a:pt x="68406" y="9477"/>
                  </a:lnTo>
                  <a:lnTo>
                    <a:pt x="68579" y="9419"/>
                  </a:lnTo>
                  <a:lnTo>
                    <a:pt x="68723" y="9304"/>
                  </a:lnTo>
                  <a:lnTo>
                    <a:pt x="68896" y="9304"/>
                  </a:lnTo>
                  <a:lnTo>
                    <a:pt x="68982" y="9448"/>
                  </a:lnTo>
                  <a:lnTo>
                    <a:pt x="69040" y="9621"/>
                  </a:lnTo>
                  <a:lnTo>
                    <a:pt x="69184" y="9563"/>
                  </a:lnTo>
                  <a:lnTo>
                    <a:pt x="69270" y="9477"/>
                  </a:lnTo>
                  <a:lnTo>
                    <a:pt x="69443" y="9505"/>
                  </a:lnTo>
                  <a:lnTo>
                    <a:pt x="69530" y="9477"/>
                  </a:lnTo>
                  <a:lnTo>
                    <a:pt x="69846" y="9419"/>
                  </a:lnTo>
                  <a:lnTo>
                    <a:pt x="69990" y="9275"/>
                  </a:lnTo>
                  <a:lnTo>
                    <a:pt x="70106" y="9217"/>
                  </a:lnTo>
                  <a:lnTo>
                    <a:pt x="70106" y="9102"/>
                  </a:lnTo>
                  <a:lnTo>
                    <a:pt x="70163" y="8901"/>
                  </a:lnTo>
                  <a:lnTo>
                    <a:pt x="70307" y="8814"/>
                  </a:lnTo>
                  <a:lnTo>
                    <a:pt x="70307" y="8641"/>
                  </a:lnTo>
                  <a:lnTo>
                    <a:pt x="70365" y="8497"/>
                  </a:lnTo>
                  <a:lnTo>
                    <a:pt x="70509" y="8468"/>
                  </a:lnTo>
                  <a:lnTo>
                    <a:pt x="70739" y="8468"/>
                  </a:lnTo>
                  <a:lnTo>
                    <a:pt x="70797" y="8238"/>
                  </a:lnTo>
                  <a:lnTo>
                    <a:pt x="70912" y="8209"/>
                  </a:lnTo>
                  <a:lnTo>
                    <a:pt x="71027" y="8180"/>
                  </a:lnTo>
                  <a:lnTo>
                    <a:pt x="71056" y="8008"/>
                  </a:lnTo>
                  <a:lnTo>
                    <a:pt x="71171" y="7892"/>
                  </a:lnTo>
                  <a:lnTo>
                    <a:pt x="71373" y="7864"/>
                  </a:lnTo>
                  <a:lnTo>
                    <a:pt x="71459" y="7777"/>
                  </a:lnTo>
                  <a:lnTo>
                    <a:pt x="71690" y="7835"/>
                  </a:lnTo>
                  <a:lnTo>
                    <a:pt x="71805" y="7950"/>
                  </a:lnTo>
                  <a:lnTo>
                    <a:pt x="71978" y="7950"/>
                  </a:lnTo>
                  <a:lnTo>
                    <a:pt x="72064" y="8065"/>
                  </a:lnTo>
                  <a:lnTo>
                    <a:pt x="72151" y="8267"/>
                  </a:lnTo>
                  <a:lnTo>
                    <a:pt x="72035" y="8382"/>
                  </a:lnTo>
                  <a:lnTo>
                    <a:pt x="72064" y="8468"/>
                  </a:lnTo>
                  <a:lnTo>
                    <a:pt x="72266" y="8670"/>
                  </a:lnTo>
                  <a:lnTo>
                    <a:pt x="72295" y="8843"/>
                  </a:lnTo>
                  <a:lnTo>
                    <a:pt x="72381" y="8958"/>
                  </a:lnTo>
                  <a:lnTo>
                    <a:pt x="72525" y="9045"/>
                  </a:lnTo>
                  <a:lnTo>
                    <a:pt x="72467" y="9275"/>
                  </a:lnTo>
                  <a:lnTo>
                    <a:pt x="72467" y="9448"/>
                  </a:lnTo>
                  <a:lnTo>
                    <a:pt x="72439" y="9534"/>
                  </a:lnTo>
                  <a:lnTo>
                    <a:pt x="72266" y="9563"/>
                  </a:lnTo>
                  <a:lnTo>
                    <a:pt x="72122" y="9765"/>
                  </a:lnTo>
                  <a:lnTo>
                    <a:pt x="72122" y="9851"/>
                  </a:lnTo>
                  <a:lnTo>
                    <a:pt x="72208" y="9995"/>
                  </a:lnTo>
                  <a:lnTo>
                    <a:pt x="72266" y="10053"/>
                  </a:lnTo>
                  <a:lnTo>
                    <a:pt x="72266" y="10225"/>
                  </a:lnTo>
                  <a:lnTo>
                    <a:pt x="72208" y="10398"/>
                  </a:lnTo>
                  <a:lnTo>
                    <a:pt x="72266" y="10513"/>
                  </a:lnTo>
                  <a:lnTo>
                    <a:pt x="72352" y="10571"/>
                  </a:lnTo>
                  <a:lnTo>
                    <a:pt x="72352" y="10686"/>
                  </a:lnTo>
                  <a:lnTo>
                    <a:pt x="72410" y="10773"/>
                  </a:lnTo>
                  <a:lnTo>
                    <a:pt x="72410" y="10859"/>
                  </a:lnTo>
                  <a:lnTo>
                    <a:pt x="72352" y="10917"/>
                  </a:lnTo>
                  <a:lnTo>
                    <a:pt x="72295" y="10945"/>
                  </a:lnTo>
                  <a:lnTo>
                    <a:pt x="72323" y="11205"/>
                  </a:lnTo>
                  <a:lnTo>
                    <a:pt x="72381" y="11435"/>
                  </a:lnTo>
                  <a:lnTo>
                    <a:pt x="72467" y="11550"/>
                  </a:lnTo>
                  <a:lnTo>
                    <a:pt x="72467" y="11637"/>
                  </a:lnTo>
                  <a:lnTo>
                    <a:pt x="72352" y="11694"/>
                  </a:lnTo>
                  <a:lnTo>
                    <a:pt x="72295" y="11867"/>
                  </a:lnTo>
                  <a:lnTo>
                    <a:pt x="72381" y="11982"/>
                  </a:lnTo>
                  <a:lnTo>
                    <a:pt x="72381" y="12098"/>
                  </a:lnTo>
                  <a:lnTo>
                    <a:pt x="72439" y="12213"/>
                  </a:lnTo>
                  <a:lnTo>
                    <a:pt x="72266" y="12270"/>
                  </a:lnTo>
                  <a:lnTo>
                    <a:pt x="72237" y="12357"/>
                  </a:lnTo>
                  <a:lnTo>
                    <a:pt x="72323" y="12443"/>
                  </a:lnTo>
                  <a:lnTo>
                    <a:pt x="72352" y="12616"/>
                  </a:lnTo>
                  <a:lnTo>
                    <a:pt x="72266" y="12702"/>
                  </a:lnTo>
                  <a:lnTo>
                    <a:pt x="72179" y="12933"/>
                  </a:lnTo>
                  <a:lnTo>
                    <a:pt x="72208" y="13048"/>
                  </a:lnTo>
                  <a:lnTo>
                    <a:pt x="72237" y="13163"/>
                  </a:lnTo>
                  <a:lnTo>
                    <a:pt x="72208" y="13250"/>
                  </a:lnTo>
                  <a:lnTo>
                    <a:pt x="72208" y="13365"/>
                  </a:lnTo>
                  <a:lnTo>
                    <a:pt x="72266" y="13509"/>
                  </a:lnTo>
                  <a:lnTo>
                    <a:pt x="72295" y="13682"/>
                  </a:lnTo>
                  <a:lnTo>
                    <a:pt x="72208" y="13768"/>
                  </a:lnTo>
                  <a:lnTo>
                    <a:pt x="72093" y="13768"/>
                  </a:lnTo>
                  <a:lnTo>
                    <a:pt x="71978" y="13739"/>
                  </a:lnTo>
                  <a:lnTo>
                    <a:pt x="71258" y="13624"/>
                  </a:lnTo>
                  <a:lnTo>
                    <a:pt x="71114" y="13567"/>
                  </a:lnTo>
                  <a:lnTo>
                    <a:pt x="70941" y="13509"/>
                  </a:lnTo>
                  <a:lnTo>
                    <a:pt x="70854" y="13538"/>
                  </a:lnTo>
                  <a:lnTo>
                    <a:pt x="70653" y="13855"/>
                  </a:lnTo>
                  <a:lnTo>
                    <a:pt x="70595" y="13999"/>
                  </a:lnTo>
                  <a:lnTo>
                    <a:pt x="70509" y="14143"/>
                  </a:lnTo>
                  <a:lnTo>
                    <a:pt x="70365" y="14143"/>
                  </a:lnTo>
                  <a:lnTo>
                    <a:pt x="70250" y="14229"/>
                  </a:lnTo>
                  <a:lnTo>
                    <a:pt x="70192" y="14344"/>
                  </a:lnTo>
                  <a:lnTo>
                    <a:pt x="70278" y="14517"/>
                  </a:lnTo>
                  <a:lnTo>
                    <a:pt x="70538" y="14920"/>
                  </a:lnTo>
                  <a:lnTo>
                    <a:pt x="70595" y="15093"/>
                  </a:lnTo>
                  <a:lnTo>
                    <a:pt x="70653" y="15237"/>
                  </a:lnTo>
                  <a:lnTo>
                    <a:pt x="70797" y="15410"/>
                  </a:lnTo>
                  <a:lnTo>
                    <a:pt x="70797" y="15611"/>
                  </a:lnTo>
                  <a:lnTo>
                    <a:pt x="70826" y="15871"/>
                  </a:lnTo>
                  <a:lnTo>
                    <a:pt x="70854" y="16072"/>
                  </a:lnTo>
                  <a:lnTo>
                    <a:pt x="70854" y="16447"/>
                  </a:lnTo>
                  <a:lnTo>
                    <a:pt x="70970" y="16533"/>
                  </a:lnTo>
                  <a:lnTo>
                    <a:pt x="70970" y="16735"/>
                  </a:lnTo>
                  <a:lnTo>
                    <a:pt x="70970" y="16936"/>
                  </a:lnTo>
                  <a:lnTo>
                    <a:pt x="70912" y="17052"/>
                  </a:lnTo>
                  <a:lnTo>
                    <a:pt x="70912" y="17196"/>
                  </a:lnTo>
                  <a:lnTo>
                    <a:pt x="70941" y="17311"/>
                  </a:lnTo>
                  <a:lnTo>
                    <a:pt x="70941" y="17512"/>
                  </a:lnTo>
                  <a:lnTo>
                    <a:pt x="70883" y="17512"/>
                  </a:lnTo>
                  <a:lnTo>
                    <a:pt x="70624" y="17484"/>
                  </a:lnTo>
                  <a:lnTo>
                    <a:pt x="70480" y="17570"/>
                  </a:lnTo>
                  <a:lnTo>
                    <a:pt x="70480" y="17656"/>
                  </a:lnTo>
                  <a:lnTo>
                    <a:pt x="70538" y="17858"/>
                  </a:lnTo>
                  <a:lnTo>
                    <a:pt x="70624" y="17916"/>
                  </a:lnTo>
                  <a:lnTo>
                    <a:pt x="70624" y="18031"/>
                  </a:lnTo>
                  <a:lnTo>
                    <a:pt x="70566" y="18146"/>
                  </a:lnTo>
                  <a:lnTo>
                    <a:pt x="69587" y="18924"/>
                  </a:lnTo>
                  <a:lnTo>
                    <a:pt x="69299" y="20623"/>
                  </a:lnTo>
                  <a:lnTo>
                    <a:pt x="66073" y="22899"/>
                  </a:lnTo>
                  <a:lnTo>
                    <a:pt x="65526" y="23158"/>
                  </a:lnTo>
                  <a:lnTo>
                    <a:pt x="65497" y="23158"/>
                  </a:lnTo>
                  <a:lnTo>
                    <a:pt x="65411" y="22927"/>
                  </a:lnTo>
                  <a:lnTo>
                    <a:pt x="65094" y="23302"/>
                  </a:lnTo>
                  <a:lnTo>
                    <a:pt x="64864" y="23331"/>
                  </a:lnTo>
                  <a:lnTo>
                    <a:pt x="64720" y="23359"/>
                  </a:lnTo>
                  <a:lnTo>
                    <a:pt x="64604" y="23273"/>
                  </a:lnTo>
                  <a:lnTo>
                    <a:pt x="64316" y="23475"/>
                  </a:lnTo>
                  <a:lnTo>
                    <a:pt x="64057" y="23475"/>
                  </a:lnTo>
                  <a:lnTo>
                    <a:pt x="64028" y="23705"/>
                  </a:lnTo>
                  <a:lnTo>
                    <a:pt x="63884" y="23705"/>
                  </a:lnTo>
                  <a:lnTo>
                    <a:pt x="63395" y="24051"/>
                  </a:lnTo>
                  <a:lnTo>
                    <a:pt x="63107" y="24281"/>
                  </a:lnTo>
                  <a:lnTo>
                    <a:pt x="63193" y="24483"/>
                  </a:lnTo>
                  <a:lnTo>
                    <a:pt x="63164" y="24569"/>
                  </a:lnTo>
                  <a:lnTo>
                    <a:pt x="62847" y="24713"/>
                  </a:lnTo>
                  <a:lnTo>
                    <a:pt x="62675" y="24972"/>
                  </a:lnTo>
                  <a:lnTo>
                    <a:pt x="62559" y="24972"/>
                  </a:lnTo>
                  <a:lnTo>
                    <a:pt x="62415" y="25145"/>
                  </a:lnTo>
                  <a:lnTo>
                    <a:pt x="62271" y="25174"/>
                  </a:lnTo>
                  <a:lnTo>
                    <a:pt x="62243" y="25001"/>
                  </a:lnTo>
                  <a:lnTo>
                    <a:pt x="62070" y="24886"/>
                  </a:lnTo>
                  <a:lnTo>
                    <a:pt x="62156" y="24713"/>
                  </a:lnTo>
                  <a:lnTo>
                    <a:pt x="62358" y="24713"/>
                  </a:lnTo>
                  <a:lnTo>
                    <a:pt x="62473" y="24569"/>
                  </a:lnTo>
                  <a:lnTo>
                    <a:pt x="62703" y="24598"/>
                  </a:lnTo>
                  <a:lnTo>
                    <a:pt x="62790" y="24540"/>
                  </a:lnTo>
                  <a:lnTo>
                    <a:pt x="62819" y="24396"/>
                  </a:lnTo>
                  <a:lnTo>
                    <a:pt x="62703" y="24367"/>
                  </a:lnTo>
                  <a:lnTo>
                    <a:pt x="62675" y="24281"/>
                  </a:lnTo>
                  <a:lnTo>
                    <a:pt x="62876" y="24137"/>
                  </a:lnTo>
                  <a:lnTo>
                    <a:pt x="62991" y="23935"/>
                  </a:lnTo>
                  <a:lnTo>
                    <a:pt x="62732" y="24137"/>
                  </a:lnTo>
                  <a:lnTo>
                    <a:pt x="62473" y="24223"/>
                  </a:lnTo>
                  <a:lnTo>
                    <a:pt x="62387" y="24108"/>
                  </a:lnTo>
                  <a:lnTo>
                    <a:pt x="62387" y="23964"/>
                  </a:lnTo>
                  <a:lnTo>
                    <a:pt x="62473" y="23907"/>
                  </a:lnTo>
                  <a:lnTo>
                    <a:pt x="62473" y="23763"/>
                  </a:lnTo>
                  <a:lnTo>
                    <a:pt x="62243" y="23532"/>
                  </a:lnTo>
                  <a:lnTo>
                    <a:pt x="62271" y="23244"/>
                  </a:lnTo>
                  <a:lnTo>
                    <a:pt x="62271" y="23158"/>
                  </a:lnTo>
                  <a:lnTo>
                    <a:pt x="62473" y="23158"/>
                  </a:lnTo>
                  <a:lnTo>
                    <a:pt x="62502" y="22870"/>
                  </a:lnTo>
                  <a:lnTo>
                    <a:pt x="62732" y="22553"/>
                  </a:lnTo>
                  <a:lnTo>
                    <a:pt x="62790" y="22409"/>
                  </a:lnTo>
                  <a:lnTo>
                    <a:pt x="62905" y="22351"/>
                  </a:lnTo>
                  <a:lnTo>
                    <a:pt x="62876" y="22150"/>
                  </a:lnTo>
                  <a:lnTo>
                    <a:pt x="62387" y="21862"/>
                  </a:lnTo>
                  <a:lnTo>
                    <a:pt x="62041" y="21458"/>
                  </a:lnTo>
                  <a:lnTo>
                    <a:pt x="61955" y="21660"/>
                  </a:lnTo>
                  <a:lnTo>
                    <a:pt x="61753" y="21660"/>
                  </a:lnTo>
                  <a:lnTo>
                    <a:pt x="61666" y="21602"/>
                  </a:lnTo>
                  <a:lnTo>
                    <a:pt x="61407" y="21602"/>
                  </a:lnTo>
                  <a:lnTo>
                    <a:pt x="61263" y="21862"/>
                  </a:lnTo>
                  <a:lnTo>
                    <a:pt x="61177" y="21890"/>
                  </a:lnTo>
                  <a:lnTo>
                    <a:pt x="61119" y="22150"/>
                  </a:lnTo>
                  <a:lnTo>
                    <a:pt x="60918" y="22409"/>
                  </a:lnTo>
                  <a:lnTo>
                    <a:pt x="60889" y="22841"/>
                  </a:lnTo>
                  <a:lnTo>
                    <a:pt x="60745" y="22870"/>
                  </a:lnTo>
                  <a:lnTo>
                    <a:pt x="60572" y="23158"/>
                  </a:lnTo>
                  <a:lnTo>
                    <a:pt x="60342" y="23158"/>
                  </a:lnTo>
                  <a:lnTo>
                    <a:pt x="59938" y="23388"/>
                  </a:lnTo>
                  <a:lnTo>
                    <a:pt x="59823" y="23964"/>
                  </a:lnTo>
                  <a:lnTo>
                    <a:pt x="59737" y="24079"/>
                  </a:lnTo>
                  <a:lnTo>
                    <a:pt x="59823" y="24137"/>
                  </a:lnTo>
                  <a:lnTo>
                    <a:pt x="59852" y="24396"/>
                  </a:lnTo>
                  <a:lnTo>
                    <a:pt x="59708" y="24396"/>
                  </a:lnTo>
                  <a:lnTo>
                    <a:pt x="59766" y="24511"/>
                  </a:lnTo>
                  <a:lnTo>
                    <a:pt x="59650" y="24742"/>
                  </a:lnTo>
                  <a:lnTo>
                    <a:pt x="59362" y="24742"/>
                  </a:lnTo>
                  <a:lnTo>
                    <a:pt x="59017" y="24742"/>
                  </a:lnTo>
                  <a:lnTo>
                    <a:pt x="58585" y="24598"/>
                  </a:lnTo>
                  <a:lnTo>
                    <a:pt x="58556" y="24742"/>
                  </a:lnTo>
                  <a:lnTo>
                    <a:pt x="58412" y="24828"/>
                  </a:lnTo>
                  <a:lnTo>
                    <a:pt x="58412" y="25059"/>
                  </a:lnTo>
                  <a:lnTo>
                    <a:pt x="58354" y="25174"/>
                  </a:lnTo>
                  <a:lnTo>
                    <a:pt x="58354" y="25289"/>
                  </a:lnTo>
                  <a:lnTo>
                    <a:pt x="58268" y="25376"/>
                  </a:lnTo>
                  <a:lnTo>
                    <a:pt x="58383" y="25635"/>
                  </a:lnTo>
                  <a:lnTo>
                    <a:pt x="58412" y="25894"/>
                  </a:lnTo>
                  <a:lnTo>
                    <a:pt x="58642" y="26009"/>
                  </a:lnTo>
                  <a:lnTo>
                    <a:pt x="59017" y="26268"/>
                  </a:lnTo>
                  <a:lnTo>
                    <a:pt x="59045" y="26412"/>
                  </a:lnTo>
                  <a:lnTo>
                    <a:pt x="59218" y="26700"/>
                  </a:lnTo>
                  <a:lnTo>
                    <a:pt x="59218" y="26585"/>
                  </a:lnTo>
                  <a:lnTo>
                    <a:pt x="59305" y="26700"/>
                  </a:lnTo>
                  <a:lnTo>
                    <a:pt x="59391" y="26585"/>
                  </a:lnTo>
                  <a:lnTo>
                    <a:pt x="59506" y="26585"/>
                  </a:lnTo>
                  <a:lnTo>
                    <a:pt x="59535" y="26672"/>
                  </a:lnTo>
                  <a:lnTo>
                    <a:pt x="59650" y="26614"/>
                  </a:lnTo>
                  <a:lnTo>
                    <a:pt x="59938" y="26614"/>
                  </a:lnTo>
                  <a:lnTo>
                    <a:pt x="59996" y="26816"/>
                  </a:lnTo>
                  <a:lnTo>
                    <a:pt x="59996" y="27132"/>
                  </a:lnTo>
                  <a:lnTo>
                    <a:pt x="60284" y="27709"/>
                  </a:lnTo>
                  <a:lnTo>
                    <a:pt x="60601" y="27709"/>
                  </a:lnTo>
                  <a:lnTo>
                    <a:pt x="60802" y="27593"/>
                  </a:lnTo>
                  <a:lnTo>
                    <a:pt x="61033" y="27680"/>
                  </a:lnTo>
                  <a:lnTo>
                    <a:pt x="61119" y="27593"/>
                  </a:lnTo>
                  <a:lnTo>
                    <a:pt x="61234" y="27363"/>
                  </a:lnTo>
                  <a:lnTo>
                    <a:pt x="61148" y="27248"/>
                  </a:lnTo>
                  <a:lnTo>
                    <a:pt x="61090" y="27219"/>
                  </a:lnTo>
                  <a:lnTo>
                    <a:pt x="61378" y="27075"/>
                  </a:lnTo>
                  <a:lnTo>
                    <a:pt x="61551" y="26960"/>
                  </a:lnTo>
                  <a:lnTo>
                    <a:pt x="61551" y="26758"/>
                  </a:lnTo>
                  <a:lnTo>
                    <a:pt x="61436" y="26672"/>
                  </a:lnTo>
                  <a:lnTo>
                    <a:pt x="61724" y="26672"/>
                  </a:lnTo>
                  <a:lnTo>
                    <a:pt x="62214" y="26441"/>
                  </a:lnTo>
                  <a:lnTo>
                    <a:pt x="62300" y="26528"/>
                  </a:lnTo>
                  <a:lnTo>
                    <a:pt x="62415" y="26585"/>
                  </a:lnTo>
                  <a:lnTo>
                    <a:pt x="62531" y="26787"/>
                  </a:lnTo>
                  <a:lnTo>
                    <a:pt x="62675" y="26844"/>
                  </a:lnTo>
                  <a:lnTo>
                    <a:pt x="62819" y="26960"/>
                  </a:lnTo>
                  <a:lnTo>
                    <a:pt x="63539" y="26931"/>
                  </a:lnTo>
                  <a:lnTo>
                    <a:pt x="63625" y="26844"/>
                  </a:lnTo>
                  <a:lnTo>
                    <a:pt x="63884" y="26844"/>
                  </a:lnTo>
                  <a:lnTo>
                    <a:pt x="63855" y="26931"/>
                  </a:lnTo>
                  <a:lnTo>
                    <a:pt x="64172" y="26931"/>
                  </a:lnTo>
                  <a:lnTo>
                    <a:pt x="64432" y="26873"/>
                  </a:lnTo>
                  <a:lnTo>
                    <a:pt x="64576" y="26960"/>
                  </a:lnTo>
                  <a:lnTo>
                    <a:pt x="64345" y="27017"/>
                  </a:lnTo>
                  <a:lnTo>
                    <a:pt x="64316" y="27161"/>
                  </a:lnTo>
                  <a:lnTo>
                    <a:pt x="64489" y="27420"/>
                  </a:lnTo>
                  <a:lnTo>
                    <a:pt x="64374" y="27420"/>
                  </a:lnTo>
                  <a:lnTo>
                    <a:pt x="64230" y="27478"/>
                  </a:lnTo>
                  <a:lnTo>
                    <a:pt x="64259" y="27737"/>
                  </a:lnTo>
                  <a:lnTo>
                    <a:pt x="64432" y="27766"/>
                  </a:lnTo>
                  <a:lnTo>
                    <a:pt x="64432" y="27853"/>
                  </a:lnTo>
                  <a:lnTo>
                    <a:pt x="64172" y="28083"/>
                  </a:lnTo>
                  <a:lnTo>
                    <a:pt x="63884" y="27910"/>
                  </a:lnTo>
                  <a:lnTo>
                    <a:pt x="63884" y="27795"/>
                  </a:lnTo>
                  <a:lnTo>
                    <a:pt x="63769" y="27910"/>
                  </a:lnTo>
                  <a:lnTo>
                    <a:pt x="63683" y="27795"/>
                  </a:lnTo>
                  <a:lnTo>
                    <a:pt x="63452" y="28083"/>
                  </a:lnTo>
                  <a:lnTo>
                    <a:pt x="63308" y="28083"/>
                  </a:lnTo>
                  <a:lnTo>
                    <a:pt x="63107" y="28256"/>
                  </a:lnTo>
                  <a:lnTo>
                    <a:pt x="62905" y="28256"/>
                  </a:lnTo>
                  <a:lnTo>
                    <a:pt x="62847" y="28400"/>
                  </a:lnTo>
                  <a:lnTo>
                    <a:pt x="62675" y="28256"/>
                  </a:lnTo>
                  <a:lnTo>
                    <a:pt x="62415" y="28285"/>
                  </a:lnTo>
                  <a:lnTo>
                    <a:pt x="62675" y="28457"/>
                  </a:lnTo>
                  <a:lnTo>
                    <a:pt x="62703" y="28630"/>
                  </a:lnTo>
                  <a:lnTo>
                    <a:pt x="62415" y="28688"/>
                  </a:lnTo>
                  <a:lnTo>
                    <a:pt x="62415" y="28918"/>
                  </a:lnTo>
                  <a:lnTo>
                    <a:pt x="62070" y="28918"/>
                  </a:lnTo>
                  <a:lnTo>
                    <a:pt x="61897" y="29091"/>
                  </a:lnTo>
                  <a:lnTo>
                    <a:pt x="62012" y="29235"/>
                  </a:lnTo>
                  <a:lnTo>
                    <a:pt x="62214" y="29379"/>
                  </a:lnTo>
                  <a:lnTo>
                    <a:pt x="62012" y="29609"/>
                  </a:lnTo>
                  <a:lnTo>
                    <a:pt x="61897" y="29523"/>
                  </a:lnTo>
                  <a:lnTo>
                    <a:pt x="61695" y="29869"/>
                  </a:lnTo>
                  <a:lnTo>
                    <a:pt x="61522" y="29926"/>
                  </a:lnTo>
                  <a:lnTo>
                    <a:pt x="61465" y="29869"/>
                  </a:lnTo>
                  <a:lnTo>
                    <a:pt x="61407" y="30186"/>
                  </a:lnTo>
                  <a:lnTo>
                    <a:pt x="61494" y="30445"/>
                  </a:lnTo>
                  <a:lnTo>
                    <a:pt x="61407" y="30790"/>
                  </a:lnTo>
                  <a:lnTo>
                    <a:pt x="61407" y="31338"/>
                  </a:lnTo>
                  <a:lnTo>
                    <a:pt x="61494" y="31338"/>
                  </a:lnTo>
                  <a:lnTo>
                    <a:pt x="62070" y="31626"/>
                  </a:lnTo>
                  <a:lnTo>
                    <a:pt x="62070" y="31770"/>
                  </a:lnTo>
                  <a:lnTo>
                    <a:pt x="62214" y="31683"/>
                  </a:lnTo>
                  <a:lnTo>
                    <a:pt x="62819" y="32000"/>
                  </a:lnTo>
                  <a:lnTo>
                    <a:pt x="63164" y="32691"/>
                  </a:lnTo>
                  <a:lnTo>
                    <a:pt x="63251" y="32720"/>
                  </a:lnTo>
                  <a:lnTo>
                    <a:pt x="63135" y="32979"/>
                  </a:lnTo>
                  <a:lnTo>
                    <a:pt x="63366" y="33037"/>
                  </a:lnTo>
                  <a:lnTo>
                    <a:pt x="63395" y="33383"/>
                  </a:lnTo>
                  <a:lnTo>
                    <a:pt x="63798" y="33671"/>
                  </a:lnTo>
                  <a:lnTo>
                    <a:pt x="63798" y="34016"/>
                  </a:lnTo>
                  <a:lnTo>
                    <a:pt x="64086" y="34419"/>
                  </a:lnTo>
                  <a:lnTo>
                    <a:pt x="64316" y="34506"/>
                  </a:lnTo>
                  <a:lnTo>
                    <a:pt x="64547" y="34506"/>
                  </a:lnTo>
                  <a:lnTo>
                    <a:pt x="64662" y="34592"/>
                  </a:lnTo>
                  <a:lnTo>
                    <a:pt x="64662" y="34679"/>
                  </a:lnTo>
                  <a:lnTo>
                    <a:pt x="64921" y="34996"/>
                  </a:lnTo>
                  <a:lnTo>
                    <a:pt x="65065" y="35053"/>
                  </a:lnTo>
                  <a:lnTo>
                    <a:pt x="65209" y="35370"/>
                  </a:lnTo>
                  <a:lnTo>
                    <a:pt x="65094" y="35456"/>
                  </a:lnTo>
                  <a:lnTo>
                    <a:pt x="64633" y="35284"/>
                  </a:lnTo>
                  <a:lnTo>
                    <a:pt x="64316" y="35456"/>
                  </a:lnTo>
                  <a:lnTo>
                    <a:pt x="64086" y="35255"/>
                  </a:lnTo>
                  <a:lnTo>
                    <a:pt x="63913" y="35255"/>
                  </a:lnTo>
                  <a:lnTo>
                    <a:pt x="63683" y="35082"/>
                  </a:lnTo>
                  <a:lnTo>
                    <a:pt x="63308" y="35024"/>
                  </a:lnTo>
                  <a:lnTo>
                    <a:pt x="63164" y="35226"/>
                  </a:lnTo>
                  <a:lnTo>
                    <a:pt x="62963" y="35226"/>
                  </a:lnTo>
                  <a:lnTo>
                    <a:pt x="62819" y="35111"/>
                  </a:lnTo>
                  <a:lnTo>
                    <a:pt x="62675" y="34765"/>
                  </a:lnTo>
                  <a:lnTo>
                    <a:pt x="62387" y="34880"/>
                  </a:lnTo>
                  <a:lnTo>
                    <a:pt x="62214" y="34823"/>
                  </a:lnTo>
                  <a:lnTo>
                    <a:pt x="62156" y="34880"/>
                  </a:lnTo>
                  <a:lnTo>
                    <a:pt x="62012" y="34880"/>
                  </a:lnTo>
                  <a:lnTo>
                    <a:pt x="61868" y="34852"/>
                  </a:lnTo>
                  <a:lnTo>
                    <a:pt x="61666" y="34938"/>
                  </a:lnTo>
                  <a:lnTo>
                    <a:pt x="61407" y="35428"/>
                  </a:lnTo>
                  <a:lnTo>
                    <a:pt x="61724" y="35082"/>
                  </a:lnTo>
                  <a:lnTo>
                    <a:pt x="61983" y="34996"/>
                  </a:lnTo>
                  <a:lnTo>
                    <a:pt x="62271" y="35024"/>
                  </a:lnTo>
                  <a:lnTo>
                    <a:pt x="62502" y="34938"/>
                  </a:lnTo>
                  <a:lnTo>
                    <a:pt x="62617" y="34967"/>
                  </a:lnTo>
                  <a:lnTo>
                    <a:pt x="62617" y="35111"/>
                  </a:lnTo>
                  <a:lnTo>
                    <a:pt x="62905" y="35370"/>
                  </a:lnTo>
                  <a:lnTo>
                    <a:pt x="63078" y="35399"/>
                  </a:lnTo>
                  <a:lnTo>
                    <a:pt x="63452" y="35140"/>
                  </a:lnTo>
                  <a:lnTo>
                    <a:pt x="63683" y="35140"/>
                  </a:lnTo>
                  <a:lnTo>
                    <a:pt x="64115" y="35600"/>
                  </a:lnTo>
                  <a:lnTo>
                    <a:pt x="64489" y="35802"/>
                  </a:lnTo>
                  <a:lnTo>
                    <a:pt x="65036" y="36148"/>
                  </a:lnTo>
                  <a:lnTo>
                    <a:pt x="65324" y="36580"/>
                  </a:lnTo>
                  <a:lnTo>
                    <a:pt x="65324" y="36752"/>
                  </a:lnTo>
                  <a:lnTo>
                    <a:pt x="65008" y="36781"/>
                  </a:lnTo>
                  <a:lnTo>
                    <a:pt x="64748" y="37098"/>
                  </a:lnTo>
                  <a:lnTo>
                    <a:pt x="64604" y="37069"/>
                  </a:lnTo>
                  <a:lnTo>
                    <a:pt x="64518" y="37185"/>
                  </a:lnTo>
                  <a:lnTo>
                    <a:pt x="64489" y="37357"/>
                  </a:lnTo>
                  <a:lnTo>
                    <a:pt x="64288" y="37473"/>
                  </a:lnTo>
                  <a:lnTo>
                    <a:pt x="64028" y="37329"/>
                  </a:lnTo>
                  <a:lnTo>
                    <a:pt x="63884" y="37444"/>
                  </a:lnTo>
                  <a:lnTo>
                    <a:pt x="63740" y="37444"/>
                  </a:lnTo>
                  <a:lnTo>
                    <a:pt x="63481" y="37645"/>
                  </a:lnTo>
                  <a:lnTo>
                    <a:pt x="63452" y="37905"/>
                  </a:lnTo>
                  <a:lnTo>
                    <a:pt x="63510" y="37703"/>
                  </a:lnTo>
                  <a:lnTo>
                    <a:pt x="63740" y="37530"/>
                  </a:lnTo>
                  <a:lnTo>
                    <a:pt x="63971" y="37473"/>
                  </a:lnTo>
                  <a:lnTo>
                    <a:pt x="64201" y="37789"/>
                  </a:lnTo>
                  <a:lnTo>
                    <a:pt x="64374" y="37876"/>
                  </a:lnTo>
                  <a:lnTo>
                    <a:pt x="64720" y="37559"/>
                  </a:lnTo>
                  <a:lnTo>
                    <a:pt x="64979" y="37617"/>
                  </a:lnTo>
                  <a:lnTo>
                    <a:pt x="65353" y="38077"/>
                  </a:lnTo>
                  <a:lnTo>
                    <a:pt x="65411" y="37962"/>
                  </a:lnTo>
                  <a:lnTo>
                    <a:pt x="65497" y="38077"/>
                  </a:lnTo>
                  <a:lnTo>
                    <a:pt x="65728" y="38077"/>
                  </a:lnTo>
                  <a:lnTo>
                    <a:pt x="65756" y="38164"/>
                  </a:lnTo>
                  <a:lnTo>
                    <a:pt x="65267" y="38625"/>
                  </a:lnTo>
                  <a:lnTo>
                    <a:pt x="64950" y="38682"/>
                  </a:lnTo>
                  <a:lnTo>
                    <a:pt x="64950" y="38884"/>
                  </a:lnTo>
                  <a:lnTo>
                    <a:pt x="65123" y="38913"/>
                  </a:lnTo>
                  <a:lnTo>
                    <a:pt x="65382" y="38653"/>
                  </a:lnTo>
                  <a:lnTo>
                    <a:pt x="65641" y="38711"/>
                  </a:lnTo>
                  <a:lnTo>
                    <a:pt x="65641" y="38625"/>
                  </a:lnTo>
                  <a:lnTo>
                    <a:pt x="65584" y="38567"/>
                  </a:lnTo>
                  <a:lnTo>
                    <a:pt x="65728" y="38423"/>
                  </a:lnTo>
                  <a:lnTo>
                    <a:pt x="65843" y="38481"/>
                  </a:lnTo>
                  <a:lnTo>
                    <a:pt x="65872" y="38826"/>
                  </a:lnTo>
                  <a:lnTo>
                    <a:pt x="65929" y="38970"/>
                  </a:lnTo>
                  <a:lnTo>
                    <a:pt x="65814" y="39085"/>
                  </a:lnTo>
                  <a:lnTo>
                    <a:pt x="65814" y="38999"/>
                  </a:lnTo>
                  <a:lnTo>
                    <a:pt x="65670" y="38913"/>
                  </a:lnTo>
                  <a:lnTo>
                    <a:pt x="65641" y="39028"/>
                  </a:lnTo>
                  <a:lnTo>
                    <a:pt x="65584" y="39085"/>
                  </a:lnTo>
                  <a:lnTo>
                    <a:pt x="65353" y="39028"/>
                  </a:lnTo>
                  <a:lnTo>
                    <a:pt x="65123" y="39229"/>
                  </a:lnTo>
                  <a:lnTo>
                    <a:pt x="65094" y="39345"/>
                  </a:lnTo>
                  <a:lnTo>
                    <a:pt x="65468" y="39345"/>
                  </a:lnTo>
                  <a:lnTo>
                    <a:pt x="65584" y="39460"/>
                  </a:lnTo>
                  <a:lnTo>
                    <a:pt x="65555" y="39546"/>
                  </a:lnTo>
                  <a:lnTo>
                    <a:pt x="65468" y="39546"/>
                  </a:lnTo>
                  <a:lnTo>
                    <a:pt x="65324" y="39662"/>
                  </a:lnTo>
                  <a:lnTo>
                    <a:pt x="65468" y="39748"/>
                  </a:lnTo>
                  <a:lnTo>
                    <a:pt x="65555" y="39863"/>
                  </a:lnTo>
                  <a:lnTo>
                    <a:pt x="65440" y="39978"/>
                  </a:lnTo>
                  <a:lnTo>
                    <a:pt x="65296" y="39950"/>
                  </a:lnTo>
                  <a:lnTo>
                    <a:pt x="65209" y="40007"/>
                  </a:lnTo>
                  <a:lnTo>
                    <a:pt x="65296" y="40122"/>
                  </a:lnTo>
                  <a:lnTo>
                    <a:pt x="65497" y="40122"/>
                  </a:lnTo>
                  <a:lnTo>
                    <a:pt x="65612" y="40324"/>
                  </a:lnTo>
                  <a:lnTo>
                    <a:pt x="65468" y="40410"/>
                  </a:lnTo>
                  <a:lnTo>
                    <a:pt x="65440" y="40641"/>
                  </a:lnTo>
                  <a:lnTo>
                    <a:pt x="65353" y="40554"/>
                  </a:lnTo>
                  <a:lnTo>
                    <a:pt x="65324" y="40382"/>
                  </a:lnTo>
                  <a:lnTo>
                    <a:pt x="65152" y="40410"/>
                  </a:lnTo>
                  <a:lnTo>
                    <a:pt x="64979" y="40785"/>
                  </a:lnTo>
                  <a:lnTo>
                    <a:pt x="64864" y="40900"/>
                  </a:lnTo>
                  <a:lnTo>
                    <a:pt x="64547" y="40814"/>
                  </a:lnTo>
                  <a:lnTo>
                    <a:pt x="64748" y="40929"/>
                  </a:lnTo>
                  <a:lnTo>
                    <a:pt x="64748" y="41044"/>
                  </a:lnTo>
                  <a:lnTo>
                    <a:pt x="64835" y="41188"/>
                  </a:lnTo>
                  <a:lnTo>
                    <a:pt x="64720" y="41274"/>
                  </a:lnTo>
                  <a:lnTo>
                    <a:pt x="64691" y="41418"/>
                  </a:lnTo>
                  <a:lnTo>
                    <a:pt x="64806" y="41534"/>
                  </a:lnTo>
                  <a:lnTo>
                    <a:pt x="64720" y="41620"/>
                  </a:lnTo>
                  <a:lnTo>
                    <a:pt x="64720" y="41822"/>
                  </a:lnTo>
                  <a:lnTo>
                    <a:pt x="64547" y="41908"/>
                  </a:lnTo>
                  <a:lnTo>
                    <a:pt x="64374" y="41735"/>
                  </a:lnTo>
                  <a:lnTo>
                    <a:pt x="64345" y="41937"/>
                  </a:lnTo>
                  <a:lnTo>
                    <a:pt x="64489" y="41966"/>
                  </a:lnTo>
                  <a:lnTo>
                    <a:pt x="64662" y="42139"/>
                  </a:lnTo>
                  <a:lnTo>
                    <a:pt x="64403" y="42139"/>
                  </a:lnTo>
                  <a:lnTo>
                    <a:pt x="64403" y="42283"/>
                  </a:lnTo>
                  <a:lnTo>
                    <a:pt x="64115" y="42571"/>
                  </a:lnTo>
                  <a:lnTo>
                    <a:pt x="63971" y="42571"/>
                  </a:lnTo>
                  <a:lnTo>
                    <a:pt x="63971" y="42340"/>
                  </a:lnTo>
                  <a:lnTo>
                    <a:pt x="63855" y="42369"/>
                  </a:lnTo>
                  <a:lnTo>
                    <a:pt x="63798" y="42340"/>
                  </a:lnTo>
                  <a:lnTo>
                    <a:pt x="63740" y="42542"/>
                  </a:lnTo>
                  <a:lnTo>
                    <a:pt x="63596" y="42513"/>
                  </a:lnTo>
                  <a:lnTo>
                    <a:pt x="63711" y="42628"/>
                  </a:lnTo>
                  <a:lnTo>
                    <a:pt x="63596" y="42715"/>
                  </a:lnTo>
                  <a:lnTo>
                    <a:pt x="63769" y="42743"/>
                  </a:lnTo>
                  <a:lnTo>
                    <a:pt x="63913" y="42945"/>
                  </a:lnTo>
                  <a:lnTo>
                    <a:pt x="63683" y="42945"/>
                  </a:lnTo>
                  <a:lnTo>
                    <a:pt x="63942" y="43175"/>
                  </a:lnTo>
                  <a:lnTo>
                    <a:pt x="64086" y="43060"/>
                  </a:lnTo>
                  <a:lnTo>
                    <a:pt x="64201" y="43175"/>
                  </a:lnTo>
                  <a:lnTo>
                    <a:pt x="63827" y="43348"/>
                  </a:lnTo>
                  <a:lnTo>
                    <a:pt x="63596" y="43492"/>
                  </a:lnTo>
                  <a:lnTo>
                    <a:pt x="63567" y="43665"/>
                  </a:lnTo>
                  <a:lnTo>
                    <a:pt x="63654" y="43579"/>
                  </a:lnTo>
                  <a:lnTo>
                    <a:pt x="63827" y="43579"/>
                  </a:lnTo>
                  <a:lnTo>
                    <a:pt x="63942" y="43723"/>
                  </a:lnTo>
                  <a:lnTo>
                    <a:pt x="63683" y="43924"/>
                  </a:lnTo>
                  <a:lnTo>
                    <a:pt x="63884" y="43982"/>
                  </a:lnTo>
                  <a:lnTo>
                    <a:pt x="63855" y="44126"/>
                  </a:lnTo>
                  <a:lnTo>
                    <a:pt x="63711" y="44184"/>
                  </a:lnTo>
                  <a:lnTo>
                    <a:pt x="63740" y="44299"/>
                  </a:lnTo>
                  <a:lnTo>
                    <a:pt x="63855" y="44299"/>
                  </a:lnTo>
                  <a:lnTo>
                    <a:pt x="63942" y="44472"/>
                  </a:lnTo>
                  <a:lnTo>
                    <a:pt x="63942" y="44731"/>
                  </a:lnTo>
                  <a:lnTo>
                    <a:pt x="63827" y="44558"/>
                  </a:lnTo>
                  <a:lnTo>
                    <a:pt x="63711" y="44558"/>
                  </a:lnTo>
                  <a:lnTo>
                    <a:pt x="63711" y="44385"/>
                  </a:lnTo>
                  <a:lnTo>
                    <a:pt x="63539" y="44241"/>
                  </a:lnTo>
                  <a:lnTo>
                    <a:pt x="63452" y="44385"/>
                  </a:lnTo>
                  <a:lnTo>
                    <a:pt x="63337" y="44385"/>
                  </a:lnTo>
                  <a:lnTo>
                    <a:pt x="63308" y="44558"/>
                  </a:lnTo>
                  <a:lnTo>
                    <a:pt x="63510" y="44702"/>
                  </a:lnTo>
                  <a:lnTo>
                    <a:pt x="63510" y="44875"/>
                  </a:lnTo>
                  <a:lnTo>
                    <a:pt x="63452" y="44788"/>
                  </a:lnTo>
                  <a:lnTo>
                    <a:pt x="63337" y="44788"/>
                  </a:lnTo>
                  <a:lnTo>
                    <a:pt x="63251" y="44673"/>
                  </a:lnTo>
                  <a:lnTo>
                    <a:pt x="63078" y="44702"/>
                  </a:lnTo>
                  <a:lnTo>
                    <a:pt x="63193" y="44788"/>
                  </a:lnTo>
                  <a:lnTo>
                    <a:pt x="63251" y="44990"/>
                  </a:lnTo>
                  <a:lnTo>
                    <a:pt x="63395" y="44990"/>
                  </a:lnTo>
                  <a:lnTo>
                    <a:pt x="63423" y="45076"/>
                  </a:lnTo>
                  <a:lnTo>
                    <a:pt x="63279" y="45220"/>
                  </a:lnTo>
                  <a:lnTo>
                    <a:pt x="63049" y="45048"/>
                  </a:lnTo>
                  <a:lnTo>
                    <a:pt x="63020" y="45192"/>
                  </a:lnTo>
                  <a:lnTo>
                    <a:pt x="63107" y="45307"/>
                  </a:lnTo>
                  <a:lnTo>
                    <a:pt x="63279" y="45364"/>
                  </a:lnTo>
                  <a:lnTo>
                    <a:pt x="63193" y="45595"/>
                  </a:lnTo>
                  <a:lnTo>
                    <a:pt x="62905" y="45422"/>
                  </a:lnTo>
                  <a:lnTo>
                    <a:pt x="62790" y="45537"/>
                  </a:lnTo>
                  <a:lnTo>
                    <a:pt x="62703" y="45451"/>
                  </a:lnTo>
                  <a:lnTo>
                    <a:pt x="62531" y="45681"/>
                  </a:lnTo>
                  <a:lnTo>
                    <a:pt x="62185" y="45681"/>
                  </a:lnTo>
                  <a:lnTo>
                    <a:pt x="62444" y="45912"/>
                  </a:lnTo>
                  <a:lnTo>
                    <a:pt x="62617" y="45854"/>
                  </a:lnTo>
                  <a:lnTo>
                    <a:pt x="62790" y="45883"/>
                  </a:lnTo>
                  <a:lnTo>
                    <a:pt x="62732" y="46056"/>
                  </a:lnTo>
                  <a:lnTo>
                    <a:pt x="62588" y="46056"/>
                  </a:lnTo>
                  <a:lnTo>
                    <a:pt x="62559" y="46286"/>
                  </a:lnTo>
                  <a:lnTo>
                    <a:pt x="62444" y="46142"/>
                  </a:lnTo>
                  <a:lnTo>
                    <a:pt x="62300" y="46344"/>
                  </a:lnTo>
                  <a:lnTo>
                    <a:pt x="62243" y="46372"/>
                  </a:lnTo>
                  <a:lnTo>
                    <a:pt x="62243" y="46286"/>
                  </a:lnTo>
                  <a:lnTo>
                    <a:pt x="62127" y="46286"/>
                  </a:lnTo>
                  <a:lnTo>
                    <a:pt x="62099" y="46459"/>
                  </a:lnTo>
                  <a:lnTo>
                    <a:pt x="61983" y="46459"/>
                  </a:lnTo>
                  <a:lnTo>
                    <a:pt x="61926" y="46718"/>
                  </a:lnTo>
                  <a:lnTo>
                    <a:pt x="61724" y="46718"/>
                  </a:lnTo>
                  <a:lnTo>
                    <a:pt x="61695" y="46632"/>
                  </a:lnTo>
                  <a:lnTo>
                    <a:pt x="61407" y="46661"/>
                  </a:lnTo>
                  <a:lnTo>
                    <a:pt x="61350" y="46776"/>
                  </a:lnTo>
                  <a:lnTo>
                    <a:pt x="61234" y="46747"/>
                  </a:lnTo>
                  <a:lnTo>
                    <a:pt x="61350" y="46977"/>
                  </a:lnTo>
                  <a:lnTo>
                    <a:pt x="61263" y="47208"/>
                  </a:lnTo>
                  <a:lnTo>
                    <a:pt x="61177" y="47352"/>
                  </a:lnTo>
                  <a:lnTo>
                    <a:pt x="61263" y="47496"/>
                  </a:lnTo>
                  <a:lnTo>
                    <a:pt x="61062" y="47582"/>
                  </a:lnTo>
                  <a:lnTo>
                    <a:pt x="60946" y="47553"/>
                  </a:lnTo>
                  <a:lnTo>
                    <a:pt x="60860" y="47640"/>
                  </a:lnTo>
                  <a:lnTo>
                    <a:pt x="60860" y="47525"/>
                  </a:lnTo>
                  <a:lnTo>
                    <a:pt x="60745" y="47611"/>
                  </a:lnTo>
                  <a:lnTo>
                    <a:pt x="60601" y="47755"/>
                  </a:lnTo>
                  <a:lnTo>
                    <a:pt x="60370" y="47784"/>
                  </a:lnTo>
                  <a:lnTo>
                    <a:pt x="60342" y="47899"/>
                  </a:lnTo>
                  <a:lnTo>
                    <a:pt x="60169" y="47899"/>
                  </a:lnTo>
                  <a:lnTo>
                    <a:pt x="60140" y="47813"/>
                  </a:lnTo>
                  <a:lnTo>
                    <a:pt x="60025" y="47813"/>
                  </a:lnTo>
                  <a:lnTo>
                    <a:pt x="59996" y="48014"/>
                  </a:lnTo>
                  <a:lnTo>
                    <a:pt x="59881" y="48101"/>
                  </a:lnTo>
                  <a:lnTo>
                    <a:pt x="59708" y="47928"/>
                  </a:lnTo>
                  <a:lnTo>
                    <a:pt x="59621" y="47784"/>
                  </a:lnTo>
                  <a:lnTo>
                    <a:pt x="59564" y="47899"/>
                  </a:lnTo>
                  <a:lnTo>
                    <a:pt x="59391" y="47928"/>
                  </a:lnTo>
                  <a:lnTo>
                    <a:pt x="59391" y="48101"/>
                  </a:lnTo>
                  <a:lnTo>
                    <a:pt x="59189" y="48129"/>
                  </a:lnTo>
                  <a:lnTo>
                    <a:pt x="59017" y="48043"/>
                  </a:lnTo>
                  <a:lnTo>
                    <a:pt x="58930" y="48129"/>
                  </a:lnTo>
                  <a:lnTo>
                    <a:pt x="58729" y="48187"/>
                  </a:lnTo>
                  <a:lnTo>
                    <a:pt x="58700" y="48417"/>
                  </a:lnTo>
                  <a:lnTo>
                    <a:pt x="58297" y="48619"/>
                  </a:lnTo>
                  <a:lnTo>
                    <a:pt x="58268" y="48504"/>
                  </a:lnTo>
                  <a:lnTo>
                    <a:pt x="58412" y="48446"/>
                  </a:lnTo>
                  <a:lnTo>
                    <a:pt x="58527" y="48273"/>
                  </a:lnTo>
                  <a:lnTo>
                    <a:pt x="58383" y="48331"/>
                  </a:lnTo>
                  <a:lnTo>
                    <a:pt x="58153" y="48101"/>
                  </a:lnTo>
                  <a:lnTo>
                    <a:pt x="58124" y="47957"/>
                  </a:lnTo>
                  <a:lnTo>
                    <a:pt x="57836" y="47813"/>
                  </a:lnTo>
                  <a:lnTo>
                    <a:pt x="57749" y="47726"/>
                  </a:lnTo>
                  <a:lnTo>
                    <a:pt x="57778" y="47841"/>
                  </a:lnTo>
                  <a:lnTo>
                    <a:pt x="57778" y="48014"/>
                  </a:lnTo>
                  <a:lnTo>
                    <a:pt x="57836" y="48216"/>
                  </a:lnTo>
                  <a:lnTo>
                    <a:pt x="57865" y="48475"/>
                  </a:lnTo>
                  <a:lnTo>
                    <a:pt x="57692" y="48561"/>
                  </a:lnTo>
                  <a:lnTo>
                    <a:pt x="57605" y="48734"/>
                  </a:lnTo>
                  <a:lnTo>
                    <a:pt x="57490" y="48821"/>
                  </a:lnTo>
                  <a:lnTo>
                    <a:pt x="57404" y="48734"/>
                  </a:lnTo>
                  <a:lnTo>
                    <a:pt x="57346" y="48677"/>
                  </a:lnTo>
                  <a:lnTo>
                    <a:pt x="57317" y="48763"/>
                  </a:lnTo>
                  <a:lnTo>
                    <a:pt x="57173" y="48965"/>
                  </a:lnTo>
                  <a:lnTo>
                    <a:pt x="56972" y="49166"/>
                  </a:lnTo>
                  <a:lnTo>
                    <a:pt x="56712" y="49282"/>
                  </a:lnTo>
                  <a:lnTo>
                    <a:pt x="56597" y="49339"/>
                  </a:lnTo>
                  <a:lnTo>
                    <a:pt x="56367" y="49253"/>
                  </a:lnTo>
                  <a:lnTo>
                    <a:pt x="56165" y="49310"/>
                  </a:lnTo>
                  <a:lnTo>
                    <a:pt x="55964" y="49310"/>
                  </a:lnTo>
                  <a:lnTo>
                    <a:pt x="56050" y="49454"/>
                  </a:lnTo>
                  <a:lnTo>
                    <a:pt x="55820" y="49598"/>
                  </a:lnTo>
                  <a:lnTo>
                    <a:pt x="55618" y="49656"/>
                  </a:lnTo>
                  <a:lnTo>
                    <a:pt x="55416" y="49598"/>
                  </a:lnTo>
                  <a:lnTo>
                    <a:pt x="55330" y="49771"/>
                  </a:lnTo>
                  <a:lnTo>
                    <a:pt x="55128" y="49800"/>
                  </a:lnTo>
                  <a:lnTo>
                    <a:pt x="55013" y="49915"/>
                  </a:lnTo>
                  <a:lnTo>
                    <a:pt x="54955" y="49915"/>
                  </a:lnTo>
                  <a:lnTo>
                    <a:pt x="55013" y="49858"/>
                  </a:lnTo>
                  <a:lnTo>
                    <a:pt x="54898" y="49858"/>
                  </a:lnTo>
                  <a:lnTo>
                    <a:pt x="54898" y="49800"/>
                  </a:lnTo>
                  <a:lnTo>
                    <a:pt x="54955" y="49771"/>
                  </a:lnTo>
                  <a:lnTo>
                    <a:pt x="54869" y="49771"/>
                  </a:lnTo>
                  <a:lnTo>
                    <a:pt x="54840" y="49685"/>
                  </a:lnTo>
                  <a:lnTo>
                    <a:pt x="54811" y="49627"/>
                  </a:lnTo>
                  <a:lnTo>
                    <a:pt x="54725" y="49685"/>
                  </a:lnTo>
                  <a:lnTo>
                    <a:pt x="54696" y="49685"/>
                  </a:lnTo>
                  <a:lnTo>
                    <a:pt x="54725" y="49829"/>
                  </a:lnTo>
                  <a:lnTo>
                    <a:pt x="54667" y="49973"/>
                  </a:lnTo>
                  <a:lnTo>
                    <a:pt x="54523" y="50088"/>
                  </a:lnTo>
                  <a:lnTo>
                    <a:pt x="54466" y="50174"/>
                  </a:lnTo>
                  <a:lnTo>
                    <a:pt x="54552" y="50376"/>
                  </a:lnTo>
                  <a:lnTo>
                    <a:pt x="54696" y="50376"/>
                  </a:lnTo>
                  <a:lnTo>
                    <a:pt x="54811" y="50606"/>
                  </a:lnTo>
                  <a:lnTo>
                    <a:pt x="54811" y="50664"/>
                  </a:lnTo>
                  <a:lnTo>
                    <a:pt x="54898" y="50693"/>
                  </a:lnTo>
                  <a:lnTo>
                    <a:pt x="54955" y="50779"/>
                  </a:lnTo>
                  <a:lnTo>
                    <a:pt x="54754" y="51038"/>
                  </a:lnTo>
                  <a:lnTo>
                    <a:pt x="54610" y="51038"/>
                  </a:lnTo>
                  <a:lnTo>
                    <a:pt x="54610" y="50952"/>
                  </a:lnTo>
                  <a:lnTo>
                    <a:pt x="54379" y="50923"/>
                  </a:lnTo>
                  <a:lnTo>
                    <a:pt x="54293" y="51067"/>
                  </a:lnTo>
                  <a:lnTo>
                    <a:pt x="54235" y="51125"/>
                  </a:lnTo>
                  <a:lnTo>
                    <a:pt x="54207" y="50866"/>
                  </a:lnTo>
                  <a:lnTo>
                    <a:pt x="54207" y="50779"/>
                  </a:lnTo>
                  <a:lnTo>
                    <a:pt x="54063" y="50664"/>
                  </a:lnTo>
                  <a:lnTo>
                    <a:pt x="53775" y="50318"/>
                  </a:lnTo>
                  <a:lnTo>
                    <a:pt x="53775" y="50146"/>
                  </a:lnTo>
                  <a:lnTo>
                    <a:pt x="53947" y="49944"/>
                  </a:lnTo>
                  <a:lnTo>
                    <a:pt x="53976" y="49742"/>
                  </a:lnTo>
                  <a:lnTo>
                    <a:pt x="54149" y="49714"/>
                  </a:lnTo>
                  <a:lnTo>
                    <a:pt x="54149" y="49656"/>
                  </a:lnTo>
                  <a:lnTo>
                    <a:pt x="54034" y="49598"/>
                  </a:lnTo>
                  <a:lnTo>
                    <a:pt x="53861" y="49656"/>
                  </a:lnTo>
                  <a:lnTo>
                    <a:pt x="53717" y="49512"/>
                  </a:lnTo>
                  <a:lnTo>
                    <a:pt x="53602" y="49685"/>
                  </a:lnTo>
                  <a:lnTo>
                    <a:pt x="53429" y="49685"/>
                  </a:lnTo>
                  <a:lnTo>
                    <a:pt x="53343" y="49714"/>
                  </a:lnTo>
                  <a:lnTo>
                    <a:pt x="53055" y="49512"/>
                  </a:lnTo>
                  <a:lnTo>
                    <a:pt x="52939" y="49541"/>
                  </a:lnTo>
                  <a:lnTo>
                    <a:pt x="52738" y="49339"/>
                  </a:lnTo>
                  <a:lnTo>
                    <a:pt x="52622" y="49138"/>
                  </a:lnTo>
                  <a:lnTo>
                    <a:pt x="52594" y="49339"/>
                  </a:lnTo>
                  <a:lnTo>
                    <a:pt x="52594" y="49454"/>
                  </a:lnTo>
                  <a:lnTo>
                    <a:pt x="52392" y="49541"/>
                  </a:lnTo>
                  <a:lnTo>
                    <a:pt x="52277" y="49483"/>
                  </a:lnTo>
                  <a:lnTo>
                    <a:pt x="52190" y="49512"/>
                  </a:lnTo>
                  <a:lnTo>
                    <a:pt x="52104" y="49512"/>
                  </a:lnTo>
                  <a:lnTo>
                    <a:pt x="52104" y="49512"/>
                  </a:lnTo>
                  <a:lnTo>
                    <a:pt x="52046" y="49483"/>
                  </a:lnTo>
                  <a:lnTo>
                    <a:pt x="51931" y="49483"/>
                  </a:lnTo>
                  <a:lnTo>
                    <a:pt x="50837" y="49598"/>
                  </a:lnTo>
                  <a:lnTo>
                    <a:pt x="48475" y="48677"/>
                  </a:lnTo>
                  <a:lnTo>
                    <a:pt x="44644" y="50606"/>
                  </a:lnTo>
                  <a:lnTo>
                    <a:pt x="41822" y="49714"/>
                  </a:lnTo>
                  <a:lnTo>
                    <a:pt x="35312" y="44904"/>
                  </a:lnTo>
                  <a:lnTo>
                    <a:pt x="21429" y="43607"/>
                  </a:lnTo>
                  <a:lnTo>
                    <a:pt x="14085" y="36695"/>
                  </a:lnTo>
                  <a:lnTo>
                    <a:pt x="0" y="30646"/>
                  </a:lnTo>
                  <a:lnTo>
                    <a:pt x="1152" y="18780"/>
                  </a:lnTo>
                  <a:lnTo>
                    <a:pt x="10398" y="13739"/>
                  </a:lnTo>
                  <a:lnTo>
                    <a:pt x="21084" y="11522"/>
                  </a:lnTo>
                  <a:lnTo>
                    <a:pt x="21977" y="11349"/>
                  </a:lnTo>
                  <a:close/>
                  <a:moveTo>
                    <a:pt x="61695" y="46920"/>
                  </a:moveTo>
                  <a:lnTo>
                    <a:pt x="61724" y="47035"/>
                  </a:lnTo>
                  <a:lnTo>
                    <a:pt x="61926" y="47035"/>
                  </a:lnTo>
                  <a:lnTo>
                    <a:pt x="61983" y="46977"/>
                  </a:lnTo>
                  <a:lnTo>
                    <a:pt x="61868" y="46833"/>
                  </a:lnTo>
                  <a:lnTo>
                    <a:pt x="61695" y="46920"/>
                  </a:lnTo>
                  <a:close/>
                  <a:moveTo>
                    <a:pt x="64057" y="44039"/>
                  </a:moveTo>
                  <a:lnTo>
                    <a:pt x="64115" y="44299"/>
                  </a:lnTo>
                  <a:lnTo>
                    <a:pt x="64230" y="44270"/>
                  </a:lnTo>
                  <a:lnTo>
                    <a:pt x="64230" y="44097"/>
                  </a:lnTo>
                  <a:lnTo>
                    <a:pt x="64143" y="44011"/>
                  </a:lnTo>
                  <a:lnTo>
                    <a:pt x="64057" y="44039"/>
                  </a:lnTo>
                  <a:close/>
                  <a:moveTo>
                    <a:pt x="65785" y="37645"/>
                  </a:moveTo>
                  <a:lnTo>
                    <a:pt x="65843" y="37789"/>
                  </a:lnTo>
                  <a:lnTo>
                    <a:pt x="66073" y="37847"/>
                  </a:lnTo>
                  <a:lnTo>
                    <a:pt x="66217" y="37962"/>
                  </a:lnTo>
                  <a:lnTo>
                    <a:pt x="66217" y="37789"/>
                  </a:lnTo>
                  <a:lnTo>
                    <a:pt x="66016" y="37645"/>
                  </a:lnTo>
                  <a:lnTo>
                    <a:pt x="65872" y="37674"/>
                  </a:lnTo>
                  <a:lnTo>
                    <a:pt x="65785" y="37645"/>
                  </a:lnTo>
                  <a:close/>
                  <a:moveTo>
                    <a:pt x="64576" y="35456"/>
                  </a:moveTo>
                  <a:lnTo>
                    <a:pt x="64547" y="35543"/>
                  </a:lnTo>
                  <a:lnTo>
                    <a:pt x="64691" y="35687"/>
                  </a:lnTo>
                  <a:lnTo>
                    <a:pt x="64921" y="35687"/>
                  </a:lnTo>
                  <a:lnTo>
                    <a:pt x="65152" y="35802"/>
                  </a:lnTo>
                  <a:lnTo>
                    <a:pt x="65123" y="35543"/>
                  </a:lnTo>
                  <a:lnTo>
                    <a:pt x="64950" y="35543"/>
                  </a:lnTo>
                  <a:lnTo>
                    <a:pt x="64864" y="35485"/>
                  </a:lnTo>
                  <a:lnTo>
                    <a:pt x="64576" y="35456"/>
                  </a:lnTo>
                  <a:close/>
                  <a:moveTo>
                    <a:pt x="65929" y="48907"/>
                  </a:moveTo>
                  <a:lnTo>
                    <a:pt x="66102" y="48849"/>
                  </a:lnTo>
                  <a:lnTo>
                    <a:pt x="66275" y="48907"/>
                  </a:lnTo>
                  <a:lnTo>
                    <a:pt x="66217" y="48677"/>
                  </a:lnTo>
                  <a:lnTo>
                    <a:pt x="66275" y="48417"/>
                  </a:lnTo>
                  <a:lnTo>
                    <a:pt x="66160" y="48101"/>
                  </a:lnTo>
                  <a:lnTo>
                    <a:pt x="66332" y="47841"/>
                  </a:lnTo>
                  <a:lnTo>
                    <a:pt x="66621" y="47409"/>
                  </a:lnTo>
                  <a:lnTo>
                    <a:pt x="66621" y="47150"/>
                  </a:lnTo>
                  <a:lnTo>
                    <a:pt x="66707" y="47064"/>
                  </a:lnTo>
                  <a:lnTo>
                    <a:pt x="66592" y="47035"/>
                  </a:lnTo>
                  <a:lnTo>
                    <a:pt x="66649" y="46603"/>
                  </a:lnTo>
                  <a:lnTo>
                    <a:pt x="66678" y="46286"/>
                  </a:lnTo>
                  <a:lnTo>
                    <a:pt x="66621" y="45969"/>
                  </a:lnTo>
                  <a:lnTo>
                    <a:pt x="66765" y="45739"/>
                  </a:lnTo>
                  <a:lnTo>
                    <a:pt x="66822" y="45163"/>
                  </a:lnTo>
                  <a:lnTo>
                    <a:pt x="66880" y="44875"/>
                  </a:lnTo>
                  <a:lnTo>
                    <a:pt x="66966" y="44846"/>
                  </a:lnTo>
                  <a:lnTo>
                    <a:pt x="66909" y="44673"/>
                  </a:lnTo>
                  <a:lnTo>
                    <a:pt x="66736" y="44529"/>
                  </a:lnTo>
                  <a:lnTo>
                    <a:pt x="66649" y="44529"/>
                  </a:lnTo>
                  <a:lnTo>
                    <a:pt x="66534" y="44270"/>
                  </a:lnTo>
                  <a:lnTo>
                    <a:pt x="66304" y="44184"/>
                  </a:lnTo>
                  <a:lnTo>
                    <a:pt x="66160" y="44270"/>
                  </a:lnTo>
                  <a:lnTo>
                    <a:pt x="66160" y="44414"/>
                  </a:lnTo>
                  <a:lnTo>
                    <a:pt x="65958" y="44500"/>
                  </a:lnTo>
                  <a:lnTo>
                    <a:pt x="65728" y="44760"/>
                  </a:lnTo>
                  <a:lnTo>
                    <a:pt x="65497" y="45163"/>
                  </a:lnTo>
                  <a:lnTo>
                    <a:pt x="65555" y="45249"/>
                  </a:lnTo>
                  <a:lnTo>
                    <a:pt x="65526" y="45393"/>
                  </a:lnTo>
                  <a:lnTo>
                    <a:pt x="65411" y="45480"/>
                  </a:lnTo>
                  <a:lnTo>
                    <a:pt x="65180" y="45912"/>
                  </a:lnTo>
                  <a:lnTo>
                    <a:pt x="65065" y="46372"/>
                  </a:lnTo>
                  <a:lnTo>
                    <a:pt x="64979" y="46430"/>
                  </a:lnTo>
                  <a:lnTo>
                    <a:pt x="65065" y="46516"/>
                  </a:lnTo>
                  <a:lnTo>
                    <a:pt x="65065" y="46949"/>
                  </a:lnTo>
                  <a:lnTo>
                    <a:pt x="65094" y="47409"/>
                  </a:lnTo>
                  <a:lnTo>
                    <a:pt x="65209" y="47496"/>
                  </a:lnTo>
                  <a:lnTo>
                    <a:pt x="65238" y="47611"/>
                  </a:lnTo>
                  <a:lnTo>
                    <a:pt x="65180" y="47611"/>
                  </a:lnTo>
                  <a:lnTo>
                    <a:pt x="65180" y="47755"/>
                  </a:lnTo>
                  <a:lnTo>
                    <a:pt x="65296" y="47928"/>
                  </a:lnTo>
                  <a:lnTo>
                    <a:pt x="65411" y="47957"/>
                  </a:lnTo>
                  <a:lnTo>
                    <a:pt x="65440" y="48101"/>
                  </a:lnTo>
                  <a:lnTo>
                    <a:pt x="65756" y="48216"/>
                  </a:lnTo>
                  <a:lnTo>
                    <a:pt x="65929" y="48446"/>
                  </a:lnTo>
                  <a:lnTo>
                    <a:pt x="65929" y="48705"/>
                  </a:lnTo>
                  <a:lnTo>
                    <a:pt x="65929" y="48907"/>
                  </a:lnTo>
                  <a:close/>
                  <a:moveTo>
                    <a:pt x="54725" y="50146"/>
                  </a:moveTo>
                  <a:lnTo>
                    <a:pt x="54811" y="50232"/>
                  </a:lnTo>
                  <a:lnTo>
                    <a:pt x="54955" y="50232"/>
                  </a:lnTo>
                  <a:lnTo>
                    <a:pt x="55186" y="50290"/>
                  </a:lnTo>
                  <a:lnTo>
                    <a:pt x="55186" y="50174"/>
                  </a:lnTo>
                  <a:lnTo>
                    <a:pt x="54984" y="50117"/>
                  </a:lnTo>
                  <a:lnTo>
                    <a:pt x="54725" y="50146"/>
                  </a:lnTo>
                  <a:close/>
                  <a:moveTo>
                    <a:pt x="54754" y="51269"/>
                  </a:moveTo>
                  <a:lnTo>
                    <a:pt x="54523" y="51298"/>
                  </a:lnTo>
                  <a:lnTo>
                    <a:pt x="54408" y="51269"/>
                  </a:lnTo>
                  <a:lnTo>
                    <a:pt x="54264" y="51384"/>
                  </a:lnTo>
                  <a:lnTo>
                    <a:pt x="54034" y="51384"/>
                  </a:lnTo>
                  <a:lnTo>
                    <a:pt x="53803" y="51499"/>
                  </a:lnTo>
                  <a:lnTo>
                    <a:pt x="53602" y="51528"/>
                  </a:lnTo>
                  <a:lnTo>
                    <a:pt x="53573" y="51730"/>
                  </a:lnTo>
                  <a:lnTo>
                    <a:pt x="53227" y="51931"/>
                  </a:lnTo>
                  <a:lnTo>
                    <a:pt x="52939" y="52248"/>
                  </a:lnTo>
                  <a:lnTo>
                    <a:pt x="53055" y="52421"/>
                  </a:lnTo>
                  <a:lnTo>
                    <a:pt x="53055" y="52824"/>
                  </a:lnTo>
                  <a:lnTo>
                    <a:pt x="53170" y="53055"/>
                  </a:lnTo>
                  <a:lnTo>
                    <a:pt x="53170" y="53170"/>
                  </a:lnTo>
                  <a:lnTo>
                    <a:pt x="53371" y="53343"/>
                  </a:lnTo>
                  <a:lnTo>
                    <a:pt x="53602" y="53343"/>
                  </a:lnTo>
                  <a:lnTo>
                    <a:pt x="53746" y="53458"/>
                  </a:lnTo>
                  <a:lnTo>
                    <a:pt x="53919" y="53458"/>
                  </a:lnTo>
                  <a:lnTo>
                    <a:pt x="54120" y="53602"/>
                  </a:lnTo>
                  <a:lnTo>
                    <a:pt x="54264" y="53544"/>
                  </a:lnTo>
                  <a:lnTo>
                    <a:pt x="54322" y="53343"/>
                  </a:lnTo>
                  <a:lnTo>
                    <a:pt x="54495" y="53314"/>
                  </a:lnTo>
                  <a:lnTo>
                    <a:pt x="54667" y="53343"/>
                  </a:lnTo>
                  <a:lnTo>
                    <a:pt x="54811" y="53170"/>
                  </a:lnTo>
                  <a:lnTo>
                    <a:pt x="54811" y="53055"/>
                  </a:lnTo>
                  <a:lnTo>
                    <a:pt x="55042" y="52997"/>
                  </a:lnTo>
                  <a:lnTo>
                    <a:pt x="55186" y="52824"/>
                  </a:lnTo>
                  <a:lnTo>
                    <a:pt x="55157" y="52651"/>
                  </a:lnTo>
                  <a:lnTo>
                    <a:pt x="55272" y="52277"/>
                  </a:lnTo>
                  <a:lnTo>
                    <a:pt x="55388" y="52191"/>
                  </a:lnTo>
                  <a:lnTo>
                    <a:pt x="55416" y="52047"/>
                  </a:lnTo>
                  <a:lnTo>
                    <a:pt x="55589" y="51759"/>
                  </a:lnTo>
                  <a:lnTo>
                    <a:pt x="55503" y="51471"/>
                  </a:lnTo>
                  <a:lnTo>
                    <a:pt x="55272" y="51327"/>
                  </a:lnTo>
                  <a:lnTo>
                    <a:pt x="55013" y="51240"/>
                  </a:lnTo>
                  <a:lnTo>
                    <a:pt x="54869" y="51355"/>
                  </a:lnTo>
                  <a:cubicBezTo>
                    <a:pt x="54869" y="51355"/>
                    <a:pt x="54754" y="51269"/>
                    <a:pt x="54754" y="5124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659" name="Google Shape;1659;p79"/>
            <p:cNvSpPr/>
            <p:nvPr/>
          </p:nvSpPr>
          <p:spPr>
            <a:xfrm>
              <a:off x="7183800" y="2697120"/>
              <a:ext cx="400333" cy="768969"/>
            </a:xfrm>
            <a:custGeom>
              <a:rect b="b" l="l" r="r" t="t"/>
              <a:pathLst>
                <a:path extrusionOk="0" h="33786" w="17599">
                  <a:moveTo>
                    <a:pt x="7028" y="16216"/>
                  </a:moveTo>
                  <a:lnTo>
                    <a:pt x="7144" y="16303"/>
                  </a:lnTo>
                  <a:lnTo>
                    <a:pt x="7057" y="16360"/>
                  </a:lnTo>
                  <a:lnTo>
                    <a:pt x="7000" y="16332"/>
                  </a:lnTo>
                  <a:close/>
                  <a:moveTo>
                    <a:pt x="7230" y="16216"/>
                  </a:moveTo>
                  <a:lnTo>
                    <a:pt x="7172" y="16130"/>
                  </a:lnTo>
                  <a:lnTo>
                    <a:pt x="7259" y="15957"/>
                  </a:lnTo>
                  <a:lnTo>
                    <a:pt x="7374" y="15957"/>
                  </a:lnTo>
                  <a:lnTo>
                    <a:pt x="7403" y="16130"/>
                  </a:lnTo>
                  <a:lnTo>
                    <a:pt x="7316" y="16216"/>
                  </a:lnTo>
                  <a:lnTo>
                    <a:pt x="7230" y="16216"/>
                  </a:lnTo>
                  <a:close/>
                  <a:moveTo>
                    <a:pt x="231" y="33728"/>
                  </a:moveTo>
                  <a:lnTo>
                    <a:pt x="173" y="33584"/>
                  </a:lnTo>
                  <a:lnTo>
                    <a:pt x="58" y="33584"/>
                  </a:lnTo>
                  <a:lnTo>
                    <a:pt x="1" y="33786"/>
                  </a:lnTo>
                  <a:lnTo>
                    <a:pt x="173" y="33786"/>
                  </a:lnTo>
                  <a:lnTo>
                    <a:pt x="231" y="33699"/>
                  </a:lnTo>
                  <a:close/>
                  <a:moveTo>
                    <a:pt x="375" y="33527"/>
                  </a:moveTo>
                  <a:lnTo>
                    <a:pt x="519" y="33411"/>
                  </a:lnTo>
                  <a:lnTo>
                    <a:pt x="605" y="33498"/>
                  </a:lnTo>
                  <a:lnTo>
                    <a:pt x="548" y="33699"/>
                  </a:lnTo>
                  <a:lnTo>
                    <a:pt x="433" y="33671"/>
                  </a:lnTo>
                  <a:close/>
                  <a:moveTo>
                    <a:pt x="1441" y="32778"/>
                  </a:moveTo>
                  <a:lnTo>
                    <a:pt x="1412" y="33008"/>
                  </a:lnTo>
                  <a:lnTo>
                    <a:pt x="1498" y="33066"/>
                  </a:lnTo>
                  <a:lnTo>
                    <a:pt x="1642" y="33066"/>
                  </a:lnTo>
                  <a:lnTo>
                    <a:pt x="1700" y="32864"/>
                  </a:lnTo>
                  <a:lnTo>
                    <a:pt x="1441" y="32749"/>
                  </a:lnTo>
                  <a:close/>
                  <a:moveTo>
                    <a:pt x="3860" y="30819"/>
                  </a:moveTo>
                  <a:lnTo>
                    <a:pt x="3774" y="30502"/>
                  </a:lnTo>
                  <a:lnTo>
                    <a:pt x="3975" y="30358"/>
                  </a:lnTo>
                  <a:lnTo>
                    <a:pt x="4004" y="30272"/>
                  </a:lnTo>
                  <a:lnTo>
                    <a:pt x="3946" y="30186"/>
                  </a:lnTo>
                  <a:lnTo>
                    <a:pt x="4148" y="30070"/>
                  </a:lnTo>
                  <a:lnTo>
                    <a:pt x="4263" y="29840"/>
                  </a:lnTo>
                  <a:lnTo>
                    <a:pt x="4350" y="30070"/>
                  </a:lnTo>
                  <a:lnTo>
                    <a:pt x="4263" y="30214"/>
                  </a:lnTo>
                  <a:lnTo>
                    <a:pt x="4263" y="30387"/>
                  </a:lnTo>
                  <a:lnTo>
                    <a:pt x="3975" y="30560"/>
                  </a:lnTo>
                  <a:lnTo>
                    <a:pt x="3975" y="30762"/>
                  </a:lnTo>
                  <a:lnTo>
                    <a:pt x="3860" y="30819"/>
                  </a:lnTo>
                  <a:close/>
                  <a:moveTo>
                    <a:pt x="4868" y="28573"/>
                  </a:moveTo>
                  <a:lnTo>
                    <a:pt x="5012" y="28688"/>
                  </a:lnTo>
                  <a:lnTo>
                    <a:pt x="5041" y="28861"/>
                  </a:lnTo>
                  <a:lnTo>
                    <a:pt x="4983" y="28918"/>
                  </a:lnTo>
                  <a:lnTo>
                    <a:pt x="4811" y="28774"/>
                  </a:lnTo>
                  <a:lnTo>
                    <a:pt x="4811" y="28630"/>
                  </a:lnTo>
                  <a:lnTo>
                    <a:pt x="4868" y="28573"/>
                  </a:lnTo>
                  <a:close/>
                  <a:moveTo>
                    <a:pt x="5329" y="28141"/>
                  </a:moveTo>
                  <a:lnTo>
                    <a:pt x="5243" y="28083"/>
                  </a:lnTo>
                  <a:lnTo>
                    <a:pt x="5041" y="28083"/>
                  </a:lnTo>
                  <a:lnTo>
                    <a:pt x="4983" y="28025"/>
                  </a:lnTo>
                  <a:lnTo>
                    <a:pt x="5070" y="27881"/>
                  </a:lnTo>
                  <a:lnTo>
                    <a:pt x="5271" y="27795"/>
                  </a:lnTo>
                  <a:lnTo>
                    <a:pt x="5329" y="27795"/>
                  </a:lnTo>
                  <a:lnTo>
                    <a:pt x="5358" y="27709"/>
                  </a:lnTo>
                  <a:lnTo>
                    <a:pt x="5473" y="27709"/>
                  </a:lnTo>
                  <a:lnTo>
                    <a:pt x="5559" y="27680"/>
                  </a:lnTo>
                  <a:lnTo>
                    <a:pt x="5703" y="27622"/>
                  </a:lnTo>
                  <a:lnTo>
                    <a:pt x="5588" y="27853"/>
                  </a:lnTo>
                  <a:lnTo>
                    <a:pt x="5387" y="27968"/>
                  </a:lnTo>
                  <a:lnTo>
                    <a:pt x="5387" y="28112"/>
                  </a:lnTo>
                  <a:lnTo>
                    <a:pt x="5329" y="28169"/>
                  </a:lnTo>
                  <a:close/>
                  <a:moveTo>
                    <a:pt x="11090" y="6020"/>
                  </a:moveTo>
                  <a:lnTo>
                    <a:pt x="11003" y="5934"/>
                  </a:lnTo>
                  <a:lnTo>
                    <a:pt x="10974" y="5761"/>
                  </a:lnTo>
                  <a:lnTo>
                    <a:pt x="11147" y="5588"/>
                  </a:lnTo>
                  <a:lnTo>
                    <a:pt x="11262" y="5559"/>
                  </a:lnTo>
                  <a:lnTo>
                    <a:pt x="11234" y="5761"/>
                  </a:lnTo>
                  <a:lnTo>
                    <a:pt x="11234" y="5934"/>
                  </a:lnTo>
                  <a:lnTo>
                    <a:pt x="11090" y="6020"/>
                  </a:lnTo>
                  <a:close/>
                  <a:moveTo>
                    <a:pt x="12443" y="7115"/>
                  </a:moveTo>
                  <a:lnTo>
                    <a:pt x="12242" y="7028"/>
                  </a:lnTo>
                  <a:lnTo>
                    <a:pt x="12155" y="6827"/>
                  </a:lnTo>
                  <a:lnTo>
                    <a:pt x="12213" y="6769"/>
                  </a:lnTo>
                  <a:lnTo>
                    <a:pt x="12155" y="6395"/>
                  </a:lnTo>
                  <a:lnTo>
                    <a:pt x="12011" y="5991"/>
                  </a:lnTo>
                  <a:lnTo>
                    <a:pt x="11838" y="5847"/>
                  </a:lnTo>
                  <a:lnTo>
                    <a:pt x="11666" y="5703"/>
                  </a:lnTo>
                  <a:lnTo>
                    <a:pt x="11522" y="5703"/>
                  </a:lnTo>
                  <a:lnTo>
                    <a:pt x="11493" y="5559"/>
                  </a:lnTo>
                  <a:lnTo>
                    <a:pt x="11522" y="5271"/>
                  </a:lnTo>
                  <a:lnTo>
                    <a:pt x="11464" y="5041"/>
                  </a:lnTo>
                  <a:lnTo>
                    <a:pt x="11550" y="4868"/>
                  </a:lnTo>
                  <a:lnTo>
                    <a:pt x="11666" y="4782"/>
                  </a:lnTo>
                  <a:lnTo>
                    <a:pt x="11723" y="4695"/>
                  </a:lnTo>
                  <a:lnTo>
                    <a:pt x="11867" y="4667"/>
                  </a:lnTo>
                  <a:lnTo>
                    <a:pt x="11954" y="4436"/>
                  </a:lnTo>
                  <a:lnTo>
                    <a:pt x="12040" y="4321"/>
                  </a:lnTo>
                  <a:lnTo>
                    <a:pt x="12011" y="4235"/>
                  </a:lnTo>
                  <a:lnTo>
                    <a:pt x="11781" y="4062"/>
                  </a:lnTo>
                  <a:lnTo>
                    <a:pt x="11694" y="4062"/>
                  </a:lnTo>
                  <a:lnTo>
                    <a:pt x="11637" y="3975"/>
                  </a:lnTo>
                  <a:lnTo>
                    <a:pt x="11723" y="3803"/>
                  </a:lnTo>
                  <a:lnTo>
                    <a:pt x="11896" y="3774"/>
                  </a:lnTo>
                  <a:lnTo>
                    <a:pt x="12242" y="3975"/>
                  </a:lnTo>
                  <a:lnTo>
                    <a:pt x="12616" y="4033"/>
                  </a:lnTo>
                  <a:lnTo>
                    <a:pt x="12731" y="3947"/>
                  </a:lnTo>
                  <a:lnTo>
                    <a:pt x="12731" y="3774"/>
                  </a:lnTo>
                  <a:lnTo>
                    <a:pt x="12789" y="3687"/>
                  </a:lnTo>
                  <a:lnTo>
                    <a:pt x="12731" y="3543"/>
                  </a:lnTo>
                  <a:lnTo>
                    <a:pt x="12674" y="3486"/>
                  </a:lnTo>
                  <a:lnTo>
                    <a:pt x="12616" y="3370"/>
                  </a:lnTo>
                  <a:lnTo>
                    <a:pt x="12501" y="3169"/>
                  </a:lnTo>
                  <a:lnTo>
                    <a:pt x="12443" y="2967"/>
                  </a:lnTo>
                  <a:lnTo>
                    <a:pt x="12587" y="2766"/>
                  </a:lnTo>
                  <a:lnTo>
                    <a:pt x="12702" y="2766"/>
                  </a:lnTo>
                  <a:lnTo>
                    <a:pt x="12731" y="2679"/>
                  </a:lnTo>
                  <a:lnTo>
                    <a:pt x="12645" y="2449"/>
                  </a:lnTo>
                  <a:lnTo>
                    <a:pt x="12530" y="2103"/>
                  </a:lnTo>
                  <a:lnTo>
                    <a:pt x="12558" y="1959"/>
                  </a:lnTo>
                  <a:lnTo>
                    <a:pt x="12530" y="1556"/>
                  </a:lnTo>
                  <a:lnTo>
                    <a:pt x="12443" y="1297"/>
                  </a:lnTo>
                  <a:lnTo>
                    <a:pt x="12069" y="692"/>
                  </a:lnTo>
                  <a:lnTo>
                    <a:pt x="12011" y="433"/>
                  </a:lnTo>
                  <a:lnTo>
                    <a:pt x="11896" y="289"/>
                  </a:lnTo>
                  <a:lnTo>
                    <a:pt x="11954" y="202"/>
                  </a:lnTo>
                  <a:lnTo>
                    <a:pt x="12069" y="202"/>
                  </a:lnTo>
                  <a:lnTo>
                    <a:pt x="12184" y="87"/>
                  </a:lnTo>
                  <a:lnTo>
                    <a:pt x="12155" y="1"/>
                  </a:lnTo>
                  <a:lnTo>
                    <a:pt x="12414" y="1"/>
                  </a:lnTo>
                  <a:lnTo>
                    <a:pt x="12472" y="145"/>
                  </a:lnTo>
                  <a:lnTo>
                    <a:pt x="12846" y="461"/>
                  </a:lnTo>
                  <a:lnTo>
                    <a:pt x="13134" y="519"/>
                  </a:lnTo>
                  <a:lnTo>
                    <a:pt x="13307" y="807"/>
                  </a:lnTo>
                  <a:lnTo>
                    <a:pt x="13797" y="1297"/>
                  </a:lnTo>
                  <a:lnTo>
                    <a:pt x="14085" y="1498"/>
                  </a:lnTo>
                  <a:lnTo>
                    <a:pt x="14171" y="1671"/>
                  </a:lnTo>
                  <a:lnTo>
                    <a:pt x="14402" y="1729"/>
                  </a:lnTo>
                  <a:lnTo>
                    <a:pt x="14575" y="1930"/>
                  </a:lnTo>
                  <a:lnTo>
                    <a:pt x="14920" y="2074"/>
                  </a:lnTo>
                  <a:lnTo>
                    <a:pt x="15179" y="2103"/>
                  </a:lnTo>
                  <a:lnTo>
                    <a:pt x="15410" y="2334"/>
                  </a:lnTo>
                  <a:lnTo>
                    <a:pt x="15583" y="2305"/>
                  </a:lnTo>
                  <a:lnTo>
                    <a:pt x="15640" y="2362"/>
                  </a:lnTo>
                  <a:lnTo>
                    <a:pt x="15928" y="2305"/>
                  </a:lnTo>
                  <a:lnTo>
                    <a:pt x="16303" y="2074"/>
                  </a:lnTo>
                  <a:lnTo>
                    <a:pt x="16476" y="1815"/>
                  </a:lnTo>
                  <a:lnTo>
                    <a:pt x="16504" y="1642"/>
                  </a:lnTo>
                  <a:lnTo>
                    <a:pt x="16562" y="1556"/>
                  </a:lnTo>
                  <a:lnTo>
                    <a:pt x="16620" y="1671"/>
                  </a:lnTo>
                  <a:lnTo>
                    <a:pt x="16620" y="1844"/>
                  </a:lnTo>
                  <a:lnTo>
                    <a:pt x="16504" y="2190"/>
                  </a:lnTo>
                  <a:lnTo>
                    <a:pt x="16504" y="2478"/>
                  </a:lnTo>
                  <a:lnTo>
                    <a:pt x="16591" y="2593"/>
                  </a:lnTo>
                  <a:lnTo>
                    <a:pt x="16850" y="2766"/>
                  </a:lnTo>
                  <a:lnTo>
                    <a:pt x="17052" y="2996"/>
                  </a:lnTo>
                  <a:lnTo>
                    <a:pt x="17052" y="3140"/>
                  </a:lnTo>
                  <a:lnTo>
                    <a:pt x="17023" y="3255"/>
                  </a:lnTo>
                  <a:lnTo>
                    <a:pt x="17196" y="3255"/>
                  </a:lnTo>
                  <a:lnTo>
                    <a:pt x="17282" y="3082"/>
                  </a:lnTo>
                  <a:lnTo>
                    <a:pt x="17455" y="2938"/>
                  </a:lnTo>
                  <a:lnTo>
                    <a:pt x="17599" y="2938"/>
                  </a:lnTo>
                  <a:lnTo>
                    <a:pt x="17512" y="3082"/>
                  </a:lnTo>
                  <a:lnTo>
                    <a:pt x="17397" y="3140"/>
                  </a:lnTo>
                  <a:lnTo>
                    <a:pt x="17397" y="3370"/>
                  </a:lnTo>
                  <a:lnTo>
                    <a:pt x="17282" y="3486"/>
                  </a:lnTo>
                  <a:lnTo>
                    <a:pt x="17080" y="3543"/>
                  </a:lnTo>
                  <a:lnTo>
                    <a:pt x="17052" y="3716"/>
                  </a:lnTo>
                  <a:lnTo>
                    <a:pt x="16965" y="3831"/>
                  </a:lnTo>
                  <a:lnTo>
                    <a:pt x="16821" y="3831"/>
                  </a:lnTo>
                  <a:lnTo>
                    <a:pt x="16735" y="3774"/>
                  </a:lnTo>
                  <a:lnTo>
                    <a:pt x="16562" y="3889"/>
                  </a:lnTo>
                  <a:lnTo>
                    <a:pt x="16562" y="4004"/>
                  </a:lnTo>
                  <a:lnTo>
                    <a:pt x="16303" y="4004"/>
                  </a:lnTo>
                  <a:lnTo>
                    <a:pt x="16072" y="3947"/>
                  </a:lnTo>
                  <a:lnTo>
                    <a:pt x="15900" y="4004"/>
                  </a:lnTo>
                  <a:lnTo>
                    <a:pt x="15583" y="4436"/>
                  </a:lnTo>
                  <a:lnTo>
                    <a:pt x="15496" y="4868"/>
                  </a:lnTo>
                  <a:lnTo>
                    <a:pt x="15439" y="5243"/>
                  </a:lnTo>
                  <a:lnTo>
                    <a:pt x="15496" y="5473"/>
                  </a:lnTo>
                  <a:lnTo>
                    <a:pt x="15467" y="5675"/>
                  </a:lnTo>
                  <a:lnTo>
                    <a:pt x="15467" y="5847"/>
                  </a:lnTo>
                  <a:lnTo>
                    <a:pt x="15295" y="5761"/>
                  </a:lnTo>
                  <a:lnTo>
                    <a:pt x="15179" y="5617"/>
                  </a:lnTo>
                  <a:lnTo>
                    <a:pt x="14805" y="5531"/>
                  </a:lnTo>
                  <a:lnTo>
                    <a:pt x="14488" y="5329"/>
                  </a:lnTo>
                  <a:lnTo>
                    <a:pt x="14171" y="5070"/>
                  </a:lnTo>
                  <a:lnTo>
                    <a:pt x="13999" y="4868"/>
                  </a:lnTo>
                  <a:lnTo>
                    <a:pt x="13797" y="4897"/>
                  </a:lnTo>
                  <a:lnTo>
                    <a:pt x="13595" y="4839"/>
                  </a:lnTo>
                  <a:lnTo>
                    <a:pt x="13509" y="4753"/>
                  </a:lnTo>
                  <a:lnTo>
                    <a:pt x="13307" y="4753"/>
                  </a:lnTo>
                  <a:lnTo>
                    <a:pt x="13077" y="4955"/>
                  </a:lnTo>
                  <a:lnTo>
                    <a:pt x="12789" y="5300"/>
                  </a:lnTo>
                  <a:lnTo>
                    <a:pt x="12674" y="5243"/>
                  </a:lnTo>
                  <a:lnTo>
                    <a:pt x="12414" y="5070"/>
                  </a:lnTo>
                  <a:lnTo>
                    <a:pt x="12242" y="5070"/>
                  </a:lnTo>
                  <a:lnTo>
                    <a:pt x="12098" y="5185"/>
                  </a:lnTo>
                  <a:lnTo>
                    <a:pt x="12098" y="5415"/>
                  </a:lnTo>
                  <a:lnTo>
                    <a:pt x="12184" y="5588"/>
                  </a:lnTo>
                  <a:lnTo>
                    <a:pt x="12414" y="5703"/>
                  </a:lnTo>
                  <a:lnTo>
                    <a:pt x="12645" y="5646"/>
                  </a:lnTo>
                  <a:lnTo>
                    <a:pt x="12933" y="5963"/>
                  </a:lnTo>
                  <a:lnTo>
                    <a:pt x="13163" y="6020"/>
                  </a:lnTo>
                  <a:lnTo>
                    <a:pt x="13423" y="6020"/>
                  </a:lnTo>
                  <a:lnTo>
                    <a:pt x="13509" y="6164"/>
                  </a:lnTo>
                  <a:lnTo>
                    <a:pt x="13365" y="6395"/>
                  </a:lnTo>
                  <a:lnTo>
                    <a:pt x="13307" y="6539"/>
                  </a:lnTo>
                  <a:lnTo>
                    <a:pt x="13134" y="6424"/>
                  </a:lnTo>
                  <a:lnTo>
                    <a:pt x="12846" y="6395"/>
                  </a:lnTo>
                  <a:lnTo>
                    <a:pt x="12731" y="6481"/>
                  </a:lnTo>
                  <a:lnTo>
                    <a:pt x="12760" y="6654"/>
                  </a:lnTo>
                  <a:lnTo>
                    <a:pt x="12674" y="6827"/>
                  </a:lnTo>
                  <a:lnTo>
                    <a:pt x="12414" y="7115"/>
                  </a:lnTo>
                  <a:close/>
                  <a:moveTo>
                    <a:pt x="12069" y="13279"/>
                  </a:moveTo>
                  <a:lnTo>
                    <a:pt x="12069" y="13077"/>
                  </a:lnTo>
                  <a:lnTo>
                    <a:pt x="12126" y="12962"/>
                  </a:lnTo>
                  <a:lnTo>
                    <a:pt x="12098" y="12904"/>
                  </a:lnTo>
                  <a:lnTo>
                    <a:pt x="11954" y="12990"/>
                  </a:lnTo>
                  <a:lnTo>
                    <a:pt x="11925" y="12846"/>
                  </a:lnTo>
                  <a:lnTo>
                    <a:pt x="12040" y="12501"/>
                  </a:lnTo>
                  <a:lnTo>
                    <a:pt x="12098" y="12414"/>
                  </a:lnTo>
                  <a:lnTo>
                    <a:pt x="12155" y="12587"/>
                  </a:lnTo>
                  <a:lnTo>
                    <a:pt x="12155" y="12731"/>
                  </a:lnTo>
                  <a:lnTo>
                    <a:pt x="12299" y="12789"/>
                  </a:lnTo>
                  <a:lnTo>
                    <a:pt x="12328" y="12904"/>
                  </a:lnTo>
                  <a:lnTo>
                    <a:pt x="12270" y="13163"/>
                  </a:lnTo>
                  <a:lnTo>
                    <a:pt x="12155" y="13279"/>
                  </a:lnTo>
                  <a:lnTo>
                    <a:pt x="12069" y="13307"/>
                  </a:lnTo>
                  <a:close/>
                  <a:moveTo>
                    <a:pt x="3860" y="20825"/>
                  </a:moveTo>
                  <a:lnTo>
                    <a:pt x="3975" y="20911"/>
                  </a:lnTo>
                  <a:lnTo>
                    <a:pt x="4062" y="20882"/>
                  </a:lnTo>
                  <a:lnTo>
                    <a:pt x="3918" y="20796"/>
                  </a:lnTo>
                  <a:lnTo>
                    <a:pt x="3860" y="20796"/>
                  </a:lnTo>
                  <a:lnTo>
                    <a:pt x="3860" y="20825"/>
                  </a:lnTo>
                  <a:close/>
                  <a:moveTo>
                    <a:pt x="3802" y="20969"/>
                  </a:moveTo>
                  <a:lnTo>
                    <a:pt x="3860" y="21026"/>
                  </a:lnTo>
                  <a:lnTo>
                    <a:pt x="3889" y="20998"/>
                  </a:lnTo>
                  <a:lnTo>
                    <a:pt x="3802" y="20998"/>
                  </a:lnTo>
                  <a:close/>
                  <a:moveTo>
                    <a:pt x="3687" y="21113"/>
                  </a:moveTo>
                  <a:lnTo>
                    <a:pt x="3774" y="21142"/>
                  </a:lnTo>
                  <a:lnTo>
                    <a:pt x="3802" y="21084"/>
                  </a:lnTo>
                  <a:close/>
                  <a:moveTo>
                    <a:pt x="3543" y="21228"/>
                  </a:moveTo>
                  <a:lnTo>
                    <a:pt x="3572" y="21314"/>
                  </a:lnTo>
                  <a:lnTo>
                    <a:pt x="3687" y="21257"/>
                  </a:lnTo>
                  <a:close/>
                  <a:moveTo>
                    <a:pt x="3370" y="21775"/>
                  </a:moveTo>
                  <a:lnTo>
                    <a:pt x="3313" y="21545"/>
                  </a:lnTo>
                  <a:lnTo>
                    <a:pt x="3313" y="21401"/>
                  </a:lnTo>
                  <a:lnTo>
                    <a:pt x="3428" y="21343"/>
                  </a:lnTo>
                  <a:lnTo>
                    <a:pt x="3428" y="21458"/>
                  </a:lnTo>
                  <a:lnTo>
                    <a:pt x="3543" y="21545"/>
                  </a:lnTo>
                  <a:lnTo>
                    <a:pt x="3630" y="21689"/>
                  </a:lnTo>
                  <a:lnTo>
                    <a:pt x="3514" y="21804"/>
                  </a:lnTo>
                  <a:lnTo>
                    <a:pt x="3370" y="21775"/>
                  </a:lnTo>
                  <a:close/>
                  <a:moveTo>
                    <a:pt x="5070" y="21919"/>
                  </a:moveTo>
                  <a:lnTo>
                    <a:pt x="5070" y="21775"/>
                  </a:lnTo>
                  <a:lnTo>
                    <a:pt x="5127" y="21718"/>
                  </a:lnTo>
                  <a:lnTo>
                    <a:pt x="5214" y="21746"/>
                  </a:lnTo>
                  <a:lnTo>
                    <a:pt x="5214" y="21890"/>
                  </a:lnTo>
                  <a:lnTo>
                    <a:pt x="5099" y="21890"/>
                  </a:lnTo>
                  <a:close/>
                  <a:moveTo>
                    <a:pt x="4897" y="22265"/>
                  </a:moveTo>
                  <a:lnTo>
                    <a:pt x="4983" y="22178"/>
                  </a:lnTo>
                  <a:lnTo>
                    <a:pt x="5041" y="22207"/>
                  </a:lnTo>
                  <a:lnTo>
                    <a:pt x="4955" y="22351"/>
                  </a:lnTo>
                  <a:close/>
                  <a:moveTo>
                    <a:pt x="4811" y="21689"/>
                  </a:moveTo>
                  <a:lnTo>
                    <a:pt x="4724" y="21804"/>
                  </a:lnTo>
                  <a:lnTo>
                    <a:pt x="4753" y="22006"/>
                  </a:lnTo>
                  <a:lnTo>
                    <a:pt x="4839" y="22178"/>
                  </a:lnTo>
                  <a:lnTo>
                    <a:pt x="4926" y="22178"/>
                  </a:lnTo>
                  <a:lnTo>
                    <a:pt x="4983" y="21977"/>
                  </a:lnTo>
                  <a:lnTo>
                    <a:pt x="4839" y="21775"/>
                  </a:lnTo>
                  <a:lnTo>
                    <a:pt x="4839" y="21689"/>
                  </a:lnTo>
                  <a:lnTo>
                    <a:pt x="4811" y="21689"/>
                  </a:lnTo>
                  <a:close/>
                  <a:moveTo>
                    <a:pt x="9592" y="19010"/>
                  </a:moveTo>
                  <a:lnTo>
                    <a:pt x="9477" y="18780"/>
                  </a:lnTo>
                  <a:lnTo>
                    <a:pt x="9477" y="18607"/>
                  </a:lnTo>
                  <a:lnTo>
                    <a:pt x="9563" y="18463"/>
                  </a:lnTo>
                  <a:lnTo>
                    <a:pt x="9678" y="18463"/>
                  </a:lnTo>
                  <a:lnTo>
                    <a:pt x="9736" y="18607"/>
                  </a:lnTo>
                  <a:lnTo>
                    <a:pt x="9707" y="18751"/>
                  </a:lnTo>
                  <a:lnTo>
                    <a:pt x="9736" y="18837"/>
                  </a:lnTo>
                  <a:lnTo>
                    <a:pt x="9707" y="18981"/>
                  </a:lnTo>
                  <a:close/>
                  <a:moveTo>
                    <a:pt x="8785" y="18809"/>
                  </a:moveTo>
                  <a:lnTo>
                    <a:pt x="8987" y="18636"/>
                  </a:lnTo>
                  <a:lnTo>
                    <a:pt x="9102" y="18665"/>
                  </a:lnTo>
                  <a:lnTo>
                    <a:pt x="9102" y="18780"/>
                  </a:lnTo>
                  <a:lnTo>
                    <a:pt x="8987" y="18837"/>
                  </a:lnTo>
                  <a:lnTo>
                    <a:pt x="8814" y="18809"/>
                  </a:lnTo>
                  <a:close/>
                  <a:moveTo>
                    <a:pt x="7777" y="21142"/>
                  </a:moveTo>
                  <a:lnTo>
                    <a:pt x="7864" y="21199"/>
                  </a:lnTo>
                  <a:lnTo>
                    <a:pt x="7950" y="21113"/>
                  </a:lnTo>
                  <a:lnTo>
                    <a:pt x="8094" y="21142"/>
                  </a:lnTo>
                  <a:lnTo>
                    <a:pt x="8180" y="21113"/>
                  </a:lnTo>
                  <a:lnTo>
                    <a:pt x="8180" y="20998"/>
                  </a:lnTo>
                  <a:lnTo>
                    <a:pt x="7979" y="20767"/>
                  </a:lnTo>
                  <a:lnTo>
                    <a:pt x="8065" y="20566"/>
                  </a:lnTo>
                  <a:lnTo>
                    <a:pt x="8180" y="20249"/>
                  </a:lnTo>
                  <a:lnTo>
                    <a:pt x="8440" y="20076"/>
                  </a:lnTo>
                  <a:lnTo>
                    <a:pt x="8497" y="19961"/>
                  </a:lnTo>
                  <a:lnTo>
                    <a:pt x="8757" y="19989"/>
                  </a:lnTo>
                  <a:lnTo>
                    <a:pt x="9073" y="20191"/>
                  </a:lnTo>
                  <a:lnTo>
                    <a:pt x="9160" y="20335"/>
                  </a:lnTo>
                  <a:lnTo>
                    <a:pt x="9304" y="20278"/>
                  </a:lnTo>
                  <a:lnTo>
                    <a:pt x="9390" y="19874"/>
                  </a:lnTo>
                  <a:lnTo>
                    <a:pt x="9649" y="19644"/>
                  </a:lnTo>
                  <a:lnTo>
                    <a:pt x="9678" y="19500"/>
                  </a:lnTo>
                  <a:lnTo>
                    <a:pt x="9592" y="19442"/>
                  </a:lnTo>
                  <a:lnTo>
                    <a:pt x="9534" y="19269"/>
                  </a:lnTo>
                  <a:lnTo>
                    <a:pt x="9304" y="19097"/>
                  </a:lnTo>
                  <a:lnTo>
                    <a:pt x="9131" y="19097"/>
                  </a:lnTo>
                  <a:lnTo>
                    <a:pt x="8987" y="18953"/>
                  </a:lnTo>
                  <a:lnTo>
                    <a:pt x="8699" y="18953"/>
                  </a:lnTo>
                  <a:lnTo>
                    <a:pt x="8440" y="19183"/>
                  </a:lnTo>
                  <a:lnTo>
                    <a:pt x="8440" y="19327"/>
                  </a:lnTo>
                  <a:lnTo>
                    <a:pt x="8324" y="19471"/>
                  </a:lnTo>
                  <a:lnTo>
                    <a:pt x="8123" y="19529"/>
                  </a:lnTo>
                  <a:lnTo>
                    <a:pt x="7950" y="19644"/>
                  </a:lnTo>
                  <a:lnTo>
                    <a:pt x="7864" y="19615"/>
                  </a:lnTo>
                  <a:lnTo>
                    <a:pt x="7720" y="19327"/>
                  </a:lnTo>
                  <a:lnTo>
                    <a:pt x="7604" y="19327"/>
                  </a:lnTo>
                  <a:lnTo>
                    <a:pt x="7316" y="19673"/>
                  </a:lnTo>
                  <a:lnTo>
                    <a:pt x="7316" y="19874"/>
                  </a:lnTo>
                  <a:lnTo>
                    <a:pt x="7144" y="20018"/>
                  </a:lnTo>
                  <a:lnTo>
                    <a:pt x="7086" y="20220"/>
                  </a:lnTo>
                  <a:lnTo>
                    <a:pt x="7403" y="20306"/>
                  </a:lnTo>
                  <a:lnTo>
                    <a:pt x="7460" y="20537"/>
                  </a:lnTo>
                  <a:lnTo>
                    <a:pt x="7374" y="20594"/>
                  </a:lnTo>
                  <a:lnTo>
                    <a:pt x="7374" y="20710"/>
                  </a:lnTo>
                  <a:lnTo>
                    <a:pt x="7576" y="20969"/>
                  </a:lnTo>
                  <a:lnTo>
                    <a:pt x="7835" y="20998"/>
                  </a:lnTo>
                  <a:lnTo>
                    <a:pt x="7835" y="21142"/>
                  </a:lnTo>
                  <a:close/>
                  <a:moveTo>
                    <a:pt x="6337" y="24915"/>
                  </a:moveTo>
                  <a:lnTo>
                    <a:pt x="6222" y="24742"/>
                  </a:lnTo>
                  <a:lnTo>
                    <a:pt x="6078" y="24771"/>
                  </a:lnTo>
                  <a:lnTo>
                    <a:pt x="6020" y="24915"/>
                  </a:lnTo>
                  <a:lnTo>
                    <a:pt x="6135" y="25145"/>
                  </a:lnTo>
                  <a:lnTo>
                    <a:pt x="6337" y="25174"/>
                  </a:lnTo>
                  <a:lnTo>
                    <a:pt x="6395" y="25059"/>
                  </a:lnTo>
                  <a:close/>
                  <a:moveTo>
                    <a:pt x="6539" y="24684"/>
                  </a:moveTo>
                  <a:lnTo>
                    <a:pt x="6481" y="24310"/>
                  </a:lnTo>
                  <a:lnTo>
                    <a:pt x="6481" y="24166"/>
                  </a:lnTo>
                  <a:lnTo>
                    <a:pt x="6596" y="24281"/>
                  </a:lnTo>
                  <a:lnTo>
                    <a:pt x="6596" y="24454"/>
                  </a:lnTo>
                  <a:lnTo>
                    <a:pt x="6568" y="24598"/>
                  </a:lnTo>
                  <a:lnTo>
                    <a:pt x="6510" y="24655"/>
                  </a:lnTo>
                  <a:close/>
                  <a:moveTo>
                    <a:pt x="6135" y="24051"/>
                  </a:moveTo>
                  <a:lnTo>
                    <a:pt x="6337" y="23907"/>
                  </a:lnTo>
                  <a:lnTo>
                    <a:pt x="6568" y="23619"/>
                  </a:lnTo>
                  <a:lnTo>
                    <a:pt x="6366" y="23417"/>
                  </a:lnTo>
                  <a:lnTo>
                    <a:pt x="6366" y="23302"/>
                  </a:lnTo>
                  <a:lnTo>
                    <a:pt x="6452" y="23244"/>
                  </a:lnTo>
                  <a:lnTo>
                    <a:pt x="6625" y="23302"/>
                  </a:lnTo>
                  <a:lnTo>
                    <a:pt x="6712" y="23359"/>
                  </a:lnTo>
                  <a:lnTo>
                    <a:pt x="6769" y="23129"/>
                  </a:lnTo>
                  <a:lnTo>
                    <a:pt x="6769" y="22783"/>
                  </a:lnTo>
                  <a:lnTo>
                    <a:pt x="6712" y="22611"/>
                  </a:lnTo>
                  <a:lnTo>
                    <a:pt x="6740" y="21977"/>
                  </a:lnTo>
                  <a:lnTo>
                    <a:pt x="6712" y="21631"/>
                  </a:lnTo>
                  <a:lnTo>
                    <a:pt x="6827" y="21430"/>
                  </a:lnTo>
                  <a:lnTo>
                    <a:pt x="7028" y="21228"/>
                  </a:lnTo>
                  <a:lnTo>
                    <a:pt x="6971" y="21055"/>
                  </a:lnTo>
                  <a:lnTo>
                    <a:pt x="6884" y="21026"/>
                  </a:lnTo>
                  <a:lnTo>
                    <a:pt x="6884" y="20825"/>
                  </a:lnTo>
                  <a:lnTo>
                    <a:pt x="6740" y="20796"/>
                  </a:lnTo>
                  <a:lnTo>
                    <a:pt x="6798" y="20652"/>
                  </a:lnTo>
                  <a:lnTo>
                    <a:pt x="6423" y="20652"/>
                  </a:lnTo>
                  <a:lnTo>
                    <a:pt x="6366" y="20566"/>
                  </a:lnTo>
                  <a:lnTo>
                    <a:pt x="6539" y="20450"/>
                  </a:lnTo>
                  <a:lnTo>
                    <a:pt x="6625" y="20306"/>
                  </a:lnTo>
                  <a:lnTo>
                    <a:pt x="6539" y="20047"/>
                  </a:lnTo>
                  <a:lnTo>
                    <a:pt x="6395" y="19932"/>
                  </a:lnTo>
                  <a:lnTo>
                    <a:pt x="6222" y="19961"/>
                  </a:lnTo>
                  <a:lnTo>
                    <a:pt x="6222" y="20047"/>
                  </a:lnTo>
                  <a:lnTo>
                    <a:pt x="6078" y="20162"/>
                  </a:lnTo>
                  <a:lnTo>
                    <a:pt x="5905" y="20133"/>
                  </a:lnTo>
                  <a:lnTo>
                    <a:pt x="5675" y="19874"/>
                  </a:lnTo>
                  <a:lnTo>
                    <a:pt x="5703" y="19701"/>
                  </a:lnTo>
                  <a:lnTo>
                    <a:pt x="6078" y="19529"/>
                  </a:lnTo>
                  <a:lnTo>
                    <a:pt x="6366" y="19471"/>
                  </a:lnTo>
                  <a:lnTo>
                    <a:pt x="6712" y="19586"/>
                  </a:lnTo>
                  <a:lnTo>
                    <a:pt x="6856" y="19673"/>
                  </a:lnTo>
                  <a:lnTo>
                    <a:pt x="6913" y="19586"/>
                  </a:lnTo>
                  <a:lnTo>
                    <a:pt x="6913" y="19413"/>
                  </a:lnTo>
                  <a:lnTo>
                    <a:pt x="6913" y="19212"/>
                  </a:lnTo>
                  <a:lnTo>
                    <a:pt x="6856" y="19039"/>
                  </a:lnTo>
                  <a:lnTo>
                    <a:pt x="6913" y="18953"/>
                  </a:lnTo>
                  <a:lnTo>
                    <a:pt x="7057" y="18953"/>
                  </a:lnTo>
                  <a:lnTo>
                    <a:pt x="7144" y="19097"/>
                  </a:lnTo>
                  <a:lnTo>
                    <a:pt x="7288" y="19097"/>
                  </a:lnTo>
                  <a:lnTo>
                    <a:pt x="7460" y="18981"/>
                  </a:lnTo>
                  <a:lnTo>
                    <a:pt x="7835" y="18924"/>
                  </a:lnTo>
                  <a:lnTo>
                    <a:pt x="8180" y="18809"/>
                  </a:lnTo>
                  <a:lnTo>
                    <a:pt x="8411" y="18809"/>
                  </a:lnTo>
                  <a:lnTo>
                    <a:pt x="8497" y="18837"/>
                  </a:lnTo>
                  <a:lnTo>
                    <a:pt x="8612" y="18780"/>
                  </a:lnTo>
                  <a:lnTo>
                    <a:pt x="8612" y="18722"/>
                  </a:lnTo>
                  <a:lnTo>
                    <a:pt x="8843" y="18578"/>
                  </a:lnTo>
                  <a:lnTo>
                    <a:pt x="8901" y="18463"/>
                  </a:lnTo>
                  <a:lnTo>
                    <a:pt x="9160" y="18261"/>
                  </a:lnTo>
                  <a:lnTo>
                    <a:pt x="9448" y="18175"/>
                  </a:lnTo>
                  <a:lnTo>
                    <a:pt x="9765" y="18233"/>
                  </a:lnTo>
                  <a:lnTo>
                    <a:pt x="9966" y="18175"/>
                  </a:lnTo>
                  <a:lnTo>
                    <a:pt x="10053" y="18261"/>
                  </a:lnTo>
                  <a:lnTo>
                    <a:pt x="10053" y="18434"/>
                  </a:lnTo>
                  <a:lnTo>
                    <a:pt x="9880" y="18665"/>
                  </a:lnTo>
                  <a:lnTo>
                    <a:pt x="9822" y="18866"/>
                  </a:lnTo>
                  <a:lnTo>
                    <a:pt x="9937" y="18924"/>
                  </a:lnTo>
                  <a:lnTo>
                    <a:pt x="9966" y="19125"/>
                  </a:lnTo>
                  <a:lnTo>
                    <a:pt x="9966" y="19356"/>
                  </a:lnTo>
                  <a:lnTo>
                    <a:pt x="9937" y="19413"/>
                  </a:lnTo>
                  <a:lnTo>
                    <a:pt x="9995" y="19644"/>
                  </a:lnTo>
                  <a:lnTo>
                    <a:pt x="10197" y="19730"/>
                  </a:lnTo>
                  <a:lnTo>
                    <a:pt x="10513" y="20018"/>
                  </a:lnTo>
                  <a:lnTo>
                    <a:pt x="10715" y="20076"/>
                  </a:lnTo>
                  <a:lnTo>
                    <a:pt x="10859" y="20018"/>
                  </a:lnTo>
                  <a:lnTo>
                    <a:pt x="11090" y="19701"/>
                  </a:lnTo>
                  <a:lnTo>
                    <a:pt x="11090" y="19471"/>
                  </a:lnTo>
                  <a:lnTo>
                    <a:pt x="11205" y="19385"/>
                  </a:lnTo>
                  <a:lnTo>
                    <a:pt x="11234" y="19298"/>
                  </a:lnTo>
                  <a:lnTo>
                    <a:pt x="11205" y="19154"/>
                  </a:lnTo>
                  <a:lnTo>
                    <a:pt x="11349" y="18866"/>
                  </a:lnTo>
                  <a:lnTo>
                    <a:pt x="11522" y="18837"/>
                  </a:lnTo>
                  <a:lnTo>
                    <a:pt x="11694" y="18837"/>
                  </a:lnTo>
                  <a:lnTo>
                    <a:pt x="11752" y="18722"/>
                  </a:lnTo>
                  <a:lnTo>
                    <a:pt x="11723" y="18636"/>
                  </a:lnTo>
                  <a:lnTo>
                    <a:pt x="11666" y="18434"/>
                  </a:lnTo>
                  <a:lnTo>
                    <a:pt x="11262" y="18261"/>
                  </a:lnTo>
                  <a:lnTo>
                    <a:pt x="11205" y="18146"/>
                  </a:lnTo>
                  <a:lnTo>
                    <a:pt x="11291" y="17829"/>
                  </a:lnTo>
                  <a:lnTo>
                    <a:pt x="11435" y="17714"/>
                  </a:lnTo>
                  <a:lnTo>
                    <a:pt x="11522" y="17685"/>
                  </a:lnTo>
                  <a:lnTo>
                    <a:pt x="11464" y="17800"/>
                  </a:lnTo>
                  <a:lnTo>
                    <a:pt x="11493" y="18031"/>
                  </a:lnTo>
                  <a:lnTo>
                    <a:pt x="11579" y="18089"/>
                  </a:lnTo>
                  <a:lnTo>
                    <a:pt x="11666" y="18031"/>
                  </a:lnTo>
                  <a:lnTo>
                    <a:pt x="11723" y="17973"/>
                  </a:lnTo>
                  <a:lnTo>
                    <a:pt x="11867" y="18002"/>
                  </a:lnTo>
                  <a:lnTo>
                    <a:pt x="11982" y="18060"/>
                  </a:lnTo>
                  <a:lnTo>
                    <a:pt x="12098" y="18031"/>
                  </a:lnTo>
                  <a:lnTo>
                    <a:pt x="12184" y="18060"/>
                  </a:lnTo>
                  <a:lnTo>
                    <a:pt x="12126" y="18146"/>
                  </a:lnTo>
                  <a:lnTo>
                    <a:pt x="11925" y="18204"/>
                  </a:lnTo>
                  <a:lnTo>
                    <a:pt x="11954" y="18233"/>
                  </a:lnTo>
                  <a:lnTo>
                    <a:pt x="12011" y="18261"/>
                  </a:lnTo>
                  <a:lnTo>
                    <a:pt x="12184" y="18233"/>
                  </a:lnTo>
                  <a:lnTo>
                    <a:pt x="12443" y="18089"/>
                  </a:lnTo>
                  <a:lnTo>
                    <a:pt x="13019" y="18117"/>
                  </a:lnTo>
                  <a:lnTo>
                    <a:pt x="13307" y="18089"/>
                  </a:lnTo>
                  <a:lnTo>
                    <a:pt x="13221" y="18031"/>
                  </a:lnTo>
                  <a:lnTo>
                    <a:pt x="13163" y="17800"/>
                  </a:lnTo>
                  <a:lnTo>
                    <a:pt x="13221" y="17541"/>
                  </a:lnTo>
                  <a:lnTo>
                    <a:pt x="13451" y="17426"/>
                  </a:lnTo>
                  <a:lnTo>
                    <a:pt x="13653" y="17455"/>
                  </a:lnTo>
                  <a:lnTo>
                    <a:pt x="13682" y="17685"/>
                  </a:lnTo>
                  <a:lnTo>
                    <a:pt x="13624" y="17887"/>
                  </a:lnTo>
                  <a:lnTo>
                    <a:pt x="13711" y="18031"/>
                  </a:lnTo>
                  <a:lnTo>
                    <a:pt x="13883" y="18031"/>
                  </a:lnTo>
                  <a:lnTo>
                    <a:pt x="14056" y="17800"/>
                  </a:lnTo>
                  <a:lnTo>
                    <a:pt x="13912" y="17426"/>
                  </a:lnTo>
                  <a:lnTo>
                    <a:pt x="13999" y="17196"/>
                  </a:lnTo>
                  <a:lnTo>
                    <a:pt x="14258" y="16965"/>
                  </a:lnTo>
                  <a:lnTo>
                    <a:pt x="14402" y="16965"/>
                  </a:lnTo>
                  <a:lnTo>
                    <a:pt x="14459" y="16879"/>
                  </a:lnTo>
                  <a:lnTo>
                    <a:pt x="14344" y="16735"/>
                  </a:lnTo>
                  <a:lnTo>
                    <a:pt x="14402" y="16476"/>
                  </a:lnTo>
                  <a:lnTo>
                    <a:pt x="14546" y="16389"/>
                  </a:lnTo>
                  <a:lnTo>
                    <a:pt x="14747" y="16418"/>
                  </a:lnTo>
                  <a:lnTo>
                    <a:pt x="14805" y="16562"/>
                  </a:lnTo>
                  <a:lnTo>
                    <a:pt x="14690" y="16706"/>
                  </a:lnTo>
                  <a:lnTo>
                    <a:pt x="14632" y="16994"/>
                  </a:lnTo>
                  <a:lnTo>
                    <a:pt x="14719" y="17628"/>
                  </a:lnTo>
                  <a:lnTo>
                    <a:pt x="14805" y="17685"/>
                  </a:lnTo>
                  <a:lnTo>
                    <a:pt x="14949" y="17599"/>
                  </a:lnTo>
                  <a:lnTo>
                    <a:pt x="15064" y="17397"/>
                  </a:lnTo>
                  <a:lnTo>
                    <a:pt x="15237" y="17368"/>
                  </a:lnTo>
                  <a:lnTo>
                    <a:pt x="15439" y="17138"/>
                  </a:lnTo>
                  <a:lnTo>
                    <a:pt x="15525" y="16850"/>
                  </a:lnTo>
                  <a:lnTo>
                    <a:pt x="15467" y="16677"/>
                  </a:lnTo>
                  <a:lnTo>
                    <a:pt x="15727" y="16447"/>
                  </a:lnTo>
                  <a:lnTo>
                    <a:pt x="15698" y="16303"/>
                  </a:lnTo>
                  <a:lnTo>
                    <a:pt x="15554" y="16188"/>
                  </a:lnTo>
                  <a:lnTo>
                    <a:pt x="15295" y="15842"/>
                  </a:lnTo>
                  <a:lnTo>
                    <a:pt x="15208" y="15554"/>
                  </a:lnTo>
                  <a:lnTo>
                    <a:pt x="15151" y="15035"/>
                  </a:lnTo>
                  <a:lnTo>
                    <a:pt x="15237" y="14402"/>
                  </a:lnTo>
                  <a:lnTo>
                    <a:pt x="15237" y="13970"/>
                  </a:lnTo>
                  <a:lnTo>
                    <a:pt x="15035" y="13192"/>
                  </a:lnTo>
                  <a:lnTo>
                    <a:pt x="14776" y="12846"/>
                  </a:lnTo>
                  <a:lnTo>
                    <a:pt x="14747" y="12558"/>
                  </a:lnTo>
                  <a:lnTo>
                    <a:pt x="14805" y="12184"/>
                  </a:lnTo>
                  <a:lnTo>
                    <a:pt x="15151" y="12040"/>
                  </a:lnTo>
                  <a:lnTo>
                    <a:pt x="15323" y="12040"/>
                  </a:lnTo>
                  <a:lnTo>
                    <a:pt x="15410" y="12184"/>
                  </a:lnTo>
                  <a:lnTo>
                    <a:pt x="15496" y="12098"/>
                  </a:lnTo>
                  <a:lnTo>
                    <a:pt x="15439" y="11838"/>
                  </a:lnTo>
                  <a:lnTo>
                    <a:pt x="15381" y="11666"/>
                  </a:lnTo>
                  <a:lnTo>
                    <a:pt x="15323" y="11579"/>
                  </a:lnTo>
                  <a:lnTo>
                    <a:pt x="15266" y="11378"/>
                  </a:lnTo>
                  <a:lnTo>
                    <a:pt x="15266" y="11262"/>
                  </a:lnTo>
                  <a:lnTo>
                    <a:pt x="15266" y="11090"/>
                  </a:lnTo>
                  <a:lnTo>
                    <a:pt x="15352" y="10946"/>
                  </a:lnTo>
                  <a:lnTo>
                    <a:pt x="15352" y="10888"/>
                  </a:lnTo>
                  <a:lnTo>
                    <a:pt x="15352" y="10715"/>
                  </a:lnTo>
                  <a:lnTo>
                    <a:pt x="15295" y="10600"/>
                  </a:lnTo>
                  <a:lnTo>
                    <a:pt x="15295" y="10341"/>
                  </a:lnTo>
                  <a:lnTo>
                    <a:pt x="15352" y="10197"/>
                  </a:lnTo>
                  <a:lnTo>
                    <a:pt x="15266" y="10024"/>
                  </a:lnTo>
                  <a:lnTo>
                    <a:pt x="15208" y="9592"/>
                  </a:lnTo>
                  <a:lnTo>
                    <a:pt x="15007" y="9246"/>
                  </a:lnTo>
                  <a:lnTo>
                    <a:pt x="14891" y="9246"/>
                  </a:lnTo>
                  <a:lnTo>
                    <a:pt x="14747" y="9189"/>
                  </a:lnTo>
                  <a:lnTo>
                    <a:pt x="14747" y="8699"/>
                  </a:lnTo>
                  <a:lnTo>
                    <a:pt x="14517" y="8526"/>
                  </a:lnTo>
                  <a:lnTo>
                    <a:pt x="14114" y="7979"/>
                  </a:lnTo>
                  <a:lnTo>
                    <a:pt x="13970" y="7748"/>
                  </a:lnTo>
                  <a:lnTo>
                    <a:pt x="13883" y="7403"/>
                  </a:lnTo>
                  <a:lnTo>
                    <a:pt x="13855" y="7057"/>
                  </a:lnTo>
                  <a:lnTo>
                    <a:pt x="13855" y="6942"/>
                  </a:lnTo>
                  <a:lnTo>
                    <a:pt x="13739" y="7028"/>
                  </a:lnTo>
                  <a:lnTo>
                    <a:pt x="13624" y="7028"/>
                  </a:lnTo>
                  <a:lnTo>
                    <a:pt x="13595" y="6971"/>
                  </a:lnTo>
                  <a:lnTo>
                    <a:pt x="13394" y="6884"/>
                  </a:lnTo>
                  <a:lnTo>
                    <a:pt x="13279" y="6884"/>
                  </a:lnTo>
                  <a:lnTo>
                    <a:pt x="13279" y="6942"/>
                  </a:lnTo>
                  <a:lnTo>
                    <a:pt x="13163" y="7230"/>
                  </a:lnTo>
                  <a:lnTo>
                    <a:pt x="13163" y="7432"/>
                  </a:lnTo>
                  <a:lnTo>
                    <a:pt x="13279" y="7518"/>
                  </a:lnTo>
                  <a:lnTo>
                    <a:pt x="13365" y="7489"/>
                  </a:lnTo>
                  <a:lnTo>
                    <a:pt x="13624" y="7259"/>
                  </a:lnTo>
                  <a:lnTo>
                    <a:pt x="13739" y="7518"/>
                  </a:lnTo>
                  <a:lnTo>
                    <a:pt x="13653" y="7720"/>
                  </a:lnTo>
                  <a:lnTo>
                    <a:pt x="13509" y="7806"/>
                  </a:lnTo>
                  <a:lnTo>
                    <a:pt x="13365" y="7720"/>
                  </a:lnTo>
                  <a:lnTo>
                    <a:pt x="13307" y="7720"/>
                  </a:lnTo>
                  <a:lnTo>
                    <a:pt x="13394" y="7979"/>
                  </a:lnTo>
                  <a:lnTo>
                    <a:pt x="13279" y="8065"/>
                  </a:lnTo>
                  <a:lnTo>
                    <a:pt x="13134" y="8008"/>
                  </a:lnTo>
                  <a:lnTo>
                    <a:pt x="13106" y="7835"/>
                  </a:lnTo>
                  <a:lnTo>
                    <a:pt x="13048" y="7604"/>
                  </a:lnTo>
                  <a:lnTo>
                    <a:pt x="12990" y="7489"/>
                  </a:lnTo>
                  <a:lnTo>
                    <a:pt x="12846" y="7518"/>
                  </a:lnTo>
                  <a:lnTo>
                    <a:pt x="12731" y="7460"/>
                  </a:lnTo>
                  <a:lnTo>
                    <a:pt x="12702" y="7633"/>
                  </a:lnTo>
                  <a:lnTo>
                    <a:pt x="12760" y="7950"/>
                  </a:lnTo>
                  <a:lnTo>
                    <a:pt x="12760" y="8180"/>
                  </a:lnTo>
                  <a:lnTo>
                    <a:pt x="12645" y="8238"/>
                  </a:lnTo>
                  <a:lnTo>
                    <a:pt x="12501" y="8440"/>
                  </a:lnTo>
                  <a:lnTo>
                    <a:pt x="12501" y="8555"/>
                  </a:lnTo>
                  <a:lnTo>
                    <a:pt x="12789" y="8843"/>
                  </a:lnTo>
                  <a:lnTo>
                    <a:pt x="12875" y="9016"/>
                  </a:lnTo>
                  <a:lnTo>
                    <a:pt x="12789" y="9304"/>
                  </a:lnTo>
                  <a:lnTo>
                    <a:pt x="12616" y="9419"/>
                  </a:lnTo>
                  <a:lnTo>
                    <a:pt x="12443" y="9361"/>
                  </a:lnTo>
                  <a:lnTo>
                    <a:pt x="12414" y="9505"/>
                  </a:lnTo>
                  <a:lnTo>
                    <a:pt x="12587" y="9707"/>
                  </a:lnTo>
                  <a:lnTo>
                    <a:pt x="12760" y="9649"/>
                  </a:lnTo>
                  <a:lnTo>
                    <a:pt x="12904" y="9505"/>
                  </a:lnTo>
                  <a:lnTo>
                    <a:pt x="13106" y="9995"/>
                  </a:lnTo>
                  <a:lnTo>
                    <a:pt x="13192" y="10513"/>
                  </a:lnTo>
                  <a:lnTo>
                    <a:pt x="13134" y="10830"/>
                  </a:lnTo>
                  <a:lnTo>
                    <a:pt x="13163" y="11349"/>
                  </a:lnTo>
                  <a:lnTo>
                    <a:pt x="13019" y="12126"/>
                  </a:lnTo>
                  <a:lnTo>
                    <a:pt x="13077" y="12414"/>
                  </a:lnTo>
                  <a:lnTo>
                    <a:pt x="12990" y="12760"/>
                  </a:lnTo>
                  <a:lnTo>
                    <a:pt x="12731" y="12875"/>
                  </a:lnTo>
                  <a:lnTo>
                    <a:pt x="12587" y="13221"/>
                  </a:lnTo>
                  <a:lnTo>
                    <a:pt x="12616" y="13595"/>
                  </a:lnTo>
                  <a:lnTo>
                    <a:pt x="12472" y="13797"/>
                  </a:lnTo>
                  <a:lnTo>
                    <a:pt x="12443" y="14027"/>
                  </a:lnTo>
                  <a:lnTo>
                    <a:pt x="12155" y="14287"/>
                  </a:lnTo>
                  <a:lnTo>
                    <a:pt x="11637" y="14603"/>
                  </a:lnTo>
                  <a:lnTo>
                    <a:pt x="11435" y="14661"/>
                  </a:lnTo>
                  <a:lnTo>
                    <a:pt x="11320" y="14863"/>
                  </a:lnTo>
                  <a:lnTo>
                    <a:pt x="11061" y="14719"/>
                  </a:lnTo>
                  <a:lnTo>
                    <a:pt x="10801" y="14402"/>
                  </a:lnTo>
                  <a:lnTo>
                    <a:pt x="10801" y="14258"/>
                  </a:lnTo>
                  <a:lnTo>
                    <a:pt x="10917" y="14200"/>
                  </a:lnTo>
                  <a:lnTo>
                    <a:pt x="11032" y="13999"/>
                  </a:lnTo>
                  <a:lnTo>
                    <a:pt x="11003" y="13883"/>
                  </a:lnTo>
                  <a:lnTo>
                    <a:pt x="11147" y="13739"/>
                  </a:lnTo>
                  <a:lnTo>
                    <a:pt x="11147" y="13682"/>
                  </a:lnTo>
                  <a:lnTo>
                    <a:pt x="10888" y="13739"/>
                  </a:lnTo>
                  <a:lnTo>
                    <a:pt x="10686" y="13912"/>
                  </a:lnTo>
                  <a:lnTo>
                    <a:pt x="10456" y="14027"/>
                  </a:lnTo>
                  <a:lnTo>
                    <a:pt x="10427" y="14229"/>
                  </a:lnTo>
                  <a:lnTo>
                    <a:pt x="10571" y="14488"/>
                  </a:lnTo>
                  <a:lnTo>
                    <a:pt x="10600" y="15035"/>
                  </a:lnTo>
                  <a:lnTo>
                    <a:pt x="10571" y="15266"/>
                  </a:lnTo>
                  <a:lnTo>
                    <a:pt x="10312" y="15554"/>
                  </a:lnTo>
                  <a:lnTo>
                    <a:pt x="10312" y="15698"/>
                  </a:lnTo>
                  <a:lnTo>
                    <a:pt x="10225" y="15784"/>
                  </a:lnTo>
                  <a:lnTo>
                    <a:pt x="10197" y="16188"/>
                  </a:lnTo>
                  <a:lnTo>
                    <a:pt x="10283" y="16303"/>
                  </a:lnTo>
                  <a:lnTo>
                    <a:pt x="10283" y="16447"/>
                  </a:lnTo>
                  <a:lnTo>
                    <a:pt x="10225" y="16504"/>
                  </a:lnTo>
                  <a:lnTo>
                    <a:pt x="10254" y="16562"/>
                  </a:lnTo>
                  <a:lnTo>
                    <a:pt x="10197" y="16706"/>
                  </a:lnTo>
                  <a:lnTo>
                    <a:pt x="10110" y="16706"/>
                  </a:lnTo>
                  <a:lnTo>
                    <a:pt x="10168" y="16821"/>
                  </a:lnTo>
                  <a:lnTo>
                    <a:pt x="9995" y="16879"/>
                  </a:lnTo>
                  <a:lnTo>
                    <a:pt x="9880" y="16792"/>
                  </a:lnTo>
                  <a:lnTo>
                    <a:pt x="9707" y="16908"/>
                  </a:lnTo>
                  <a:lnTo>
                    <a:pt x="9621" y="16879"/>
                  </a:lnTo>
                  <a:lnTo>
                    <a:pt x="9592" y="16648"/>
                  </a:lnTo>
                  <a:lnTo>
                    <a:pt x="9534" y="16620"/>
                  </a:lnTo>
                  <a:lnTo>
                    <a:pt x="9390" y="16706"/>
                  </a:lnTo>
                  <a:lnTo>
                    <a:pt x="9246" y="16706"/>
                  </a:lnTo>
                  <a:lnTo>
                    <a:pt x="9189" y="16677"/>
                  </a:lnTo>
                  <a:lnTo>
                    <a:pt x="8699" y="16821"/>
                  </a:lnTo>
                  <a:lnTo>
                    <a:pt x="8440" y="16936"/>
                  </a:lnTo>
                  <a:lnTo>
                    <a:pt x="8180" y="17023"/>
                  </a:lnTo>
                  <a:lnTo>
                    <a:pt x="7892" y="17052"/>
                  </a:lnTo>
                  <a:lnTo>
                    <a:pt x="7633" y="17167"/>
                  </a:lnTo>
                  <a:lnTo>
                    <a:pt x="7518" y="17080"/>
                  </a:lnTo>
                  <a:lnTo>
                    <a:pt x="7288" y="17109"/>
                  </a:lnTo>
                  <a:lnTo>
                    <a:pt x="6884" y="17397"/>
                  </a:lnTo>
                  <a:lnTo>
                    <a:pt x="6798" y="17685"/>
                  </a:lnTo>
                  <a:lnTo>
                    <a:pt x="6654" y="17772"/>
                  </a:lnTo>
                  <a:lnTo>
                    <a:pt x="6596" y="17945"/>
                  </a:lnTo>
                  <a:lnTo>
                    <a:pt x="6308" y="18290"/>
                  </a:lnTo>
                  <a:lnTo>
                    <a:pt x="6107" y="18377"/>
                  </a:lnTo>
                  <a:lnTo>
                    <a:pt x="5963" y="18578"/>
                  </a:lnTo>
                  <a:lnTo>
                    <a:pt x="5905" y="18722"/>
                  </a:lnTo>
                  <a:lnTo>
                    <a:pt x="5732" y="18895"/>
                  </a:lnTo>
                  <a:lnTo>
                    <a:pt x="5473" y="18953"/>
                  </a:lnTo>
                  <a:lnTo>
                    <a:pt x="5358" y="19097"/>
                  </a:lnTo>
                  <a:lnTo>
                    <a:pt x="5415" y="19471"/>
                  </a:lnTo>
                  <a:lnTo>
                    <a:pt x="5531" y="19529"/>
                  </a:lnTo>
                  <a:lnTo>
                    <a:pt x="5588" y="19644"/>
                  </a:lnTo>
                  <a:lnTo>
                    <a:pt x="5502" y="19759"/>
                  </a:lnTo>
                  <a:lnTo>
                    <a:pt x="5329" y="19759"/>
                  </a:lnTo>
                  <a:lnTo>
                    <a:pt x="5099" y="19961"/>
                  </a:lnTo>
                  <a:lnTo>
                    <a:pt x="5041" y="20076"/>
                  </a:lnTo>
                  <a:lnTo>
                    <a:pt x="4897" y="20191"/>
                  </a:lnTo>
                  <a:lnTo>
                    <a:pt x="4667" y="20422"/>
                  </a:lnTo>
                  <a:lnTo>
                    <a:pt x="4609" y="20594"/>
                  </a:lnTo>
                  <a:lnTo>
                    <a:pt x="4407" y="20594"/>
                  </a:lnTo>
                  <a:lnTo>
                    <a:pt x="4206" y="20710"/>
                  </a:lnTo>
                  <a:lnTo>
                    <a:pt x="4321" y="20710"/>
                  </a:lnTo>
                  <a:lnTo>
                    <a:pt x="4407" y="20710"/>
                  </a:lnTo>
                  <a:lnTo>
                    <a:pt x="4494" y="20911"/>
                  </a:lnTo>
                  <a:lnTo>
                    <a:pt x="4580" y="21170"/>
                  </a:lnTo>
                  <a:lnTo>
                    <a:pt x="4523" y="21228"/>
                  </a:lnTo>
                  <a:lnTo>
                    <a:pt x="4494" y="21055"/>
                  </a:lnTo>
                  <a:lnTo>
                    <a:pt x="4379" y="20940"/>
                  </a:lnTo>
                  <a:lnTo>
                    <a:pt x="4350" y="21113"/>
                  </a:lnTo>
                  <a:lnTo>
                    <a:pt x="4379" y="21314"/>
                  </a:lnTo>
                  <a:lnTo>
                    <a:pt x="4523" y="21372"/>
                  </a:lnTo>
                  <a:lnTo>
                    <a:pt x="4551" y="21516"/>
                  </a:lnTo>
                  <a:lnTo>
                    <a:pt x="4494" y="21631"/>
                  </a:lnTo>
                  <a:lnTo>
                    <a:pt x="4580" y="21574"/>
                  </a:lnTo>
                  <a:lnTo>
                    <a:pt x="4667" y="21430"/>
                  </a:lnTo>
                  <a:lnTo>
                    <a:pt x="4839" y="21372"/>
                  </a:lnTo>
                  <a:lnTo>
                    <a:pt x="4955" y="21430"/>
                  </a:lnTo>
                  <a:lnTo>
                    <a:pt x="4868" y="21487"/>
                  </a:lnTo>
                  <a:lnTo>
                    <a:pt x="4926" y="21574"/>
                  </a:lnTo>
                  <a:lnTo>
                    <a:pt x="5127" y="21516"/>
                  </a:lnTo>
                  <a:lnTo>
                    <a:pt x="5099" y="21314"/>
                  </a:lnTo>
                  <a:lnTo>
                    <a:pt x="4983" y="21199"/>
                  </a:lnTo>
                  <a:lnTo>
                    <a:pt x="4782" y="21257"/>
                  </a:lnTo>
                  <a:lnTo>
                    <a:pt x="4782" y="21170"/>
                  </a:lnTo>
                  <a:lnTo>
                    <a:pt x="4839" y="21055"/>
                  </a:lnTo>
                  <a:lnTo>
                    <a:pt x="4782" y="20882"/>
                  </a:lnTo>
                  <a:lnTo>
                    <a:pt x="4868" y="20767"/>
                  </a:lnTo>
                  <a:lnTo>
                    <a:pt x="5070" y="20854"/>
                  </a:lnTo>
                  <a:lnTo>
                    <a:pt x="5243" y="21170"/>
                  </a:lnTo>
                  <a:lnTo>
                    <a:pt x="5271" y="21430"/>
                  </a:lnTo>
                  <a:lnTo>
                    <a:pt x="5387" y="21545"/>
                  </a:lnTo>
                  <a:lnTo>
                    <a:pt x="5387" y="21919"/>
                  </a:lnTo>
                  <a:lnTo>
                    <a:pt x="5214" y="22265"/>
                  </a:lnTo>
                  <a:lnTo>
                    <a:pt x="5012" y="22294"/>
                  </a:lnTo>
                  <a:lnTo>
                    <a:pt x="5070" y="22409"/>
                  </a:lnTo>
                  <a:lnTo>
                    <a:pt x="5243" y="22697"/>
                  </a:lnTo>
                  <a:lnTo>
                    <a:pt x="5300" y="23100"/>
                  </a:lnTo>
                  <a:lnTo>
                    <a:pt x="5502" y="23302"/>
                  </a:lnTo>
                  <a:lnTo>
                    <a:pt x="5502" y="23503"/>
                  </a:lnTo>
                  <a:lnTo>
                    <a:pt x="5415" y="23619"/>
                  </a:lnTo>
                  <a:lnTo>
                    <a:pt x="5531" y="23791"/>
                  </a:lnTo>
                  <a:lnTo>
                    <a:pt x="5732" y="23763"/>
                  </a:lnTo>
                  <a:lnTo>
                    <a:pt x="5876" y="23849"/>
                  </a:lnTo>
                  <a:lnTo>
                    <a:pt x="5934" y="23763"/>
                  </a:lnTo>
                  <a:lnTo>
                    <a:pt x="5934" y="23647"/>
                  </a:lnTo>
                  <a:lnTo>
                    <a:pt x="5790" y="23388"/>
                  </a:lnTo>
                  <a:lnTo>
                    <a:pt x="5790" y="23043"/>
                  </a:lnTo>
                  <a:lnTo>
                    <a:pt x="5876" y="22927"/>
                  </a:lnTo>
                  <a:lnTo>
                    <a:pt x="5991" y="23014"/>
                  </a:lnTo>
                  <a:lnTo>
                    <a:pt x="5934" y="23129"/>
                  </a:lnTo>
                  <a:lnTo>
                    <a:pt x="5934" y="23215"/>
                  </a:lnTo>
                  <a:lnTo>
                    <a:pt x="6107" y="23388"/>
                  </a:lnTo>
                  <a:lnTo>
                    <a:pt x="6164" y="23705"/>
                  </a:lnTo>
                  <a:lnTo>
                    <a:pt x="6107" y="23878"/>
                  </a:lnTo>
                  <a:close/>
                </a:path>
              </a:pathLst>
            </a:custGeom>
            <a:solidFill>
              <a:schemeClr val="accent3"/>
            </a:solidFill>
            <a:ln>
              <a:noFill/>
            </a:ln>
          </p:spPr>
        </p:sp>
        <p:sp>
          <p:nvSpPr>
            <p:cNvPr id="1660" name="Google Shape;1660;p79"/>
            <p:cNvSpPr/>
            <p:nvPr/>
          </p:nvSpPr>
          <p:spPr>
            <a:xfrm>
              <a:off x="7152480" y="2988360"/>
              <a:ext cx="115203" cy="183239"/>
            </a:xfrm>
            <a:custGeom>
              <a:rect b="b" l="l" r="r" t="t"/>
              <a:pathLst>
                <a:path extrusionOk="0" h="8066" w="5070">
                  <a:moveTo>
                    <a:pt x="3111" y="5761"/>
                  </a:moveTo>
                  <a:lnTo>
                    <a:pt x="3197" y="5704"/>
                  </a:lnTo>
                  <a:lnTo>
                    <a:pt x="3312" y="5790"/>
                  </a:lnTo>
                  <a:lnTo>
                    <a:pt x="3168" y="5877"/>
                  </a:lnTo>
                  <a:close/>
                  <a:moveTo>
                    <a:pt x="1527" y="6568"/>
                  </a:moveTo>
                  <a:lnTo>
                    <a:pt x="1440" y="6424"/>
                  </a:lnTo>
                  <a:lnTo>
                    <a:pt x="1469" y="6337"/>
                  </a:lnTo>
                  <a:lnTo>
                    <a:pt x="1555" y="6337"/>
                  </a:lnTo>
                  <a:lnTo>
                    <a:pt x="1613" y="6193"/>
                  </a:lnTo>
                  <a:lnTo>
                    <a:pt x="1671" y="6337"/>
                  </a:lnTo>
                  <a:lnTo>
                    <a:pt x="1671" y="6510"/>
                  </a:lnTo>
                  <a:lnTo>
                    <a:pt x="1584" y="6510"/>
                  </a:lnTo>
                  <a:lnTo>
                    <a:pt x="1498" y="6568"/>
                  </a:lnTo>
                  <a:close/>
                  <a:moveTo>
                    <a:pt x="4061" y="5387"/>
                  </a:moveTo>
                  <a:lnTo>
                    <a:pt x="3888" y="5531"/>
                  </a:lnTo>
                  <a:lnTo>
                    <a:pt x="3888" y="5646"/>
                  </a:lnTo>
                  <a:lnTo>
                    <a:pt x="3946" y="5819"/>
                  </a:lnTo>
                  <a:lnTo>
                    <a:pt x="4061" y="5761"/>
                  </a:lnTo>
                  <a:lnTo>
                    <a:pt x="4148" y="5646"/>
                  </a:lnTo>
                  <a:lnTo>
                    <a:pt x="4148" y="5445"/>
                  </a:lnTo>
                  <a:lnTo>
                    <a:pt x="4061" y="5387"/>
                  </a:lnTo>
                  <a:close/>
                  <a:moveTo>
                    <a:pt x="4781" y="6827"/>
                  </a:moveTo>
                  <a:lnTo>
                    <a:pt x="4752" y="6712"/>
                  </a:lnTo>
                  <a:lnTo>
                    <a:pt x="4868" y="6568"/>
                  </a:lnTo>
                  <a:lnTo>
                    <a:pt x="5040" y="6568"/>
                  </a:lnTo>
                  <a:lnTo>
                    <a:pt x="4983" y="6712"/>
                  </a:lnTo>
                  <a:lnTo>
                    <a:pt x="4868" y="6827"/>
                  </a:lnTo>
                  <a:lnTo>
                    <a:pt x="4781" y="6827"/>
                  </a:lnTo>
                  <a:close/>
                  <a:moveTo>
                    <a:pt x="4983" y="6395"/>
                  </a:moveTo>
                  <a:lnTo>
                    <a:pt x="4896" y="6453"/>
                  </a:lnTo>
                  <a:lnTo>
                    <a:pt x="4839" y="6309"/>
                  </a:lnTo>
                  <a:lnTo>
                    <a:pt x="4839" y="6107"/>
                  </a:lnTo>
                  <a:lnTo>
                    <a:pt x="4896" y="5992"/>
                  </a:lnTo>
                  <a:lnTo>
                    <a:pt x="5012" y="5905"/>
                  </a:lnTo>
                  <a:lnTo>
                    <a:pt x="5040" y="5992"/>
                  </a:lnTo>
                  <a:lnTo>
                    <a:pt x="5069" y="6165"/>
                  </a:lnTo>
                  <a:lnTo>
                    <a:pt x="4983" y="6395"/>
                  </a:lnTo>
                  <a:close/>
                  <a:moveTo>
                    <a:pt x="1815" y="8037"/>
                  </a:moveTo>
                  <a:lnTo>
                    <a:pt x="1728" y="7864"/>
                  </a:lnTo>
                  <a:lnTo>
                    <a:pt x="1843" y="7720"/>
                  </a:lnTo>
                  <a:lnTo>
                    <a:pt x="2333" y="7576"/>
                  </a:lnTo>
                  <a:lnTo>
                    <a:pt x="2535" y="7605"/>
                  </a:lnTo>
                  <a:lnTo>
                    <a:pt x="2535" y="7749"/>
                  </a:lnTo>
                  <a:lnTo>
                    <a:pt x="2391" y="8008"/>
                  </a:lnTo>
                  <a:lnTo>
                    <a:pt x="2016" y="8066"/>
                  </a:lnTo>
                  <a:lnTo>
                    <a:pt x="1786" y="8037"/>
                  </a:lnTo>
                  <a:close/>
                  <a:moveTo>
                    <a:pt x="0" y="1383"/>
                  </a:moveTo>
                  <a:lnTo>
                    <a:pt x="29" y="1412"/>
                  </a:lnTo>
                  <a:lnTo>
                    <a:pt x="230" y="1268"/>
                  </a:lnTo>
                  <a:lnTo>
                    <a:pt x="547" y="1268"/>
                  </a:lnTo>
                  <a:lnTo>
                    <a:pt x="403" y="1355"/>
                  </a:lnTo>
                  <a:lnTo>
                    <a:pt x="835" y="1729"/>
                  </a:lnTo>
                  <a:lnTo>
                    <a:pt x="1123" y="2132"/>
                  </a:lnTo>
                  <a:lnTo>
                    <a:pt x="1267" y="2161"/>
                  </a:lnTo>
                  <a:lnTo>
                    <a:pt x="1210" y="2276"/>
                  </a:lnTo>
                  <a:lnTo>
                    <a:pt x="1354" y="2507"/>
                  </a:lnTo>
                  <a:lnTo>
                    <a:pt x="1440" y="2708"/>
                  </a:lnTo>
                  <a:lnTo>
                    <a:pt x="1095" y="2564"/>
                  </a:lnTo>
                  <a:lnTo>
                    <a:pt x="1008" y="2478"/>
                  </a:lnTo>
                  <a:lnTo>
                    <a:pt x="950" y="2651"/>
                  </a:lnTo>
                  <a:lnTo>
                    <a:pt x="778" y="2622"/>
                  </a:lnTo>
                  <a:lnTo>
                    <a:pt x="547" y="2939"/>
                  </a:lnTo>
                  <a:lnTo>
                    <a:pt x="1037" y="3169"/>
                  </a:lnTo>
                  <a:lnTo>
                    <a:pt x="1181" y="3112"/>
                  </a:lnTo>
                  <a:lnTo>
                    <a:pt x="1267" y="3371"/>
                  </a:lnTo>
                  <a:lnTo>
                    <a:pt x="1267" y="3832"/>
                  </a:lnTo>
                  <a:lnTo>
                    <a:pt x="1411" y="3918"/>
                  </a:lnTo>
                  <a:lnTo>
                    <a:pt x="1498" y="3832"/>
                  </a:lnTo>
                  <a:lnTo>
                    <a:pt x="1671" y="4206"/>
                  </a:lnTo>
                  <a:lnTo>
                    <a:pt x="1325" y="4436"/>
                  </a:lnTo>
                  <a:lnTo>
                    <a:pt x="1325" y="4580"/>
                  </a:lnTo>
                  <a:lnTo>
                    <a:pt x="1469" y="4696"/>
                  </a:lnTo>
                  <a:lnTo>
                    <a:pt x="1469" y="4897"/>
                  </a:lnTo>
                  <a:lnTo>
                    <a:pt x="1325" y="4955"/>
                  </a:lnTo>
                  <a:lnTo>
                    <a:pt x="1325" y="5157"/>
                  </a:lnTo>
                  <a:lnTo>
                    <a:pt x="1469" y="5387"/>
                  </a:lnTo>
                  <a:lnTo>
                    <a:pt x="1325" y="5387"/>
                  </a:lnTo>
                  <a:lnTo>
                    <a:pt x="1584" y="5905"/>
                  </a:lnTo>
                  <a:lnTo>
                    <a:pt x="1757" y="5905"/>
                  </a:lnTo>
                  <a:lnTo>
                    <a:pt x="1786" y="6165"/>
                  </a:lnTo>
                  <a:lnTo>
                    <a:pt x="1872" y="6222"/>
                  </a:lnTo>
                  <a:lnTo>
                    <a:pt x="1872" y="6424"/>
                  </a:lnTo>
                  <a:lnTo>
                    <a:pt x="2045" y="6309"/>
                  </a:lnTo>
                  <a:lnTo>
                    <a:pt x="2045" y="6021"/>
                  </a:lnTo>
                  <a:lnTo>
                    <a:pt x="2160" y="6136"/>
                  </a:lnTo>
                  <a:lnTo>
                    <a:pt x="2304" y="5905"/>
                  </a:lnTo>
                  <a:lnTo>
                    <a:pt x="2823" y="5502"/>
                  </a:lnTo>
                  <a:lnTo>
                    <a:pt x="3024" y="5445"/>
                  </a:lnTo>
                  <a:lnTo>
                    <a:pt x="3053" y="5560"/>
                  </a:lnTo>
                  <a:lnTo>
                    <a:pt x="3197" y="5387"/>
                  </a:lnTo>
                  <a:lnTo>
                    <a:pt x="3312" y="5387"/>
                  </a:lnTo>
                  <a:lnTo>
                    <a:pt x="3428" y="5617"/>
                  </a:lnTo>
                  <a:lnTo>
                    <a:pt x="3629" y="5531"/>
                  </a:lnTo>
                  <a:lnTo>
                    <a:pt x="3716" y="5646"/>
                  </a:lnTo>
                  <a:lnTo>
                    <a:pt x="3831" y="5560"/>
                  </a:lnTo>
                  <a:lnTo>
                    <a:pt x="3744" y="5387"/>
                  </a:lnTo>
                  <a:lnTo>
                    <a:pt x="4004" y="5214"/>
                  </a:lnTo>
                  <a:lnTo>
                    <a:pt x="4263" y="5214"/>
                  </a:lnTo>
                  <a:lnTo>
                    <a:pt x="4580" y="4840"/>
                  </a:lnTo>
                  <a:lnTo>
                    <a:pt x="4493" y="4724"/>
                  </a:lnTo>
                  <a:lnTo>
                    <a:pt x="4637" y="4609"/>
                  </a:lnTo>
                  <a:lnTo>
                    <a:pt x="4608" y="3745"/>
                  </a:lnTo>
                  <a:lnTo>
                    <a:pt x="4522" y="3745"/>
                  </a:lnTo>
                  <a:lnTo>
                    <a:pt x="4436" y="3832"/>
                  </a:lnTo>
                  <a:lnTo>
                    <a:pt x="4436" y="3572"/>
                  </a:lnTo>
                  <a:lnTo>
                    <a:pt x="4292" y="2795"/>
                  </a:lnTo>
                  <a:lnTo>
                    <a:pt x="4119" y="2622"/>
                  </a:lnTo>
                  <a:lnTo>
                    <a:pt x="4119" y="2219"/>
                  </a:lnTo>
                  <a:lnTo>
                    <a:pt x="3456" y="1383"/>
                  </a:lnTo>
                  <a:lnTo>
                    <a:pt x="2851" y="750"/>
                  </a:lnTo>
                  <a:lnTo>
                    <a:pt x="2448" y="1"/>
                  </a:lnTo>
                  <a:lnTo>
                    <a:pt x="1987" y="289"/>
                  </a:lnTo>
                  <a:lnTo>
                    <a:pt x="1239" y="347"/>
                  </a:lnTo>
                  <a:lnTo>
                    <a:pt x="835" y="721"/>
                  </a:lnTo>
                  <a:lnTo>
                    <a:pt x="432" y="807"/>
                  </a:lnTo>
                  <a:lnTo>
                    <a:pt x="115" y="1153"/>
                  </a:lnTo>
                  <a:close/>
                </a:path>
              </a:pathLst>
            </a:custGeom>
            <a:solidFill>
              <a:schemeClr val="accent3"/>
            </a:solidFill>
            <a:ln>
              <a:noFill/>
            </a:ln>
          </p:spPr>
        </p:sp>
        <p:sp>
          <p:nvSpPr>
            <p:cNvPr id="1661" name="Google Shape;1661;p79"/>
            <p:cNvSpPr/>
            <p:nvPr/>
          </p:nvSpPr>
          <p:spPr>
            <a:xfrm>
              <a:off x="7101360" y="2819160"/>
              <a:ext cx="120240" cy="207002"/>
            </a:xfrm>
            <a:custGeom>
              <a:rect b="b" l="l" r="r" t="t"/>
              <a:pathLst>
                <a:path extrusionOk="0" h="9103" w="5301">
                  <a:moveTo>
                    <a:pt x="0" y="5704"/>
                  </a:moveTo>
                  <a:lnTo>
                    <a:pt x="0" y="5070"/>
                  </a:lnTo>
                  <a:lnTo>
                    <a:pt x="288" y="4840"/>
                  </a:lnTo>
                  <a:lnTo>
                    <a:pt x="432" y="4523"/>
                  </a:lnTo>
                  <a:lnTo>
                    <a:pt x="432" y="4350"/>
                  </a:lnTo>
                  <a:lnTo>
                    <a:pt x="720" y="4148"/>
                  </a:lnTo>
                  <a:lnTo>
                    <a:pt x="922" y="3774"/>
                  </a:lnTo>
                  <a:lnTo>
                    <a:pt x="1124" y="3688"/>
                  </a:lnTo>
                  <a:lnTo>
                    <a:pt x="1297" y="3140"/>
                  </a:lnTo>
                  <a:lnTo>
                    <a:pt x="1383" y="2939"/>
                  </a:lnTo>
                  <a:lnTo>
                    <a:pt x="1383" y="2823"/>
                  </a:lnTo>
                  <a:lnTo>
                    <a:pt x="1383" y="2478"/>
                  </a:lnTo>
                  <a:lnTo>
                    <a:pt x="1613" y="2219"/>
                  </a:lnTo>
                  <a:lnTo>
                    <a:pt x="1815" y="2535"/>
                  </a:lnTo>
                  <a:lnTo>
                    <a:pt x="1988" y="2622"/>
                  </a:lnTo>
                  <a:lnTo>
                    <a:pt x="2132" y="2766"/>
                  </a:lnTo>
                  <a:lnTo>
                    <a:pt x="2333" y="2679"/>
                  </a:lnTo>
                  <a:lnTo>
                    <a:pt x="2593" y="2795"/>
                  </a:lnTo>
                  <a:lnTo>
                    <a:pt x="3025" y="2737"/>
                  </a:lnTo>
                  <a:lnTo>
                    <a:pt x="3313" y="2795"/>
                  </a:lnTo>
                  <a:lnTo>
                    <a:pt x="3457" y="2478"/>
                  </a:lnTo>
                  <a:lnTo>
                    <a:pt x="3457" y="2334"/>
                  </a:lnTo>
                  <a:lnTo>
                    <a:pt x="3197" y="2075"/>
                  </a:lnTo>
                  <a:lnTo>
                    <a:pt x="2967" y="1902"/>
                  </a:lnTo>
                  <a:lnTo>
                    <a:pt x="3169" y="1787"/>
                  </a:lnTo>
                  <a:lnTo>
                    <a:pt x="3428" y="1758"/>
                  </a:lnTo>
                  <a:lnTo>
                    <a:pt x="3860" y="1412"/>
                  </a:lnTo>
                  <a:lnTo>
                    <a:pt x="3860" y="1182"/>
                  </a:lnTo>
                  <a:lnTo>
                    <a:pt x="4033" y="923"/>
                  </a:lnTo>
                  <a:lnTo>
                    <a:pt x="4263" y="894"/>
                  </a:lnTo>
                  <a:lnTo>
                    <a:pt x="4321" y="692"/>
                  </a:lnTo>
                  <a:lnTo>
                    <a:pt x="4263" y="519"/>
                  </a:lnTo>
                  <a:lnTo>
                    <a:pt x="4263" y="289"/>
                  </a:lnTo>
                  <a:lnTo>
                    <a:pt x="4263" y="58"/>
                  </a:lnTo>
                  <a:lnTo>
                    <a:pt x="4407" y="1"/>
                  </a:lnTo>
                  <a:lnTo>
                    <a:pt x="4609" y="145"/>
                  </a:lnTo>
                  <a:lnTo>
                    <a:pt x="4609" y="375"/>
                  </a:lnTo>
                  <a:lnTo>
                    <a:pt x="4695" y="490"/>
                  </a:lnTo>
                  <a:lnTo>
                    <a:pt x="5041" y="577"/>
                  </a:lnTo>
                  <a:lnTo>
                    <a:pt x="5300" y="923"/>
                  </a:lnTo>
                  <a:lnTo>
                    <a:pt x="5271" y="923"/>
                  </a:lnTo>
                  <a:lnTo>
                    <a:pt x="4897" y="1326"/>
                  </a:lnTo>
                  <a:lnTo>
                    <a:pt x="4753" y="1297"/>
                  </a:lnTo>
                  <a:lnTo>
                    <a:pt x="4753" y="1556"/>
                  </a:lnTo>
                  <a:lnTo>
                    <a:pt x="4609" y="2132"/>
                  </a:lnTo>
                  <a:lnTo>
                    <a:pt x="4609" y="2449"/>
                  </a:lnTo>
                  <a:lnTo>
                    <a:pt x="4839" y="2622"/>
                  </a:lnTo>
                  <a:lnTo>
                    <a:pt x="4868" y="3198"/>
                  </a:lnTo>
                  <a:lnTo>
                    <a:pt x="5041" y="3342"/>
                  </a:lnTo>
                  <a:lnTo>
                    <a:pt x="4926" y="3601"/>
                  </a:lnTo>
                  <a:lnTo>
                    <a:pt x="4666" y="3832"/>
                  </a:lnTo>
                  <a:lnTo>
                    <a:pt x="4724" y="3918"/>
                  </a:lnTo>
                  <a:lnTo>
                    <a:pt x="4148" y="4494"/>
                  </a:lnTo>
                  <a:lnTo>
                    <a:pt x="4234" y="4667"/>
                  </a:lnTo>
                  <a:lnTo>
                    <a:pt x="4062" y="4811"/>
                  </a:lnTo>
                  <a:lnTo>
                    <a:pt x="4004" y="4926"/>
                  </a:lnTo>
                  <a:lnTo>
                    <a:pt x="3774" y="4926"/>
                  </a:lnTo>
                  <a:lnTo>
                    <a:pt x="3572" y="5070"/>
                  </a:lnTo>
                  <a:lnTo>
                    <a:pt x="3486" y="5329"/>
                  </a:lnTo>
                  <a:lnTo>
                    <a:pt x="3169" y="5502"/>
                  </a:lnTo>
                  <a:lnTo>
                    <a:pt x="3169" y="5761"/>
                  </a:lnTo>
                  <a:lnTo>
                    <a:pt x="3255" y="6021"/>
                  </a:lnTo>
                  <a:lnTo>
                    <a:pt x="3140" y="6136"/>
                  </a:lnTo>
                  <a:lnTo>
                    <a:pt x="3226" y="6453"/>
                  </a:lnTo>
                  <a:lnTo>
                    <a:pt x="3630" y="6510"/>
                  </a:lnTo>
                  <a:lnTo>
                    <a:pt x="3745" y="6712"/>
                  </a:lnTo>
                  <a:lnTo>
                    <a:pt x="4551" y="7173"/>
                  </a:lnTo>
                  <a:lnTo>
                    <a:pt x="4695" y="7403"/>
                  </a:lnTo>
                  <a:lnTo>
                    <a:pt x="4263" y="7691"/>
                  </a:lnTo>
                  <a:lnTo>
                    <a:pt x="3486" y="7778"/>
                  </a:lnTo>
                  <a:lnTo>
                    <a:pt x="3082" y="8123"/>
                  </a:lnTo>
                  <a:lnTo>
                    <a:pt x="2679" y="8210"/>
                  </a:lnTo>
                  <a:lnTo>
                    <a:pt x="2362" y="8555"/>
                  </a:lnTo>
                  <a:lnTo>
                    <a:pt x="2276" y="8814"/>
                  </a:lnTo>
                  <a:lnTo>
                    <a:pt x="2017" y="8526"/>
                  </a:lnTo>
                  <a:lnTo>
                    <a:pt x="1901" y="8613"/>
                  </a:lnTo>
                  <a:lnTo>
                    <a:pt x="1959" y="8728"/>
                  </a:lnTo>
                  <a:lnTo>
                    <a:pt x="1757" y="9016"/>
                  </a:lnTo>
                  <a:lnTo>
                    <a:pt x="1613" y="8901"/>
                  </a:lnTo>
                  <a:lnTo>
                    <a:pt x="1383" y="9102"/>
                  </a:lnTo>
                  <a:lnTo>
                    <a:pt x="1297" y="8958"/>
                  </a:lnTo>
                  <a:lnTo>
                    <a:pt x="1498" y="8613"/>
                  </a:lnTo>
                  <a:lnTo>
                    <a:pt x="1268" y="8526"/>
                  </a:lnTo>
                  <a:lnTo>
                    <a:pt x="1066" y="8642"/>
                  </a:lnTo>
                  <a:lnTo>
                    <a:pt x="980" y="8613"/>
                  </a:lnTo>
                  <a:lnTo>
                    <a:pt x="1037" y="8411"/>
                  </a:lnTo>
                  <a:lnTo>
                    <a:pt x="1037" y="7950"/>
                  </a:lnTo>
                  <a:lnTo>
                    <a:pt x="1210" y="7662"/>
                  </a:lnTo>
                  <a:lnTo>
                    <a:pt x="1498" y="7605"/>
                  </a:lnTo>
                  <a:lnTo>
                    <a:pt x="1729" y="7403"/>
                  </a:lnTo>
                  <a:lnTo>
                    <a:pt x="1498" y="7518"/>
                  </a:lnTo>
                  <a:lnTo>
                    <a:pt x="1095" y="7518"/>
                  </a:lnTo>
                  <a:lnTo>
                    <a:pt x="1009" y="7403"/>
                  </a:lnTo>
                  <a:lnTo>
                    <a:pt x="1009" y="6885"/>
                  </a:lnTo>
                  <a:lnTo>
                    <a:pt x="1268" y="6453"/>
                  </a:lnTo>
                  <a:lnTo>
                    <a:pt x="1124" y="6222"/>
                  </a:lnTo>
                  <a:lnTo>
                    <a:pt x="1268" y="6136"/>
                  </a:lnTo>
                  <a:lnTo>
                    <a:pt x="1325" y="5934"/>
                  </a:lnTo>
                  <a:lnTo>
                    <a:pt x="1181" y="5963"/>
                  </a:lnTo>
                  <a:lnTo>
                    <a:pt x="1066" y="6107"/>
                  </a:lnTo>
                  <a:lnTo>
                    <a:pt x="720" y="6165"/>
                  </a:lnTo>
                  <a:lnTo>
                    <a:pt x="605" y="6021"/>
                  </a:lnTo>
                  <a:lnTo>
                    <a:pt x="375" y="5877"/>
                  </a:lnTo>
                  <a:lnTo>
                    <a:pt x="346" y="6049"/>
                  </a:lnTo>
                  <a:lnTo>
                    <a:pt x="202" y="6165"/>
                  </a:lnTo>
                  <a:lnTo>
                    <a:pt x="87" y="5761"/>
                  </a:lnTo>
                  <a:lnTo>
                    <a:pt x="29" y="5790"/>
                  </a:lnTo>
                  <a:close/>
                </a:path>
              </a:pathLst>
            </a:custGeom>
            <a:solidFill>
              <a:schemeClr val="accent3"/>
            </a:solidFill>
            <a:ln>
              <a:noFill/>
            </a:ln>
          </p:spPr>
        </p:sp>
        <p:sp>
          <p:nvSpPr>
            <p:cNvPr id="1662" name="Google Shape;1662;p79"/>
            <p:cNvSpPr/>
            <p:nvPr/>
          </p:nvSpPr>
          <p:spPr>
            <a:xfrm>
              <a:off x="6125760" y="2550240"/>
              <a:ext cx="781162" cy="368277"/>
            </a:xfrm>
            <a:custGeom>
              <a:rect b="b" l="l" r="r" t="t"/>
              <a:pathLst>
                <a:path extrusionOk="0" h="16188" w="34333">
                  <a:moveTo>
                    <a:pt x="0" y="5761"/>
                  </a:moveTo>
                  <a:lnTo>
                    <a:pt x="173" y="5358"/>
                  </a:lnTo>
                  <a:lnTo>
                    <a:pt x="375" y="5243"/>
                  </a:lnTo>
                  <a:lnTo>
                    <a:pt x="893" y="5272"/>
                  </a:lnTo>
                  <a:lnTo>
                    <a:pt x="951" y="5156"/>
                  </a:lnTo>
                  <a:lnTo>
                    <a:pt x="1152" y="4955"/>
                  </a:lnTo>
                  <a:lnTo>
                    <a:pt x="1498" y="4811"/>
                  </a:lnTo>
                  <a:lnTo>
                    <a:pt x="1527" y="4609"/>
                  </a:lnTo>
                  <a:lnTo>
                    <a:pt x="1613" y="4379"/>
                  </a:lnTo>
                  <a:lnTo>
                    <a:pt x="1901" y="4235"/>
                  </a:lnTo>
                  <a:lnTo>
                    <a:pt x="1901" y="4091"/>
                  </a:lnTo>
                  <a:lnTo>
                    <a:pt x="2074" y="3918"/>
                  </a:lnTo>
                  <a:lnTo>
                    <a:pt x="2276" y="3860"/>
                  </a:lnTo>
                  <a:lnTo>
                    <a:pt x="2420" y="3659"/>
                  </a:lnTo>
                  <a:lnTo>
                    <a:pt x="2506" y="3572"/>
                  </a:lnTo>
                  <a:lnTo>
                    <a:pt x="2391" y="3457"/>
                  </a:lnTo>
                  <a:lnTo>
                    <a:pt x="2391" y="3313"/>
                  </a:lnTo>
                  <a:lnTo>
                    <a:pt x="2448" y="3227"/>
                  </a:lnTo>
                  <a:lnTo>
                    <a:pt x="2823" y="3313"/>
                  </a:lnTo>
                  <a:lnTo>
                    <a:pt x="2967" y="3227"/>
                  </a:lnTo>
                  <a:lnTo>
                    <a:pt x="3082" y="2939"/>
                  </a:lnTo>
                  <a:lnTo>
                    <a:pt x="3284" y="2881"/>
                  </a:lnTo>
                  <a:lnTo>
                    <a:pt x="3658" y="2823"/>
                  </a:lnTo>
                  <a:lnTo>
                    <a:pt x="3889" y="2766"/>
                  </a:lnTo>
                  <a:lnTo>
                    <a:pt x="4061" y="2766"/>
                  </a:lnTo>
                  <a:lnTo>
                    <a:pt x="4321" y="2795"/>
                  </a:lnTo>
                  <a:lnTo>
                    <a:pt x="4493" y="2679"/>
                  </a:lnTo>
                  <a:lnTo>
                    <a:pt x="4551" y="2679"/>
                  </a:lnTo>
                  <a:lnTo>
                    <a:pt x="4695" y="2881"/>
                  </a:lnTo>
                  <a:lnTo>
                    <a:pt x="4695" y="2996"/>
                  </a:lnTo>
                  <a:lnTo>
                    <a:pt x="4839" y="3140"/>
                  </a:lnTo>
                  <a:lnTo>
                    <a:pt x="5069" y="3112"/>
                  </a:lnTo>
                  <a:lnTo>
                    <a:pt x="5185" y="3083"/>
                  </a:lnTo>
                  <a:lnTo>
                    <a:pt x="5386" y="3083"/>
                  </a:lnTo>
                  <a:lnTo>
                    <a:pt x="5559" y="2968"/>
                  </a:lnTo>
                  <a:lnTo>
                    <a:pt x="5905" y="2968"/>
                  </a:lnTo>
                  <a:lnTo>
                    <a:pt x="5991" y="3140"/>
                  </a:lnTo>
                  <a:lnTo>
                    <a:pt x="6020" y="3313"/>
                  </a:lnTo>
                  <a:lnTo>
                    <a:pt x="6078" y="3457"/>
                  </a:lnTo>
                  <a:lnTo>
                    <a:pt x="6625" y="3774"/>
                  </a:lnTo>
                  <a:lnTo>
                    <a:pt x="6826" y="3947"/>
                  </a:lnTo>
                  <a:lnTo>
                    <a:pt x="7230" y="4120"/>
                  </a:lnTo>
                  <a:lnTo>
                    <a:pt x="7374" y="4062"/>
                  </a:lnTo>
                  <a:lnTo>
                    <a:pt x="7604" y="3976"/>
                  </a:lnTo>
                  <a:lnTo>
                    <a:pt x="7863" y="3803"/>
                  </a:lnTo>
                  <a:lnTo>
                    <a:pt x="8036" y="3774"/>
                  </a:lnTo>
                  <a:lnTo>
                    <a:pt x="8238" y="3832"/>
                  </a:lnTo>
                  <a:lnTo>
                    <a:pt x="8411" y="3947"/>
                  </a:lnTo>
                  <a:lnTo>
                    <a:pt x="8583" y="3889"/>
                  </a:lnTo>
                  <a:lnTo>
                    <a:pt x="9073" y="3889"/>
                  </a:lnTo>
                  <a:lnTo>
                    <a:pt x="9275" y="3976"/>
                  </a:lnTo>
                  <a:lnTo>
                    <a:pt x="9476" y="3947"/>
                  </a:lnTo>
                  <a:lnTo>
                    <a:pt x="9505" y="3889"/>
                  </a:lnTo>
                  <a:lnTo>
                    <a:pt x="9735" y="3947"/>
                  </a:lnTo>
                  <a:lnTo>
                    <a:pt x="10110" y="3889"/>
                  </a:lnTo>
                  <a:lnTo>
                    <a:pt x="10312" y="3572"/>
                  </a:lnTo>
                  <a:lnTo>
                    <a:pt x="10196" y="3428"/>
                  </a:lnTo>
                  <a:lnTo>
                    <a:pt x="9966" y="3256"/>
                  </a:lnTo>
                  <a:lnTo>
                    <a:pt x="9966" y="2939"/>
                  </a:lnTo>
                  <a:lnTo>
                    <a:pt x="10052" y="2564"/>
                  </a:lnTo>
                  <a:lnTo>
                    <a:pt x="9995" y="2420"/>
                  </a:lnTo>
                  <a:lnTo>
                    <a:pt x="9793" y="2363"/>
                  </a:lnTo>
                  <a:lnTo>
                    <a:pt x="9678" y="2219"/>
                  </a:lnTo>
                  <a:lnTo>
                    <a:pt x="9361" y="2132"/>
                  </a:lnTo>
                  <a:lnTo>
                    <a:pt x="9275" y="1844"/>
                  </a:lnTo>
                  <a:lnTo>
                    <a:pt x="9275" y="1297"/>
                  </a:lnTo>
                  <a:lnTo>
                    <a:pt x="9505" y="1038"/>
                  </a:lnTo>
                  <a:lnTo>
                    <a:pt x="9505" y="894"/>
                  </a:lnTo>
                  <a:lnTo>
                    <a:pt x="9620" y="692"/>
                  </a:lnTo>
                  <a:lnTo>
                    <a:pt x="9793" y="635"/>
                  </a:lnTo>
                  <a:lnTo>
                    <a:pt x="9908" y="663"/>
                  </a:lnTo>
                  <a:lnTo>
                    <a:pt x="9995" y="490"/>
                  </a:lnTo>
                  <a:lnTo>
                    <a:pt x="9937" y="289"/>
                  </a:lnTo>
                  <a:lnTo>
                    <a:pt x="9966" y="116"/>
                  </a:lnTo>
                  <a:lnTo>
                    <a:pt x="10110" y="1"/>
                  </a:lnTo>
                  <a:lnTo>
                    <a:pt x="10312" y="1"/>
                  </a:lnTo>
                  <a:lnTo>
                    <a:pt x="10456" y="116"/>
                  </a:lnTo>
                  <a:lnTo>
                    <a:pt x="10744" y="202"/>
                  </a:lnTo>
                  <a:lnTo>
                    <a:pt x="11060" y="346"/>
                  </a:lnTo>
                  <a:lnTo>
                    <a:pt x="11089" y="404"/>
                  </a:lnTo>
                  <a:lnTo>
                    <a:pt x="11348" y="490"/>
                  </a:lnTo>
                  <a:lnTo>
                    <a:pt x="11636" y="519"/>
                  </a:lnTo>
                  <a:lnTo>
                    <a:pt x="12040" y="519"/>
                  </a:lnTo>
                  <a:lnTo>
                    <a:pt x="12184" y="606"/>
                  </a:lnTo>
                  <a:lnTo>
                    <a:pt x="12299" y="721"/>
                  </a:lnTo>
                  <a:lnTo>
                    <a:pt x="12558" y="750"/>
                  </a:lnTo>
                  <a:lnTo>
                    <a:pt x="12731" y="807"/>
                  </a:lnTo>
                  <a:lnTo>
                    <a:pt x="12933" y="836"/>
                  </a:lnTo>
                  <a:lnTo>
                    <a:pt x="13393" y="836"/>
                  </a:lnTo>
                  <a:lnTo>
                    <a:pt x="13566" y="894"/>
                  </a:lnTo>
                  <a:lnTo>
                    <a:pt x="13653" y="1067"/>
                  </a:lnTo>
                  <a:lnTo>
                    <a:pt x="13653" y="1211"/>
                  </a:lnTo>
                  <a:lnTo>
                    <a:pt x="13768" y="1383"/>
                  </a:lnTo>
                  <a:lnTo>
                    <a:pt x="13768" y="1527"/>
                  </a:lnTo>
                  <a:lnTo>
                    <a:pt x="13854" y="1671"/>
                  </a:lnTo>
                  <a:lnTo>
                    <a:pt x="13969" y="1902"/>
                  </a:lnTo>
                  <a:lnTo>
                    <a:pt x="13969" y="2103"/>
                  </a:lnTo>
                  <a:lnTo>
                    <a:pt x="14113" y="2219"/>
                  </a:lnTo>
                  <a:lnTo>
                    <a:pt x="14229" y="2219"/>
                  </a:lnTo>
                  <a:lnTo>
                    <a:pt x="14459" y="2420"/>
                  </a:lnTo>
                  <a:lnTo>
                    <a:pt x="14517" y="2535"/>
                  </a:lnTo>
                  <a:lnTo>
                    <a:pt x="14862" y="2651"/>
                  </a:lnTo>
                  <a:lnTo>
                    <a:pt x="15208" y="2823"/>
                  </a:lnTo>
                  <a:lnTo>
                    <a:pt x="15352" y="2823"/>
                  </a:lnTo>
                  <a:lnTo>
                    <a:pt x="15438" y="2737"/>
                  </a:lnTo>
                  <a:lnTo>
                    <a:pt x="15784" y="2766"/>
                  </a:lnTo>
                  <a:lnTo>
                    <a:pt x="15928" y="2651"/>
                  </a:lnTo>
                  <a:lnTo>
                    <a:pt x="16101" y="2679"/>
                  </a:lnTo>
                  <a:lnTo>
                    <a:pt x="16216" y="2708"/>
                  </a:lnTo>
                  <a:lnTo>
                    <a:pt x="16360" y="2679"/>
                  </a:lnTo>
                  <a:lnTo>
                    <a:pt x="16562" y="2478"/>
                  </a:lnTo>
                  <a:lnTo>
                    <a:pt x="16879" y="2363"/>
                  </a:lnTo>
                  <a:lnTo>
                    <a:pt x="17339" y="2334"/>
                  </a:lnTo>
                  <a:lnTo>
                    <a:pt x="17541" y="2190"/>
                  </a:lnTo>
                  <a:lnTo>
                    <a:pt x="17858" y="2190"/>
                  </a:lnTo>
                  <a:lnTo>
                    <a:pt x="18117" y="2103"/>
                  </a:lnTo>
                  <a:lnTo>
                    <a:pt x="18376" y="2247"/>
                  </a:lnTo>
                  <a:lnTo>
                    <a:pt x="18693" y="2276"/>
                  </a:lnTo>
                  <a:lnTo>
                    <a:pt x="19125" y="2276"/>
                  </a:lnTo>
                  <a:lnTo>
                    <a:pt x="19356" y="2593"/>
                  </a:lnTo>
                  <a:lnTo>
                    <a:pt x="19759" y="2737"/>
                  </a:lnTo>
                  <a:lnTo>
                    <a:pt x="20076" y="2737"/>
                  </a:lnTo>
                  <a:lnTo>
                    <a:pt x="20306" y="2679"/>
                  </a:lnTo>
                  <a:lnTo>
                    <a:pt x="20421" y="2795"/>
                  </a:lnTo>
                  <a:lnTo>
                    <a:pt x="20536" y="3140"/>
                  </a:lnTo>
                  <a:lnTo>
                    <a:pt x="20767" y="3284"/>
                  </a:lnTo>
                  <a:lnTo>
                    <a:pt x="20911" y="3371"/>
                  </a:lnTo>
                  <a:lnTo>
                    <a:pt x="21055" y="3400"/>
                  </a:lnTo>
                  <a:lnTo>
                    <a:pt x="21228" y="3601"/>
                  </a:lnTo>
                  <a:lnTo>
                    <a:pt x="21401" y="3601"/>
                  </a:lnTo>
                  <a:lnTo>
                    <a:pt x="21919" y="3572"/>
                  </a:lnTo>
                  <a:lnTo>
                    <a:pt x="22351" y="3688"/>
                  </a:lnTo>
                  <a:lnTo>
                    <a:pt x="23013" y="3688"/>
                  </a:lnTo>
                  <a:lnTo>
                    <a:pt x="23301" y="3659"/>
                  </a:lnTo>
                  <a:lnTo>
                    <a:pt x="23417" y="3572"/>
                  </a:lnTo>
                  <a:lnTo>
                    <a:pt x="23647" y="3572"/>
                  </a:lnTo>
                  <a:lnTo>
                    <a:pt x="23878" y="3659"/>
                  </a:lnTo>
                  <a:lnTo>
                    <a:pt x="23993" y="3659"/>
                  </a:lnTo>
                  <a:lnTo>
                    <a:pt x="24166" y="3371"/>
                  </a:lnTo>
                  <a:lnTo>
                    <a:pt x="24598" y="3140"/>
                  </a:lnTo>
                  <a:lnTo>
                    <a:pt x="24857" y="3140"/>
                  </a:lnTo>
                  <a:lnTo>
                    <a:pt x="25030" y="2939"/>
                  </a:lnTo>
                  <a:lnTo>
                    <a:pt x="25202" y="2910"/>
                  </a:lnTo>
                  <a:lnTo>
                    <a:pt x="25721" y="2939"/>
                  </a:lnTo>
                  <a:lnTo>
                    <a:pt x="25923" y="2737"/>
                  </a:lnTo>
                  <a:lnTo>
                    <a:pt x="26009" y="2507"/>
                  </a:lnTo>
                  <a:lnTo>
                    <a:pt x="26009" y="2420"/>
                  </a:lnTo>
                  <a:lnTo>
                    <a:pt x="26153" y="2190"/>
                  </a:lnTo>
                  <a:lnTo>
                    <a:pt x="26383" y="2075"/>
                  </a:lnTo>
                  <a:lnTo>
                    <a:pt x="26527" y="1902"/>
                  </a:lnTo>
                  <a:lnTo>
                    <a:pt x="26614" y="1671"/>
                  </a:lnTo>
                  <a:lnTo>
                    <a:pt x="26787" y="1527"/>
                  </a:lnTo>
                  <a:lnTo>
                    <a:pt x="26988" y="1527"/>
                  </a:lnTo>
                  <a:lnTo>
                    <a:pt x="27046" y="1585"/>
                  </a:lnTo>
                  <a:lnTo>
                    <a:pt x="27391" y="1499"/>
                  </a:lnTo>
                  <a:lnTo>
                    <a:pt x="27593" y="1527"/>
                  </a:lnTo>
                  <a:lnTo>
                    <a:pt x="27852" y="1700"/>
                  </a:lnTo>
                  <a:lnTo>
                    <a:pt x="27996" y="1873"/>
                  </a:lnTo>
                  <a:lnTo>
                    <a:pt x="28169" y="1959"/>
                  </a:lnTo>
                  <a:lnTo>
                    <a:pt x="28371" y="1844"/>
                  </a:lnTo>
                  <a:lnTo>
                    <a:pt x="28486" y="1931"/>
                  </a:lnTo>
                  <a:lnTo>
                    <a:pt x="28688" y="1902"/>
                  </a:lnTo>
                  <a:lnTo>
                    <a:pt x="28918" y="1758"/>
                  </a:lnTo>
                  <a:lnTo>
                    <a:pt x="28947" y="1671"/>
                  </a:lnTo>
                  <a:lnTo>
                    <a:pt x="29292" y="1585"/>
                  </a:lnTo>
                  <a:lnTo>
                    <a:pt x="29724" y="1729"/>
                  </a:lnTo>
                  <a:lnTo>
                    <a:pt x="29840" y="1844"/>
                  </a:lnTo>
                  <a:lnTo>
                    <a:pt x="29609" y="3572"/>
                  </a:lnTo>
                  <a:lnTo>
                    <a:pt x="29638" y="3947"/>
                  </a:lnTo>
                  <a:lnTo>
                    <a:pt x="29552" y="4264"/>
                  </a:lnTo>
                  <a:lnTo>
                    <a:pt x="29580" y="4494"/>
                  </a:lnTo>
                  <a:lnTo>
                    <a:pt x="29436" y="4984"/>
                  </a:lnTo>
                  <a:lnTo>
                    <a:pt x="29609" y="5329"/>
                  </a:lnTo>
                  <a:lnTo>
                    <a:pt x="30156" y="5589"/>
                  </a:lnTo>
                  <a:lnTo>
                    <a:pt x="30502" y="5300"/>
                  </a:lnTo>
                  <a:lnTo>
                    <a:pt x="30934" y="5300"/>
                  </a:lnTo>
                  <a:lnTo>
                    <a:pt x="31424" y="5387"/>
                  </a:lnTo>
                  <a:lnTo>
                    <a:pt x="31654" y="5617"/>
                  </a:lnTo>
                  <a:lnTo>
                    <a:pt x="31913" y="5214"/>
                  </a:lnTo>
                  <a:lnTo>
                    <a:pt x="31885" y="4955"/>
                  </a:lnTo>
                  <a:lnTo>
                    <a:pt x="31913" y="4753"/>
                  </a:lnTo>
                  <a:lnTo>
                    <a:pt x="32230" y="4667"/>
                  </a:lnTo>
                  <a:lnTo>
                    <a:pt x="32317" y="4552"/>
                  </a:lnTo>
                  <a:lnTo>
                    <a:pt x="32835" y="4696"/>
                  </a:lnTo>
                  <a:lnTo>
                    <a:pt x="33123" y="5041"/>
                  </a:lnTo>
                  <a:lnTo>
                    <a:pt x="33526" y="5416"/>
                  </a:lnTo>
                  <a:lnTo>
                    <a:pt x="33843" y="5819"/>
                  </a:lnTo>
                  <a:lnTo>
                    <a:pt x="34246" y="6107"/>
                  </a:lnTo>
                  <a:lnTo>
                    <a:pt x="34246" y="6309"/>
                  </a:lnTo>
                  <a:lnTo>
                    <a:pt x="34333" y="6453"/>
                  </a:lnTo>
                  <a:lnTo>
                    <a:pt x="34333" y="6654"/>
                  </a:lnTo>
                  <a:lnTo>
                    <a:pt x="34246" y="6769"/>
                  </a:lnTo>
                  <a:lnTo>
                    <a:pt x="34246" y="6913"/>
                  </a:lnTo>
                  <a:lnTo>
                    <a:pt x="34160" y="7057"/>
                  </a:lnTo>
                  <a:lnTo>
                    <a:pt x="33987" y="7029"/>
                  </a:lnTo>
                  <a:lnTo>
                    <a:pt x="33872" y="6913"/>
                  </a:lnTo>
                  <a:lnTo>
                    <a:pt x="33642" y="6942"/>
                  </a:lnTo>
                  <a:lnTo>
                    <a:pt x="33526" y="7029"/>
                  </a:lnTo>
                  <a:lnTo>
                    <a:pt x="33210" y="6913"/>
                  </a:lnTo>
                  <a:lnTo>
                    <a:pt x="33008" y="6942"/>
                  </a:lnTo>
                  <a:lnTo>
                    <a:pt x="32806" y="7230"/>
                  </a:lnTo>
                  <a:lnTo>
                    <a:pt x="32518" y="7461"/>
                  </a:lnTo>
                  <a:lnTo>
                    <a:pt x="32345" y="7576"/>
                  </a:lnTo>
                  <a:lnTo>
                    <a:pt x="32144" y="7432"/>
                  </a:lnTo>
                  <a:lnTo>
                    <a:pt x="32057" y="7461"/>
                  </a:lnTo>
                  <a:lnTo>
                    <a:pt x="32029" y="7662"/>
                  </a:lnTo>
                  <a:lnTo>
                    <a:pt x="31971" y="7778"/>
                  </a:lnTo>
                  <a:lnTo>
                    <a:pt x="31798" y="7806"/>
                  </a:lnTo>
                  <a:lnTo>
                    <a:pt x="31683" y="7778"/>
                  </a:lnTo>
                  <a:lnTo>
                    <a:pt x="31597" y="7922"/>
                  </a:lnTo>
                  <a:lnTo>
                    <a:pt x="31395" y="8210"/>
                  </a:lnTo>
                  <a:lnTo>
                    <a:pt x="31366" y="8555"/>
                  </a:lnTo>
                  <a:lnTo>
                    <a:pt x="31366" y="8786"/>
                  </a:lnTo>
                  <a:lnTo>
                    <a:pt x="31251" y="8930"/>
                  </a:lnTo>
                  <a:lnTo>
                    <a:pt x="31021" y="8987"/>
                  </a:lnTo>
                  <a:lnTo>
                    <a:pt x="30531" y="9333"/>
                  </a:lnTo>
                  <a:lnTo>
                    <a:pt x="30272" y="9333"/>
                  </a:lnTo>
                  <a:lnTo>
                    <a:pt x="29984" y="9275"/>
                  </a:lnTo>
                  <a:lnTo>
                    <a:pt x="29868" y="9362"/>
                  </a:lnTo>
                  <a:lnTo>
                    <a:pt x="29638" y="9794"/>
                  </a:lnTo>
                  <a:lnTo>
                    <a:pt x="29436" y="9966"/>
                  </a:lnTo>
                  <a:lnTo>
                    <a:pt x="29177" y="10139"/>
                  </a:lnTo>
                  <a:lnTo>
                    <a:pt x="29033" y="10312"/>
                  </a:lnTo>
                  <a:lnTo>
                    <a:pt x="28976" y="10485"/>
                  </a:lnTo>
                  <a:lnTo>
                    <a:pt x="28860" y="10514"/>
                  </a:lnTo>
                  <a:lnTo>
                    <a:pt x="28630" y="10399"/>
                  </a:lnTo>
                  <a:lnTo>
                    <a:pt x="28371" y="10341"/>
                  </a:lnTo>
                  <a:lnTo>
                    <a:pt x="28025" y="10226"/>
                  </a:lnTo>
                  <a:lnTo>
                    <a:pt x="27737" y="10024"/>
                  </a:lnTo>
                  <a:lnTo>
                    <a:pt x="27478" y="10024"/>
                  </a:lnTo>
                  <a:lnTo>
                    <a:pt x="27046" y="10111"/>
                  </a:lnTo>
                  <a:lnTo>
                    <a:pt x="26787" y="10283"/>
                  </a:lnTo>
                  <a:lnTo>
                    <a:pt x="26614" y="10543"/>
                  </a:lnTo>
                  <a:lnTo>
                    <a:pt x="26614" y="11003"/>
                  </a:lnTo>
                  <a:lnTo>
                    <a:pt x="26643" y="11263"/>
                  </a:lnTo>
                  <a:lnTo>
                    <a:pt x="26614" y="11407"/>
                  </a:lnTo>
                  <a:lnTo>
                    <a:pt x="27103" y="11752"/>
                  </a:lnTo>
                  <a:lnTo>
                    <a:pt x="27564" y="12011"/>
                  </a:lnTo>
                  <a:lnTo>
                    <a:pt x="27564" y="12155"/>
                  </a:lnTo>
                  <a:lnTo>
                    <a:pt x="27449" y="12357"/>
                  </a:lnTo>
                  <a:lnTo>
                    <a:pt x="27305" y="12588"/>
                  </a:lnTo>
                  <a:lnTo>
                    <a:pt x="26815" y="13135"/>
                  </a:lnTo>
                  <a:lnTo>
                    <a:pt x="26527" y="13596"/>
                  </a:lnTo>
                  <a:lnTo>
                    <a:pt x="26383" y="13970"/>
                  </a:lnTo>
                  <a:lnTo>
                    <a:pt x="26182" y="13970"/>
                  </a:lnTo>
                  <a:lnTo>
                    <a:pt x="25836" y="14085"/>
                  </a:lnTo>
                  <a:lnTo>
                    <a:pt x="25577" y="14085"/>
                  </a:lnTo>
                  <a:lnTo>
                    <a:pt x="25289" y="14287"/>
                  </a:lnTo>
                  <a:lnTo>
                    <a:pt x="24972" y="14517"/>
                  </a:lnTo>
                  <a:lnTo>
                    <a:pt x="24655" y="14546"/>
                  </a:lnTo>
                  <a:lnTo>
                    <a:pt x="24194" y="14575"/>
                  </a:lnTo>
                  <a:lnTo>
                    <a:pt x="23878" y="14690"/>
                  </a:lnTo>
                  <a:lnTo>
                    <a:pt x="23532" y="14805"/>
                  </a:lnTo>
                  <a:lnTo>
                    <a:pt x="22725" y="15065"/>
                  </a:lnTo>
                  <a:lnTo>
                    <a:pt x="22121" y="15295"/>
                  </a:lnTo>
                  <a:lnTo>
                    <a:pt x="21804" y="15641"/>
                  </a:lnTo>
                  <a:lnTo>
                    <a:pt x="21314" y="16015"/>
                  </a:lnTo>
                  <a:lnTo>
                    <a:pt x="21112" y="16188"/>
                  </a:lnTo>
                  <a:lnTo>
                    <a:pt x="20853" y="16188"/>
                  </a:lnTo>
                  <a:lnTo>
                    <a:pt x="20508" y="16101"/>
                  </a:lnTo>
                  <a:lnTo>
                    <a:pt x="20508" y="15986"/>
                  </a:lnTo>
                  <a:lnTo>
                    <a:pt x="20479" y="15813"/>
                  </a:lnTo>
                  <a:lnTo>
                    <a:pt x="20018" y="15957"/>
                  </a:lnTo>
                  <a:lnTo>
                    <a:pt x="19615" y="16015"/>
                  </a:lnTo>
                  <a:lnTo>
                    <a:pt x="19212" y="15785"/>
                  </a:lnTo>
                  <a:lnTo>
                    <a:pt x="18895" y="15756"/>
                  </a:lnTo>
                  <a:lnTo>
                    <a:pt x="18203" y="15497"/>
                  </a:lnTo>
                  <a:lnTo>
                    <a:pt x="17483" y="15180"/>
                  </a:lnTo>
                  <a:lnTo>
                    <a:pt x="17138" y="14805"/>
                  </a:lnTo>
                  <a:lnTo>
                    <a:pt x="16821" y="14805"/>
                  </a:lnTo>
                  <a:lnTo>
                    <a:pt x="16043" y="14719"/>
                  </a:lnTo>
                  <a:lnTo>
                    <a:pt x="15352" y="14748"/>
                  </a:lnTo>
                  <a:lnTo>
                    <a:pt x="15179" y="14690"/>
                  </a:lnTo>
                  <a:lnTo>
                    <a:pt x="15064" y="14776"/>
                  </a:lnTo>
                  <a:lnTo>
                    <a:pt x="15006" y="14892"/>
                  </a:lnTo>
                  <a:lnTo>
                    <a:pt x="14632" y="15036"/>
                  </a:lnTo>
                  <a:lnTo>
                    <a:pt x="14113" y="15093"/>
                  </a:lnTo>
                  <a:lnTo>
                    <a:pt x="13163" y="15007"/>
                  </a:lnTo>
                  <a:lnTo>
                    <a:pt x="12501" y="15065"/>
                  </a:lnTo>
                  <a:lnTo>
                    <a:pt x="11982" y="15007"/>
                  </a:lnTo>
                  <a:lnTo>
                    <a:pt x="11550" y="15065"/>
                  </a:lnTo>
                  <a:lnTo>
                    <a:pt x="11320" y="15093"/>
                  </a:lnTo>
                  <a:lnTo>
                    <a:pt x="11118" y="15036"/>
                  </a:lnTo>
                  <a:lnTo>
                    <a:pt x="10888" y="14546"/>
                  </a:lnTo>
                  <a:lnTo>
                    <a:pt x="10772" y="14316"/>
                  </a:lnTo>
                  <a:lnTo>
                    <a:pt x="10542" y="13970"/>
                  </a:lnTo>
                  <a:lnTo>
                    <a:pt x="10369" y="13740"/>
                  </a:lnTo>
                  <a:lnTo>
                    <a:pt x="10225" y="13394"/>
                  </a:lnTo>
                  <a:lnTo>
                    <a:pt x="10225" y="13250"/>
                  </a:lnTo>
                  <a:lnTo>
                    <a:pt x="10052" y="13106"/>
                  </a:lnTo>
                  <a:lnTo>
                    <a:pt x="9880" y="13020"/>
                  </a:lnTo>
                  <a:lnTo>
                    <a:pt x="9764" y="13020"/>
                  </a:lnTo>
                  <a:lnTo>
                    <a:pt x="9735" y="12904"/>
                  </a:lnTo>
                  <a:lnTo>
                    <a:pt x="9707" y="12703"/>
                  </a:lnTo>
                  <a:lnTo>
                    <a:pt x="9620" y="12674"/>
                  </a:lnTo>
                  <a:lnTo>
                    <a:pt x="9534" y="12703"/>
                  </a:lnTo>
                  <a:lnTo>
                    <a:pt x="9217" y="12674"/>
                  </a:lnTo>
                  <a:lnTo>
                    <a:pt x="8958" y="12530"/>
                  </a:lnTo>
                  <a:lnTo>
                    <a:pt x="8526" y="12242"/>
                  </a:lnTo>
                  <a:lnTo>
                    <a:pt x="8382" y="12213"/>
                  </a:lnTo>
                  <a:lnTo>
                    <a:pt x="8295" y="12213"/>
                  </a:lnTo>
                  <a:lnTo>
                    <a:pt x="8094" y="12184"/>
                  </a:lnTo>
                  <a:lnTo>
                    <a:pt x="8007" y="12040"/>
                  </a:lnTo>
                  <a:lnTo>
                    <a:pt x="7662" y="11810"/>
                  </a:lnTo>
                  <a:lnTo>
                    <a:pt x="6913" y="11666"/>
                  </a:lnTo>
                  <a:lnTo>
                    <a:pt x="6826" y="11666"/>
                  </a:lnTo>
                  <a:lnTo>
                    <a:pt x="6740" y="11752"/>
                  </a:lnTo>
                  <a:lnTo>
                    <a:pt x="6423" y="11781"/>
                  </a:lnTo>
                  <a:lnTo>
                    <a:pt x="5934" y="11781"/>
                  </a:lnTo>
                  <a:lnTo>
                    <a:pt x="4839" y="11551"/>
                  </a:lnTo>
                  <a:lnTo>
                    <a:pt x="4609" y="11407"/>
                  </a:lnTo>
                  <a:lnTo>
                    <a:pt x="4349" y="11032"/>
                  </a:lnTo>
                  <a:lnTo>
                    <a:pt x="4321" y="10859"/>
                  </a:lnTo>
                  <a:lnTo>
                    <a:pt x="4321" y="10687"/>
                  </a:lnTo>
                  <a:lnTo>
                    <a:pt x="4407" y="10571"/>
                  </a:lnTo>
                  <a:lnTo>
                    <a:pt x="4551" y="10456"/>
                  </a:lnTo>
                  <a:lnTo>
                    <a:pt x="4609" y="10255"/>
                  </a:lnTo>
                  <a:lnTo>
                    <a:pt x="4493" y="10111"/>
                  </a:lnTo>
                  <a:lnTo>
                    <a:pt x="4436" y="9851"/>
                  </a:lnTo>
                  <a:lnTo>
                    <a:pt x="4493" y="9707"/>
                  </a:lnTo>
                  <a:lnTo>
                    <a:pt x="4465" y="9448"/>
                  </a:lnTo>
                  <a:lnTo>
                    <a:pt x="4378" y="9333"/>
                  </a:lnTo>
                  <a:lnTo>
                    <a:pt x="4234" y="9102"/>
                  </a:lnTo>
                  <a:lnTo>
                    <a:pt x="4090" y="9016"/>
                  </a:lnTo>
                  <a:lnTo>
                    <a:pt x="3917" y="8872"/>
                  </a:lnTo>
                  <a:lnTo>
                    <a:pt x="3831" y="8670"/>
                  </a:lnTo>
                  <a:lnTo>
                    <a:pt x="3716" y="8498"/>
                  </a:lnTo>
                  <a:lnTo>
                    <a:pt x="3658" y="8296"/>
                  </a:lnTo>
                  <a:lnTo>
                    <a:pt x="3629" y="8123"/>
                  </a:lnTo>
                  <a:lnTo>
                    <a:pt x="3514" y="7950"/>
                  </a:lnTo>
                  <a:lnTo>
                    <a:pt x="3313" y="7806"/>
                  </a:lnTo>
                  <a:lnTo>
                    <a:pt x="3169" y="7749"/>
                  </a:lnTo>
                  <a:lnTo>
                    <a:pt x="3082" y="7633"/>
                  </a:lnTo>
                  <a:lnTo>
                    <a:pt x="2880" y="7547"/>
                  </a:lnTo>
                  <a:lnTo>
                    <a:pt x="2708" y="7576"/>
                  </a:lnTo>
                  <a:lnTo>
                    <a:pt x="2621" y="7662"/>
                  </a:lnTo>
                  <a:lnTo>
                    <a:pt x="2477" y="7720"/>
                  </a:lnTo>
                  <a:lnTo>
                    <a:pt x="2362" y="7691"/>
                  </a:lnTo>
                  <a:lnTo>
                    <a:pt x="2189" y="7489"/>
                  </a:lnTo>
                  <a:lnTo>
                    <a:pt x="2132" y="7374"/>
                  </a:lnTo>
                  <a:lnTo>
                    <a:pt x="1930" y="7374"/>
                  </a:lnTo>
                  <a:lnTo>
                    <a:pt x="1700" y="7489"/>
                  </a:lnTo>
                  <a:lnTo>
                    <a:pt x="1613" y="7576"/>
                  </a:lnTo>
                  <a:lnTo>
                    <a:pt x="1584" y="7720"/>
                  </a:lnTo>
                  <a:lnTo>
                    <a:pt x="1469" y="7720"/>
                  </a:lnTo>
                  <a:lnTo>
                    <a:pt x="1268" y="7576"/>
                  </a:lnTo>
                  <a:lnTo>
                    <a:pt x="1210" y="7403"/>
                  </a:lnTo>
                  <a:lnTo>
                    <a:pt x="1210" y="7345"/>
                  </a:lnTo>
                  <a:lnTo>
                    <a:pt x="1037" y="7144"/>
                  </a:lnTo>
                  <a:lnTo>
                    <a:pt x="836" y="7000"/>
                  </a:lnTo>
                  <a:lnTo>
                    <a:pt x="663" y="6827"/>
                  </a:lnTo>
                  <a:lnTo>
                    <a:pt x="519" y="6769"/>
                  </a:lnTo>
                  <a:lnTo>
                    <a:pt x="403" y="6654"/>
                  </a:lnTo>
                  <a:lnTo>
                    <a:pt x="346" y="6510"/>
                  </a:lnTo>
                  <a:lnTo>
                    <a:pt x="346" y="6366"/>
                  </a:lnTo>
                  <a:lnTo>
                    <a:pt x="288" y="6251"/>
                  </a:lnTo>
                  <a:lnTo>
                    <a:pt x="259" y="6280"/>
                  </a:lnTo>
                  <a:lnTo>
                    <a:pt x="231" y="6337"/>
                  </a:lnTo>
                  <a:lnTo>
                    <a:pt x="173" y="6366"/>
                  </a:lnTo>
                  <a:lnTo>
                    <a:pt x="87" y="6222"/>
                  </a:lnTo>
                  <a:lnTo>
                    <a:pt x="29" y="6136"/>
                  </a:lnTo>
                  <a:lnTo>
                    <a:pt x="29" y="5905"/>
                  </a:lnTo>
                  <a:close/>
                </a:path>
              </a:pathLst>
            </a:custGeom>
            <a:solidFill>
              <a:schemeClr val="accent3"/>
            </a:solidFill>
            <a:ln>
              <a:noFill/>
            </a:ln>
          </p:spPr>
        </p:sp>
        <p:sp>
          <p:nvSpPr>
            <p:cNvPr id="1663" name="Google Shape;1663;p79"/>
            <p:cNvSpPr/>
            <p:nvPr/>
          </p:nvSpPr>
          <p:spPr>
            <a:xfrm>
              <a:off x="5152680" y="2483280"/>
              <a:ext cx="962598" cy="505431"/>
            </a:xfrm>
            <a:custGeom>
              <a:rect b="b" l="l" r="r" t="t"/>
              <a:pathLst>
                <a:path extrusionOk="0" h="22207" w="42312">
                  <a:moveTo>
                    <a:pt x="3255" y="14891"/>
                  </a:moveTo>
                  <a:lnTo>
                    <a:pt x="2967" y="14718"/>
                  </a:lnTo>
                  <a:lnTo>
                    <a:pt x="2679" y="14804"/>
                  </a:lnTo>
                  <a:lnTo>
                    <a:pt x="2247" y="14545"/>
                  </a:lnTo>
                  <a:lnTo>
                    <a:pt x="2276" y="14344"/>
                  </a:lnTo>
                  <a:lnTo>
                    <a:pt x="2708" y="14344"/>
                  </a:lnTo>
                  <a:lnTo>
                    <a:pt x="2247" y="13595"/>
                  </a:lnTo>
                  <a:lnTo>
                    <a:pt x="1757" y="13134"/>
                  </a:lnTo>
                  <a:lnTo>
                    <a:pt x="1037" y="12932"/>
                  </a:lnTo>
                  <a:lnTo>
                    <a:pt x="951" y="13076"/>
                  </a:lnTo>
                  <a:lnTo>
                    <a:pt x="576" y="12788"/>
                  </a:lnTo>
                  <a:lnTo>
                    <a:pt x="663" y="12615"/>
                  </a:lnTo>
                  <a:lnTo>
                    <a:pt x="461" y="12299"/>
                  </a:lnTo>
                  <a:lnTo>
                    <a:pt x="0" y="12126"/>
                  </a:lnTo>
                  <a:lnTo>
                    <a:pt x="173" y="11751"/>
                  </a:lnTo>
                  <a:lnTo>
                    <a:pt x="259" y="11060"/>
                  </a:lnTo>
                  <a:lnTo>
                    <a:pt x="87" y="10887"/>
                  </a:lnTo>
                  <a:lnTo>
                    <a:pt x="29" y="10340"/>
                  </a:lnTo>
                  <a:lnTo>
                    <a:pt x="259" y="10225"/>
                  </a:lnTo>
                  <a:lnTo>
                    <a:pt x="548" y="9850"/>
                  </a:lnTo>
                  <a:lnTo>
                    <a:pt x="548" y="9591"/>
                  </a:lnTo>
                  <a:lnTo>
                    <a:pt x="720" y="9361"/>
                  </a:lnTo>
                  <a:lnTo>
                    <a:pt x="1296" y="9908"/>
                  </a:lnTo>
                  <a:lnTo>
                    <a:pt x="1383" y="10110"/>
                  </a:lnTo>
                  <a:lnTo>
                    <a:pt x="1728" y="10311"/>
                  </a:lnTo>
                  <a:lnTo>
                    <a:pt x="2074" y="10282"/>
                  </a:lnTo>
                  <a:lnTo>
                    <a:pt x="2016" y="9966"/>
                  </a:lnTo>
                  <a:lnTo>
                    <a:pt x="2160" y="9850"/>
                  </a:lnTo>
                  <a:lnTo>
                    <a:pt x="1901" y="8958"/>
                  </a:lnTo>
                  <a:lnTo>
                    <a:pt x="2247" y="8900"/>
                  </a:lnTo>
                  <a:lnTo>
                    <a:pt x="2621" y="8900"/>
                  </a:lnTo>
                  <a:lnTo>
                    <a:pt x="2621" y="8641"/>
                  </a:lnTo>
                  <a:lnTo>
                    <a:pt x="2448" y="8439"/>
                  </a:lnTo>
                  <a:lnTo>
                    <a:pt x="2506" y="8180"/>
                  </a:lnTo>
                  <a:lnTo>
                    <a:pt x="2852" y="7978"/>
                  </a:lnTo>
                  <a:lnTo>
                    <a:pt x="2996" y="7978"/>
                  </a:lnTo>
                  <a:lnTo>
                    <a:pt x="3111" y="7661"/>
                  </a:lnTo>
                  <a:lnTo>
                    <a:pt x="3284" y="7546"/>
                  </a:lnTo>
                  <a:lnTo>
                    <a:pt x="3514" y="7604"/>
                  </a:lnTo>
                  <a:lnTo>
                    <a:pt x="3543" y="7402"/>
                  </a:lnTo>
                  <a:lnTo>
                    <a:pt x="3485" y="7201"/>
                  </a:lnTo>
                  <a:lnTo>
                    <a:pt x="3543" y="7057"/>
                  </a:lnTo>
                  <a:lnTo>
                    <a:pt x="3860" y="7258"/>
                  </a:lnTo>
                  <a:lnTo>
                    <a:pt x="4119" y="7373"/>
                  </a:lnTo>
                  <a:lnTo>
                    <a:pt x="4090" y="7517"/>
                  </a:lnTo>
                  <a:lnTo>
                    <a:pt x="3946" y="7690"/>
                  </a:lnTo>
                  <a:lnTo>
                    <a:pt x="4061" y="7805"/>
                  </a:lnTo>
                  <a:lnTo>
                    <a:pt x="4263" y="7690"/>
                  </a:lnTo>
                  <a:lnTo>
                    <a:pt x="4321" y="7517"/>
                  </a:lnTo>
                  <a:lnTo>
                    <a:pt x="4465" y="7431"/>
                  </a:lnTo>
                  <a:lnTo>
                    <a:pt x="4493" y="7633"/>
                  </a:lnTo>
                  <a:lnTo>
                    <a:pt x="4637" y="7460"/>
                  </a:lnTo>
                  <a:lnTo>
                    <a:pt x="4666" y="7316"/>
                  </a:lnTo>
                  <a:lnTo>
                    <a:pt x="4868" y="7316"/>
                  </a:lnTo>
                  <a:lnTo>
                    <a:pt x="5098" y="7143"/>
                  </a:lnTo>
                  <a:lnTo>
                    <a:pt x="5300" y="7143"/>
                  </a:lnTo>
                  <a:lnTo>
                    <a:pt x="5444" y="7431"/>
                  </a:lnTo>
                  <a:lnTo>
                    <a:pt x="5674" y="7604"/>
                  </a:lnTo>
                  <a:lnTo>
                    <a:pt x="6078" y="7460"/>
                  </a:lnTo>
                  <a:lnTo>
                    <a:pt x="6250" y="7489"/>
                  </a:lnTo>
                  <a:lnTo>
                    <a:pt x="6366" y="7661"/>
                  </a:lnTo>
                  <a:lnTo>
                    <a:pt x="6510" y="7661"/>
                  </a:lnTo>
                  <a:lnTo>
                    <a:pt x="6740" y="7949"/>
                  </a:lnTo>
                  <a:lnTo>
                    <a:pt x="6970" y="7949"/>
                  </a:lnTo>
                  <a:lnTo>
                    <a:pt x="7143" y="8180"/>
                  </a:lnTo>
                  <a:lnTo>
                    <a:pt x="7460" y="8410"/>
                  </a:lnTo>
                  <a:lnTo>
                    <a:pt x="7633" y="8439"/>
                  </a:lnTo>
                  <a:lnTo>
                    <a:pt x="7719" y="8583"/>
                  </a:lnTo>
                  <a:lnTo>
                    <a:pt x="7748" y="8842"/>
                  </a:lnTo>
                  <a:lnTo>
                    <a:pt x="7863" y="8871"/>
                  </a:lnTo>
                  <a:lnTo>
                    <a:pt x="8007" y="8670"/>
                  </a:lnTo>
                  <a:lnTo>
                    <a:pt x="7979" y="8382"/>
                  </a:lnTo>
                  <a:lnTo>
                    <a:pt x="8209" y="8237"/>
                  </a:lnTo>
                  <a:lnTo>
                    <a:pt x="8353" y="8468"/>
                  </a:lnTo>
                  <a:lnTo>
                    <a:pt x="8785" y="8526"/>
                  </a:lnTo>
                  <a:lnTo>
                    <a:pt x="8900" y="8727"/>
                  </a:lnTo>
                  <a:lnTo>
                    <a:pt x="9073" y="8814"/>
                  </a:lnTo>
                  <a:lnTo>
                    <a:pt x="9361" y="8612"/>
                  </a:lnTo>
                  <a:lnTo>
                    <a:pt x="9390" y="8180"/>
                  </a:lnTo>
                  <a:lnTo>
                    <a:pt x="9620" y="8151"/>
                  </a:lnTo>
                  <a:lnTo>
                    <a:pt x="9620" y="7949"/>
                  </a:lnTo>
                  <a:lnTo>
                    <a:pt x="9822" y="7892"/>
                  </a:lnTo>
                  <a:lnTo>
                    <a:pt x="9937" y="8065"/>
                  </a:lnTo>
                  <a:lnTo>
                    <a:pt x="10024" y="7892"/>
                  </a:lnTo>
                  <a:lnTo>
                    <a:pt x="10283" y="7834"/>
                  </a:lnTo>
                  <a:lnTo>
                    <a:pt x="10600" y="8151"/>
                  </a:lnTo>
                  <a:lnTo>
                    <a:pt x="10686" y="8266"/>
                  </a:lnTo>
                  <a:lnTo>
                    <a:pt x="10974" y="8237"/>
                  </a:lnTo>
                  <a:lnTo>
                    <a:pt x="10945" y="7949"/>
                  </a:lnTo>
                  <a:lnTo>
                    <a:pt x="11118" y="7892"/>
                  </a:lnTo>
                  <a:lnTo>
                    <a:pt x="11377" y="7921"/>
                  </a:lnTo>
                  <a:lnTo>
                    <a:pt x="11492" y="7777"/>
                  </a:lnTo>
                  <a:lnTo>
                    <a:pt x="11752" y="7921"/>
                  </a:lnTo>
                  <a:lnTo>
                    <a:pt x="11925" y="8007"/>
                  </a:lnTo>
                  <a:lnTo>
                    <a:pt x="11838" y="8151"/>
                  </a:lnTo>
                  <a:lnTo>
                    <a:pt x="11665" y="8237"/>
                  </a:lnTo>
                  <a:lnTo>
                    <a:pt x="11896" y="8497"/>
                  </a:lnTo>
                  <a:lnTo>
                    <a:pt x="12097" y="8554"/>
                  </a:lnTo>
                  <a:lnTo>
                    <a:pt x="12184" y="8497"/>
                  </a:lnTo>
                  <a:lnTo>
                    <a:pt x="12328" y="8583"/>
                  </a:lnTo>
                  <a:lnTo>
                    <a:pt x="12673" y="8554"/>
                  </a:lnTo>
                  <a:lnTo>
                    <a:pt x="13077" y="8785"/>
                  </a:lnTo>
                  <a:lnTo>
                    <a:pt x="13336" y="8727"/>
                  </a:lnTo>
                  <a:lnTo>
                    <a:pt x="13422" y="8497"/>
                  </a:lnTo>
                  <a:lnTo>
                    <a:pt x="13451" y="8266"/>
                  </a:lnTo>
                  <a:lnTo>
                    <a:pt x="13566" y="8180"/>
                  </a:lnTo>
                  <a:lnTo>
                    <a:pt x="13912" y="8382"/>
                  </a:lnTo>
                  <a:lnTo>
                    <a:pt x="14229" y="8410"/>
                  </a:lnTo>
                  <a:lnTo>
                    <a:pt x="14603" y="8295"/>
                  </a:lnTo>
                  <a:lnTo>
                    <a:pt x="14690" y="8093"/>
                  </a:lnTo>
                  <a:lnTo>
                    <a:pt x="14632" y="7229"/>
                  </a:lnTo>
                  <a:lnTo>
                    <a:pt x="14546" y="7143"/>
                  </a:lnTo>
                  <a:lnTo>
                    <a:pt x="14200" y="7143"/>
                  </a:lnTo>
                  <a:lnTo>
                    <a:pt x="13998" y="6970"/>
                  </a:lnTo>
                  <a:lnTo>
                    <a:pt x="13969" y="6855"/>
                  </a:lnTo>
                  <a:lnTo>
                    <a:pt x="13710" y="6797"/>
                  </a:lnTo>
                  <a:lnTo>
                    <a:pt x="13566" y="6653"/>
                  </a:lnTo>
                  <a:lnTo>
                    <a:pt x="13307" y="6653"/>
                  </a:lnTo>
                  <a:lnTo>
                    <a:pt x="13278" y="6509"/>
                  </a:lnTo>
                  <a:lnTo>
                    <a:pt x="13221" y="6365"/>
                  </a:lnTo>
                  <a:lnTo>
                    <a:pt x="13249" y="6250"/>
                  </a:lnTo>
                  <a:lnTo>
                    <a:pt x="13451" y="6250"/>
                  </a:lnTo>
                  <a:lnTo>
                    <a:pt x="13480" y="6020"/>
                  </a:lnTo>
                  <a:lnTo>
                    <a:pt x="13653" y="5818"/>
                  </a:lnTo>
                  <a:lnTo>
                    <a:pt x="13595" y="5559"/>
                  </a:lnTo>
                  <a:lnTo>
                    <a:pt x="13422" y="5530"/>
                  </a:lnTo>
                  <a:lnTo>
                    <a:pt x="13422" y="5271"/>
                  </a:lnTo>
                  <a:lnTo>
                    <a:pt x="13653" y="4925"/>
                  </a:lnTo>
                  <a:lnTo>
                    <a:pt x="13912" y="4695"/>
                  </a:lnTo>
                  <a:lnTo>
                    <a:pt x="14373" y="4637"/>
                  </a:lnTo>
                  <a:lnTo>
                    <a:pt x="14574" y="4695"/>
                  </a:lnTo>
                  <a:lnTo>
                    <a:pt x="14690" y="4608"/>
                  </a:lnTo>
                  <a:lnTo>
                    <a:pt x="14690" y="4407"/>
                  </a:lnTo>
                  <a:lnTo>
                    <a:pt x="14488" y="4320"/>
                  </a:lnTo>
                  <a:lnTo>
                    <a:pt x="14315" y="4148"/>
                  </a:lnTo>
                  <a:lnTo>
                    <a:pt x="14142" y="4148"/>
                  </a:lnTo>
                  <a:lnTo>
                    <a:pt x="13998" y="4263"/>
                  </a:lnTo>
                  <a:lnTo>
                    <a:pt x="13768" y="4176"/>
                  </a:lnTo>
                  <a:lnTo>
                    <a:pt x="13480" y="4148"/>
                  </a:lnTo>
                  <a:lnTo>
                    <a:pt x="13451" y="4004"/>
                  </a:lnTo>
                  <a:lnTo>
                    <a:pt x="13566" y="3917"/>
                  </a:lnTo>
                  <a:lnTo>
                    <a:pt x="13854" y="3917"/>
                  </a:lnTo>
                  <a:lnTo>
                    <a:pt x="13768" y="3687"/>
                  </a:lnTo>
                  <a:lnTo>
                    <a:pt x="13480" y="3716"/>
                  </a:lnTo>
                  <a:lnTo>
                    <a:pt x="13278" y="3658"/>
                  </a:lnTo>
                  <a:lnTo>
                    <a:pt x="13393" y="3543"/>
                  </a:lnTo>
                  <a:lnTo>
                    <a:pt x="13278" y="3283"/>
                  </a:lnTo>
                  <a:lnTo>
                    <a:pt x="13365" y="3226"/>
                  </a:lnTo>
                  <a:lnTo>
                    <a:pt x="13595" y="3197"/>
                  </a:lnTo>
                  <a:lnTo>
                    <a:pt x="13710" y="3053"/>
                  </a:lnTo>
                  <a:lnTo>
                    <a:pt x="13854" y="3082"/>
                  </a:lnTo>
                  <a:lnTo>
                    <a:pt x="13941" y="3197"/>
                  </a:lnTo>
                  <a:lnTo>
                    <a:pt x="14200" y="3168"/>
                  </a:lnTo>
                  <a:lnTo>
                    <a:pt x="14402" y="3312"/>
                  </a:lnTo>
                  <a:lnTo>
                    <a:pt x="14488" y="3197"/>
                  </a:lnTo>
                  <a:lnTo>
                    <a:pt x="14488" y="3053"/>
                  </a:lnTo>
                  <a:lnTo>
                    <a:pt x="14690" y="2938"/>
                  </a:lnTo>
                  <a:lnTo>
                    <a:pt x="14891" y="2938"/>
                  </a:lnTo>
                  <a:lnTo>
                    <a:pt x="15006" y="3139"/>
                  </a:lnTo>
                  <a:lnTo>
                    <a:pt x="15093" y="2995"/>
                  </a:lnTo>
                  <a:lnTo>
                    <a:pt x="15122" y="2851"/>
                  </a:lnTo>
                  <a:lnTo>
                    <a:pt x="15525" y="2707"/>
                  </a:lnTo>
                  <a:lnTo>
                    <a:pt x="15784" y="2707"/>
                  </a:lnTo>
                  <a:lnTo>
                    <a:pt x="16043" y="2563"/>
                  </a:lnTo>
                  <a:lnTo>
                    <a:pt x="16360" y="2535"/>
                  </a:lnTo>
                  <a:lnTo>
                    <a:pt x="16418" y="2448"/>
                  </a:lnTo>
                  <a:lnTo>
                    <a:pt x="16706" y="2247"/>
                  </a:lnTo>
                  <a:lnTo>
                    <a:pt x="16965" y="2247"/>
                  </a:lnTo>
                  <a:lnTo>
                    <a:pt x="17167" y="2131"/>
                  </a:lnTo>
                  <a:lnTo>
                    <a:pt x="17311" y="2103"/>
                  </a:lnTo>
                  <a:lnTo>
                    <a:pt x="17455" y="2160"/>
                  </a:lnTo>
                  <a:lnTo>
                    <a:pt x="17570" y="2103"/>
                  </a:lnTo>
                  <a:lnTo>
                    <a:pt x="17541" y="1872"/>
                  </a:lnTo>
                  <a:lnTo>
                    <a:pt x="17685" y="1757"/>
                  </a:lnTo>
                  <a:lnTo>
                    <a:pt x="17915" y="1757"/>
                  </a:lnTo>
                  <a:lnTo>
                    <a:pt x="17944" y="1613"/>
                  </a:lnTo>
                  <a:lnTo>
                    <a:pt x="18088" y="1469"/>
                  </a:lnTo>
                  <a:lnTo>
                    <a:pt x="18203" y="1584"/>
                  </a:lnTo>
                  <a:lnTo>
                    <a:pt x="18376" y="1613"/>
                  </a:lnTo>
                  <a:lnTo>
                    <a:pt x="18578" y="1498"/>
                  </a:lnTo>
                  <a:lnTo>
                    <a:pt x="18837" y="1440"/>
                  </a:lnTo>
                  <a:lnTo>
                    <a:pt x="19298" y="1094"/>
                  </a:lnTo>
                  <a:lnTo>
                    <a:pt x="19413" y="1094"/>
                  </a:lnTo>
                  <a:lnTo>
                    <a:pt x="19500" y="1037"/>
                  </a:lnTo>
                  <a:lnTo>
                    <a:pt x="19788" y="979"/>
                  </a:lnTo>
                  <a:lnTo>
                    <a:pt x="19932" y="778"/>
                  </a:lnTo>
                  <a:lnTo>
                    <a:pt x="20076" y="835"/>
                  </a:lnTo>
                  <a:lnTo>
                    <a:pt x="20364" y="749"/>
                  </a:lnTo>
                  <a:lnTo>
                    <a:pt x="20364" y="605"/>
                  </a:lnTo>
                  <a:lnTo>
                    <a:pt x="20248" y="432"/>
                  </a:lnTo>
                  <a:lnTo>
                    <a:pt x="20392" y="374"/>
                  </a:lnTo>
                  <a:lnTo>
                    <a:pt x="20680" y="346"/>
                  </a:lnTo>
                  <a:lnTo>
                    <a:pt x="20738" y="144"/>
                  </a:lnTo>
                  <a:lnTo>
                    <a:pt x="20940" y="29"/>
                  </a:lnTo>
                  <a:lnTo>
                    <a:pt x="21084" y="58"/>
                  </a:lnTo>
                  <a:lnTo>
                    <a:pt x="21257" y="0"/>
                  </a:lnTo>
                  <a:lnTo>
                    <a:pt x="21516" y="115"/>
                  </a:lnTo>
                  <a:lnTo>
                    <a:pt x="21833" y="58"/>
                  </a:lnTo>
                  <a:lnTo>
                    <a:pt x="22092" y="259"/>
                  </a:lnTo>
                  <a:lnTo>
                    <a:pt x="22351" y="259"/>
                  </a:lnTo>
                  <a:lnTo>
                    <a:pt x="22610" y="144"/>
                  </a:lnTo>
                  <a:lnTo>
                    <a:pt x="22812" y="173"/>
                  </a:lnTo>
                  <a:lnTo>
                    <a:pt x="22927" y="432"/>
                  </a:lnTo>
                  <a:lnTo>
                    <a:pt x="23013" y="518"/>
                  </a:lnTo>
                  <a:lnTo>
                    <a:pt x="23100" y="720"/>
                  </a:lnTo>
                  <a:lnTo>
                    <a:pt x="23244" y="922"/>
                  </a:lnTo>
                  <a:lnTo>
                    <a:pt x="23388" y="1008"/>
                  </a:lnTo>
                  <a:lnTo>
                    <a:pt x="23417" y="1123"/>
                  </a:lnTo>
                  <a:lnTo>
                    <a:pt x="23359" y="1325"/>
                  </a:lnTo>
                  <a:lnTo>
                    <a:pt x="23417" y="1527"/>
                  </a:lnTo>
                  <a:lnTo>
                    <a:pt x="23388" y="1613"/>
                  </a:lnTo>
                  <a:lnTo>
                    <a:pt x="23215" y="1671"/>
                  </a:lnTo>
                  <a:lnTo>
                    <a:pt x="23330" y="1872"/>
                  </a:lnTo>
                  <a:lnTo>
                    <a:pt x="23446" y="1987"/>
                  </a:lnTo>
                  <a:lnTo>
                    <a:pt x="23705" y="1815"/>
                  </a:lnTo>
                  <a:lnTo>
                    <a:pt x="23878" y="1959"/>
                  </a:lnTo>
                  <a:lnTo>
                    <a:pt x="23993" y="1930"/>
                  </a:lnTo>
                  <a:lnTo>
                    <a:pt x="24022" y="1699"/>
                  </a:lnTo>
                  <a:lnTo>
                    <a:pt x="24166" y="1642"/>
                  </a:lnTo>
                  <a:lnTo>
                    <a:pt x="24252" y="1872"/>
                  </a:lnTo>
                  <a:lnTo>
                    <a:pt x="24396" y="1872"/>
                  </a:lnTo>
                  <a:lnTo>
                    <a:pt x="24425" y="1699"/>
                  </a:lnTo>
                  <a:lnTo>
                    <a:pt x="24338" y="1469"/>
                  </a:lnTo>
                  <a:lnTo>
                    <a:pt x="24396" y="1440"/>
                  </a:lnTo>
                  <a:lnTo>
                    <a:pt x="24770" y="1699"/>
                  </a:lnTo>
                  <a:lnTo>
                    <a:pt x="24828" y="2074"/>
                  </a:lnTo>
                  <a:lnTo>
                    <a:pt x="24972" y="2333"/>
                  </a:lnTo>
                  <a:lnTo>
                    <a:pt x="25116" y="2333"/>
                  </a:lnTo>
                  <a:lnTo>
                    <a:pt x="25260" y="2160"/>
                  </a:lnTo>
                  <a:lnTo>
                    <a:pt x="25145" y="2103"/>
                  </a:lnTo>
                  <a:lnTo>
                    <a:pt x="25087" y="1987"/>
                  </a:lnTo>
                  <a:lnTo>
                    <a:pt x="25318" y="1930"/>
                  </a:lnTo>
                  <a:lnTo>
                    <a:pt x="25750" y="2131"/>
                  </a:lnTo>
                  <a:lnTo>
                    <a:pt x="25894" y="2131"/>
                  </a:lnTo>
                  <a:lnTo>
                    <a:pt x="26067" y="1987"/>
                  </a:lnTo>
                  <a:lnTo>
                    <a:pt x="26182" y="2045"/>
                  </a:lnTo>
                  <a:lnTo>
                    <a:pt x="26095" y="2275"/>
                  </a:lnTo>
                  <a:lnTo>
                    <a:pt x="25951" y="2391"/>
                  </a:lnTo>
                  <a:lnTo>
                    <a:pt x="25951" y="2679"/>
                  </a:lnTo>
                  <a:lnTo>
                    <a:pt x="26095" y="2880"/>
                  </a:lnTo>
                  <a:lnTo>
                    <a:pt x="26239" y="2880"/>
                  </a:lnTo>
                  <a:lnTo>
                    <a:pt x="26383" y="2707"/>
                  </a:lnTo>
                  <a:lnTo>
                    <a:pt x="26614" y="2650"/>
                  </a:lnTo>
                  <a:lnTo>
                    <a:pt x="27075" y="2736"/>
                  </a:lnTo>
                  <a:lnTo>
                    <a:pt x="27190" y="2823"/>
                  </a:lnTo>
                  <a:lnTo>
                    <a:pt x="27305" y="2736"/>
                  </a:lnTo>
                  <a:lnTo>
                    <a:pt x="27276" y="2477"/>
                  </a:lnTo>
                  <a:lnTo>
                    <a:pt x="27478" y="2391"/>
                  </a:lnTo>
                  <a:lnTo>
                    <a:pt x="27795" y="2362"/>
                  </a:lnTo>
                  <a:lnTo>
                    <a:pt x="28025" y="2218"/>
                  </a:lnTo>
                  <a:lnTo>
                    <a:pt x="28112" y="2016"/>
                  </a:lnTo>
                  <a:lnTo>
                    <a:pt x="28284" y="1872"/>
                  </a:lnTo>
                  <a:lnTo>
                    <a:pt x="28284" y="1728"/>
                  </a:lnTo>
                  <a:lnTo>
                    <a:pt x="28544" y="1469"/>
                  </a:lnTo>
                  <a:lnTo>
                    <a:pt x="28716" y="1411"/>
                  </a:lnTo>
                  <a:lnTo>
                    <a:pt x="28889" y="1239"/>
                  </a:lnTo>
                  <a:lnTo>
                    <a:pt x="29148" y="1181"/>
                  </a:lnTo>
                  <a:lnTo>
                    <a:pt x="29408" y="1094"/>
                  </a:lnTo>
                  <a:lnTo>
                    <a:pt x="29552" y="1152"/>
                  </a:lnTo>
                  <a:lnTo>
                    <a:pt x="29523" y="1354"/>
                  </a:lnTo>
                  <a:lnTo>
                    <a:pt x="29350" y="1555"/>
                  </a:lnTo>
                  <a:lnTo>
                    <a:pt x="29177" y="1613"/>
                  </a:lnTo>
                  <a:lnTo>
                    <a:pt x="29264" y="1757"/>
                  </a:lnTo>
                  <a:lnTo>
                    <a:pt x="31251" y="3283"/>
                  </a:lnTo>
                  <a:lnTo>
                    <a:pt x="33987" y="6682"/>
                  </a:lnTo>
                  <a:lnTo>
                    <a:pt x="34275" y="6653"/>
                  </a:lnTo>
                  <a:lnTo>
                    <a:pt x="34448" y="6538"/>
                  </a:lnTo>
                  <a:lnTo>
                    <a:pt x="34506" y="6394"/>
                  </a:lnTo>
                  <a:lnTo>
                    <a:pt x="34448" y="6337"/>
                  </a:lnTo>
                  <a:lnTo>
                    <a:pt x="34419" y="6106"/>
                  </a:lnTo>
                  <a:lnTo>
                    <a:pt x="34621" y="6020"/>
                  </a:lnTo>
                  <a:lnTo>
                    <a:pt x="34938" y="6164"/>
                  </a:lnTo>
                  <a:lnTo>
                    <a:pt x="34909" y="6337"/>
                  </a:lnTo>
                  <a:lnTo>
                    <a:pt x="34909" y="6481"/>
                  </a:lnTo>
                  <a:lnTo>
                    <a:pt x="35168" y="6538"/>
                  </a:lnTo>
                  <a:lnTo>
                    <a:pt x="35341" y="6711"/>
                  </a:lnTo>
                  <a:lnTo>
                    <a:pt x="35514" y="6711"/>
                  </a:lnTo>
                  <a:lnTo>
                    <a:pt x="35687" y="6625"/>
                  </a:lnTo>
                  <a:lnTo>
                    <a:pt x="35859" y="6596"/>
                  </a:lnTo>
                  <a:lnTo>
                    <a:pt x="36147" y="6740"/>
                  </a:lnTo>
                  <a:lnTo>
                    <a:pt x="36378" y="6625"/>
                  </a:lnTo>
                  <a:lnTo>
                    <a:pt x="36579" y="6682"/>
                  </a:lnTo>
                  <a:lnTo>
                    <a:pt x="36781" y="6596"/>
                  </a:lnTo>
                  <a:lnTo>
                    <a:pt x="36839" y="6481"/>
                  </a:lnTo>
                  <a:lnTo>
                    <a:pt x="36781" y="6365"/>
                  </a:lnTo>
                  <a:lnTo>
                    <a:pt x="36810" y="6250"/>
                  </a:lnTo>
                  <a:lnTo>
                    <a:pt x="37184" y="6193"/>
                  </a:lnTo>
                  <a:lnTo>
                    <a:pt x="37588" y="6193"/>
                  </a:lnTo>
                  <a:lnTo>
                    <a:pt x="37904" y="6279"/>
                  </a:lnTo>
                  <a:lnTo>
                    <a:pt x="38250" y="6538"/>
                  </a:lnTo>
                  <a:lnTo>
                    <a:pt x="38423" y="6855"/>
                  </a:lnTo>
                  <a:lnTo>
                    <a:pt x="38538" y="7114"/>
                  </a:lnTo>
                  <a:lnTo>
                    <a:pt x="38653" y="7114"/>
                  </a:lnTo>
                  <a:lnTo>
                    <a:pt x="38884" y="7172"/>
                  </a:lnTo>
                  <a:lnTo>
                    <a:pt x="39143" y="7345"/>
                  </a:lnTo>
                  <a:lnTo>
                    <a:pt x="39229" y="7345"/>
                  </a:lnTo>
                  <a:lnTo>
                    <a:pt x="39402" y="7431"/>
                  </a:lnTo>
                  <a:lnTo>
                    <a:pt x="39402" y="7546"/>
                  </a:lnTo>
                  <a:lnTo>
                    <a:pt x="39373" y="7661"/>
                  </a:lnTo>
                  <a:lnTo>
                    <a:pt x="39373" y="7834"/>
                  </a:lnTo>
                  <a:lnTo>
                    <a:pt x="39431" y="7978"/>
                  </a:lnTo>
                  <a:lnTo>
                    <a:pt x="39546" y="8093"/>
                  </a:lnTo>
                  <a:lnTo>
                    <a:pt x="39575" y="8151"/>
                  </a:lnTo>
                  <a:lnTo>
                    <a:pt x="39690" y="8151"/>
                  </a:lnTo>
                  <a:lnTo>
                    <a:pt x="39892" y="8237"/>
                  </a:lnTo>
                  <a:lnTo>
                    <a:pt x="40065" y="8324"/>
                  </a:lnTo>
                  <a:lnTo>
                    <a:pt x="40122" y="8209"/>
                  </a:lnTo>
                  <a:lnTo>
                    <a:pt x="40324" y="8122"/>
                  </a:lnTo>
                  <a:lnTo>
                    <a:pt x="40842" y="8093"/>
                  </a:lnTo>
                  <a:lnTo>
                    <a:pt x="41073" y="8007"/>
                  </a:lnTo>
                  <a:lnTo>
                    <a:pt x="41188" y="7805"/>
                  </a:lnTo>
                  <a:lnTo>
                    <a:pt x="41418" y="7690"/>
                  </a:lnTo>
                  <a:lnTo>
                    <a:pt x="41534" y="7748"/>
                  </a:lnTo>
                  <a:lnTo>
                    <a:pt x="41447" y="8036"/>
                  </a:lnTo>
                  <a:lnTo>
                    <a:pt x="41505" y="8209"/>
                  </a:lnTo>
                  <a:lnTo>
                    <a:pt x="41649" y="8237"/>
                  </a:lnTo>
                  <a:lnTo>
                    <a:pt x="41908" y="8468"/>
                  </a:lnTo>
                  <a:lnTo>
                    <a:pt x="42225" y="8583"/>
                  </a:lnTo>
                  <a:lnTo>
                    <a:pt x="42311" y="8670"/>
                  </a:lnTo>
                  <a:lnTo>
                    <a:pt x="42110" y="8900"/>
                  </a:lnTo>
                  <a:lnTo>
                    <a:pt x="41937" y="8986"/>
                  </a:lnTo>
                  <a:lnTo>
                    <a:pt x="41649" y="9303"/>
                  </a:lnTo>
                  <a:lnTo>
                    <a:pt x="41620" y="9476"/>
                  </a:lnTo>
                  <a:lnTo>
                    <a:pt x="41706" y="9591"/>
                  </a:lnTo>
                  <a:lnTo>
                    <a:pt x="41562" y="9850"/>
                  </a:lnTo>
                  <a:lnTo>
                    <a:pt x="41246" y="9966"/>
                  </a:lnTo>
                  <a:lnTo>
                    <a:pt x="41044" y="10110"/>
                  </a:lnTo>
                  <a:lnTo>
                    <a:pt x="40986" y="10369"/>
                  </a:lnTo>
                  <a:lnTo>
                    <a:pt x="41015" y="10830"/>
                  </a:lnTo>
                  <a:lnTo>
                    <a:pt x="41217" y="11262"/>
                  </a:lnTo>
                  <a:lnTo>
                    <a:pt x="41447" y="11550"/>
                  </a:lnTo>
                  <a:lnTo>
                    <a:pt x="41390" y="11723"/>
                  </a:lnTo>
                  <a:lnTo>
                    <a:pt x="41130" y="12011"/>
                  </a:lnTo>
                  <a:lnTo>
                    <a:pt x="40871" y="12097"/>
                  </a:lnTo>
                  <a:lnTo>
                    <a:pt x="40698" y="12327"/>
                  </a:lnTo>
                  <a:lnTo>
                    <a:pt x="40525" y="12385"/>
                  </a:lnTo>
                  <a:lnTo>
                    <a:pt x="40410" y="12356"/>
                  </a:lnTo>
                  <a:lnTo>
                    <a:pt x="40353" y="12212"/>
                  </a:lnTo>
                  <a:lnTo>
                    <a:pt x="40180" y="12212"/>
                  </a:lnTo>
                  <a:lnTo>
                    <a:pt x="39748" y="12327"/>
                  </a:lnTo>
                  <a:lnTo>
                    <a:pt x="39431" y="12299"/>
                  </a:lnTo>
                  <a:lnTo>
                    <a:pt x="38999" y="12155"/>
                  </a:lnTo>
                  <a:lnTo>
                    <a:pt x="38768" y="12097"/>
                  </a:lnTo>
                  <a:lnTo>
                    <a:pt x="38624" y="12126"/>
                  </a:lnTo>
                  <a:lnTo>
                    <a:pt x="38538" y="12644"/>
                  </a:lnTo>
                  <a:lnTo>
                    <a:pt x="38423" y="12961"/>
                  </a:lnTo>
                  <a:lnTo>
                    <a:pt x="38423" y="13192"/>
                  </a:lnTo>
                  <a:lnTo>
                    <a:pt x="38308" y="13854"/>
                  </a:lnTo>
                  <a:lnTo>
                    <a:pt x="38308" y="14344"/>
                  </a:lnTo>
                  <a:lnTo>
                    <a:pt x="38250" y="14516"/>
                  </a:lnTo>
                  <a:lnTo>
                    <a:pt x="38394" y="14603"/>
                  </a:lnTo>
                  <a:lnTo>
                    <a:pt x="38653" y="14718"/>
                  </a:lnTo>
                  <a:lnTo>
                    <a:pt x="38538" y="14948"/>
                  </a:lnTo>
                  <a:lnTo>
                    <a:pt x="38509" y="15121"/>
                  </a:lnTo>
                  <a:lnTo>
                    <a:pt x="38365" y="15121"/>
                  </a:lnTo>
                  <a:lnTo>
                    <a:pt x="38250" y="15208"/>
                  </a:lnTo>
                  <a:lnTo>
                    <a:pt x="38077" y="15208"/>
                  </a:lnTo>
                  <a:lnTo>
                    <a:pt x="37933" y="15092"/>
                  </a:lnTo>
                  <a:lnTo>
                    <a:pt x="37789" y="15150"/>
                  </a:lnTo>
                  <a:lnTo>
                    <a:pt x="37530" y="15208"/>
                  </a:lnTo>
                  <a:lnTo>
                    <a:pt x="37040" y="15323"/>
                  </a:lnTo>
                  <a:lnTo>
                    <a:pt x="36695" y="15438"/>
                  </a:lnTo>
                  <a:lnTo>
                    <a:pt x="36522" y="15438"/>
                  </a:lnTo>
                  <a:lnTo>
                    <a:pt x="36407" y="15380"/>
                  </a:lnTo>
                  <a:lnTo>
                    <a:pt x="36205" y="15438"/>
                  </a:lnTo>
                  <a:lnTo>
                    <a:pt x="36003" y="15640"/>
                  </a:lnTo>
                  <a:lnTo>
                    <a:pt x="36003" y="15784"/>
                  </a:lnTo>
                  <a:lnTo>
                    <a:pt x="36205" y="15957"/>
                  </a:lnTo>
                  <a:lnTo>
                    <a:pt x="36493" y="15928"/>
                  </a:lnTo>
                  <a:lnTo>
                    <a:pt x="36752" y="15957"/>
                  </a:lnTo>
                  <a:lnTo>
                    <a:pt x="36781" y="16072"/>
                  </a:lnTo>
                  <a:lnTo>
                    <a:pt x="36608" y="16216"/>
                  </a:lnTo>
                  <a:lnTo>
                    <a:pt x="36724" y="16533"/>
                  </a:lnTo>
                  <a:lnTo>
                    <a:pt x="36724" y="16705"/>
                  </a:lnTo>
                  <a:lnTo>
                    <a:pt x="36839" y="16849"/>
                  </a:lnTo>
                  <a:lnTo>
                    <a:pt x="36868" y="17080"/>
                  </a:lnTo>
                  <a:lnTo>
                    <a:pt x="37069" y="17425"/>
                  </a:lnTo>
                  <a:lnTo>
                    <a:pt x="37127" y="17598"/>
                  </a:lnTo>
                  <a:lnTo>
                    <a:pt x="37357" y="17800"/>
                  </a:lnTo>
                  <a:lnTo>
                    <a:pt x="37444" y="18232"/>
                  </a:lnTo>
                  <a:lnTo>
                    <a:pt x="37300" y="18376"/>
                  </a:lnTo>
                  <a:lnTo>
                    <a:pt x="37242" y="18549"/>
                  </a:lnTo>
                  <a:lnTo>
                    <a:pt x="37415" y="18779"/>
                  </a:lnTo>
                  <a:lnTo>
                    <a:pt x="37328" y="18837"/>
                  </a:lnTo>
                  <a:lnTo>
                    <a:pt x="37300" y="18952"/>
                  </a:lnTo>
                  <a:lnTo>
                    <a:pt x="37098" y="19096"/>
                  </a:lnTo>
                  <a:lnTo>
                    <a:pt x="37098" y="19413"/>
                  </a:lnTo>
                  <a:lnTo>
                    <a:pt x="36896" y="19528"/>
                  </a:lnTo>
                  <a:lnTo>
                    <a:pt x="36378" y="19384"/>
                  </a:lnTo>
                  <a:lnTo>
                    <a:pt x="35917" y="18837"/>
                  </a:lnTo>
                  <a:lnTo>
                    <a:pt x="35715" y="18894"/>
                  </a:lnTo>
                  <a:lnTo>
                    <a:pt x="35255" y="18722"/>
                  </a:lnTo>
                  <a:lnTo>
                    <a:pt x="34563" y="18664"/>
                  </a:lnTo>
                  <a:lnTo>
                    <a:pt x="34218" y="18779"/>
                  </a:lnTo>
                  <a:lnTo>
                    <a:pt x="33670" y="18635"/>
                  </a:lnTo>
                  <a:lnTo>
                    <a:pt x="33123" y="18750"/>
                  </a:lnTo>
                  <a:lnTo>
                    <a:pt x="32864" y="18808"/>
                  </a:lnTo>
                  <a:lnTo>
                    <a:pt x="32605" y="18722"/>
                  </a:lnTo>
                  <a:lnTo>
                    <a:pt x="32403" y="18894"/>
                  </a:lnTo>
                  <a:lnTo>
                    <a:pt x="32202" y="18981"/>
                  </a:lnTo>
                  <a:lnTo>
                    <a:pt x="31597" y="18923"/>
                  </a:lnTo>
                  <a:lnTo>
                    <a:pt x="31136" y="18779"/>
                  </a:lnTo>
                  <a:lnTo>
                    <a:pt x="30905" y="18664"/>
                  </a:lnTo>
                  <a:lnTo>
                    <a:pt x="30560" y="18664"/>
                  </a:lnTo>
                  <a:lnTo>
                    <a:pt x="30416" y="18722"/>
                  </a:lnTo>
                  <a:lnTo>
                    <a:pt x="30157" y="18693"/>
                  </a:lnTo>
                  <a:lnTo>
                    <a:pt x="29955" y="18664"/>
                  </a:lnTo>
                  <a:lnTo>
                    <a:pt x="29840" y="18722"/>
                  </a:lnTo>
                  <a:lnTo>
                    <a:pt x="29840" y="18981"/>
                  </a:lnTo>
                  <a:lnTo>
                    <a:pt x="29926" y="19211"/>
                  </a:lnTo>
                  <a:lnTo>
                    <a:pt x="29926" y="19528"/>
                  </a:lnTo>
                  <a:lnTo>
                    <a:pt x="29580" y="19586"/>
                  </a:lnTo>
                  <a:lnTo>
                    <a:pt x="28889" y="19586"/>
                  </a:lnTo>
                  <a:lnTo>
                    <a:pt x="28054" y="19499"/>
                  </a:lnTo>
                  <a:lnTo>
                    <a:pt x="27881" y="19413"/>
                  </a:lnTo>
                  <a:lnTo>
                    <a:pt x="27507" y="19355"/>
                  </a:lnTo>
                  <a:lnTo>
                    <a:pt x="27305" y="19586"/>
                  </a:lnTo>
                  <a:lnTo>
                    <a:pt x="27391" y="19701"/>
                  </a:lnTo>
                  <a:lnTo>
                    <a:pt x="27132" y="19874"/>
                  </a:lnTo>
                  <a:lnTo>
                    <a:pt x="27103" y="19960"/>
                  </a:lnTo>
                  <a:lnTo>
                    <a:pt x="27017" y="19960"/>
                  </a:lnTo>
                  <a:lnTo>
                    <a:pt x="26815" y="20248"/>
                  </a:lnTo>
                  <a:lnTo>
                    <a:pt x="26614" y="20335"/>
                  </a:lnTo>
                  <a:lnTo>
                    <a:pt x="26182" y="20853"/>
                  </a:lnTo>
                  <a:lnTo>
                    <a:pt x="26038" y="21141"/>
                  </a:lnTo>
                  <a:lnTo>
                    <a:pt x="25894" y="21314"/>
                  </a:lnTo>
                  <a:lnTo>
                    <a:pt x="25663" y="21717"/>
                  </a:lnTo>
                  <a:lnTo>
                    <a:pt x="25231" y="22120"/>
                  </a:lnTo>
                  <a:lnTo>
                    <a:pt x="25116" y="22063"/>
                  </a:lnTo>
                  <a:lnTo>
                    <a:pt x="24598" y="21803"/>
                  </a:lnTo>
                  <a:lnTo>
                    <a:pt x="24223" y="21746"/>
                  </a:lnTo>
                  <a:lnTo>
                    <a:pt x="23906" y="21832"/>
                  </a:lnTo>
                  <a:lnTo>
                    <a:pt x="23388" y="22091"/>
                  </a:lnTo>
                  <a:lnTo>
                    <a:pt x="23158" y="22063"/>
                  </a:lnTo>
                  <a:lnTo>
                    <a:pt x="22697" y="20767"/>
                  </a:lnTo>
                  <a:lnTo>
                    <a:pt x="21919" y="20680"/>
                  </a:lnTo>
                  <a:lnTo>
                    <a:pt x="21890" y="19096"/>
                  </a:lnTo>
                  <a:lnTo>
                    <a:pt x="21487" y="19211"/>
                  </a:lnTo>
                  <a:lnTo>
                    <a:pt x="21228" y="18549"/>
                  </a:lnTo>
                  <a:lnTo>
                    <a:pt x="20652" y="18117"/>
                  </a:lnTo>
                  <a:lnTo>
                    <a:pt x="18808" y="18117"/>
                  </a:lnTo>
                  <a:lnTo>
                    <a:pt x="17167" y="18318"/>
                  </a:lnTo>
                  <a:lnTo>
                    <a:pt x="16216" y="17742"/>
                  </a:lnTo>
                  <a:lnTo>
                    <a:pt x="15525" y="17483"/>
                  </a:lnTo>
                  <a:lnTo>
                    <a:pt x="13768" y="16245"/>
                  </a:lnTo>
                  <a:lnTo>
                    <a:pt x="10830" y="16792"/>
                  </a:lnTo>
                  <a:lnTo>
                    <a:pt x="11723" y="22091"/>
                  </a:lnTo>
                  <a:lnTo>
                    <a:pt x="11579" y="22120"/>
                  </a:lnTo>
                  <a:lnTo>
                    <a:pt x="11118" y="22207"/>
                  </a:lnTo>
                  <a:lnTo>
                    <a:pt x="10398" y="21371"/>
                  </a:lnTo>
                  <a:lnTo>
                    <a:pt x="9620" y="20911"/>
                  </a:lnTo>
                  <a:lnTo>
                    <a:pt x="8900" y="20824"/>
                  </a:lnTo>
                  <a:lnTo>
                    <a:pt x="8353" y="20997"/>
                  </a:lnTo>
                  <a:lnTo>
                    <a:pt x="7662" y="21631"/>
                  </a:lnTo>
                  <a:lnTo>
                    <a:pt x="7633" y="21343"/>
                  </a:lnTo>
                  <a:lnTo>
                    <a:pt x="7575" y="21083"/>
                  </a:lnTo>
                  <a:lnTo>
                    <a:pt x="7691" y="20767"/>
                  </a:lnTo>
                  <a:lnTo>
                    <a:pt x="7748" y="20450"/>
                  </a:lnTo>
                  <a:lnTo>
                    <a:pt x="7719" y="20335"/>
                  </a:lnTo>
                  <a:lnTo>
                    <a:pt x="7777" y="20277"/>
                  </a:lnTo>
                  <a:lnTo>
                    <a:pt x="7691" y="20219"/>
                  </a:lnTo>
                  <a:lnTo>
                    <a:pt x="7431" y="20219"/>
                  </a:lnTo>
                  <a:lnTo>
                    <a:pt x="7258" y="20133"/>
                  </a:lnTo>
                  <a:lnTo>
                    <a:pt x="7057" y="20104"/>
                  </a:lnTo>
                  <a:lnTo>
                    <a:pt x="6913" y="20162"/>
                  </a:lnTo>
                  <a:lnTo>
                    <a:pt x="6798" y="20133"/>
                  </a:lnTo>
                  <a:lnTo>
                    <a:pt x="6711" y="19960"/>
                  </a:lnTo>
                  <a:lnTo>
                    <a:pt x="6625" y="19874"/>
                  </a:lnTo>
                  <a:lnTo>
                    <a:pt x="6538" y="19672"/>
                  </a:lnTo>
                  <a:lnTo>
                    <a:pt x="6423" y="19614"/>
                  </a:lnTo>
                  <a:lnTo>
                    <a:pt x="6337" y="19672"/>
                  </a:lnTo>
                  <a:lnTo>
                    <a:pt x="6135" y="19701"/>
                  </a:lnTo>
                  <a:lnTo>
                    <a:pt x="6049" y="19701"/>
                  </a:lnTo>
                  <a:lnTo>
                    <a:pt x="6078" y="19442"/>
                  </a:lnTo>
                  <a:lnTo>
                    <a:pt x="6049" y="19211"/>
                  </a:lnTo>
                  <a:lnTo>
                    <a:pt x="5732" y="18866"/>
                  </a:lnTo>
                  <a:lnTo>
                    <a:pt x="5674" y="18722"/>
                  </a:lnTo>
                  <a:lnTo>
                    <a:pt x="5588" y="18693"/>
                  </a:lnTo>
                  <a:lnTo>
                    <a:pt x="5502" y="18462"/>
                  </a:lnTo>
                  <a:lnTo>
                    <a:pt x="5386" y="18376"/>
                  </a:lnTo>
                  <a:lnTo>
                    <a:pt x="5300" y="18203"/>
                  </a:lnTo>
                  <a:lnTo>
                    <a:pt x="5098" y="18117"/>
                  </a:lnTo>
                  <a:lnTo>
                    <a:pt x="4925" y="18117"/>
                  </a:lnTo>
                  <a:lnTo>
                    <a:pt x="4810" y="17944"/>
                  </a:lnTo>
                  <a:lnTo>
                    <a:pt x="4810" y="17858"/>
                  </a:lnTo>
                  <a:lnTo>
                    <a:pt x="4897" y="17742"/>
                  </a:lnTo>
                  <a:lnTo>
                    <a:pt x="5012" y="17771"/>
                  </a:lnTo>
                  <a:lnTo>
                    <a:pt x="5358" y="17742"/>
                  </a:lnTo>
                  <a:lnTo>
                    <a:pt x="5444" y="17800"/>
                  </a:lnTo>
                  <a:lnTo>
                    <a:pt x="5559" y="17800"/>
                  </a:lnTo>
                  <a:lnTo>
                    <a:pt x="5646" y="17829"/>
                  </a:lnTo>
                  <a:lnTo>
                    <a:pt x="5790" y="17742"/>
                  </a:lnTo>
                  <a:lnTo>
                    <a:pt x="5876" y="17685"/>
                  </a:lnTo>
                  <a:lnTo>
                    <a:pt x="6078" y="17771"/>
                  </a:lnTo>
                  <a:lnTo>
                    <a:pt x="6135" y="17713"/>
                  </a:lnTo>
                  <a:lnTo>
                    <a:pt x="6078" y="17598"/>
                  </a:lnTo>
                  <a:lnTo>
                    <a:pt x="5847" y="17627"/>
                  </a:lnTo>
                  <a:lnTo>
                    <a:pt x="5790" y="17569"/>
                  </a:lnTo>
                  <a:lnTo>
                    <a:pt x="5790" y="17397"/>
                  </a:lnTo>
                  <a:lnTo>
                    <a:pt x="5559" y="17166"/>
                  </a:lnTo>
                  <a:lnTo>
                    <a:pt x="5559" y="17051"/>
                  </a:lnTo>
                  <a:lnTo>
                    <a:pt x="5646" y="16965"/>
                  </a:lnTo>
                  <a:lnTo>
                    <a:pt x="5646" y="16792"/>
                  </a:lnTo>
                  <a:lnTo>
                    <a:pt x="5617" y="16705"/>
                  </a:lnTo>
                  <a:lnTo>
                    <a:pt x="5761" y="16561"/>
                  </a:lnTo>
                  <a:lnTo>
                    <a:pt x="5991" y="16475"/>
                  </a:lnTo>
                  <a:lnTo>
                    <a:pt x="6193" y="16417"/>
                  </a:lnTo>
                  <a:lnTo>
                    <a:pt x="6366" y="16504"/>
                  </a:lnTo>
                  <a:lnTo>
                    <a:pt x="6567" y="16446"/>
                  </a:lnTo>
                  <a:lnTo>
                    <a:pt x="6769" y="16417"/>
                  </a:lnTo>
                  <a:lnTo>
                    <a:pt x="6855" y="16504"/>
                  </a:lnTo>
                  <a:lnTo>
                    <a:pt x="6970" y="16446"/>
                  </a:lnTo>
                  <a:lnTo>
                    <a:pt x="7114" y="16446"/>
                  </a:lnTo>
                  <a:lnTo>
                    <a:pt x="7287" y="16648"/>
                  </a:lnTo>
                  <a:lnTo>
                    <a:pt x="7460" y="16648"/>
                  </a:lnTo>
                  <a:lnTo>
                    <a:pt x="7691" y="16533"/>
                  </a:lnTo>
                  <a:lnTo>
                    <a:pt x="7748" y="16417"/>
                  </a:lnTo>
                  <a:lnTo>
                    <a:pt x="7575" y="16360"/>
                  </a:lnTo>
                  <a:lnTo>
                    <a:pt x="7374" y="16302"/>
                  </a:lnTo>
                  <a:lnTo>
                    <a:pt x="7230" y="16014"/>
                  </a:lnTo>
                  <a:lnTo>
                    <a:pt x="7258" y="15784"/>
                  </a:lnTo>
                  <a:lnTo>
                    <a:pt x="7403" y="15697"/>
                  </a:lnTo>
                  <a:lnTo>
                    <a:pt x="7489" y="15611"/>
                  </a:lnTo>
                  <a:lnTo>
                    <a:pt x="7431" y="15525"/>
                  </a:lnTo>
                  <a:lnTo>
                    <a:pt x="7345" y="15438"/>
                  </a:lnTo>
                  <a:lnTo>
                    <a:pt x="7316" y="15323"/>
                  </a:lnTo>
                  <a:lnTo>
                    <a:pt x="7431" y="15092"/>
                  </a:lnTo>
                  <a:lnTo>
                    <a:pt x="7460" y="14948"/>
                  </a:lnTo>
                  <a:lnTo>
                    <a:pt x="7287" y="14776"/>
                  </a:lnTo>
                  <a:lnTo>
                    <a:pt x="7230" y="14632"/>
                  </a:lnTo>
                  <a:lnTo>
                    <a:pt x="7316" y="14488"/>
                  </a:lnTo>
                  <a:lnTo>
                    <a:pt x="7316" y="14430"/>
                  </a:lnTo>
                  <a:lnTo>
                    <a:pt x="7172" y="14401"/>
                  </a:lnTo>
                  <a:lnTo>
                    <a:pt x="7086" y="14257"/>
                  </a:lnTo>
                  <a:lnTo>
                    <a:pt x="7057" y="14171"/>
                  </a:lnTo>
                  <a:lnTo>
                    <a:pt x="6654" y="14142"/>
                  </a:lnTo>
                  <a:lnTo>
                    <a:pt x="6538" y="14113"/>
                  </a:lnTo>
                  <a:lnTo>
                    <a:pt x="6366" y="14142"/>
                  </a:lnTo>
                  <a:lnTo>
                    <a:pt x="6366" y="14228"/>
                  </a:lnTo>
                  <a:lnTo>
                    <a:pt x="6222" y="14286"/>
                  </a:lnTo>
                  <a:lnTo>
                    <a:pt x="6222" y="14401"/>
                  </a:lnTo>
                  <a:lnTo>
                    <a:pt x="6106" y="14459"/>
                  </a:lnTo>
                  <a:lnTo>
                    <a:pt x="5962" y="14401"/>
                  </a:lnTo>
                  <a:lnTo>
                    <a:pt x="5934" y="14315"/>
                  </a:lnTo>
                  <a:lnTo>
                    <a:pt x="5818" y="14315"/>
                  </a:lnTo>
                  <a:lnTo>
                    <a:pt x="5732" y="14401"/>
                  </a:lnTo>
                  <a:lnTo>
                    <a:pt x="5646" y="14257"/>
                  </a:lnTo>
                  <a:lnTo>
                    <a:pt x="5646" y="14084"/>
                  </a:lnTo>
                  <a:lnTo>
                    <a:pt x="5588" y="14027"/>
                  </a:lnTo>
                  <a:lnTo>
                    <a:pt x="5502" y="14113"/>
                  </a:lnTo>
                  <a:lnTo>
                    <a:pt x="5358" y="14113"/>
                  </a:lnTo>
                  <a:lnTo>
                    <a:pt x="5271" y="14027"/>
                  </a:lnTo>
                  <a:lnTo>
                    <a:pt x="4983" y="14027"/>
                  </a:lnTo>
                  <a:lnTo>
                    <a:pt x="4810" y="14200"/>
                  </a:lnTo>
                  <a:lnTo>
                    <a:pt x="4781" y="14344"/>
                  </a:lnTo>
                  <a:lnTo>
                    <a:pt x="4695" y="14401"/>
                  </a:lnTo>
                  <a:lnTo>
                    <a:pt x="4637" y="14315"/>
                  </a:lnTo>
                  <a:lnTo>
                    <a:pt x="4522" y="14315"/>
                  </a:lnTo>
                  <a:lnTo>
                    <a:pt x="4407" y="14488"/>
                  </a:lnTo>
                  <a:lnTo>
                    <a:pt x="4292" y="14488"/>
                  </a:lnTo>
                  <a:lnTo>
                    <a:pt x="4177" y="14632"/>
                  </a:lnTo>
                  <a:lnTo>
                    <a:pt x="4004" y="14776"/>
                  </a:lnTo>
                  <a:lnTo>
                    <a:pt x="3889" y="14776"/>
                  </a:lnTo>
                  <a:lnTo>
                    <a:pt x="3860" y="14891"/>
                  </a:lnTo>
                  <a:lnTo>
                    <a:pt x="3773" y="14977"/>
                  </a:lnTo>
                  <a:lnTo>
                    <a:pt x="3687" y="14891"/>
                  </a:lnTo>
                  <a:lnTo>
                    <a:pt x="3601" y="14891"/>
                  </a:lnTo>
                  <a:lnTo>
                    <a:pt x="3514" y="15006"/>
                  </a:lnTo>
                  <a:lnTo>
                    <a:pt x="3370" y="15006"/>
                  </a:lnTo>
                  <a:lnTo>
                    <a:pt x="3313" y="14891"/>
                  </a:lnTo>
                  <a:close/>
                </a:path>
              </a:pathLst>
            </a:custGeom>
            <a:solidFill>
              <a:schemeClr val="accent3"/>
            </a:solidFill>
            <a:ln>
              <a:noFill/>
            </a:ln>
          </p:spPr>
        </p:sp>
        <p:sp>
          <p:nvSpPr>
            <p:cNvPr id="1664" name="Google Shape;1664;p79"/>
            <p:cNvSpPr/>
            <p:nvPr/>
          </p:nvSpPr>
          <p:spPr>
            <a:xfrm>
              <a:off x="5399280" y="2853360"/>
              <a:ext cx="408226" cy="254170"/>
            </a:xfrm>
            <a:custGeom>
              <a:rect b="b" l="l" r="r" t="t"/>
              <a:pathLst>
                <a:path extrusionOk="0" h="11176" w="17944">
                  <a:moveTo>
                    <a:pt x="14171" y="11147"/>
                  </a:moveTo>
                  <a:lnTo>
                    <a:pt x="14257" y="10427"/>
                  </a:lnTo>
                  <a:lnTo>
                    <a:pt x="14488" y="9880"/>
                  </a:lnTo>
                  <a:lnTo>
                    <a:pt x="14603" y="9765"/>
                  </a:lnTo>
                  <a:lnTo>
                    <a:pt x="14574" y="9448"/>
                  </a:lnTo>
                  <a:lnTo>
                    <a:pt x="14344" y="9361"/>
                  </a:lnTo>
                  <a:lnTo>
                    <a:pt x="14228" y="9045"/>
                  </a:lnTo>
                  <a:lnTo>
                    <a:pt x="14344" y="8814"/>
                  </a:lnTo>
                  <a:lnTo>
                    <a:pt x="14286" y="8584"/>
                  </a:lnTo>
                  <a:lnTo>
                    <a:pt x="13969" y="8584"/>
                  </a:lnTo>
                  <a:lnTo>
                    <a:pt x="13768" y="8699"/>
                  </a:lnTo>
                  <a:lnTo>
                    <a:pt x="13480" y="8267"/>
                  </a:lnTo>
                  <a:lnTo>
                    <a:pt x="13480" y="7921"/>
                  </a:lnTo>
                  <a:lnTo>
                    <a:pt x="13710" y="7748"/>
                  </a:lnTo>
                  <a:lnTo>
                    <a:pt x="14200" y="7835"/>
                  </a:lnTo>
                  <a:lnTo>
                    <a:pt x="14401" y="7777"/>
                  </a:lnTo>
                  <a:lnTo>
                    <a:pt x="14430" y="7518"/>
                  </a:lnTo>
                  <a:lnTo>
                    <a:pt x="14862" y="7345"/>
                  </a:lnTo>
                  <a:lnTo>
                    <a:pt x="14776" y="7172"/>
                  </a:lnTo>
                  <a:lnTo>
                    <a:pt x="14689" y="7086"/>
                  </a:lnTo>
                  <a:lnTo>
                    <a:pt x="15179" y="6971"/>
                  </a:lnTo>
                  <a:lnTo>
                    <a:pt x="15553" y="6827"/>
                  </a:lnTo>
                  <a:lnTo>
                    <a:pt x="15553" y="6596"/>
                  </a:lnTo>
                  <a:lnTo>
                    <a:pt x="15208" y="6424"/>
                  </a:lnTo>
                  <a:lnTo>
                    <a:pt x="15237" y="6164"/>
                  </a:lnTo>
                  <a:lnTo>
                    <a:pt x="15496" y="6049"/>
                  </a:lnTo>
                  <a:lnTo>
                    <a:pt x="15813" y="5847"/>
                  </a:lnTo>
                  <a:lnTo>
                    <a:pt x="16043" y="5847"/>
                  </a:lnTo>
                  <a:lnTo>
                    <a:pt x="16389" y="5502"/>
                  </a:lnTo>
                  <a:lnTo>
                    <a:pt x="16619" y="5732"/>
                  </a:lnTo>
                  <a:lnTo>
                    <a:pt x="16705" y="5905"/>
                  </a:lnTo>
                  <a:lnTo>
                    <a:pt x="17253" y="5819"/>
                  </a:lnTo>
                  <a:lnTo>
                    <a:pt x="17656" y="5847"/>
                  </a:lnTo>
                  <a:lnTo>
                    <a:pt x="17944" y="5502"/>
                  </a:lnTo>
                  <a:lnTo>
                    <a:pt x="17886" y="5271"/>
                  </a:lnTo>
                  <a:lnTo>
                    <a:pt x="17339" y="4839"/>
                  </a:lnTo>
                  <a:lnTo>
                    <a:pt x="17195" y="4811"/>
                  </a:lnTo>
                  <a:lnTo>
                    <a:pt x="17166" y="5127"/>
                  </a:lnTo>
                  <a:lnTo>
                    <a:pt x="16994" y="5329"/>
                  </a:lnTo>
                  <a:lnTo>
                    <a:pt x="16792" y="5271"/>
                  </a:lnTo>
                  <a:lnTo>
                    <a:pt x="16590" y="5070"/>
                  </a:lnTo>
                  <a:lnTo>
                    <a:pt x="16072" y="4926"/>
                  </a:lnTo>
                  <a:lnTo>
                    <a:pt x="15870" y="4782"/>
                  </a:lnTo>
                  <a:lnTo>
                    <a:pt x="16043" y="4523"/>
                  </a:lnTo>
                  <a:lnTo>
                    <a:pt x="16389" y="3975"/>
                  </a:lnTo>
                  <a:lnTo>
                    <a:pt x="16389" y="3745"/>
                  </a:lnTo>
                  <a:lnTo>
                    <a:pt x="16187" y="3716"/>
                  </a:lnTo>
                  <a:lnTo>
                    <a:pt x="15985" y="4004"/>
                  </a:lnTo>
                  <a:lnTo>
                    <a:pt x="15784" y="4091"/>
                  </a:lnTo>
                  <a:lnTo>
                    <a:pt x="15352" y="4609"/>
                  </a:lnTo>
                  <a:lnTo>
                    <a:pt x="15208" y="4897"/>
                  </a:lnTo>
                  <a:lnTo>
                    <a:pt x="15064" y="5070"/>
                  </a:lnTo>
                  <a:lnTo>
                    <a:pt x="14833" y="5473"/>
                  </a:lnTo>
                  <a:lnTo>
                    <a:pt x="14401" y="5876"/>
                  </a:lnTo>
                  <a:lnTo>
                    <a:pt x="14286" y="5819"/>
                  </a:lnTo>
                  <a:lnTo>
                    <a:pt x="13768" y="5559"/>
                  </a:lnTo>
                  <a:lnTo>
                    <a:pt x="13393" y="5502"/>
                  </a:lnTo>
                  <a:lnTo>
                    <a:pt x="13076" y="5588"/>
                  </a:lnTo>
                  <a:lnTo>
                    <a:pt x="12558" y="5847"/>
                  </a:lnTo>
                  <a:lnTo>
                    <a:pt x="12328" y="5819"/>
                  </a:lnTo>
                  <a:lnTo>
                    <a:pt x="11867" y="4523"/>
                  </a:lnTo>
                  <a:lnTo>
                    <a:pt x="11089" y="4436"/>
                  </a:lnTo>
                  <a:lnTo>
                    <a:pt x="11060" y="2852"/>
                  </a:lnTo>
                  <a:lnTo>
                    <a:pt x="10657" y="2967"/>
                  </a:lnTo>
                  <a:lnTo>
                    <a:pt x="10398" y="2305"/>
                  </a:lnTo>
                  <a:lnTo>
                    <a:pt x="9822" y="1873"/>
                  </a:lnTo>
                  <a:lnTo>
                    <a:pt x="7978" y="1873"/>
                  </a:lnTo>
                  <a:lnTo>
                    <a:pt x="6337" y="2074"/>
                  </a:lnTo>
                  <a:lnTo>
                    <a:pt x="5386" y="1498"/>
                  </a:lnTo>
                  <a:lnTo>
                    <a:pt x="4695" y="1239"/>
                  </a:lnTo>
                  <a:lnTo>
                    <a:pt x="2938" y="1"/>
                  </a:lnTo>
                  <a:lnTo>
                    <a:pt x="0" y="548"/>
                  </a:lnTo>
                  <a:lnTo>
                    <a:pt x="893" y="5847"/>
                  </a:lnTo>
                  <a:lnTo>
                    <a:pt x="1411" y="5819"/>
                  </a:lnTo>
                  <a:lnTo>
                    <a:pt x="1872" y="5876"/>
                  </a:lnTo>
                  <a:lnTo>
                    <a:pt x="1987" y="5617"/>
                  </a:lnTo>
                  <a:lnTo>
                    <a:pt x="1815" y="5444"/>
                  </a:lnTo>
                  <a:lnTo>
                    <a:pt x="1728" y="5041"/>
                  </a:lnTo>
                  <a:lnTo>
                    <a:pt x="1959" y="4551"/>
                  </a:lnTo>
                  <a:lnTo>
                    <a:pt x="2304" y="4523"/>
                  </a:lnTo>
                  <a:lnTo>
                    <a:pt x="2477" y="4235"/>
                  </a:lnTo>
                  <a:lnTo>
                    <a:pt x="2736" y="4091"/>
                  </a:lnTo>
                  <a:lnTo>
                    <a:pt x="2995" y="4235"/>
                  </a:lnTo>
                  <a:lnTo>
                    <a:pt x="3139" y="4177"/>
                  </a:lnTo>
                  <a:lnTo>
                    <a:pt x="2938" y="3889"/>
                  </a:lnTo>
                  <a:lnTo>
                    <a:pt x="3456" y="3947"/>
                  </a:lnTo>
                  <a:lnTo>
                    <a:pt x="4205" y="4321"/>
                  </a:lnTo>
                  <a:lnTo>
                    <a:pt x="4868" y="4695"/>
                  </a:lnTo>
                  <a:lnTo>
                    <a:pt x="4925" y="4955"/>
                  </a:lnTo>
                  <a:lnTo>
                    <a:pt x="5761" y="5387"/>
                  </a:lnTo>
                  <a:lnTo>
                    <a:pt x="6423" y="5732"/>
                  </a:lnTo>
                  <a:lnTo>
                    <a:pt x="6596" y="5617"/>
                  </a:lnTo>
                  <a:lnTo>
                    <a:pt x="6826" y="5675"/>
                  </a:lnTo>
                  <a:lnTo>
                    <a:pt x="7287" y="5991"/>
                  </a:lnTo>
                  <a:lnTo>
                    <a:pt x="7489" y="6654"/>
                  </a:lnTo>
                  <a:lnTo>
                    <a:pt x="7719" y="6827"/>
                  </a:lnTo>
                  <a:lnTo>
                    <a:pt x="7806" y="7115"/>
                  </a:lnTo>
                  <a:lnTo>
                    <a:pt x="8036" y="7576"/>
                  </a:lnTo>
                  <a:lnTo>
                    <a:pt x="8439" y="7748"/>
                  </a:lnTo>
                  <a:lnTo>
                    <a:pt x="9188" y="8209"/>
                  </a:lnTo>
                  <a:lnTo>
                    <a:pt x="9908" y="8757"/>
                  </a:lnTo>
                  <a:lnTo>
                    <a:pt x="10743" y="9131"/>
                  </a:lnTo>
                  <a:lnTo>
                    <a:pt x="11492" y="9649"/>
                  </a:lnTo>
                  <a:lnTo>
                    <a:pt x="12097" y="9736"/>
                  </a:lnTo>
                  <a:lnTo>
                    <a:pt x="12212" y="9880"/>
                  </a:lnTo>
                  <a:lnTo>
                    <a:pt x="12414" y="9851"/>
                  </a:lnTo>
                  <a:lnTo>
                    <a:pt x="12817" y="10139"/>
                  </a:lnTo>
                  <a:lnTo>
                    <a:pt x="12817" y="10427"/>
                  </a:lnTo>
                  <a:lnTo>
                    <a:pt x="12875" y="10945"/>
                  </a:lnTo>
                  <a:lnTo>
                    <a:pt x="13192" y="10859"/>
                  </a:lnTo>
                  <a:lnTo>
                    <a:pt x="13422" y="10945"/>
                  </a:lnTo>
                  <a:lnTo>
                    <a:pt x="13566" y="11147"/>
                  </a:lnTo>
                  <a:lnTo>
                    <a:pt x="13710" y="11176"/>
                  </a:lnTo>
                  <a:lnTo>
                    <a:pt x="13883" y="11003"/>
                  </a:lnTo>
                  <a:lnTo>
                    <a:pt x="14084" y="11003"/>
                  </a:lnTo>
                  <a:close/>
                </a:path>
              </a:pathLst>
            </a:custGeom>
            <a:solidFill>
              <a:schemeClr val="accent3"/>
            </a:solidFill>
            <a:ln>
              <a:noFill/>
            </a:ln>
          </p:spPr>
        </p:sp>
        <p:sp>
          <p:nvSpPr>
            <p:cNvPr id="1665" name="Google Shape;1665;p79"/>
            <p:cNvSpPr/>
            <p:nvPr/>
          </p:nvSpPr>
          <p:spPr>
            <a:xfrm>
              <a:off x="5327280" y="2941920"/>
              <a:ext cx="364680" cy="229315"/>
            </a:xfrm>
            <a:custGeom>
              <a:rect b="b" l="l" r="r" t="t"/>
              <a:pathLst>
                <a:path extrusionOk="0" h="10082" w="16044">
                  <a:moveTo>
                    <a:pt x="16044" y="7057"/>
                  </a:moveTo>
                  <a:lnTo>
                    <a:pt x="15986" y="6539"/>
                  </a:lnTo>
                  <a:lnTo>
                    <a:pt x="15986" y="6251"/>
                  </a:lnTo>
                  <a:lnTo>
                    <a:pt x="15583" y="5963"/>
                  </a:lnTo>
                  <a:lnTo>
                    <a:pt x="15381" y="5992"/>
                  </a:lnTo>
                  <a:lnTo>
                    <a:pt x="15266" y="5848"/>
                  </a:lnTo>
                  <a:lnTo>
                    <a:pt x="14661" y="5761"/>
                  </a:lnTo>
                  <a:lnTo>
                    <a:pt x="13912" y="5243"/>
                  </a:lnTo>
                  <a:lnTo>
                    <a:pt x="13077" y="4869"/>
                  </a:lnTo>
                  <a:lnTo>
                    <a:pt x="12357" y="4321"/>
                  </a:lnTo>
                  <a:lnTo>
                    <a:pt x="11608" y="3860"/>
                  </a:lnTo>
                  <a:lnTo>
                    <a:pt x="11205" y="3688"/>
                  </a:lnTo>
                  <a:lnTo>
                    <a:pt x="10975" y="3227"/>
                  </a:lnTo>
                  <a:lnTo>
                    <a:pt x="10888" y="2939"/>
                  </a:lnTo>
                  <a:lnTo>
                    <a:pt x="10658" y="2766"/>
                  </a:lnTo>
                  <a:lnTo>
                    <a:pt x="10456" y="2103"/>
                  </a:lnTo>
                  <a:lnTo>
                    <a:pt x="9995" y="1787"/>
                  </a:lnTo>
                  <a:lnTo>
                    <a:pt x="9765" y="1729"/>
                  </a:lnTo>
                  <a:lnTo>
                    <a:pt x="9592" y="1844"/>
                  </a:lnTo>
                  <a:lnTo>
                    <a:pt x="8930" y="1499"/>
                  </a:lnTo>
                  <a:lnTo>
                    <a:pt x="8094" y="1067"/>
                  </a:lnTo>
                  <a:lnTo>
                    <a:pt x="8037" y="807"/>
                  </a:lnTo>
                  <a:lnTo>
                    <a:pt x="7374" y="433"/>
                  </a:lnTo>
                  <a:lnTo>
                    <a:pt x="6625" y="59"/>
                  </a:lnTo>
                  <a:lnTo>
                    <a:pt x="6107" y="1"/>
                  </a:lnTo>
                  <a:lnTo>
                    <a:pt x="6308" y="289"/>
                  </a:lnTo>
                  <a:lnTo>
                    <a:pt x="6164" y="347"/>
                  </a:lnTo>
                  <a:lnTo>
                    <a:pt x="5905" y="203"/>
                  </a:lnTo>
                  <a:lnTo>
                    <a:pt x="5646" y="347"/>
                  </a:lnTo>
                  <a:lnTo>
                    <a:pt x="5473" y="635"/>
                  </a:lnTo>
                  <a:lnTo>
                    <a:pt x="5128" y="663"/>
                  </a:lnTo>
                  <a:lnTo>
                    <a:pt x="4897" y="1153"/>
                  </a:lnTo>
                  <a:lnTo>
                    <a:pt x="4984" y="1556"/>
                  </a:lnTo>
                  <a:lnTo>
                    <a:pt x="5156" y="1729"/>
                  </a:lnTo>
                  <a:lnTo>
                    <a:pt x="5041" y="1988"/>
                  </a:lnTo>
                  <a:lnTo>
                    <a:pt x="4580" y="1931"/>
                  </a:lnTo>
                  <a:lnTo>
                    <a:pt x="3918" y="1988"/>
                  </a:lnTo>
                  <a:lnTo>
                    <a:pt x="3457" y="2075"/>
                  </a:lnTo>
                  <a:lnTo>
                    <a:pt x="2737" y="1239"/>
                  </a:lnTo>
                  <a:lnTo>
                    <a:pt x="1959" y="779"/>
                  </a:lnTo>
                  <a:lnTo>
                    <a:pt x="1239" y="692"/>
                  </a:lnTo>
                  <a:lnTo>
                    <a:pt x="692" y="865"/>
                  </a:lnTo>
                  <a:lnTo>
                    <a:pt x="1" y="1499"/>
                  </a:lnTo>
                  <a:lnTo>
                    <a:pt x="1" y="1585"/>
                  </a:lnTo>
                  <a:lnTo>
                    <a:pt x="174" y="1758"/>
                  </a:lnTo>
                  <a:lnTo>
                    <a:pt x="231" y="1902"/>
                  </a:lnTo>
                  <a:lnTo>
                    <a:pt x="433" y="2046"/>
                  </a:lnTo>
                  <a:lnTo>
                    <a:pt x="490" y="2247"/>
                  </a:lnTo>
                  <a:lnTo>
                    <a:pt x="721" y="2622"/>
                  </a:lnTo>
                  <a:lnTo>
                    <a:pt x="692" y="2939"/>
                  </a:lnTo>
                  <a:lnTo>
                    <a:pt x="548" y="3198"/>
                  </a:lnTo>
                  <a:lnTo>
                    <a:pt x="606" y="3745"/>
                  </a:lnTo>
                  <a:lnTo>
                    <a:pt x="721" y="3918"/>
                  </a:lnTo>
                  <a:lnTo>
                    <a:pt x="778" y="4091"/>
                  </a:lnTo>
                  <a:lnTo>
                    <a:pt x="1182" y="4436"/>
                  </a:lnTo>
                  <a:lnTo>
                    <a:pt x="1153" y="4292"/>
                  </a:lnTo>
                  <a:lnTo>
                    <a:pt x="1038" y="4177"/>
                  </a:lnTo>
                  <a:lnTo>
                    <a:pt x="1095" y="4091"/>
                  </a:lnTo>
                  <a:lnTo>
                    <a:pt x="1412" y="4148"/>
                  </a:lnTo>
                  <a:lnTo>
                    <a:pt x="1556" y="4033"/>
                  </a:lnTo>
                  <a:lnTo>
                    <a:pt x="1642" y="4120"/>
                  </a:lnTo>
                  <a:lnTo>
                    <a:pt x="1614" y="4350"/>
                  </a:lnTo>
                  <a:lnTo>
                    <a:pt x="1671" y="4580"/>
                  </a:lnTo>
                  <a:lnTo>
                    <a:pt x="1786" y="4523"/>
                  </a:lnTo>
                  <a:lnTo>
                    <a:pt x="1959" y="4724"/>
                  </a:lnTo>
                  <a:lnTo>
                    <a:pt x="1873" y="4811"/>
                  </a:lnTo>
                  <a:lnTo>
                    <a:pt x="1700" y="4753"/>
                  </a:lnTo>
                  <a:lnTo>
                    <a:pt x="1556" y="4782"/>
                  </a:lnTo>
                  <a:lnTo>
                    <a:pt x="1470" y="4696"/>
                  </a:lnTo>
                  <a:lnTo>
                    <a:pt x="1268" y="4869"/>
                  </a:lnTo>
                  <a:lnTo>
                    <a:pt x="1268" y="5070"/>
                  </a:lnTo>
                  <a:lnTo>
                    <a:pt x="1412" y="5243"/>
                  </a:lnTo>
                  <a:lnTo>
                    <a:pt x="1383" y="4984"/>
                  </a:lnTo>
                  <a:lnTo>
                    <a:pt x="1498" y="4955"/>
                  </a:lnTo>
                  <a:lnTo>
                    <a:pt x="1614" y="5041"/>
                  </a:lnTo>
                  <a:lnTo>
                    <a:pt x="1758" y="5070"/>
                  </a:lnTo>
                  <a:lnTo>
                    <a:pt x="1902" y="5272"/>
                  </a:lnTo>
                  <a:lnTo>
                    <a:pt x="2190" y="5416"/>
                  </a:lnTo>
                  <a:lnTo>
                    <a:pt x="2247" y="5646"/>
                  </a:lnTo>
                  <a:lnTo>
                    <a:pt x="2247" y="5963"/>
                  </a:lnTo>
                  <a:lnTo>
                    <a:pt x="2276" y="6136"/>
                  </a:lnTo>
                  <a:lnTo>
                    <a:pt x="2276" y="6712"/>
                  </a:lnTo>
                  <a:lnTo>
                    <a:pt x="2363" y="7115"/>
                  </a:lnTo>
                  <a:lnTo>
                    <a:pt x="2564" y="7662"/>
                  </a:lnTo>
                  <a:lnTo>
                    <a:pt x="2795" y="7518"/>
                  </a:lnTo>
                  <a:lnTo>
                    <a:pt x="3342" y="7490"/>
                  </a:lnTo>
                  <a:lnTo>
                    <a:pt x="3457" y="7202"/>
                  </a:lnTo>
                  <a:lnTo>
                    <a:pt x="3601" y="7000"/>
                  </a:lnTo>
                  <a:lnTo>
                    <a:pt x="3774" y="7000"/>
                  </a:lnTo>
                  <a:lnTo>
                    <a:pt x="4235" y="6597"/>
                  </a:lnTo>
                  <a:lnTo>
                    <a:pt x="4724" y="6510"/>
                  </a:lnTo>
                  <a:lnTo>
                    <a:pt x="5128" y="6597"/>
                  </a:lnTo>
                  <a:lnTo>
                    <a:pt x="5214" y="6337"/>
                  </a:lnTo>
                  <a:lnTo>
                    <a:pt x="5444" y="6280"/>
                  </a:lnTo>
                  <a:lnTo>
                    <a:pt x="5646" y="6366"/>
                  </a:lnTo>
                  <a:lnTo>
                    <a:pt x="5905" y="6366"/>
                  </a:lnTo>
                  <a:lnTo>
                    <a:pt x="6308" y="6683"/>
                  </a:lnTo>
                  <a:lnTo>
                    <a:pt x="6654" y="6769"/>
                  </a:lnTo>
                  <a:lnTo>
                    <a:pt x="7288" y="7173"/>
                  </a:lnTo>
                  <a:lnTo>
                    <a:pt x="7461" y="7173"/>
                  </a:lnTo>
                  <a:lnTo>
                    <a:pt x="7662" y="7057"/>
                  </a:lnTo>
                  <a:lnTo>
                    <a:pt x="8094" y="7230"/>
                  </a:lnTo>
                  <a:lnTo>
                    <a:pt x="8325" y="7288"/>
                  </a:lnTo>
                  <a:lnTo>
                    <a:pt x="8382" y="7605"/>
                  </a:lnTo>
                  <a:lnTo>
                    <a:pt x="8497" y="7691"/>
                  </a:lnTo>
                  <a:lnTo>
                    <a:pt x="8728" y="7634"/>
                  </a:lnTo>
                  <a:lnTo>
                    <a:pt x="9160" y="7720"/>
                  </a:lnTo>
                  <a:lnTo>
                    <a:pt x="9592" y="8354"/>
                  </a:lnTo>
                  <a:lnTo>
                    <a:pt x="10082" y="8382"/>
                  </a:lnTo>
                  <a:lnTo>
                    <a:pt x="10370" y="8498"/>
                  </a:lnTo>
                  <a:lnTo>
                    <a:pt x="10542" y="8814"/>
                  </a:lnTo>
                  <a:lnTo>
                    <a:pt x="10456" y="8987"/>
                  </a:lnTo>
                  <a:lnTo>
                    <a:pt x="10571" y="9275"/>
                  </a:lnTo>
                  <a:lnTo>
                    <a:pt x="10542" y="9448"/>
                  </a:lnTo>
                  <a:lnTo>
                    <a:pt x="10629" y="9621"/>
                  </a:lnTo>
                  <a:lnTo>
                    <a:pt x="10744" y="9563"/>
                  </a:lnTo>
                  <a:lnTo>
                    <a:pt x="11003" y="9621"/>
                  </a:lnTo>
                  <a:lnTo>
                    <a:pt x="11176" y="9765"/>
                  </a:lnTo>
                  <a:lnTo>
                    <a:pt x="11349" y="9765"/>
                  </a:lnTo>
                  <a:lnTo>
                    <a:pt x="11522" y="9621"/>
                  </a:lnTo>
                  <a:lnTo>
                    <a:pt x="11695" y="9621"/>
                  </a:lnTo>
                  <a:lnTo>
                    <a:pt x="11954" y="9823"/>
                  </a:lnTo>
                  <a:lnTo>
                    <a:pt x="12011" y="9995"/>
                  </a:lnTo>
                  <a:lnTo>
                    <a:pt x="12098" y="10082"/>
                  </a:lnTo>
                  <a:lnTo>
                    <a:pt x="12213" y="9938"/>
                  </a:lnTo>
                  <a:lnTo>
                    <a:pt x="12530" y="9909"/>
                  </a:lnTo>
                  <a:lnTo>
                    <a:pt x="12703" y="9707"/>
                  </a:lnTo>
                  <a:lnTo>
                    <a:pt x="12731" y="9563"/>
                  </a:lnTo>
                  <a:lnTo>
                    <a:pt x="12875" y="9448"/>
                  </a:lnTo>
                  <a:lnTo>
                    <a:pt x="12818" y="9304"/>
                  </a:lnTo>
                  <a:lnTo>
                    <a:pt x="13163" y="9102"/>
                  </a:lnTo>
                  <a:lnTo>
                    <a:pt x="13596" y="9016"/>
                  </a:lnTo>
                  <a:lnTo>
                    <a:pt x="13653" y="8901"/>
                  </a:lnTo>
                  <a:lnTo>
                    <a:pt x="13797" y="8786"/>
                  </a:lnTo>
                  <a:lnTo>
                    <a:pt x="13999" y="8728"/>
                  </a:lnTo>
                  <a:lnTo>
                    <a:pt x="14056" y="8440"/>
                  </a:lnTo>
                  <a:lnTo>
                    <a:pt x="14056" y="8152"/>
                  </a:lnTo>
                  <a:lnTo>
                    <a:pt x="14316" y="7893"/>
                  </a:lnTo>
                  <a:lnTo>
                    <a:pt x="14316" y="7662"/>
                  </a:lnTo>
                  <a:lnTo>
                    <a:pt x="14229" y="7576"/>
                  </a:lnTo>
                  <a:lnTo>
                    <a:pt x="14229" y="7432"/>
                  </a:lnTo>
                  <a:lnTo>
                    <a:pt x="14344" y="7374"/>
                  </a:lnTo>
                  <a:lnTo>
                    <a:pt x="14460" y="7288"/>
                  </a:lnTo>
                  <a:lnTo>
                    <a:pt x="14748" y="7202"/>
                  </a:lnTo>
                  <a:lnTo>
                    <a:pt x="14863" y="7230"/>
                  </a:lnTo>
                  <a:lnTo>
                    <a:pt x="15180" y="6971"/>
                  </a:lnTo>
                  <a:lnTo>
                    <a:pt x="15439" y="6885"/>
                  </a:lnTo>
                  <a:lnTo>
                    <a:pt x="15669" y="7029"/>
                  </a:lnTo>
                  <a:lnTo>
                    <a:pt x="15900" y="6971"/>
                  </a:lnTo>
                  <a:lnTo>
                    <a:pt x="15986" y="7057"/>
                  </a:lnTo>
                  <a:close/>
                </a:path>
              </a:pathLst>
            </a:custGeom>
            <a:solidFill>
              <a:schemeClr val="accent3"/>
            </a:solidFill>
            <a:ln>
              <a:noFill/>
            </a:ln>
          </p:spPr>
        </p:sp>
        <p:sp>
          <p:nvSpPr>
            <p:cNvPr id="1666" name="Google Shape;1666;p79"/>
            <p:cNvSpPr/>
            <p:nvPr/>
          </p:nvSpPr>
          <p:spPr>
            <a:xfrm>
              <a:off x="7047360" y="3603600"/>
              <a:ext cx="251278" cy="380145"/>
            </a:xfrm>
            <a:custGeom>
              <a:rect b="b" l="l" r="r" t="t"/>
              <a:pathLst>
                <a:path extrusionOk="0" h="16706" w="11061">
                  <a:moveTo>
                    <a:pt x="3947" y="807"/>
                  </a:moveTo>
                  <a:lnTo>
                    <a:pt x="4263" y="807"/>
                  </a:lnTo>
                  <a:lnTo>
                    <a:pt x="4062" y="893"/>
                  </a:lnTo>
                  <a:lnTo>
                    <a:pt x="3975" y="807"/>
                  </a:lnTo>
                  <a:close/>
                  <a:moveTo>
                    <a:pt x="3803" y="317"/>
                  </a:moveTo>
                  <a:lnTo>
                    <a:pt x="3975" y="461"/>
                  </a:lnTo>
                  <a:lnTo>
                    <a:pt x="3745" y="490"/>
                  </a:lnTo>
                  <a:close/>
                  <a:moveTo>
                    <a:pt x="4292" y="1"/>
                  </a:moveTo>
                  <a:lnTo>
                    <a:pt x="4119" y="116"/>
                  </a:lnTo>
                  <a:lnTo>
                    <a:pt x="4263" y="260"/>
                  </a:lnTo>
                  <a:close/>
                  <a:moveTo>
                    <a:pt x="4753" y="548"/>
                  </a:moveTo>
                  <a:lnTo>
                    <a:pt x="4638" y="721"/>
                  </a:lnTo>
                  <a:lnTo>
                    <a:pt x="4753" y="836"/>
                  </a:lnTo>
                  <a:lnTo>
                    <a:pt x="4839" y="663"/>
                  </a:lnTo>
                  <a:cubicBezTo>
                    <a:pt x="4811" y="634"/>
                    <a:pt x="4782" y="605"/>
                    <a:pt x="4753" y="548"/>
                  </a:cubicBezTo>
                  <a:close/>
                  <a:moveTo>
                    <a:pt x="4868" y="6222"/>
                  </a:moveTo>
                  <a:lnTo>
                    <a:pt x="5041" y="6366"/>
                  </a:lnTo>
                  <a:lnTo>
                    <a:pt x="5127" y="6568"/>
                  </a:lnTo>
                  <a:lnTo>
                    <a:pt x="5387" y="6654"/>
                  </a:lnTo>
                  <a:lnTo>
                    <a:pt x="5559" y="6596"/>
                  </a:lnTo>
                  <a:lnTo>
                    <a:pt x="5617" y="6423"/>
                  </a:lnTo>
                  <a:lnTo>
                    <a:pt x="5905" y="6193"/>
                  </a:lnTo>
                  <a:lnTo>
                    <a:pt x="6136" y="6193"/>
                  </a:lnTo>
                  <a:lnTo>
                    <a:pt x="6452" y="6395"/>
                  </a:lnTo>
                  <a:lnTo>
                    <a:pt x="6596" y="6654"/>
                  </a:lnTo>
                  <a:lnTo>
                    <a:pt x="6568" y="6884"/>
                  </a:lnTo>
                  <a:lnTo>
                    <a:pt x="6683" y="7000"/>
                  </a:lnTo>
                  <a:lnTo>
                    <a:pt x="6827" y="6913"/>
                  </a:lnTo>
                  <a:lnTo>
                    <a:pt x="6827" y="6683"/>
                  </a:lnTo>
                  <a:lnTo>
                    <a:pt x="6913" y="6625"/>
                  </a:lnTo>
                  <a:lnTo>
                    <a:pt x="7028" y="6827"/>
                  </a:lnTo>
                  <a:lnTo>
                    <a:pt x="7316" y="6827"/>
                  </a:lnTo>
                  <a:lnTo>
                    <a:pt x="7518" y="6971"/>
                  </a:lnTo>
                  <a:lnTo>
                    <a:pt x="7576" y="7057"/>
                  </a:lnTo>
                  <a:lnTo>
                    <a:pt x="7403" y="7057"/>
                  </a:lnTo>
                  <a:lnTo>
                    <a:pt x="7288" y="7000"/>
                  </a:lnTo>
                  <a:lnTo>
                    <a:pt x="7201" y="7086"/>
                  </a:lnTo>
                  <a:lnTo>
                    <a:pt x="7230" y="7259"/>
                  </a:lnTo>
                  <a:lnTo>
                    <a:pt x="7374" y="7662"/>
                  </a:lnTo>
                  <a:lnTo>
                    <a:pt x="7374" y="7806"/>
                  </a:lnTo>
                  <a:lnTo>
                    <a:pt x="7604" y="7806"/>
                  </a:lnTo>
                  <a:lnTo>
                    <a:pt x="7777" y="7892"/>
                  </a:lnTo>
                  <a:lnTo>
                    <a:pt x="7950" y="7892"/>
                  </a:lnTo>
                  <a:lnTo>
                    <a:pt x="8037" y="8008"/>
                  </a:lnTo>
                  <a:lnTo>
                    <a:pt x="7950" y="8094"/>
                  </a:lnTo>
                  <a:lnTo>
                    <a:pt x="7979" y="8238"/>
                  </a:lnTo>
                  <a:lnTo>
                    <a:pt x="7892" y="8555"/>
                  </a:lnTo>
                  <a:lnTo>
                    <a:pt x="7691" y="8497"/>
                  </a:lnTo>
                  <a:lnTo>
                    <a:pt x="7518" y="8267"/>
                  </a:lnTo>
                  <a:lnTo>
                    <a:pt x="7691" y="8180"/>
                  </a:lnTo>
                  <a:lnTo>
                    <a:pt x="7691" y="8065"/>
                  </a:lnTo>
                  <a:lnTo>
                    <a:pt x="7518" y="8008"/>
                  </a:lnTo>
                  <a:lnTo>
                    <a:pt x="7518" y="8094"/>
                  </a:lnTo>
                  <a:lnTo>
                    <a:pt x="7316" y="8152"/>
                  </a:lnTo>
                  <a:lnTo>
                    <a:pt x="7057" y="7864"/>
                  </a:lnTo>
                  <a:lnTo>
                    <a:pt x="6884" y="7806"/>
                  </a:lnTo>
                  <a:lnTo>
                    <a:pt x="6884" y="7576"/>
                  </a:lnTo>
                  <a:lnTo>
                    <a:pt x="6798" y="7374"/>
                  </a:lnTo>
                  <a:lnTo>
                    <a:pt x="6481" y="7230"/>
                  </a:lnTo>
                  <a:lnTo>
                    <a:pt x="6337" y="6971"/>
                  </a:lnTo>
                  <a:lnTo>
                    <a:pt x="6193" y="6913"/>
                  </a:lnTo>
                  <a:lnTo>
                    <a:pt x="6078" y="6798"/>
                  </a:lnTo>
                  <a:lnTo>
                    <a:pt x="5963" y="6769"/>
                  </a:lnTo>
                  <a:lnTo>
                    <a:pt x="5905" y="6884"/>
                  </a:lnTo>
                  <a:lnTo>
                    <a:pt x="6164" y="7288"/>
                  </a:lnTo>
                  <a:lnTo>
                    <a:pt x="6222" y="7633"/>
                  </a:lnTo>
                  <a:lnTo>
                    <a:pt x="6136" y="7633"/>
                  </a:lnTo>
                  <a:lnTo>
                    <a:pt x="5905" y="7288"/>
                  </a:lnTo>
                  <a:lnTo>
                    <a:pt x="5675" y="7115"/>
                  </a:lnTo>
                  <a:lnTo>
                    <a:pt x="5588" y="6942"/>
                  </a:lnTo>
                  <a:lnTo>
                    <a:pt x="5127" y="6740"/>
                  </a:lnTo>
                  <a:lnTo>
                    <a:pt x="4868" y="6769"/>
                  </a:lnTo>
                  <a:lnTo>
                    <a:pt x="4782" y="6913"/>
                  </a:lnTo>
                  <a:lnTo>
                    <a:pt x="4811" y="7086"/>
                  </a:lnTo>
                  <a:lnTo>
                    <a:pt x="4609" y="7230"/>
                  </a:lnTo>
                  <a:lnTo>
                    <a:pt x="4350" y="6971"/>
                  </a:lnTo>
                  <a:lnTo>
                    <a:pt x="4206" y="7115"/>
                  </a:lnTo>
                  <a:lnTo>
                    <a:pt x="4033" y="7144"/>
                  </a:lnTo>
                  <a:lnTo>
                    <a:pt x="4119" y="6971"/>
                  </a:lnTo>
                  <a:lnTo>
                    <a:pt x="4033" y="6769"/>
                  </a:lnTo>
                  <a:lnTo>
                    <a:pt x="3918" y="6827"/>
                  </a:lnTo>
                  <a:lnTo>
                    <a:pt x="3860" y="7057"/>
                  </a:lnTo>
                  <a:lnTo>
                    <a:pt x="3687" y="6798"/>
                  </a:lnTo>
                  <a:lnTo>
                    <a:pt x="3716" y="6539"/>
                  </a:lnTo>
                  <a:lnTo>
                    <a:pt x="3687" y="6395"/>
                  </a:lnTo>
                  <a:lnTo>
                    <a:pt x="3831" y="6251"/>
                  </a:lnTo>
                  <a:lnTo>
                    <a:pt x="4062" y="5934"/>
                  </a:lnTo>
                  <a:lnTo>
                    <a:pt x="3889" y="5790"/>
                  </a:lnTo>
                  <a:lnTo>
                    <a:pt x="3659" y="5761"/>
                  </a:lnTo>
                  <a:lnTo>
                    <a:pt x="3659" y="5905"/>
                  </a:lnTo>
                  <a:lnTo>
                    <a:pt x="3774" y="6020"/>
                  </a:lnTo>
                  <a:lnTo>
                    <a:pt x="3630" y="6193"/>
                  </a:lnTo>
                  <a:lnTo>
                    <a:pt x="3486" y="6193"/>
                  </a:lnTo>
                  <a:lnTo>
                    <a:pt x="3284" y="5934"/>
                  </a:lnTo>
                  <a:lnTo>
                    <a:pt x="3284" y="5703"/>
                  </a:lnTo>
                  <a:lnTo>
                    <a:pt x="3198" y="5675"/>
                  </a:lnTo>
                  <a:lnTo>
                    <a:pt x="3111" y="5732"/>
                  </a:lnTo>
                  <a:lnTo>
                    <a:pt x="3025" y="5646"/>
                  </a:lnTo>
                  <a:lnTo>
                    <a:pt x="3025" y="5243"/>
                  </a:lnTo>
                  <a:lnTo>
                    <a:pt x="2852" y="4955"/>
                  </a:lnTo>
                  <a:lnTo>
                    <a:pt x="2766" y="4638"/>
                  </a:lnTo>
                  <a:lnTo>
                    <a:pt x="2852" y="4465"/>
                  </a:lnTo>
                  <a:lnTo>
                    <a:pt x="2794" y="4407"/>
                  </a:lnTo>
                  <a:lnTo>
                    <a:pt x="2679" y="4407"/>
                  </a:lnTo>
                  <a:lnTo>
                    <a:pt x="2622" y="4148"/>
                  </a:lnTo>
                  <a:lnTo>
                    <a:pt x="2650" y="3889"/>
                  </a:lnTo>
                  <a:lnTo>
                    <a:pt x="2794" y="4062"/>
                  </a:lnTo>
                  <a:lnTo>
                    <a:pt x="2996" y="4090"/>
                  </a:lnTo>
                  <a:lnTo>
                    <a:pt x="3169" y="4004"/>
                  </a:lnTo>
                  <a:lnTo>
                    <a:pt x="3169" y="3860"/>
                  </a:lnTo>
                  <a:lnTo>
                    <a:pt x="2996" y="3514"/>
                  </a:lnTo>
                  <a:lnTo>
                    <a:pt x="3082" y="3255"/>
                  </a:lnTo>
                  <a:lnTo>
                    <a:pt x="3226" y="2679"/>
                  </a:lnTo>
                  <a:lnTo>
                    <a:pt x="3226" y="2247"/>
                  </a:lnTo>
                  <a:lnTo>
                    <a:pt x="3140" y="1959"/>
                  </a:lnTo>
                  <a:lnTo>
                    <a:pt x="3371" y="1498"/>
                  </a:lnTo>
                  <a:lnTo>
                    <a:pt x="3428" y="1268"/>
                  </a:lnTo>
                  <a:lnTo>
                    <a:pt x="3745" y="1153"/>
                  </a:lnTo>
                  <a:lnTo>
                    <a:pt x="4148" y="1239"/>
                  </a:lnTo>
                  <a:lnTo>
                    <a:pt x="4350" y="1441"/>
                  </a:lnTo>
                  <a:lnTo>
                    <a:pt x="4494" y="1556"/>
                  </a:lnTo>
                  <a:lnTo>
                    <a:pt x="4551" y="1441"/>
                  </a:lnTo>
                  <a:lnTo>
                    <a:pt x="4868" y="1441"/>
                  </a:lnTo>
                  <a:lnTo>
                    <a:pt x="5041" y="1297"/>
                  </a:lnTo>
                  <a:lnTo>
                    <a:pt x="5041" y="1210"/>
                  </a:lnTo>
                  <a:lnTo>
                    <a:pt x="5127" y="1153"/>
                  </a:lnTo>
                  <a:lnTo>
                    <a:pt x="5271" y="1354"/>
                  </a:lnTo>
                  <a:lnTo>
                    <a:pt x="5271" y="1498"/>
                  </a:lnTo>
                  <a:lnTo>
                    <a:pt x="5156" y="1671"/>
                  </a:lnTo>
                  <a:lnTo>
                    <a:pt x="5099" y="2103"/>
                  </a:lnTo>
                  <a:lnTo>
                    <a:pt x="5300" y="2449"/>
                  </a:lnTo>
                  <a:lnTo>
                    <a:pt x="5415" y="2506"/>
                  </a:lnTo>
                  <a:lnTo>
                    <a:pt x="5502" y="2794"/>
                  </a:lnTo>
                  <a:lnTo>
                    <a:pt x="5617" y="2910"/>
                  </a:lnTo>
                  <a:lnTo>
                    <a:pt x="5502" y="3457"/>
                  </a:lnTo>
                  <a:lnTo>
                    <a:pt x="5358" y="3774"/>
                  </a:lnTo>
                  <a:lnTo>
                    <a:pt x="5444" y="4033"/>
                  </a:lnTo>
                  <a:lnTo>
                    <a:pt x="5243" y="4321"/>
                  </a:lnTo>
                  <a:lnTo>
                    <a:pt x="5243" y="4206"/>
                  </a:lnTo>
                  <a:lnTo>
                    <a:pt x="5329" y="4062"/>
                  </a:lnTo>
                  <a:lnTo>
                    <a:pt x="5185" y="4119"/>
                  </a:lnTo>
                  <a:lnTo>
                    <a:pt x="4839" y="4465"/>
                  </a:lnTo>
                  <a:lnTo>
                    <a:pt x="4753" y="4667"/>
                  </a:lnTo>
                  <a:lnTo>
                    <a:pt x="4782" y="4897"/>
                  </a:lnTo>
                  <a:lnTo>
                    <a:pt x="4667" y="5070"/>
                  </a:lnTo>
                  <a:lnTo>
                    <a:pt x="4609" y="5358"/>
                  </a:lnTo>
                  <a:lnTo>
                    <a:pt x="4753" y="5444"/>
                  </a:lnTo>
                  <a:lnTo>
                    <a:pt x="4868" y="5732"/>
                  </a:lnTo>
                  <a:lnTo>
                    <a:pt x="5012" y="5905"/>
                  </a:lnTo>
                  <a:lnTo>
                    <a:pt x="4897" y="6020"/>
                  </a:lnTo>
                  <a:lnTo>
                    <a:pt x="4897" y="6279"/>
                  </a:lnTo>
                  <a:close/>
                  <a:moveTo>
                    <a:pt x="5271" y="6308"/>
                  </a:moveTo>
                  <a:lnTo>
                    <a:pt x="5300" y="6481"/>
                  </a:lnTo>
                  <a:lnTo>
                    <a:pt x="5473" y="6568"/>
                  </a:lnTo>
                  <a:lnTo>
                    <a:pt x="5415" y="6395"/>
                  </a:lnTo>
                  <a:close/>
                  <a:moveTo>
                    <a:pt x="5070" y="5473"/>
                  </a:moveTo>
                  <a:lnTo>
                    <a:pt x="5185" y="5761"/>
                  </a:lnTo>
                  <a:lnTo>
                    <a:pt x="5156" y="5847"/>
                  </a:lnTo>
                  <a:lnTo>
                    <a:pt x="5185" y="5991"/>
                  </a:lnTo>
                  <a:lnTo>
                    <a:pt x="5358" y="5847"/>
                  </a:lnTo>
                  <a:lnTo>
                    <a:pt x="5387" y="5531"/>
                  </a:lnTo>
                  <a:lnTo>
                    <a:pt x="5473" y="5415"/>
                  </a:lnTo>
                  <a:lnTo>
                    <a:pt x="5329" y="5300"/>
                  </a:lnTo>
                  <a:close/>
                  <a:moveTo>
                    <a:pt x="3111" y="6884"/>
                  </a:moveTo>
                  <a:lnTo>
                    <a:pt x="3140" y="7028"/>
                  </a:lnTo>
                  <a:lnTo>
                    <a:pt x="3399" y="7144"/>
                  </a:lnTo>
                  <a:lnTo>
                    <a:pt x="3457" y="7086"/>
                  </a:lnTo>
                  <a:lnTo>
                    <a:pt x="3255" y="6856"/>
                  </a:lnTo>
                  <a:close/>
                  <a:moveTo>
                    <a:pt x="3486" y="7345"/>
                  </a:moveTo>
                  <a:lnTo>
                    <a:pt x="3543" y="7460"/>
                  </a:lnTo>
                  <a:lnTo>
                    <a:pt x="3687" y="7460"/>
                  </a:lnTo>
                  <a:lnTo>
                    <a:pt x="3745" y="7720"/>
                  </a:lnTo>
                  <a:lnTo>
                    <a:pt x="3889" y="7777"/>
                  </a:lnTo>
                  <a:lnTo>
                    <a:pt x="4033" y="7979"/>
                  </a:lnTo>
                  <a:lnTo>
                    <a:pt x="4033" y="8324"/>
                  </a:lnTo>
                  <a:lnTo>
                    <a:pt x="4206" y="8440"/>
                  </a:lnTo>
                  <a:lnTo>
                    <a:pt x="4206" y="8641"/>
                  </a:lnTo>
                  <a:lnTo>
                    <a:pt x="4436" y="8901"/>
                  </a:lnTo>
                  <a:lnTo>
                    <a:pt x="4609" y="8929"/>
                  </a:lnTo>
                  <a:lnTo>
                    <a:pt x="4811" y="8756"/>
                  </a:lnTo>
                  <a:lnTo>
                    <a:pt x="4811" y="8584"/>
                  </a:lnTo>
                  <a:lnTo>
                    <a:pt x="4926" y="8526"/>
                  </a:lnTo>
                  <a:lnTo>
                    <a:pt x="4926" y="8324"/>
                  </a:lnTo>
                  <a:lnTo>
                    <a:pt x="4811" y="8152"/>
                  </a:lnTo>
                  <a:lnTo>
                    <a:pt x="4897" y="7979"/>
                  </a:lnTo>
                  <a:lnTo>
                    <a:pt x="4897" y="7777"/>
                  </a:lnTo>
                  <a:lnTo>
                    <a:pt x="4667" y="7691"/>
                  </a:lnTo>
                  <a:lnTo>
                    <a:pt x="4206" y="7288"/>
                  </a:lnTo>
                  <a:lnTo>
                    <a:pt x="3947" y="7345"/>
                  </a:lnTo>
                  <a:lnTo>
                    <a:pt x="3687" y="7259"/>
                  </a:lnTo>
                  <a:lnTo>
                    <a:pt x="3486" y="7374"/>
                  </a:lnTo>
                  <a:close/>
                  <a:moveTo>
                    <a:pt x="7892" y="6568"/>
                  </a:moveTo>
                  <a:lnTo>
                    <a:pt x="7806" y="6654"/>
                  </a:lnTo>
                  <a:lnTo>
                    <a:pt x="7835" y="6913"/>
                  </a:lnTo>
                  <a:lnTo>
                    <a:pt x="7777" y="7086"/>
                  </a:lnTo>
                  <a:lnTo>
                    <a:pt x="7691" y="7144"/>
                  </a:lnTo>
                  <a:lnTo>
                    <a:pt x="7806" y="7259"/>
                  </a:lnTo>
                  <a:lnTo>
                    <a:pt x="8094" y="7201"/>
                  </a:lnTo>
                  <a:lnTo>
                    <a:pt x="8181" y="6971"/>
                  </a:lnTo>
                  <a:lnTo>
                    <a:pt x="8065" y="6740"/>
                  </a:lnTo>
                  <a:close/>
                  <a:moveTo>
                    <a:pt x="5214" y="7489"/>
                  </a:moveTo>
                  <a:lnTo>
                    <a:pt x="5473" y="7662"/>
                  </a:lnTo>
                  <a:lnTo>
                    <a:pt x="5502" y="7547"/>
                  </a:lnTo>
                  <a:lnTo>
                    <a:pt x="5617" y="7432"/>
                  </a:lnTo>
                  <a:lnTo>
                    <a:pt x="5502" y="7230"/>
                  </a:lnTo>
                  <a:lnTo>
                    <a:pt x="5300" y="7172"/>
                  </a:lnTo>
                  <a:lnTo>
                    <a:pt x="5185" y="7316"/>
                  </a:lnTo>
                  <a:close/>
                  <a:moveTo>
                    <a:pt x="5646" y="8324"/>
                  </a:moveTo>
                  <a:lnTo>
                    <a:pt x="5559" y="8555"/>
                  </a:lnTo>
                  <a:lnTo>
                    <a:pt x="5415" y="8728"/>
                  </a:lnTo>
                  <a:lnTo>
                    <a:pt x="5531" y="9016"/>
                  </a:lnTo>
                  <a:lnTo>
                    <a:pt x="5675" y="8987"/>
                  </a:lnTo>
                  <a:lnTo>
                    <a:pt x="5761" y="8699"/>
                  </a:lnTo>
                  <a:lnTo>
                    <a:pt x="5675" y="8497"/>
                  </a:lnTo>
                  <a:lnTo>
                    <a:pt x="5732" y="8267"/>
                  </a:lnTo>
                  <a:close/>
                  <a:moveTo>
                    <a:pt x="6164" y="8526"/>
                  </a:moveTo>
                  <a:lnTo>
                    <a:pt x="6049" y="8584"/>
                  </a:lnTo>
                  <a:lnTo>
                    <a:pt x="6078" y="8699"/>
                  </a:lnTo>
                  <a:lnTo>
                    <a:pt x="6308" y="8699"/>
                  </a:lnTo>
                  <a:lnTo>
                    <a:pt x="6308" y="8612"/>
                  </a:lnTo>
                  <a:lnTo>
                    <a:pt x="6164" y="8526"/>
                  </a:lnTo>
                  <a:close/>
                  <a:moveTo>
                    <a:pt x="6856" y="7950"/>
                  </a:moveTo>
                  <a:lnTo>
                    <a:pt x="6625" y="7720"/>
                  </a:lnTo>
                  <a:lnTo>
                    <a:pt x="6539" y="7748"/>
                  </a:lnTo>
                  <a:lnTo>
                    <a:pt x="6539" y="7864"/>
                  </a:lnTo>
                  <a:lnTo>
                    <a:pt x="6827" y="8180"/>
                  </a:lnTo>
                  <a:lnTo>
                    <a:pt x="6884" y="8094"/>
                  </a:lnTo>
                  <a:lnTo>
                    <a:pt x="6856" y="7950"/>
                  </a:lnTo>
                  <a:close/>
                  <a:moveTo>
                    <a:pt x="7288" y="8382"/>
                  </a:moveTo>
                  <a:lnTo>
                    <a:pt x="7345" y="8497"/>
                  </a:lnTo>
                  <a:lnTo>
                    <a:pt x="7518" y="8670"/>
                  </a:lnTo>
                  <a:lnTo>
                    <a:pt x="7604" y="8670"/>
                  </a:lnTo>
                  <a:lnTo>
                    <a:pt x="7432" y="8440"/>
                  </a:lnTo>
                  <a:close/>
                  <a:moveTo>
                    <a:pt x="6913" y="9189"/>
                  </a:moveTo>
                  <a:lnTo>
                    <a:pt x="7086" y="8901"/>
                  </a:lnTo>
                  <a:lnTo>
                    <a:pt x="7259" y="8901"/>
                  </a:lnTo>
                  <a:lnTo>
                    <a:pt x="7489" y="9189"/>
                  </a:lnTo>
                  <a:lnTo>
                    <a:pt x="7777" y="9304"/>
                  </a:lnTo>
                  <a:lnTo>
                    <a:pt x="7950" y="9275"/>
                  </a:lnTo>
                  <a:lnTo>
                    <a:pt x="7950" y="9160"/>
                  </a:lnTo>
                  <a:lnTo>
                    <a:pt x="7806" y="8987"/>
                  </a:lnTo>
                  <a:lnTo>
                    <a:pt x="7460" y="8756"/>
                  </a:lnTo>
                  <a:lnTo>
                    <a:pt x="7316" y="8728"/>
                  </a:lnTo>
                  <a:lnTo>
                    <a:pt x="7115" y="8555"/>
                  </a:lnTo>
                  <a:lnTo>
                    <a:pt x="7057" y="8555"/>
                  </a:lnTo>
                  <a:lnTo>
                    <a:pt x="7057" y="8468"/>
                  </a:lnTo>
                  <a:lnTo>
                    <a:pt x="6913" y="8440"/>
                  </a:lnTo>
                  <a:lnTo>
                    <a:pt x="6913" y="8670"/>
                  </a:lnTo>
                  <a:lnTo>
                    <a:pt x="6971" y="8843"/>
                  </a:lnTo>
                  <a:lnTo>
                    <a:pt x="6856" y="8929"/>
                  </a:lnTo>
                  <a:lnTo>
                    <a:pt x="6856" y="9073"/>
                  </a:lnTo>
                  <a:lnTo>
                    <a:pt x="6913" y="9189"/>
                  </a:lnTo>
                  <a:close/>
                  <a:moveTo>
                    <a:pt x="5848" y="10801"/>
                  </a:moveTo>
                  <a:lnTo>
                    <a:pt x="5761" y="10888"/>
                  </a:lnTo>
                  <a:lnTo>
                    <a:pt x="5675" y="10945"/>
                  </a:lnTo>
                  <a:lnTo>
                    <a:pt x="5588" y="10571"/>
                  </a:lnTo>
                  <a:lnTo>
                    <a:pt x="5646" y="10312"/>
                  </a:lnTo>
                  <a:lnTo>
                    <a:pt x="5646" y="9937"/>
                  </a:lnTo>
                  <a:lnTo>
                    <a:pt x="5704" y="9707"/>
                  </a:lnTo>
                  <a:lnTo>
                    <a:pt x="5704" y="9505"/>
                  </a:lnTo>
                  <a:lnTo>
                    <a:pt x="5588" y="9477"/>
                  </a:lnTo>
                  <a:lnTo>
                    <a:pt x="5329" y="9390"/>
                  </a:lnTo>
                  <a:lnTo>
                    <a:pt x="5387" y="9246"/>
                  </a:lnTo>
                  <a:lnTo>
                    <a:pt x="5617" y="9189"/>
                  </a:lnTo>
                  <a:lnTo>
                    <a:pt x="5819" y="9419"/>
                  </a:lnTo>
                  <a:lnTo>
                    <a:pt x="5963" y="9477"/>
                  </a:lnTo>
                  <a:lnTo>
                    <a:pt x="5934" y="9563"/>
                  </a:lnTo>
                  <a:lnTo>
                    <a:pt x="6049" y="9563"/>
                  </a:lnTo>
                  <a:lnTo>
                    <a:pt x="6280" y="9534"/>
                  </a:lnTo>
                  <a:lnTo>
                    <a:pt x="6452" y="9592"/>
                  </a:lnTo>
                  <a:lnTo>
                    <a:pt x="6568" y="9793"/>
                  </a:lnTo>
                  <a:lnTo>
                    <a:pt x="6712" y="9621"/>
                  </a:lnTo>
                  <a:lnTo>
                    <a:pt x="6856" y="9534"/>
                  </a:lnTo>
                  <a:lnTo>
                    <a:pt x="6971" y="9678"/>
                  </a:lnTo>
                  <a:lnTo>
                    <a:pt x="6913" y="9880"/>
                  </a:lnTo>
                  <a:lnTo>
                    <a:pt x="6798" y="9966"/>
                  </a:lnTo>
                  <a:lnTo>
                    <a:pt x="6683" y="10197"/>
                  </a:lnTo>
                  <a:lnTo>
                    <a:pt x="6424" y="10427"/>
                  </a:lnTo>
                  <a:lnTo>
                    <a:pt x="6337" y="10571"/>
                  </a:lnTo>
                  <a:lnTo>
                    <a:pt x="6222" y="10571"/>
                  </a:lnTo>
                  <a:lnTo>
                    <a:pt x="6193" y="10657"/>
                  </a:lnTo>
                  <a:lnTo>
                    <a:pt x="6049" y="10657"/>
                  </a:lnTo>
                  <a:lnTo>
                    <a:pt x="5790" y="10801"/>
                  </a:lnTo>
                  <a:close/>
                  <a:moveTo>
                    <a:pt x="6395" y="10657"/>
                  </a:moveTo>
                  <a:lnTo>
                    <a:pt x="6193" y="10715"/>
                  </a:lnTo>
                  <a:lnTo>
                    <a:pt x="6136" y="10945"/>
                  </a:lnTo>
                  <a:lnTo>
                    <a:pt x="6280" y="11061"/>
                  </a:lnTo>
                  <a:lnTo>
                    <a:pt x="6452" y="10859"/>
                  </a:lnTo>
                  <a:lnTo>
                    <a:pt x="6452" y="10715"/>
                  </a:lnTo>
                  <a:lnTo>
                    <a:pt x="6366" y="10657"/>
                  </a:lnTo>
                  <a:close/>
                  <a:moveTo>
                    <a:pt x="8267" y="10600"/>
                  </a:moveTo>
                  <a:lnTo>
                    <a:pt x="8267" y="10830"/>
                  </a:lnTo>
                  <a:lnTo>
                    <a:pt x="8209" y="10715"/>
                  </a:lnTo>
                  <a:lnTo>
                    <a:pt x="8296" y="10600"/>
                  </a:lnTo>
                  <a:close/>
                  <a:moveTo>
                    <a:pt x="7288" y="12098"/>
                  </a:moveTo>
                  <a:lnTo>
                    <a:pt x="7460" y="11896"/>
                  </a:lnTo>
                  <a:lnTo>
                    <a:pt x="7547" y="11406"/>
                  </a:lnTo>
                  <a:lnTo>
                    <a:pt x="7864" y="11061"/>
                  </a:lnTo>
                  <a:lnTo>
                    <a:pt x="7892" y="10830"/>
                  </a:lnTo>
                  <a:lnTo>
                    <a:pt x="7864" y="10629"/>
                  </a:lnTo>
                  <a:lnTo>
                    <a:pt x="7950" y="10513"/>
                  </a:lnTo>
                  <a:lnTo>
                    <a:pt x="7950" y="10081"/>
                  </a:lnTo>
                  <a:lnTo>
                    <a:pt x="7835" y="10139"/>
                  </a:lnTo>
                  <a:lnTo>
                    <a:pt x="7748" y="10542"/>
                  </a:lnTo>
                  <a:lnTo>
                    <a:pt x="7547" y="10859"/>
                  </a:lnTo>
                  <a:lnTo>
                    <a:pt x="7518" y="11118"/>
                  </a:lnTo>
                  <a:lnTo>
                    <a:pt x="7432" y="11435"/>
                  </a:lnTo>
                  <a:lnTo>
                    <a:pt x="7259" y="11666"/>
                  </a:lnTo>
                  <a:lnTo>
                    <a:pt x="7259" y="11896"/>
                  </a:lnTo>
                  <a:lnTo>
                    <a:pt x="7316" y="12069"/>
                  </a:lnTo>
                  <a:close/>
                  <a:moveTo>
                    <a:pt x="7057" y="11982"/>
                  </a:moveTo>
                  <a:lnTo>
                    <a:pt x="7028" y="11550"/>
                  </a:lnTo>
                  <a:lnTo>
                    <a:pt x="7172" y="10917"/>
                  </a:lnTo>
                  <a:lnTo>
                    <a:pt x="7374" y="10715"/>
                  </a:lnTo>
                  <a:lnTo>
                    <a:pt x="7374" y="10513"/>
                  </a:lnTo>
                  <a:lnTo>
                    <a:pt x="7201" y="10398"/>
                  </a:lnTo>
                  <a:lnTo>
                    <a:pt x="7086" y="10456"/>
                  </a:lnTo>
                  <a:lnTo>
                    <a:pt x="6942" y="10398"/>
                  </a:lnTo>
                  <a:lnTo>
                    <a:pt x="6769" y="10513"/>
                  </a:lnTo>
                  <a:lnTo>
                    <a:pt x="6769" y="10715"/>
                  </a:lnTo>
                  <a:lnTo>
                    <a:pt x="6654" y="10917"/>
                  </a:lnTo>
                  <a:lnTo>
                    <a:pt x="6683" y="11205"/>
                  </a:lnTo>
                  <a:lnTo>
                    <a:pt x="6568" y="11464"/>
                  </a:lnTo>
                  <a:lnTo>
                    <a:pt x="6193" y="11550"/>
                  </a:lnTo>
                  <a:lnTo>
                    <a:pt x="6107" y="11694"/>
                  </a:lnTo>
                  <a:lnTo>
                    <a:pt x="6164" y="12040"/>
                  </a:lnTo>
                  <a:lnTo>
                    <a:pt x="6337" y="12069"/>
                  </a:lnTo>
                  <a:lnTo>
                    <a:pt x="6596" y="12242"/>
                  </a:lnTo>
                  <a:lnTo>
                    <a:pt x="6798" y="12242"/>
                  </a:lnTo>
                  <a:lnTo>
                    <a:pt x="6798" y="12501"/>
                  </a:lnTo>
                  <a:lnTo>
                    <a:pt x="6971" y="12587"/>
                  </a:lnTo>
                  <a:lnTo>
                    <a:pt x="7172" y="12472"/>
                  </a:lnTo>
                  <a:lnTo>
                    <a:pt x="7172" y="12270"/>
                  </a:lnTo>
                  <a:lnTo>
                    <a:pt x="7028" y="11982"/>
                  </a:lnTo>
                  <a:close/>
                  <a:moveTo>
                    <a:pt x="7633" y="12328"/>
                  </a:moveTo>
                  <a:lnTo>
                    <a:pt x="7691" y="12386"/>
                  </a:lnTo>
                  <a:lnTo>
                    <a:pt x="7662" y="12530"/>
                  </a:lnTo>
                  <a:lnTo>
                    <a:pt x="7489" y="12587"/>
                  </a:lnTo>
                  <a:lnTo>
                    <a:pt x="7345" y="12501"/>
                  </a:lnTo>
                  <a:lnTo>
                    <a:pt x="7403" y="12357"/>
                  </a:lnTo>
                  <a:close/>
                  <a:moveTo>
                    <a:pt x="8296" y="11320"/>
                  </a:moveTo>
                  <a:lnTo>
                    <a:pt x="8440" y="11320"/>
                  </a:lnTo>
                  <a:lnTo>
                    <a:pt x="8555" y="11435"/>
                  </a:lnTo>
                  <a:lnTo>
                    <a:pt x="8584" y="11666"/>
                  </a:lnTo>
                  <a:lnTo>
                    <a:pt x="8497" y="11810"/>
                  </a:lnTo>
                  <a:lnTo>
                    <a:pt x="8152" y="11954"/>
                  </a:lnTo>
                  <a:lnTo>
                    <a:pt x="7892" y="11954"/>
                  </a:lnTo>
                  <a:lnTo>
                    <a:pt x="7892" y="11867"/>
                  </a:lnTo>
                  <a:lnTo>
                    <a:pt x="7777" y="11723"/>
                  </a:lnTo>
                  <a:lnTo>
                    <a:pt x="7921" y="11522"/>
                  </a:lnTo>
                  <a:lnTo>
                    <a:pt x="8296" y="11291"/>
                  </a:lnTo>
                  <a:close/>
                  <a:moveTo>
                    <a:pt x="9333" y="11349"/>
                  </a:moveTo>
                  <a:lnTo>
                    <a:pt x="9419" y="11550"/>
                  </a:lnTo>
                  <a:lnTo>
                    <a:pt x="9419" y="11723"/>
                  </a:lnTo>
                  <a:lnTo>
                    <a:pt x="9275" y="11550"/>
                  </a:lnTo>
                  <a:lnTo>
                    <a:pt x="9304" y="11349"/>
                  </a:lnTo>
                  <a:close/>
                  <a:moveTo>
                    <a:pt x="8699" y="12242"/>
                  </a:moveTo>
                  <a:lnTo>
                    <a:pt x="8901" y="12386"/>
                  </a:lnTo>
                  <a:lnTo>
                    <a:pt x="8872" y="12587"/>
                  </a:lnTo>
                  <a:lnTo>
                    <a:pt x="8699" y="12472"/>
                  </a:lnTo>
                  <a:lnTo>
                    <a:pt x="8641" y="12357"/>
                  </a:lnTo>
                  <a:close/>
                  <a:moveTo>
                    <a:pt x="8555" y="9563"/>
                  </a:moveTo>
                  <a:lnTo>
                    <a:pt x="8497" y="9793"/>
                  </a:lnTo>
                  <a:lnTo>
                    <a:pt x="8325" y="9793"/>
                  </a:lnTo>
                  <a:lnTo>
                    <a:pt x="8152" y="9707"/>
                  </a:lnTo>
                  <a:lnTo>
                    <a:pt x="8296" y="9592"/>
                  </a:lnTo>
                  <a:close/>
                  <a:moveTo>
                    <a:pt x="9016" y="9880"/>
                  </a:moveTo>
                  <a:lnTo>
                    <a:pt x="9189" y="9995"/>
                  </a:lnTo>
                  <a:lnTo>
                    <a:pt x="9246" y="10139"/>
                  </a:lnTo>
                  <a:lnTo>
                    <a:pt x="9592" y="10139"/>
                  </a:lnTo>
                  <a:lnTo>
                    <a:pt x="9649" y="10168"/>
                  </a:lnTo>
                  <a:lnTo>
                    <a:pt x="9707" y="10139"/>
                  </a:lnTo>
                  <a:lnTo>
                    <a:pt x="9822" y="10168"/>
                  </a:lnTo>
                  <a:lnTo>
                    <a:pt x="9707" y="10053"/>
                  </a:lnTo>
                  <a:lnTo>
                    <a:pt x="9649" y="9851"/>
                  </a:lnTo>
                  <a:lnTo>
                    <a:pt x="9534" y="9736"/>
                  </a:lnTo>
                  <a:lnTo>
                    <a:pt x="9534" y="9419"/>
                  </a:lnTo>
                  <a:lnTo>
                    <a:pt x="9477" y="9016"/>
                  </a:lnTo>
                  <a:lnTo>
                    <a:pt x="9505" y="8901"/>
                  </a:lnTo>
                  <a:lnTo>
                    <a:pt x="9419" y="8814"/>
                  </a:lnTo>
                  <a:lnTo>
                    <a:pt x="9217" y="8584"/>
                  </a:lnTo>
                  <a:lnTo>
                    <a:pt x="9102" y="8382"/>
                  </a:lnTo>
                  <a:lnTo>
                    <a:pt x="8987" y="8382"/>
                  </a:lnTo>
                  <a:lnTo>
                    <a:pt x="8901" y="8411"/>
                  </a:lnTo>
                  <a:lnTo>
                    <a:pt x="8814" y="8353"/>
                  </a:lnTo>
                  <a:lnTo>
                    <a:pt x="8670" y="8382"/>
                  </a:lnTo>
                  <a:lnTo>
                    <a:pt x="8613" y="8468"/>
                  </a:lnTo>
                  <a:lnTo>
                    <a:pt x="8382" y="8468"/>
                  </a:lnTo>
                  <a:lnTo>
                    <a:pt x="8209" y="8468"/>
                  </a:lnTo>
                  <a:lnTo>
                    <a:pt x="8123" y="8411"/>
                  </a:lnTo>
                  <a:lnTo>
                    <a:pt x="8123" y="8555"/>
                  </a:lnTo>
                  <a:lnTo>
                    <a:pt x="8296" y="8929"/>
                  </a:lnTo>
                  <a:lnTo>
                    <a:pt x="8584" y="9160"/>
                  </a:lnTo>
                  <a:lnTo>
                    <a:pt x="8843" y="9448"/>
                  </a:lnTo>
                  <a:lnTo>
                    <a:pt x="8958" y="9505"/>
                  </a:lnTo>
                  <a:lnTo>
                    <a:pt x="8901" y="9621"/>
                  </a:lnTo>
                  <a:lnTo>
                    <a:pt x="8814" y="9765"/>
                  </a:lnTo>
                  <a:lnTo>
                    <a:pt x="8785" y="9822"/>
                  </a:lnTo>
                  <a:lnTo>
                    <a:pt x="8872" y="9765"/>
                  </a:lnTo>
                  <a:lnTo>
                    <a:pt x="8929" y="9822"/>
                  </a:lnTo>
                  <a:lnTo>
                    <a:pt x="8987" y="9880"/>
                  </a:lnTo>
                  <a:close/>
                  <a:moveTo>
                    <a:pt x="8814" y="9909"/>
                  </a:moveTo>
                  <a:lnTo>
                    <a:pt x="8584" y="9995"/>
                  </a:lnTo>
                  <a:lnTo>
                    <a:pt x="8382" y="9909"/>
                  </a:lnTo>
                  <a:lnTo>
                    <a:pt x="8238" y="9909"/>
                  </a:lnTo>
                  <a:lnTo>
                    <a:pt x="8325" y="10110"/>
                  </a:lnTo>
                  <a:lnTo>
                    <a:pt x="8325" y="10341"/>
                  </a:lnTo>
                  <a:lnTo>
                    <a:pt x="8469" y="10485"/>
                  </a:lnTo>
                  <a:lnTo>
                    <a:pt x="8584" y="10369"/>
                  </a:lnTo>
                  <a:lnTo>
                    <a:pt x="8699" y="10485"/>
                  </a:lnTo>
                  <a:lnTo>
                    <a:pt x="8699" y="10773"/>
                  </a:lnTo>
                  <a:lnTo>
                    <a:pt x="8814" y="10974"/>
                  </a:lnTo>
                  <a:lnTo>
                    <a:pt x="8843" y="11291"/>
                  </a:lnTo>
                  <a:lnTo>
                    <a:pt x="9016" y="11435"/>
                  </a:lnTo>
                  <a:lnTo>
                    <a:pt x="9045" y="11118"/>
                  </a:lnTo>
                  <a:lnTo>
                    <a:pt x="9160" y="11291"/>
                  </a:lnTo>
                  <a:lnTo>
                    <a:pt x="9361" y="11233"/>
                  </a:lnTo>
                  <a:lnTo>
                    <a:pt x="9390" y="11061"/>
                  </a:lnTo>
                  <a:lnTo>
                    <a:pt x="9189" y="10715"/>
                  </a:lnTo>
                  <a:lnTo>
                    <a:pt x="9045" y="10629"/>
                  </a:lnTo>
                  <a:lnTo>
                    <a:pt x="8987" y="10283"/>
                  </a:lnTo>
                  <a:lnTo>
                    <a:pt x="8872" y="9995"/>
                  </a:lnTo>
                  <a:lnTo>
                    <a:pt x="8843" y="9909"/>
                  </a:lnTo>
                  <a:close/>
                  <a:moveTo>
                    <a:pt x="9909" y="10456"/>
                  </a:moveTo>
                  <a:lnTo>
                    <a:pt x="9995" y="10427"/>
                  </a:lnTo>
                  <a:lnTo>
                    <a:pt x="9937" y="10369"/>
                  </a:lnTo>
                  <a:lnTo>
                    <a:pt x="9851" y="10369"/>
                  </a:lnTo>
                  <a:lnTo>
                    <a:pt x="9909" y="10456"/>
                  </a:lnTo>
                  <a:close/>
                  <a:moveTo>
                    <a:pt x="9937" y="10686"/>
                  </a:moveTo>
                  <a:lnTo>
                    <a:pt x="9793" y="10600"/>
                  </a:lnTo>
                  <a:lnTo>
                    <a:pt x="9793" y="10715"/>
                  </a:lnTo>
                  <a:lnTo>
                    <a:pt x="9880" y="10773"/>
                  </a:lnTo>
                  <a:lnTo>
                    <a:pt x="9937" y="10686"/>
                  </a:lnTo>
                  <a:close/>
                  <a:moveTo>
                    <a:pt x="9880" y="11752"/>
                  </a:moveTo>
                  <a:lnTo>
                    <a:pt x="9937" y="11493"/>
                  </a:lnTo>
                  <a:lnTo>
                    <a:pt x="9793" y="11320"/>
                  </a:lnTo>
                  <a:lnTo>
                    <a:pt x="9793" y="11118"/>
                  </a:lnTo>
                  <a:lnTo>
                    <a:pt x="9880" y="11061"/>
                  </a:lnTo>
                  <a:lnTo>
                    <a:pt x="9822" y="10917"/>
                  </a:lnTo>
                  <a:lnTo>
                    <a:pt x="9707" y="10974"/>
                  </a:lnTo>
                  <a:lnTo>
                    <a:pt x="9678" y="11233"/>
                  </a:lnTo>
                  <a:lnTo>
                    <a:pt x="9793" y="11493"/>
                  </a:lnTo>
                  <a:lnTo>
                    <a:pt x="9765" y="11637"/>
                  </a:lnTo>
                  <a:lnTo>
                    <a:pt x="9822" y="11752"/>
                  </a:lnTo>
                  <a:lnTo>
                    <a:pt x="9909" y="11752"/>
                  </a:lnTo>
                  <a:close/>
                  <a:moveTo>
                    <a:pt x="10139" y="11838"/>
                  </a:moveTo>
                  <a:lnTo>
                    <a:pt x="10110" y="11954"/>
                  </a:lnTo>
                  <a:lnTo>
                    <a:pt x="10197" y="12069"/>
                  </a:lnTo>
                  <a:lnTo>
                    <a:pt x="10254" y="11925"/>
                  </a:lnTo>
                  <a:close/>
                  <a:moveTo>
                    <a:pt x="10283" y="11320"/>
                  </a:moveTo>
                  <a:lnTo>
                    <a:pt x="10254" y="11579"/>
                  </a:lnTo>
                  <a:lnTo>
                    <a:pt x="10226" y="11666"/>
                  </a:lnTo>
                  <a:lnTo>
                    <a:pt x="10312" y="11810"/>
                  </a:lnTo>
                  <a:lnTo>
                    <a:pt x="10485" y="11752"/>
                  </a:lnTo>
                  <a:lnTo>
                    <a:pt x="10398" y="11550"/>
                  </a:lnTo>
                  <a:close/>
                  <a:moveTo>
                    <a:pt x="5963" y="15237"/>
                  </a:moveTo>
                  <a:lnTo>
                    <a:pt x="5732" y="14978"/>
                  </a:lnTo>
                  <a:lnTo>
                    <a:pt x="5905" y="14661"/>
                  </a:lnTo>
                  <a:lnTo>
                    <a:pt x="5963" y="14344"/>
                  </a:lnTo>
                  <a:lnTo>
                    <a:pt x="5876" y="14171"/>
                  </a:lnTo>
                  <a:lnTo>
                    <a:pt x="6078" y="13941"/>
                  </a:lnTo>
                  <a:lnTo>
                    <a:pt x="6308" y="13883"/>
                  </a:lnTo>
                  <a:lnTo>
                    <a:pt x="6452" y="13739"/>
                  </a:lnTo>
                  <a:lnTo>
                    <a:pt x="6683" y="13797"/>
                  </a:lnTo>
                  <a:lnTo>
                    <a:pt x="7000" y="13739"/>
                  </a:lnTo>
                  <a:lnTo>
                    <a:pt x="6884" y="13538"/>
                  </a:lnTo>
                  <a:lnTo>
                    <a:pt x="7000" y="13336"/>
                  </a:lnTo>
                  <a:lnTo>
                    <a:pt x="7259" y="13221"/>
                  </a:lnTo>
                  <a:lnTo>
                    <a:pt x="7374" y="13048"/>
                  </a:lnTo>
                  <a:lnTo>
                    <a:pt x="7547" y="13048"/>
                  </a:lnTo>
                  <a:lnTo>
                    <a:pt x="7864" y="13278"/>
                  </a:lnTo>
                  <a:lnTo>
                    <a:pt x="7864" y="13653"/>
                  </a:lnTo>
                  <a:lnTo>
                    <a:pt x="7633" y="13999"/>
                  </a:lnTo>
                  <a:lnTo>
                    <a:pt x="7835" y="13797"/>
                  </a:lnTo>
                  <a:lnTo>
                    <a:pt x="8037" y="13768"/>
                  </a:lnTo>
                  <a:lnTo>
                    <a:pt x="8296" y="13624"/>
                  </a:lnTo>
                  <a:lnTo>
                    <a:pt x="8411" y="13250"/>
                  </a:lnTo>
                  <a:lnTo>
                    <a:pt x="8641" y="13163"/>
                  </a:lnTo>
                  <a:lnTo>
                    <a:pt x="8757" y="13394"/>
                  </a:lnTo>
                  <a:lnTo>
                    <a:pt x="8901" y="13336"/>
                  </a:lnTo>
                  <a:lnTo>
                    <a:pt x="8901" y="13163"/>
                  </a:lnTo>
                  <a:lnTo>
                    <a:pt x="8814" y="13106"/>
                  </a:lnTo>
                  <a:lnTo>
                    <a:pt x="8929" y="12645"/>
                  </a:lnTo>
                  <a:lnTo>
                    <a:pt x="9160" y="12731"/>
                  </a:lnTo>
                  <a:lnTo>
                    <a:pt x="9304" y="12818"/>
                  </a:lnTo>
                  <a:lnTo>
                    <a:pt x="9361" y="12731"/>
                  </a:lnTo>
                  <a:lnTo>
                    <a:pt x="9361" y="12443"/>
                  </a:lnTo>
                  <a:lnTo>
                    <a:pt x="9448" y="12443"/>
                  </a:lnTo>
                  <a:lnTo>
                    <a:pt x="9621" y="12616"/>
                  </a:lnTo>
                  <a:lnTo>
                    <a:pt x="9621" y="12443"/>
                  </a:lnTo>
                  <a:lnTo>
                    <a:pt x="9505" y="12011"/>
                  </a:lnTo>
                  <a:lnTo>
                    <a:pt x="9505" y="11781"/>
                  </a:lnTo>
                  <a:lnTo>
                    <a:pt x="9678" y="11810"/>
                  </a:lnTo>
                  <a:lnTo>
                    <a:pt x="9765" y="11810"/>
                  </a:lnTo>
                  <a:lnTo>
                    <a:pt x="9822" y="11982"/>
                  </a:lnTo>
                  <a:lnTo>
                    <a:pt x="10110" y="12242"/>
                  </a:lnTo>
                  <a:lnTo>
                    <a:pt x="10341" y="12472"/>
                  </a:lnTo>
                  <a:lnTo>
                    <a:pt x="10485" y="12328"/>
                  </a:lnTo>
                  <a:lnTo>
                    <a:pt x="10485" y="12501"/>
                  </a:lnTo>
                  <a:lnTo>
                    <a:pt x="10629" y="12731"/>
                  </a:lnTo>
                  <a:lnTo>
                    <a:pt x="10629" y="12990"/>
                  </a:lnTo>
                  <a:lnTo>
                    <a:pt x="10485" y="12962"/>
                  </a:lnTo>
                  <a:lnTo>
                    <a:pt x="10456" y="13077"/>
                  </a:lnTo>
                  <a:lnTo>
                    <a:pt x="10571" y="13250"/>
                  </a:lnTo>
                  <a:lnTo>
                    <a:pt x="10658" y="13250"/>
                  </a:lnTo>
                  <a:lnTo>
                    <a:pt x="10658" y="13394"/>
                  </a:lnTo>
                  <a:lnTo>
                    <a:pt x="10658" y="13653"/>
                  </a:lnTo>
                  <a:lnTo>
                    <a:pt x="10744" y="13509"/>
                  </a:lnTo>
                  <a:lnTo>
                    <a:pt x="10773" y="13768"/>
                  </a:lnTo>
                  <a:lnTo>
                    <a:pt x="10773" y="14027"/>
                  </a:lnTo>
                  <a:lnTo>
                    <a:pt x="10888" y="14200"/>
                  </a:lnTo>
                  <a:lnTo>
                    <a:pt x="11032" y="14431"/>
                  </a:lnTo>
                  <a:lnTo>
                    <a:pt x="11061" y="14776"/>
                  </a:lnTo>
                  <a:lnTo>
                    <a:pt x="10946" y="15064"/>
                  </a:lnTo>
                  <a:lnTo>
                    <a:pt x="10859" y="15064"/>
                  </a:lnTo>
                  <a:lnTo>
                    <a:pt x="10859" y="15208"/>
                  </a:lnTo>
                  <a:lnTo>
                    <a:pt x="10802" y="15064"/>
                  </a:lnTo>
                  <a:lnTo>
                    <a:pt x="10658" y="15093"/>
                  </a:lnTo>
                  <a:lnTo>
                    <a:pt x="10629" y="15208"/>
                  </a:lnTo>
                  <a:lnTo>
                    <a:pt x="10715" y="15554"/>
                  </a:lnTo>
                  <a:lnTo>
                    <a:pt x="10686" y="15784"/>
                  </a:lnTo>
                  <a:lnTo>
                    <a:pt x="10686" y="15957"/>
                  </a:lnTo>
                  <a:lnTo>
                    <a:pt x="10600" y="15784"/>
                  </a:lnTo>
                  <a:lnTo>
                    <a:pt x="10514" y="15467"/>
                  </a:lnTo>
                  <a:lnTo>
                    <a:pt x="10514" y="15266"/>
                  </a:lnTo>
                  <a:lnTo>
                    <a:pt x="10398" y="15093"/>
                  </a:lnTo>
                  <a:lnTo>
                    <a:pt x="10341" y="14863"/>
                  </a:lnTo>
                  <a:lnTo>
                    <a:pt x="10197" y="14632"/>
                  </a:lnTo>
                  <a:lnTo>
                    <a:pt x="10053" y="14719"/>
                  </a:lnTo>
                  <a:lnTo>
                    <a:pt x="9765" y="15208"/>
                  </a:lnTo>
                  <a:lnTo>
                    <a:pt x="9736" y="15381"/>
                  </a:lnTo>
                  <a:lnTo>
                    <a:pt x="9909" y="15525"/>
                  </a:lnTo>
                  <a:lnTo>
                    <a:pt x="10053" y="15813"/>
                  </a:lnTo>
                  <a:lnTo>
                    <a:pt x="10139" y="15957"/>
                  </a:lnTo>
                  <a:lnTo>
                    <a:pt x="10139" y="16188"/>
                  </a:lnTo>
                  <a:lnTo>
                    <a:pt x="9822" y="16591"/>
                  </a:lnTo>
                  <a:lnTo>
                    <a:pt x="9678" y="16706"/>
                  </a:lnTo>
                  <a:lnTo>
                    <a:pt x="9621" y="16620"/>
                  </a:lnTo>
                  <a:lnTo>
                    <a:pt x="9534" y="16418"/>
                  </a:lnTo>
                  <a:lnTo>
                    <a:pt x="9621" y="16274"/>
                  </a:lnTo>
                  <a:lnTo>
                    <a:pt x="9534" y="16188"/>
                  </a:lnTo>
                  <a:lnTo>
                    <a:pt x="9448" y="16274"/>
                  </a:lnTo>
                  <a:lnTo>
                    <a:pt x="9419" y="16389"/>
                  </a:lnTo>
                  <a:lnTo>
                    <a:pt x="9217" y="16504"/>
                  </a:lnTo>
                  <a:lnTo>
                    <a:pt x="8987" y="16389"/>
                  </a:lnTo>
                  <a:lnTo>
                    <a:pt x="8814" y="16216"/>
                  </a:lnTo>
                  <a:lnTo>
                    <a:pt x="8555" y="16216"/>
                  </a:lnTo>
                  <a:lnTo>
                    <a:pt x="8353" y="15986"/>
                  </a:lnTo>
                  <a:lnTo>
                    <a:pt x="8296" y="15784"/>
                  </a:lnTo>
                  <a:lnTo>
                    <a:pt x="8152" y="15583"/>
                  </a:lnTo>
                  <a:lnTo>
                    <a:pt x="8209" y="15439"/>
                  </a:lnTo>
                  <a:lnTo>
                    <a:pt x="8181" y="15266"/>
                  </a:lnTo>
                  <a:lnTo>
                    <a:pt x="8065" y="15151"/>
                  </a:lnTo>
                  <a:lnTo>
                    <a:pt x="8181" y="15007"/>
                  </a:lnTo>
                  <a:lnTo>
                    <a:pt x="8181" y="14891"/>
                  </a:lnTo>
                  <a:lnTo>
                    <a:pt x="8267" y="14863"/>
                  </a:lnTo>
                  <a:lnTo>
                    <a:pt x="8440" y="14920"/>
                  </a:lnTo>
                  <a:lnTo>
                    <a:pt x="8267" y="14747"/>
                  </a:lnTo>
                  <a:lnTo>
                    <a:pt x="8238" y="14575"/>
                  </a:lnTo>
                  <a:lnTo>
                    <a:pt x="8008" y="14402"/>
                  </a:lnTo>
                  <a:lnTo>
                    <a:pt x="7835" y="14344"/>
                  </a:lnTo>
                  <a:lnTo>
                    <a:pt x="7633" y="14171"/>
                  </a:lnTo>
                  <a:lnTo>
                    <a:pt x="7489" y="14171"/>
                  </a:lnTo>
                  <a:lnTo>
                    <a:pt x="7403" y="14258"/>
                  </a:lnTo>
                  <a:lnTo>
                    <a:pt x="7460" y="14373"/>
                  </a:lnTo>
                  <a:lnTo>
                    <a:pt x="7374" y="14459"/>
                  </a:lnTo>
                  <a:lnTo>
                    <a:pt x="7489" y="14632"/>
                  </a:lnTo>
                  <a:lnTo>
                    <a:pt x="7403" y="14632"/>
                  </a:lnTo>
                  <a:lnTo>
                    <a:pt x="7230" y="14517"/>
                  </a:lnTo>
                  <a:lnTo>
                    <a:pt x="7115" y="14517"/>
                  </a:lnTo>
                  <a:lnTo>
                    <a:pt x="7172" y="14373"/>
                  </a:lnTo>
                  <a:lnTo>
                    <a:pt x="7057" y="14344"/>
                  </a:lnTo>
                  <a:lnTo>
                    <a:pt x="6971" y="14402"/>
                  </a:lnTo>
                  <a:lnTo>
                    <a:pt x="6971" y="14603"/>
                  </a:lnTo>
                  <a:lnTo>
                    <a:pt x="6856" y="14546"/>
                  </a:lnTo>
                  <a:lnTo>
                    <a:pt x="6769" y="14575"/>
                  </a:lnTo>
                  <a:lnTo>
                    <a:pt x="6683" y="14517"/>
                  </a:lnTo>
                  <a:lnTo>
                    <a:pt x="6740" y="14287"/>
                  </a:lnTo>
                  <a:lnTo>
                    <a:pt x="6596" y="14143"/>
                  </a:lnTo>
                  <a:lnTo>
                    <a:pt x="6481" y="14200"/>
                  </a:lnTo>
                  <a:lnTo>
                    <a:pt x="6366" y="14488"/>
                  </a:lnTo>
                  <a:lnTo>
                    <a:pt x="6222" y="14603"/>
                  </a:lnTo>
                  <a:lnTo>
                    <a:pt x="6049" y="15093"/>
                  </a:lnTo>
                  <a:lnTo>
                    <a:pt x="5963" y="15237"/>
                  </a:lnTo>
                  <a:close/>
                  <a:moveTo>
                    <a:pt x="5617" y="15496"/>
                  </a:moveTo>
                  <a:lnTo>
                    <a:pt x="5617" y="15611"/>
                  </a:lnTo>
                  <a:lnTo>
                    <a:pt x="5761" y="15813"/>
                  </a:lnTo>
                  <a:lnTo>
                    <a:pt x="5876" y="15842"/>
                  </a:lnTo>
                  <a:lnTo>
                    <a:pt x="6164" y="15611"/>
                  </a:lnTo>
                  <a:lnTo>
                    <a:pt x="6193" y="15525"/>
                  </a:lnTo>
                  <a:lnTo>
                    <a:pt x="6049" y="15467"/>
                  </a:lnTo>
                  <a:lnTo>
                    <a:pt x="5905" y="15381"/>
                  </a:lnTo>
                  <a:lnTo>
                    <a:pt x="5819" y="15496"/>
                  </a:lnTo>
                  <a:lnTo>
                    <a:pt x="5617" y="15496"/>
                  </a:lnTo>
                  <a:close/>
                  <a:moveTo>
                    <a:pt x="3082" y="9102"/>
                  </a:moveTo>
                  <a:lnTo>
                    <a:pt x="2996" y="8987"/>
                  </a:lnTo>
                  <a:lnTo>
                    <a:pt x="2910" y="8814"/>
                  </a:lnTo>
                  <a:lnTo>
                    <a:pt x="2996" y="8728"/>
                  </a:lnTo>
                  <a:lnTo>
                    <a:pt x="3169" y="8756"/>
                  </a:lnTo>
                  <a:lnTo>
                    <a:pt x="3313" y="8901"/>
                  </a:lnTo>
                  <a:lnTo>
                    <a:pt x="3515" y="8929"/>
                  </a:lnTo>
                  <a:lnTo>
                    <a:pt x="3572" y="9045"/>
                  </a:lnTo>
                  <a:lnTo>
                    <a:pt x="3486" y="9160"/>
                  </a:lnTo>
                  <a:lnTo>
                    <a:pt x="3342" y="9102"/>
                  </a:lnTo>
                  <a:lnTo>
                    <a:pt x="3082" y="9102"/>
                  </a:lnTo>
                  <a:close/>
                  <a:moveTo>
                    <a:pt x="2967" y="9189"/>
                  </a:moveTo>
                  <a:lnTo>
                    <a:pt x="3169" y="9246"/>
                  </a:lnTo>
                  <a:lnTo>
                    <a:pt x="3255" y="9419"/>
                  </a:lnTo>
                  <a:lnTo>
                    <a:pt x="3169" y="9477"/>
                  </a:lnTo>
                  <a:lnTo>
                    <a:pt x="3111" y="9563"/>
                  </a:lnTo>
                  <a:lnTo>
                    <a:pt x="2996" y="9563"/>
                  </a:lnTo>
                  <a:lnTo>
                    <a:pt x="2938" y="9333"/>
                  </a:lnTo>
                  <a:close/>
                  <a:moveTo>
                    <a:pt x="3111" y="10859"/>
                  </a:moveTo>
                  <a:lnTo>
                    <a:pt x="3169" y="10801"/>
                  </a:lnTo>
                  <a:lnTo>
                    <a:pt x="3226" y="10715"/>
                  </a:lnTo>
                  <a:lnTo>
                    <a:pt x="3284" y="10830"/>
                  </a:lnTo>
                  <a:lnTo>
                    <a:pt x="3371" y="10888"/>
                  </a:lnTo>
                  <a:lnTo>
                    <a:pt x="3371" y="11003"/>
                  </a:lnTo>
                  <a:lnTo>
                    <a:pt x="3198" y="11003"/>
                  </a:lnTo>
                  <a:lnTo>
                    <a:pt x="3054" y="11003"/>
                  </a:lnTo>
                  <a:lnTo>
                    <a:pt x="3111" y="10888"/>
                  </a:lnTo>
                  <a:close/>
                  <a:moveTo>
                    <a:pt x="375" y="13365"/>
                  </a:moveTo>
                  <a:lnTo>
                    <a:pt x="577" y="13163"/>
                  </a:lnTo>
                  <a:lnTo>
                    <a:pt x="721" y="13163"/>
                  </a:lnTo>
                  <a:lnTo>
                    <a:pt x="865" y="12990"/>
                  </a:lnTo>
                  <a:lnTo>
                    <a:pt x="1095" y="12904"/>
                  </a:lnTo>
                  <a:lnTo>
                    <a:pt x="1354" y="12558"/>
                  </a:lnTo>
                  <a:lnTo>
                    <a:pt x="1614" y="12472"/>
                  </a:lnTo>
                  <a:lnTo>
                    <a:pt x="1786" y="12299"/>
                  </a:lnTo>
                  <a:lnTo>
                    <a:pt x="1786" y="12184"/>
                  </a:lnTo>
                  <a:lnTo>
                    <a:pt x="1930" y="12011"/>
                  </a:lnTo>
                  <a:lnTo>
                    <a:pt x="1930" y="11666"/>
                  </a:lnTo>
                  <a:lnTo>
                    <a:pt x="2074" y="11522"/>
                  </a:lnTo>
                  <a:lnTo>
                    <a:pt x="2420" y="11493"/>
                  </a:lnTo>
                  <a:lnTo>
                    <a:pt x="2478" y="11262"/>
                  </a:lnTo>
                  <a:lnTo>
                    <a:pt x="2650" y="11118"/>
                  </a:lnTo>
                  <a:lnTo>
                    <a:pt x="2823" y="11089"/>
                  </a:lnTo>
                  <a:lnTo>
                    <a:pt x="2910" y="10888"/>
                  </a:lnTo>
                  <a:lnTo>
                    <a:pt x="2794" y="10629"/>
                  </a:lnTo>
                  <a:lnTo>
                    <a:pt x="2650" y="10427"/>
                  </a:lnTo>
                  <a:lnTo>
                    <a:pt x="2650" y="10225"/>
                  </a:lnTo>
                  <a:lnTo>
                    <a:pt x="2622" y="9880"/>
                  </a:lnTo>
                  <a:lnTo>
                    <a:pt x="2535" y="9937"/>
                  </a:lnTo>
                  <a:lnTo>
                    <a:pt x="2478" y="10283"/>
                  </a:lnTo>
                  <a:lnTo>
                    <a:pt x="2506" y="10600"/>
                  </a:lnTo>
                  <a:lnTo>
                    <a:pt x="2334" y="10513"/>
                  </a:lnTo>
                  <a:lnTo>
                    <a:pt x="2478" y="10715"/>
                  </a:lnTo>
                  <a:lnTo>
                    <a:pt x="2478" y="10888"/>
                  </a:lnTo>
                  <a:lnTo>
                    <a:pt x="2276" y="11089"/>
                  </a:lnTo>
                  <a:lnTo>
                    <a:pt x="2132" y="11089"/>
                  </a:lnTo>
                  <a:lnTo>
                    <a:pt x="1930" y="11320"/>
                  </a:lnTo>
                  <a:lnTo>
                    <a:pt x="1930" y="11493"/>
                  </a:lnTo>
                  <a:lnTo>
                    <a:pt x="1729" y="11637"/>
                  </a:lnTo>
                  <a:lnTo>
                    <a:pt x="1498" y="12098"/>
                  </a:lnTo>
                  <a:lnTo>
                    <a:pt x="1182" y="12414"/>
                  </a:lnTo>
                  <a:lnTo>
                    <a:pt x="1009" y="12443"/>
                  </a:lnTo>
                  <a:lnTo>
                    <a:pt x="836" y="12731"/>
                  </a:lnTo>
                  <a:lnTo>
                    <a:pt x="721" y="12789"/>
                  </a:lnTo>
                  <a:lnTo>
                    <a:pt x="375" y="13192"/>
                  </a:lnTo>
                  <a:lnTo>
                    <a:pt x="346" y="13307"/>
                  </a:lnTo>
                  <a:lnTo>
                    <a:pt x="346" y="13394"/>
                  </a:lnTo>
                  <a:close/>
                  <a:moveTo>
                    <a:pt x="404" y="13480"/>
                  </a:moveTo>
                  <a:lnTo>
                    <a:pt x="289" y="13566"/>
                  </a:lnTo>
                  <a:lnTo>
                    <a:pt x="375" y="13566"/>
                  </a:lnTo>
                  <a:lnTo>
                    <a:pt x="375" y="13480"/>
                  </a:lnTo>
                  <a:close/>
                  <a:moveTo>
                    <a:pt x="519" y="13509"/>
                  </a:moveTo>
                  <a:lnTo>
                    <a:pt x="433" y="13566"/>
                  </a:lnTo>
                  <a:lnTo>
                    <a:pt x="548" y="13653"/>
                  </a:lnTo>
                  <a:close/>
                  <a:moveTo>
                    <a:pt x="202" y="13768"/>
                  </a:moveTo>
                  <a:lnTo>
                    <a:pt x="1" y="13826"/>
                  </a:lnTo>
                  <a:lnTo>
                    <a:pt x="1" y="13999"/>
                  </a:lnTo>
                  <a:lnTo>
                    <a:pt x="116" y="14200"/>
                  </a:lnTo>
                  <a:lnTo>
                    <a:pt x="231" y="14200"/>
                  </a:lnTo>
                  <a:lnTo>
                    <a:pt x="231" y="13912"/>
                  </a:lnTo>
                  <a:lnTo>
                    <a:pt x="260" y="1382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667" name="Google Shape;1667;p79"/>
            <p:cNvSpPr/>
            <p:nvPr/>
          </p:nvSpPr>
          <p:spPr>
            <a:xfrm>
              <a:off x="6500520" y="3960360"/>
              <a:ext cx="1166754" cy="461860"/>
            </a:xfrm>
            <a:custGeom>
              <a:rect b="b" l="l" r="r" t="t"/>
              <a:pathLst>
                <a:path extrusionOk="0" h="20306" w="51269">
                  <a:moveTo>
                    <a:pt x="51269" y="10657"/>
                  </a:moveTo>
                  <a:lnTo>
                    <a:pt x="51125" y="14833"/>
                  </a:lnTo>
                  <a:lnTo>
                    <a:pt x="51067" y="15150"/>
                  </a:lnTo>
                  <a:lnTo>
                    <a:pt x="51067" y="15323"/>
                  </a:lnTo>
                  <a:lnTo>
                    <a:pt x="51125" y="15409"/>
                  </a:lnTo>
                  <a:lnTo>
                    <a:pt x="51038" y="18117"/>
                  </a:lnTo>
                  <a:lnTo>
                    <a:pt x="50952" y="18117"/>
                  </a:lnTo>
                  <a:lnTo>
                    <a:pt x="50693" y="18030"/>
                  </a:lnTo>
                  <a:lnTo>
                    <a:pt x="50376" y="17685"/>
                  </a:lnTo>
                  <a:lnTo>
                    <a:pt x="50290" y="17512"/>
                  </a:lnTo>
                  <a:lnTo>
                    <a:pt x="50290" y="17454"/>
                  </a:lnTo>
                  <a:lnTo>
                    <a:pt x="50059" y="17253"/>
                  </a:lnTo>
                  <a:lnTo>
                    <a:pt x="49973" y="17195"/>
                  </a:lnTo>
                  <a:lnTo>
                    <a:pt x="49915" y="17022"/>
                  </a:lnTo>
                  <a:lnTo>
                    <a:pt x="50030" y="16849"/>
                  </a:lnTo>
                  <a:lnTo>
                    <a:pt x="50030" y="16590"/>
                  </a:lnTo>
                  <a:lnTo>
                    <a:pt x="49973" y="16849"/>
                  </a:lnTo>
                  <a:lnTo>
                    <a:pt x="49829" y="16936"/>
                  </a:lnTo>
                  <a:lnTo>
                    <a:pt x="49483" y="16907"/>
                  </a:lnTo>
                  <a:lnTo>
                    <a:pt x="49310" y="17022"/>
                  </a:lnTo>
                  <a:lnTo>
                    <a:pt x="49166" y="17022"/>
                  </a:lnTo>
                  <a:lnTo>
                    <a:pt x="49051" y="16907"/>
                  </a:lnTo>
                  <a:lnTo>
                    <a:pt x="48792" y="17051"/>
                  </a:lnTo>
                  <a:lnTo>
                    <a:pt x="48648" y="16907"/>
                  </a:lnTo>
                  <a:lnTo>
                    <a:pt x="48763" y="16849"/>
                  </a:lnTo>
                  <a:lnTo>
                    <a:pt x="48821" y="16677"/>
                  </a:lnTo>
                  <a:lnTo>
                    <a:pt x="48821" y="16533"/>
                  </a:lnTo>
                  <a:lnTo>
                    <a:pt x="48878" y="16475"/>
                  </a:lnTo>
                  <a:lnTo>
                    <a:pt x="48936" y="16187"/>
                  </a:lnTo>
                  <a:lnTo>
                    <a:pt x="48792" y="16129"/>
                  </a:lnTo>
                  <a:lnTo>
                    <a:pt x="48648" y="15957"/>
                  </a:lnTo>
                  <a:lnTo>
                    <a:pt x="48792" y="15928"/>
                  </a:lnTo>
                  <a:lnTo>
                    <a:pt x="48878" y="15957"/>
                  </a:lnTo>
                  <a:lnTo>
                    <a:pt x="49109" y="15870"/>
                  </a:lnTo>
                  <a:lnTo>
                    <a:pt x="49253" y="15870"/>
                  </a:lnTo>
                  <a:lnTo>
                    <a:pt x="49080" y="15841"/>
                  </a:lnTo>
                  <a:lnTo>
                    <a:pt x="48821" y="15870"/>
                  </a:lnTo>
                  <a:lnTo>
                    <a:pt x="48648" y="15784"/>
                  </a:lnTo>
                  <a:lnTo>
                    <a:pt x="48446" y="15640"/>
                  </a:lnTo>
                  <a:lnTo>
                    <a:pt x="48504" y="15496"/>
                  </a:lnTo>
                  <a:lnTo>
                    <a:pt x="48619" y="15496"/>
                  </a:lnTo>
                  <a:lnTo>
                    <a:pt x="48792" y="15525"/>
                  </a:lnTo>
                  <a:lnTo>
                    <a:pt x="48705" y="15409"/>
                  </a:lnTo>
                  <a:lnTo>
                    <a:pt x="48417" y="15179"/>
                  </a:lnTo>
                  <a:lnTo>
                    <a:pt x="48216" y="15064"/>
                  </a:lnTo>
                  <a:lnTo>
                    <a:pt x="48158" y="14920"/>
                  </a:lnTo>
                  <a:lnTo>
                    <a:pt x="48216" y="14689"/>
                  </a:lnTo>
                  <a:lnTo>
                    <a:pt x="47957" y="14430"/>
                  </a:lnTo>
                  <a:lnTo>
                    <a:pt x="47957" y="14344"/>
                  </a:lnTo>
                  <a:lnTo>
                    <a:pt x="48187" y="14142"/>
                  </a:lnTo>
                  <a:lnTo>
                    <a:pt x="47985" y="14142"/>
                  </a:lnTo>
                  <a:lnTo>
                    <a:pt x="47841" y="14056"/>
                  </a:lnTo>
                  <a:lnTo>
                    <a:pt x="47899" y="13969"/>
                  </a:lnTo>
                  <a:lnTo>
                    <a:pt x="47813" y="13883"/>
                  </a:lnTo>
                  <a:lnTo>
                    <a:pt x="47957" y="13739"/>
                  </a:lnTo>
                  <a:lnTo>
                    <a:pt x="47697" y="13796"/>
                  </a:lnTo>
                  <a:lnTo>
                    <a:pt x="47640" y="13710"/>
                  </a:lnTo>
                  <a:lnTo>
                    <a:pt x="47524" y="13768"/>
                  </a:lnTo>
                  <a:lnTo>
                    <a:pt x="47409" y="13681"/>
                  </a:lnTo>
                  <a:lnTo>
                    <a:pt x="47611" y="13480"/>
                  </a:lnTo>
                  <a:lnTo>
                    <a:pt x="47438" y="13566"/>
                  </a:lnTo>
                  <a:lnTo>
                    <a:pt x="47236" y="13566"/>
                  </a:lnTo>
                  <a:lnTo>
                    <a:pt x="46948" y="13451"/>
                  </a:lnTo>
                  <a:lnTo>
                    <a:pt x="46862" y="13249"/>
                  </a:lnTo>
                  <a:lnTo>
                    <a:pt x="46574" y="13134"/>
                  </a:lnTo>
                  <a:lnTo>
                    <a:pt x="46372" y="13163"/>
                  </a:lnTo>
                  <a:lnTo>
                    <a:pt x="45710" y="12961"/>
                  </a:lnTo>
                  <a:lnTo>
                    <a:pt x="45047" y="12760"/>
                  </a:lnTo>
                  <a:lnTo>
                    <a:pt x="44702" y="12731"/>
                  </a:lnTo>
                  <a:lnTo>
                    <a:pt x="44443" y="12616"/>
                  </a:lnTo>
                  <a:lnTo>
                    <a:pt x="44385" y="12500"/>
                  </a:lnTo>
                  <a:lnTo>
                    <a:pt x="44356" y="12414"/>
                  </a:lnTo>
                  <a:lnTo>
                    <a:pt x="44126" y="12356"/>
                  </a:lnTo>
                  <a:lnTo>
                    <a:pt x="44126" y="12212"/>
                  </a:lnTo>
                  <a:lnTo>
                    <a:pt x="44270" y="12184"/>
                  </a:lnTo>
                  <a:lnTo>
                    <a:pt x="44356" y="12212"/>
                  </a:lnTo>
                  <a:lnTo>
                    <a:pt x="44356" y="12155"/>
                  </a:lnTo>
                  <a:lnTo>
                    <a:pt x="44212" y="12126"/>
                  </a:lnTo>
                  <a:lnTo>
                    <a:pt x="44011" y="12212"/>
                  </a:lnTo>
                  <a:lnTo>
                    <a:pt x="43867" y="12155"/>
                  </a:lnTo>
                  <a:lnTo>
                    <a:pt x="43809" y="12068"/>
                  </a:lnTo>
                  <a:lnTo>
                    <a:pt x="43723" y="12039"/>
                  </a:lnTo>
                  <a:lnTo>
                    <a:pt x="43636" y="12155"/>
                  </a:lnTo>
                  <a:lnTo>
                    <a:pt x="43607" y="11924"/>
                  </a:lnTo>
                  <a:lnTo>
                    <a:pt x="43492" y="11867"/>
                  </a:lnTo>
                  <a:lnTo>
                    <a:pt x="43406" y="11895"/>
                  </a:lnTo>
                  <a:lnTo>
                    <a:pt x="43377" y="12011"/>
                  </a:lnTo>
                  <a:lnTo>
                    <a:pt x="43233" y="11867"/>
                  </a:lnTo>
                  <a:lnTo>
                    <a:pt x="43175" y="11579"/>
                  </a:lnTo>
                  <a:lnTo>
                    <a:pt x="43060" y="11348"/>
                  </a:lnTo>
                  <a:lnTo>
                    <a:pt x="43204" y="11175"/>
                  </a:lnTo>
                  <a:lnTo>
                    <a:pt x="43204" y="10916"/>
                  </a:lnTo>
                  <a:lnTo>
                    <a:pt x="43089" y="11147"/>
                  </a:lnTo>
                  <a:lnTo>
                    <a:pt x="43002" y="11377"/>
                  </a:lnTo>
                  <a:lnTo>
                    <a:pt x="42974" y="11550"/>
                  </a:lnTo>
                  <a:lnTo>
                    <a:pt x="42887" y="11579"/>
                  </a:lnTo>
                  <a:lnTo>
                    <a:pt x="42714" y="11895"/>
                  </a:lnTo>
                  <a:lnTo>
                    <a:pt x="42743" y="12068"/>
                  </a:lnTo>
                  <a:lnTo>
                    <a:pt x="42513" y="12356"/>
                  </a:lnTo>
                  <a:lnTo>
                    <a:pt x="42282" y="12414"/>
                  </a:lnTo>
                  <a:lnTo>
                    <a:pt x="42081" y="12356"/>
                  </a:lnTo>
                  <a:lnTo>
                    <a:pt x="41908" y="11982"/>
                  </a:lnTo>
                  <a:lnTo>
                    <a:pt x="41908" y="11838"/>
                  </a:lnTo>
                  <a:lnTo>
                    <a:pt x="42023" y="11809"/>
                  </a:lnTo>
                  <a:lnTo>
                    <a:pt x="42052" y="11665"/>
                  </a:lnTo>
                  <a:lnTo>
                    <a:pt x="41994" y="11492"/>
                  </a:lnTo>
                  <a:lnTo>
                    <a:pt x="41879" y="11550"/>
                  </a:lnTo>
                  <a:lnTo>
                    <a:pt x="41793" y="11463"/>
                  </a:lnTo>
                  <a:lnTo>
                    <a:pt x="41678" y="11204"/>
                  </a:lnTo>
                  <a:lnTo>
                    <a:pt x="41476" y="11089"/>
                  </a:lnTo>
                  <a:lnTo>
                    <a:pt x="41246" y="11003"/>
                  </a:lnTo>
                  <a:lnTo>
                    <a:pt x="41159" y="10887"/>
                  </a:lnTo>
                  <a:lnTo>
                    <a:pt x="41274" y="10715"/>
                  </a:lnTo>
                  <a:lnTo>
                    <a:pt x="41562" y="10686"/>
                  </a:lnTo>
                  <a:lnTo>
                    <a:pt x="41649" y="10801"/>
                  </a:lnTo>
                  <a:lnTo>
                    <a:pt x="41879" y="10801"/>
                  </a:lnTo>
                  <a:lnTo>
                    <a:pt x="42052" y="10887"/>
                  </a:lnTo>
                  <a:lnTo>
                    <a:pt x="42254" y="10772"/>
                  </a:lnTo>
                  <a:lnTo>
                    <a:pt x="42340" y="10513"/>
                  </a:lnTo>
                  <a:lnTo>
                    <a:pt x="42484" y="10455"/>
                  </a:lnTo>
                  <a:lnTo>
                    <a:pt x="42858" y="10599"/>
                  </a:lnTo>
                  <a:lnTo>
                    <a:pt x="43002" y="10801"/>
                  </a:lnTo>
                  <a:lnTo>
                    <a:pt x="43089" y="10599"/>
                  </a:lnTo>
                  <a:lnTo>
                    <a:pt x="43204" y="10427"/>
                  </a:lnTo>
                  <a:lnTo>
                    <a:pt x="43319" y="10484"/>
                  </a:lnTo>
                  <a:lnTo>
                    <a:pt x="43348" y="10225"/>
                  </a:lnTo>
                  <a:lnTo>
                    <a:pt x="43291" y="10081"/>
                  </a:lnTo>
                  <a:lnTo>
                    <a:pt x="42743" y="10023"/>
                  </a:lnTo>
                  <a:lnTo>
                    <a:pt x="42801" y="10139"/>
                  </a:lnTo>
                  <a:lnTo>
                    <a:pt x="42686" y="10167"/>
                  </a:lnTo>
                  <a:lnTo>
                    <a:pt x="42570" y="10139"/>
                  </a:lnTo>
                  <a:lnTo>
                    <a:pt x="42196" y="10196"/>
                  </a:lnTo>
                  <a:lnTo>
                    <a:pt x="42052" y="10167"/>
                  </a:lnTo>
                  <a:lnTo>
                    <a:pt x="41937" y="10225"/>
                  </a:lnTo>
                  <a:lnTo>
                    <a:pt x="41793" y="10139"/>
                  </a:lnTo>
                  <a:lnTo>
                    <a:pt x="41591" y="10196"/>
                  </a:lnTo>
                  <a:lnTo>
                    <a:pt x="41390" y="10167"/>
                  </a:lnTo>
                  <a:lnTo>
                    <a:pt x="41159" y="9966"/>
                  </a:lnTo>
                  <a:lnTo>
                    <a:pt x="41102" y="9706"/>
                  </a:lnTo>
                  <a:lnTo>
                    <a:pt x="41130" y="9649"/>
                  </a:lnTo>
                  <a:lnTo>
                    <a:pt x="41015" y="9447"/>
                  </a:lnTo>
                  <a:lnTo>
                    <a:pt x="40698" y="9274"/>
                  </a:lnTo>
                  <a:lnTo>
                    <a:pt x="40583" y="9130"/>
                  </a:lnTo>
                  <a:lnTo>
                    <a:pt x="40525" y="9217"/>
                  </a:lnTo>
                  <a:lnTo>
                    <a:pt x="40353" y="9303"/>
                  </a:lnTo>
                  <a:lnTo>
                    <a:pt x="40093" y="9274"/>
                  </a:lnTo>
                  <a:lnTo>
                    <a:pt x="40122" y="9130"/>
                  </a:lnTo>
                  <a:lnTo>
                    <a:pt x="40410" y="8958"/>
                  </a:lnTo>
                  <a:lnTo>
                    <a:pt x="40410" y="8814"/>
                  </a:lnTo>
                  <a:lnTo>
                    <a:pt x="40353" y="8670"/>
                  </a:lnTo>
                  <a:lnTo>
                    <a:pt x="40497" y="8526"/>
                  </a:lnTo>
                  <a:lnTo>
                    <a:pt x="40813" y="8526"/>
                  </a:lnTo>
                  <a:lnTo>
                    <a:pt x="40957" y="8382"/>
                  </a:lnTo>
                  <a:lnTo>
                    <a:pt x="41130" y="8324"/>
                  </a:lnTo>
                  <a:lnTo>
                    <a:pt x="41418" y="8094"/>
                  </a:lnTo>
                  <a:lnTo>
                    <a:pt x="41534" y="8036"/>
                  </a:lnTo>
                  <a:lnTo>
                    <a:pt x="41879" y="7950"/>
                  </a:lnTo>
                  <a:lnTo>
                    <a:pt x="42455" y="8180"/>
                  </a:lnTo>
                  <a:lnTo>
                    <a:pt x="42801" y="8410"/>
                  </a:lnTo>
                  <a:lnTo>
                    <a:pt x="43175" y="8410"/>
                  </a:lnTo>
                  <a:lnTo>
                    <a:pt x="43521" y="8439"/>
                  </a:lnTo>
                  <a:lnTo>
                    <a:pt x="43607" y="8526"/>
                  </a:lnTo>
                  <a:lnTo>
                    <a:pt x="43550" y="8670"/>
                  </a:lnTo>
                  <a:lnTo>
                    <a:pt x="43550" y="8929"/>
                  </a:lnTo>
                  <a:lnTo>
                    <a:pt x="43723" y="9102"/>
                  </a:lnTo>
                  <a:lnTo>
                    <a:pt x="43809" y="9303"/>
                  </a:lnTo>
                  <a:lnTo>
                    <a:pt x="43665" y="9505"/>
                  </a:lnTo>
                  <a:lnTo>
                    <a:pt x="43550" y="9706"/>
                  </a:lnTo>
                  <a:lnTo>
                    <a:pt x="43636" y="9995"/>
                  </a:lnTo>
                  <a:lnTo>
                    <a:pt x="43636" y="10513"/>
                  </a:lnTo>
                  <a:lnTo>
                    <a:pt x="43780" y="10743"/>
                  </a:lnTo>
                  <a:lnTo>
                    <a:pt x="43895" y="10916"/>
                  </a:lnTo>
                  <a:lnTo>
                    <a:pt x="43982" y="10916"/>
                  </a:lnTo>
                  <a:lnTo>
                    <a:pt x="43982" y="10628"/>
                  </a:lnTo>
                  <a:lnTo>
                    <a:pt x="44068" y="10513"/>
                  </a:lnTo>
                  <a:lnTo>
                    <a:pt x="44212" y="10599"/>
                  </a:lnTo>
                  <a:lnTo>
                    <a:pt x="44212" y="10830"/>
                  </a:lnTo>
                  <a:lnTo>
                    <a:pt x="44270" y="11060"/>
                  </a:lnTo>
                  <a:lnTo>
                    <a:pt x="44356" y="11003"/>
                  </a:lnTo>
                  <a:lnTo>
                    <a:pt x="44414" y="11204"/>
                  </a:lnTo>
                  <a:lnTo>
                    <a:pt x="44673" y="11406"/>
                  </a:lnTo>
                  <a:lnTo>
                    <a:pt x="44788" y="11550"/>
                  </a:lnTo>
                  <a:lnTo>
                    <a:pt x="44990" y="11550"/>
                  </a:lnTo>
                  <a:lnTo>
                    <a:pt x="45191" y="11435"/>
                  </a:lnTo>
                  <a:lnTo>
                    <a:pt x="45249" y="11233"/>
                  </a:lnTo>
                  <a:lnTo>
                    <a:pt x="45364" y="11147"/>
                  </a:lnTo>
                  <a:lnTo>
                    <a:pt x="45508" y="11089"/>
                  </a:lnTo>
                  <a:lnTo>
                    <a:pt x="45508" y="10830"/>
                  </a:lnTo>
                  <a:lnTo>
                    <a:pt x="45652" y="10599"/>
                  </a:lnTo>
                  <a:lnTo>
                    <a:pt x="45854" y="10599"/>
                  </a:lnTo>
                  <a:lnTo>
                    <a:pt x="46056" y="10455"/>
                  </a:lnTo>
                  <a:lnTo>
                    <a:pt x="46084" y="10254"/>
                  </a:lnTo>
                  <a:lnTo>
                    <a:pt x="46171" y="10139"/>
                  </a:lnTo>
                  <a:lnTo>
                    <a:pt x="46286" y="10196"/>
                  </a:lnTo>
                  <a:lnTo>
                    <a:pt x="46401" y="10196"/>
                  </a:lnTo>
                  <a:lnTo>
                    <a:pt x="46603" y="10110"/>
                  </a:lnTo>
                  <a:lnTo>
                    <a:pt x="46948" y="10081"/>
                  </a:lnTo>
                  <a:lnTo>
                    <a:pt x="46977" y="9908"/>
                  </a:lnTo>
                  <a:lnTo>
                    <a:pt x="46891" y="9706"/>
                  </a:lnTo>
                  <a:lnTo>
                    <a:pt x="46920" y="9591"/>
                  </a:lnTo>
                  <a:lnTo>
                    <a:pt x="47467" y="9274"/>
                  </a:lnTo>
                  <a:lnTo>
                    <a:pt x="47726" y="9303"/>
                  </a:lnTo>
                  <a:lnTo>
                    <a:pt x="47928" y="9476"/>
                  </a:lnTo>
                  <a:lnTo>
                    <a:pt x="48245" y="9620"/>
                  </a:lnTo>
                  <a:lnTo>
                    <a:pt x="48648" y="9706"/>
                  </a:lnTo>
                  <a:lnTo>
                    <a:pt x="48849" y="9879"/>
                  </a:lnTo>
                  <a:lnTo>
                    <a:pt x="49080" y="9908"/>
                  </a:lnTo>
                  <a:lnTo>
                    <a:pt x="49368" y="9995"/>
                  </a:lnTo>
                  <a:lnTo>
                    <a:pt x="50001" y="10283"/>
                  </a:lnTo>
                  <a:lnTo>
                    <a:pt x="50174" y="10254"/>
                  </a:lnTo>
                  <a:lnTo>
                    <a:pt x="50318" y="10283"/>
                  </a:lnTo>
                  <a:lnTo>
                    <a:pt x="50606" y="10340"/>
                  </a:lnTo>
                  <a:lnTo>
                    <a:pt x="50808" y="10340"/>
                  </a:lnTo>
                  <a:lnTo>
                    <a:pt x="50981" y="10455"/>
                  </a:lnTo>
                  <a:lnTo>
                    <a:pt x="50923" y="10571"/>
                  </a:lnTo>
                  <a:lnTo>
                    <a:pt x="50923" y="10686"/>
                  </a:lnTo>
                  <a:lnTo>
                    <a:pt x="51067" y="10715"/>
                  </a:lnTo>
                  <a:lnTo>
                    <a:pt x="51269" y="10686"/>
                  </a:lnTo>
                  <a:close/>
                  <a:moveTo>
                    <a:pt x="38020" y="7546"/>
                  </a:moveTo>
                  <a:lnTo>
                    <a:pt x="38452" y="7777"/>
                  </a:lnTo>
                  <a:lnTo>
                    <a:pt x="38480" y="7863"/>
                  </a:lnTo>
                  <a:lnTo>
                    <a:pt x="38164" y="7719"/>
                  </a:lnTo>
                  <a:close/>
                  <a:moveTo>
                    <a:pt x="40237" y="8007"/>
                  </a:moveTo>
                  <a:lnTo>
                    <a:pt x="40381" y="8065"/>
                  </a:lnTo>
                  <a:lnTo>
                    <a:pt x="40583" y="7978"/>
                  </a:lnTo>
                  <a:lnTo>
                    <a:pt x="40525" y="7834"/>
                  </a:lnTo>
                  <a:lnTo>
                    <a:pt x="40266" y="7662"/>
                  </a:lnTo>
                  <a:lnTo>
                    <a:pt x="39892" y="7662"/>
                  </a:lnTo>
                  <a:lnTo>
                    <a:pt x="39719" y="7806"/>
                  </a:lnTo>
                  <a:lnTo>
                    <a:pt x="39517" y="7806"/>
                  </a:lnTo>
                  <a:lnTo>
                    <a:pt x="39431" y="7834"/>
                  </a:lnTo>
                  <a:lnTo>
                    <a:pt x="39517" y="7921"/>
                  </a:lnTo>
                  <a:lnTo>
                    <a:pt x="39345" y="7950"/>
                  </a:lnTo>
                  <a:lnTo>
                    <a:pt x="39690" y="8007"/>
                  </a:lnTo>
                  <a:lnTo>
                    <a:pt x="39892" y="8094"/>
                  </a:lnTo>
                  <a:lnTo>
                    <a:pt x="40065" y="8065"/>
                  </a:lnTo>
                  <a:lnTo>
                    <a:pt x="40065" y="7978"/>
                  </a:lnTo>
                  <a:lnTo>
                    <a:pt x="39892" y="7921"/>
                  </a:lnTo>
                  <a:lnTo>
                    <a:pt x="39863" y="7863"/>
                  </a:lnTo>
                  <a:lnTo>
                    <a:pt x="39949" y="7806"/>
                  </a:lnTo>
                  <a:lnTo>
                    <a:pt x="40266" y="8007"/>
                  </a:lnTo>
                  <a:close/>
                  <a:moveTo>
                    <a:pt x="39892" y="8670"/>
                  </a:moveTo>
                  <a:lnTo>
                    <a:pt x="39661" y="8583"/>
                  </a:lnTo>
                  <a:lnTo>
                    <a:pt x="39460" y="8612"/>
                  </a:lnTo>
                  <a:lnTo>
                    <a:pt x="39633" y="8727"/>
                  </a:lnTo>
                  <a:close/>
                  <a:moveTo>
                    <a:pt x="40036" y="8497"/>
                  </a:moveTo>
                  <a:lnTo>
                    <a:pt x="39949" y="8641"/>
                  </a:lnTo>
                  <a:lnTo>
                    <a:pt x="39863" y="8526"/>
                  </a:lnTo>
                  <a:close/>
                  <a:moveTo>
                    <a:pt x="40007" y="8670"/>
                  </a:moveTo>
                  <a:lnTo>
                    <a:pt x="39777" y="8842"/>
                  </a:lnTo>
                  <a:lnTo>
                    <a:pt x="39777" y="9130"/>
                  </a:lnTo>
                  <a:lnTo>
                    <a:pt x="40007" y="9188"/>
                  </a:lnTo>
                  <a:lnTo>
                    <a:pt x="40122" y="9102"/>
                  </a:lnTo>
                  <a:lnTo>
                    <a:pt x="40180" y="8756"/>
                  </a:lnTo>
                  <a:lnTo>
                    <a:pt x="40007" y="8670"/>
                  </a:lnTo>
                  <a:close/>
                  <a:moveTo>
                    <a:pt x="33814" y="3226"/>
                  </a:moveTo>
                  <a:lnTo>
                    <a:pt x="34016" y="3485"/>
                  </a:lnTo>
                  <a:lnTo>
                    <a:pt x="34102" y="3716"/>
                  </a:lnTo>
                  <a:lnTo>
                    <a:pt x="33987" y="3831"/>
                  </a:lnTo>
                  <a:lnTo>
                    <a:pt x="33814" y="3658"/>
                  </a:lnTo>
                  <a:lnTo>
                    <a:pt x="33757" y="3370"/>
                  </a:lnTo>
                  <a:close/>
                  <a:moveTo>
                    <a:pt x="35168" y="2419"/>
                  </a:moveTo>
                  <a:lnTo>
                    <a:pt x="35226" y="2708"/>
                  </a:lnTo>
                  <a:lnTo>
                    <a:pt x="35255" y="2909"/>
                  </a:lnTo>
                  <a:lnTo>
                    <a:pt x="35370" y="2852"/>
                  </a:lnTo>
                  <a:lnTo>
                    <a:pt x="35456" y="2679"/>
                  </a:lnTo>
                  <a:lnTo>
                    <a:pt x="35399" y="2448"/>
                  </a:lnTo>
                  <a:lnTo>
                    <a:pt x="35255" y="2362"/>
                  </a:lnTo>
                  <a:close/>
                  <a:moveTo>
                    <a:pt x="35168" y="2967"/>
                  </a:moveTo>
                  <a:lnTo>
                    <a:pt x="35283" y="2996"/>
                  </a:lnTo>
                  <a:lnTo>
                    <a:pt x="35341" y="3226"/>
                  </a:lnTo>
                  <a:lnTo>
                    <a:pt x="35255" y="3226"/>
                  </a:lnTo>
                  <a:close/>
                  <a:moveTo>
                    <a:pt x="36954" y="5040"/>
                  </a:moveTo>
                  <a:lnTo>
                    <a:pt x="37040" y="5386"/>
                  </a:lnTo>
                  <a:lnTo>
                    <a:pt x="37156" y="5300"/>
                  </a:lnTo>
                  <a:lnTo>
                    <a:pt x="37328" y="5300"/>
                  </a:lnTo>
                  <a:lnTo>
                    <a:pt x="37472" y="5127"/>
                  </a:lnTo>
                  <a:lnTo>
                    <a:pt x="37415" y="4954"/>
                  </a:lnTo>
                  <a:lnTo>
                    <a:pt x="37271" y="4868"/>
                  </a:lnTo>
                  <a:lnTo>
                    <a:pt x="37127" y="4954"/>
                  </a:lnTo>
                  <a:lnTo>
                    <a:pt x="36954" y="5040"/>
                  </a:lnTo>
                  <a:close/>
                  <a:moveTo>
                    <a:pt x="36752" y="8007"/>
                  </a:moveTo>
                  <a:lnTo>
                    <a:pt x="36839" y="8324"/>
                  </a:lnTo>
                  <a:lnTo>
                    <a:pt x="37127" y="8583"/>
                  </a:lnTo>
                  <a:lnTo>
                    <a:pt x="37184" y="8698"/>
                  </a:lnTo>
                  <a:lnTo>
                    <a:pt x="37098" y="8727"/>
                  </a:lnTo>
                  <a:lnTo>
                    <a:pt x="37069" y="8871"/>
                  </a:lnTo>
                  <a:lnTo>
                    <a:pt x="37040" y="8670"/>
                  </a:lnTo>
                  <a:lnTo>
                    <a:pt x="36839" y="8583"/>
                  </a:lnTo>
                  <a:lnTo>
                    <a:pt x="36666" y="8238"/>
                  </a:lnTo>
                  <a:lnTo>
                    <a:pt x="36435" y="8094"/>
                  </a:lnTo>
                  <a:lnTo>
                    <a:pt x="36291" y="7834"/>
                  </a:lnTo>
                  <a:lnTo>
                    <a:pt x="36378" y="7604"/>
                  </a:lnTo>
                  <a:lnTo>
                    <a:pt x="36349" y="7489"/>
                  </a:lnTo>
                  <a:lnTo>
                    <a:pt x="36378" y="7345"/>
                  </a:lnTo>
                  <a:lnTo>
                    <a:pt x="36147" y="7172"/>
                  </a:lnTo>
                  <a:lnTo>
                    <a:pt x="36205" y="6941"/>
                  </a:lnTo>
                  <a:lnTo>
                    <a:pt x="36291" y="6797"/>
                  </a:lnTo>
                  <a:lnTo>
                    <a:pt x="36147" y="6567"/>
                  </a:lnTo>
                  <a:lnTo>
                    <a:pt x="36032" y="6423"/>
                  </a:lnTo>
                  <a:lnTo>
                    <a:pt x="36119" y="6135"/>
                  </a:lnTo>
                  <a:lnTo>
                    <a:pt x="36263" y="6049"/>
                  </a:lnTo>
                  <a:lnTo>
                    <a:pt x="36234" y="5761"/>
                  </a:lnTo>
                  <a:lnTo>
                    <a:pt x="36291" y="5444"/>
                  </a:lnTo>
                  <a:lnTo>
                    <a:pt x="36637" y="5098"/>
                  </a:lnTo>
                  <a:lnTo>
                    <a:pt x="36752" y="5069"/>
                  </a:lnTo>
                  <a:lnTo>
                    <a:pt x="36724" y="5242"/>
                  </a:lnTo>
                  <a:lnTo>
                    <a:pt x="36551" y="5444"/>
                  </a:lnTo>
                  <a:lnTo>
                    <a:pt x="36608" y="5559"/>
                  </a:lnTo>
                  <a:lnTo>
                    <a:pt x="36781" y="5645"/>
                  </a:lnTo>
                  <a:lnTo>
                    <a:pt x="36781" y="5962"/>
                  </a:lnTo>
                  <a:lnTo>
                    <a:pt x="36695" y="6250"/>
                  </a:lnTo>
                  <a:lnTo>
                    <a:pt x="36522" y="6250"/>
                  </a:lnTo>
                  <a:lnTo>
                    <a:pt x="36349" y="6394"/>
                  </a:lnTo>
                  <a:lnTo>
                    <a:pt x="36464" y="6596"/>
                  </a:lnTo>
                  <a:lnTo>
                    <a:pt x="36580" y="6567"/>
                  </a:lnTo>
                  <a:lnTo>
                    <a:pt x="36666" y="6394"/>
                  </a:lnTo>
                  <a:lnTo>
                    <a:pt x="36839" y="6308"/>
                  </a:lnTo>
                  <a:lnTo>
                    <a:pt x="36954" y="6193"/>
                  </a:lnTo>
                  <a:lnTo>
                    <a:pt x="36839" y="6193"/>
                  </a:lnTo>
                  <a:lnTo>
                    <a:pt x="36868" y="6020"/>
                  </a:lnTo>
                  <a:lnTo>
                    <a:pt x="37184" y="5876"/>
                  </a:lnTo>
                  <a:lnTo>
                    <a:pt x="37559" y="5732"/>
                  </a:lnTo>
                  <a:lnTo>
                    <a:pt x="37674" y="5876"/>
                  </a:lnTo>
                  <a:lnTo>
                    <a:pt x="37674" y="6020"/>
                  </a:lnTo>
                  <a:lnTo>
                    <a:pt x="37501" y="6423"/>
                  </a:lnTo>
                  <a:lnTo>
                    <a:pt x="37127" y="6567"/>
                  </a:lnTo>
                  <a:lnTo>
                    <a:pt x="36983" y="6740"/>
                  </a:lnTo>
                  <a:lnTo>
                    <a:pt x="37069" y="6884"/>
                  </a:lnTo>
                  <a:lnTo>
                    <a:pt x="37213" y="6913"/>
                  </a:lnTo>
                  <a:lnTo>
                    <a:pt x="37472" y="7085"/>
                  </a:lnTo>
                  <a:lnTo>
                    <a:pt x="37530" y="7258"/>
                  </a:lnTo>
                  <a:lnTo>
                    <a:pt x="37616" y="7345"/>
                  </a:lnTo>
                  <a:lnTo>
                    <a:pt x="37415" y="7373"/>
                  </a:lnTo>
                  <a:lnTo>
                    <a:pt x="37271" y="7258"/>
                  </a:lnTo>
                  <a:lnTo>
                    <a:pt x="36983" y="7258"/>
                  </a:lnTo>
                  <a:lnTo>
                    <a:pt x="36724" y="7172"/>
                  </a:lnTo>
                  <a:lnTo>
                    <a:pt x="36551" y="7229"/>
                  </a:lnTo>
                  <a:lnTo>
                    <a:pt x="36551" y="7633"/>
                  </a:lnTo>
                  <a:lnTo>
                    <a:pt x="36724" y="8007"/>
                  </a:lnTo>
                  <a:close/>
                  <a:moveTo>
                    <a:pt x="35831" y="8497"/>
                  </a:moveTo>
                  <a:lnTo>
                    <a:pt x="35917" y="8670"/>
                  </a:lnTo>
                  <a:lnTo>
                    <a:pt x="35687" y="8612"/>
                  </a:lnTo>
                  <a:lnTo>
                    <a:pt x="35773" y="8439"/>
                  </a:lnTo>
                  <a:close/>
                  <a:moveTo>
                    <a:pt x="35831" y="8065"/>
                  </a:moveTo>
                  <a:lnTo>
                    <a:pt x="35715" y="8065"/>
                  </a:lnTo>
                  <a:lnTo>
                    <a:pt x="35629" y="8266"/>
                  </a:lnTo>
                  <a:lnTo>
                    <a:pt x="35773" y="8324"/>
                  </a:lnTo>
                  <a:lnTo>
                    <a:pt x="35831" y="8180"/>
                  </a:lnTo>
                  <a:lnTo>
                    <a:pt x="35831" y="8065"/>
                  </a:lnTo>
                  <a:close/>
                  <a:moveTo>
                    <a:pt x="36032" y="8180"/>
                  </a:moveTo>
                  <a:lnTo>
                    <a:pt x="35946" y="8238"/>
                  </a:lnTo>
                  <a:lnTo>
                    <a:pt x="35946" y="8382"/>
                  </a:lnTo>
                  <a:lnTo>
                    <a:pt x="36061" y="8554"/>
                  </a:lnTo>
                  <a:lnTo>
                    <a:pt x="36263" y="8554"/>
                  </a:lnTo>
                  <a:lnTo>
                    <a:pt x="36378" y="8670"/>
                  </a:lnTo>
                  <a:lnTo>
                    <a:pt x="36493" y="8554"/>
                  </a:lnTo>
                  <a:lnTo>
                    <a:pt x="36435" y="8468"/>
                  </a:lnTo>
                  <a:lnTo>
                    <a:pt x="36263" y="8410"/>
                  </a:lnTo>
                  <a:lnTo>
                    <a:pt x="36263" y="8238"/>
                  </a:lnTo>
                  <a:lnTo>
                    <a:pt x="36147" y="8151"/>
                  </a:lnTo>
                  <a:lnTo>
                    <a:pt x="35975" y="8180"/>
                  </a:lnTo>
                  <a:close/>
                  <a:moveTo>
                    <a:pt x="35975" y="9476"/>
                  </a:moveTo>
                  <a:lnTo>
                    <a:pt x="36291" y="9246"/>
                  </a:lnTo>
                  <a:lnTo>
                    <a:pt x="36551" y="9246"/>
                  </a:lnTo>
                  <a:lnTo>
                    <a:pt x="36839" y="9534"/>
                  </a:lnTo>
                  <a:lnTo>
                    <a:pt x="36781" y="9649"/>
                  </a:lnTo>
                  <a:lnTo>
                    <a:pt x="36435" y="9649"/>
                  </a:lnTo>
                  <a:lnTo>
                    <a:pt x="36291" y="9678"/>
                  </a:lnTo>
                  <a:lnTo>
                    <a:pt x="36119" y="9591"/>
                  </a:lnTo>
                  <a:lnTo>
                    <a:pt x="35975" y="9476"/>
                  </a:lnTo>
                  <a:close/>
                  <a:moveTo>
                    <a:pt x="39201" y="9562"/>
                  </a:moveTo>
                  <a:lnTo>
                    <a:pt x="38769" y="9678"/>
                  </a:lnTo>
                  <a:lnTo>
                    <a:pt x="38624" y="9764"/>
                  </a:lnTo>
                  <a:lnTo>
                    <a:pt x="38740" y="9851"/>
                  </a:lnTo>
                  <a:lnTo>
                    <a:pt x="39085" y="9966"/>
                  </a:lnTo>
                  <a:lnTo>
                    <a:pt x="39402" y="9879"/>
                  </a:lnTo>
                  <a:lnTo>
                    <a:pt x="39316" y="9851"/>
                  </a:lnTo>
                  <a:lnTo>
                    <a:pt x="39316" y="9678"/>
                  </a:lnTo>
                  <a:lnTo>
                    <a:pt x="39201" y="9562"/>
                  </a:lnTo>
                  <a:close/>
                  <a:moveTo>
                    <a:pt x="37271" y="11723"/>
                  </a:moveTo>
                  <a:lnTo>
                    <a:pt x="37386" y="11723"/>
                  </a:lnTo>
                  <a:lnTo>
                    <a:pt x="37386" y="11809"/>
                  </a:lnTo>
                  <a:lnTo>
                    <a:pt x="37328" y="11838"/>
                  </a:lnTo>
                  <a:lnTo>
                    <a:pt x="37271" y="11723"/>
                  </a:lnTo>
                  <a:close/>
                  <a:moveTo>
                    <a:pt x="37069" y="11751"/>
                  </a:moveTo>
                  <a:lnTo>
                    <a:pt x="37184" y="11751"/>
                  </a:lnTo>
                  <a:lnTo>
                    <a:pt x="37184" y="11838"/>
                  </a:lnTo>
                  <a:lnTo>
                    <a:pt x="37069" y="11838"/>
                  </a:lnTo>
                  <a:lnTo>
                    <a:pt x="37040" y="11751"/>
                  </a:lnTo>
                  <a:close/>
                  <a:moveTo>
                    <a:pt x="36493" y="11867"/>
                  </a:moveTo>
                  <a:lnTo>
                    <a:pt x="36752" y="11780"/>
                  </a:lnTo>
                  <a:lnTo>
                    <a:pt x="36868" y="11694"/>
                  </a:lnTo>
                  <a:lnTo>
                    <a:pt x="36983" y="11751"/>
                  </a:lnTo>
                  <a:lnTo>
                    <a:pt x="36839" y="12011"/>
                  </a:lnTo>
                  <a:lnTo>
                    <a:pt x="36810" y="11895"/>
                  </a:lnTo>
                  <a:lnTo>
                    <a:pt x="36637" y="11982"/>
                  </a:lnTo>
                  <a:close/>
                  <a:moveTo>
                    <a:pt x="36407" y="11175"/>
                  </a:moveTo>
                  <a:lnTo>
                    <a:pt x="36291" y="11291"/>
                  </a:lnTo>
                  <a:lnTo>
                    <a:pt x="36407" y="11319"/>
                  </a:lnTo>
                  <a:lnTo>
                    <a:pt x="36407" y="11175"/>
                  </a:lnTo>
                  <a:close/>
                  <a:moveTo>
                    <a:pt x="36637" y="10945"/>
                  </a:moveTo>
                  <a:lnTo>
                    <a:pt x="36464" y="10945"/>
                  </a:lnTo>
                  <a:lnTo>
                    <a:pt x="36493" y="11060"/>
                  </a:lnTo>
                  <a:lnTo>
                    <a:pt x="36608" y="11060"/>
                  </a:lnTo>
                  <a:lnTo>
                    <a:pt x="36637" y="10945"/>
                  </a:lnTo>
                  <a:close/>
                  <a:moveTo>
                    <a:pt x="36695" y="11579"/>
                  </a:moveTo>
                  <a:lnTo>
                    <a:pt x="36896" y="11262"/>
                  </a:lnTo>
                  <a:lnTo>
                    <a:pt x="37069" y="11435"/>
                  </a:lnTo>
                  <a:lnTo>
                    <a:pt x="37184" y="11579"/>
                  </a:lnTo>
                  <a:lnTo>
                    <a:pt x="37386" y="11579"/>
                  </a:lnTo>
                  <a:lnTo>
                    <a:pt x="37588" y="11377"/>
                  </a:lnTo>
                  <a:lnTo>
                    <a:pt x="37732" y="11377"/>
                  </a:lnTo>
                  <a:lnTo>
                    <a:pt x="37847" y="11579"/>
                  </a:lnTo>
                  <a:lnTo>
                    <a:pt x="38308" y="11636"/>
                  </a:lnTo>
                  <a:lnTo>
                    <a:pt x="38423" y="11492"/>
                  </a:lnTo>
                  <a:lnTo>
                    <a:pt x="38653" y="11492"/>
                  </a:lnTo>
                  <a:lnTo>
                    <a:pt x="39085" y="11751"/>
                  </a:lnTo>
                  <a:lnTo>
                    <a:pt x="39287" y="11780"/>
                  </a:lnTo>
                  <a:lnTo>
                    <a:pt x="39517" y="12039"/>
                  </a:lnTo>
                  <a:lnTo>
                    <a:pt x="39777" y="12039"/>
                  </a:lnTo>
                  <a:lnTo>
                    <a:pt x="39863" y="11838"/>
                  </a:lnTo>
                  <a:lnTo>
                    <a:pt x="39748" y="11435"/>
                  </a:lnTo>
                  <a:lnTo>
                    <a:pt x="39201" y="11118"/>
                  </a:lnTo>
                  <a:lnTo>
                    <a:pt x="38740" y="11031"/>
                  </a:lnTo>
                  <a:lnTo>
                    <a:pt x="38509" y="10859"/>
                  </a:lnTo>
                  <a:lnTo>
                    <a:pt x="38279" y="10830"/>
                  </a:lnTo>
                  <a:lnTo>
                    <a:pt x="38077" y="11003"/>
                  </a:lnTo>
                  <a:lnTo>
                    <a:pt x="37847" y="10974"/>
                  </a:lnTo>
                  <a:lnTo>
                    <a:pt x="37674" y="10916"/>
                  </a:lnTo>
                  <a:lnTo>
                    <a:pt x="37357" y="10945"/>
                  </a:lnTo>
                  <a:lnTo>
                    <a:pt x="36896" y="10945"/>
                  </a:lnTo>
                  <a:lnTo>
                    <a:pt x="36810" y="11060"/>
                  </a:lnTo>
                  <a:lnTo>
                    <a:pt x="36810" y="11175"/>
                  </a:lnTo>
                  <a:lnTo>
                    <a:pt x="36608" y="11262"/>
                  </a:lnTo>
                  <a:lnTo>
                    <a:pt x="36551" y="11435"/>
                  </a:lnTo>
                  <a:lnTo>
                    <a:pt x="36608" y="11579"/>
                  </a:lnTo>
                  <a:close/>
                  <a:moveTo>
                    <a:pt x="34506" y="11233"/>
                  </a:moveTo>
                  <a:lnTo>
                    <a:pt x="34707" y="11319"/>
                  </a:lnTo>
                  <a:lnTo>
                    <a:pt x="34909" y="11147"/>
                  </a:lnTo>
                  <a:lnTo>
                    <a:pt x="35312" y="11175"/>
                  </a:lnTo>
                  <a:lnTo>
                    <a:pt x="35629" y="11319"/>
                  </a:lnTo>
                  <a:lnTo>
                    <a:pt x="35629" y="11435"/>
                  </a:lnTo>
                  <a:lnTo>
                    <a:pt x="35831" y="11665"/>
                  </a:lnTo>
                  <a:lnTo>
                    <a:pt x="35831" y="11838"/>
                  </a:lnTo>
                  <a:lnTo>
                    <a:pt x="35658" y="11838"/>
                  </a:lnTo>
                  <a:lnTo>
                    <a:pt x="35427" y="12039"/>
                  </a:lnTo>
                  <a:lnTo>
                    <a:pt x="35168" y="12011"/>
                  </a:lnTo>
                  <a:lnTo>
                    <a:pt x="34909" y="12039"/>
                  </a:lnTo>
                  <a:lnTo>
                    <a:pt x="34794" y="11953"/>
                  </a:lnTo>
                  <a:lnTo>
                    <a:pt x="34477" y="11867"/>
                  </a:lnTo>
                  <a:lnTo>
                    <a:pt x="34304" y="11636"/>
                  </a:lnTo>
                  <a:lnTo>
                    <a:pt x="34333" y="11348"/>
                  </a:lnTo>
                  <a:lnTo>
                    <a:pt x="34506" y="11233"/>
                  </a:lnTo>
                  <a:close/>
                  <a:moveTo>
                    <a:pt x="28371" y="15841"/>
                  </a:moveTo>
                  <a:lnTo>
                    <a:pt x="28198" y="15755"/>
                  </a:lnTo>
                  <a:lnTo>
                    <a:pt x="28112" y="15841"/>
                  </a:lnTo>
                  <a:lnTo>
                    <a:pt x="28227" y="15928"/>
                  </a:lnTo>
                  <a:close/>
                  <a:moveTo>
                    <a:pt x="28140" y="14286"/>
                  </a:moveTo>
                  <a:lnTo>
                    <a:pt x="28313" y="14632"/>
                  </a:lnTo>
                  <a:lnTo>
                    <a:pt x="28227" y="14805"/>
                  </a:lnTo>
                  <a:lnTo>
                    <a:pt x="28140" y="15035"/>
                  </a:lnTo>
                  <a:lnTo>
                    <a:pt x="28083" y="14862"/>
                  </a:lnTo>
                  <a:lnTo>
                    <a:pt x="27996" y="14718"/>
                  </a:lnTo>
                  <a:lnTo>
                    <a:pt x="28054" y="14574"/>
                  </a:lnTo>
                  <a:lnTo>
                    <a:pt x="28083" y="14401"/>
                  </a:lnTo>
                  <a:lnTo>
                    <a:pt x="28140" y="14286"/>
                  </a:lnTo>
                  <a:close/>
                  <a:moveTo>
                    <a:pt x="34304" y="9995"/>
                  </a:moveTo>
                  <a:lnTo>
                    <a:pt x="34304" y="10167"/>
                  </a:lnTo>
                  <a:lnTo>
                    <a:pt x="34448" y="10427"/>
                  </a:lnTo>
                  <a:lnTo>
                    <a:pt x="34448" y="10513"/>
                  </a:lnTo>
                  <a:lnTo>
                    <a:pt x="34362" y="10484"/>
                  </a:lnTo>
                  <a:lnTo>
                    <a:pt x="34275" y="10225"/>
                  </a:lnTo>
                  <a:lnTo>
                    <a:pt x="34218" y="10023"/>
                  </a:lnTo>
                  <a:lnTo>
                    <a:pt x="34304" y="9995"/>
                  </a:lnTo>
                  <a:close/>
                  <a:moveTo>
                    <a:pt x="33699" y="9706"/>
                  </a:moveTo>
                  <a:lnTo>
                    <a:pt x="33814" y="9649"/>
                  </a:lnTo>
                  <a:lnTo>
                    <a:pt x="33987" y="9735"/>
                  </a:lnTo>
                  <a:lnTo>
                    <a:pt x="34131" y="9649"/>
                  </a:lnTo>
                  <a:lnTo>
                    <a:pt x="34563" y="9706"/>
                  </a:lnTo>
                  <a:lnTo>
                    <a:pt x="34765" y="9764"/>
                  </a:lnTo>
                  <a:lnTo>
                    <a:pt x="34506" y="9822"/>
                  </a:lnTo>
                  <a:lnTo>
                    <a:pt x="34045" y="9937"/>
                  </a:lnTo>
                  <a:lnTo>
                    <a:pt x="33786" y="9851"/>
                  </a:lnTo>
                  <a:lnTo>
                    <a:pt x="33786" y="9764"/>
                  </a:lnTo>
                  <a:lnTo>
                    <a:pt x="33699" y="9706"/>
                  </a:lnTo>
                  <a:close/>
                  <a:moveTo>
                    <a:pt x="32576" y="9735"/>
                  </a:moveTo>
                  <a:lnTo>
                    <a:pt x="32720" y="9591"/>
                  </a:lnTo>
                  <a:lnTo>
                    <a:pt x="32835" y="9620"/>
                  </a:lnTo>
                  <a:lnTo>
                    <a:pt x="32979" y="9562"/>
                  </a:lnTo>
                  <a:lnTo>
                    <a:pt x="33181" y="9620"/>
                  </a:lnTo>
                  <a:lnTo>
                    <a:pt x="33325" y="9706"/>
                  </a:lnTo>
                  <a:lnTo>
                    <a:pt x="33469" y="9591"/>
                  </a:lnTo>
                  <a:lnTo>
                    <a:pt x="33613" y="9649"/>
                  </a:lnTo>
                  <a:lnTo>
                    <a:pt x="33613" y="9822"/>
                  </a:lnTo>
                  <a:lnTo>
                    <a:pt x="33440" y="9822"/>
                  </a:lnTo>
                  <a:lnTo>
                    <a:pt x="33238" y="9908"/>
                  </a:lnTo>
                  <a:lnTo>
                    <a:pt x="33094" y="9879"/>
                  </a:lnTo>
                  <a:lnTo>
                    <a:pt x="32864" y="10023"/>
                  </a:lnTo>
                  <a:lnTo>
                    <a:pt x="32634" y="9966"/>
                  </a:lnTo>
                  <a:lnTo>
                    <a:pt x="32576" y="9851"/>
                  </a:lnTo>
                  <a:lnTo>
                    <a:pt x="32576" y="9735"/>
                  </a:lnTo>
                  <a:close/>
                  <a:moveTo>
                    <a:pt x="30617" y="13854"/>
                  </a:moveTo>
                  <a:lnTo>
                    <a:pt x="30819" y="13508"/>
                  </a:lnTo>
                  <a:lnTo>
                    <a:pt x="30905" y="13163"/>
                  </a:lnTo>
                  <a:lnTo>
                    <a:pt x="30905" y="12788"/>
                  </a:lnTo>
                  <a:lnTo>
                    <a:pt x="31021" y="12731"/>
                  </a:lnTo>
                  <a:lnTo>
                    <a:pt x="31165" y="12731"/>
                  </a:lnTo>
                  <a:lnTo>
                    <a:pt x="31165" y="12875"/>
                  </a:lnTo>
                  <a:lnTo>
                    <a:pt x="31222" y="13048"/>
                  </a:lnTo>
                  <a:lnTo>
                    <a:pt x="31222" y="13134"/>
                  </a:lnTo>
                  <a:lnTo>
                    <a:pt x="31193" y="13048"/>
                  </a:lnTo>
                  <a:lnTo>
                    <a:pt x="31136" y="13134"/>
                  </a:lnTo>
                  <a:lnTo>
                    <a:pt x="31021" y="13249"/>
                  </a:lnTo>
                  <a:lnTo>
                    <a:pt x="30934" y="13336"/>
                  </a:lnTo>
                  <a:lnTo>
                    <a:pt x="30992" y="13508"/>
                  </a:lnTo>
                  <a:lnTo>
                    <a:pt x="31165" y="13537"/>
                  </a:lnTo>
                  <a:lnTo>
                    <a:pt x="31222" y="13652"/>
                  </a:lnTo>
                  <a:lnTo>
                    <a:pt x="31136" y="13739"/>
                  </a:lnTo>
                  <a:lnTo>
                    <a:pt x="30992" y="13796"/>
                  </a:lnTo>
                  <a:lnTo>
                    <a:pt x="30877" y="13998"/>
                  </a:lnTo>
                  <a:lnTo>
                    <a:pt x="30733" y="14056"/>
                  </a:lnTo>
                  <a:lnTo>
                    <a:pt x="30589" y="13998"/>
                  </a:lnTo>
                  <a:lnTo>
                    <a:pt x="30617" y="13825"/>
                  </a:lnTo>
                  <a:close/>
                  <a:moveTo>
                    <a:pt x="30128" y="13624"/>
                  </a:moveTo>
                  <a:lnTo>
                    <a:pt x="30128" y="13710"/>
                  </a:lnTo>
                  <a:lnTo>
                    <a:pt x="30214" y="13796"/>
                  </a:lnTo>
                  <a:lnTo>
                    <a:pt x="30387" y="13768"/>
                  </a:lnTo>
                  <a:lnTo>
                    <a:pt x="30416" y="13681"/>
                  </a:lnTo>
                  <a:lnTo>
                    <a:pt x="30502" y="13652"/>
                  </a:lnTo>
                  <a:lnTo>
                    <a:pt x="30531" y="13480"/>
                  </a:lnTo>
                  <a:lnTo>
                    <a:pt x="30675" y="13336"/>
                  </a:lnTo>
                  <a:lnTo>
                    <a:pt x="30675" y="13220"/>
                  </a:lnTo>
                  <a:lnTo>
                    <a:pt x="30560" y="13019"/>
                  </a:lnTo>
                  <a:lnTo>
                    <a:pt x="30387" y="13105"/>
                  </a:lnTo>
                  <a:lnTo>
                    <a:pt x="30243" y="13278"/>
                  </a:lnTo>
                  <a:lnTo>
                    <a:pt x="30301" y="13393"/>
                  </a:lnTo>
                  <a:lnTo>
                    <a:pt x="30099" y="13624"/>
                  </a:lnTo>
                  <a:close/>
                  <a:moveTo>
                    <a:pt x="29638" y="13480"/>
                  </a:moveTo>
                  <a:lnTo>
                    <a:pt x="29638" y="13595"/>
                  </a:lnTo>
                  <a:lnTo>
                    <a:pt x="29552" y="13681"/>
                  </a:lnTo>
                  <a:lnTo>
                    <a:pt x="29638" y="13912"/>
                  </a:lnTo>
                  <a:lnTo>
                    <a:pt x="29753" y="13969"/>
                  </a:lnTo>
                  <a:lnTo>
                    <a:pt x="29897" y="13854"/>
                  </a:lnTo>
                  <a:lnTo>
                    <a:pt x="29840" y="13624"/>
                  </a:lnTo>
                  <a:lnTo>
                    <a:pt x="29725" y="13422"/>
                  </a:lnTo>
                  <a:lnTo>
                    <a:pt x="29638" y="13480"/>
                  </a:lnTo>
                  <a:close/>
                  <a:moveTo>
                    <a:pt x="31251" y="9822"/>
                  </a:moveTo>
                  <a:lnTo>
                    <a:pt x="31078" y="9879"/>
                  </a:lnTo>
                  <a:lnTo>
                    <a:pt x="31193" y="9937"/>
                  </a:lnTo>
                  <a:cubicBezTo>
                    <a:pt x="31193" y="9937"/>
                    <a:pt x="31251" y="9822"/>
                    <a:pt x="31251" y="9822"/>
                  </a:cubicBezTo>
                  <a:close/>
                  <a:moveTo>
                    <a:pt x="31481" y="9678"/>
                  </a:moveTo>
                  <a:lnTo>
                    <a:pt x="31395" y="9764"/>
                  </a:lnTo>
                  <a:lnTo>
                    <a:pt x="31539" y="9793"/>
                  </a:lnTo>
                  <a:close/>
                  <a:moveTo>
                    <a:pt x="31769" y="9447"/>
                  </a:moveTo>
                  <a:lnTo>
                    <a:pt x="31654" y="9562"/>
                  </a:lnTo>
                  <a:lnTo>
                    <a:pt x="31798" y="9591"/>
                  </a:lnTo>
                  <a:close/>
                  <a:moveTo>
                    <a:pt x="30848" y="9188"/>
                  </a:moveTo>
                  <a:lnTo>
                    <a:pt x="31078" y="9044"/>
                  </a:lnTo>
                  <a:lnTo>
                    <a:pt x="31395" y="9073"/>
                  </a:lnTo>
                  <a:lnTo>
                    <a:pt x="31424" y="9159"/>
                  </a:lnTo>
                  <a:lnTo>
                    <a:pt x="31337" y="9303"/>
                  </a:lnTo>
                  <a:lnTo>
                    <a:pt x="31510" y="9246"/>
                  </a:lnTo>
                  <a:lnTo>
                    <a:pt x="31597" y="9102"/>
                  </a:lnTo>
                  <a:lnTo>
                    <a:pt x="31769" y="9246"/>
                  </a:lnTo>
                  <a:lnTo>
                    <a:pt x="31712" y="9390"/>
                  </a:lnTo>
                  <a:lnTo>
                    <a:pt x="31510" y="9447"/>
                  </a:lnTo>
                  <a:lnTo>
                    <a:pt x="31453" y="9361"/>
                  </a:lnTo>
                  <a:lnTo>
                    <a:pt x="31337" y="9534"/>
                  </a:lnTo>
                  <a:lnTo>
                    <a:pt x="31165" y="9390"/>
                  </a:lnTo>
                  <a:lnTo>
                    <a:pt x="31021" y="9505"/>
                  </a:lnTo>
                  <a:lnTo>
                    <a:pt x="30848" y="9390"/>
                  </a:lnTo>
                  <a:lnTo>
                    <a:pt x="30848" y="9188"/>
                  </a:lnTo>
                  <a:close/>
                  <a:moveTo>
                    <a:pt x="29667" y="8122"/>
                  </a:moveTo>
                  <a:lnTo>
                    <a:pt x="29840" y="8180"/>
                  </a:lnTo>
                  <a:lnTo>
                    <a:pt x="29840" y="8065"/>
                  </a:lnTo>
                  <a:lnTo>
                    <a:pt x="29667" y="8122"/>
                  </a:lnTo>
                  <a:close/>
                  <a:moveTo>
                    <a:pt x="29523" y="8151"/>
                  </a:moveTo>
                  <a:lnTo>
                    <a:pt x="29609" y="8151"/>
                  </a:lnTo>
                  <a:lnTo>
                    <a:pt x="29753" y="8266"/>
                  </a:lnTo>
                  <a:lnTo>
                    <a:pt x="29609" y="8295"/>
                  </a:lnTo>
                  <a:lnTo>
                    <a:pt x="29523" y="8180"/>
                  </a:lnTo>
                  <a:close/>
                  <a:moveTo>
                    <a:pt x="28112" y="7201"/>
                  </a:moveTo>
                  <a:lnTo>
                    <a:pt x="28371" y="7114"/>
                  </a:lnTo>
                  <a:lnTo>
                    <a:pt x="28688" y="7258"/>
                  </a:lnTo>
                  <a:lnTo>
                    <a:pt x="29033" y="7258"/>
                  </a:lnTo>
                  <a:lnTo>
                    <a:pt x="29436" y="7057"/>
                  </a:lnTo>
                  <a:lnTo>
                    <a:pt x="29696" y="7085"/>
                  </a:lnTo>
                  <a:lnTo>
                    <a:pt x="29782" y="7201"/>
                  </a:lnTo>
                  <a:lnTo>
                    <a:pt x="30041" y="7201"/>
                  </a:lnTo>
                  <a:lnTo>
                    <a:pt x="30157" y="7143"/>
                  </a:lnTo>
                  <a:lnTo>
                    <a:pt x="30646" y="7201"/>
                  </a:lnTo>
                  <a:lnTo>
                    <a:pt x="30877" y="7201"/>
                  </a:lnTo>
                  <a:lnTo>
                    <a:pt x="30934" y="7114"/>
                  </a:lnTo>
                  <a:lnTo>
                    <a:pt x="31193" y="7114"/>
                  </a:lnTo>
                  <a:lnTo>
                    <a:pt x="31366" y="7229"/>
                  </a:lnTo>
                  <a:lnTo>
                    <a:pt x="31424" y="7345"/>
                  </a:lnTo>
                  <a:lnTo>
                    <a:pt x="31654" y="7402"/>
                  </a:lnTo>
                  <a:lnTo>
                    <a:pt x="32490" y="7229"/>
                  </a:lnTo>
                  <a:lnTo>
                    <a:pt x="32864" y="6970"/>
                  </a:lnTo>
                  <a:lnTo>
                    <a:pt x="32950" y="6797"/>
                  </a:lnTo>
                  <a:lnTo>
                    <a:pt x="33094" y="6769"/>
                  </a:lnTo>
                  <a:lnTo>
                    <a:pt x="33210" y="6625"/>
                  </a:lnTo>
                  <a:lnTo>
                    <a:pt x="33382" y="6538"/>
                  </a:lnTo>
                  <a:lnTo>
                    <a:pt x="33440" y="6337"/>
                  </a:lnTo>
                  <a:lnTo>
                    <a:pt x="33526" y="6164"/>
                  </a:lnTo>
                  <a:lnTo>
                    <a:pt x="33642" y="6106"/>
                  </a:lnTo>
                  <a:lnTo>
                    <a:pt x="33526" y="5991"/>
                  </a:lnTo>
                  <a:lnTo>
                    <a:pt x="33526" y="5847"/>
                  </a:lnTo>
                  <a:lnTo>
                    <a:pt x="33210" y="5789"/>
                  </a:lnTo>
                  <a:lnTo>
                    <a:pt x="32979" y="5847"/>
                  </a:lnTo>
                  <a:lnTo>
                    <a:pt x="32950" y="6077"/>
                  </a:lnTo>
                  <a:lnTo>
                    <a:pt x="32778" y="6193"/>
                  </a:lnTo>
                  <a:lnTo>
                    <a:pt x="32778" y="6308"/>
                  </a:lnTo>
                  <a:lnTo>
                    <a:pt x="32547" y="6481"/>
                  </a:lnTo>
                  <a:lnTo>
                    <a:pt x="32374" y="6509"/>
                  </a:lnTo>
                  <a:lnTo>
                    <a:pt x="32259" y="6682"/>
                  </a:lnTo>
                  <a:lnTo>
                    <a:pt x="32000" y="6740"/>
                  </a:lnTo>
                  <a:lnTo>
                    <a:pt x="31453" y="6625"/>
                  </a:lnTo>
                  <a:lnTo>
                    <a:pt x="31021" y="6596"/>
                  </a:lnTo>
                  <a:lnTo>
                    <a:pt x="30934" y="6711"/>
                  </a:lnTo>
                  <a:lnTo>
                    <a:pt x="30819" y="6711"/>
                  </a:lnTo>
                  <a:lnTo>
                    <a:pt x="30617" y="6509"/>
                  </a:lnTo>
                  <a:lnTo>
                    <a:pt x="30445" y="6509"/>
                  </a:lnTo>
                  <a:lnTo>
                    <a:pt x="30243" y="6509"/>
                  </a:lnTo>
                  <a:lnTo>
                    <a:pt x="30041" y="6452"/>
                  </a:lnTo>
                  <a:lnTo>
                    <a:pt x="29753" y="6423"/>
                  </a:lnTo>
                  <a:lnTo>
                    <a:pt x="29609" y="6509"/>
                  </a:lnTo>
                  <a:lnTo>
                    <a:pt x="29436" y="6423"/>
                  </a:lnTo>
                  <a:lnTo>
                    <a:pt x="29206" y="6193"/>
                  </a:lnTo>
                  <a:lnTo>
                    <a:pt x="28889" y="6135"/>
                  </a:lnTo>
                  <a:lnTo>
                    <a:pt x="28688" y="6135"/>
                  </a:lnTo>
                  <a:lnTo>
                    <a:pt x="28688" y="6365"/>
                  </a:lnTo>
                  <a:lnTo>
                    <a:pt x="28515" y="6481"/>
                  </a:lnTo>
                  <a:lnTo>
                    <a:pt x="28428" y="6711"/>
                  </a:lnTo>
                  <a:lnTo>
                    <a:pt x="28284" y="6826"/>
                  </a:lnTo>
                  <a:lnTo>
                    <a:pt x="27996" y="6740"/>
                  </a:lnTo>
                  <a:lnTo>
                    <a:pt x="27737" y="6797"/>
                  </a:lnTo>
                  <a:lnTo>
                    <a:pt x="27622" y="6913"/>
                  </a:lnTo>
                  <a:lnTo>
                    <a:pt x="27651" y="6999"/>
                  </a:lnTo>
                  <a:lnTo>
                    <a:pt x="27363" y="7258"/>
                  </a:lnTo>
                  <a:lnTo>
                    <a:pt x="27363" y="7575"/>
                  </a:lnTo>
                  <a:lnTo>
                    <a:pt x="27420" y="7777"/>
                  </a:lnTo>
                  <a:lnTo>
                    <a:pt x="27420" y="8122"/>
                  </a:lnTo>
                  <a:lnTo>
                    <a:pt x="27363" y="8238"/>
                  </a:lnTo>
                  <a:lnTo>
                    <a:pt x="27478" y="8526"/>
                  </a:lnTo>
                  <a:lnTo>
                    <a:pt x="27507" y="8727"/>
                  </a:lnTo>
                  <a:lnTo>
                    <a:pt x="27420" y="8612"/>
                  </a:lnTo>
                  <a:lnTo>
                    <a:pt x="27363" y="8439"/>
                  </a:lnTo>
                  <a:lnTo>
                    <a:pt x="27219" y="8497"/>
                  </a:lnTo>
                  <a:lnTo>
                    <a:pt x="27075" y="8670"/>
                  </a:lnTo>
                  <a:lnTo>
                    <a:pt x="26902" y="8756"/>
                  </a:lnTo>
                  <a:lnTo>
                    <a:pt x="26844" y="8986"/>
                  </a:lnTo>
                  <a:lnTo>
                    <a:pt x="26873" y="9217"/>
                  </a:lnTo>
                  <a:lnTo>
                    <a:pt x="26815" y="9390"/>
                  </a:lnTo>
                  <a:lnTo>
                    <a:pt x="26873" y="9879"/>
                  </a:lnTo>
                  <a:lnTo>
                    <a:pt x="26815" y="9966"/>
                  </a:lnTo>
                  <a:lnTo>
                    <a:pt x="26758" y="10167"/>
                  </a:lnTo>
                  <a:lnTo>
                    <a:pt x="26614" y="10225"/>
                  </a:lnTo>
                  <a:lnTo>
                    <a:pt x="26614" y="10513"/>
                  </a:lnTo>
                  <a:lnTo>
                    <a:pt x="26383" y="10715"/>
                  </a:lnTo>
                  <a:lnTo>
                    <a:pt x="26297" y="11003"/>
                  </a:lnTo>
                  <a:lnTo>
                    <a:pt x="26326" y="11089"/>
                  </a:lnTo>
                  <a:lnTo>
                    <a:pt x="26239" y="11204"/>
                  </a:lnTo>
                  <a:lnTo>
                    <a:pt x="26355" y="11579"/>
                  </a:lnTo>
                  <a:lnTo>
                    <a:pt x="26470" y="11780"/>
                  </a:lnTo>
                  <a:lnTo>
                    <a:pt x="26556" y="11723"/>
                  </a:lnTo>
                  <a:lnTo>
                    <a:pt x="26729" y="11723"/>
                  </a:lnTo>
                  <a:lnTo>
                    <a:pt x="26844" y="11636"/>
                  </a:lnTo>
                  <a:lnTo>
                    <a:pt x="26959" y="11694"/>
                  </a:lnTo>
                  <a:lnTo>
                    <a:pt x="27046" y="11982"/>
                  </a:lnTo>
                  <a:lnTo>
                    <a:pt x="27219" y="12472"/>
                  </a:lnTo>
                  <a:lnTo>
                    <a:pt x="27161" y="12616"/>
                  </a:lnTo>
                  <a:lnTo>
                    <a:pt x="27075" y="12904"/>
                  </a:lnTo>
                  <a:lnTo>
                    <a:pt x="26931" y="13134"/>
                  </a:lnTo>
                  <a:lnTo>
                    <a:pt x="26902" y="13624"/>
                  </a:lnTo>
                  <a:lnTo>
                    <a:pt x="26931" y="13998"/>
                  </a:lnTo>
                  <a:lnTo>
                    <a:pt x="27046" y="13998"/>
                  </a:lnTo>
                  <a:lnTo>
                    <a:pt x="27219" y="14084"/>
                  </a:lnTo>
                  <a:lnTo>
                    <a:pt x="27449" y="14084"/>
                  </a:lnTo>
                  <a:lnTo>
                    <a:pt x="27536" y="13969"/>
                  </a:lnTo>
                  <a:lnTo>
                    <a:pt x="27737" y="13998"/>
                  </a:lnTo>
                  <a:lnTo>
                    <a:pt x="27939" y="13969"/>
                  </a:lnTo>
                  <a:lnTo>
                    <a:pt x="28083" y="14084"/>
                  </a:lnTo>
                  <a:lnTo>
                    <a:pt x="28112" y="13912"/>
                  </a:lnTo>
                  <a:lnTo>
                    <a:pt x="28083" y="13681"/>
                  </a:lnTo>
                  <a:lnTo>
                    <a:pt x="27939" y="13566"/>
                  </a:lnTo>
                  <a:lnTo>
                    <a:pt x="27910" y="13278"/>
                  </a:lnTo>
                  <a:lnTo>
                    <a:pt x="28025" y="13076"/>
                  </a:lnTo>
                  <a:lnTo>
                    <a:pt x="28083" y="12731"/>
                  </a:lnTo>
                  <a:lnTo>
                    <a:pt x="28025" y="12356"/>
                  </a:lnTo>
                  <a:lnTo>
                    <a:pt x="27939" y="12270"/>
                  </a:lnTo>
                  <a:lnTo>
                    <a:pt x="28169" y="11953"/>
                  </a:lnTo>
                  <a:lnTo>
                    <a:pt x="28227" y="11665"/>
                  </a:lnTo>
                  <a:lnTo>
                    <a:pt x="28169" y="11291"/>
                  </a:lnTo>
                  <a:lnTo>
                    <a:pt x="28025" y="11175"/>
                  </a:lnTo>
                  <a:lnTo>
                    <a:pt x="28025" y="11060"/>
                  </a:lnTo>
                  <a:lnTo>
                    <a:pt x="28256" y="10916"/>
                  </a:lnTo>
                  <a:lnTo>
                    <a:pt x="28371" y="10772"/>
                  </a:lnTo>
                  <a:lnTo>
                    <a:pt x="28572" y="10715"/>
                  </a:lnTo>
                  <a:lnTo>
                    <a:pt x="28803" y="10801"/>
                  </a:lnTo>
                  <a:lnTo>
                    <a:pt x="28774" y="10916"/>
                  </a:lnTo>
                  <a:lnTo>
                    <a:pt x="28889" y="11089"/>
                  </a:lnTo>
                  <a:lnTo>
                    <a:pt x="28889" y="11377"/>
                  </a:lnTo>
                  <a:lnTo>
                    <a:pt x="28716" y="11550"/>
                  </a:lnTo>
                  <a:lnTo>
                    <a:pt x="28659" y="11751"/>
                  </a:lnTo>
                  <a:lnTo>
                    <a:pt x="28774" y="11982"/>
                  </a:lnTo>
                  <a:lnTo>
                    <a:pt x="28947" y="12011"/>
                  </a:lnTo>
                  <a:lnTo>
                    <a:pt x="29062" y="12184"/>
                  </a:lnTo>
                  <a:lnTo>
                    <a:pt x="29321" y="12328"/>
                  </a:lnTo>
                  <a:lnTo>
                    <a:pt x="29379" y="12529"/>
                  </a:lnTo>
                  <a:lnTo>
                    <a:pt x="29292" y="12529"/>
                  </a:lnTo>
                  <a:lnTo>
                    <a:pt x="29235" y="12961"/>
                  </a:lnTo>
                  <a:lnTo>
                    <a:pt x="29292" y="13163"/>
                  </a:lnTo>
                  <a:lnTo>
                    <a:pt x="29465" y="13220"/>
                  </a:lnTo>
                  <a:lnTo>
                    <a:pt x="29580" y="13192"/>
                  </a:lnTo>
                  <a:lnTo>
                    <a:pt x="29840" y="13307"/>
                  </a:lnTo>
                  <a:lnTo>
                    <a:pt x="30013" y="13249"/>
                  </a:lnTo>
                  <a:lnTo>
                    <a:pt x="30013" y="13192"/>
                  </a:lnTo>
                  <a:lnTo>
                    <a:pt x="29926" y="13019"/>
                  </a:lnTo>
                  <a:lnTo>
                    <a:pt x="30128" y="12846"/>
                  </a:lnTo>
                  <a:lnTo>
                    <a:pt x="30329" y="12788"/>
                  </a:lnTo>
                  <a:lnTo>
                    <a:pt x="30589" y="12644"/>
                  </a:lnTo>
                  <a:lnTo>
                    <a:pt x="30905" y="12673"/>
                  </a:lnTo>
                  <a:lnTo>
                    <a:pt x="31049" y="12529"/>
                  </a:lnTo>
                  <a:lnTo>
                    <a:pt x="31136" y="12587"/>
                  </a:lnTo>
                  <a:lnTo>
                    <a:pt x="31280" y="12587"/>
                  </a:lnTo>
                  <a:lnTo>
                    <a:pt x="31395" y="12443"/>
                  </a:lnTo>
                  <a:lnTo>
                    <a:pt x="31366" y="12328"/>
                  </a:lnTo>
                  <a:lnTo>
                    <a:pt x="31049" y="12299"/>
                  </a:lnTo>
                  <a:lnTo>
                    <a:pt x="30963" y="12356"/>
                  </a:lnTo>
                  <a:lnTo>
                    <a:pt x="30877" y="12328"/>
                  </a:lnTo>
                  <a:lnTo>
                    <a:pt x="30675" y="12328"/>
                  </a:lnTo>
                  <a:lnTo>
                    <a:pt x="30675" y="12184"/>
                  </a:lnTo>
                  <a:lnTo>
                    <a:pt x="30560" y="12184"/>
                  </a:lnTo>
                  <a:lnTo>
                    <a:pt x="30560" y="12068"/>
                  </a:lnTo>
                  <a:lnTo>
                    <a:pt x="30473" y="12039"/>
                  </a:lnTo>
                  <a:lnTo>
                    <a:pt x="30387" y="12097"/>
                  </a:lnTo>
                  <a:lnTo>
                    <a:pt x="30387" y="11982"/>
                  </a:lnTo>
                  <a:lnTo>
                    <a:pt x="30185" y="11924"/>
                  </a:lnTo>
                  <a:lnTo>
                    <a:pt x="30128" y="11809"/>
                  </a:lnTo>
                  <a:lnTo>
                    <a:pt x="30243" y="11665"/>
                  </a:lnTo>
                  <a:lnTo>
                    <a:pt x="30301" y="11579"/>
                  </a:lnTo>
                  <a:lnTo>
                    <a:pt x="30387" y="11607"/>
                  </a:lnTo>
                  <a:lnTo>
                    <a:pt x="30301" y="11463"/>
                  </a:lnTo>
                  <a:lnTo>
                    <a:pt x="30416" y="11435"/>
                  </a:lnTo>
                  <a:lnTo>
                    <a:pt x="30445" y="11319"/>
                  </a:lnTo>
                  <a:lnTo>
                    <a:pt x="30358" y="11233"/>
                  </a:lnTo>
                  <a:lnTo>
                    <a:pt x="30185" y="11175"/>
                  </a:lnTo>
                  <a:lnTo>
                    <a:pt x="30272" y="11060"/>
                  </a:lnTo>
                  <a:lnTo>
                    <a:pt x="30243" y="10945"/>
                  </a:lnTo>
                  <a:lnTo>
                    <a:pt x="30041" y="10830"/>
                  </a:lnTo>
                  <a:lnTo>
                    <a:pt x="29926" y="10830"/>
                  </a:lnTo>
                  <a:lnTo>
                    <a:pt x="29869" y="10628"/>
                  </a:lnTo>
                  <a:lnTo>
                    <a:pt x="29552" y="10254"/>
                  </a:lnTo>
                  <a:lnTo>
                    <a:pt x="29379" y="10139"/>
                  </a:lnTo>
                  <a:lnTo>
                    <a:pt x="29264" y="9937"/>
                  </a:lnTo>
                  <a:lnTo>
                    <a:pt x="29292" y="9851"/>
                  </a:lnTo>
                  <a:lnTo>
                    <a:pt x="29379" y="9851"/>
                  </a:lnTo>
                  <a:lnTo>
                    <a:pt x="29408" y="9937"/>
                  </a:lnTo>
                  <a:lnTo>
                    <a:pt x="29609" y="9937"/>
                  </a:lnTo>
                  <a:lnTo>
                    <a:pt x="29811" y="9822"/>
                  </a:lnTo>
                  <a:lnTo>
                    <a:pt x="29840" y="9678"/>
                  </a:lnTo>
                  <a:lnTo>
                    <a:pt x="30301" y="9505"/>
                  </a:lnTo>
                  <a:lnTo>
                    <a:pt x="30617" y="9274"/>
                  </a:lnTo>
                  <a:lnTo>
                    <a:pt x="30761" y="9015"/>
                  </a:lnTo>
                  <a:lnTo>
                    <a:pt x="30963" y="8900"/>
                  </a:lnTo>
                  <a:lnTo>
                    <a:pt x="30963" y="8756"/>
                  </a:lnTo>
                  <a:lnTo>
                    <a:pt x="31222" y="8698"/>
                  </a:lnTo>
                  <a:lnTo>
                    <a:pt x="31424" y="8814"/>
                  </a:lnTo>
                  <a:lnTo>
                    <a:pt x="31568" y="8814"/>
                  </a:lnTo>
                  <a:lnTo>
                    <a:pt x="31769" y="8554"/>
                  </a:lnTo>
                  <a:lnTo>
                    <a:pt x="31769" y="8382"/>
                  </a:lnTo>
                  <a:lnTo>
                    <a:pt x="31510" y="8295"/>
                  </a:lnTo>
                  <a:lnTo>
                    <a:pt x="31021" y="8324"/>
                  </a:lnTo>
                  <a:lnTo>
                    <a:pt x="30819" y="8497"/>
                  </a:lnTo>
                  <a:lnTo>
                    <a:pt x="30445" y="8497"/>
                  </a:lnTo>
                  <a:lnTo>
                    <a:pt x="30272" y="8526"/>
                  </a:lnTo>
                  <a:lnTo>
                    <a:pt x="30070" y="8727"/>
                  </a:lnTo>
                  <a:lnTo>
                    <a:pt x="29869" y="8727"/>
                  </a:lnTo>
                  <a:lnTo>
                    <a:pt x="29725" y="8785"/>
                  </a:lnTo>
                  <a:lnTo>
                    <a:pt x="29494" y="8641"/>
                  </a:lnTo>
                  <a:lnTo>
                    <a:pt x="29292" y="8583"/>
                  </a:lnTo>
                  <a:lnTo>
                    <a:pt x="29091" y="8871"/>
                  </a:lnTo>
                  <a:lnTo>
                    <a:pt x="28947" y="9246"/>
                  </a:lnTo>
                  <a:lnTo>
                    <a:pt x="28716" y="9332"/>
                  </a:lnTo>
                  <a:lnTo>
                    <a:pt x="28486" y="9303"/>
                  </a:lnTo>
                  <a:lnTo>
                    <a:pt x="28428" y="9217"/>
                  </a:lnTo>
                  <a:lnTo>
                    <a:pt x="28140" y="8900"/>
                  </a:lnTo>
                  <a:lnTo>
                    <a:pt x="27852" y="8641"/>
                  </a:lnTo>
                  <a:lnTo>
                    <a:pt x="27708" y="8238"/>
                  </a:lnTo>
                  <a:lnTo>
                    <a:pt x="27737" y="7806"/>
                  </a:lnTo>
                  <a:lnTo>
                    <a:pt x="27910" y="7402"/>
                  </a:lnTo>
                  <a:lnTo>
                    <a:pt x="28112" y="7201"/>
                  </a:lnTo>
                  <a:close/>
                  <a:moveTo>
                    <a:pt x="28342" y="0"/>
                  </a:moveTo>
                  <a:lnTo>
                    <a:pt x="28198" y="144"/>
                  </a:lnTo>
                  <a:lnTo>
                    <a:pt x="28313" y="202"/>
                  </a:lnTo>
                  <a:lnTo>
                    <a:pt x="28371" y="86"/>
                  </a:lnTo>
                  <a:close/>
                  <a:moveTo>
                    <a:pt x="28601" y="720"/>
                  </a:moveTo>
                  <a:lnTo>
                    <a:pt x="28803" y="720"/>
                  </a:lnTo>
                  <a:lnTo>
                    <a:pt x="28889" y="663"/>
                  </a:lnTo>
                  <a:lnTo>
                    <a:pt x="29004" y="720"/>
                  </a:lnTo>
                  <a:lnTo>
                    <a:pt x="29148" y="634"/>
                  </a:lnTo>
                  <a:lnTo>
                    <a:pt x="29148" y="576"/>
                  </a:lnTo>
                  <a:lnTo>
                    <a:pt x="28889" y="519"/>
                  </a:lnTo>
                  <a:lnTo>
                    <a:pt x="28630" y="576"/>
                  </a:lnTo>
                  <a:lnTo>
                    <a:pt x="28544" y="663"/>
                  </a:lnTo>
                  <a:lnTo>
                    <a:pt x="28601" y="720"/>
                  </a:lnTo>
                  <a:close/>
                  <a:moveTo>
                    <a:pt x="26931" y="1872"/>
                  </a:moveTo>
                  <a:lnTo>
                    <a:pt x="26873" y="2016"/>
                  </a:lnTo>
                  <a:lnTo>
                    <a:pt x="26988" y="2218"/>
                  </a:lnTo>
                  <a:lnTo>
                    <a:pt x="26988" y="2045"/>
                  </a:lnTo>
                  <a:close/>
                  <a:moveTo>
                    <a:pt x="27305" y="1642"/>
                  </a:moveTo>
                  <a:lnTo>
                    <a:pt x="27680" y="1325"/>
                  </a:lnTo>
                  <a:lnTo>
                    <a:pt x="27852" y="1296"/>
                  </a:lnTo>
                  <a:lnTo>
                    <a:pt x="27852" y="1469"/>
                  </a:lnTo>
                  <a:lnTo>
                    <a:pt x="27593" y="1671"/>
                  </a:lnTo>
                  <a:lnTo>
                    <a:pt x="27334" y="1699"/>
                  </a:lnTo>
                  <a:lnTo>
                    <a:pt x="27276" y="1642"/>
                  </a:lnTo>
                  <a:close/>
                  <a:moveTo>
                    <a:pt x="25030" y="2852"/>
                  </a:moveTo>
                  <a:lnTo>
                    <a:pt x="25087" y="2967"/>
                  </a:lnTo>
                  <a:lnTo>
                    <a:pt x="24972" y="2909"/>
                  </a:lnTo>
                  <a:close/>
                  <a:moveTo>
                    <a:pt x="25030" y="2736"/>
                  </a:moveTo>
                  <a:lnTo>
                    <a:pt x="25030" y="2765"/>
                  </a:lnTo>
                  <a:lnTo>
                    <a:pt x="25087" y="2880"/>
                  </a:lnTo>
                  <a:lnTo>
                    <a:pt x="25289" y="2880"/>
                  </a:lnTo>
                  <a:lnTo>
                    <a:pt x="25289" y="2794"/>
                  </a:lnTo>
                  <a:lnTo>
                    <a:pt x="25030" y="2736"/>
                  </a:lnTo>
                  <a:close/>
                  <a:moveTo>
                    <a:pt x="25145" y="3341"/>
                  </a:moveTo>
                  <a:lnTo>
                    <a:pt x="24914" y="3399"/>
                  </a:lnTo>
                  <a:lnTo>
                    <a:pt x="25087" y="3456"/>
                  </a:lnTo>
                  <a:close/>
                  <a:moveTo>
                    <a:pt x="24914" y="3572"/>
                  </a:moveTo>
                  <a:lnTo>
                    <a:pt x="25030" y="3629"/>
                  </a:lnTo>
                  <a:lnTo>
                    <a:pt x="25030" y="3831"/>
                  </a:lnTo>
                  <a:lnTo>
                    <a:pt x="24943" y="3802"/>
                  </a:lnTo>
                  <a:close/>
                  <a:moveTo>
                    <a:pt x="23532" y="11607"/>
                  </a:moveTo>
                  <a:lnTo>
                    <a:pt x="23590" y="11665"/>
                  </a:lnTo>
                  <a:lnTo>
                    <a:pt x="23561" y="11953"/>
                  </a:lnTo>
                  <a:lnTo>
                    <a:pt x="23503" y="11982"/>
                  </a:lnTo>
                  <a:lnTo>
                    <a:pt x="23503" y="11694"/>
                  </a:lnTo>
                  <a:lnTo>
                    <a:pt x="23532" y="11607"/>
                  </a:lnTo>
                  <a:close/>
                  <a:moveTo>
                    <a:pt x="23417" y="11607"/>
                  </a:moveTo>
                  <a:lnTo>
                    <a:pt x="23417" y="11982"/>
                  </a:lnTo>
                  <a:lnTo>
                    <a:pt x="23359" y="12212"/>
                  </a:lnTo>
                  <a:lnTo>
                    <a:pt x="23186" y="12328"/>
                  </a:lnTo>
                  <a:lnTo>
                    <a:pt x="23100" y="12241"/>
                  </a:lnTo>
                  <a:lnTo>
                    <a:pt x="23158" y="11895"/>
                  </a:lnTo>
                  <a:lnTo>
                    <a:pt x="23273" y="11579"/>
                  </a:lnTo>
                  <a:lnTo>
                    <a:pt x="23359" y="11521"/>
                  </a:lnTo>
                  <a:lnTo>
                    <a:pt x="23417" y="11607"/>
                  </a:lnTo>
                  <a:close/>
                  <a:moveTo>
                    <a:pt x="15726" y="8094"/>
                  </a:moveTo>
                  <a:lnTo>
                    <a:pt x="15986" y="8180"/>
                  </a:lnTo>
                  <a:lnTo>
                    <a:pt x="16043" y="8238"/>
                  </a:lnTo>
                  <a:lnTo>
                    <a:pt x="15928" y="8295"/>
                  </a:lnTo>
                  <a:lnTo>
                    <a:pt x="15726" y="8209"/>
                  </a:lnTo>
                  <a:lnTo>
                    <a:pt x="15669" y="8122"/>
                  </a:lnTo>
                  <a:lnTo>
                    <a:pt x="15726" y="8094"/>
                  </a:lnTo>
                  <a:close/>
                  <a:moveTo>
                    <a:pt x="15842" y="8583"/>
                  </a:moveTo>
                  <a:lnTo>
                    <a:pt x="16130" y="8612"/>
                  </a:lnTo>
                  <a:lnTo>
                    <a:pt x="16245" y="8727"/>
                  </a:lnTo>
                  <a:lnTo>
                    <a:pt x="16331" y="8756"/>
                  </a:lnTo>
                  <a:lnTo>
                    <a:pt x="16331" y="8842"/>
                  </a:lnTo>
                  <a:lnTo>
                    <a:pt x="16072" y="8842"/>
                  </a:lnTo>
                  <a:lnTo>
                    <a:pt x="15957" y="8842"/>
                  </a:lnTo>
                  <a:lnTo>
                    <a:pt x="15813" y="8670"/>
                  </a:lnTo>
                  <a:lnTo>
                    <a:pt x="15813" y="8583"/>
                  </a:lnTo>
                  <a:close/>
                  <a:moveTo>
                    <a:pt x="16072" y="8929"/>
                  </a:moveTo>
                  <a:lnTo>
                    <a:pt x="16331" y="8929"/>
                  </a:lnTo>
                  <a:lnTo>
                    <a:pt x="16504" y="9044"/>
                  </a:lnTo>
                  <a:lnTo>
                    <a:pt x="16274" y="9274"/>
                  </a:lnTo>
                  <a:lnTo>
                    <a:pt x="16130" y="9303"/>
                  </a:lnTo>
                  <a:lnTo>
                    <a:pt x="16043" y="9188"/>
                  </a:lnTo>
                  <a:lnTo>
                    <a:pt x="16072" y="9044"/>
                  </a:lnTo>
                  <a:cubicBezTo>
                    <a:pt x="16072" y="9044"/>
                    <a:pt x="16072" y="8929"/>
                    <a:pt x="16072" y="8929"/>
                  </a:cubicBezTo>
                  <a:close/>
                  <a:moveTo>
                    <a:pt x="15525" y="6279"/>
                  </a:moveTo>
                  <a:lnTo>
                    <a:pt x="15698" y="5962"/>
                  </a:lnTo>
                  <a:lnTo>
                    <a:pt x="15957" y="5617"/>
                  </a:lnTo>
                  <a:lnTo>
                    <a:pt x="16072" y="5444"/>
                  </a:lnTo>
                  <a:lnTo>
                    <a:pt x="16245" y="5386"/>
                  </a:lnTo>
                  <a:lnTo>
                    <a:pt x="16475" y="5789"/>
                  </a:lnTo>
                  <a:lnTo>
                    <a:pt x="16850" y="6049"/>
                  </a:lnTo>
                  <a:lnTo>
                    <a:pt x="16879" y="6135"/>
                  </a:lnTo>
                  <a:lnTo>
                    <a:pt x="17138" y="6365"/>
                  </a:lnTo>
                  <a:lnTo>
                    <a:pt x="17224" y="6567"/>
                  </a:lnTo>
                  <a:lnTo>
                    <a:pt x="17397" y="6567"/>
                  </a:lnTo>
                  <a:lnTo>
                    <a:pt x="17714" y="6481"/>
                  </a:lnTo>
                  <a:lnTo>
                    <a:pt x="17743" y="6365"/>
                  </a:lnTo>
                  <a:lnTo>
                    <a:pt x="18031" y="6365"/>
                  </a:lnTo>
                  <a:lnTo>
                    <a:pt x="18203" y="6337"/>
                  </a:lnTo>
                  <a:lnTo>
                    <a:pt x="18808" y="6365"/>
                  </a:lnTo>
                  <a:lnTo>
                    <a:pt x="19413" y="6106"/>
                  </a:lnTo>
                  <a:lnTo>
                    <a:pt x="19586" y="5962"/>
                  </a:lnTo>
                  <a:lnTo>
                    <a:pt x="20133" y="5962"/>
                  </a:lnTo>
                  <a:lnTo>
                    <a:pt x="20392" y="6106"/>
                  </a:lnTo>
                  <a:lnTo>
                    <a:pt x="20479" y="6221"/>
                  </a:lnTo>
                  <a:lnTo>
                    <a:pt x="20767" y="6221"/>
                  </a:lnTo>
                  <a:lnTo>
                    <a:pt x="21199" y="5991"/>
                  </a:lnTo>
                  <a:lnTo>
                    <a:pt x="21746" y="5905"/>
                  </a:lnTo>
                  <a:lnTo>
                    <a:pt x="21717" y="5732"/>
                  </a:lnTo>
                  <a:lnTo>
                    <a:pt x="22149" y="5069"/>
                  </a:lnTo>
                  <a:lnTo>
                    <a:pt x="22322" y="4580"/>
                  </a:lnTo>
                  <a:lnTo>
                    <a:pt x="22668" y="4090"/>
                  </a:lnTo>
                  <a:lnTo>
                    <a:pt x="22898" y="3226"/>
                  </a:lnTo>
                  <a:lnTo>
                    <a:pt x="22898" y="3053"/>
                  </a:lnTo>
                  <a:lnTo>
                    <a:pt x="23014" y="2880"/>
                  </a:lnTo>
                  <a:lnTo>
                    <a:pt x="23014" y="2736"/>
                  </a:lnTo>
                  <a:lnTo>
                    <a:pt x="23244" y="2448"/>
                  </a:lnTo>
                  <a:lnTo>
                    <a:pt x="23446" y="2535"/>
                  </a:lnTo>
                  <a:lnTo>
                    <a:pt x="23791" y="2477"/>
                  </a:lnTo>
                  <a:lnTo>
                    <a:pt x="24281" y="2477"/>
                  </a:lnTo>
                  <a:lnTo>
                    <a:pt x="24396" y="2592"/>
                  </a:lnTo>
                  <a:lnTo>
                    <a:pt x="24713" y="2592"/>
                  </a:lnTo>
                  <a:lnTo>
                    <a:pt x="24972" y="2650"/>
                  </a:lnTo>
                  <a:lnTo>
                    <a:pt x="24972" y="2708"/>
                  </a:lnTo>
                  <a:lnTo>
                    <a:pt x="24857" y="2736"/>
                  </a:lnTo>
                  <a:lnTo>
                    <a:pt x="24857" y="2852"/>
                  </a:lnTo>
                  <a:lnTo>
                    <a:pt x="24770" y="2967"/>
                  </a:lnTo>
                  <a:lnTo>
                    <a:pt x="25001" y="3053"/>
                  </a:lnTo>
                  <a:lnTo>
                    <a:pt x="25231" y="3312"/>
                  </a:lnTo>
                  <a:lnTo>
                    <a:pt x="24972" y="3370"/>
                  </a:lnTo>
                  <a:lnTo>
                    <a:pt x="24713" y="3312"/>
                  </a:lnTo>
                  <a:lnTo>
                    <a:pt x="24626" y="3399"/>
                  </a:lnTo>
                  <a:lnTo>
                    <a:pt x="24799" y="3600"/>
                  </a:lnTo>
                  <a:lnTo>
                    <a:pt x="24886" y="3658"/>
                  </a:lnTo>
                  <a:lnTo>
                    <a:pt x="24914" y="3773"/>
                  </a:lnTo>
                  <a:lnTo>
                    <a:pt x="24828" y="3802"/>
                  </a:lnTo>
                  <a:lnTo>
                    <a:pt x="24742" y="3975"/>
                  </a:lnTo>
                  <a:lnTo>
                    <a:pt x="24914" y="4119"/>
                  </a:lnTo>
                  <a:lnTo>
                    <a:pt x="25001" y="4349"/>
                  </a:lnTo>
                  <a:lnTo>
                    <a:pt x="25347" y="4752"/>
                  </a:lnTo>
                  <a:lnTo>
                    <a:pt x="25519" y="4896"/>
                  </a:lnTo>
                  <a:lnTo>
                    <a:pt x="25404" y="5098"/>
                  </a:lnTo>
                  <a:lnTo>
                    <a:pt x="25116" y="5156"/>
                  </a:lnTo>
                  <a:lnTo>
                    <a:pt x="25087" y="5300"/>
                  </a:lnTo>
                  <a:lnTo>
                    <a:pt x="25174" y="5386"/>
                  </a:lnTo>
                  <a:lnTo>
                    <a:pt x="25231" y="5588"/>
                  </a:lnTo>
                  <a:lnTo>
                    <a:pt x="25404" y="5674"/>
                  </a:lnTo>
                  <a:lnTo>
                    <a:pt x="25865" y="6106"/>
                  </a:lnTo>
                  <a:lnTo>
                    <a:pt x="26038" y="6106"/>
                  </a:lnTo>
                  <a:lnTo>
                    <a:pt x="26211" y="6308"/>
                  </a:lnTo>
                  <a:lnTo>
                    <a:pt x="26268" y="6452"/>
                  </a:lnTo>
                  <a:lnTo>
                    <a:pt x="26441" y="6509"/>
                  </a:lnTo>
                  <a:lnTo>
                    <a:pt x="26383" y="6711"/>
                  </a:lnTo>
                  <a:lnTo>
                    <a:pt x="26268" y="6740"/>
                  </a:lnTo>
                  <a:lnTo>
                    <a:pt x="26124" y="6682"/>
                  </a:lnTo>
                  <a:lnTo>
                    <a:pt x="25951" y="6797"/>
                  </a:lnTo>
                  <a:lnTo>
                    <a:pt x="25692" y="6769"/>
                  </a:lnTo>
                  <a:lnTo>
                    <a:pt x="25318" y="6423"/>
                  </a:lnTo>
                  <a:lnTo>
                    <a:pt x="25404" y="6711"/>
                  </a:lnTo>
                  <a:lnTo>
                    <a:pt x="25347" y="6826"/>
                  </a:lnTo>
                  <a:lnTo>
                    <a:pt x="25231" y="6682"/>
                  </a:lnTo>
                  <a:lnTo>
                    <a:pt x="25001" y="6913"/>
                  </a:lnTo>
                  <a:lnTo>
                    <a:pt x="25001" y="7085"/>
                  </a:lnTo>
                  <a:lnTo>
                    <a:pt x="24886" y="7201"/>
                  </a:lnTo>
                  <a:lnTo>
                    <a:pt x="24857" y="7633"/>
                  </a:lnTo>
                  <a:lnTo>
                    <a:pt x="24742" y="7777"/>
                  </a:lnTo>
                  <a:lnTo>
                    <a:pt x="24684" y="8151"/>
                  </a:lnTo>
                  <a:lnTo>
                    <a:pt x="24367" y="8382"/>
                  </a:lnTo>
                  <a:lnTo>
                    <a:pt x="24482" y="8670"/>
                  </a:lnTo>
                  <a:lnTo>
                    <a:pt x="24338" y="8871"/>
                  </a:lnTo>
                  <a:lnTo>
                    <a:pt x="24166" y="9073"/>
                  </a:lnTo>
                  <a:lnTo>
                    <a:pt x="24079" y="8871"/>
                  </a:lnTo>
                  <a:lnTo>
                    <a:pt x="23964" y="8814"/>
                  </a:lnTo>
                  <a:lnTo>
                    <a:pt x="24022" y="8958"/>
                  </a:lnTo>
                  <a:lnTo>
                    <a:pt x="24022" y="9188"/>
                  </a:lnTo>
                  <a:lnTo>
                    <a:pt x="23820" y="9418"/>
                  </a:lnTo>
                  <a:lnTo>
                    <a:pt x="23791" y="9620"/>
                  </a:lnTo>
                  <a:lnTo>
                    <a:pt x="23618" y="9678"/>
                  </a:lnTo>
                  <a:lnTo>
                    <a:pt x="23446" y="9678"/>
                  </a:lnTo>
                  <a:lnTo>
                    <a:pt x="23474" y="9764"/>
                  </a:lnTo>
                  <a:lnTo>
                    <a:pt x="23388" y="9908"/>
                  </a:lnTo>
                  <a:lnTo>
                    <a:pt x="23676" y="9908"/>
                  </a:lnTo>
                  <a:lnTo>
                    <a:pt x="23705" y="9937"/>
                  </a:lnTo>
                  <a:lnTo>
                    <a:pt x="23676" y="10139"/>
                  </a:lnTo>
                  <a:lnTo>
                    <a:pt x="23532" y="10225"/>
                  </a:lnTo>
                  <a:lnTo>
                    <a:pt x="23618" y="10283"/>
                  </a:lnTo>
                  <a:lnTo>
                    <a:pt x="23734" y="10283"/>
                  </a:lnTo>
                  <a:lnTo>
                    <a:pt x="23762" y="10427"/>
                  </a:lnTo>
                  <a:lnTo>
                    <a:pt x="23705" y="10599"/>
                  </a:lnTo>
                  <a:lnTo>
                    <a:pt x="23532" y="10542"/>
                  </a:lnTo>
                  <a:lnTo>
                    <a:pt x="23503" y="10513"/>
                  </a:lnTo>
                  <a:lnTo>
                    <a:pt x="23503" y="10599"/>
                  </a:lnTo>
                  <a:lnTo>
                    <a:pt x="23590" y="10686"/>
                  </a:lnTo>
                  <a:lnTo>
                    <a:pt x="23676" y="10743"/>
                  </a:lnTo>
                  <a:lnTo>
                    <a:pt x="23503" y="11118"/>
                  </a:lnTo>
                  <a:lnTo>
                    <a:pt x="23388" y="11118"/>
                  </a:lnTo>
                  <a:lnTo>
                    <a:pt x="23330" y="11031"/>
                  </a:lnTo>
                  <a:lnTo>
                    <a:pt x="23273" y="11291"/>
                  </a:lnTo>
                  <a:lnTo>
                    <a:pt x="23273" y="11463"/>
                  </a:lnTo>
                  <a:lnTo>
                    <a:pt x="23042" y="11895"/>
                  </a:lnTo>
                  <a:lnTo>
                    <a:pt x="22668" y="12126"/>
                  </a:lnTo>
                  <a:lnTo>
                    <a:pt x="22351" y="12184"/>
                  </a:lnTo>
                  <a:lnTo>
                    <a:pt x="21890" y="12414"/>
                  </a:lnTo>
                  <a:lnTo>
                    <a:pt x="21689" y="12443"/>
                  </a:lnTo>
                  <a:lnTo>
                    <a:pt x="21631" y="12126"/>
                  </a:lnTo>
                  <a:lnTo>
                    <a:pt x="21660" y="11982"/>
                  </a:lnTo>
                  <a:lnTo>
                    <a:pt x="21545" y="11809"/>
                  </a:lnTo>
                  <a:lnTo>
                    <a:pt x="21516" y="11723"/>
                  </a:lnTo>
                  <a:lnTo>
                    <a:pt x="21401" y="11751"/>
                  </a:lnTo>
                  <a:lnTo>
                    <a:pt x="21285" y="11607"/>
                  </a:lnTo>
                  <a:lnTo>
                    <a:pt x="21170" y="11665"/>
                  </a:lnTo>
                  <a:lnTo>
                    <a:pt x="20997" y="11607"/>
                  </a:lnTo>
                  <a:lnTo>
                    <a:pt x="20911" y="11435"/>
                  </a:lnTo>
                  <a:lnTo>
                    <a:pt x="20825" y="11607"/>
                  </a:lnTo>
                  <a:lnTo>
                    <a:pt x="20911" y="11751"/>
                  </a:lnTo>
                  <a:lnTo>
                    <a:pt x="20709" y="11694"/>
                  </a:lnTo>
                  <a:lnTo>
                    <a:pt x="20623" y="11579"/>
                  </a:lnTo>
                  <a:lnTo>
                    <a:pt x="20623" y="11377"/>
                  </a:lnTo>
                  <a:lnTo>
                    <a:pt x="20479" y="11262"/>
                  </a:lnTo>
                  <a:lnTo>
                    <a:pt x="20364" y="11348"/>
                  </a:lnTo>
                  <a:lnTo>
                    <a:pt x="20162" y="11233"/>
                  </a:lnTo>
                  <a:lnTo>
                    <a:pt x="20047" y="11233"/>
                  </a:lnTo>
                  <a:lnTo>
                    <a:pt x="19874" y="11435"/>
                  </a:lnTo>
                  <a:lnTo>
                    <a:pt x="19586" y="11463"/>
                  </a:lnTo>
                  <a:lnTo>
                    <a:pt x="19557" y="11579"/>
                  </a:lnTo>
                  <a:lnTo>
                    <a:pt x="19384" y="11607"/>
                  </a:lnTo>
                  <a:lnTo>
                    <a:pt x="19269" y="11492"/>
                  </a:lnTo>
                  <a:lnTo>
                    <a:pt x="19154" y="11521"/>
                  </a:lnTo>
                  <a:lnTo>
                    <a:pt x="18895" y="11838"/>
                  </a:lnTo>
                  <a:lnTo>
                    <a:pt x="18722" y="11838"/>
                  </a:lnTo>
                  <a:lnTo>
                    <a:pt x="18751" y="11665"/>
                  </a:lnTo>
                  <a:lnTo>
                    <a:pt x="18722" y="11291"/>
                  </a:lnTo>
                  <a:lnTo>
                    <a:pt x="18636" y="11031"/>
                  </a:lnTo>
                  <a:lnTo>
                    <a:pt x="18664" y="10830"/>
                  </a:lnTo>
                  <a:lnTo>
                    <a:pt x="18607" y="10686"/>
                  </a:lnTo>
                  <a:lnTo>
                    <a:pt x="18607" y="10801"/>
                  </a:lnTo>
                  <a:lnTo>
                    <a:pt x="18492" y="11031"/>
                  </a:lnTo>
                  <a:lnTo>
                    <a:pt x="18348" y="11118"/>
                  </a:lnTo>
                  <a:lnTo>
                    <a:pt x="18203" y="11003"/>
                  </a:lnTo>
                  <a:lnTo>
                    <a:pt x="18002" y="11147"/>
                  </a:lnTo>
                  <a:lnTo>
                    <a:pt x="17714" y="11175"/>
                  </a:lnTo>
                  <a:lnTo>
                    <a:pt x="17541" y="11118"/>
                  </a:lnTo>
                  <a:lnTo>
                    <a:pt x="17311" y="11089"/>
                  </a:lnTo>
                  <a:lnTo>
                    <a:pt x="17253" y="10945"/>
                  </a:lnTo>
                  <a:lnTo>
                    <a:pt x="17080" y="11089"/>
                  </a:lnTo>
                  <a:lnTo>
                    <a:pt x="16936" y="11089"/>
                  </a:lnTo>
                  <a:lnTo>
                    <a:pt x="16821" y="10772"/>
                  </a:lnTo>
                  <a:lnTo>
                    <a:pt x="16821" y="10513"/>
                  </a:lnTo>
                  <a:lnTo>
                    <a:pt x="16763" y="10023"/>
                  </a:lnTo>
                  <a:lnTo>
                    <a:pt x="16562" y="9879"/>
                  </a:lnTo>
                  <a:lnTo>
                    <a:pt x="16504" y="9764"/>
                  </a:lnTo>
                  <a:lnTo>
                    <a:pt x="16648" y="9620"/>
                  </a:lnTo>
                  <a:lnTo>
                    <a:pt x="16792" y="9390"/>
                  </a:lnTo>
                  <a:lnTo>
                    <a:pt x="16763" y="9217"/>
                  </a:lnTo>
                  <a:lnTo>
                    <a:pt x="16648" y="9015"/>
                  </a:lnTo>
                  <a:lnTo>
                    <a:pt x="16331" y="8698"/>
                  </a:lnTo>
                  <a:lnTo>
                    <a:pt x="16043" y="8526"/>
                  </a:lnTo>
                  <a:lnTo>
                    <a:pt x="15784" y="8468"/>
                  </a:lnTo>
                  <a:lnTo>
                    <a:pt x="15784" y="8382"/>
                  </a:lnTo>
                  <a:lnTo>
                    <a:pt x="15986" y="8353"/>
                  </a:lnTo>
                  <a:lnTo>
                    <a:pt x="16159" y="8209"/>
                  </a:lnTo>
                  <a:lnTo>
                    <a:pt x="16562" y="8122"/>
                  </a:lnTo>
                  <a:lnTo>
                    <a:pt x="16821" y="7892"/>
                  </a:lnTo>
                  <a:lnTo>
                    <a:pt x="17023" y="7921"/>
                  </a:lnTo>
                  <a:lnTo>
                    <a:pt x="16821" y="7863"/>
                  </a:lnTo>
                  <a:lnTo>
                    <a:pt x="16533" y="8036"/>
                  </a:lnTo>
                  <a:lnTo>
                    <a:pt x="16159" y="8094"/>
                  </a:lnTo>
                  <a:lnTo>
                    <a:pt x="16014" y="8122"/>
                  </a:lnTo>
                  <a:lnTo>
                    <a:pt x="15813" y="8065"/>
                  </a:lnTo>
                  <a:lnTo>
                    <a:pt x="15669" y="7806"/>
                  </a:lnTo>
                  <a:lnTo>
                    <a:pt x="15726" y="7719"/>
                  </a:lnTo>
                  <a:lnTo>
                    <a:pt x="15842" y="7806"/>
                  </a:lnTo>
                  <a:lnTo>
                    <a:pt x="15755" y="7633"/>
                  </a:lnTo>
                  <a:lnTo>
                    <a:pt x="15438" y="7201"/>
                  </a:lnTo>
                  <a:lnTo>
                    <a:pt x="15381" y="6797"/>
                  </a:lnTo>
                  <a:lnTo>
                    <a:pt x="15554" y="6711"/>
                  </a:lnTo>
                  <a:lnTo>
                    <a:pt x="15582" y="6567"/>
                  </a:lnTo>
                  <a:lnTo>
                    <a:pt x="15525" y="6423"/>
                  </a:lnTo>
                  <a:lnTo>
                    <a:pt x="15525" y="6279"/>
                  </a:lnTo>
                  <a:close/>
                  <a:moveTo>
                    <a:pt x="44356" y="8670"/>
                  </a:moveTo>
                  <a:lnTo>
                    <a:pt x="44212" y="8698"/>
                  </a:lnTo>
                  <a:lnTo>
                    <a:pt x="44356" y="8842"/>
                  </a:lnTo>
                  <a:lnTo>
                    <a:pt x="44500" y="8814"/>
                  </a:lnTo>
                  <a:close/>
                  <a:moveTo>
                    <a:pt x="44846" y="9390"/>
                  </a:moveTo>
                  <a:lnTo>
                    <a:pt x="44558" y="9390"/>
                  </a:lnTo>
                  <a:lnTo>
                    <a:pt x="44731" y="9447"/>
                  </a:lnTo>
                  <a:close/>
                  <a:moveTo>
                    <a:pt x="45019" y="9447"/>
                  </a:moveTo>
                  <a:lnTo>
                    <a:pt x="45076" y="9534"/>
                  </a:lnTo>
                  <a:lnTo>
                    <a:pt x="45451" y="9678"/>
                  </a:lnTo>
                  <a:lnTo>
                    <a:pt x="45969" y="9764"/>
                  </a:lnTo>
                  <a:lnTo>
                    <a:pt x="46430" y="9678"/>
                  </a:lnTo>
                  <a:lnTo>
                    <a:pt x="46545" y="9620"/>
                  </a:lnTo>
                  <a:lnTo>
                    <a:pt x="46200" y="9534"/>
                  </a:lnTo>
                  <a:lnTo>
                    <a:pt x="45998" y="9591"/>
                  </a:lnTo>
                  <a:lnTo>
                    <a:pt x="45681" y="9505"/>
                  </a:lnTo>
                  <a:lnTo>
                    <a:pt x="45451" y="9591"/>
                  </a:lnTo>
                  <a:lnTo>
                    <a:pt x="45047" y="9447"/>
                  </a:lnTo>
                  <a:close/>
                  <a:moveTo>
                    <a:pt x="45019" y="8382"/>
                  </a:moveTo>
                  <a:lnTo>
                    <a:pt x="45191" y="8554"/>
                  </a:lnTo>
                  <a:lnTo>
                    <a:pt x="45191" y="8439"/>
                  </a:lnTo>
                  <a:lnTo>
                    <a:pt x="45307" y="8439"/>
                  </a:lnTo>
                  <a:lnTo>
                    <a:pt x="45508" y="8698"/>
                  </a:lnTo>
                  <a:lnTo>
                    <a:pt x="45479" y="8842"/>
                  </a:lnTo>
                  <a:lnTo>
                    <a:pt x="45652" y="8871"/>
                  </a:lnTo>
                  <a:lnTo>
                    <a:pt x="45710" y="8871"/>
                  </a:lnTo>
                  <a:lnTo>
                    <a:pt x="45796" y="8929"/>
                  </a:lnTo>
                  <a:lnTo>
                    <a:pt x="46056" y="8871"/>
                  </a:lnTo>
                  <a:lnTo>
                    <a:pt x="45969" y="8785"/>
                  </a:lnTo>
                  <a:lnTo>
                    <a:pt x="45796" y="8698"/>
                  </a:lnTo>
                  <a:lnTo>
                    <a:pt x="45652" y="8468"/>
                  </a:lnTo>
                  <a:lnTo>
                    <a:pt x="45479" y="8353"/>
                  </a:lnTo>
                  <a:lnTo>
                    <a:pt x="45307" y="8353"/>
                  </a:lnTo>
                  <a:lnTo>
                    <a:pt x="44990" y="8295"/>
                  </a:lnTo>
                  <a:lnTo>
                    <a:pt x="45019" y="8382"/>
                  </a:lnTo>
                  <a:close/>
                  <a:moveTo>
                    <a:pt x="41764" y="13940"/>
                  </a:moveTo>
                  <a:lnTo>
                    <a:pt x="41822" y="14171"/>
                  </a:lnTo>
                  <a:lnTo>
                    <a:pt x="41822" y="14344"/>
                  </a:lnTo>
                  <a:lnTo>
                    <a:pt x="41908" y="14430"/>
                  </a:lnTo>
                  <a:lnTo>
                    <a:pt x="41908" y="14171"/>
                  </a:lnTo>
                  <a:lnTo>
                    <a:pt x="41764" y="13940"/>
                  </a:lnTo>
                  <a:close/>
                  <a:moveTo>
                    <a:pt x="42369" y="13739"/>
                  </a:moveTo>
                  <a:lnTo>
                    <a:pt x="42167" y="13854"/>
                  </a:lnTo>
                  <a:lnTo>
                    <a:pt x="42052" y="14315"/>
                  </a:lnTo>
                  <a:lnTo>
                    <a:pt x="41966" y="14459"/>
                  </a:lnTo>
                  <a:lnTo>
                    <a:pt x="42138" y="14401"/>
                  </a:lnTo>
                  <a:lnTo>
                    <a:pt x="42282" y="13940"/>
                  </a:lnTo>
                  <a:close/>
                  <a:moveTo>
                    <a:pt x="44126" y="15237"/>
                  </a:moveTo>
                  <a:lnTo>
                    <a:pt x="44039" y="15323"/>
                  </a:lnTo>
                  <a:lnTo>
                    <a:pt x="44097" y="15381"/>
                  </a:lnTo>
                  <a:lnTo>
                    <a:pt x="44155" y="15323"/>
                  </a:lnTo>
                  <a:close/>
                  <a:moveTo>
                    <a:pt x="43463" y="14833"/>
                  </a:moveTo>
                  <a:lnTo>
                    <a:pt x="43377" y="14776"/>
                  </a:lnTo>
                  <a:lnTo>
                    <a:pt x="43406" y="14862"/>
                  </a:lnTo>
                  <a:lnTo>
                    <a:pt x="43406" y="15093"/>
                  </a:lnTo>
                  <a:lnTo>
                    <a:pt x="43492" y="15179"/>
                  </a:lnTo>
                  <a:lnTo>
                    <a:pt x="43550" y="15294"/>
                  </a:lnTo>
                  <a:lnTo>
                    <a:pt x="43463" y="15208"/>
                  </a:lnTo>
                  <a:lnTo>
                    <a:pt x="43406" y="15208"/>
                  </a:lnTo>
                  <a:lnTo>
                    <a:pt x="43406" y="15409"/>
                  </a:lnTo>
                  <a:lnTo>
                    <a:pt x="43492" y="15525"/>
                  </a:lnTo>
                  <a:lnTo>
                    <a:pt x="43607" y="15525"/>
                  </a:lnTo>
                  <a:lnTo>
                    <a:pt x="43809" y="15323"/>
                  </a:lnTo>
                  <a:lnTo>
                    <a:pt x="43867" y="15237"/>
                  </a:lnTo>
                  <a:lnTo>
                    <a:pt x="43751" y="15179"/>
                  </a:lnTo>
                  <a:lnTo>
                    <a:pt x="43665" y="15035"/>
                  </a:lnTo>
                  <a:lnTo>
                    <a:pt x="43492" y="14862"/>
                  </a:lnTo>
                  <a:close/>
                  <a:moveTo>
                    <a:pt x="43867" y="14920"/>
                  </a:moveTo>
                  <a:lnTo>
                    <a:pt x="43809" y="14949"/>
                  </a:lnTo>
                  <a:lnTo>
                    <a:pt x="43809" y="15064"/>
                  </a:lnTo>
                  <a:lnTo>
                    <a:pt x="43895" y="15121"/>
                  </a:lnTo>
                  <a:lnTo>
                    <a:pt x="44011" y="15121"/>
                  </a:lnTo>
                  <a:lnTo>
                    <a:pt x="43982" y="15006"/>
                  </a:lnTo>
                  <a:lnTo>
                    <a:pt x="43867" y="14920"/>
                  </a:lnTo>
                  <a:close/>
                  <a:moveTo>
                    <a:pt x="43579" y="14574"/>
                  </a:moveTo>
                  <a:lnTo>
                    <a:pt x="43435" y="14545"/>
                  </a:lnTo>
                  <a:lnTo>
                    <a:pt x="43435" y="14661"/>
                  </a:lnTo>
                  <a:lnTo>
                    <a:pt x="43607" y="14833"/>
                  </a:lnTo>
                  <a:lnTo>
                    <a:pt x="43751" y="14920"/>
                  </a:lnTo>
                  <a:lnTo>
                    <a:pt x="43809" y="14862"/>
                  </a:lnTo>
                  <a:lnTo>
                    <a:pt x="43607" y="14689"/>
                  </a:lnTo>
                  <a:lnTo>
                    <a:pt x="43579" y="14574"/>
                  </a:lnTo>
                  <a:close/>
                  <a:moveTo>
                    <a:pt x="43982" y="14401"/>
                  </a:moveTo>
                  <a:lnTo>
                    <a:pt x="43780" y="14488"/>
                  </a:lnTo>
                  <a:lnTo>
                    <a:pt x="43636" y="14603"/>
                  </a:lnTo>
                  <a:lnTo>
                    <a:pt x="43665" y="14689"/>
                  </a:lnTo>
                  <a:lnTo>
                    <a:pt x="43895" y="14805"/>
                  </a:lnTo>
                  <a:lnTo>
                    <a:pt x="43982" y="14862"/>
                  </a:lnTo>
                  <a:lnTo>
                    <a:pt x="44097" y="14718"/>
                  </a:lnTo>
                  <a:lnTo>
                    <a:pt x="44126" y="14603"/>
                  </a:lnTo>
                  <a:lnTo>
                    <a:pt x="44097" y="14574"/>
                  </a:lnTo>
                  <a:lnTo>
                    <a:pt x="44097" y="14516"/>
                  </a:lnTo>
                  <a:lnTo>
                    <a:pt x="44039" y="14430"/>
                  </a:lnTo>
                  <a:lnTo>
                    <a:pt x="43982" y="14430"/>
                  </a:lnTo>
                  <a:close/>
                  <a:moveTo>
                    <a:pt x="43550" y="14171"/>
                  </a:moveTo>
                  <a:lnTo>
                    <a:pt x="43492" y="14171"/>
                  </a:lnTo>
                  <a:lnTo>
                    <a:pt x="43463" y="14228"/>
                  </a:lnTo>
                  <a:lnTo>
                    <a:pt x="43550" y="14228"/>
                  </a:lnTo>
                  <a:close/>
                  <a:moveTo>
                    <a:pt x="43895" y="13854"/>
                  </a:moveTo>
                  <a:lnTo>
                    <a:pt x="44011" y="13969"/>
                  </a:lnTo>
                  <a:lnTo>
                    <a:pt x="44126" y="13969"/>
                  </a:lnTo>
                  <a:lnTo>
                    <a:pt x="44011" y="13825"/>
                  </a:lnTo>
                  <a:lnTo>
                    <a:pt x="43924" y="13825"/>
                  </a:lnTo>
                  <a:close/>
                  <a:moveTo>
                    <a:pt x="43867" y="13912"/>
                  </a:moveTo>
                  <a:lnTo>
                    <a:pt x="43751" y="13912"/>
                  </a:lnTo>
                  <a:lnTo>
                    <a:pt x="43665" y="14084"/>
                  </a:lnTo>
                  <a:lnTo>
                    <a:pt x="43550" y="14113"/>
                  </a:lnTo>
                  <a:lnTo>
                    <a:pt x="43665" y="14142"/>
                  </a:lnTo>
                  <a:lnTo>
                    <a:pt x="43665" y="14228"/>
                  </a:lnTo>
                  <a:lnTo>
                    <a:pt x="43780" y="14228"/>
                  </a:lnTo>
                  <a:lnTo>
                    <a:pt x="43636" y="14315"/>
                  </a:lnTo>
                  <a:lnTo>
                    <a:pt x="43665" y="14459"/>
                  </a:lnTo>
                  <a:lnTo>
                    <a:pt x="43751" y="14459"/>
                  </a:lnTo>
                  <a:lnTo>
                    <a:pt x="43895" y="14344"/>
                  </a:lnTo>
                  <a:lnTo>
                    <a:pt x="44039" y="14344"/>
                  </a:lnTo>
                  <a:lnTo>
                    <a:pt x="44068" y="14228"/>
                  </a:lnTo>
                  <a:lnTo>
                    <a:pt x="44068" y="14056"/>
                  </a:lnTo>
                  <a:lnTo>
                    <a:pt x="43982" y="14056"/>
                  </a:lnTo>
                  <a:lnTo>
                    <a:pt x="43867" y="13940"/>
                  </a:lnTo>
                  <a:close/>
                  <a:moveTo>
                    <a:pt x="40957" y="15697"/>
                  </a:moveTo>
                  <a:lnTo>
                    <a:pt x="41130" y="15582"/>
                  </a:lnTo>
                  <a:lnTo>
                    <a:pt x="41073" y="15553"/>
                  </a:lnTo>
                  <a:close/>
                  <a:moveTo>
                    <a:pt x="40756" y="15784"/>
                  </a:moveTo>
                  <a:lnTo>
                    <a:pt x="41044" y="15928"/>
                  </a:lnTo>
                  <a:lnTo>
                    <a:pt x="40957" y="15813"/>
                  </a:lnTo>
                  <a:close/>
                  <a:moveTo>
                    <a:pt x="39805" y="16245"/>
                  </a:moveTo>
                  <a:lnTo>
                    <a:pt x="39661" y="16302"/>
                  </a:lnTo>
                  <a:lnTo>
                    <a:pt x="39777" y="16302"/>
                  </a:lnTo>
                  <a:cubicBezTo>
                    <a:pt x="39777" y="16302"/>
                    <a:pt x="39805" y="16245"/>
                    <a:pt x="39805" y="16245"/>
                  </a:cubicBezTo>
                  <a:close/>
                  <a:moveTo>
                    <a:pt x="40093" y="16129"/>
                  </a:moveTo>
                  <a:lnTo>
                    <a:pt x="39777" y="16129"/>
                  </a:lnTo>
                  <a:lnTo>
                    <a:pt x="39921" y="16216"/>
                  </a:lnTo>
                  <a:lnTo>
                    <a:pt x="40036" y="16187"/>
                  </a:lnTo>
                  <a:close/>
                  <a:moveTo>
                    <a:pt x="40093" y="16936"/>
                  </a:moveTo>
                  <a:lnTo>
                    <a:pt x="39978" y="16936"/>
                  </a:lnTo>
                  <a:lnTo>
                    <a:pt x="39777" y="17080"/>
                  </a:lnTo>
                  <a:lnTo>
                    <a:pt x="39748" y="17166"/>
                  </a:lnTo>
                  <a:lnTo>
                    <a:pt x="39892" y="17109"/>
                  </a:lnTo>
                  <a:lnTo>
                    <a:pt x="40036" y="17022"/>
                  </a:lnTo>
                  <a:lnTo>
                    <a:pt x="40093" y="16936"/>
                  </a:lnTo>
                  <a:close/>
                  <a:moveTo>
                    <a:pt x="40468" y="16014"/>
                  </a:moveTo>
                  <a:lnTo>
                    <a:pt x="40151" y="16273"/>
                  </a:lnTo>
                  <a:lnTo>
                    <a:pt x="40151" y="16389"/>
                  </a:lnTo>
                  <a:lnTo>
                    <a:pt x="40209" y="16475"/>
                  </a:lnTo>
                  <a:lnTo>
                    <a:pt x="40065" y="16561"/>
                  </a:lnTo>
                  <a:lnTo>
                    <a:pt x="40065" y="16734"/>
                  </a:lnTo>
                  <a:lnTo>
                    <a:pt x="40237" y="16878"/>
                  </a:lnTo>
                  <a:lnTo>
                    <a:pt x="40381" y="16821"/>
                  </a:lnTo>
                  <a:lnTo>
                    <a:pt x="40641" y="16504"/>
                  </a:lnTo>
                  <a:lnTo>
                    <a:pt x="40727" y="16245"/>
                  </a:lnTo>
                  <a:lnTo>
                    <a:pt x="40669" y="16072"/>
                  </a:lnTo>
                  <a:lnTo>
                    <a:pt x="40727" y="15957"/>
                  </a:lnTo>
                  <a:lnTo>
                    <a:pt x="40727" y="15870"/>
                  </a:lnTo>
                  <a:lnTo>
                    <a:pt x="40612" y="15841"/>
                  </a:lnTo>
                  <a:lnTo>
                    <a:pt x="40497" y="15928"/>
                  </a:lnTo>
                  <a:lnTo>
                    <a:pt x="40497" y="16014"/>
                  </a:lnTo>
                  <a:close/>
                  <a:moveTo>
                    <a:pt x="38769" y="14949"/>
                  </a:moveTo>
                  <a:lnTo>
                    <a:pt x="38941" y="14833"/>
                  </a:lnTo>
                  <a:lnTo>
                    <a:pt x="38826" y="14776"/>
                  </a:lnTo>
                  <a:close/>
                  <a:moveTo>
                    <a:pt x="38250" y="15265"/>
                  </a:moveTo>
                  <a:lnTo>
                    <a:pt x="38164" y="15352"/>
                  </a:lnTo>
                  <a:lnTo>
                    <a:pt x="38308" y="15352"/>
                  </a:lnTo>
                  <a:lnTo>
                    <a:pt x="38250" y="15265"/>
                  </a:lnTo>
                  <a:close/>
                  <a:moveTo>
                    <a:pt x="38682" y="16936"/>
                  </a:moveTo>
                  <a:lnTo>
                    <a:pt x="38452" y="17080"/>
                  </a:lnTo>
                  <a:lnTo>
                    <a:pt x="38567" y="17080"/>
                  </a:lnTo>
                  <a:close/>
                  <a:moveTo>
                    <a:pt x="38308" y="16619"/>
                  </a:moveTo>
                  <a:lnTo>
                    <a:pt x="38423" y="16561"/>
                  </a:lnTo>
                  <a:lnTo>
                    <a:pt x="38596" y="16648"/>
                  </a:lnTo>
                  <a:lnTo>
                    <a:pt x="38624" y="16821"/>
                  </a:lnTo>
                  <a:lnTo>
                    <a:pt x="38452" y="16849"/>
                  </a:lnTo>
                  <a:lnTo>
                    <a:pt x="38308" y="16734"/>
                  </a:lnTo>
                  <a:lnTo>
                    <a:pt x="38308" y="16619"/>
                  </a:lnTo>
                  <a:close/>
                  <a:moveTo>
                    <a:pt x="37098" y="15870"/>
                  </a:moveTo>
                  <a:lnTo>
                    <a:pt x="37213" y="15784"/>
                  </a:lnTo>
                  <a:lnTo>
                    <a:pt x="37328" y="15870"/>
                  </a:lnTo>
                  <a:lnTo>
                    <a:pt x="37271" y="15957"/>
                  </a:lnTo>
                  <a:lnTo>
                    <a:pt x="37127" y="15957"/>
                  </a:lnTo>
                  <a:lnTo>
                    <a:pt x="37098" y="15870"/>
                  </a:lnTo>
                  <a:close/>
                  <a:moveTo>
                    <a:pt x="37357" y="17166"/>
                  </a:moveTo>
                  <a:lnTo>
                    <a:pt x="37559" y="17138"/>
                  </a:lnTo>
                  <a:lnTo>
                    <a:pt x="37645" y="17195"/>
                  </a:lnTo>
                  <a:lnTo>
                    <a:pt x="37472" y="17195"/>
                  </a:lnTo>
                  <a:lnTo>
                    <a:pt x="37357" y="17166"/>
                  </a:lnTo>
                  <a:close/>
                  <a:moveTo>
                    <a:pt x="35658" y="16389"/>
                  </a:moveTo>
                  <a:lnTo>
                    <a:pt x="35859" y="16245"/>
                  </a:lnTo>
                  <a:lnTo>
                    <a:pt x="35715" y="16187"/>
                  </a:lnTo>
                  <a:lnTo>
                    <a:pt x="35629" y="16273"/>
                  </a:lnTo>
                  <a:lnTo>
                    <a:pt x="35629" y="16389"/>
                  </a:lnTo>
                  <a:close/>
                  <a:moveTo>
                    <a:pt x="36234" y="17022"/>
                  </a:moveTo>
                  <a:lnTo>
                    <a:pt x="36551" y="17051"/>
                  </a:lnTo>
                  <a:lnTo>
                    <a:pt x="36752" y="17022"/>
                  </a:lnTo>
                  <a:lnTo>
                    <a:pt x="36752" y="17138"/>
                  </a:lnTo>
                  <a:lnTo>
                    <a:pt x="36493" y="17224"/>
                  </a:lnTo>
                  <a:lnTo>
                    <a:pt x="36263" y="17109"/>
                  </a:lnTo>
                  <a:lnTo>
                    <a:pt x="36234" y="17022"/>
                  </a:lnTo>
                  <a:close/>
                  <a:moveTo>
                    <a:pt x="35917" y="17109"/>
                  </a:moveTo>
                  <a:lnTo>
                    <a:pt x="36090" y="17080"/>
                  </a:lnTo>
                  <a:lnTo>
                    <a:pt x="36090" y="17195"/>
                  </a:lnTo>
                  <a:lnTo>
                    <a:pt x="35946" y="17109"/>
                  </a:lnTo>
                  <a:close/>
                  <a:moveTo>
                    <a:pt x="35427" y="17051"/>
                  </a:moveTo>
                  <a:lnTo>
                    <a:pt x="35571" y="16965"/>
                  </a:lnTo>
                  <a:lnTo>
                    <a:pt x="35658" y="17080"/>
                  </a:lnTo>
                  <a:lnTo>
                    <a:pt x="35543" y="17138"/>
                  </a:lnTo>
                  <a:close/>
                  <a:moveTo>
                    <a:pt x="31251" y="19384"/>
                  </a:moveTo>
                  <a:lnTo>
                    <a:pt x="31193" y="19615"/>
                  </a:lnTo>
                  <a:lnTo>
                    <a:pt x="31309" y="19701"/>
                  </a:lnTo>
                  <a:lnTo>
                    <a:pt x="31654" y="19701"/>
                  </a:lnTo>
                  <a:lnTo>
                    <a:pt x="32000" y="19499"/>
                  </a:lnTo>
                  <a:lnTo>
                    <a:pt x="32173" y="19413"/>
                  </a:lnTo>
                  <a:lnTo>
                    <a:pt x="32374" y="19413"/>
                  </a:lnTo>
                  <a:lnTo>
                    <a:pt x="32576" y="19269"/>
                  </a:lnTo>
                  <a:lnTo>
                    <a:pt x="32720" y="19067"/>
                  </a:lnTo>
                  <a:lnTo>
                    <a:pt x="33123" y="18750"/>
                  </a:lnTo>
                  <a:lnTo>
                    <a:pt x="33238" y="18606"/>
                  </a:lnTo>
                  <a:lnTo>
                    <a:pt x="33354" y="18578"/>
                  </a:lnTo>
                  <a:lnTo>
                    <a:pt x="33066" y="18318"/>
                  </a:lnTo>
                  <a:lnTo>
                    <a:pt x="32835" y="18059"/>
                  </a:lnTo>
                  <a:lnTo>
                    <a:pt x="32749" y="18117"/>
                  </a:lnTo>
                  <a:lnTo>
                    <a:pt x="32547" y="18146"/>
                  </a:lnTo>
                  <a:lnTo>
                    <a:pt x="32547" y="18434"/>
                  </a:lnTo>
                  <a:lnTo>
                    <a:pt x="32346" y="18491"/>
                  </a:lnTo>
                  <a:lnTo>
                    <a:pt x="32115" y="18606"/>
                  </a:lnTo>
                  <a:lnTo>
                    <a:pt x="31971" y="18405"/>
                  </a:lnTo>
                  <a:lnTo>
                    <a:pt x="31885" y="18462"/>
                  </a:lnTo>
                  <a:lnTo>
                    <a:pt x="31683" y="18606"/>
                  </a:lnTo>
                  <a:lnTo>
                    <a:pt x="31597" y="18837"/>
                  </a:lnTo>
                  <a:lnTo>
                    <a:pt x="31395" y="19182"/>
                  </a:lnTo>
                  <a:lnTo>
                    <a:pt x="31366" y="19269"/>
                  </a:lnTo>
                  <a:lnTo>
                    <a:pt x="31453" y="19355"/>
                  </a:lnTo>
                  <a:lnTo>
                    <a:pt x="31481" y="19442"/>
                  </a:lnTo>
                  <a:lnTo>
                    <a:pt x="31366" y="19442"/>
                  </a:lnTo>
                  <a:lnTo>
                    <a:pt x="31280" y="19384"/>
                  </a:lnTo>
                  <a:close/>
                  <a:moveTo>
                    <a:pt x="31049" y="19643"/>
                  </a:moveTo>
                  <a:lnTo>
                    <a:pt x="31136" y="19413"/>
                  </a:lnTo>
                  <a:lnTo>
                    <a:pt x="31049" y="19413"/>
                  </a:lnTo>
                  <a:lnTo>
                    <a:pt x="30934" y="19615"/>
                  </a:lnTo>
                  <a:lnTo>
                    <a:pt x="31049" y="19643"/>
                  </a:lnTo>
                  <a:close/>
                  <a:moveTo>
                    <a:pt x="31078" y="19787"/>
                  </a:moveTo>
                  <a:lnTo>
                    <a:pt x="30848" y="19903"/>
                  </a:lnTo>
                  <a:lnTo>
                    <a:pt x="30905" y="19931"/>
                  </a:lnTo>
                  <a:lnTo>
                    <a:pt x="30531" y="20104"/>
                  </a:lnTo>
                  <a:lnTo>
                    <a:pt x="30358" y="20248"/>
                  </a:lnTo>
                  <a:lnTo>
                    <a:pt x="30531" y="20306"/>
                  </a:lnTo>
                  <a:lnTo>
                    <a:pt x="31021" y="20104"/>
                  </a:lnTo>
                  <a:lnTo>
                    <a:pt x="31107" y="19931"/>
                  </a:lnTo>
                  <a:lnTo>
                    <a:pt x="31049" y="19787"/>
                  </a:lnTo>
                  <a:close/>
                  <a:moveTo>
                    <a:pt x="29408" y="19759"/>
                  </a:moveTo>
                  <a:lnTo>
                    <a:pt x="29523" y="19816"/>
                  </a:lnTo>
                  <a:lnTo>
                    <a:pt x="29552" y="19931"/>
                  </a:lnTo>
                  <a:lnTo>
                    <a:pt x="29408" y="20018"/>
                  </a:lnTo>
                  <a:lnTo>
                    <a:pt x="29206" y="20018"/>
                  </a:lnTo>
                  <a:lnTo>
                    <a:pt x="29321" y="19845"/>
                  </a:lnTo>
                  <a:lnTo>
                    <a:pt x="29408" y="19759"/>
                  </a:lnTo>
                  <a:close/>
                  <a:moveTo>
                    <a:pt x="26182" y="18549"/>
                  </a:moveTo>
                  <a:lnTo>
                    <a:pt x="26671" y="18318"/>
                  </a:lnTo>
                  <a:lnTo>
                    <a:pt x="26959" y="18549"/>
                  </a:lnTo>
                  <a:lnTo>
                    <a:pt x="27161" y="18549"/>
                  </a:lnTo>
                  <a:lnTo>
                    <a:pt x="27363" y="18434"/>
                  </a:lnTo>
                  <a:lnTo>
                    <a:pt x="27622" y="18549"/>
                  </a:lnTo>
                  <a:lnTo>
                    <a:pt x="27708" y="18750"/>
                  </a:lnTo>
                  <a:lnTo>
                    <a:pt x="27910" y="18750"/>
                  </a:lnTo>
                  <a:lnTo>
                    <a:pt x="28083" y="19038"/>
                  </a:lnTo>
                  <a:lnTo>
                    <a:pt x="28284" y="19211"/>
                  </a:lnTo>
                  <a:lnTo>
                    <a:pt x="28284" y="19355"/>
                  </a:lnTo>
                  <a:lnTo>
                    <a:pt x="27996" y="19499"/>
                  </a:lnTo>
                  <a:lnTo>
                    <a:pt x="27680" y="19528"/>
                  </a:lnTo>
                  <a:lnTo>
                    <a:pt x="27420" y="19413"/>
                  </a:lnTo>
                  <a:lnTo>
                    <a:pt x="27247" y="19154"/>
                  </a:lnTo>
                  <a:lnTo>
                    <a:pt x="27075" y="19125"/>
                  </a:lnTo>
                  <a:lnTo>
                    <a:pt x="26873" y="18894"/>
                  </a:lnTo>
                  <a:lnTo>
                    <a:pt x="26643" y="18952"/>
                  </a:lnTo>
                  <a:lnTo>
                    <a:pt x="26326" y="18866"/>
                  </a:lnTo>
                  <a:lnTo>
                    <a:pt x="26153" y="18722"/>
                  </a:lnTo>
                  <a:lnTo>
                    <a:pt x="26153" y="18549"/>
                  </a:lnTo>
                  <a:close/>
                  <a:moveTo>
                    <a:pt x="22754" y="16014"/>
                  </a:moveTo>
                  <a:lnTo>
                    <a:pt x="22898" y="16014"/>
                  </a:lnTo>
                  <a:lnTo>
                    <a:pt x="22956" y="16014"/>
                  </a:lnTo>
                  <a:lnTo>
                    <a:pt x="22956" y="16072"/>
                  </a:lnTo>
                  <a:lnTo>
                    <a:pt x="22783" y="16072"/>
                  </a:lnTo>
                  <a:lnTo>
                    <a:pt x="22754" y="16014"/>
                  </a:lnTo>
                  <a:close/>
                  <a:moveTo>
                    <a:pt x="22092" y="15669"/>
                  </a:moveTo>
                  <a:lnTo>
                    <a:pt x="22265" y="15813"/>
                  </a:lnTo>
                  <a:lnTo>
                    <a:pt x="22409" y="15669"/>
                  </a:lnTo>
                  <a:lnTo>
                    <a:pt x="22495" y="15669"/>
                  </a:lnTo>
                  <a:lnTo>
                    <a:pt x="22581" y="15669"/>
                  </a:lnTo>
                  <a:lnTo>
                    <a:pt x="22524" y="15611"/>
                  </a:lnTo>
                  <a:lnTo>
                    <a:pt x="22380" y="15525"/>
                  </a:lnTo>
                  <a:lnTo>
                    <a:pt x="22178" y="15525"/>
                  </a:lnTo>
                  <a:lnTo>
                    <a:pt x="22092" y="15582"/>
                  </a:lnTo>
                  <a:lnTo>
                    <a:pt x="22092" y="15669"/>
                  </a:lnTo>
                  <a:close/>
                  <a:moveTo>
                    <a:pt x="34074" y="16763"/>
                  </a:moveTo>
                  <a:lnTo>
                    <a:pt x="34304" y="16619"/>
                  </a:lnTo>
                  <a:lnTo>
                    <a:pt x="34650" y="16705"/>
                  </a:lnTo>
                  <a:lnTo>
                    <a:pt x="34794" y="16792"/>
                  </a:lnTo>
                  <a:lnTo>
                    <a:pt x="34823" y="16705"/>
                  </a:lnTo>
                  <a:lnTo>
                    <a:pt x="34995" y="16561"/>
                  </a:lnTo>
                  <a:lnTo>
                    <a:pt x="35168" y="16475"/>
                  </a:lnTo>
                  <a:lnTo>
                    <a:pt x="35111" y="16360"/>
                  </a:lnTo>
                  <a:lnTo>
                    <a:pt x="34938" y="16273"/>
                  </a:lnTo>
                  <a:lnTo>
                    <a:pt x="34765" y="16417"/>
                  </a:lnTo>
                  <a:lnTo>
                    <a:pt x="34391" y="16446"/>
                  </a:lnTo>
                  <a:lnTo>
                    <a:pt x="34275" y="16331"/>
                  </a:lnTo>
                  <a:lnTo>
                    <a:pt x="34102" y="16417"/>
                  </a:lnTo>
                  <a:lnTo>
                    <a:pt x="34016" y="16648"/>
                  </a:lnTo>
                  <a:lnTo>
                    <a:pt x="34074" y="16763"/>
                  </a:lnTo>
                  <a:close/>
                  <a:moveTo>
                    <a:pt x="33699" y="17080"/>
                  </a:moveTo>
                  <a:lnTo>
                    <a:pt x="33642" y="17166"/>
                  </a:lnTo>
                  <a:lnTo>
                    <a:pt x="33670" y="17224"/>
                  </a:lnTo>
                  <a:lnTo>
                    <a:pt x="33757" y="17138"/>
                  </a:lnTo>
                  <a:close/>
                  <a:moveTo>
                    <a:pt x="32691" y="17051"/>
                  </a:moveTo>
                  <a:lnTo>
                    <a:pt x="32461" y="17138"/>
                  </a:lnTo>
                  <a:lnTo>
                    <a:pt x="32547" y="17195"/>
                  </a:lnTo>
                  <a:lnTo>
                    <a:pt x="32490" y="17282"/>
                  </a:lnTo>
                  <a:lnTo>
                    <a:pt x="32518" y="17368"/>
                  </a:lnTo>
                  <a:lnTo>
                    <a:pt x="32691" y="17426"/>
                  </a:lnTo>
                  <a:lnTo>
                    <a:pt x="33094" y="17282"/>
                  </a:lnTo>
                  <a:lnTo>
                    <a:pt x="33210" y="17138"/>
                  </a:lnTo>
                  <a:lnTo>
                    <a:pt x="33094" y="17080"/>
                  </a:lnTo>
                  <a:lnTo>
                    <a:pt x="32778" y="17109"/>
                  </a:lnTo>
                  <a:close/>
                  <a:moveTo>
                    <a:pt x="31885" y="17483"/>
                  </a:moveTo>
                  <a:lnTo>
                    <a:pt x="32029" y="17483"/>
                  </a:lnTo>
                  <a:lnTo>
                    <a:pt x="32115" y="17598"/>
                  </a:lnTo>
                  <a:lnTo>
                    <a:pt x="32288" y="17368"/>
                  </a:lnTo>
                  <a:lnTo>
                    <a:pt x="32288" y="17253"/>
                  </a:lnTo>
                  <a:lnTo>
                    <a:pt x="32173" y="17368"/>
                  </a:lnTo>
                  <a:lnTo>
                    <a:pt x="31971" y="17397"/>
                  </a:lnTo>
                  <a:close/>
                  <a:moveTo>
                    <a:pt x="31193" y="17512"/>
                  </a:moveTo>
                  <a:lnTo>
                    <a:pt x="31395" y="17368"/>
                  </a:lnTo>
                  <a:lnTo>
                    <a:pt x="31366" y="17253"/>
                  </a:lnTo>
                  <a:lnTo>
                    <a:pt x="31453" y="17224"/>
                  </a:lnTo>
                  <a:lnTo>
                    <a:pt x="31597" y="17253"/>
                  </a:lnTo>
                  <a:lnTo>
                    <a:pt x="31769" y="17166"/>
                  </a:lnTo>
                  <a:lnTo>
                    <a:pt x="31856" y="17224"/>
                  </a:lnTo>
                  <a:lnTo>
                    <a:pt x="31625" y="17426"/>
                  </a:lnTo>
                  <a:lnTo>
                    <a:pt x="31510" y="17570"/>
                  </a:lnTo>
                  <a:lnTo>
                    <a:pt x="31280" y="17598"/>
                  </a:lnTo>
                  <a:close/>
                  <a:moveTo>
                    <a:pt x="30992" y="17454"/>
                  </a:moveTo>
                  <a:lnTo>
                    <a:pt x="30761" y="17512"/>
                  </a:lnTo>
                  <a:lnTo>
                    <a:pt x="30704" y="17685"/>
                  </a:lnTo>
                  <a:lnTo>
                    <a:pt x="30819" y="17541"/>
                  </a:lnTo>
                  <a:close/>
                  <a:moveTo>
                    <a:pt x="31107" y="17138"/>
                  </a:moveTo>
                  <a:lnTo>
                    <a:pt x="30963" y="17253"/>
                  </a:lnTo>
                  <a:lnTo>
                    <a:pt x="31078" y="17310"/>
                  </a:lnTo>
                  <a:lnTo>
                    <a:pt x="31136" y="17224"/>
                  </a:lnTo>
                  <a:close/>
                  <a:moveTo>
                    <a:pt x="27161" y="17598"/>
                  </a:moveTo>
                  <a:cubicBezTo>
                    <a:pt x="27161" y="17512"/>
                    <a:pt x="27190" y="17454"/>
                    <a:pt x="27219" y="17397"/>
                  </a:cubicBezTo>
                  <a:lnTo>
                    <a:pt x="27536" y="17224"/>
                  </a:lnTo>
                  <a:lnTo>
                    <a:pt x="28083" y="17080"/>
                  </a:lnTo>
                  <a:lnTo>
                    <a:pt x="28371" y="17224"/>
                  </a:lnTo>
                  <a:lnTo>
                    <a:pt x="28515" y="17195"/>
                  </a:lnTo>
                  <a:lnTo>
                    <a:pt x="28803" y="17253"/>
                  </a:lnTo>
                  <a:lnTo>
                    <a:pt x="29120" y="17454"/>
                  </a:lnTo>
                  <a:lnTo>
                    <a:pt x="29350" y="17368"/>
                  </a:lnTo>
                  <a:lnTo>
                    <a:pt x="29667" y="17368"/>
                  </a:lnTo>
                  <a:lnTo>
                    <a:pt x="29811" y="17483"/>
                  </a:lnTo>
                  <a:lnTo>
                    <a:pt x="30041" y="17454"/>
                  </a:lnTo>
                  <a:lnTo>
                    <a:pt x="30185" y="17282"/>
                  </a:lnTo>
                  <a:lnTo>
                    <a:pt x="30387" y="17224"/>
                  </a:lnTo>
                  <a:lnTo>
                    <a:pt x="30502" y="17022"/>
                  </a:lnTo>
                  <a:lnTo>
                    <a:pt x="30416" y="16994"/>
                  </a:lnTo>
                  <a:lnTo>
                    <a:pt x="30617" y="16849"/>
                  </a:lnTo>
                  <a:lnTo>
                    <a:pt x="30848" y="16965"/>
                  </a:lnTo>
                  <a:lnTo>
                    <a:pt x="30877" y="17166"/>
                  </a:lnTo>
                  <a:lnTo>
                    <a:pt x="30761" y="17339"/>
                  </a:lnTo>
                  <a:lnTo>
                    <a:pt x="30617" y="17397"/>
                  </a:lnTo>
                  <a:lnTo>
                    <a:pt x="30473" y="17627"/>
                  </a:lnTo>
                  <a:lnTo>
                    <a:pt x="30214" y="17656"/>
                  </a:lnTo>
                  <a:lnTo>
                    <a:pt x="30128" y="17771"/>
                  </a:lnTo>
                  <a:lnTo>
                    <a:pt x="29955" y="17714"/>
                  </a:lnTo>
                  <a:lnTo>
                    <a:pt x="29638" y="17714"/>
                  </a:lnTo>
                  <a:lnTo>
                    <a:pt x="29321" y="17829"/>
                  </a:lnTo>
                  <a:lnTo>
                    <a:pt x="28947" y="17771"/>
                  </a:lnTo>
                  <a:lnTo>
                    <a:pt x="28716" y="17886"/>
                  </a:lnTo>
                  <a:lnTo>
                    <a:pt x="28659" y="17944"/>
                  </a:lnTo>
                  <a:lnTo>
                    <a:pt x="28515" y="17944"/>
                  </a:lnTo>
                  <a:lnTo>
                    <a:pt x="28371" y="17886"/>
                  </a:lnTo>
                  <a:lnTo>
                    <a:pt x="28169" y="17944"/>
                  </a:lnTo>
                  <a:lnTo>
                    <a:pt x="28054" y="17858"/>
                  </a:lnTo>
                  <a:lnTo>
                    <a:pt x="27881" y="17829"/>
                  </a:lnTo>
                  <a:lnTo>
                    <a:pt x="27708" y="17858"/>
                  </a:lnTo>
                  <a:lnTo>
                    <a:pt x="27536" y="17800"/>
                  </a:lnTo>
                  <a:lnTo>
                    <a:pt x="27392" y="17800"/>
                  </a:lnTo>
                  <a:lnTo>
                    <a:pt x="27219" y="17771"/>
                  </a:lnTo>
                  <a:lnTo>
                    <a:pt x="27161" y="17570"/>
                  </a:lnTo>
                  <a:close/>
                  <a:moveTo>
                    <a:pt x="27017" y="17570"/>
                  </a:moveTo>
                  <a:lnTo>
                    <a:pt x="26931" y="17800"/>
                  </a:lnTo>
                  <a:lnTo>
                    <a:pt x="27075" y="17771"/>
                  </a:lnTo>
                  <a:lnTo>
                    <a:pt x="27103" y="17627"/>
                  </a:lnTo>
                  <a:close/>
                  <a:moveTo>
                    <a:pt x="26902" y="17454"/>
                  </a:moveTo>
                  <a:lnTo>
                    <a:pt x="26700" y="17397"/>
                  </a:lnTo>
                  <a:lnTo>
                    <a:pt x="26643" y="17656"/>
                  </a:lnTo>
                  <a:lnTo>
                    <a:pt x="26758" y="17800"/>
                  </a:lnTo>
                  <a:lnTo>
                    <a:pt x="26815" y="17541"/>
                  </a:lnTo>
                  <a:close/>
                  <a:moveTo>
                    <a:pt x="23705" y="17598"/>
                  </a:moveTo>
                  <a:lnTo>
                    <a:pt x="23676" y="17742"/>
                  </a:lnTo>
                  <a:lnTo>
                    <a:pt x="23762" y="17829"/>
                  </a:lnTo>
                  <a:lnTo>
                    <a:pt x="23705" y="17915"/>
                  </a:lnTo>
                  <a:lnTo>
                    <a:pt x="23791" y="18059"/>
                  </a:lnTo>
                  <a:lnTo>
                    <a:pt x="23993" y="18146"/>
                  </a:lnTo>
                  <a:lnTo>
                    <a:pt x="24281" y="18059"/>
                  </a:lnTo>
                  <a:lnTo>
                    <a:pt x="24454" y="18146"/>
                  </a:lnTo>
                  <a:lnTo>
                    <a:pt x="24684" y="18059"/>
                  </a:lnTo>
                  <a:lnTo>
                    <a:pt x="24799" y="17915"/>
                  </a:lnTo>
                  <a:lnTo>
                    <a:pt x="25001" y="18002"/>
                  </a:lnTo>
                  <a:lnTo>
                    <a:pt x="25231" y="17886"/>
                  </a:lnTo>
                  <a:lnTo>
                    <a:pt x="25462" y="17915"/>
                  </a:lnTo>
                  <a:lnTo>
                    <a:pt x="25692" y="17714"/>
                  </a:lnTo>
                  <a:lnTo>
                    <a:pt x="25779" y="17886"/>
                  </a:lnTo>
                  <a:lnTo>
                    <a:pt x="25980" y="17858"/>
                  </a:lnTo>
                  <a:lnTo>
                    <a:pt x="26297" y="17886"/>
                  </a:lnTo>
                  <a:lnTo>
                    <a:pt x="26153" y="17771"/>
                  </a:lnTo>
                  <a:lnTo>
                    <a:pt x="26441" y="17771"/>
                  </a:lnTo>
                  <a:lnTo>
                    <a:pt x="26470" y="17512"/>
                  </a:lnTo>
                  <a:lnTo>
                    <a:pt x="26383" y="17627"/>
                  </a:lnTo>
                  <a:lnTo>
                    <a:pt x="26326" y="17426"/>
                  </a:lnTo>
                  <a:lnTo>
                    <a:pt x="26326" y="17253"/>
                  </a:lnTo>
                  <a:lnTo>
                    <a:pt x="26095" y="17195"/>
                  </a:lnTo>
                  <a:lnTo>
                    <a:pt x="26124" y="17368"/>
                  </a:lnTo>
                  <a:lnTo>
                    <a:pt x="26009" y="17397"/>
                  </a:lnTo>
                  <a:lnTo>
                    <a:pt x="26009" y="17224"/>
                  </a:lnTo>
                  <a:lnTo>
                    <a:pt x="25779" y="17080"/>
                  </a:lnTo>
                  <a:lnTo>
                    <a:pt x="25548" y="17166"/>
                  </a:lnTo>
                  <a:lnTo>
                    <a:pt x="25347" y="17022"/>
                  </a:lnTo>
                  <a:lnTo>
                    <a:pt x="25145" y="16965"/>
                  </a:lnTo>
                  <a:lnTo>
                    <a:pt x="24886" y="17109"/>
                  </a:lnTo>
                  <a:lnTo>
                    <a:pt x="24886" y="17253"/>
                  </a:lnTo>
                  <a:lnTo>
                    <a:pt x="25347" y="17397"/>
                  </a:lnTo>
                  <a:lnTo>
                    <a:pt x="25519" y="17598"/>
                  </a:lnTo>
                  <a:lnTo>
                    <a:pt x="25203" y="17627"/>
                  </a:lnTo>
                  <a:lnTo>
                    <a:pt x="25030" y="17714"/>
                  </a:lnTo>
                  <a:lnTo>
                    <a:pt x="24770" y="17541"/>
                  </a:lnTo>
                  <a:lnTo>
                    <a:pt x="24713" y="17339"/>
                  </a:lnTo>
                  <a:lnTo>
                    <a:pt x="24569" y="17310"/>
                  </a:lnTo>
                  <a:lnTo>
                    <a:pt x="24367" y="17368"/>
                  </a:lnTo>
                  <a:lnTo>
                    <a:pt x="24166" y="17310"/>
                  </a:lnTo>
                  <a:lnTo>
                    <a:pt x="23849" y="17426"/>
                  </a:lnTo>
                  <a:cubicBezTo>
                    <a:pt x="23791" y="17483"/>
                    <a:pt x="23762" y="17541"/>
                    <a:pt x="23705" y="17598"/>
                  </a:cubicBezTo>
                  <a:close/>
                  <a:moveTo>
                    <a:pt x="23071" y="17339"/>
                  </a:moveTo>
                  <a:lnTo>
                    <a:pt x="23302" y="17166"/>
                  </a:lnTo>
                  <a:lnTo>
                    <a:pt x="23647" y="17282"/>
                  </a:lnTo>
                  <a:lnTo>
                    <a:pt x="23618" y="17541"/>
                  </a:lnTo>
                  <a:lnTo>
                    <a:pt x="23503" y="17685"/>
                  </a:lnTo>
                  <a:lnTo>
                    <a:pt x="23532" y="17886"/>
                  </a:lnTo>
                  <a:lnTo>
                    <a:pt x="23388" y="17829"/>
                  </a:lnTo>
                  <a:lnTo>
                    <a:pt x="23158" y="17915"/>
                  </a:lnTo>
                  <a:lnTo>
                    <a:pt x="22812" y="17800"/>
                  </a:lnTo>
                  <a:lnTo>
                    <a:pt x="22725" y="17685"/>
                  </a:lnTo>
                  <a:lnTo>
                    <a:pt x="22841" y="17627"/>
                  </a:lnTo>
                  <a:lnTo>
                    <a:pt x="23014" y="17627"/>
                  </a:lnTo>
                  <a:lnTo>
                    <a:pt x="23071" y="17339"/>
                  </a:lnTo>
                  <a:close/>
                  <a:moveTo>
                    <a:pt x="22351" y="17685"/>
                  </a:moveTo>
                  <a:lnTo>
                    <a:pt x="22466" y="17598"/>
                  </a:lnTo>
                  <a:lnTo>
                    <a:pt x="22524" y="17714"/>
                  </a:lnTo>
                  <a:lnTo>
                    <a:pt x="22409" y="17771"/>
                  </a:lnTo>
                  <a:close/>
                  <a:moveTo>
                    <a:pt x="21285" y="17022"/>
                  </a:moveTo>
                  <a:lnTo>
                    <a:pt x="21285" y="17166"/>
                  </a:lnTo>
                  <a:lnTo>
                    <a:pt x="21401" y="17310"/>
                  </a:lnTo>
                  <a:lnTo>
                    <a:pt x="21689" y="17397"/>
                  </a:lnTo>
                  <a:lnTo>
                    <a:pt x="21977" y="17598"/>
                  </a:lnTo>
                  <a:lnTo>
                    <a:pt x="22034" y="17714"/>
                  </a:lnTo>
                  <a:lnTo>
                    <a:pt x="22121" y="17598"/>
                  </a:lnTo>
                  <a:lnTo>
                    <a:pt x="22293" y="17512"/>
                  </a:lnTo>
                  <a:lnTo>
                    <a:pt x="22380" y="17426"/>
                  </a:lnTo>
                  <a:lnTo>
                    <a:pt x="22581" y="17368"/>
                  </a:lnTo>
                  <a:lnTo>
                    <a:pt x="22639" y="17253"/>
                  </a:lnTo>
                  <a:lnTo>
                    <a:pt x="22380" y="16965"/>
                  </a:lnTo>
                  <a:lnTo>
                    <a:pt x="22092" y="16907"/>
                  </a:lnTo>
                  <a:lnTo>
                    <a:pt x="21775" y="16994"/>
                  </a:lnTo>
                  <a:lnTo>
                    <a:pt x="21545" y="16936"/>
                  </a:lnTo>
                  <a:close/>
                  <a:moveTo>
                    <a:pt x="48331" y="17166"/>
                  </a:moveTo>
                  <a:lnTo>
                    <a:pt x="48417" y="17195"/>
                  </a:lnTo>
                  <a:lnTo>
                    <a:pt x="48619" y="17253"/>
                  </a:lnTo>
                  <a:lnTo>
                    <a:pt x="48677" y="17195"/>
                  </a:lnTo>
                  <a:lnTo>
                    <a:pt x="48619" y="16936"/>
                  </a:lnTo>
                  <a:lnTo>
                    <a:pt x="48533" y="16936"/>
                  </a:lnTo>
                  <a:lnTo>
                    <a:pt x="48417" y="16994"/>
                  </a:lnTo>
                  <a:close/>
                  <a:moveTo>
                    <a:pt x="47236" y="17224"/>
                  </a:moveTo>
                  <a:lnTo>
                    <a:pt x="47611" y="17195"/>
                  </a:lnTo>
                  <a:lnTo>
                    <a:pt x="47755" y="17166"/>
                  </a:lnTo>
                  <a:lnTo>
                    <a:pt x="48043" y="17195"/>
                  </a:lnTo>
                  <a:lnTo>
                    <a:pt x="48216" y="17109"/>
                  </a:lnTo>
                  <a:lnTo>
                    <a:pt x="48389" y="16907"/>
                  </a:lnTo>
                  <a:lnTo>
                    <a:pt x="48561" y="16878"/>
                  </a:lnTo>
                  <a:lnTo>
                    <a:pt x="48648" y="16763"/>
                  </a:lnTo>
                  <a:lnTo>
                    <a:pt x="48648" y="16648"/>
                  </a:lnTo>
                  <a:lnTo>
                    <a:pt x="48705" y="16590"/>
                  </a:lnTo>
                  <a:lnTo>
                    <a:pt x="48763" y="16389"/>
                  </a:lnTo>
                  <a:lnTo>
                    <a:pt x="48792" y="16302"/>
                  </a:lnTo>
                  <a:lnTo>
                    <a:pt x="48619" y="16187"/>
                  </a:lnTo>
                  <a:lnTo>
                    <a:pt x="48561" y="16129"/>
                  </a:lnTo>
                  <a:lnTo>
                    <a:pt x="48158" y="16101"/>
                  </a:lnTo>
                  <a:lnTo>
                    <a:pt x="47899" y="16216"/>
                  </a:lnTo>
                  <a:lnTo>
                    <a:pt x="47784" y="16533"/>
                  </a:lnTo>
                  <a:lnTo>
                    <a:pt x="47668" y="16763"/>
                  </a:lnTo>
                  <a:close/>
                  <a:moveTo>
                    <a:pt x="19586" y="15525"/>
                  </a:moveTo>
                  <a:lnTo>
                    <a:pt x="19442" y="15755"/>
                  </a:lnTo>
                  <a:lnTo>
                    <a:pt x="19644" y="15985"/>
                  </a:lnTo>
                  <a:lnTo>
                    <a:pt x="19816" y="16014"/>
                  </a:lnTo>
                  <a:lnTo>
                    <a:pt x="19960" y="15928"/>
                  </a:lnTo>
                  <a:lnTo>
                    <a:pt x="20335" y="15928"/>
                  </a:lnTo>
                  <a:lnTo>
                    <a:pt x="20536" y="15841"/>
                  </a:lnTo>
                  <a:lnTo>
                    <a:pt x="20796" y="15813"/>
                  </a:lnTo>
                  <a:lnTo>
                    <a:pt x="20882" y="15697"/>
                  </a:lnTo>
                  <a:lnTo>
                    <a:pt x="20767" y="15640"/>
                  </a:lnTo>
                  <a:lnTo>
                    <a:pt x="20479" y="15669"/>
                  </a:lnTo>
                  <a:lnTo>
                    <a:pt x="20306" y="15611"/>
                  </a:lnTo>
                  <a:lnTo>
                    <a:pt x="19701" y="15611"/>
                  </a:lnTo>
                  <a:close/>
                  <a:moveTo>
                    <a:pt x="11204" y="15150"/>
                  </a:moveTo>
                  <a:lnTo>
                    <a:pt x="11233" y="15265"/>
                  </a:lnTo>
                  <a:lnTo>
                    <a:pt x="11320" y="15265"/>
                  </a:lnTo>
                  <a:lnTo>
                    <a:pt x="11320" y="15179"/>
                  </a:lnTo>
                  <a:close/>
                  <a:moveTo>
                    <a:pt x="11377" y="15323"/>
                  </a:moveTo>
                  <a:lnTo>
                    <a:pt x="11464" y="15409"/>
                  </a:lnTo>
                  <a:lnTo>
                    <a:pt x="11637" y="15352"/>
                  </a:lnTo>
                  <a:lnTo>
                    <a:pt x="11637" y="15121"/>
                  </a:lnTo>
                  <a:lnTo>
                    <a:pt x="11867" y="15093"/>
                  </a:lnTo>
                  <a:lnTo>
                    <a:pt x="11982" y="14862"/>
                  </a:lnTo>
                  <a:lnTo>
                    <a:pt x="11982" y="14632"/>
                  </a:lnTo>
                  <a:lnTo>
                    <a:pt x="12213" y="14372"/>
                  </a:lnTo>
                  <a:lnTo>
                    <a:pt x="12299" y="14459"/>
                  </a:lnTo>
                  <a:lnTo>
                    <a:pt x="12558" y="14459"/>
                  </a:lnTo>
                  <a:lnTo>
                    <a:pt x="12933" y="14516"/>
                  </a:lnTo>
                  <a:lnTo>
                    <a:pt x="13105" y="14661"/>
                  </a:lnTo>
                  <a:lnTo>
                    <a:pt x="13192" y="14574"/>
                  </a:lnTo>
                  <a:lnTo>
                    <a:pt x="13278" y="14459"/>
                  </a:lnTo>
                  <a:lnTo>
                    <a:pt x="13624" y="14488"/>
                  </a:lnTo>
                  <a:lnTo>
                    <a:pt x="13854" y="14661"/>
                  </a:lnTo>
                  <a:lnTo>
                    <a:pt x="14258" y="14747"/>
                  </a:lnTo>
                  <a:lnTo>
                    <a:pt x="14747" y="14805"/>
                  </a:lnTo>
                  <a:lnTo>
                    <a:pt x="14862" y="15035"/>
                  </a:lnTo>
                  <a:lnTo>
                    <a:pt x="14834" y="15265"/>
                  </a:lnTo>
                  <a:lnTo>
                    <a:pt x="14920" y="15352"/>
                  </a:lnTo>
                  <a:lnTo>
                    <a:pt x="15294" y="15525"/>
                  </a:lnTo>
                  <a:lnTo>
                    <a:pt x="15957" y="15525"/>
                  </a:lnTo>
                  <a:lnTo>
                    <a:pt x="16562" y="15611"/>
                  </a:lnTo>
                  <a:lnTo>
                    <a:pt x="17051" y="15553"/>
                  </a:lnTo>
                  <a:lnTo>
                    <a:pt x="17195" y="15352"/>
                  </a:lnTo>
                  <a:lnTo>
                    <a:pt x="17253" y="14920"/>
                  </a:lnTo>
                  <a:lnTo>
                    <a:pt x="17483" y="14920"/>
                  </a:lnTo>
                  <a:lnTo>
                    <a:pt x="17743" y="15208"/>
                  </a:lnTo>
                  <a:lnTo>
                    <a:pt x="17915" y="15208"/>
                  </a:lnTo>
                  <a:lnTo>
                    <a:pt x="18117" y="15179"/>
                  </a:lnTo>
                  <a:lnTo>
                    <a:pt x="18290" y="15265"/>
                  </a:lnTo>
                  <a:lnTo>
                    <a:pt x="18520" y="15467"/>
                  </a:lnTo>
                  <a:lnTo>
                    <a:pt x="18693" y="15467"/>
                  </a:lnTo>
                  <a:lnTo>
                    <a:pt x="18866" y="15640"/>
                  </a:lnTo>
                  <a:lnTo>
                    <a:pt x="19010" y="15582"/>
                  </a:lnTo>
                  <a:lnTo>
                    <a:pt x="19298" y="15582"/>
                  </a:lnTo>
                  <a:lnTo>
                    <a:pt x="19298" y="15870"/>
                  </a:lnTo>
                  <a:lnTo>
                    <a:pt x="19500" y="16158"/>
                  </a:lnTo>
                  <a:lnTo>
                    <a:pt x="19528" y="16302"/>
                  </a:lnTo>
                  <a:lnTo>
                    <a:pt x="19672" y="16475"/>
                  </a:lnTo>
                  <a:lnTo>
                    <a:pt x="19932" y="16590"/>
                  </a:lnTo>
                  <a:lnTo>
                    <a:pt x="20162" y="16504"/>
                  </a:lnTo>
                  <a:lnTo>
                    <a:pt x="20335" y="16619"/>
                  </a:lnTo>
                  <a:lnTo>
                    <a:pt x="20536" y="16619"/>
                  </a:lnTo>
                  <a:lnTo>
                    <a:pt x="20681" y="16533"/>
                  </a:lnTo>
                  <a:lnTo>
                    <a:pt x="20853" y="16533"/>
                  </a:lnTo>
                  <a:lnTo>
                    <a:pt x="20911" y="16590"/>
                  </a:lnTo>
                  <a:lnTo>
                    <a:pt x="21113" y="16619"/>
                  </a:lnTo>
                  <a:lnTo>
                    <a:pt x="21228" y="16763"/>
                  </a:lnTo>
                  <a:lnTo>
                    <a:pt x="21141" y="17253"/>
                  </a:lnTo>
                  <a:lnTo>
                    <a:pt x="21055" y="17397"/>
                  </a:lnTo>
                  <a:lnTo>
                    <a:pt x="21170" y="17483"/>
                  </a:lnTo>
                  <a:lnTo>
                    <a:pt x="21228" y="17800"/>
                  </a:lnTo>
                  <a:lnTo>
                    <a:pt x="21113" y="17858"/>
                  </a:lnTo>
                  <a:lnTo>
                    <a:pt x="20940" y="17685"/>
                  </a:lnTo>
                  <a:lnTo>
                    <a:pt x="20681" y="17714"/>
                  </a:lnTo>
                  <a:lnTo>
                    <a:pt x="20392" y="17483"/>
                  </a:lnTo>
                  <a:lnTo>
                    <a:pt x="20162" y="17426"/>
                  </a:lnTo>
                  <a:lnTo>
                    <a:pt x="19960" y="17195"/>
                  </a:lnTo>
                  <a:lnTo>
                    <a:pt x="19788" y="17195"/>
                  </a:lnTo>
                  <a:lnTo>
                    <a:pt x="19471" y="17368"/>
                  </a:lnTo>
                  <a:lnTo>
                    <a:pt x="19125" y="17368"/>
                  </a:lnTo>
                  <a:lnTo>
                    <a:pt x="18866" y="17195"/>
                  </a:lnTo>
                  <a:lnTo>
                    <a:pt x="18549" y="17138"/>
                  </a:lnTo>
                  <a:lnTo>
                    <a:pt x="18290" y="17339"/>
                  </a:lnTo>
                  <a:lnTo>
                    <a:pt x="18002" y="17138"/>
                  </a:lnTo>
                  <a:lnTo>
                    <a:pt x="17627" y="17138"/>
                  </a:lnTo>
                  <a:lnTo>
                    <a:pt x="17397" y="17253"/>
                  </a:lnTo>
                  <a:lnTo>
                    <a:pt x="16792" y="17022"/>
                  </a:lnTo>
                  <a:lnTo>
                    <a:pt x="16274" y="16705"/>
                  </a:lnTo>
                  <a:lnTo>
                    <a:pt x="15899" y="16705"/>
                  </a:lnTo>
                  <a:lnTo>
                    <a:pt x="15640" y="16504"/>
                  </a:lnTo>
                  <a:lnTo>
                    <a:pt x="15496" y="16504"/>
                  </a:lnTo>
                  <a:lnTo>
                    <a:pt x="15352" y="16677"/>
                  </a:lnTo>
                  <a:lnTo>
                    <a:pt x="15150" y="16619"/>
                  </a:lnTo>
                  <a:lnTo>
                    <a:pt x="14978" y="16446"/>
                  </a:lnTo>
                  <a:lnTo>
                    <a:pt x="14805" y="16446"/>
                  </a:lnTo>
                  <a:lnTo>
                    <a:pt x="14603" y="16677"/>
                  </a:lnTo>
                  <a:lnTo>
                    <a:pt x="14114" y="16533"/>
                  </a:lnTo>
                  <a:lnTo>
                    <a:pt x="13768" y="16273"/>
                  </a:lnTo>
                  <a:lnTo>
                    <a:pt x="13422" y="16245"/>
                  </a:lnTo>
                  <a:lnTo>
                    <a:pt x="13278" y="16187"/>
                  </a:lnTo>
                  <a:lnTo>
                    <a:pt x="13077" y="16302"/>
                  </a:lnTo>
                  <a:lnTo>
                    <a:pt x="12817" y="16216"/>
                  </a:lnTo>
                  <a:lnTo>
                    <a:pt x="12501" y="16158"/>
                  </a:lnTo>
                  <a:lnTo>
                    <a:pt x="12443" y="16043"/>
                  </a:lnTo>
                  <a:lnTo>
                    <a:pt x="12587" y="15755"/>
                  </a:lnTo>
                  <a:lnTo>
                    <a:pt x="12673" y="15669"/>
                  </a:lnTo>
                  <a:lnTo>
                    <a:pt x="12529" y="15669"/>
                  </a:lnTo>
                  <a:lnTo>
                    <a:pt x="12385" y="15755"/>
                  </a:lnTo>
                  <a:lnTo>
                    <a:pt x="12241" y="15669"/>
                  </a:lnTo>
                  <a:lnTo>
                    <a:pt x="12155" y="15467"/>
                  </a:lnTo>
                  <a:lnTo>
                    <a:pt x="11896" y="15553"/>
                  </a:lnTo>
                  <a:lnTo>
                    <a:pt x="11464" y="15553"/>
                  </a:lnTo>
                  <a:lnTo>
                    <a:pt x="11291" y="15467"/>
                  </a:lnTo>
                  <a:lnTo>
                    <a:pt x="11291" y="15352"/>
                  </a:lnTo>
                  <a:lnTo>
                    <a:pt x="11377" y="15352"/>
                  </a:lnTo>
                  <a:close/>
                  <a:moveTo>
                    <a:pt x="14258" y="2794"/>
                  </a:moveTo>
                  <a:lnTo>
                    <a:pt x="14459" y="3024"/>
                  </a:lnTo>
                  <a:lnTo>
                    <a:pt x="14603" y="3024"/>
                  </a:lnTo>
                  <a:lnTo>
                    <a:pt x="14546" y="3197"/>
                  </a:lnTo>
                  <a:lnTo>
                    <a:pt x="14718" y="3197"/>
                  </a:lnTo>
                  <a:lnTo>
                    <a:pt x="14805" y="2880"/>
                  </a:lnTo>
                  <a:lnTo>
                    <a:pt x="14546" y="2535"/>
                  </a:lnTo>
                  <a:lnTo>
                    <a:pt x="14373" y="2650"/>
                  </a:lnTo>
                  <a:close/>
                  <a:moveTo>
                    <a:pt x="12443" y="4176"/>
                  </a:moveTo>
                  <a:lnTo>
                    <a:pt x="12443" y="4349"/>
                  </a:lnTo>
                  <a:lnTo>
                    <a:pt x="12558" y="4292"/>
                  </a:lnTo>
                  <a:close/>
                  <a:moveTo>
                    <a:pt x="12443" y="3687"/>
                  </a:moveTo>
                  <a:lnTo>
                    <a:pt x="12558" y="3572"/>
                  </a:lnTo>
                  <a:lnTo>
                    <a:pt x="12414" y="3514"/>
                  </a:lnTo>
                  <a:lnTo>
                    <a:pt x="12414" y="3687"/>
                  </a:lnTo>
                  <a:close/>
                  <a:moveTo>
                    <a:pt x="12472" y="3802"/>
                  </a:moveTo>
                  <a:lnTo>
                    <a:pt x="12385" y="3917"/>
                  </a:lnTo>
                  <a:lnTo>
                    <a:pt x="12529" y="3946"/>
                  </a:lnTo>
                  <a:lnTo>
                    <a:pt x="12443" y="3802"/>
                  </a:lnTo>
                  <a:close/>
                  <a:moveTo>
                    <a:pt x="11752" y="4004"/>
                  </a:moveTo>
                  <a:lnTo>
                    <a:pt x="11752" y="4205"/>
                  </a:lnTo>
                  <a:lnTo>
                    <a:pt x="11867" y="4263"/>
                  </a:lnTo>
                  <a:lnTo>
                    <a:pt x="12069" y="4032"/>
                  </a:lnTo>
                  <a:lnTo>
                    <a:pt x="11896" y="3975"/>
                  </a:lnTo>
                  <a:close/>
                  <a:moveTo>
                    <a:pt x="9851" y="6452"/>
                  </a:moveTo>
                  <a:lnTo>
                    <a:pt x="10081" y="6538"/>
                  </a:lnTo>
                  <a:lnTo>
                    <a:pt x="10196" y="6308"/>
                  </a:lnTo>
                  <a:lnTo>
                    <a:pt x="10139" y="6164"/>
                  </a:lnTo>
                  <a:close/>
                  <a:moveTo>
                    <a:pt x="10398" y="6250"/>
                  </a:moveTo>
                  <a:lnTo>
                    <a:pt x="10312" y="6481"/>
                  </a:lnTo>
                  <a:lnTo>
                    <a:pt x="10542" y="6538"/>
                  </a:lnTo>
                  <a:lnTo>
                    <a:pt x="10600" y="6797"/>
                  </a:lnTo>
                  <a:lnTo>
                    <a:pt x="10744" y="6769"/>
                  </a:lnTo>
                  <a:lnTo>
                    <a:pt x="10801" y="6423"/>
                  </a:lnTo>
                  <a:lnTo>
                    <a:pt x="10715" y="6308"/>
                  </a:lnTo>
                  <a:lnTo>
                    <a:pt x="10801" y="6135"/>
                  </a:lnTo>
                  <a:lnTo>
                    <a:pt x="10657" y="6164"/>
                  </a:lnTo>
                  <a:lnTo>
                    <a:pt x="10571" y="6250"/>
                  </a:lnTo>
                  <a:lnTo>
                    <a:pt x="10398" y="6250"/>
                  </a:lnTo>
                  <a:close/>
                  <a:moveTo>
                    <a:pt x="15323" y="9562"/>
                  </a:moveTo>
                  <a:lnTo>
                    <a:pt x="15323" y="9678"/>
                  </a:lnTo>
                  <a:lnTo>
                    <a:pt x="15467" y="9764"/>
                  </a:lnTo>
                  <a:lnTo>
                    <a:pt x="15554" y="9649"/>
                  </a:lnTo>
                  <a:lnTo>
                    <a:pt x="15467" y="9562"/>
                  </a:lnTo>
                  <a:close/>
                  <a:moveTo>
                    <a:pt x="13883" y="10599"/>
                  </a:moveTo>
                  <a:lnTo>
                    <a:pt x="13941" y="10801"/>
                  </a:lnTo>
                  <a:lnTo>
                    <a:pt x="13941" y="10916"/>
                  </a:lnTo>
                  <a:lnTo>
                    <a:pt x="13710" y="10945"/>
                  </a:lnTo>
                  <a:lnTo>
                    <a:pt x="13653" y="11060"/>
                  </a:lnTo>
                  <a:lnTo>
                    <a:pt x="13826" y="11060"/>
                  </a:lnTo>
                  <a:lnTo>
                    <a:pt x="13826" y="11003"/>
                  </a:lnTo>
                  <a:lnTo>
                    <a:pt x="13970" y="10945"/>
                  </a:lnTo>
                  <a:lnTo>
                    <a:pt x="13970" y="11262"/>
                  </a:lnTo>
                  <a:lnTo>
                    <a:pt x="14142" y="11406"/>
                  </a:lnTo>
                  <a:lnTo>
                    <a:pt x="14315" y="11118"/>
                  </a:lnTo>
                  <a:lnTo>
                    <a:pt x="14430" y="11291"/>
                  </a:lnTo>
                  <a:lnTo>
                    <a:pt x="14603" y="11348"/>
                  </a:lnTo>
                  <a:lnTo>
                    <a:pt x="14690" y="11175"/>
                  </a:lnTo>
                  <a:lnTo>
                    <a:pt x="14862" y="11089"/>
                  </a:lnTo>
                  <a:lnTo>
                    <a:pt x="14747" y="10887"/>
                  </a:lnTo>
                  <a:lnTo>
                    <a:pt x="14402" y="10628"/>
                  </a:lnTo>
                  <a:lnTo>
                    <a:pt x="14027" y="10571"/>
                  </a:lnTo>
                  <a:lnTo>
                    <a:pt x="13912" y="10599"/>
                  </a:lnTo>
                  <a:close/>
                  <a:moveTo>
                    <a:pt x="13163" y="11031"/>
                  </a:moveTo>
                  <a:lnTo>
                    <a:pt x="13105" y="11204"/>
                  </a:lnTo>
                  <a:lnTo>
                    <a:pt x="13249" y="11089"/>
                  </a:lnTo>
                  <a:close/>
                  <a:moveTo>
                    <a:pt x="11550" y="9591"/>
                  </a:moveTo>
                  <a:lnTo>
                    <a:pt x="11550" y="9764"/>
                  </a:lnTo>
                  <a:lnTo>
                    <a:pt x="11348" y="9937"/>
                  </a:lnTo>
                  <a:lnTo>
                    <a:pt x="11492" y="10110"/>
                  </a:lnTo>
                  <a:lnTo>
                    <a:pt x="11896" y="10139"/>
                  </a:lnTo>
                  <a:lnTo>
                    <a:pt x="11982" y="10254"/>
                  </a:lnTo>
                  <a:lnTo>
                    <a:pt x="11982" y="10455"/>
                  </a:lnTo>
                  <a:lnTo>
                    <a:pt x="12126" y="10542"/>
                  </a:lnTo>
                  <a:lnTo>
                    <a:pt x="12184" y="10830"/>
                  </a:lnTo>
                  <a:lnTo>
                    <a:pt x="12443" y="11003"/>
                  </a:lnTo>
                  <a:lnTo>
                    <a:pt x="12645" y="10974"/>
                  </a:lnTo>
                  <a:lnTo>
                    <a:pt x="12731" y="11204"/>
                  </a:lnTo>
                  <a:lnTo>
                    <a:pt x="12817" y="11291"/>
                  </a:lnTo>
                  <a:lnTo>
                    <a:pt x="12933" y="11118"/>
                  </a:lnTo>
                  <a:lnTo>
                    <a:pt x="12875" y="10887"/>
                  </a:lnTo>
                  <a:lnTo>
                    <a:pt x="12990" y="10628"/>
                  </a:lnTo>
                  <a:lnTo>
                    <a:pt x="12616" y="10542"/>
                  </a:lnTo>
                  <a:lnTo>
                    <a:pt x="12385" y="10283"/>
                  </a:lnTo>
                  <a:lnTo>
                    <a:pt x="12299" y="9764"/>
                  </a:lnTo>
                  <a:lnTo>
                    <a:pt x="12213" y="9678"/>
                  </a:lnTo>
                  <a:lnTo>
                    <a:pt x="12184" y="9505"/>
                  </a:lnTo>
                  <a:lnTo>
                    <a:pt x="12011" y="9418"/>
                  </a:lnTo>
                  <a:lnTo>
                    <a:pt x="11867" y="9418"/>
                  </a:lnTo>
                  <a:lnTo>
                    <a:pt x="11896" y="9620"/>
                  </a:lnTo>
                  <a:lnTo>
                    <a:pt x="11982" y="9764"/>
                  </a:lnTo>
                  <a:lnTo>
                    <a:pt x="11752" y="9706"/>
                  </a:lnTo>
                  <a:lnTo>
                    <a:pt x="11608" y="9534"/>
                  </a:lnTo>
                  <a:lnTo>
                    <a:pt x="11550" y="9591"/>
                  </a:lnTo>
                  <a:close/>
                  <a:moveTo>
                    <a:pt x="10484" y="8209"/>
                  </a:moveTo>
                  <a:lnTo>
                    <a:pt x="10369" y="8353"/>
                  </a:lnTo>
                  <a:lnTo>
                    <a:pt x="10542" y="8526"/>
                  </a:lnTo>
                  <a:lnTo>
                    <a:pt x="10744" y="8410"/>
                  </a:lnTo>
                  <a:lnTo>
                    <a:pt x="10657" y="8209"/>
                  </a:lnTo>
                  <a:close/>
                  <a:moveTo>
                    <a:pt x="10628" y="7777"/>
                  </a:moveTo>
                  <a:lnTo>
                    <a:pt x="10513" y="7978"/>
                  </a:lnTo>
                  <a:lnTo>
                    <a:pt x="10628" y="8122"/>
                  </a:lnTo>
                  <a:lnTo>
                    <a:pt x="10801" y="8065"/>
                  </a:lnTo>
                  <a:lnTo>
                    <a:pt x="11060" y="8180"/>
                  </a:lnTo>
                  <a:lnTo>
                    <a:pt x="11147" y="8122"/>
                  </a:lnTo>
                  <a:lnTo>
                    <a:pt x="10801" y="7806"/>
                  </a:lnTo>
                  <a:close/>
                  <a:moveTo>
                    <a:pt x="8411" y="6279"/>
                  </a:moveTo>
                  <a:lnTo>
                    <a:pt x="8238" y="6538"/>
                  </a:lnTo>
                  <a:lnTo>
                    <a:pt x="8295" y="6769"/>
                  </a:lnTo>
                  <a:lnTo>
                    <a:pt x="8670" y="6797"/>
                  </a:lnTo>
                  <a:lnTo>
                    <a:pt x="8929" y="6941"/>
                  </a:lnTo>
                  <a:lnTo>
                    <a:pt x="9015" y="6855"/>
                  </a:lnTo>
                  <a:lnTo>
                    <a:pt x="8929" y="6538"/>
                  </a:lnTo>
                  <a:lnTo>
                    <a:pt x="8699" y="6337"/>
                  </a:lnTo>
                  <a:close/>
                  <a:moveTo>
                    <a:pt x="7777" y="5933"/>
                  </a:moveTo>
                  <a:lnTo>
                    <a:pt x="7892" y="5933"/>
                  </a:lnTo>
                  <a:lnTo>
                    <a:pt x="8180" y="6049"/>
                  </a:lnTo>
                  <a:lnTo>
                    <a:pt x="8295" y="6193"/>
                  </a:lnTo>
                  <a:lnTo>
                    <a:pt x="8151" y="6452"/>
                  </a:lnTo>
                  <a:lnTo>
                    <a:pt x="8065" y="6337"/>
                  </a:lnTo>
                  <a:lnTo>
                    <a:pt x="7777" y="5933"/>
                  </a:lnTo>
                  <a:close/>
                  <a:moveTo>
                    <a:pt x="7028" y="5386"/>
                  </a:moveTo>
                  <a:lnTo>
                    <a:pt x="7143" y="5703"/>
                  </a:lnTo>
                  <a:lnTo>
                    <a:pt x="7345" y="5674"/>
                  </a:lnTo>
                  <a:lnTo>
                    <a:pt x="7547" y="5444"/>
                  </a:lnTo>
                  <a:lnTo>
                    <a:pt x="7345" y="5213"/>
                  </a:lnTo>
                  <a:lnTo>
                    <a:pt x="7230" y="5329"/>
                  </a:lnTo>
                  <a:close/>
                  <a:moveTo>
                    <a:pt x="7806" y="13710"/>
                  </a:moveTo>
                  <a:lnTo>
                    <a:pt x="8065" y="13912"/>
                  </a:lnTo>
                  <a:lnTo>
                    <a:pt x="8065" y="13768"/>
                  </a:lnTo>
                  <a:lnTo>
                    <a:pt x="7950" y="13652"/>
                  </a:lnTo>
                  <a:lnTo>
                    <a:pt x="7806" y="13710"/>
                  </a:lnTo>
                  <a:close/>
                  <a:moveTo>
                    <a:pt x="5732" y="10916"/>
                  </a:moveTo>
                  <a:lnTo>
                    <a:pt x="5588" y="11118"/>
                  </a:lnTo>
                  <a:lnTo>
                    <a:pt x="5991" y="11463"/>
                  </a:lnTo>
                  <a:lnTo>
                    <a:pt x="5962" y="11262"/>
                  </a:lnTo>
                  <a:lnTo>
                    <a:pt x="5962" y="11060"/>
                  </a:lnTo>
                  <a:lnTo>
                    <a:pt x="5732" y="10887"/>
                  </a:lnTo>
                  <a:close/>
                  <a:moveTo>
                    <a:pt x="5415" y="10686"/>
                  </a:moveTo>
                  <a:lnTo>
                    <a:pt x="5617" y="10772"/>
                  </a:lnTo>
                  <a:lnTo>
                    <a:pt x="5444" y="10945"/>
                  </a:lnTo>
                  <a:close/>
                  <a:moveTo>
                    <a:pt x="5012" y="9966"/>
                  </a:moveTo>
                  <a:lnTo>
                    <a:pt x="4897" y="10110"/>
                  </a:lnTo>
                  <a:lnTo>
                    <a:pt x="5012" y="10283"/>
                  </a:lnTo>
                  <a:lnTo>
                    <a:pt x="5271" y="10340"/>
                  </a:lnTo>
                  <a:close/>
                  <a:moveTo>
                    <a:pt x="3802" y="8986"/>
                  </a:moveTo>
                  <a:lnTo>
                    <a:pt x="3802" y="9159"/>
                  </a:lnTo>
                  <a:lnTo>
                    <a:pt x="4033" y="9246"/>
                  </a:lnTo>
                  <a:lnTo>
                    <a:pt x="4321" y="9678"/>
                  </a:lnTo>
                  <a:lnTo>
                    <a:pt x="4609" y="9764"/>
                  </a:lnTo>
                  <a:lnTo>
                    <a:pt x="4609" y="9361"/>
                  </a:lnTo>
                  <a:lnTo>
                    <a:pt x="4263" y="8871"/>
                  </a:lnTo>
                  <a:lnTo>
                    <a:pt x="4033" y="8785"/>
                  </a:lnTo>
                  <a:close/>
                  <a:moveTo>
                    <a:pt x="3629" y="8151"/>
                  </a:moveTo>
                  <a:lnTo>
                    <a:pt x="3543" y="8382"/>
                  </a:lnTo>
                  <a:lnTo>
                    <a:pt x="3658" y="8554"/>
                  </a:lnTo>
                  <a:lnTo>
                    <a:pt x="3831" y="8382"/>
                  </a:lnTo>
                  <a:lnTo>
                    <a:pt x="3831" y="8238"/>
                  </a:lnTo>
                  <a:lnTo>
                    <a:pt x="3658" y="8151"/>
                  </a:lnTo>
                  <a:close/>
                  <a:moveTo>
                    <a:pt x="3802" y="7546"/>
                  </a:moveTo>
                  <a:lnTo>
                    <a:pt x="4061" y="7546"/>
                  </a:lnTo>
                  <a:lnTo>
                    <a:pt x="4148" y="7604"/>
                  </a:lnTo>
                  <a:lnTo>
                    <a:pt x="4177" y="7460"/>
                  </a:lnTo>
                  <a:lnTo>
                    <a:pt x="3917" y="7373"/>
                  </a:lnTo>
                  <a:lnTo>
                    <a:pt x="3802" y="7546"/>
                  </a:lnTo>
                  <a:close/>
                  <a:moveTo>
                    <a:pt x="2189" y="6049"/>
                  </a:moveTo>
                  <a:lnTo>
                    <a:pt x="2420" y="6049"/>
                  </a:lnTo>
                  <a:lnTo>
                    <a:pt x="2535" y="5933"/>
                  </a:lnTo>
                  <a:lnTo>
                    <a:pt x="2679" y="5991"/>
                  </a:lnTo>
                  <a:lnTo>
                    <a:pt x="2823" y="6279"/>
                  </a:lnTo>
                  <a:lnTo>
                    <a:pt x="3082" y="6481"/>
                  </a:lnTo>
                  <a:lnTo>
                    <a:pt x="3025" y="6653"/>
                  </a:lnTo>
                  <a:lnTo>
                    <a:pt x="2967" y="6941"/>
                  </a:lnTo>
                  <a:lnTo>
                    <a:pt x="2881" y="6999"/>
                  </a:lnTo>
                  <a:lnTo>
                    <a:pt x="2679" y="6596"/>
                  </a:lnTo>
                  <a:lnTo>
                    <a:pt x="2506" y="6567"/>
                  </a:lnTo>
                  <a:lnTo>
                    <a:pt x="2449" y="6308"/>
                  </a:lnTo>
                  <a:lnTo>
                    <a:pt x="2189" y="6049"/>
                  </a:lnTo>
                  <a:close/>
                  <a:moveTo>
                    <a:pt x="2189" y="5185"/>
                  </a:moveTo>
                  <a:lnTo>
                    <a:pt x="2449" y="5271"/>
                  </a:lnTo>
                  <a:lnTo>
                    <a:pt x="2362" y="5156"/>
                  </a:lnTo>
                  <a:close/>
                  <a:moveTo>
                    <a:pt x="692" y="4234"/>
                  </a:moveTo>
                  <a:lnTo>
                    <a:pt x="605" y="4320"/>
                  </a:lnTo>
                  <a:lnTo>
                    <a:pt x="519" y="4436"/>
                  </a:lnTo>
                  <a:lnTo>
                    <a:pt x="749" y="4580"/>
                  </a:lnTo>
                  <a:lnTo>
                    <a:pt x="1008" y="4551"/>
                  </a:lnTo>
                  <a:lnTo>
                    <a:pt x="864" y="4349"/>
                  </a:lnTo>
                  <a:close/>
                  <a:moveTo>
                    <a:pt x="58" y="1095"/>
                  </a:moveTo>
                  <a:lnTo>
                    <a:pt x="0" y="1210"/>
                  </a:lnTo>
                  <a:lnTo>
                    <a:pt x="58" y="1527"/>
                  </a:lnTo>
                  <a:lnTo>
                    <a:pt x="346" y="2131"/>
                  </a:lnTo>
                  <a:lnTo>
                    <a:pt x="519" y="2218"/>
                  </a:lnTo>
                  <a:lnTo>
                    <a:pt x="980" y="2765"/>
                  </a:lnTo>
                  <a:lnTo>
                    <a:pt x="1124" y="2765"/>
                  </a:lnTo>
                  <a:lnTo>
                    <a:pt x="1440" y="3111"/>
                  </a:lnTo>
                  <a:lnTo>
                    <a:pt x="1584" y="3168"/>
                  </a:lnTo>
                  <a:lnTo>
                    <a:pt x="1728" y="3111"/>
                  </a:lnTo>
                  <a:lnTo>
                    <a:pt x="2103" y="3428"/>
                  </a:lnTo>
                  <a:lnTo>
                    <a:pt x="2506" y="4061"/>
                  </a:lnTo>
                  <a:lnTo>
                    <a:pt x="2881" y="4407"/>
                  </a:lnTo>
                  <a:lnTo>
                    <a:pt x="2996" y="4407"/>
                  </a:lnTo>
                  <a:lnTo>
                    <a:pt x="2996" y="4695"/>
                  </a:lnTo>
                  <a:lnTo>
                    <a:pt x="3111" y="4781"/>
                  </a:lnTo>
                  <a:lnTo>
                    <a:pt x="3140" y="5069"/>
                  </a:lnTo>
                  <a:lnTo>
                    <a:pt x="3284" y="5213"/>
                  </a:lnTo>
                  <a:lnTo>
                    <a:pt x="3514" y="5213"/>
                  </a:lnTo>
                  <a:lnTo>
                    <a:pt x="3802" y="5559"/>
                  </a:lnTo>
                  <a:lnTo>
                    <a:pt x="3975" y="5645"/>
                  </a:lnTo>
                  <a:lnTo>
                    <a:pt x="4090" y="5645"/>
                  </a:lnTo>
                  <a:lnTo>
                    <a:pt x="4148" y="5761"/>
                  </a:lnTo>
                  <a:lnTo>
                    <a:pt x="4061" y="5905"/>
                  </a:lnTo>
                  <a:lnTo>
                    <a:pt x="4205" y="6077"/>
                  </a:lnTo>
                  <a:lnTo>
                    <a:pt x="4292" y="6337"/>
                  </a:lnTo>
                  <a:lnTo>
                    <a:pt x="4292" y="6423"/>
                  </a:lnTo>
                  <a:lnTo>
                    <a:pt x="4522" y="7057"/>
                  </a:lnTo>
                  <a:lnTo>
                    <a:pt x="4609" y="7373"/>
                  </a:lnTo>
                  <a:lnTo>
                    <a:pt x="4897" y="7460"/>
                  </a:lnTo>
                  <a:lnTo>
                    <a:pt x="5242" y="7662"/>
                  </a:lnTo>
                  <a:lnTo>
                    <a:pt x="5242" y="7863"/>
                  </a:lnTo>
                  <a:lnTo>
                    <a:pt x="5502" y="8353"/>
                  </a:lnTo>
                  <a:lnTo>
                    <a:pt x="5761" y="8554"/>
                  </a:lnTo>
                  <a:lnTo>
                    <a:pt x="5818" y="9073"/>
                  </a:lnTo>
                  <a:lnTo>
                    <a:pt x="6222" y="9851"/>
                  </a:lnTo>
                  <a:lnTo>
                    <a:pt x="6193" y="10167"/>
                  </a:lnTo>
                  <a:lnTo>
                    <a:pt x="6308" y="10455"/>
                  </a:lnTo>
                  <a:lnTo>
                    <a:pt x="6711" y="10743"/>
                  </a:lnTo>
                  <a:lnTo>
                    <a:pt x="7115" y="11262"/>
                  </a:lnTo>
                  <a:lnTo>
                    <a:pt x="7230" y="11521"/>
                  </a:lnTo>
                  <a:lnTo>
                    <a:pt x="7547" y="11607"/>
                  </a:lnTo>
                  <a:lnTo>
                    <a:pt x="7662" y="11723"/>
                  </a:lnTo>
                  <a:lnTo>
                    <a:pt x="7921" y="11895"/>
                  </a:lnTo>
                  <a:lnTo>
                    <a:pt x="7979" y="12212"/>
                  </a:lnTo>
                  <a:lnTo>
                    <a:pt x="8209" y="12385"/>
                  </a:lnTo>
                  <a:lnTo>
                    <a:pt x="8497" y="12702"/>
                  </a:lnTo>
                  <a:lnTo>
                    <a:pt x="8987" y="13019"/>
                  </a:lnTo>
                  <a:lnTo>
                    <a:pt x="9102" y="13249"/>
                  </a:lnTo>
                  <a:lnTo>
                    <a:pt x="9419" y="13336"/>
                  </a:lnTo>
                  <a:lnTo>
                    <a:pt x="10081" y="13912"/>
                  </a:lnTo>
                  <a:lnTo>
                    <a:pt x="10139" y="14142"/>
                  </a:lnTo>
                  <a:lnTo>
                    <a:pt x="10283" y="14200"/>
                  </a:lnTo>
                  <a:lnTo>
                    <a:pt x="10427" y="14459"/>
                  </a:lnTo>
                  <a:lnTo>
                    <a:pt x="10513" y="14372"/>
                  </a:lnTo>
                  <a:lnTo>
                    <a:pt x="10513" y="14142"/>
                  </a:lnTo>
                  <a:lnTo>
                    <a:pt x="10456" y="14027"/>
                  </a:lnTo>
                  <a:lnTo>
                    <a:pt x="10456" y="13912"/>
                  </a:lnTo>
                  <a:lnTo>
                    <a:pt x="10657" y="13969"/>
                  </a:lnTo>
                  <a:lnTo>
                    <a:pt x="11089" y="14372"/>
                  </a:lnTo>
                  <a:lnTo>
                    <a:pt x="11176" y="14286"/>
                  </a:lnTo>
                  <a:lnTo>
                    <a:pt x="11176" y="13998"/>
                  </a:lnTo>
                  <a:lnTo>
                    <a:pt x="11262" y="13854"/>
                  </a:lnTo>
                  <a:lnTo>
                    <a:pt x="11435" y="13883"/>
                  </a:lnTo>
                  <a:lnTo>
                    <a:pt x="11637" y="14200"/>
                  </a:lnTo>
                  <a:lnTo>
                    <a:pt x="11781" y="14257"/>
                  </a:lnTo>
                  <a:lnTo>
                    <a:pt x="11925" y="14113"/>
                  </a:lnTo>
                  <a:lnTo>
                    <a:pt x="11896" y="13595"/>
                  </a:lnTo>
                  <a:lnTo>
                    <a:pt x="12011" y="12990"/>
                  </a:lnTo>
                  <a:lnTo>
                    <a:pt x="11896" y="12587"/>
                  </a:lnTo>
                  <a:lnTo>
                    <a:pt x="12069" y="12155"/>
                  </a:lnTo>
                  <a:lnTo>
                    <a:pt x="11982" y="11982"/>
                  </a:lnTo>
                  <a:lnTo>
                    <a:pt x="12011" y="11636"/>
                  </a:lnTo>
                  <a:lnTo>
                    <a:pt x="12213" y="11521"/>
                  </a:lnTo>
                  <a:lnTo>
                    <a:pt x="12299" y="11377"/>
                  </a:lnTo>
                  <a:lnTo>
                    <a:pt x="12241" y="11175"/>
                  </a:lnTo>
                  <a:lnTo>
                    <a:pt x="12097" y="11089"/>
                  </a:lnTo>
                  <a:lnTo>
                    <a:pt x="11896" y="10916"/>
                  </a:lnTo>
                  <a:lnTo>
                    <a:pt x="11809" y="10657"/>
                  </a:lnTo>
                  <a:lnTo>
                    <a:pt x="11665" y="10599"/>
                  </a:lnTo>
                  <a:lnTo>
                    <a:pt x="11608" y="10427"/>
                  </a:lnTo>
                  <a:lnTo>
                    <a:pt x="11377" y="10340"/>
                  </a:lnTo>
                  <a:lnTo>
                    <a:pt x="11060" y="10369"/>
                  </a:lnTo>
                  <a:lnTo>
                    <a:pt x="10830" y="10340"/>
                  </a:lnTo>
                  <a:lnTo>
                    <a:pt x="10801" y="10023"/>
                  </a:lnTo>
                  <a:lnTo>
                    <a:pt x="10628" y="9793"/>
                  </a:lnTo>
                  <a:lnTo>
                    <a:pt x="10484" y="9879"/>
                  </a:lnTo>
                  <a:lnTo>
                    <a:pt x="10600" y="9678"/>
                  </a:lnTo>
                  <a:lnTo>
                    <a:pt x="10513" y="9418"/>
                  </a:lnTo>
                  <a:lnTo>
                    <a:pt x="10484" y="8871"/>
                  </a:lnTo>
                  <a:lnTo>
                    <a:pt x="10225" y="8986"/>
                  </a:lnTo>
                  <a:lnTo>
                    <a:pt x="10110" y="8871"/>
                  </a:lnTo>
                  <a:lnTo>
                    <a:pt x="9678" y="8871"/>
                  </a:lnTo>
                  <a:lnTo>
                    <a:pt x="9304" y="8612"/>
                  </a:lnTo>
                  <a:lnTo>
                    <a:pt x="9304" y="8439"/>
                  </a:lnTo>
                  <a:lnTo>
                    <a:pt x="9534" y="8324"/>
                  </a:lnTo>
                  <a:lnTo>
                    <a:pt x="9793" y="8180"/>
                  </a:lnTo>
                  <a:lnTo>
                    <a:pt x="9620" y="8094"/>
                  </a:lnTo>
                  <a:lnTo>
                    <a:pt x="9361" y="8122"/>
                  </a:lnTo>
                  <a:lnTo>
                    <a:pt x="9246" y="8094"/>
                  </a:lnTo>
                  <a:lnTo>
                    <a:pt x="8987" y="8180"/>
                  </a:lnTo>
                  <a:lnTo>
                    <a:pt x="9159" y="8007"/>
                  </a:lnTo>
                  <a:lnTo>
                    <a:pt x="9419" y="7806"/>
                  </a:lnTo>
                  <a:lnTo>
                    <a:pt x="9764" y="7777"/>
                  </a:lnTo>
                  <a:lnTo>
                    <a:pt x="9707" y="7546"/>
                  </a:lnTo>
                  <a:lnTo>
                    <a:pt x="9361" y="7172"/>
                  </a:lnTo>
                  <a:lnTo>
                    <a:pt x="9159" y="7143"/>
                  </a:lnTo>
                  <a:lnTo>
                    <a:pt x="8900" y="7316"/>
                  </a:lnTo>
                  <a:lnTo>
                    <a:pt x="8670" y="7460"/>
                  </a:lnTo>
                  <a:lnTo>
                    <a:pt x="8382" y="7460"/>
                  </a:lnTo>
                  <a:lnTo>
                    <a:pt x="8555" y="7431"/>
                  </a:lnTo>
                  <a:lnTo>
                    <a:pt x="8670" y="7345"/>
                  </a:lnTo>
                  <a:lnTo>
                    <a:pt x="8756" y="7316"/>
                  </a:lnTo>
                  <a:lnTo>
                    <a:pt x="8871" y="7143"/>
                  </a:lnTo>
                  <a:lnTo>
                    <a:pt x="8814" y="7028"/>
                  </a:lnTo>
                  <a:lnTo>
                    <a:pt x="8555" y="6884"/>
                  </a:lnTo>
                  <a:lnTo>
                    <a:pt x="8180" y="6884"/>
                  </a:lnTo>
                  <a:lnTo>
                    <a:pt x="7892" y="6653"/>
                  </a:lnTo>
                  <a:lnTo>
                    <a:pt x="7892" y="6509"/>
                  </a:lnTo>
                  <a:lnTo>
                    <a:pt x="7863" y="6221"/>
                  </a:lnTo>
                  <a:lnTo>
                    <a:pt x="7403" y="5761"/>
                  </a:lnTo>
                  <a:lnTo>
                    <a:pt x="7230" y="5732"/>
                  </a:lnTo>
                  <a:lnTo>
                    <a:pt x="7086" y="5789"/>
                  </a:lnTo>
                  <a:lnTo>
                    <a:pt x="6913" y="5645"/>
                  </a:lnTo>
                  <a:lnTo>
                    <a:pt x="6884" y="5242"/>
                  </a:lnTo>
                  <a:lnTo>
                    <a:pt x="6567" y="4925"/>
                  </a:lnTo>
                  <a:lnTo>
                    <a:pt x="6135" y="4695"/>
                  </a:lnTo>
                  <a:lnTo>
                    <a:pt x="5876" y="4695"/>
                  </a:lnTo>
                  <a:lnTo>
                    <a:pt x="5818" y="4810"/>
                  </a:lnTo>
                  <a:lnTo>
                    <a:pt x="5703" y="4724"/>
                  </a:lnTo>
                  <a:lnTo>
                    <a:pt x="5646" y="4407"/>
                  </a:lnTo>
                  <a:lnTo>
                    <a:pt x="5473" y="4551"/>
                  </a:lnTo>
                  <a:lnTo>
                    <a:pt x="5358" y="4407"/>
                  </a:lnTo>
                  <a:lnTo>
                    <a:pt x="5358" y="4090"/>
                  </a:lnTo>
                  <a:lnTo>
                    <a:pt x="5156" y="3831"/>
                  </a:lnTo>
                  <a:lnTo>
                    <a:pt x="4926" y="3773"/>
                  </a:lnTo>
                  <a:lnTo>
                    <a:pt x="4810" y="3629"/>
                  </a:lnTo>
                  <a:lnTo>
                    <a:pt x="4177" y="3197"/>
                  </a:lnTo>
                  <a:lnTo>
                    <a:pt x="3975" y="3168"/>
                  </a:lnTo>
                  <a:lnTo>
                    <a:pt x="3687" y="2880"/>
                  </a:lnTo>
                  <a:lnTo>
                    <a:pt x="3428" y="2823"/>
                  </a:lnTo>
                  <a:lnTo>
                    <a:pt x="3370" y="2679"/>
                  </a:lnTo>
                  <a:lnTo>
                    <a:pt x="3313" y="2304"/>
                  </a:lnTo>
                  <a:lnTo>
                    <a:pt x="3082" y="2189"/>
                  </a:lnTo>
                  <a:lnTo>
                    <a:pt x="2938" y="1901"/>
                  </a:lnTo>
                  <a:lnTo>
                    <a:pt x="2852" y="1872"/>
                  </a:lnTo>
                  <a:lnTo>
                    <a:pt x="2708" y="1584"/>
                  </a:lnTo>
                  <a:lnTo>
                    <a:pt x="2449" y="1498"/>
                  </a:lnTo>
                  <a:lnTo>
                    <a:pt x="2218" y="1498"/>
                  </a:lnTo>
                  <a:lnTo>
                    <a:pt x="2045" y="1555"/>
                  </a:lnTo>
                  <a:lnTo>
                    <a:pt x="1930" y="1469"/>
                  </a:lnTo>
                  <a:lnTo>
                    <a:pt x="1642" y="1469"/>
                  </a:lnTo>
                  <a:lnTo>
                    <a:pt x="1325" y="1555"/>
                  </a:lnTo>
                  <a:lnTo>
                    <a:pt x="1152" y="1469"/>
                  </a:lnTo>
                  <a:lnTo>
                    <a:pt x="663" y="1095"/>
                  </a:lnTo>
                  <a:lnTo>
                    <a:pt x="202" y="1037"/>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668" name="Google Shape;1668;p79"/>
            <p:cNvSpPr/>
            <p:nvPr/>
          </p:nvSpPr>
          <p:spPr>
            <a:xfrm>
              <a:off x="7227000" y="4357440"/>
              <a:ext cx="81004" cy="25919"/>
            </a:xfrm>
            <a:custGeom>
              <a:rect b="b" l="l" r="r" t="t"/>
              <a:pathLst>
                <a:path extrusionOk="0" h="1153" w="3572">
                  <a:moveTo>
                    <a:pt x="29" y="980"/>
                  </a:moveTo>
                  <a:lnTo>
                    <a:pt x="202" y="1153"/>
                  </a:lnTo>
                  <a:lnTo>
                    <a:pt x="433" y="1037"/>
                  </a:lnTo>
                  <a:lnTo>
                    <a:pt x="605" y="1009"/>
                  </a:lnTo>
                  <a:lnTo>
                    <a:pt x="605" y="721"/>
                  </a:lnTo>
                  <a:lnTo>
                    <a:pt x="490" y="778"/>
                  </a:lnTo>
                  <a:lnTo>
                    <a:pt x="173" y="807"/>
                  </a:lnTo>
                  <a:lnTo>
                    <a:pt x="0" y="980"/>
                  </a:lnTo>
                  <a:close/>
                  <a:moveTo>
                    <a:pt x="922" y="605"/>
                  </a:moveTo>
                  <a:lnTo>
                    <a:pt x="1153" y="865"/>
                  </a:lnTo>
                  <a:lnTo>
                    <a:pt x="1412" y="1124"/>
                  </a:lnTo>
                  <a:lnTo>
                    <a:pt x="1441" y="1124"/>
                  </a:lnTo>
                  <a:lnTo>
                    <a:pt x="1671" y="922"/>
                  </a:lnTo>
                  <a:lnTo>
                    <a:pt x="1844" y="865"/>
                  </a:lnTo>
                  <a:lnTo>
                    <a:pt x="2045" y="865"/>
                  </a:lnTo>
                  <a:lnTo>
                    <a:pt x="2506" y="778"/>
                  </a:lnTo>
                  <a:lnTo>
                    <a:pt x="2823" y="577"/>
                  </a:lnTo>
                  <a:lnTo>
                    <a:pt x="3140" y="490"/>
                  </a:lnTo>
                  <a:lnTo>
                    <a:pt x="3226" y="346"/>
                  </a:lnTo>
                  <a:lnTo>
                    <a:pt x="3342" y="346"/>
                  </a:lnTo>
                  <a:lnTo>
                    <a:pt x="3572" y="202"/>
                  </a:lnTo>
                  <a:lnTo>
                    <a:pt x="3572" y="87"/>
                  </a:lnTo>
                  <a:lnTo>
                    <a:pt x="3457" y="1"/>
                  </a:lnTo>
                  <a:lnTo>
                    <a:pt x="3054" y="87"/>
                  </a:lnTo>
                  <a:lnTo>
                    <a:pt x="2766" y="87"/>
                  </a:lnTo>
                  <a:lnTo>
                    <a:pt x="2535" y="145"/>
                  </a:lnTo>
                  <a:lnTo>
                    <a:pt x="2305" y="145"/>
                  </a:lnTo>
                  <a:lnTo>
                    <a:pt x="1988" y="202"/>
                  </a:lnTo>
                  <a:lnTo>
                    <a:pt x="1527" y="173"/>
                  </a:lnTo>
                  <a:lnTo>
                    <a:pt x="1181" y="490"/>
                  </a:lnTo>
                  <a:close/>
                </a:path>
              </a:pathLst>
            </a:custGeom>
            <a:solidFill>
              <a:schemeClr val="accent3"/>
            </a:solidFill>
            <a:ln>
              <a:noFill/>
            </a:ln>
          </p:spPr>
        </p:sp>
        <p:sp>
          <p:nvSpPr>
            <p:cNvPr id="1669" name="Google Shape;1669;p79"/>
            <p:cNvSpPr/>
            <p:nvPr/>
          </p:nvSpPr>
          <p:spPr>
            <a:xfrm>
              <a:off x="6624000" y="3938040"/>
              <a:ext cx="486712" cy="172089"/>
            </a:xfrm>
            <a:custGeom>
              <a:rect b="b" l="l" r="r" t="t"/>
              <a:pathLst>
                <a:path extrusionOk="0" h="7576" w="21401">
                  <a:moveTo>
                    <a:pt x="12904" y="5502"/>
                  </a:moveTo>
                  <a:lnTo>
                    <a:pt x="12904" y="5675"/>
                  </a:lnTo>
                  <a:lnTo>
                    <a:pt x="12875" y="5704"/>
                  </a:lnTo>
                  <a:lnTo>
                    <a:pt x="12846" y="5646"/>
                  </a:lnTo>
                  <a:lnTo>
                    <a:pt x="12933" y="5502"/>
                  </a:lnTo>
                  <a:lnTo>
                    <a:pt x="12933" y="5502"/>
                  </a:lnTo>
                  <a:close/>
                  <a:moveTo>
                    <a:pt x="0" y="2046"/>
                  </a:moveTo>
                  <a:lnTo>
                    <a:pt x="29" y="2276"/>
                  </a:lnTo>
                  <a:lnTo>
                    <a:pt x="144" y="2449"/>
                  </a:lnTo>
                  <a:lnTo>
                    <a:pt x="231" y="2363"/>
                  </a:lnTo>
                  <a:lnTo>
                    <a:pt x="202" y="2219"/>
                  </a:lnTo>
                  <a:lnTo>
                    <a:pt x="87" y="2075"/>
                  </a:lnTo>
                  <a:close/>
                  <a:moveTo>
                    <a:pt x="10830" y="6366"/>
                  </a:moveTo>
                  <a:lnTo>
                    <a:pt x="11060" y="6769"/>
                  </a:lnTo>
                  <a:lnTo>
                    <a:pt x="11435" y="7029"/>
                  </a:lnTo>
                  <a:lnTo>
                    <a:pt x="11464" y="7115"/>
                  </a:lnTo>
                  <a:lnTo>
                    <a:pt x="11723" y="7345"/>
                  </a:lnTo>
                  <a:lnTo>
                    <a:pt x="11809" y="7547"/>
                  </a:lnTo>
                  <a:lnTo>
                    <a:pt x="11982" y="7576"/>
                  </a:lnTo>
                  <a:lnTo>
                    <a:pt x="12299" y="7461"/>
                  </a:lnTo>
                  <a:lnTo>
                    <a:pt x="12328" y="7345"/>
                  </a:lnTo>
                  <a:lnTo>
                    <a:pt x="12616" y="7374"/>
                  </a:lnTo>
                  <a:lnTo>
                    <a:pt x="12788" y="7317"/>
                  </a:lnTo>
                  <a:lnTo>
                    <a:pt x="13393" y="7345"/>
                  </a:lnTo>
                  <a:lnTo>
                    <a:pt x="13998" y="7086"/>
                  </a:lnTo>
                  <a:lnTo>
                    <a:pt x="14171" y="6942"/>
                  </a:lnTo>
                  <a:lnTo>
                    <a:pt x="14718" y="6942"/>
                  </a:lnTo>
                  <a:lnTo>
                    <a:pt x="14977" y="7086"/>
                  </a:lnTo>
                  <a:lnTo>
                    <a:pt x="15064" y="7201"/>
                  </a:lnTo>
                  <a:lnTo>
                    <a:pt x="15352" y="7201"/>
                  </a:lnTo>
                  <a:lnTo>
                    <a:pt x="15784" y="6971"/>
                  </a:lnTo>
                  <a:lnTo>
                    <a:pt x="16331" y="6885"/>
                  </a:lnTo>
                  <a:lnTo>
                    <a:pt x="16302" y="6712"/>
                  </a:lnTo>
                  <a:lnTo>
                    <a:pt x="16734" y="6049"/>
                  </a:lnTo>
                  <a:lnTo>
                    <a:pt x="16907" y="5560"/>
                  </a:lnTo>
                  <a:lnTo>
                    <a:pt x="17253" y="5070"/>
                  </a:lnTo>
                  <a:lnTo>
                    <a:pt x="17483" y="4206"/>
                  </a:lnTo>
                  <a:lnTo>
                    <a:pt x="17483" y="4033"/>
                  </a:lnTo>
                  <a:lnTo>
                    <a:pt x="17599" y="3860"/>
                  </a:lnTo>
                  <a:lnTo>
                    <a:pt x="17599" y="3716"/>
                  </a:lnTo>
                  <a:lnTo>
                    <a:pt x="17829" y="3428"/>
                  </a:lnTo>
                  <a:lnTo>
                    <a:pt x="18031" y="3515"/>
                  </a:lnTo>
                  <a:lnTo>
                    <a:pt x="18376" y="3457"/>
                  </a:lnTo>
                  <a:lnTo>
                    <a:pt x="18866" y="3457"/>
                  </a:lnTo>
                  <a:lnTo>
                    <a:pt x="18981" y="3572"/>
                  </a:lnTo>
                  <a:lnTo>
                    <a:pt x="19298" y="3572"/>
                  </a:lnTo>
                  <a:lnTo>
                    <a:pt x="19557" y="3630"/>
                  </a:lnTo>
                  <a:lnTo>
                    <a:pt x="19557" y="3543"/>
                  </a:lnTo>
                  <a:lnTo>
                    <a:pt x="19816" y="3716"/>
                  </a:lnTo>
                  <a:lnTo>
                    <a:pt x="20018" y="3745"/>
                  </a:lnTo>
                  <a:lnTo>
                    <a:pt x="20248" y="3630"/>
                  </a:lnTo>
                  <a:lnTo>
                    <a:pt x="20536" y="3572"/>
                  </a:lnTo>
                  <a:lnTo>
                    <a:pt x="20536" y="3457"/>
                  </a:lnTo>
                  <a:lnTo>
                    <a:pt x="20248" y="3198"/>
                  </a:lnTo>
                  <a:lnTo>
                    <a:pt x="20248" y="2910"/>
                  </a:lnTo>
                  <a:lnTo>
                    <a:pt x="20364" y="2823"/>
                  </a:lnTo>
                  <a:lnTo>
                    <a:pt x="20824" y="2852"/>
                  </a:lnTo>
                  <a:lnTo>
                    <a:pt x="21170" y="2766"/>
                  </a:lnTo>
                  <a:lnTo>
                    <a:pt x="21400" y="2593"/>
                  </a:lnTo>
                  <a:lnTo>
                    <a:pt x="21372" y="2420"/>
                  </a:lnTo>
                  <a:lnTo>
                    <a:pt x="21199" y="2420"/>
                  </a:lnTo>
                  <a:lnTo>
                    <a:pt x="20940" y="2363"/>
                  </a:lnTo>
                  <a:lnTo>
                    <a:pt x="20738" y="2190"/>
                  </a:lnTo>
                  <a:lnTo>
                    <a:pt x="20536" y="2190"/>
                  </a:lnTo>
                  <a:lnTo>
                    <a:pt x="20277" y="1931"/>
                  </a:lnTo>
                  <a:lnTo>
                    <a:pt x="20133" y="1931"/>
                  </a:lnTo>
                  <a:lnTo>
                    <a:pt x="19960" y="2103"/>
                  </a:lnTo>
                  <a:lnTo>
                    <a:pt x="19845" y="2017"/>
                  </a:lnTo>
                  <a:lnTo>
                    <a:pt x="20076" y="1787"/>
                  </a:lnTo>
                  <a:lnTo>
                    <a:pt x="19960" y="1643"/>
                  </a:lnTo>
                  <a:lnTo>
                    <a:pt x="19874" y="1671"/>
                  </a:lnTo>
                  <a:lnTo>
                    <a:pt x="19701" y="1902"/>
                  </a:lnTo>
                  <a:lnTo>
                    <a:pt x="19615" y="1758"/>
                  </a:lnTo>
                  <a:lnTo>
                    <a:pt x="19528" y="1729"/>
                  </a:lnTo>
                  <a:lnTo>
                    <a:pt x="19528" y="1412"/>
                  </a:lnTo>
                  <a:lnTo>
                    <a:pt x="19730" y="1326"/>
                  </a:lnTo>
                  <a:lnTo>
                    <a:pt x="19730" y="1182"/>
                  </a:lnTo>
                  <a:lnTo>
                    <a:pt x="19471" y="1009"/>
                  </a:lnTo>
                  <a:lnTo>
                    <a:pt x="19355" y="1066"/>
                  </a:lnTo>
                  <a:lnTo>
                    <a:pt x="19154" y="894"/>
                  </a:lnTo>
                  <a:lnTo>
                    <a:pt x="19154" y="577"/>
                  </a:lnTo>
                  <a:lnTo>
                    <a:pt x="18923" y="433"/>
                  </a:lnTo>
                  <a:lnTo>
                    <a:pt x="18837" y="490"/>
                  </a:lnTo>
                  <a:lnTo>
                    <a:pt x="18895" y="692"/>
                  </a:lnTo>
                  <a:lnTo>
                    <a:pt x="18635" y="922"/>
                  </a:lnTo>
                  <a:lnTo>
                    <a:pt x="18549" y="922"/>
                  </a:lnTo>
                  <a:lnTo>
                    <a:pt x="18635" y="721"/>
                  </a:lnTo>
                  <a:lnTo>
                    <a:pt x="18578" y="519"/>
                  </a:lnTo>
                  <a:lnTo>
                    <a:pt x="18434" y="519"/>
                  </a:lnTo>
                  <a:lnTo>
                    <a:pt x="18290" y="1009"/>
                  </a:lnTo>
                  <a:lnTo>
                    <a:pt x="18117" y="1066"/>
                  </a:lnTo>
                  <a:lnTo>
                    <a:pt x="17887" y="1614"/>
                  </a:lnTo>
                  <a:lnTo>
                    <a:pt x="17858" y="1902"/>
                  </a:lnTo>
                  <a:lnTo>
                    <a:pt x="17455" y="2305"/>
                  </a:lnTo>
                  <a:lnTo>
                    <a:pt x="17253" y="2305"/>
                  </a:lnTo>
                  <a:lnTo>
                    <a:pt x="16936" y="2420"/>
                  </a:lnTo>
                  <a:lnTo>
                    <a:pt x="16821" y="2564"/>
                  </a:lnTo>
                  <a:lnTo>
                    <a:pt x="16936" y="2564"/>
                  </a:lnTo>
                  <a:lnTo>
                    <a:pt x="16878" y="2708"/>
                  </a:lnTo>
                  <a:lnTo>
                    <a:pt x="16965" y="2737"/>
                  </a:lnTo>
                  <a:lnTo>
                    <a:pt x="17224" y="2651"/>
                  </a:lnTo>
                  <a:lnTo>
                    <a:pt x="17109" y="2823"/>
                  </a:lnTo>
                  <a:lnTo>
                    <a:pt x="16936" y="2910"/>
                  </a:lnTo>
                  <a:lnTo>
                    <a:pt x="16907" y="2967"/>
                  </a:lnTo>
                  <a:lnTo>
                    <a:pt x="16936" y="3054"/>
                  </a:lnTo>
                  <a:lnTo>
                    <a:pt x="17080" y="3428"/>
                  </a:lnTo>
                  <a:lnTo>
                    <a:pt x="16965" y="3630"/>
                  </a:lnTo>
                  <a:lnTo>
                    <a:pt x="16821" y="3543"/>
                  </a:lnTo>
                  <a:lnTo>
                    <a:pt x="16821" y="3255"/>
                  </a:lnTo>
                  <a:lnTo>
                    <a:pt x="16763" y="3054"/>
                  </a:lnTo>
                  <a:lnTo>
                    <a:pt x="16734" y="3054"/>
                  </a:lnTo>
                  <a:lnTo>
                    <a:pt x="16734" y="2996"/>
                  </a:lnTo>
                  <a:lnTo>
                    <a:pt x="16619" y="2996"/>
                  </a:lnTo>
                  <a:lnTo>
                    <a:pt x="16504" y="3169"/>
                  </a:lnTo>
                  <a:lnTo>
                    <a:pt x="16590" y="3659"/>
                  </a:lnTo>
                  <a:lnTo>
                    <a:pt x="16475" y="3716"/>
                  </a:lnTo>
                  <a:lnTo>
                    <a:pt x="16245" y="3543"/>
                  </a:lnTo>
                  <a:lnTo>
                    <a:pt x="16043" y="3227"/>
                  </a:lnTo>
                  <a:lnTo>
                    <a:pt x="15928" y="3227"/>
                  </a:lnTo>
                  <a:lnTo>
                    <a:pt x="15755" y="3140"/>
                  </a:lnTo>
                  <a:lnTo>
                    <a:pt x="15611" y="3342"/>
                  </a:lnTo>
                  <a:lnTo>
                    <a:pt x="15611" y="3601"/>
                  </a:lnTo>
                  <a:lnTo>
                    <a:pt x="15323" y="3860"/>
                  </a:lnTo>
                  <a:lnTo>
                    <a:pt x="15237" y="4062"/>
                  </a:lnTo>
                  <a:lnTo>
                    <a:pt x="14920" y="4379"/>
                  </a:lnTo>
                  <a:lnTo>
                    <a:pt x="14833" y="4580"/>
                  </a:lnTo>
                  <a:lnTo>
                    <a:pt x="14574" y="4897"/>
                  </a:lnTo>
                  <a:lnTo>
                    <a:pt x="14257" y="5156"/>
                  </a:lnTo>
                  <a:lnTo>
                    <a:pt x="13365" y="5387"/>
                  </a:lnTo>
                  <a:lnTo>
                    <a:pt x="13278" y="5416"/>
                  </a:lnTo>
                  <a:lnTo>
                    <a:pt x="13336" y="5704"/>
                  </a:lnTo>
                  <a:lnTo>
                    <a:pt x="13422" y="5819"/>
                  </a:lnTo>
                  <a:lnTo>
                    <a:pt x="13307" y="5790"/>
                  </a:lnTo>
                  <a:lnTo>
                    <a:pt x="13134" y="5876"/>
                  </a:lnTo>
                  <a:lnTo>
                    <a:pt x="12875" y="5905"/>
                  </a:lnTo>
                  <a:lnTo>
                    <a:pt x="12760" y="6049"/>
                  </a:lnTo>
                  <a:lnTo>
                    <a:pt x="12673" y="6280"/>
                  </a:lnTo>
                  <a:lnTo>
                    <a:pt x="12673" y="6597"/>
                  </a:lnTo>
                  <a:lnTo>
                    <a:pt x="12500" y="6856"/>
                  </a:lnTo>
                  <a:lnTo>
                    <a:pt x="12500" y="6942"/>
                  </a:lnTo>
                  <a:lnTo>
                    <a:pt x="12040" y="6885"/>
                  </a:lnTo>
                  <a:lnTo>
                    <a:pt x="11579" y="6741"/>
                  </a:lnTo>
                  <a:lnTo>
                    <a:pt x="11262" y="6741"/>
                  </a:lnTo>
                  <a:lnTo>
                    <a:pt x="11147" y="6539"/>
                  </a:lnTo>
                  <a:lnTo>
                    <a:pt x="10945" y="6337"/>
                  </a:lnTo>
                  <a:lnTo>
                    <a:pt x="10888" y="6366"/>
                  </a:lnTo>
                  <a:close/>
                  <a:moveTo>
                    <a:pt x="18751" y="1"/>
                  </a:moveTo>
                  <a:lnTo>
                    <a:pt x="18463" y="174"/>
                  </a:lnTo>
                  <a:lnTo>
                    <a:pt x="18607" y="174"/>
                  </a:lnTo>
                  <a:lnTo>
                    <a:pt x="18751" y="87"/>
                  </a:lnTo>
                  <a:lnTo>
                    <a:pt x="18751" y="1"/>
                  </a:lnTo>
                  <a:close/>
                  <a:moveTo>
                    <a:pt x="19039" y="1"/>
                  </a:moveTo>
                  <a:lnTo>
                    <a:pt x="18837" y="202"/>
                  </a:lnTo>
                  <a:lnTo>
                    <a:pt x="18895" y="260"/>
                  </a:lnTo>
                  <a:lnTo>
                    <a:pt x="19154" y="202"/>
                  </a:lnTo>
                  <a:lnTo>
                    <a:pt x="19154" y="30"/>
                  </a:lnTo>
                  <a:lnTo>
                    <a:pt x="19039" y="1"/>
                  </a:lnTo>
                  <a:close/>
                  <a:moveTo>
                    <a:pt x="12875" y="5876"/>
                  </a:moveTo>
                  <a:lnTo>
                    <a:pt x="12702" y="5934"/>
                  </a:lnTo>
                  <a:lnTo>
                    <a:pt x="12846" y="5761"/>
                  </a:lnTo>
                  <a:close/>
                  <a:moveTo>
                    <a:pt x="13048" y="5790"/>
                  </a:moveTo>
                  <a:lnTo>
                    <a:pt x="12933" y="5848"/>
                  </a:lnTo>
                  <a:lnTo>
                    <a:pt x="12875" y="5761"/>
                  </a:lnTo>
                  <a:lnTo>
                    <a:pt x="12933" y="5704"/>
                  </a:lnTo>
                  <a:close/>
                  <a:moveTo>
                    <a:pt x="13163" y="5444"/>
                  </a:moveTo>
                  <a:lnTo>
                    <a:pt x="13249" y="5704"/>
                  </a:lnTo>
                  <a:lnTo>
                    <a:pt x="13105" y="5761"/>
                  </a:lnTo>
                  <a:lnTo>
                    <a:pt x="12933" y="5617"/>
                  </a:lnTo>
                  <a:lnTo>
                    <a:pt x="12933" y="5502"/>
                  </a:lnTo>
                  <a:lnTo>
                    <a:pt x="13019" y="5502"/>
                  </a:lnTo>
                  <a:lnTo>
                    <a:pt x="13019" y="5502"/>
                  </a:lnTo>
                  <a:lnTo>
                    <a:pt x="13163" y="5473"/>
                  </a:lnTo>
                  <a:close/>
                  <a:moveTo>
                    <a:pt x="29" y="1095"/>
                  </a:moveTo>
                  <a:lnTo>
                    <a:pt x="115" y="836"/>
                  </a:lnTo>
                  <a:lnTo>
                    <a:pt x="259" y="634"/>
                  </a:lnTo>
                  <a:lnTo>
                    <a:pt x="461" y="836"/>
                  </a:lnTo>
                  <a:lnTo>
                    <a:pt x="749" y="922"/>
                  </a:lnTo>
                  <a:lnTo>
                    <a:pt x="807" y="1038"/>
                  </a:lnTo>
                  <a:lnTo>
                    <a:pt x="1037" y="1038"/>
                  </a:lnTo>
                  <a:lnTo>
                    <a:pt x="1181" y="1182"/>
                  </a:lnTo>
                  <a:lnTo>
                    <a:pt x="1152" y="1499"/>
                  </a:lnTo>
                  <a:lnTo>
                    <a:pt x="1037" y="1671"/>
                  </a:lnTo>
                  <a:lnTo>
                    <a:pt x="1037" y="1815"/>
                  </a:lnTo>
                  <a:lnTo>
                    <a:pt x="1325" y="1902"/>
                  </a:lnTo>
                  <a:lnTo>
                    <a:pt x="1584" y="1671"/>
                  </a:lnTo>
                  <a:lnTo>
                    <a:pt x="1786" y="1671"/>
                  </a:lnTo>
                  <a:lnTo>
                    <a:pt x="1930" y="1787"/>
                  </a:lnTo>
                  <a:lnTo>
                    <a:pt x="2074" y="1671"/>
                  </a:lnTo>
                  <a:lnTo>
                    <a:pt x="2074" y="1470"/>
                  </a:lnTo>
                  <a:lnTo>
                    <a:pt x="2132" y="1412"/>
                  </a:lnTo>
                  <a:lnTo>
                    <a:pt x="2132" y="1412"/>
                  </a:lnTo>
                  <a:lnTo>
                    <a:pt x="2304" y="1412"/>
                  </a:lnTo>
                  <a:lnTo>
                    <a:pt x="2391" y="1297"/>
                  </a:lnTo>
                  <a:lnTo>
                    <a:pt x="2506" y="1297"/>
                  </a:lnTo>
                  <a:lnTo>
                    <a:pt x="2650" y="1585"/>
                  </a:lnTo>
                  <a:lnTo>
                    <a:pt x="3456" y="2420"/>
                  </a:lnTo>
                  <a:lnTo>
                    <a:pt x="3716" y="2795"/>
                  </a:lnTo>
                  <a:lnTo>
                    <a:pt x="3831" y="3255"/>
                  </a:lnTo>
                  <a:lnTo>
                    <a:pt x="3744" y="3371"/>
                  </a:lnTo>
                  <a:lnTo>
                    <a:pt x="3773" y="3918"/>
                  </a:lnTo>
                  <a:lnTo>
                    <a:pt x="3716" y="4004"/>
                  </a:lnTo>
                  <a:lnTo>
                    <a:pt x="3716" y="4206"/>
                  </a:lnTo>
                  <a:lnTo>
                    <a:pt x="3802" y="4350"/>
                  </a:lnTo>
                  <a:lnTo>
                    <a:pt x="3802" y="4897"/>
                  </a:lnTo>
                  <a:lnTo>
                    <a:pt x="3946" y="5214"/>
                  </a:lnTo>
                  <a:lnTo>
                    <a:pt x="4177" y="5444"/>
                  </a:lnTo>
                  <a:lnTo>
                    <a:pt x="4378" y="5444"/>
                  </a:lnTo>
                  <a:lnTo>
                    <a:pt x="4407" y="5531"/>
                  </a:lnTo>
                  <a:lnTo>
                    <a:pt x="4378" y="5617"/>
                  </a:lnTo>
                  <a:lnTo>
                    <a:pt x="4436" y="5934"/>
                  </a:lnTo>
                  <a:lnTo>
                    <a:pt x="4493" y="6020"/>
                  </a:lnTo>
                  <a:lnTo>
                    <a:pt x="4551" y="6107"/>
                  </a:lnTo>
                  <a:lnTo>
                    <a:pt x="4551" y="6165"/>
                  </a:lnTo>
                  <a:lnTo>
                    <a:pt x="4609" y="6193"/>
                  </a:lnTo>
                  <a:lnTo>
                    <a:pt x="4839" y="6654"/>
                  </a:lnTo>
                  <a:lnTo>
                    <a:pt x="4839" y="6942"/>
                  </a:lnTo>
                  <a:lnTo>
                    <a:pt x="4695" y="6913"/>
                  </a:lnTo>
                  <a:lnTo>
                    <a:pt x="4637" y="6827"/>
                  </a:lnTo>
                  <a:lnTo>
                    <a:pt x="4637" y="6712"/>
                  </a:lnTo>
                  <a:lnTo>
                    <a:pt x="4522" y="6625"/>
                  </a:lnTo>
                  <a:lnTo>
                    <a:pt x="4580" y="6712"/>
                  </a:lnTo>
                  <a:lnTo>
                    <a:pt x="4580" y="6827"/>
                  </a:lnTo>
                  <a:lnTo>
                    <a:pt x="4493" y="6856"/>
                  </a:lnTo>
                  <a:lnTo>
                    <a:pt x="4609" y="6856"/>
                  </a:lnTo>
                  <a:lnTo>
                    <a:pt x="4609" y="6885"/>
                  </a:lnTo>
                  <a:lnTo>
                    <a:pt x="4378" y="7029"/>
                  </a:lnTo>
                  <a:lnTo>
                    <a:pt x="4292" y="6913"/>
                  </a:lnTo>
                  <a:lnTo>
                    <a:pt x="4234" y="7000"/>
                  </a:lnTo>
                  <a:lnTo>
                    <a:pt x="4004" y="6885"/>
                  </a:lnTo>
                  <a:lnTo>
                    <a:pt x="3860" y="6712"/>
                  </a:lnTo>
                  <a:lnTo>
                    <a:pt x="3514" y="6654"/>
                  </a:lnTo>
                  <a:lnTo>
                    <a:pt x="3168" y="6481"/>
                  </a:lnTo>
                  <a:lnTo>
                    <a:pt x="2996" y="6280"/>
                  </a:lnTo>
                  <a:lnTo>
                    <a:pt x="2880" y="6193"/>
                  </a:lnTo>
                  <a:lnTo>
                    <a:pt x="2736" y="6222"/>
                  </a:lnTo>
                  <a:lnTo>
                    <a:pt x="2564" y="6222"/>
                  </a:lnTo>
                  <a:lnTo>
                    <a:pt x="2304" y="5934"/>
                  </a:lnTo>
                  <a:lnTo>
                    <a:pt x="2333" y="5732"/>
                  </a:lnTo>
                  <a:lnTo>
                    <a:pt x="1988" y="5473"/>
                  </a:lnTo>
                  <a:lnTo>
                    <a:pt x="1584" y="5329"/>
                  </a:lnTo>
                  <a:lnTo>
                    <a:pt x="1440" y="5185"/>
                  </a:lnTo>
                  <a:lnTo>
                    <a:pt x="1469" y="5041"/>
                  </a:lnTo>
                  <a:lnTo>
                    <a:pt x="1642" y="4868"/>
                  </a:lnTo>
                  <a:lnTo>
                    <a:pt x="1498" y="4667"/>
                  </a:lnTo>
                  <a:lnTo>
                    <a:pt x="1296" y="4552"/>
                  </a:lnTo>
                  <a:lnTo>
                    <a:pt x="1123" y="4264"/>
                  </a:lnTo>
                  <a:lnTo>
                    <a:pt x="807" y="4062"/>
                  </a:lnTo>
                  <a:lnTo>
                    <a:pt x="663" y="3889"/>
                  </a:lnTo>
                  <a:lnTo>
                    <a:pt x="720" y="3774"/>
                  </a:lnTo>
                  <a:lnTo>
                    <a:pt x="576" y="3630"/>
                  </a:lnTo>
                  <a:lnTo>
                    <a:pt x="547" y="3371"/>
                  </a:lnTo>
                  <a:lnTo>
                    <a:pt x="605" y="3313"/>
                  </a:lnTo>
                  <a:lnTo>
                    <a:pt x="663" y="2967"/>
                  </a:lnTo>
                  <a:lnTo>
                    <a:pt x="519" y="2679"/>
                  </a:lnTo>
                  <a:lnTo>
                    <a:pt x="403" y="2391"/>
                  </a:lnTo>
                  <a:lnTo>
                    <a:pt x="259" y="1470"/>
                  </a:lnTo>
                  <a:close/>
                </a:path>
              </a:pathLst>
            </a:custGeom>
            <a:solidFill>
              <a:schemeClr val="accent3"/>
            </a:solidFill>
            <a:ln>
              <a:noFill/>
            </a:ln>
          </p:spPr>
        </p:sp>
        <p:sp>
          <p:nvSpPr>
            <p:cNvPr id="1670" name="Google Shape;1670;p79"/>
            <p:cNvSpPr/>
            <p:nvPr/>
          </p:nvSpPr>
          <p:spPr>
            <a:xfrm>
              <a:off x="6981840" y="3999240"/>
              <a:ext cx="29881" cy="23399"/>
            </a:xfrm>
            <a:custGeom>
              <a:rect b="b" l="l" r="r" t="t"/>
              <a:pathLst>
                <a:path extrusionOk="0" h="1038" w="1326">
                  <a:moveTo>
                    <a:pt x="0" y="461"/>
                  </a:moveTo>
                  <a:lnTo>
                    <a:pt x="173" y="548"/>
                  </a:lnTo>
                  <a:lnTo>
                    <a:pt x="288" y="548"/>
                  </a:lnTo>
                  <a:lnTo>
                    <a:pt x="490" y="864"/>
                  </a:lnTo>
                  <a:lnTo>
                    <a:pt x="720" y="1037"/>
                  </a:lnTo>
                  <a:lnTo>
                    <a:pt x="836" y="980"/>
                  </a:lnTo>
                  <a:lnTo>
                    <a:pt x="749" y="490"/>
                  </a:lnTo>
                  <a:lnTo>
                    <a:pt x="864" y="317"/>
                  </a:lnTo>
                  <a:lnTo>
                    <a:pt x="980" y="317"/>
                  </a:lnTo>
                  <a:lnTo>
                    <a:pt x="980" y="231"/>
                  </a:lnTo>
                  <a:lnTo>
                    <a:pt x="980" y="0"/>
                  </a:lnTo>
                  <a:lnTo>
                    <a:pt x="749" y="87"/>
                  </a:lnTo>
                  <a:lnTo>
                    <a:pt x="490" y="288"/>
                  </a:lnTo>
                  <a:lnTo>
                    <a:pt x="87" y="404"/>
                  </a:lnTo>
                  <a:lnTo>
                    <a:pt x="29" y="461"/>
                  </a:lnTo>
                  <a:close/>
                  <a:moveTo>
                    <a:pt x="1008" y="346"/>
                  </a:moveTo>
                  <a:lnTo>
                    <a:pt x="1037" y="548"/>
                  </a:lnTo>
                  <a:lnTo>
                    <a:pt x="1066" y="807"/>
                  </a:lnTo>
                  <a:lnTo>
                    <a:pt x="1210" y="893"/>
                  </a:lnTo>
                  <a:lnTo>
                    <a:pt x="1325" y="720"/>
                  </a:lnTo>
                  <a:lnTo>
                    <a:pt x="1181" y="346"/>
                  </a:lnTo>
                  <a:lnTo>
                    <a:pt x="1152" y="231"/>
                  </a:lnTo>
                  <a:lnTo>
                    <a:pt x="1095" y="317"/>
                  </a:lnTo>
                  <a:close/>
                </a:path>
              </a:pathLst>
            </a:custGeom>
            <a:solidFill>
              <a:schemeClr val="accent3"/>
            </a:solidFill>
            <a:ln>
              <a:noFill/>
            </a:ln>
          </p:spPr>
        </p:sp>
        <p:sp>
          <p:nvSpPr>
            <p:cNvPr id="1671" name="Google Shape;1671;p79"/>
            <p:cNvSpPr/>
            <p:nvPr/>
          </p:nvSpPr>
          <p:spPr>
            <a:xfrm>
              <a:off x="6644880" y="3498840"/>
              <a:ext cx="209525" cy="406448"/>
            </a:xfrm>
            <a:custGeom>
              <a:rect b="b" l="l" r="r" t="t"/>
              <a:pathLst>
                <a:path extrusionOk="0" h="17858" w="9218">
                  <a:moveTo>
                    <a:pt x="1" y="1239"/>
                  </a:moveTo>
                  <a:lnTo>
                    <a:pt x="87" y="1152"/>
                  </a:lnTo>
                  <a:lnTo>
                    <a:pt x="174" y="1152"/>
                  </a:lnTo>
                  <a:lnTo>
                    <a:pt x="231" y="1037"/>
                  </a:lnTo>
                  <a:lnTo>
                    <a:pt x="346" y="951"/>
                  </a:lnTo>
                  <a:lnTo>
                    <a:pt x="606" y="835"/>
                  </a:lnTo>
                  <a:lnTo>
                    <a:pt x="750" y="864"/>
                  </a:lnTo>
                  <a:lnTo>
                    <a:pt x="750" y="1037"/>
                  </a:lnTo>
                  <a:lnTo>
                    <a:pt x="836" y="1123"/>
                  </a:lnTo>
                  <a:lnTo>
                    <a:pt x="980" y="1123"/>
                  </a:lnTo>
                  <a:lnTo>
                    <a:pt x="1038" y="893"/>
                  </a:lnTo>
                  <a:lnTo>
                    <a:pt x="1211" y="778"/>
                  </a:lnTo>
                  <a:lnTo>
                    <a:pt x="1412" y="1008"/>
                  </a:lnTo>
                  <a:lnTo>
                    <a:pt x="1527" y="835"/>
                  </a:lnTo>
                  <a:lnTo>
                    <a:pt x="1671" y="835"/>
                  </a:lnTo>
                  <a:lnTo>
                    <a:pt x="1729" y="1008"/>
                  </a:lnTo>
                  <a:lnTo>
                    <a:pt x="1959" y="893"/>
                  </a:lnTo>
                  <a:lnTo>
                    <a:pt x="2017" y="720"/>
                  </a:lnTo>
                  <a:lnTo>
                    <a:pt x="2276" y="634"/>
                  </a:lnTo>
                  <a:lnTo>
                    <a:pt x="2507" y="778"/>
                  </a:lnTo>
                  <a:lnTo>
                    <a:pt x="2852" y="634"/>
                  </a:lnTo>
                  <a:lnTo>
                    <a:pt x="2852" y="288"/>
                  </a:lnTo>
                  <a:lnTo>
                    <a:pt x="3112" y="144"/>
                  </a:lnTo>
                  <a:lnTo>
                    <a:pt x="3371" y="144"/>
                  </a:lnTo>
                  <a:lnTo>
                    <a:pt x="3515" y="0"/>
                  </a:lnTo>
                  <a:lnTo>
                    <a:pt x="3774" y="173"/>
                  </a:lnTo>
                  <a:lnTo>
                    <a:pt x="3774" y="317"/>
                  </a:lnTo>
                  <a:lnTo>
                    <a:pt x="4004" y="375"/>
                  </a:lnTo>
                  <a:lnTo>
                    <a:pt x="4120" y="519"/>
                  </a:lnTo>
                  <a:lnTo>
                    <a:pt x="4609" y="519"/>
                  </a:lnTo>
                  <a:lnTo>
                    <a:pt x="4696" y="634"/>
                  </a:lnTo>
                  <a:lnTo>
                    <a:pt x="5012" y="519"/>
                  </a:lnTo>
                  <a:lnTo>
                    <a:pt x="5185" y="663"/>
                  </a:lnTo>
                  <a:lnTo>
                    <a:pt x="5156" y="893"/>
                  </a:lnTo>
                  <a:lnTo>
                    <a:pt x="4984" y="893"/>
                  </a:lnTo>
                  <a:lnTo>
                    <a:pt x="4868" y="1325"/>
                  </a:lnTo>
                  <a:lnTo>
                    <a:pt x="5012" y="1354"/>
                  </a:lnTo>
                  <a:lnTo>
                    <a:pt x="5070" y="1584"/>
                  </a:lnTo>
                  <a:lnTo>
                    <a:pt x="5531" y="1757"/>
                  </a:lnTo>
                  <a:lnTo>
                    <a:pt x="5589" y="1930"/>
                  </a:lnTo>
                  <a:lnTo>
                    <a:pt x="5819" y="2016"/>
                  </a:lnTo>
                  <a:lnTo>
                    <a:pt x="6021" y="2132"/>
                  </a:lnTo>
                  <a:lnTo>
                    <a:pt x="6251" y="2045"/>
                  </a:lnTo>
                  <a:lnTo>
                    <a:pt x="6366" y="2132"/>
                  </a:lnTo>
                  <a:lnTo>
                    <a:pt x="6481" y="2103"/>
                  </a:lnTo>
                  <a:lnTo>
                    <a:pt x="6683" y="2189"/>
                  </a:lnTo>
                  <a:lnTo>
                    <a:pt x="6683" y="2189"/>
                  </a:lnTo>
                  <a:lnTo>
                    <a:pt x="6712" y="2276"/>
                  </a:lnTo>
                  <a:lnTo>
                    <a:pt x="6625" y="2420"/>
                  </a:lnTo>
                  <a:lnTo>
                    <a:pt x="6510" y="2477"/>
                  </a:lnTo>
                  <a:lnTo>
                    <a:pt x="6424" y="2477"/>
                  </a:lnTo>
                  <a:lnTo>
                    <a:pt x="6222" y="2592"/>
                  </a:lnTo>
                  <a:lnTo>
                    <a:pt x="6049" y="2592"/>
                  </a:lnTo>
                  <a:lnTo>
                    <a:pt x="5848" y="2621"/>
                  </a:lnTo>
                  <a:lnTo>
                    <a:pt x="5790" y="2708"/>
                  </a:lnTo>
                  <a:lnTo>
                    <a:pt x="5819" y="2880"/>
                  </a:lnTo>
                  <a:lnTo>
                    <a:pt x="5704" y="2967"/>
                  </a:lnTo>
                  <a:lnTo>
                    <a:pt x="5675" y="3024"/>
                  </a:lnTo>
                  <a:lnTo>
                    <a:pt x="5560" y="2967"/>
                  </a:lnTo>
                  <a:lnTo>
                    <a:pt x="5416" y="2996"/>
                  </a:lnTo>
                  <a:lnTo>
                    <a:pt x="5301" y="3111"/>
                  </a:lnTo>
                  <a:lnTo>
                    <a:pt x="5214" y="3140"/>
                  </a:lnTo>
                  <a:lnTo>
                    <a:pt x="5156" y="3024"/>
                  </a:lnTo>
                  <a:lnTo>
                    <a:pt x="5070" y="2996"/>
                  </a:lnTo>
                  <a:lnTo>
                    <a:pt x="5070" y="3168"/>
                  </a:lnTo>
                  <a:lnTo>
                    <a:pt x="4984" y="3284"/>
                  </a:lnTo>
                  <a:lnTo>
                    <a:pt x="5041" y="3341"/>
                  </a:lnTo>
                  <a:lnTo>
                    <a:pt x="5012" y="3514"/>
                  </a:lnTo>
                  <a:lnTo>
                    <a:pt x="5012" y="3687"/>
                  </a:lnTo>
                  <a:lnTo>
                    <a:pt x="4984" y="3716"/>
                  </a:lnTo>
                  <a:lnTo>
                    <a:pt x="5041" y="3860"/>
                  </a:lnTo>
                  <a:lnTo>
                    <a:pt x="4984" y="3975"/>
                  </a:lnTo>
                  <a:lnTo>
                    <a:pt x="4897" y="3975"/>
                  </a:lnTo>
                  <a:lnTo>
                    <a:pt x="4724" y="4234"/>
                  </a:lnTo>
                  <a:lnTo>
                    <a:pt x="4580" y="4234"/>
                  </a:lnTo>
                  <a:lnTo>
                    <a:pt x="4523" y="4177"/>
                  </a:lnTo>
                  <a:lnTo>
                    <a:pt x="4523" y="4263"/>
                  </a:lnTo>
                  <a:lnTo>
                    <a:pt x="4436" y="4349"/>
                  </a:lnTo>
                  <a:lnTo>
                    <a:pt x="4379" y="4522"/>
                  </a:lnTo>
                  <a:lnTo>
                    <a:pt x="4292" y="4609"/>
                  </a:lnTo>
                  <a:lnTo>
                    <a:pt x="4292" y="4810"/>
                  </a:lnTo>
                  <a:lnTo>
                    <a:pt x="4350" y="4839"/>
                  </a:lnTo>
                  <a:lnTo>
                    <a:pt x="4436" y="4925"/>
                  </a:lnTo>
                  <a:lnTo>
                    <a:pt x="4350" y="5300"/>
                  </a:lnTo>
                  <a:lnTo>
                    <a:pt x="4206" y="5473"/>
                  </a:lnTo>
                  <a:lnTo>
                    <a:pt x="4436" y="5674"/>
                  </a:lnTo>
                  <a:lnTo>
                    <a:pt x="4436" y="5789"/>
                  </a:lnTo>
                  <a:lnTo>
                    <a:pt x="4235" y="5847"/>
                  </a:lnTo>
                  <a:lnTo>
                    <a:pt x="4436" y="5905"/>
                  </a:lnTo>
                  <a:lnTo>
                    <a:pt x="4753" y="6106"/>
                  </a:lnTo>
                  <a:lnTo>
                    <a:pt x="5041" y="6394"/>
                  </a:lnTo>
                  <a:lnTo>
                    <a:pt x="5156" y="6394"/>
                  </a:lnTo>
                  <a:lnTo>
                    <a:pt x="5301" y="6654"/>
                  </a:lnTo>
                  <a:lnTo>
                    <a:pt x="5301" y="6769"/>
                  </a:lnTo>
                  <a:lnTo>
                    <a:pt x="5272" y="6855"/>
                  </a:lnTo>
                  <a:lnTo>
                    <a:pt x="5358" y="7114"/>
                  </a:lnTo>
                  <a:lnTo>
                    <a:pt x="5387" y="7230"/>
                  </a:lnTo>
                  <a:lnTo>
                    <a:pt x="5848" y="7604"/>
                  </a:lnTo>
                  <a:lnTo>
                    <a:pt x="6078" y="7748"/>
                  </a:lnTo>
                  <a:lnTo>
                    <a:pt x="6107" y="7806"/>
                  </a:lnTo>
                  <a:lnTo>
                    <a:pt x="6712" y="8151"/>
                  </a:lnTo>
                  <a:lnTo>
                    <a:pt x="7230" y="8526"/>
                  </a:lnTo>
                  <a:lnTo>
                    <a:pt x="7374" y="8756"/>
                  </a:lnTo>
                  <a:lnTo>
                    <a:pt x="7864" y="9102"/>
                  </a:lnTo>
                  <a:lnTo>
                    <a:pt x="8008" y="9390"/>
                  </a:lnTo>
                  <a:lnTo>
                    <a:pt x="8066" y="9563"/>
                  </a:lnTo>
                  <a:lnTo>
                    <a:pt x="8123" y="9563"/>
                  </a:lnTo>
                  <a:lnTo>
                    <a:pt x="8123" y="9735"/>
                  </a:lnTo>
                  <a:lnTo>
                    <a:pt x="8382" y="9995"/>
                  </a:lnTo>
                  <a:lnTo>
                    <a:pt x="8382" y="10110"/>
                  </a:lnTo>
                  <a:lnTo>
                    <a:pt x="8440" y="10196"/>
                  </a:lnTo>
                  <a:lnTo>
                    <a:pt x="8382" y="10283"/>
                  </a:lnTo>
                  <a:lnTo>
                    <a:pt x="8584" y="10513"/>
                  </a:lnTo>
                  <a:lnTo>
                    <a:pt x="8613" y="10916"/>
                  </a:lnTo>
                  <a:lnTo>
                    <a:pt x="8699" y="11003"/>
                  </a:lnTo>
                  <a:lnTo>
                    <a:pt x="8786" y="11348"/>
                  </a:lnTo>
                  <a:lnTo>
                    <a:pt x="8872" y="11435"/>
                  </a:lnTo>
                  <a:lnTo>
                    <a:pt x="8872" y="11636"/>
                  </a:lnTo>
                  <a:lnTo>
                    <a:pt x="8843" y="11752"/>
                  </a:lnTo>
                  <a:lnTo>
                    <a:pt x="8901" y="11953"/>
                  </a:lnTo>
                  <a:lnTo>
                    <a:pt x="8843" y="12011"/>
                  </a:lnTo>
                  <a:lnTo>
                    <a:pt x="8930" y="12299"/>
                  </a:lnTo>
                  <a:lnTo>
                    <a:pt x="8930" y="12414"/>
                  </a:lnTo>
                  <a:lnTo>
                    <a:pt x="9045" y="12443"/>
                  </a:lnTo>
                  <a:lnTo>
                    <a:pt x="9074" y="12616"/>
                  </a:lnTo>
                  <a:lnTo>
                    <a:pt x="9218" y="12875"/>
                  </a:lnTo>
                  <a:lnTo>
                    <a:pt x="9189" y="13019"/>
                  </a:lnTo>
                  <a:lnTo>
                    <a:pt x="9131" y="13019"/>
                  </a:lnTo>
                  <a:lnTo>
                    <a:pt x="9131" y="12932"/>
                  </a:lnTo>
                  <a:lnTo>
                    <a:pt x="9074" y="12846"/>
                  </a:lnTo>
                  <a:lnTo>
                    <a:pt x="8987" y="12904"/>
                  </a:lnTo>
                  <a:lnTo>
                    <a:pt x="8987" y="13048"/>
                  </a:lnTo>
                  <a:lnTo>
                    <a:pt x="9074" y="13163"/>
                  </a:lnTo>
                  <a:lnTo>
                    <a:pt x="9074" y="13278"/>
                  </a:lnTo>
                  <a:lnTo>
                    <a:pt x="8958" y="13364"/>
                  </a:lnTo>
                  <a:lnTo>
                    <a:pt x="8958" y="13480"/>
                  </a:lnTo>
                  <a:lnTo>
                    <a:pt x="8757" y="13624"/>
                  </a:lnTo>
                  <a:lnTo>
                    <a:pt x="8930" y="13854"/>
                  </a:lnTo>
                  <a:lnTo>
                    <a:pt x="8843" y="14056"/>
                  </a:lnTo>
                  <a:lnTo>
                    <a:pt x="8901" y="14142"/>
                  </a:lnTo>
                  <a:lnTo>
                    <a:pt x="8757" y="14286"/>
                  </a:lnTo>
                  <a:lnTo>
                    <a:pt x="8642" y="14315"/>
                  </a:lnTo>
                  <a:lnTo>
                    <a:pt x="8613" y="14603"/>
                  </a:lnTo>
                  <a:lnTo>
                    <a:pt x="8498" y="14661"/>
                  </a:lnTo>
                  <a:lnTo>
                    <a:pt x="8238" y="14891"/>
                  </a:lnTo>
                  <a:lnTo>
                    <a:pt x="8066" y="15006"/>
                  </a:lnTo>
                  <a:lnTo>
                    <a:pt x="7864" y="15150"/>
                  </a:lnTo>
                  <a:lnTo>
                    <a:pt x="7835" y="15323"/>
                  </a:lnTo>
                  <a:lnTo>
                    <a:pt x="7634" y="15323"/>
                  </a:lnTo>
                  <a:lnTo>
                    <a:pt x="7490" y="15496"/>
                  </a:lnTo>
                  <a:lnTo>
                    <a:pt x="7000" y="15755"/>
                  </a:lnTo>
                  <a:lnTo>
                    <a:pt x="6712" y="15784"/>
                  </a:lnTo>
                  <a:lnTo>
                    <a:pt x="6597" y="15726"/>
                  </a:lnTo>
                  <a:lnTo>
                    <a:pt x="6395" y="15784"/>
                  </a:lnTo>
                  <a:lnTo>
                    <a:pt x="6337" y="15755"/>
                  </a:lnTo>
                  <a:lnTo>
                    <a:pt x="6366" y="15611"/>
                  </a:lnTo>
                  <a:lnTo>
                    <a:pt x="6366" y="15467"/>
                  </a:lnTo>
                  <a:lnTo>
                    <a:pt x="6337" y="15611"/>
                  </a:lnTo>
                  <a:lnTo>
                    <a:pt x="6280" y="15669"/>
                  </a:lnTo>
                  <a:lnTo>
                    <a:pt x="6107" y="15611"/>
                  </a:lnTo>
                  <a:lnTo>
                    <a:pt x="6222" y="15697"/>
                  </a:lnTo>
                  <a:lnTo>
                    <a:pt x="6222" y="15813"/>
                  </a:lnTo>
                  <a:lnTo>
                    <a:pt x="6165" y="15841"/>
                  </a:lnTo>
                  <a:lnTo>
                    <a:pt x="5992" y="15813"/>
                  </a:lnTo>
                  <a:lnTo>
                    <a:pt x="6280" y="15957"/>
                  </a:lnTo>
                  <a:lnTo>
                    <a:pt x="6222" y="16043"/>
                  </a:lnTo>
                  <a:lnTo>
                    <a:pt x="6309" y="16216"/>
                  </a:lnTo>
                  <a:lnTo>
                    <a:pt x="6136" y="16302"/>
                  </a:lnTo>
                  <a:lnTo>
                    <a:pt x="5905" y="16130"/>
                  </a:lnTo>
                  <a:lnTo>
                    <a:pt x="6107" y="16360"/>
                  </a:lnTo>
                  <a:lnTo>
                    <a:pt x="6078" y="16475"/>
                  </a:lnTo>
                  <a:lnTo>
                    <a:pt x="5992" y="16590"/>
                  </a:lnTo>
                  <a:lnTo>
                    <a:pt x="5905" y="16562"/>
                  </a:lnTo>
                  <a:lnTo>
                    <a:pt x="5819" y="16418"/>
                  </a:lnTo>
                  <a:lnTo>
                    <a:pt x="5675" y="16446"/>
                  </a:lnTo>
                  <a:lnTo>
                    <a:pt x="5733" y="16619"/>
                  </a:lnTo>
                  <a:lnTo>
                    <a:pt x="5733" y="16648"/>
                  </a:lnTo>
                  <a:lnTo>
                    <a:pt x="5790" y="16734"/>
                  </a:lnTo>
                  <a:lnTo>
                    <a:pt x="5704" y="16792"/>
                  </a:lnTo>
                  <a:lnTo>
                    <a:pt x="5646" y="16878"/>
                  </a:lnTo>
                  <a:lnTo>
                    <a:pt x="5531" y="16878"/>
                  </a:lnTo>
                  <a:lnTo>
                    <a:pt x="5301" y="17051"/>
                  </a:lnTo>
                  <a:lnTo>
                    <a:pt x="5214" y="17138"/>
                  </a:lnTo>
                  <a:lnTo>
                    <a:pt x="5070" y="17109"/>
                  </a:lnTo>
                  <a:lnTo>
                    <a:pt x="5012" y="17224"/>
                  </a:lnTo>
                  <a:lnTo>
                    <a:pt x="4984" y="17454"/>
                  </a:lnTo>
                  <a:lnTo>
                    <a:pt x="4868" y="17598"/>
                  </a:lnTo>
                  <a:lnTo>
                    <a:pt x="4811" y="17598"/>
                  </a:lnTo>
                  <a:lnTo>
                    <a:pt x="4811" y="17627"/>
                  </a:lnTo>
                  <a:lnTo>
                    <a:pt x="4321" y="17858"/>
                  </a:lnTo>
                  <a:lnTo>
                    <a:pt x="4033" y="17829"/>
                  </a:lnTo>
                  <a:lnTo>
                    <a:pt x="4206" y="17714"/>
                  </a:lnTo>
                  <a:lnTo>
                    <a:pt x="4408" y="17627"/>
                  </a:lnTo>
                  <a:lnTo>
                    <a:pt x="4523" y="17512"/>
                  </a:lnTo>
                  <a:lnTo>
                    <a:pt x="4408" y="17541"/>
                  </a:lnTo>
                  <a:lnTo>
                    <a:pt x="4264" y="17454"/>
                  </a:lnTo>
                  <a:lnTo>
                    <a:pt x="4292" y="17109"/>
                  </a:lnTo>
                  <a:lnTo>
                    <a:pt x="4321" y="17080"/>
                  </a:lnTo>
                  <a:lnTo>
                    <a:pt x="4235" y="17080"/>
                  </a:lnTo>
                  <a:lnTo>
                    <a:pt x="4292" y="16936"/>
                  </a:lnTo>
                  <a:lnTo>
                    <a:pt x="4264" y="16590"/>
                  </a:lnTo>
                  <a:lnTo>
                    <a:pt x="4436" y="16302"/>
                  </a:lnTo>
                  <a:lnTo>
                    <a:pt x="4724" y="16072"/>
                  </a:lnTo>
                  <a:lnTo>
                    <a:pt x="4840" y="15957"/>
                  </a:lnTo>
                  <a:lnTo>
                    <a:pt x="4667" y="16014"/>
                  </a:lnTo>
                  <a:lnTo>
                    <a:pt x="4436" y="15986"/>
                  </a:lnTo>
                  <a:lnTo>
                    <a:pt x="4264" y="16043"/>
                  </a:lnTo>
                  <a:lnTo>
                    <a:pt x="4177" y="15986"/>
                  </a:lnTo>
                  <a:lnTo>
                    <a:pt x="4062" y="16014"/>
                  </a:lnTo>
                  <a:lnTo>
                    <a:pt x="3860" y="15957"/>
                  </a:lnTo>
                  <a:lnTo>
                    <a:pt x="3889" y="15899"/>
                  </a:lnTo>
                  <a:lnTo>
                    <a:pt x="3889" y="15726"/>
                  </a:lnTo>
                  <a:lnTo>
                    <a:pt x="3832" y="15669"/>
                  </a:lnTo>
                  <a:lnTo>
                    <a:pt x="4033" y="15438"/>
                  </a:lnTo>
                  <a:lnTo>
                    <a:pt x="4264" y="15381"/>
                  </a:lnTo>
                  <a:lnTo>
                    <a:pt x="4408" y="15064"/>
                  </a:lnTo>
                  <a:lnTo>
                    <a:pt x="4638" y="15064"/>
                  </a:lnTo>
                  <a:lnTo>
                    <a:pt x="4753" y="15150"/>
                  </a:lnTo>
                  <a:lnTo>
                    <a:pt x="5272" y="15035"/>
                  </a:lnTo>
                  <a:lnTo>
                    <a:pt x="5473" y="15150"/>
                  </a:lnTo>
                  <a:lnTo>
                    <a:pt x="5531" y="15294"/>
                  </a:lnTo>
                  <a:lnTo>
                    <a:pt x="5905" y="15265"/>
                  </a:lnTo>
                  <a:lnTo>
                    <a:pt x="5790" y="15035"/>
                  </a:lnTo>
                  <a:lnTo>
                    <a:pt x="5848" y="14891"/>
                  </a:lnTo>
                  <a:lnTo>
                    <a:pt x="5646" y="14689"/>
                  </a:lnTo>
                  <a:lnTo>
                    <a:pt x="5387" y="14603"/>
                  </a:lnTo>
                  <a:lnTo>
                    <a:pt x="5329" y="14229"/>
                  </a:lnTo>
                  <a:lnTo>
                    <a:pt x="5560" y="14056"/>
                  </a:lnTo>
                  <a:lnTo>
                    <a:pt x="5963" y="14056"/>
                  </a:lnTo>
                  <a:lnTo>
                    <a:pt x="6078" y="13854"/>
                  </a:lnTo>
                  <a:lnTo>
                    <a:pt x="6395" y="13653"/>
                  </a:lnTo>
                  <a:lnTo>
                    <a:pt x="6712" y="13537"/>
                  </a:lnTo>
                  <a:lnTo>
                    <a:pt x="6769" y="13393"/>
                  </a:lnTo>
                  <a:lnTo>
                    <a:pt x="6942" y="13336"/>
                  </a:lnTo>
                  <a:lnTo>
                    <a:pt x="7086" y="13019"/>
                  </a:lnTo>
                  <a:lnTo>
                    <a:pt x="7057" y="12760"/>
                  </a:lnTo>
                  <a:lnTo>
                    <a:pt x="7115" y="12443"/>
                  </a:lnTo>
                  <a:lnTo>
                    <a:pt x="7057" y="12241"/>
                  </a:lnTo>
                  <a:lnTo>
                    <a:pt x="7086" y="11867"/>
                  </a:lnTo>
                  <a:lnTo>
                    <a:pt x="6913" y="11435"/>
                  </a:lnTo>
                  <a:lnTo>
                    <a:pt x="6712" y="11320"/>
                  </a:lnTo>
                  <a:lnTo>
                    <a:pt x="6568" y="10974"/>
                  </a:lnTo>
                  <a:lnTo>
                    <a:pt x="6597" y="10974"/>
                  </a:lnTo>
                  <a:lnTo>
                    <a:pt x="6827" y="10830"/>
                  </a:lnTo>
                  <a:lnTo>
                    <a:pt x="6798" y="10513"/>
                  </a:lnTo>
                  <a:lnTo>
                    <a:pt x="6712" y="10340"/>
                  </a:lnTo>
                  <a:lnTo>
                    <a:pt x="6654" y="10052"/>
                  </a:lnTo>
                  <a:lnTo>
                    <a:pt x="6971" y="9822"/>
                  </a:lnTo>
                  <a:lnTo>
                    <a:pt x="6971" y="9563"/>
                  </a:lnTo>
                  <a:lnTo>
                    <a:pt x="6798" y="9534"/>
                  </a:lnTo>
                  <a:lnTo>
                    <a:pt x="6712" y="9390"/>
                  </a:lnTo>
                  <a:lnTo>
                    <a:pt x="6741" y="9102"/>
                  </a:lnTo>
                  <a:lnTo>
                    <a:pt x="6913" y="8929"/>
                  </a:lnTo>
                  <a:lnTo>
                    <a:pt x="6827" y="8785"/>
                  </a:lnTo>
                  <a:lnTo>
                    <a:pt x="6625" y="8871"/>
                  </a:lnTo>
                  <a:lnTo>
                    <a:pt x="6510" y="8843"/>
                  </a:lnTo>
                  <a:lnTo>
                    <a:pt x="6366" y="8641"/>
                  </a:lnTo>
                  <a:lnTo>
                    <a:pt x="6107" y="8641"/>
                  </a:lnTo>
                  <a:lnTo>
                    <a:pt x="6021" y="8526"/>
                  </a:lnTo>
                  <a:lnTo>
                    <a:pt x="6078" y="8353"/>
                  </a:lnTo>
                  <a:lnTo>
                    <a:pt x="5905" y="8266"/>
                  </a:lnTo>
                  <a:lnTo>
                    <a:pt x="5819" y="8295"/>
                  </a:lnTo>
                  <a:lnTo>
                    <a:pt x="5675" y="8151"/>
                  </a:lnTo>
                  <a:lnTo>
                    <a:pt x="5617" y="7950"/>
                  </a:lnTo>
                  <a:lnTo>
                    <a:pt x="5502" y="7748"/>
                  </a:lnTo>
                  <a:lnTo>
                    <a:pt x="5243" y="7748"/>
                  </a:lnTo>
                  <a:lnTo>
                    <a:pt x="5099" y="7690"/>
                  </a:lnTo>
                  <a:lnTo>
                    <a:pt x="4984" y="7431"/>
                  </a:lnTo>
                  <a:lnTo>
                    <a:pt x="4638" y="7028"/>
                  </a:lnTo>
                  <a:lnTo>
                    <a:pt x="4638" y="6855"/>
                  </a:lnTo>
                  <a:lnTo>
                    <a:pt x="4408" y="6538"/>
                  </a:lnTo>
                  <a:lnTo>
                    <a:pt x="4091" y="6394"/>
                  </a:lnTo>
                  <a:lnTo>
                    <a:pt x="3803" y="6020"/>
                  </a:lnTo>
                  <a:lnTo>
                    <a:pt x="3601" y="5991"/>
                  </a:lnTo>
                  <a:lnTo>
                    <a:pt x="3256" y="5818"/>
                  </a:lnTo>
                  <a:lnTo>
                    <a:pt x="2910" y="5789"/>
                  </a:lnTo>
                  <a:lnTo>
                    <a:pt x="2766" y="5501"/>
                  </a:lnTo>
                  <a:lnTo>
                    <a:pt x="2564" y="5501"/>
                  </a:lnTo>
                  <a:lnTo>
                    <a:pt x="2535" y="5357"/>
                  </a:lnTo>
                  <a:lnTo>
                    <a:pt x="2679" y="5185"/>
                  </a:lnTo>
                  <a:lnTo>
                    <a:pt x="2449" y="4925"/>
                  </a:lnTo>
                  <a:lnTo>
                    <a:pt x="2420" y="4753"/>
                  </a:lnTo>
                  <a:lnTo>
                    <a:pt x="2593" y="4753"/>
                  </a:lnTo>
                  <a:lnTo>
                    <a:pt x="2910" y="4637"/>
                  </a:lnTo>
                  <a:lnTo>
                    <a:pt x="3140" y="4580"/>
                  </a:lnTo>
                  <a:lnTo>
                    <a:pt x="3256" y="4465"/>
                  </a:lnTo>
                  <a:lnTo>
                    <a:pt x="3371" y="4033"/>
                  </a:lnTo>
                  <a:lnTo>
                    <a:pt x="3544" y="3975"/>
                  </a:lnTo>
                  <a:lnTo>
                    <a:pt x="3544" y="3831"/>
                  </a:lnTo>
                  <a:lnTo>
                    <a:pt x="3227" y="3744"/>
                  </a:lnTo>
                  <a:lnTo>
                    <a:pt x="3227" y="3572"/>
                  </a:lnTo>
                  <a:lnTo>
                    <a:pt x="3169" y="3341"/>
                  </a:lnTo>
                  <a:lnTo>
                    <a:pt x="2881" y="3284"/>
                  </a:lnTo>
                  <a:lnTo>
                    <a:pt x="2737" y="3082"/>
                  </a:lnTo>
                  <a:lnTo>
                    <a:pt x="2420" y="3082"/>
                  </a:lnTo>
                  <a:lnTo>
                    <a:pt x="2161" y="3226"/>
                  </a:lnTo>
                  <a:lnTo>
                    <a:pt x="1902" y="3140"/>
                  </a:lnTo>
                  <a:lnTo>
                    <a:pt x="1441" y="3140"/>
                  </a:lnTo>
                  <a:lnTo>
                    <a:pt x="1211" y="2794"/>
                  </a:lnTo>
                  <a:lnTo>
                    <a:pt x="807" y="2420"/>
                  </a:lnTo>
                  <a:lnTo>
                    <a:pt x="894" y="2247"/>
                  </a:lnTo>
                  <a:lnTo>
                    <a:pt x="865" y="1988"/>
                  </a:lnTo>
                  <a:lnTo>
                    <a:pt x="663" y="1844"/>
                  </a:lnTo>
                  <a:lnTo>
                    <a:pt x="490" y="1555"/>
                  </a:lnTo>
                  <a:lnTo>
                    <a:pt x="87" y="1383"/>
                  </a:lnTo>
                  <a:lnTo>
                    <a:pt x="30" y="1239"/>
                  </a:lnTo>
                  <a:close/>
                  <a:moveTo>
                    <a:pt x="3083" y="15755"/>
                  </a:moveTo>
                  <a:lnTo>
                    <a:pt x="3227" y="15928"/>
                  </a:lnTo>
                  <a:lnTo>
                    <a:pt x="3169" y="16043"/>
                  </a:lnTo>
                  <a:lnTo>
                    <a:pt x="3256" y="16216"/>
                  </a:lnTo>
                  <a:lnTo>
                    <a:pt x="3371" y="16158"/>
                  </a:lnTo>
                  <a:lnTo>
                    <a:pt x="3428" y="15813"/>
                  </a:lnTo>
                  <a:lnTo>
                    <a:pt x="3371" y="15784"/>
                  </a:lnTo>
                  <a:lnTo>
                    <a:pt x="3284" y="15640"/>
                  </a:lnTo>
                  <a:close/>
                </a:path>
              </a:pathLst>
            </a:custGeom>
            <a:solidFill>
              <a:schemeClr val="accent3"/>
            </a:solidFill>
            <a:ln>
              <a:noFill/>
            </a:ln>
          </p:spPr>
        </p:sp>
        <p:sp>
          <p:nvSpPr>
            <p:cNvPr id="1672" name="Google Shape;1672;p79"/>
            <p:cNvSpPr/>
            <p:nvPr/>
          </p:nvSpPr>
          <p:spPr>
            <a:xfrm>
              <a:off x="6672600" y="3740760"/>
              <a:ext cx="133555" cy="114481"/>
            </a:xfrm>
            <a:custGeom>
              <a:rect b="b" l="l" r="r" t="t"/>
              <a:pathLst>
                <a:path extrusionOk="0" h="5041" w="5877">
                  <a:moveTo>
                    <a:pt x="2593" y="5041"/>
                  </a:moveTo>
                  <a:lnTo>
                    <a:pt x="2794" y="4810"/>
                  </a:lnTo>
                  <a:lnTo>
                    <a:pt x="3025" y="4753"/>
                  </a:lnTo>
                  <a:lnTo>
                    <a:pt x="3169" y="4436"/>
                  </a:lnTo>
                  <a:lnTo>
                    <a:pt x="3370" y="4436"/>
                  </a:lnTo>
                  <a:lnTo>
                    <a:pt x="3514" y="4522"/>
                  </a:lnTo>
                  <a:lnTo>
                    <a:pt x="4033" y="4378"/>
                  </a:lnTo>
                  <a:lnTo>
                    <a:pt x="4235" y="4522"/>
                  </a:lnTo>
                  <a:lnTo>
                    <a:pt x="4292" y="4666"/>
                  </a:lnTo>
                  <a:lnTo>
                    <a:pt x="4638" y="4637"/>
                  </a:lnTo>
                  <a:lnTo>
                    <a:pt x="4551" y="4407"/>
                  </a:lnTo>
                  <a:lnTo>
                    <a:pt x="4580" y="4263"/>
                  </a:lnTo>
                  <a:lnTo>
                    <a:pt x="4379" y="4033"/>
                  </a:lnTo>
                  <a:lnTo>
                    <a:pt x="4148" y="3975"/>
                  </a:lnTo>
                  <a:lnTo>
                    <a:pt x="4091" y="3572"/>
                  </a:lnTo>
                  <a:lnTo>
                    <a:pt x="4321" y="3428"/>
                  </a:lnTo>
                  <a:lnTo>
                    <a:pt x="4724" y="3428"/>
                  </a:lnTo>
                  <a:lnTo>
                    <a:pt x="4839" y="3226"/>
                  </a:lnTo>
                  <a:lnTo>
                    <a:pt x="5156" y="3025"/>
                  </a:lnTo>
                  <a:lnTo>
                    <a:pt x="5473" y="2909"/>
                  </a:lnTo>
                  <a:lnTo>
                    <a:pt x="5502" y="2765"/>
                  </a:lnTo>
                  <a:lnTo>
                    <a:pt x="5675" y="2708"/>
                  </a:lnTo>
                  <a:lnTo>
                    <a:pt x="5847" y="2391"/>
                  </a:lnTo>
                  <a:lnTo>
                    <a:pt x="5790" y="2132"/>
                  </a:lnTo>
                  <a:lnTo>
                    <a:pt x="5876" y="1815"/>
                  </a:lnTo>
                  <a:lnTo>
                    <a:pt x="5790" y="1613"/>
                  </a:lnTo>
                  <a:lnTo>
                    <a:pt x="5847" y="1268"/>
                  </a:lnTo>
                  <a:lnTo>
                    <a:pt x="5646" y="807"/>
                  </a:lnTo>
                  <a:lnTo>
                    <a:pt x="5444" y="720"/>
                  </a:lnTo>
                  <a:lnTo>
                    <a:pt x="5329" y="375"/>
                  </a:lnTo>
                  <a:lnTo>
                    <a:pt x="5156" y="375"/>
                  </a:lnTo>
                  <a:lnTo>
                    <a:pt x="4926" y="231"/>
                  </a:lnTo>
                  <a:lnTo>
                    <a:pt x="4782" y="173"/>
                  </a:lnTo>
                  <a:lnTo>
                    <a:pt x="4667" y="0"/>
                  </a:lnTo>
                  <a:lnTo>
                    <a:pt x="4292" y="87"/>
                  </a:lnTo>
                  <a:lnTo>
                    <a:pt x="4091" y="259"/>
                  </a:lnTo>
                  <a:lnTo>
                    <a:pt x="4321" y="519"/>
                  </a:lnTo>
                  <a:lnTo>
                    <a:pt x="4292" y="720"/>
                  </a:lnTo>
                  <a:lnTo>
                    <a:pt x="4350" y="922"/>
                  </a:lnTo>
                  <a:lnTo>
                    <a:pt x="4350" y="1066"/>
                  </a:lnTo>
                  <a:lnTo>
                    <a:pt x="4004" y="951"/>
                  </a:lnTo>
                  <a:lnTo>
                    <a:pt x="3802" y="634"/>
                  </a:lnTo>
                  <a:lnTo>
                    <a:pt x="3486" y="605"/>
                  </a:lnTo>
                  <a:lnTo>
                    <a:pt x="3370" y="461"/>
                  </a:lnTo>
                  <a:lnTo>
                    <a:pt x="3111" y="259"/>
                  </a:lnTo>
                  <a:lnTo>
                    <a:pt x="2967" y="346"/>
                  </a:lnTo>
                  <a:lnTo>
                    <a:pt x="2794" y="202"/>
                  </a:lnTo>
                  <a:lnTo>
                    <a:pt x="2478" y="231"/>
                  </a:lnTo>
                  <a:lnTo>
                    <a:pt x="2247" y="173"/>
                  </a:lnTo>
                  <a:lnTo>
                    <a:pt x="1988" y="173"/>
                  </a:lnTo>
                  <a:lnTo>
                    <a:pt x="1671" y="288"/>
                  </a:lnTo>
                  <a:lnTo>
                    <a:pt x="1585" y="173"/>
                  </a:lnTo>
                  <a:lnTo>
                    <a:pt x="1268" y="173"/>
                  </a:lnTo>
                  <a:lnTo>
                    <a:pt x="749" y="346"/>
                  </a:lnTo>
                  <a:lnTo>
                    <a:pt x="519" y="346"/>
                  </a:lnTo>
                  <a:lnTo>
                    <a:pt x="289" y="663"/>
                  </a:lnTo>
                  <a:lnTo>
                    <a:pt x="231" y="1008"/>
                  </a:lnTo>
                  <a:lnTo>
                    <a:pt x="29" y="1239"/>
                  </a:lnTo>
                  <a:lnTo>
                    <a:pt x="1" y="1671"/>
                  </a:lnTo>
                  <a:lnTo>
                    <a:pt x="116" y="2132"/>
                  </a:lnTo>
                  <a:lnTo>
                    <a:pt x="289" y="2218"/>
                  </a:lnTo>
                  <a:lnTo>
                    <a:pt x="404" y="2448"/>
                  </a:lnTo>
                  <a:lnTo>
                    <a:pt x="375" y="2852"/>
                  </a:lnTo>
                  <a:lnTo>
                    <a:pt x="346" y="3025"/>
                  </a:lnTo>
                  <a:lnTo>
                    <a:pt x="346" y="3025"/>
                  </a:lnTo>
                  <a:lnTo>
                    <a:pt x="519" y="3197"/>
                  </a:lnTo>
                  <a:lnTo>
                    <a:pt x="519" y="3399"/>
                  </a:lnTo>
                  <a:lnTo>
                    <a:pt x="663" y="3543"/>
                  </a:lnTo>
                  <a:lnTo>
                    <a:pt x="663" y="3745"/>
                  </a:lnTo>
                  <a:lnTo>
                    <a:pt x="836" y="3975"/>
                  </a:lnTo>
                  <a:lnTo>
                    <a:pt x="922" y="3946"/>
                  </a:lnTo>
                  <a:lnTo>
                    <a:pt x="1009" y="4119"/>
                  </a:lnTo>
                  <a:lnTo>
                    <a:pt x="980" y="4292"/>
                  </a:lnTo>
                  <a:lnTo>
                    <a:pt x="1066" y="4407"/>
                  </a:lnTo>
                  <a:lnTo>
                    <a:pt x="1095" y="4580"/>
                  </a:lnTo>
                  <a:lnTo>
                    <a:pt x="1268" y="4609"/>
                  </a:lnTo>
                  <a:lnTo>
                    <a:pt x="1383" y="4580"/>
                  </a:lnTo>
                  <a:lnTo>
                    <a:pt x="1412" y="4378"/>
                  </a:lnTo>
                  <a:lnTo>
                    <a:pt x="1527" y="4263"/>
                  </a:lnTo>
                  <a:lnTo>
                    <a:pt x="1613" y="4205"/>
                  </a:lnTo>
                  <a:lnTo>
                    <a:pt x="1613" y="4349"/>
                  </a:lnTo>
                  <a:lnTo>
                    <a:pt x="1700" y="4522"/>
                  </a:lnTo>
                  <a:lnTo>
                    <a:pt x="1700" y="4666"/>
                  </a:lnTo>
                  <a:lnTo>
                    <a:pt x="1556" y="4810"/>
                  </a:lnTo>
                  <a:lnTo>
                    <a:pt x="1613" y="4925"/>
                  </a:lnTo>
                  <a:lnTo>
                    <a:pt x="1642" y="5012"/>
                  </a:lnTo>
                  <a:lnTo>
                    <a:pt x="1758" y="5012"/>
                  </a:lnTo>
                  <a:lnTo>
                    <a:pt x="1959" y="4839"/>
                  </a:lnTo>
                  <a:lnTo>
                    <a:pt x="1959" y="4781"/>
                  </a:lnTo>
                  <a:lnTo>
                    <a:pt x="2074" y="4868"/>
                  </a:lnTo>
                  <a:lnTo>
                    <a:pt x="2305" y="4954"/>
                  </a:lnTo>
                  <a:lnTo>
                    <a:pt x="2391" y="4897"/>
                  </a:lnTo>
                  <a:close/>
                </a:path>
              </a:pathLst>
            </a:custGeom>
            <a:solidFill>
              <a:schemeClr val="accent3"/>
            </a:solidFill>
            <a:ln>
              <a:noFill/>
            </a:ln>
          </p:spPr>
        </p:sp>
        <p:sp>
          <p:nvSpPr>
            <p:cNvPr id="1673" name="Google Shape;1673;p79"/>
            <p:cNvSpPr/>
            <p:nvPr/>
          </p:nvSpPr>
          <p:spPr>
            <a:xfrm>
              <a:off x="6596280" y="3526200"/>
              <a:ext cx="205570" cy="238324"/>
            </a:xfrm>
            <a:custGeom>
              <a:rect b="b" l="l" r="r" t="t"/>
              <a:pathLst>
                <a:path extrusionOk="0" h="10485" w="9045">
                  <a:moveTo>
                    <a:pt x="1009" y="1182"/>
                  </a:moveTo>
                  <a:lnTo>
                    <a:pt x="1153" y="1297"/>
                  </a:lnTo>
                  <a:lnTo>
                    <a:pt x="1268" y="1470"/>
                  </a:lnTo>
                  <a:lnTo>
                    <a:pt x="1556" y="1383"/>
                  </a:lnTo>
                  <a:lnTo>
                    <a:pt x="1729" y="1441"/>
                  </a:lnTo>
                  <a:lnTo>
                    <a:pt x="1671" y="1153"/>
                  </a:lnTo>
                  <a:lnTo>
                    <a:pt x="1671" y="894"/>
                  </a:lnTo>
                  <a:lnTo>
                    <a:pt x="1585" y="663"/>
                  </a:lnTo>
                  <a:lnTo>
                    <a:pt x="1556" y="289"/>
                  </a:lnTo>
                  <a:lnTo>
                    <a:pt x="1729" y="174"/>
                  </a:lnTo>
                  <a:lnTo>
                    <a:pt x="1729" y="1"/>
                  </a:lnTo>
                  <a:lnTo>
                    <a:pt x="2132" y="1"/>
                  </a:lnTo>
                  <a:lnTo>
                    <a:pt x="2218" y="174"/>
                  </a:lnTo>
                  <a:lnTo>
                    <a:pt x="2593" y="318"/>
                  </a:lnTo>
                  <a:lnTo>
                    <a:pt x="2794" y="606"/>
                  </a:lnTo>
                  <a:lnTo>
                    <a:pt x="2996" y="779"/>
                  </a:lnTo>
                  <a:lnTo>
                    <a:pt x="3025" y="1009"/>
                  </a:lnTo>
                  <a:lnTo>
                    <a:pt x="2938" y="1182"/>
                  </a:lnTo>
                  <a:lnTo>
                    <a:pt x="3313" y="1556"/>
                  </a:lnTo>
                  <a:lnTo>
                    <a:pt x="3543" y="1931"/>
                  </a:lnTo>
                  <a:lnTo>
                    <a:pt x="4033" y="1931"/>
                  </a:lnTo>
                  <a:lnTo>
                    <a:pt x="4292" y="2017"/>
                  </a:lnTo>
                  <a:lnTo>
                    <a:pt x="4551" y="1873"/>
                  </a:lnTo>
                  <a:lnTo>
                    <a:pt x="4839" y="1873"/>
                  </a:lnTo>
                  <a:lnTo>
                    <a:pt x="5012" y="2075"/>
                  </a:lnTo>
                  <a:lnTo>
                    <a:pt x="5300" y="2132"/>
                  </a:lnTo>
                  <a:lnTo>
                    <a:pt x="5329" y="2363"/>
                  </a:lnTo>
                  <a:lnTo>
                    <a:pt x="5329" y="2535"/>
                  </a:lnTo>
                  <a:lnTo>
                    <a:pt x="5646" y="2622"/>
                  </a:lnTo>
                  <a:lnTo>
                    <a:pt x="5646" y="2766"/>
                  </a:lnTo>
                  <a:lnTo>
                    <a:pt x="5502" y="2824"/>
                  </a:lnTo>
                  <a:lnTo>
                    <a:pt x="5358" y="3256"/>
                  </a:lnTo>
                  <a:lnTo>
                    <a:pt x="5243" y="3400"/>
                  </a:lnTo>
                  <a:lnTo>
                    <a:pt x="5041" y="3428"/>
                  </a:lnTo>
                  <a:lnTo>
                    <a:pt x="4695" y="3544"/>
                  </a:lnTo>
                  <a:lnTo>
                    <a:pt x="4551" y="3544"/>
                  </a:lnTo>
                  <a:lnTo>
                    <a:pt x="4580" y="3716"/>
                  </a:lnTo>
                  <a:lnTo>
                    <a:pt x="4810" y="4004"/>
                  </a:lnTo>
                  <a:lnTo>
                    <a:pt x="4638" y="4177"/>
                  </a:lnTo>
                  <a:lnTo>
                    <a:pt x="4695" y="4321"/>
                  </a:lnTo>
                  <a:lnTo>
                    <a:pt x="4868" y="4321"/>
                  </a:lnTo>
                  <a:lnTo>
                    <a:pt x="5041" y="4609"/>
                  </a:lnTo>
                  <a:lnTo>
                    <a:pt x="5387" y="4638"/>
                  </a:lnTo>
                  <a:lnTo>
                    <a:pt x="5703" y="4811"/>
                  </a:lnTo>
                  <a:lnTo>
                    <a:pt x="5934" y="4840"/>
                  </a:lnTo>
                  <a:lnTo>
                    <a:pt x="6222" y="5214"/>
                  </a:lnTo>
                  <a:lnTo>
                    <a:pt x="6539" y="5358"/>
                  </a:lnTo>
                  <a:lnTo>
                    <a:pt x="6769" y="5675"/>
                  </a:lnTo>
                  <a:lnTo>
                    <a:pt x="6740" y="5848"/>
                  </a:lnTo>
                  <a:lnTo>
                    <a:pt x="7086" y="6222"/>
                  </a:lnTo>
                  <a:lnTo>
                    <a:pt x="7172" y="6481"/>
                  </a:lnTo>
                  <a:lnTo>
                    <a:pt x="7316" y="6568"/>
                  </a:lnTo>
                  <a:lnTo>
                    <a:pt x="7604" y="6568"/>
                  </a:lnTo>
                  <a:lnTo>
                    <a:pt x="7720" y="6769"/>
                  </a:lnTo>
                  <a:lnTo>
                    <a:pt x="7748" y="6971"/>
                  </a:lnTo>
                  <a:lnTo>
                    <a:pt x="7892" y="7115"/>
                  </a:lnTo>
                  <a:lnTo>
                    <a:pt x="7979" y="7086"/>
                  </a:lnTo>
                  <a:lnTo>
                    <a:pt x="8152" y="7144"/>
                  </a:lnTo>
                  <a:lnTo>
                    <a:pt x="8123" y="7345"/>
                  </a:lnTo>
                  <a:lnTo>
                    <a:pt x="8209" y="7461"/>
                  </a:lnTo>
                  <a:lnTo>
                    <a:pt x="8468" y="7461"/>
                  </a:lnTo>
                  <a:lnTo>
                    <a:pt x="8584" y="7662"/>
                  </a:lnTo>
                  <a:lnTo>
                    <a:pt x="8699" y="7691"/>
                  </a:lnTo>
                  <a:lnTo>
                    <a:pt x="8929" y="7605"/>
                  </a:lnTo>
                  <a:lnTo>
                    <a:pt x="8987" y="7778"/>
                  </a:lnTo>
                  <a:lnTo>
                    <a:pt x="8843" y="7922"/>
                  </a:lnTo>
                  <a:lnTo>
                    <a:pt x="8814" y="8210"/>
                  </a:lnTo>
                  <a:lnTo>
                    <a:pt x="8900" y="8354"/>
                  </a:lnTo>
                  <a:lnTo>
                    <a:pt x="9044" y="8382"/>
                  </a:lnTo>
                  <a:lnTo>
                    <a:pt x="9044" y="8642"/>
                  </a:lnTo>
                  <a:lnTo>
                    <a:pt x="8756" y="8872"/>
                  </a:lnTo>
                  <a:lnTo>
                    <a:pt x="8785" y="9189"/>
                  </a:lnTo>
                  <a:lnTo>
                    <a:pt x="8872" y="9333"/>
                  </a:lnTo>
                  <a:lnTo>
                    <a:pt x="8900" y="9650"/>
                  </a:lnTo>
                  <a:lnTo>
                    <a:pt x="8699" y="9794"/>
                  </a:lnTo>
                  <a:lnTo>
                    <a:pt x="8497" y="9794"/>
                  </a:lnTo>
                  <a:lnTo>
                    <a:pt x="8267" y="9650"/>
                  </a:lnTo>
                  <a:lnTo>
                    <a:pt x="8123" y="9592"/>
                  </a:lnTo>
                  <a:lnTo>
                    <a:pt x="8008" y="9419"/>
                  </a:lnTo>
                  <a:lnTo>
                    <a:pt x="7633" y="9506"/>
                  </a:lnTo>
                  <a:lnTo>
                    <a:pt x="7432" y="9678"/>
                  </a:lnTo>
                  <a:lnTo>
                    <a:pt x="7662" y="9938"/>
                  </a:lnTo>
                  <a:lnTo>
                    <a:pt x="7633" y="10139"/>
                  </a:lnTo>
                  <a:lnTo>
                    <a:pt x="7691" y="10341"/>
                  </a:lnTo>
                  <a:lnTo>
                    <a:pt x="7691" y="10485"/>
                  </a:lnTo>
                  <a:lnTo>
                    <a:pt x="7345" y="10370"/>
                  </a:lnTo>
                  <a:lnTo>
                    <a:pt x="7143" y="10053"/>
                  </a:lnTo>
                  <a:lnTo>
                    <a:pt x="6827" y="10024"/>
                  </a:lnTo>
                  <a:lnTo>
                    <a:pt x="6711" y="9880"/>
                  </a:lnTo>
                  <a:lnTo>
                    <a:pt x="6452" y="9678"/>
                  </a:lnTo>
                  <a:lnTo>
                    <a:pt x="6596" y="9621"/>
                  </a:lnTo>
                  <a:lnTo>
                    <a:pt x="6740" y="9477"/>
                  </a:lnTo>
                  <a:lnTo>
                    <a:pt x="6740" y="9074"/>
                  </a:lnTo>
                  <a:lnTo>
                    <a:pt x="6654" y="8901"/>
                  </a:lnTo>
                  <a:lnTo>
                    <a:pt x="6740" y="8699"/>
                  </a:lnTo>
                  <a:lnTo>
                    <a:pt x="6740" y="8555"/>
                  </a:lnTo>
                  <a:lnTo>
                    <a:pt x="6798" y="8296"/>
                  </a:lnTo>
                  <a:lnTo>
                    <a:pt x="6769" y="8152"/>
                  </a:lnTo>
                  <a:lnTo>
                    <a:pt x="6481" y="7950"/>
                  </a:lnTo>
                  <a:lnTo>
                    <a:pt x="6539" y="7835"/>
                  </a:lnTo>
                  <a:lnTo>
                    <a:pt x="6366" y="7749"/>
                  </a:lnTo>
                  <a:lnTo>
                    <a:pt x="6135" y="7749"/>
                  </a:lnTo>
                  <a:lnTo>
                    <a:pt x="5905" y="7489"/>
                  </a:lnTo>
                  <a:lnTo>
                    <a:pt x="5703" y="7345"/>
                  </a:lnTo>
                  <a:lnTo>
                    <a:pt x="5761" y="7173"/>
                  </a:lnTo>
                  <a:lnTo>
                    <a:pt x="5790" y="6856"/>
                  </a:lnTo>
                  <a:lnTo>
                    <a:pt x="5675" y="6597"/>
                  </a:lnTo>
                  <a:lnTo>
                    <a:pt x="5732" y="6453"/>
                  </a:lnTo>
                  <a:lnTo>
                    <a:pt x="5790" y="6251"/>
                  </a:lnTo>
                  <a:lnTo>
                    <a:pt x="5675" y="6021"/>
                  </a:lnTo>
                  <a:lnTo>
                    <a:pt x="5387" y="5819"/>
                  </a:lnTo>
                  <a:lnTo>
                    <a:pt x="4926" y="5473"/>
                  </a:lnTo>
                  <a:lnTo>
                    <a:pt x="4753" y="5157"/>
                  </a:lnTo>
                  <a:lnTo>
                    <a:pt x="4263" y="5012"/>
                  </a:lnTo>
                  <a:lnTo>
                    <a:pt x="3889" y="5099"/>
                  </a:lnTo>
                  <a:lnTo>
                    <a:pt x="3658" y="5617"/>
                  </a:lnTo>
                  <a:lnTo>
                    <a:pt x="3169" y="5646"/>
                  </a:lnTo>
                  <a:lnTo>
                    <a:pt x="2996" y="5416"/>
                  </a:lnTo>
                  <a:lnTo>
                    <a:pt x="2766" y="5416"/>
                  </a:lnTo>
                  <a:lnTo>
                    <a:pt x="2391" y="5243"/>
                  </a:lnTo>
                  <a:lnTo>
                    <a:pt x="2045" y="5387"/>
                  </a:lnTo>
                  <a:lnTo>
                    <a:pt x="2017" y="5617"/>
                  </a:lnTo>
                  <a:lnTo>
                    <a:pt x="1729" y="5675"/>
                  </a:lnTo>
                  <a:lnTo>
                    <a:pt x="1441" y="5848"/>
                  </a:lnTo>
                  <a:lnTo>
                    <a:pt x="1412" y="5272"/>
                  </a:lnTo>
                  <a:lnTo>
                    <a:pt x="1412" y="4868"/>
                  </a:lnTo>
                  <a:lnTo>
                    <a:pt x="1325" y="4609"/>
                  </a:lnTo>
                  <a:lnTo>
                    <a:pt x="1441" y="4436"/>
                  </a:lnTo>
                  <a:lnTo>
                    <a:pt x="1441" y="4264"/>
                  </a:lnTo>
                  <a:lnTo>
                    <a:pt x="1325" y="4033"/>
                  </a:lnTo>
                  <a:lnTo>
                    <a:pt x="1441" y="3774"/>
                  </a:lnTo>
                  <a:lnTo>
                    <a:pt x="1441" y="3601"/>
                  </a:lnTo>
                  <a:lnTo>
                    <a:pt x="1037" y="3572"/>
                  </a:lnTo>
                  <a:lnTo>
                    <a:pt x="836" y="3745"/>
                  </a:lnTo>
                  <a:lnTo>
                    <a:pt x="663" y="3688"/>
                  </a:lnTo>
                  <a:lnTo>
                    <a:pt x="519" y="3400"/>
                  </a:lnTo>
                  <a:lnTo>
                    <a:pt x="692" y="3284"/>
                  </a:lnTo>
                  <a:lnTo>
                    <a:pt x="634" y="2881"/>
                  </a:lnTo>
                  <a:lnTo>
                    <a:pt x="404" y="2622"/>
                  </a:lnTo>
                  <a:lnTo>
                    <a:pt x="116" y="2708"/>
                  </a:lnTo>
                  <a:lnTo>
                    <a:pt x="0" y="2449"/>
                  </a:lnTo>
                  <a:lnTo>
                    <a:pt x="116" y="2161"/>
                  </a:lnTo>
                  <a:lnTo>
                    <a:pt x="231" y="2161"/>
                  </a:lnTo>
                  <a:lnTo>
                    <a:pt x="461" y="1959"/>
                  </a:lnTo>
                  <a:lnTo>
                    <a:pt x="346" y="1815"/>
                  </a:lnTo>
                  <a:lnTo>
                    <a:pt x="490" y="1643"/>
                  </a:lnTo>
                  <a:lnTo>
                    <a:pt x="490" y="1441"/>
                  </a:lnTo>
                  <a:lnTo>
                    <a:pt x="807" y="1383"/>
                  </a:lnTo>
                  <a:close/>
                </a:path>
              </a:pathLst>
            </a:custGeom>
            <a:solidFill>
              <a:schemeClr val="accent3"/>
            </a:solidFill>
            <a:ln>
              <a:noFill/>
            </a:ln>
          </p:spPr>
        </p:sp>
        <p:sp>
          <p:nvSpPr>
            <p:cNvPr id="1674" name="Google Shape;1674;p79"/>
            <p:cNvSpPr/>
            <p:nvPr/>
          </p:nvSpPr>
          <p:spPr>
            <a:xfrm>
              <a:off x="6535440" y="3582000"/>
              <a:ext cx="215270" cy="399233"/>
            </a:xfrm>
            <a:custGeom>
              <a:rect b="b" l="l" r="r" t="t"/>
              <a:pathLst>
                <a:path extrusionOk="0" h="17541" w="9477">
                  <a:moveTo>
                    <a:pt x="2679" y="0"/>
                  </a:moveTo>
                  <a:lnTo>
                    <a:pt x="2795" y="259"/>
                  </a:lnTo>
                  <a:lnTo>
                    <a:pt x="3083" y="173"/>
                  </a:lnTo>
                  <a:lnTo>
                    <a:pt x="3313" y="432"/>
                  </a:lnTo>
                  <a:lnTo>
                    <a:pt x="3371" y="835"/>
                  </a:lnTo>
                  <a:lnTo>
                    <a:pt x="3198" y="951"/>
                  </a:lnTo>
                  <a:lnTo>
                    <a:pt x="3342" y="1239"/>
                  </a:lnTo>
                  <a:lnTo>
                    <a:pt x="3515" y="1296"/>
                  </a:lnTo>
                  <a:lnTo>
                    <a:pt x="3716" y="1123"/>
                  </a:lnTo>
                  <a:lnTo>
                    <a:pt x="4120" y="1123"/>
                  </a:lnTo>
                  <a:lnTo>
                    <a:pt x="4120" y="1325"/>
                  </a:lnTo>
                  <a:lnTo>
                    <a:pt x="4004" y="1584"/>
                  </a:lnTo>
                  <a:lnTo>
                    <a:pt x="4120" y="1815"/>
                  </a:lnTo>
                  <a:lnTo>
                    <a:pt x="4120" y="1987"/>
                  </a:lnTo>
                  <a:lnTo>
                    <a:pt x="4004" y="2160"/>
                  </a:lnTo>
                  <a:lnTo>
                    <a:pt x="4091" y="2419"/>
                  </a:lnTo>
                  <a:lnTo>
                    <a:pt x="4091" y="2794"/>
                  </a:lnTo>
                  <a:lnTo>
                    <a:pt x="4120" y="3399"/>
                  </a:lnTo>
                  <a:lnTo>
                    <a:pt x="4408" y="3226"/>
                  </a:lnTo>
                  <a:lnTo>
                    <a:pt x="4696" y="3168"/>
                  </a:lnTo>
                  <a:lnTo>
                    <a:pt x="4724" y="2938"/>
                  </a:lnTo>
                  <a:lnTo>
                    <a:pt x="5070" y="2765"/>
                  </a:lnTo>
                  <a:lnTo>
                    <a:pt x="5445" y="2967"/>
                  </a:lnTo>
                  <a:lnTo>
                    <a:pt x="5675" y="2967"/>
                  </a:lnTo>
                  <a:lnTo>
                    <a:pt x="5848" y="3197"/>
                  </a:lnTo>
                  <a:lnTo>
                    <a:pt x="6337" y="3140"/>
                  </a:lnTo>
                  <a:lnTo>
                    <a:pt x="6568" y="2650"/>
                  </a:lnTo>
                  <a:lnTo>
                    <a:pt x="6913" y="2563"/>
                  </a:lnTo>
                  <a:lnTo>
                    <a:pt x="7432" y="2708"/>
                  </a:lnTo>
                  <a:lnTo>
                    <a:pt x="7576" y="3024"/>
                  </a:lnTo>
                  <a:lnTo>
                    <a:pt x="8066" y="3370"/>
                  </a:lnTo>
                  <a:lnTo>
                    <a:pt x="8354" y="3572"/>
                  </a:lnTo>
                  <a:lnTo>
                    <a:pt x="8440" y="3831"/>
                  </a:lnTo>
                  <a:lnTo>
                    <a:pt x="8411" y="4004"/>
                  </a:lnTo>
                  <a:lnTo>
                    <a:pt x="8325" y="4148"/>
                  </a:lnTo>
                  <a:lnTo>
                    <a:pt x="8440" y="4407"/>
                  </a:lnTo>
                  <a:lnTo>
                    <a:pt x="8440" y="4724"/>
                  </a:lnTo>
                  <a:lnTo>
                    <a:pt x="8382" y="4896"/>
                  </a:lnTo>
                  <a:lnTo>
                    <a:pt x="8584" y="5040"/>
                  </a:lnTo>
                  <a:lnTo>
                    <a:pt x="8814" y="5300"/>
                  </a:lnTo>
                  <a:lnTo>
                    <a:pt x="9016" y="5300"/>
                  </a:lnTo>
                  <a:lnTo>
                    <a:pt x="9218" y="5386"/>
                  </a:lnTo>
                  <a:lnTo>
                    <a:pt x="9131" y="5501"/>
                  </a:lnTo>
                  <a:lnTo>
                    <a:pt x="9419" y="5674"/>
                  </a:lnTo>
                  <a:lnTo>
                    <a:pt x="9477" y="5847"/>
                  </a:lnTo>
                  <a:lnTo>
                    <a:pt x="9390" y="6077"/>
                  </a:lnTo>
                  <a:lnTo>
                    <a:pt x="9390" y="6221"/>
                  </a:lnTo>
                  <a:lnTo>
                    <a:pt x="9333" y="6452"/>
                  </a:lnTo>
                  <a:lnTo>
                    <a:pt x="9390" y="6625"/>
                  </a:lnTo>
                  <a:lnTo>
                    <a:pt x="9390" y="7028"/>
                  </a:lnTo>
                  <a:lnTo>
                    <a:pt x="9246" y="7172"/>
                  </a:lnTo>
                  <a:lnTo>
                    <a:pt x="8987" y="7316"/>
                  </a:lnTo>
                  <a:lnTo>
                    <a:pt x="8786" y="7143"/>
                  </a:lnTo>
                  <a:lnTo>
                    <a:pt x="8498" y="7201"/>
                  </a:lnTo>
                  <a:lnTo>
                    <a:pt x="8238" y="7114"/>
                  </a:lnTo>
                  <a:lnTo>
                    <a:pt x="8037" y="7114"/>
                  </a:lnTo>
                  <a:lnTo>
                    <a:pt x="7720" y="7229"/>
                  </a:lnTo>
                  <a:lnTo>
                    <a:pt x="7605" y="7143"/>
                  </a:lnTo>
                  <a:lnTo>
                    <a:pt x="7288" y="7143"/>
                  </a:lnTo>
                  <a:lnTo>
                    <a:pt x="6769" y="7316"/>
                  </a:lnTo>
                  <a:lnTo>
                    <a:pt x="6568" y="7316"/>
                  </a:lnTo>
                  <a:lnTo>
                    <a:pt x="6337" y="7633"/>
                  </a:lnTo>
                  <a:lnTo>
                    <a:pt x="6251" y="7978"/>
                  </a:lnTo>
                  <a:lnTo>
                    <a:pt x="6078" y="8209"/>
                  </a:lnTo>
                  <a:lnTo>
                    <a:pt x="6049" y="8641"/>
                  </a:lnTo>
                  <a:lnTo>
                    <a:pt x="6136" y="9102"/>
                  </a:lnTo>
                  <a:lnTo>
                    <a:pt x="6337" y="9188"/>
                  </a:lnTo>
                  <a:lnTo>
                    <a:pt x="6424" y="9418"/>
                  </a:lnTo>
                  <a:lnTo>
                    <a:pt x="6424" y="9822"/>
                  </a:lnTo>
                  <a:lnTo>
                    <a:pt x="6395" y="9995"/>
                  </a:lnTo>
                  <a:lnTo>
                    <a:pt x="6280" y="9995"/>
                  </a:lnTo>
                  <a:lnTo>
                    <a:pt x="6280" y="10139"/>
                  </a:lnTo>
                  <a:lnTo>
                    <a:pt x="6251" y="10167"/>
                  </a:lnTo>
                  <a:lnTo>
                    <a:pt x="6222" y="10110"/>
                  </a:lnTo>
                  <a:lnTo>
                    <a:pt x="5992" y="9908"/>
                  </a:lnTo>
                  <a:lnTo>
                    <a:pt x="5877" y="9908"/>
                  </a:lnTo>
                  <a:lnTo>
                    <a:pt x="5877" y="9822"/>
                  </a:lnTo>
                  <a:lnTo>
                    <a:pt x="5733" y="9735"/>
                  </a:lnTo>
                  <a:lnTo>
                    <a:pt x="5445" y="9447"/>
                  </a:lnTo>
                  <a:lnTo>
                    <a:pt x="5272" y="9390"/>
                  </a:lnTo>
                  <a:lnTo>
                    <a:pt x="5156" y="9505"/>
                  </a:lnTo>
                  <a:lnTo>
                    <a:pt x="5185" y="9562"/>
                  </a:lnTo>
                  <a:lnTo>
                    <a:pt x="5156" y="9591"/>
                  </a:lnTo>
                  <a:lnTo>
                    <a:pt x="5041" y="9534"/>
                  </a:lnTo>
                  <a:lnTo>
                    <a:pt x="4811" y="9476"/>
                  </a:lnTo>
                  <a:lnTo>
                    <a:pt x="4580" y="9534"/>
                  </a:lnTo>
                  <a:lnTo>
                    <a:pt x="4436" y="9476"/>
                  </a:lnTo>
                  <a:lnTo>
                    <a:pt x="4264" y="9476"/>
                  </a:lnTo>
                  <a:lnTo>
                    <a:pt x="4321" y="9303"/>
                  </a:lnTo>
                  <a:lnTo>
                    <a:pt x="4408" y="9217"/>
                  </a:lnTo>
                  <a:lnTo>
                    <a:pt x="4292" y="9044"/>
                  </a:lnTo>
                  <a:lnTo>
                    <a:pt x="4321" y="8756"/>
                  </a:lnTo>
                  <a:lnTo>
                    <a:pt x="4379" y="8670"/>
                  </a:lnTo>
                  <a:lnTo>
                    <a:pt x="4321" y="8526"/>
                  </a:lnTo>
                  <a:lnTo>
                    <a:pt x="4120" y="8497"/>
                  </a:lnTo>
                  <a:lnTo>
                    <a:pt x="4091" y="8468"/>
                  </a:lnTo>
                  <a:lnTo>
                    <a:pt x="4004" y="8497"/>
                  </a:lnTo>
                  <a:lnTo>
                    <a:pt x="3947" y="8439"/>
                  </a:lnTo>
                  <a:lnTo>
                    <a:pt x="3774" y="8526"/>
                  </a:lnTo>
                  <a:lnTo>
                    <a:pt x="3630" y="8526"/>
                  </a:lnTo>
                  <a:lnTo>
                    <a:pt x="3544" y="8439"/>
                  </a:lnTo>
                  <a:lnTo>
                    <a:pt x="3486" y="8526"/>
                  </a:lnTo>
                  <a:lnTo>
                    <a:pt x="3342" y="8526"/>
                  </a:lnTo>
                  <a:lnTo>
                    <a:pt x="3284" y="8497"/>
                  </a:lnTo>
                  <a:lnTo>
                    <a:pt x="3284" y="8554"/>
                  </a:lnTo>
                  <a:lnTo>
                    <a:pt x="3227" y="8698"/>
                  </a:lnTo>
                  <a:lnTo>
                    <a:pt x="3428" y="8785"/>
                  </a:lnTo>
                  <a:lnTo>
                    <a:pt x="3457" y="8986"/>
                  </a:lnTo>
                  <a:lnTo>
                    <a:pt x="3342" y="9188"/>
                  </a:lnTo>
                  <a:lnTo>
                    <a:pt x="3342" y="9447"/>
                  </a:lnTo>
                  <a:lnTo>
                    <a:pt x="3284" y="9562"/>
                  </a:lnTo>
                  <a:lnTo>
                    <a:pt x="3371" y="9649"/>
                  </a:lnTo>
                  <a:lnTo>
                    <a:pt x="3342" y="9937"/>
                  </a:lnTo>
                  <a:lnTo>
                    <a:pt x="3169" y="10139"/>
                  </a:lnTo>
                  <a:lnTo>
                    <a:pt x="3140" y="10369"/>
                  </a:lnTo>
                  <a:lnTo>
                    <a:pt x="2996" y="10628"/>
                  </a:lnTo>
                  <a:lnTo>
                    <a:pt x="2939" y="11463"/>
                  </a:lnTo>
                  <a:lnTo>
                    <a:pt x="2651" y="11809"/>
                  </a:lnTo>
                  <a:lnTo>
                    <a:pt x="2651" y="12039"/>
                  </a:lnTo>
                  <a:lnTo>
                    <a:pt x="2564" y="12270"/>
                  </a:lnTo>
                  <a:lnTo>
                    <a:pt x="2679" y="12270"/>
                  </a:lnTo>
                  <a:lnTo>
                    <a:pt x="2708" y="12328"/>
                  </a:lnTo>
                  <a:lnTo>
                    <a:pt x="2593" y="12472"/>
                  </a:lnTo>
                  <a:lnTo>
                    <a:pt x="2593" y="12558"/>
                  </a:lnTo>
                  <a:lnTo>
                    <a:pt x="2651" y="12788"/>
                  </a:lnTo>
                  <a:lnTo>
                    <a:pt x="2651" y="12932"/>
                  </a:lnTo>
                  <a:lnTo>
                    <a:pt x="2881" y="13278"/>
                  </a:lnTo>
                  <a:lnTo>
                    <a:pt x="2766" y="13480"/>
                  </a:lnTo>
                  <a:lnTo>
                    <a:pt x="2823" y="13566"/>
                  </a:lnTo>
                  <a:lnTo>
                    <a:pt x="2967" y="13537"/>
                  </a:lnTo>
                  <a:lnTo>
                    <a:pt x="2996" y="13451"/>
                  </a:lnTo>
                  <a:lnTo>
                    <a:pt x="3083" y="13307"/>
                  </a:lnTo>
                  <a:lnTo>
                    <a:pt x="3140" y="13364"/>
                  </a:lnTo>
                  <a:lnTo>
                    <a:pt x="3313" y="13393"/>
                  </a:lnTo>
                  <a:lnTo>
                    <a:pt x="3400" y="13480"/>
                  </a:lnTo>
                  <a:lnTo>
                    <a:pt x="3428" y="13710"/>
                  </a:lnTo>
                  <a:lnTo>
                    <a:pt x="3544" y="13854"/>
                  </a:lnTo>
                  <a:lnTo>
                    <a:pt x="3515" y="14084"/>
                  </a:lnTo>
                  <a:lnTo>
                    <a:pt x="3630" y="14113"/>
                  </a:lnTo>
                  <a:lnTo>
                    <a:pt x="3745" y="14372"/>
                  </a:lnTo>
                  <a:lnTo>
                    <a:pt x="3860" y="14372"/>
                  </a:lnTo>
                  <a:lnTo>
                    <a:pt x="3860" y="14257"/>
                  </a:lnTo>
                  <a:lnTo>
                    <a:pt x="3889" y="14171"/>
                  </a:lnTo>
                  <a:lnTo>
                    <a:pt x="3947" y="14344"/>
                  </a:lnTo>
                  <a:lnTo>
                    <a:pt x="4062" y="14516"/>
                  </a:lnTo>
                  <a:lnTo>
                    <a:pt x="4062" y="14689"/>
                  </a:lnTo>
                  <a:lnTo>
                    <a:pt x="4177" y="14747"/>
                  </a:lnTo>
                  <a:lnTo>
                    <a:pt x="4264" y="15208"/>
                  </a:lnTo>
                  <a:lnTo>
                    <a:pt x="4206" y="15265"/>
                  </a:lnTo>
                  <a:lnTo>
                    <a:pt x="4177" y="15352"/>
                  </a:lnTo>
                  <a:lnTo>
                    <a:pt x="4120" y="15294"/>
                  </a:lnTo>
                  <a:lnTo>
                    <a:pt x="3947" y="15409"/>
                  </a:lnTo>
                  <a:lnTo>
                    <a:pt x="3918" y="15553"/>
                  </a:lnTo>
                  <a:lnTo>
                    <a:pt x="4235" y="15669"/>
                  </a:lnTo>
                  <a:lnTo>
                    <a:pt x="4292" y="15525"/>
                  </a:lnTo>
                  <a:lnTo>
                    <a:pt x="4350" y="15553"/>
                  </a:lnTo>
                  <a:lnTo>
                    <a:pt x="4379" y="15755"/>
                  </a:lnTo>
                  <a:lnTo>
                    <a:pt x="4523" y="15899"/>
                  </a:lnTo>
                  <a:lnTo>
                    <a:pt x="4840" y="16187"/>
                  </a:lnTo>
                  <a:lnTo>
                    <a:pt x="4955" y="16302"/>
                  </a:lnTo>
                  <a:lnTo>
                    <a:pt x="5070" y="16245"/>
                  </a:lnTo>
                  <a:lnTo>
                    <a:pt x="5272" y="16273"/>
                  </a:lnTo>
                  <a:lnTo>
                    <a:pt x="5502" y="16331"/>
                  </a:lnTo>
                  <a:lnTo>
                    <a:pt x="5646" y="16648"/>
                  </a:lnTo>
                  <a:lnTo>
                    <a:pt x="5761" y="16821"/>
                  </a:lnTo>
                  <a:lnTo>
                    <a:pt x="5963" y="16936"/>
                  </a:lnTo>
                  <a:lnTo>
                    <a:pt x="5992" y="17051"/>
                  </a:lnTo>
                  <a:lnTo>
                    <a:pt x="5934" y="17109"/>
                  </a:lnTo>
                  <a:lnTo>
                    <a:pt x="5934" y="17310"/>
                  </a:lnTo>
                  <a:lnTo>
                    <a:pt x="5790" y="17426"/>
                  </a:lnTo>
                  <a:lnTo>
                    <a:pt x="5617" y="17310"/>
                  </a:lnTo>
                  <a:lnTo>
                    <a:pt x="5416" y="17310"/>
                  </a:lnTo>
                  <a:lnTo>
                    <a:pt x="5185" y="17541"/>
                  </a:lnTo>
                  <a:lnTo>
                    <a:pt x="4868" y="17454"/>
                  </a:lnTo>
                  <a:lnTo>
                    <a:pt x="4868" y="17310"/>
                  </a:lnTo>
                  <a:lnTo>
                    <a:pt x="5012" y="17138"/>
                  </a:lnTo>
                  <a:lnTo>
                    <a:pt x="5041" y="16821"/>
                  </a:lnTo>
                  <a:lnTo>
                    <a:pt x="4897" y="16677"/>
                  </a:lnTo>
                  <a:lnTo>
                    <a:pt x="4667" y="16677"/>
                  </a:lnTo>
                  <a:lnTo>
                    <a:pt x="4609" y="16561"/>
                  </a:lnTo>
                  <a:lnTo>
                    <a:pt x="4292" y="16475"/>
                  </a:lnTo>
                  <a:lnTo>
                    <a:pt x="4091" y="16273"/>
                  </a:lnTo>
                  <a:lnTo>
                    <a:pt x="3947" y="16475"/>
                  </a:lnTo>
                  <a:lnTo>
                    <a:pt x="3889" y="16705"/>
                  </a:lnTo>
                  <a:lnTo>
                    <a:pt x="3774" y="16561"/>
                  </a:lnTo>
                  <a:lnTo>
                    <a:pt x="3313" y="16216"/>
                  </a:lnTo>
                  <a:lnTo>
                    <a:pt x="3313" y="16129"/>
                  </a:lnTo>
                  <a:lnTo>
                    <a:pt x="3400" y="16014"/>
                  </a:lnTo>
                  <a:lnTo>
                    <a:pt x="3400" y="15899"/>
                  </a:lnTo>
                  <a:lnTo>
                    <a:pt x="3284" y="15899"/>
                  </a:lnTo>
                  <a:lnTo>
                    <a:pt x="3198" y="15726"/>
                  </a:lnTo>
                  <a:lnTo>
                    <a:pt x="2996" y="15697"/>
                  </a:lnTo>
                  <a:lnTo>
                    <a:pt x="2996" y="15525"/>
                  </a:lnTo>
                  <a:lnTo>
                    <a:pt x="2737" y="15208"/>
                  </a:lnTo>
                  <a:lnTo>
                    <a:pt x="2622" y="15208"/>
                  </a:lnTo>
                  <a:lnTo>
                    <a:pt x="2507" y="14805"/>
                  </a:lnTo>
                  <a:lnTo>
                    <a:pt x="2305" y="14747"/>
                  </a:lnTo>
                  <a:lnTo>
                    <a:pt x="2305" y="14603"/>
                  </a:lnTo>
                  <a:lnTo>
                    <a:pt x="2161" y="14488"/>
                  </a:lnTo>
                  <a:lnTo>
                    <a:pt x="2161" y="14401"/>
                  </a:lnTo>
                  <a:lnTo>
                    <a:pt x="1959" y="14488"/>
                  </a:lnTo>
                  <a:lnTo>
                    <a:pt x="1959" y="14689"/>
                  </a:lnTo>
                  <a:lnTo>
                    <a:pt x="1815" y="14689"/>
                  </a:lnTo>
                  <a:lnTo>
                    <a:pt x="1729" y="14545"/>
                  </a:lnTo>
                  <a:lnTo>
                    <a:pt x="1671" y="14171"/>
                  </a:lnTo>
                  <a:lnTo>
                    <a:pt x="1700" y="14056"/>
                  </a:lnTo>
                  <a:lnTo>
                    <a:pt x="1671" y="13739"/>
                  </a:lnTo>
                  <a:lnTo>
                    <a:pt x="1815" y="13681"/>
                  </a:lnTo>
                  <a:lnTo>
                    <a:pt x="1815" y="13249"/>
                  </a:lnTo>
                  <a:lnTo>
                    <a:pt x="1931" y="13278"/>
                  </a:lnTo>
                  <a:lnTo>
                    <a:pt x="2017" y="13105"/>
                  </a:lnTo>
                  <a:lnTo>
                    <a:pt x="1902" y="13076"/>
                  </a:lnTo>
                  <a:lnTo>
                    <a:pt x="2046" y="12846"/>
                  </a:lnTo>
                  <a:lnTo>
                    <a:pt x="1988" y="12760"/>
                  </a:lnTo>
                  <a:lnTo>
                    <a:pt x="2132" y="12558"/>
                  </a:lnTo>
                  <a:lnTo>
                    <a:pt x="2017" y="12529"/>
                  </a:lnTo>
                  <a:lnTo>
                    <a:pt x="2075" y="12183"/>
                  </a:lnTo>
                  <a:lnTo>
                    <a:pt x="2132" y="12011"/>
                  </a:lnTo>
                  <a:lnTo>
                    <a:pt x="2219" y="11838"/>
                  </a:lnTo>
                  <a:lnTo>
                    <a:pt x="2247" y="11550"/>
                  </a:lnTo>
                  <a:lnTo>
                    <a:pt x="2507" y="11377"/>
                  </a:lnTo>
                  <a:lnTo>
                    <a:pt x="2766" y="10657"/>
                  </a:lnTo>
                  <a:lnTo>
                    <a:pt x="2881" y="10571"/>
                  </a:lnTo>
                  <a:lnTo>
                    <a:pt x="2881" y="10225"/>
                  </a:lnTo>
                  <a:lnTo>
                    <a:pt x="2737" y="9966"/>
                  </a:lnTo>
                  <a:lnTo>
                    <a:pt x="2766" y="9649"/>
                  </a:lnTo>
                  <a:lnTo>
                    <a:pt x="2679" y="9447"/>
                  </a:lnTo>
                  <a:lnTo>
                    <a:pt x="2622" y="9102"/>
                  </a:lnTo>
                  <a:lnTo>
                    <a:pt x="2507" y="8986"/>
                  </a:lnTo>
                  <a:lnTo>
                    <a:pt x="2507" y="8727"/>
                  </a:lnTo>
                  <a:lnTo>
                    <a:pt x="2478" y="8526"/>
                  </a:lnTo>
                  <a:lnTo>
                    <a:pt x="2535" y="8324"/>
                  </a:lnTo>
                  <a:lnTo>
                    <a:pt x="2391" y="7863"/>
                  </a:lnTo>
                  <a:lnTo>
                    <a:pt x="2103" y="7575"/>
                  </a:lnTo>
                  <a:lnTo>
                    <a:pt x="1758" y="7287"/>
                  </a:lnTo>
                  <a:lnTo>
                    <a:pt x="1470" y="6941"/>
                  </a:lnTo>
                  <a:lnTo>
                    <a:pt x="1470" y="6740"/>
                  </a:lnTo>
                  <a:lnTo>
                    <a:pt x="1326" y="6365"/>
                  </a:lnTo>
                  <a:lnTo>
                    <a:pt x="1556" y="6221"/>
                  </a:lnTo>
                  <a:lnTo>
                    <a:pt x="1585" y="6049"/>
                  </a:lnTo>
                  <a:lnTo>
                    <a:pt x="1441" y="5473"/>
                  </a:lnTo>
                  <a:lnTo>
                    <a:pt x="1556" y="5300"/>
                  </a:lnTo>
                  <a:lnTo>
                    <a:pt x="1758" y="5185"/>
                  </a:lnTo>
                  <a:lnTo>
                    <a:pt x="1729" y="4954"/>
                  </a:lnTo>
                  <a:lnTo>
                    <a:pt x="1499" y="4839"/>
                  </a:lnTo>
                  <a:lnTo>
                    <a:pt x="1470" y="4608"/>
                  </a:lnTo>
                  <a:lnTo>
                    <a:pt x="1326" y="4320"/>
                  </a:lnTo>
                  <a:lnTo>
                    <a:pt x="1153" y="4263"/>
                  </a:lnTo>
                  <a:lnTo>
                    <a:pt x="894" y="3687"/>
                  </a:lnTo>
                  <a:lnTo>
                    <a:pt x="606" y="3485"/>
                  </a:lnTo>
                  <a:lnTo>
                    <a:pt x="519" y="3312"/>
                  </a:lnTo>
                  <a:lnTo>
                    <a:pt x="375" y="3168"/>
                  </a:lnTo>
                  <a:lnTo>
                    <a:pt x="174" y="2852"/>
                  </a:lnTo>
                  <a:lnTo>
                    <a:pt x="30" y="2794"/>
                  </a:lnTo>
                  <a:lnTo>
                    <a:pt x="1" y="2621"/>
                  </a:lnTo>
                  <a:lnTo>
                    <a:pt x="289" y="2506"/>
                  </a:lnTo>
                  <a:lnTo>
                    <a:pt x="490" y="2333"/>
                  </a:lnTo>
                  <a:lnTo>
                    <a:pt x="404" y="2160"/>
                  </a:lnTo>
                  <a:lnTo>
                    <a:pt x="404" y="1815"/>
                  </a:lnTo>
                  <a:lnTo>
                    <a:pt x="577" y="1671"/>
                  </a:lnTo>
                  <a:lnTo>
                    <a:pt x="519" y="1296"/>
                  </a:lnTo>
                  <a:lnTo>
                    <a:pt x="692" y="1037"/>
                  </a:lnTo>
                  <a:lnTo>
                    <a:pt x="1095" y="1210"/>
                  </a:lnTo>
                  <a:lnTo>
                    <a:pt x="1355" y="1008"/>
                  </a:lnTo>
                  <a:lnTo>
                    <a:pt x="1614" y="1008"/>
                  </a:lnTo>
                  <a:lnTo>
                    <a:pt x="1671" y="893"/>
                  </a:lnTo>
                  <a:lnTo>
                    <a:pt x="1671" y="605"/>
                  </a:lnTo>
                  <a:lnTo>
                    <a:pt x="1815" y="490"/>
                  </a:lnTo>
                  <a:lnTo>
                    <a:pt x="2103" y="519"/>
                  </a:lnTo>
                  <a:lnTo>
                    <a:pt x="2190" y="403"/>
                  </a:lnTo>
                  <a:lnTo>
                    <a:pt x="2075" y="230"/>
                  </a:lnTo>
                  <a:lnTo>
                    <a:pt x="2075" y="115"/>
                  </a:lnTo>
                  <a:lnTo>
                    <a:pt x="2305" y="29"/>
                  </a:lnTo>
                  <a:lnTo>
                    <a:pt x="2651" y="0"/>
                  </a:lnTo>
                  <a:lnTo>
                    <a:pt x="2651" y="0"/>
                  </a:lnTo>
                  <a:close/>
                  <a:moveTo>
                    <a:pt x="3284" y="16417"/>
                  </a:moveTo>
                  <a:lnTo>
                    <a:pt x="3371" y="16590"/>
                  </a:lnTo>
                  <a:lnTo>
                    <a:pt x="3428" y="16561"/>
                  </a:lnTo>
                  <a:lnTo>
                    <a:pt x="3400" y="16417"/>
                  </a:lnTo>
                  <a:lnTo>
                    <a:pt x="3342" y="16360"/>
                  </a:lnTo>
                  <a:close/>
                  <a:moveTo>
                    <a:pt x="2564" y="15323"/>
                  </a:moveTo>
                  <a:lnTo>
                    <a:pt x="2622" y="15553"/>
                  </a:lnTo>
                  <a:lnTo>
                    <a:pt x="2651" y="15438"/>
                  </a:lnTo>
                  <a:lnTo>
                    <a:pt x="2651" y="15352"/>
                  </a:lnTo>
                  <a:lnTo>
                    <a:pt x="2593" y="15352"/>
                  </a:lnTo>
                  <a:close/>
                  <a:moveTo>
                    <a:pt x="1787" y="14776"/>
                  </a:moveTo>
                  <a:lnTo>
                    <a:pt x="1729" y="14920"/>
                  </a:lnTo>
                  <a:lnTo>
                    <a:pt x="1787" y="15006"/>
                  </a:lnTo>
                  <a:lnTo>
                    <a:pt x="1787" y="15237"/>
                  </a:lnTo>
                  <a:lnTo>
                    <a:pt x="1931" y="15035"/>
                  </a:lnTo>
                  <a:lnTo>
                    <a:pt x="1931" y="14776"/>
                  </a:lnTo>
                  <a:cubicBezTo>
                    <a:pt x="1902" y="14776"/>
                    <a:pt x="1844" y="14776"/>
                    <a:pt x="1815" y="14776"/>
                  </a:cubicBezTo>
                  <a:close/>
                  <a:moveTo>
                    <a:pt x="5848" y="9995"/>
                  </a:moveTo>
                  <a:lnTo>
                    <a:pt x="5848" y="10167"/>
                  </a:lnTo>
                  <a:lnTo>
                    <a:pt x="5992" y="10311"/>
                  </a:lnTo>
                  <a:lnTo>
                    <a:pt x="6107" y="10283"/>
                  </a:lnTo>
                  <a:lnTo>
                    <a:pt x="5819" y="9995"/>
                  </a:lnTo>
                  <a:close/>
                  <a:moveTo>
                    <a:pt x="3659" y="12731"/>
                  </a:moveTo>
                  <a:lnTo>
                    <a:pt x="3457" y="12817"/>
                  </a:lnTo>
                  <a:lnTo>
                    <a:pt x="3601" y="12846"/>
                  </a:lnTo>
                  <a:close/>
                  <a:moveTo>
                    <a:pt x="3688" y="12961"/>
                  </a:moveTo>
                  <a:lnTo>
                    <a:pt x="3544" y="13076"/>
                  </a:lnTo>
                  <a:lnTo>
                    <a:pt x="3544" y="13220"/>
                  </a:lnTo>
                  <a:lnTo>
                    <a:pt x="3716" y="13336"/>
                  </a:lnTo>
                  <a:lnTo>
                    <a:pt x="3774" y="1313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675" name="Google Shape;1675;p79"/>
            <p:cNvSpPr/>
            <p:nvPr/>
          </p:nvSpPr>
          <p:spPr>
            <a:xfrm>
              <a:off x="6397560" y="3363480"/>
              <a:ext cx="224647" cy="506496"/>
            </a:xfrm>
            <a:custGeom>
              <a:rect b="b" l="l" r="r" t="t"/>
              <a:pathLst>
                <a:path extrusionOk="0" h="22266" w="9880">
                  <a:moveTo>
                    <a:pt x="4407" y="87"/>
                  </a:moveTo>
                  <a:lnTo>
                    <a:pt x="4609" y="1"/>
                  </a:lnTo>
                  <a:lnTo>
                    <a:pt x="4868" y="87"/>
                  </a:lnTo>
                  <a:lnTo>
                    <a:pt x="5012" y="1"/>
                  </a:lnTo>
                  <a:lnTo>
                    <a:pt x="5271" y="1"/>
                  </a:lnTo>
                  <a:lnTo>
                    <a:pt x="5415" y="289"/>
                  </a:lnTo>
                  <a:lnTo>
                    <a:pt x="5646" y="462"/>
                  </a:lnTo>
                  <a:lnTo>
                    <a:pt x="5703" y="836"/>
                  </a:lnTo>
                  <a:lnTo>
                    <a:pt x="5905" y="836"/>
                  </a:lnTo>
                  <a:lnTo>
                    <a:pt x="6106" y="1038"/>
                  </a:lnTo>
                  <a:lnTo>
                    <a:pt x="6106" y="1383"/>
                  </a:lnTo>
                  <a:lnTo>
                    <a:pt x="6279" y="1758"/>
                  </a:lnTo>
                  <a:lnTo>
                    <a:pt x="6308" y="2103"/>
                  </a:lnTo>
                  <a:lnTo>
                    <a:pt x="6250" y="2564"/>
                  </a:lnTo>
                  <a:lnTo>
                    <a:pt x="6250" y="2795"/>
                  </a:lnTo>
                  <a:lnTo>
                    <a:pt x="6193" y="2939"/>
                  </a:lnTo>
                  <a:lnTo>
                    <a:pt x="5991" y="3025"/>
                  </a:lnTo>
                  <a:lnTo>
                    <a:pt x="5962" y="3227"/>
                  </a:lnTo>
                  <a:lnTo>
                    <a:pt x="5847" y="3284"/>
                  </a:lnTo>
                  <a:lnTo>
                    <a:pt x="5790" y="3428"/>
                  </a:lnTo>
                  <a:lnTo>
                    <a:pt x="5905" y="3630"/>
                  </a:lnTo>
                  <a:lnTo>
                    <a:pt x="5818" y="3774"/>
                  </a:lnTo>
                  <a:lnTo>
                    <a:pt x="5674" y="3716"/>
                  </a:lnTo>
                  <a:lnTo>
                    <a:pt x="5502" y="3860"/>
                  </a:lnTo>
                  <a:lnTo>
                    <a:pt x="5415" y="4062"/>
                  </a:lnTo>
                  <a:lnTo>
                    <a:pt x="5530" y="4206"/>
                  </a:lnTo>
                  <a:lnTo>
                    <a:pt x="5415" y="4379"/>
                  </a:lnTo>
                  <a:lnTo>
                    <a:pt x="5415" y="4552"/>
                  </a:lnTo>
                  <a:lnTo>
                    <a:pt x="5588" y="4638"/>
                  </a:lnTo>
                  <a:lnTo>
                    <a:pt x="5674" y="4782"/>
                  </a:lnTo>
                  <a:lnTo>
                    <a:pt x="5847" y="4926"/>
                  </a:lnTo>
                  <a:lnTo>
                    <a:pt x="5818" y="5185"/>
                  </a:lnTo>
                  <a:lnTo>
                    <a:pt x="5905" y="5445"/>
                  </a:lnTo>
                  <a:lnTo>
                    <a:pt x="6164" y="5272"/>
                  </a:lnTo>
                  <a:lnTo>
                    <a:pt x="6682" y="5156"/>
                  </a:lnTo>
                  <a:lnTo>
                    <a:pt x="6740" y="5329"/>
                  </a:lnTo>
                  <a:lnTo>
                    <a:pt x="6654" y="5473"/>
                  </a:lnTo>
                  <a:lnTo>
                    <a:pt x="6798" y="5589"/>
                  </a:lnTo>
                  <a:lnTo>
                    <a:pt x="7086" y="5502"/>
                  </a:lnTo>
                  <a:lnTo>
                    <a:pt x="7143" y="5704"/>
                  </a:lnTo>
                  <a:lnTo>
                    <a:pt x="7057" y="5905"/>
                  </a:lnTo>
                  <a:lnTo>
                    <a:pt x="7201" y="6078"/>
                  </a:lnTo>
                  <a:lnTo>
                    <a:pt x="7489" y="6136"/>
                  </a:lnTo>
                  <a:lnTo>
                    <a:pt x="7431" y="6251"/>
                  </a:lnTo>
                  <a:lnTo>
                    <a:pt x="7518" y="6395"/>
                  </a:lnTo>
                  <a:lnTo>
                    <a:pt x="7547" y="6309"/>
                  </a:lnTo>
                  <a:lnTo>
                    <a:pt x="7863" y="6251"/>
                  </a:lnTo>
                  <a:lnTo>
                    <a:pt x="8094" y="6395"/>
                  </a:lnTo>
                  <a:lnTo>
                    <a:pt x="8094" y="6568"/>
                  </a:lnTo>
                  <a:lnTo>
                    <a:pt x="8007" y="6769"/>
                  </a:lnTo>
                  <a:lnTo>
                    <a:pt x="8007" y="6913"/>
                  </a:lnTo>
                  <a:lnTo>
                    <a:pt x="7748" y="7288"/>
                  </a:lnTo>
                  <a:lnTo>
                    <a:pt x="7547" y="7489"/>
                  </a:lnTo>
                  <a:lnTo>
                    <a:pt x="7575" y="7634"/>
                  </a:lnTo>
                  <a:lnTo>
                    <a:pt x="7748" y="7547"/>
                  </a:lnTo>
                  <a:lnTo>
                    <a:pt x="8094" y="7605"/>
                  </a:lnTo>
                  <a:lnTo>
                    <a:pt x="8151" y="7662"/>
                  </a:lnTo>
                  <a:lnTo>
                    <a:pt x="8324" y="7518"/>
                  </a:lnTo>
                  <a:lnTo>
                    <a:pt x="8468" y="7720"/>
                  </a:lnTo>
                  <a:lnTo>
                    <a:pt x="8411" y="8008"/>
                  </a:lnTo>
                  <a:lnTo>
                    <a:pt x="8497" y="8210"/>
                  </a:lnTo>
                  <a:lnTo>
                    <a:pt x="8756" y="8354"/>
                  </a:lnTo>
                  <a:lnTo>
                    <a:pt x="8900" y="8210"/>
                  </a:lnTo>
                  <a:lnTo>
                    <a:pt x="9159" y="8210"/>
                  </a:lnTo>
                  <a:lnTo>
                    <a:pt x="9649" y="7979"/>
                  </a:lnTo>
                  <a:lnTo>
                    <a:pt x="9880" y="8066"/>
                  </a:lnTo>
                  <a:lnTo>
                    <a:pt x="9851" y="8267"/>
                  </a:lnTo>
                  <a:lnTo>
                    <a:pt x="9534" y="8526"/>
                  </a:lnTo>
                  <a:lnTo>
                    <a:pt x="9217" y="8613"/>
                  </a:lnTo>
                  <a:lnTo>
                    <a:pt x="9217" y="8814"/>
                  </a:lnTo>
                  <a:lnTo>
                    <a:pt x="9102" y="8987"/>
                  </a:lnTo>
                  <a:lnTo>
                    <a:pt x="9188" y="9131"/>
                  </a:lnTo>
                  <a:lnTo>
                    <a:pt x="8958" y="9304"/>
                  </a:lnTo>
                  <a:lnTo>
                    <a:pt x="8843" y="9304"/>
                  </a:lnTo>
                  <a:lnTo>
                    <a:pt x="8699" y="9621"/>
                  </a:lnTo>
                  <a:lnTo>
                    <a:pt x="8382" y="9650"/>
                  </a:lnTo>
                  <a:lnTo>
                    <a:pt x="8123" y="9736"/>
                  </a:lnTo>
                  <a:lnTo>
                    <a:pt x="8123" y="9851"/>
                  </a:lnTo>
                  <a:lnTo>
                    <a:pt x="8267" y="10024"/>
                  </a:lnTo>
                  <a:lnTo>
                    <a:pt x="8180" y="10139"/>
                  </a:lnTo>
                  <a:lnTo>
                    <a:pt x="7892" y="10082"/>
                  </a:lnTo>
                  <a:lnTo>
                    <a:pt x="7748" y="10226"/>
                  </a:lnTo>
                  <a:lnTo>
                    <a:pt x="7748" y="10514"/>
                  </a:lnTo>
                  <a:lnTo>
                    <a:pt x="7691" y="10629"/>
                  </a:lnTo>
                  <a:lnTo>
                    <a:pt x="7431" y="10629"/>
                  </a:lnTo>
                  <a:lnTo>
                    <a:pt x="7172" y="10831"/>
                  </a:lnTo>
                  <a:lnTo>
                    <a:pt x="6769" y="10658"/>
                  </a:lnTo>
                  <a:lnTo>
                    <a:pt x="6567" y="10888"/>
                  </a:lnTo>
                  <a:lnTo>
                    <a:pt x="6625" y="11291"/>
                  </a:lnTo>
                  <a:lnTo>
                    <a:pt x="6481" y="11435"/>
                  </a:lnTo>
                  <a:lnTo>
                    <a:pt x="6481" y="11781"/>
                  </a:lnTo>
                  <a:lnTo>
                    <a:pt x="6567" y="11954"/>
                  </a:lnTo>
                  <a:lnTo>
                    <a:pt x="6337" y="12098"/>
                  </a:lnTo>
                  <a:lnTo>
                    <a:pt x="6049" y="12213"/>
                  </a:lnTo>
                  <a:lnTo>
                    <a:pt x="6078" y="12415"/>
                  </a:lnTo>
                  <a:lnTo>
                    <a:pt x="6250" y="12444"/>
                  </a:lnTo>
                  <a:lnTo>
                    <a:pt x="6423" y="12760"/>
                  </a:lnTo>
                  <a:lnTo>
                    <a:pt x="6596" y="12933"/>
                  </a:lnTo>
                  <a:lnTo>
                    <a:pt x="6654" y="13077"/>
                  </a:lnTo>
                  <a:lnTo>
                    <a:pt x="6942" y="13279"/>
                  </a:lnTo>
                  <a:lnTo>
                    <a:pt x="7201" y="13855"/>
                  </a:lnTo>
                  <a:lnTo>
                    <a:pt x="7403" y="13941"/>
                  </a:lnTo>
                  <a:lnTo>
                    <a:pt x="7518" y="14229"/>
                  </a:lnTo>
                  <a:lnTo>
                    <a:pt x="7547" y="14460"/>
                  </a:lnTo>
                  <a:lnTo>
                    <a:pt x="7806" y="14575"/>
                  </a:lnTo>
                  <a:lnTo>
                    <a:pt x="7806" y="14805"/>
                  </a:lnTo>
                  <a:lnTo>
                    <a:pt x="7604" y="14892"/>
                  </a:lnTo>
                  <a:lnTo>
                    <a:pt x="7518" y="15065"/>
                  </a:lnTo>
                  <a:lnTo>
                    <a:pt x="7633" y="15612"/>
                  </a:lnTo>
                  <a:lnTo>
                    <a:pt x="7604" y="15785"/>
                  </a:lnTo>
                  <a:lnTo>
                    <a:pt x="7374" y="15929"/>
                  </a:lnTo>
                  <a:lnTo>
                    <a:pt x="7518" y="16303"/>
                  </a:lnTo>
                  <a:lnTo>
                    <a:pt x="7518" y="16505"/>
                  </a:lnTo>
                  <a:lnTo>
                    <a:pt x="7806" y="16879"/>
                  </a:lnTo>
                  <a:lnTo>
                    <a:pt x="8151" y="17138"/>
                  </a:lnTo>
                  <a:lnTo>
                    <a:pt x="8468" y="17426"/>
                  </a:lnTo>
                  <a:lnTo>
                    <a:pt x="8612" y="17916"/>
                  </a:lnTo>
                  <a:lnTo>
                    <a:pt x="8526" y="18089"/>
                  </a:lnTo>
                  <a:lnTo>
                    <a:pt x="8583" y="18319"/>
                  </a:lnTo>
                  <a:lnTo>
                    <a:pt x="8555" y="18550"/>
                  </a:lnTo>
                  <a:lnTo>
                    <a:pt x="8670" y="18694"/>
                  </a:lnTo>
                  <a:lnTo>
                    <a:pt x="8727" y="19010"/>
                  </a:lnTo>
                  <a:lnTo>
                    <a:pt x="8814" y="19212"/>
                  </a:lnTo>
                  <a:lnTo>
                    <a:pt x="8814" y="19529"/>
                  </a:lnTo>
                  <a:lnTo>
                    <a:pt x="8958" y="19788"/>
                  </a:lnTo>
                  <a:lnTo>
                    <a:pt x="8958" y="20134"/>
                  </a:lnTo>
                  <a:lnTo>
                    <a:pt x="8814" y="20220"/>
                  </a:lnTo>
                  <a:lnTo>
                    <a:pt x="8555" y="20940"/>
                  </a:lnTo>
                  <a:lnTo>
                    <a:pt x="8324" y="21113"/>
                  </a:lnTo>
                  <a:lnTo>
                    <a:pt x="8267" y="21401"/>
                  </a:lnTo>
                  <a:lnTo>
                    <a:pt x="8180" y="21574"/>
                  </a:lnTo>
                  <a:lnTo>
                    <a:pt x="8123" y="21747"/>
                  </a:lnTo>
                  <a:lnTo>
                    <a:pt x="8123" y="21718"/>
                  </a:lnTo>
                  <a:lnTo>
                    <a:pt x="8007" y="21948"/>
                  </a:lnTo>
                  <a:lnTo>
                    <a:pt x="7979" y="22265"/>
                  </a:lnTo>
                  <a:lnTo>
                    <a:pt x="7892" y="21920"/>
                  </a:lnTo>
                  <a:lnTo>
                    <a:pt x="7892" y="21574"/>
                  </a:lnTo>
                  <a:lnTo>
                    <a:pt x="7806" y="21459"/>
                  </a:lnTo>
                  <a:lnTo>
                    <a:pt x="7806" y="21343"/>
                  </a:lnTo>
                  <a:lnTo>
                    <a:pt x="7892" y="21372"/>
                  </a:lnTo>
                  <a:lnTo>
                    <a:pt x="7979" y="21315"/>
                  </a:lnTo>
                  <a:lnTo>
                    <a:pt x="8094" y="21084"/>
                  </a:lnTo>
                  <a:lnTo>
                    <a:pt x="8094" y="20911"/>
                  </a:lnTo>
                  <a:lnTo>
                    <a:pt x="8036" y="20825"/>
                  </a:lnTo>
                  <a:lnTo>
                    <a:pt x="8065" y="20537"/>
                  </a:lnTo>
                  <a:lnTo>
                    <a:pt x="8151" y="20508"/>
                  </a:lnTo>
                  <a:lnTo>
                    <a:pt x="8209" y="20364"/>
                  </a:lnTo>
                  <a:lnTo>
                    <a:pt x="8094" y="20076"/>
                  </a:lnTo>
                  <a:lnTo>
                    <a:pt x="8267" y="19961"/>
                  </a:lnTo>
                  <a:lnTo>
                    <a:pt x="8094" y="19788"/>
                  </a:lnTo>
                  <a:lnTo>
                    <a:pt x="7979" y="19615"/>
                  </a:lnTo>
                  <a:lnTo>
                    <a:pt x="7979" y="19327"/>
                  </a:lnTo>
                  <a:lnTo>
                    <a:pt x="8065" y="19212"/>
                  </a:lnTo>
                  <a:lnTo>
                    <a:pt x="8007" y="19010"/>
                  </a:lnTo>
                  <a:lnTo>
                    <a:pt x="7892" y="18924"/>
                  </a:lnTo>
                  <a:lnTo>
                    <a:pt x="7806" y="18262"/>
                  </a:lnTo>
                  <a:lnTo>
                    <a:pt x="7662" y="18118"/>
                  </a:lnTo>
                  <a:lnTo>
                    <a:pt x="7604" y="17887"/>
                  </a:lnTo>
                  <a:lnTo>
                    <a:pt x="7460" y="17599"/>
                  </a:lnTo>
                  <a:lnTo>
                    <a:pt x="7403" y="17974"/>
                  </a:lnTo>
                  <a:lnTo>
                    <a:pt x="7345" y="18031"/>
                  </a:lnTo>
                  <a:lnTo>
                    <a:pt x="7345" y="17830"/>
                  </a:lnTo>
                  <a:lnTo>
                    <a:pt x="7230" y="17628"/>
                  </a:lnTo>
                  <a:lnTo>
                    <a:pt x="7230" y="17138"/>
                  </a:lnTo>
                  <a:lnTo>
                    <a:pt x="7086" y="16937"/>
                  </a:lnTo>
                  <a:lnTo>
                    <a:pt x="7057" y="16706"/>
                  </a:lnTo>
                  <a:lnTo>
                    <a:pt x="7143" y="16620"/>
                  </a:lnTo>
                  <a:lnTo>
                    <a:pt x="6855" y="16476"/>
                  </a:lnTo>
                  <a:lnTo>
                    <a:pt x="6855" y="16073"/>
                  </a:lnTo>
                  <a:lnTo>
                    <a:pt x="6798" y="16073"/>
                  </a:lnTo>
                  <a:lnTo>
                    <a:pt x="6682" y="15266"/>
                  </a:lnTo>
                  <a:lnTo>
                    <a:pt x="6567" y="15180"/>
                  </a:lnTo>
                  <a:lnTo>
                    <a:pt x="6510" y="14949"/>
                  </a:lnTo>
                  <a:lnTo>
                    <a:pt x="6596" y="14921"/>
                  </a:lnTo>
                  <a:lnTo>
                    <a:pt x="6596" y="14777"/>
                  </a:lnTo>
                  <a:lnTo>
                    <a:pt x="6481" y="14517"/>
                  </a:lnTo>
                  <a:lnTo>
                    <a:pt x="6538" y="14431"/>
                  </a:lnTo>
                  <a:lnTo>
                    <a:pt x="6538" y="14287"/>
                  </a:lnTo>
                  <a:lnTo>
                    <a:pt x="6452" y="14431"/>
                  </a:lnTo>
                  <a:lnTo>
                    <a:pt x="6308" y="14488"/>
                  </a:lnTo>
                  <a:lnTo>
                    <a:pt x="6106" y="14488"/>
                  </a:lnTo>
                  <a:lnTo>
                    <a:pt x="6049" y="14229"/>
                  </a:lnTo>
                  <a:lnTo>
                    <a:pt x="5962" y="14114"/>
                  </a:lnTo>
                  <a:lnTo>
                    <a:pt x="5732" y="13682"/>
                  </a:lnTo>
                  <a:lnTo>
                    <a:pt x="5703" y="13567"/>
                  </a:lnTo>
                  <a:lnTo>
                    <a:pt x="5588" y="13567"/>
                  </a:lnTo>
                  <a:lnTo>
                    <a:pt x="5588" y="13423"/>
                  </a:lnTo>
                  <a:lnTo>
                    <a:pt x="5386" y="13308"/>
                  </a:lnTo>
                  <a:lnTo>
                    <a:pt x="5502" y="13452"/>
                  </a:lnTo>
                  <a:lnTo>
                    <a:pt x="5473" y="13538"/>
                  </a:lnTo>
                  <a:lnTo>
                    <a:pt x="5473" y="13653"/>
                  </a:lnTo>
                  <a:lnTo>
                    <a:pt x="5588" y="13740"/>
                  </a:lnTo>
                  <a:lnTo>
                    <a:pt x="5559" y="13970"/>
                  </a:lnTo>
                  <a:lnTo>
                    <a:pt x="5473" y="14085"/>
                  </a:lnTo>
                  <a:lnTo>
                    <a:pt x="5502" y="14229"/>
                  </a:lnTo>
                  <a:lnTo>
                    <a:pt x="5214" y="14460"/>
                  </a:lnTo>
                  <a:lnTo>
                    <a:pt x="5041" y="14431"/>
                  </a:lnTo>
                  <a:lnTo>
                    <a:pt x="4897" y="14258"/>
                  </a:lnTo>
                  <a:lnTo>
                    <a:pt x="4839" y="14258"/>
                  </a:lnTo>
                  <a:lnTo>
                    <a:pt x="4926" y="14431"/>
                  </a:lnTo>
                  <a:lnTo>
                    <a:pt x="4926" y="14517"/>
                  </a:lnTo>
                  <a:lnTo>
                    <a:pt x="5098" y="14575"/>
                  </a:lnTo>
                  <a:lnTo>
                    <a:pt x="4839" y="14719"/>
                  </a:lnTo>
                  <a:lnTo>
                    <a:pt x="4695" y="14719"/>
                  </a:lnTo>
                  <a:lnTo>
                    <a:pt x="4580" y="14632"/>
                  </a:lnTo>
                  <a:lnTo>
                    <a:pt x="4522" y="14834"/>
                  </a:lnTo>
                  <a:lnTo>
                    <a:pt x="4090" y="15122"/>
                  </a:lnTo>
                  <a:lnTo>
                    <a:pt x="3860" y="15093"/>
                  </a:lnTo>
                  <a:lnTo>
                    <a:pt x="3831" y="15151"/>
                  </a:lnTo>
                  <a:lnTo>
                    <a:pt x="3716" y="15151"/>
                  </a:lnTo>
                  <a:lnTo>
                    <a:pt x="3716" y="15093"/>
                  </a:lnTo>
                  <a:lnTo>
                    <a:pt x="3687" y="15209"/>
                  </a:lnTo>
                  <a:lnTo>
                    <a:pt x="3572" y="15237"/>
                  </a:lnTo>
                  <a:lnTo>
                    <a:pt x="3457" y="15065"/>
                  </a:lnTo>
                  <a:lnTo>
                    <a:pt x="3140" y="15237"/>
                  </a:lnTo>
                  <a:lnTo>
                    <a:pt x="3111" y="15381"/>
                  </a:lnTo>
                  <a:lnTo>
                    <a:pt x="2996" y="15381"/>
                  </a:lnTo>
                  <a:lnTo>
                    <a:pt x="2996" y="15093"/>
                  </a:lnTo>
                  <a:lnTo>
                    <a:pt x="3284" y="14805"/>
                  </a:lnTo>
                  <a:lnTo>
                    <a:pt x="3284" y="14431"/>
                  </a:lnTo>
                  <a:lnTo>
                    <a:pt x="3140" y="14777"/>
                  </a:lnTo>
                  <a:lnTo>
                    <a:pt x="2909" y="14978"/>
                  </a:lnTo>
                  <a:lnTo>
                    <a:pt x="2737" y="15237"/>
                  </a:lnTo>
                  <a:lnTo>
                    <a:pt x="2708" y="15151"/>
                  </a:lnTo>
                  <a:lnTo>
                    <a:pt x="2737" y="15065"/>
                  </a:lnTo>
                  <a:lnTo>
                    <a:pt x="2679" y="14834"/>
                  </a:lnTo>
                  <a:lnTo>
                    <a:pt x="2852" y="13711"/>
                  </a:lnTo>
                  <a:lnTo>
                    <a:pt x="3111" y="13567"/>
                  </a:lnTo>
                  <a:lnTo>
                    <a:pt x="3025" y="13452"/>
                  </a:lnTo>
                  <a:lnTo>
                    <a:pt x="2823" y="12962"/>
                  </a:lnTo>
                  <a:lnTo>
                    <a:pt x="2794" y="12530"/>
                  </a:lnTo>
                  <a:lnTo>
                    <a:pt x="2679" y="12472"/>
                  </a:lnTo>
                  <a:lnTo>
                    <a:pt x="2621" y="12357"/>
                  </a:lnTo>
                  <a:lnTo>
                    <a:pt x="2679" y="12328"/>
                  </a:lnTo>
                  <a:lnTo>
                    <a:pt x="2535" y="12184"/>
                  </a:lnTo>
                  <a:lnTo>
                    <a:pt x="2449" y="11867"/>
                  </a:lnTo>
                  <a:lnTo>
                    <a:pt x="2304" y="11695"/>
                  </a:lnTo>
                  <a:lnTo>
                    <a:pt x="2218" y="11522"/>
                  </a:lnTo>
                  <a:lnTo>
                    <a:pt x="2218" y="11349"/>
                  </a:lnTo>
                  <a:lnTo>
                    <a:pt x="1959" y="11176"/>
                  </a:lnTo>
                  <a:lnTo>
                    <a:pt x="2045" y="11349"/>
                  </a:lnTo>
                  <a:lnTo>
                    <a:pt x="2103" y="11752"/>
                  </a:lnTo>
                  <a:lnTo>
                    <a:pt x="1700" y="11608"/>
                  </a:lnTo>
                  <a:lnTo>
                    <a:pt x="1498" y="11378"/>
                  </a:lnTo>
                  <a:lnTo>
                    <a:pt x="1469" y="11263"/>
                  </a:lnTo>
                  <a:lnTo>
                    <a:pt x="1268" y="11061"/>
                  </a:lnTo>
                  <a:lnTo>
                    <a:pt x="1239" y="10946"/>
                  </a:lnTo>
                  <a:lnTo>
                    <a:pt x="1440" y="10946"/>
                  </a:lnTo>
                  <a:lnTo>
                    <a:pt x="1527" y="11119"/>
                  </a:lnTo>
                  <a:lnTo>
                    <a:pt x="1700" y="11205"/>
                  </a:lnTo>
                  <a:lnTo>
                    <a:pt x="1757" y="11147"/>
                  </a:lnTo>
                  <a:lnTo>
                    <a:pt x="1700" y="11090"/>
                  </a:lnTo>
                  <a:lnTo>
                    <a:pt x="1527" y="10946"/>
                  </a:lnTo>
                  <a:lnTo>
                    <a:pt x="1700" y="10859"/>
                  </a:lnTo>
                  <a:lnTo>
                    <a:pt x="1815" y="10975"/>
                  </a:lnTo>
                  <a:lnTo>
                    <a:pt x="1959" y="10917"/>
                  </a:lnTo>
                  <a:lnTo>
                    <a:pt x="1959" y="10744"/>
                  </a:lnTo>
                  <a:lnTo>
                    <a:pt x="1728" y="10427"/>
                  </a:lnTo>
                  <a:lnTo>
                    <a:pt x="1383" y="10341"/>
                  </a:lnTo>
                  <a:lnTo>
                    <a:pt x="1296" y="10197"/>
                  </a:lnTo>
                  <a:lnTo>
                    <a:pt x="1095" y="10168"/>
                  </a:lnTo>
                  <a:lnTo>
                    <a:pt x="1037" y="10024"/>
                  </a:lnTo>
                  <a:lnTo>
                    <a:pt x="1008" y="10168"/>
                  </a:lnTo>
                  <a:lnTo>
                    <a:pt x="807" y="10197"/>
                  </a:lnTo>
                  <a:lnTo>
                    <a:pt x="807" y="10111"/>
                  </a:lnTo>
                  <a:lnTo>
                    <a:pt x="980" y="9909"/>
                  </a:lnTo>
                  <a:lnTo>
                    <a:pt x="749" y="9938"/>
                  </a:lnTo>
                  <a:lnTo>
                    <a:pt x="576" y="9794"/>
                  </a:lnTo>
                  <a:lnTo>
                    <a:pt x="576" y="9880"/>
                  </a:lnTo>
                  <a:lnTo>
                    <a:pt x="692" y="10082"/>
                  </a:lnTo>
                  <a:lnTo>
                    <a:pt x="202" y="9650"/>
                  </a:lnTo>
                  <a:lnTo>
                    <a:pt x="115" y="9362"/>
                  </a:lnTo>
                  <a:lnTo>
                    <a:pt x="0" y="9102"/>
                  </a:lnTo>
                  <a:lnTo>
                    <a:pt x="0" y="9102"/>
                  </a:lnTo>
                  <a:lnTo>
                    <a:pt x="0" y="9045"/>
                  </a:lnTo>
                  <a:lnTo>
                    <a:pt x="29" y="8843"/>
                  </a:lnTo>
                  <a:lnTo>
                    <a:pt x="260" y="8555"/>
                  </a:lnTo>
                  <a:lnTo>
                    <a:pt x="346" y="8613"/>
                  </a:lnTo>
                  <a:lnTo>
                    <a:pt x="461" y="8354"/>
                  </a:lnTo>
                  <a:lnTo>
                    <a:pt x="461" y="7979"/>
                  </a:lnTo>
                  <a:lnTo>
                    <a:pt x="519" y="7749"/>
                  </a:lnTo>
                  <a:lnTo>
                    <a:pt x="605" y="7806"/>
                  </a:lnTo>
                  <a:lnTo>
                    <a:pt x="720" y="7749"/>
                  </a:lnTo>
                  <a:lnTo>
                    <a:pt x="864" y="7374"/>
                  </a:lnTo>
                  <a:lnTo>
                    <a:pt x="807" y="7144"/>
                  </a:lnTo>
                  <a:lnTo>
                    <a:pt x="836" y="6885"/>
                  </a:lnTo>
                  <a:lnTo>
                    <a:pt x="807" y="6597"/>
                  </a:lnTo>
                  <a:lnTo>
                    <a:pt x="1037" y="6625"/>
                  </a:lnTo>
                  <a:lnTo>
                    <a:pt x="1066" y="6222"/>
                  </a:lnTo>
                  <a:lnTo>
                    <a:pt x="1066" y="5934"/>
                  </a:lnTo>
                  <a:lnTo>
                    <a:pt x="922" y="5387"/>
                  </a:lnTo>
                  <a:lnTo>
                    <a:pt x="1152" y="5387"/>
                  </a:lnTo>
                  <a:lnTo>
                    <a:pt x="1354" y="5473"/>
                  </a:lnTo>
                  <a:lnTo>
                    <a:pt x="1642" y="5473"/>
                  </a:lnTo>
                  <a:lnTo>
                    <a:pt x="1815" y="5041"/>
                  </a:lnTo>
                  <a:lnTo>
                    <a:pt x="1930" y="4580"/>
                  </a:lnTo>
                  <a:lnTo>
                    <a:pt x="2160" y="3976"/>
                  </a:lnTo>
                  <a:lnTo>
                    <a:pt x="1901" y="3860"/>
                  </a:lnTo>
                  <a:lnTo>
                    <a:pt x="1901" y="3688"/>
                  </a:lnTo>
                  <a:lnTo>
                    <a:pt x="2218" y="3198"/>
                  </a:lnTo>
                  <a:lnTo>
                    <a:pt x="2362" y="2737"/>
                  </a:lnTo>
                  <a:lnTo>
                    <a:pt x="2247" y="2593"/>
                  </a:lnTo>
                  <a:lnTo>
                    <a:pt x="2304" y="2334"/>
                  </a:lnTo>
                  <a:lnTo>
                    <a:pt x="2679" y="1758"/>
                  </a:lnTo>
                  <a:lnTo>
                    <a:pt x="2909" y="1671"/>
                  </a:lnTo>
                  <a:lnTo>
                    <a:pt x="3169" y="1355"/>
                  </a:lnTo>
                  <a:lnTo>
                    <a:pt x="3284" y="1067"/>
                  </a:lnTo>
                  <a:lnTo>
                    <a:pt x="3658" y="980"/>
                  </a:lnTo>
                  <a:lnTo>
                    <a:pt x="3975" y="750"/>
                  </a:lnTo>
                  <a:lnTo>
                    <a:pt x="4148" y="894"/>
                  </a:lnTo>
                  <a:lnTo>
                    <a:pt x="4378" y="980"/>
                  </a:lnTo>
                  <a:lnTo>
                    <a:pt x="4321" y="807"/>
                  </a:lnTo>
                  <a:lnTo>
                    <a:pt x="4321" y="491"/>
                  </a:lnTo>
                  <a:lnTo>
                    <a:pt x="4522" y="289"/>
                  </a:lnTo>
                  <a:lnTo>
                    <a:pt x="4493" y="116"/>
                  </a:lnTo>
                  <a:lnTo>
                    <a:pt x="4436" y="58"/>
                  </a:lnTo>
                  <a:close/>
                  <a:moveTo>
                    <a:pt x="1412" y="11839"/>
                  </a:moveTo>
                  <a:lnTo>
                    <a:pt x="1469" y="11983"/>
                  </a:lnTo>
                  <a:lnTo>
                    <a:pt x="1700" y="12127"/>
                  </a:lnTo>
                  <a:lnTo>
                    <a:pt x="1757" y="11925"/>
                  </a:lnTo>
                  <a:lnTo>
                    <a:pt x="1584" y="11752"/>
                  </a:lnTo>
                  <a:close/>
                </a:path>
              </a:pathLst>
            </a:custGeom>
            <a:solidFill>
              <a:schemeClr val="accent3"/>
            </a:solidFill>
            <a:ln>
              <a:noFill/>
            </a:ln>
          </p:spPr>
        </p:sp>
        <p:sp>
          <p:nvSpPr>
            <p:cNvPr id="1676" name="Google Shape;1676;p79"/>
            <p:cNvSpPr/>
            <p:nvPr/>
          </p:nvSpPr>
          <p:spPr>
            <a:xfrm>
              <a:off x="6102000" y="3873240"/>
              <a:ext cx="56158" cy="104035"/>
            </a:xfrm>
            <a:custGeom>
              <a:rect b="b" l="l" r="r" t="t"/>
              <a:pathLst>
                <a:path extrusionOk="0" h="4580" w="2478">
                  <a:moveTo>
                    <a:pt x="0" y="2247"/>
                  </a:moveTo>
                  <a:lnTo>
                    <a:pt x="29" y="1988"/>
                  </a:lnTo>
                  <a:lnTo>
                    <a:pt x="29" y="1786"/>
                  </a:lnTo>
                  <a:lnTo>
                    <a:pt x="173" y="1728"/>
                  </a:lnTo>
                  <a:lnTo>
                    <a:pt x="173" y="1786"/>
                  </a:lnTo>
                  <a:lnTo>
                    <a:pt x="116" y="1815"/>
                  </a:lnTo>
                  <a:lnTo>
                    <a:pt x="144" y="1988"/>
                  </a:lnTo>
                  <a:lnTo>
                    <a:pt x="29" y="2247"/>
                  </a:lnTo>
                  <a:close/>
                  <a:moveTo>
                    <a:pt x="432" y="346"/>
                  </a:moveTo>
                  <a:lnTo>
                    <a:pt x="144" y="173"/>
                  </a:lnTo>
                  <a:lnTo>
                    <a:pt x="144" y="29"/>
                  </a:lnTo>
                  <a:lnTo>
                    <a:pt x="490" y="0"/>
                  </a:lnTo>
                  <a:lnTo>
                    <a:pt x="548" y="58"/>
                  </a:lnTo>
                  <a:lnTo>
                    <a:pt x="490" y="231"/>
                  </a:lnTo>
                  <a:lnTo>
                    <a:pt x="404" y="231"/>
                  </a:lnTo>
                  <a:lnTo>
                    <a:pt x="432" y="346"/>
                  </a:lnTo>
                  <a:close/>
                  <a:moveTo>
                    <a:pt x="692" y="87"/>
                  </a:moveTo>
                  <a:lnTo>
                    <a:pt x="836" y="144"/>
                  </a:lnTo>
                  <a:lnTo>
                    <a:pt x="893" y="317"/>
                  </a:lnTo>
                  <a:lnTo>
                    <a:pt x="1152" y="461"/>
                  </a:lnTo>
                  <a:lnTo>
                    <a:pt x="1181" y="576"/>
                  </a:lnTo>
                  <a:lnTo>
                    <a:pt x="1066" y="490"/>
                  </a:lnTo>
                  <a:lnTo>
                    <a:pt x="893" y="490"/>
                  </a:lnTo>
                  <a:lnTo>
                    <a:pt x="807" y="404"/>
                  </a:lnTo>
                  <a:lnTo>
                    <a:pt x="576" y="288"/>
                  </a:lnTo>
                  <a:lnTo>
                    <a:pt x="576" y="231"/>
                  </a:lnTo>
                  <a:lnTo>
                    <a:pt x="692" y="231"/>
                  </a:lnTo>
                  <a:lnTo>
                    <a:pt x="634" y="173"/>
                  </a:lnTo>
                  <a:lnTo>
                    <a:pt x="663" y="116"/>
                  </a:lnTo>
                  <a:close/>
                  <a:moveTo>
                    <a:pt x="490" y="432"/>
                  </a:moveTo>
                  <a:lnTo>
                    <a:pt x="490" y="490"/>
                  </a:lnTo>
                  <a:lnTo>
                    <a:pt x="548" y="576"/>
                  </a:lnTo>
                  <a:lnTo>
                    <a:pt x="519" y="605"/>
                  </a:lnTo>
                  <a:lnTo>
                    <a:pt x="461" y="605"/>
                  </a:lnTo>
                  <a:lnTo>
                    <a:pt x="461" y="692"/>
                  </a:lnTo>
                  <a:lnTo>
                    <a:pt x="461" y="836"/>
                  </a:lnTo>
                  <a:lnTo>
                    <a:pt x="346" y="1037"/>
                  </a:lnTo>
                  <a:lnTo>
                    <a:pt x="288" y="1008"/>
                  </a:lnTo>
                  <a:lnTo>
                    <a:pt x="173" y="893"/>
                  </a:lnTo>
                  <a:lnTo>
                    <a:pt x="29" y="864"/>
                  </a:lnTo>
                  <a:lnTo>
                    <a:pt x="29" y="922"/>
                  </a:lnTo>
                  <a:lnTo>
                    <a:pt x="144" y="980"/>
                  </a:lnTo>
                  <a:lnTo>
                    <a:pt x="231" y="1095"/>
                  </a:lnTo>
                  <a:lnTo>
                    <a:pt x="173" y="1152"/>
                  </a:lnTo>
                  <a:lnTo>
                    <a:pt x="260" y="1354"/>
                  </a:lnTo>
                  <a:lnTo>
                    <a:pt x="260" y="1671"/>
                  </a:lnTo>
                  <a:lnTo>
                    <a:pt x="202" y="1757"/>
                  </a:lnTo>
                  <a:lnTo>
                    <a:pt x="116" y="2276"/>
                  </a:lnTo>
                  <a:lnTo>
                    <a:pt x="144" y="2420"/>
                  </a:lnTo>
                  <a:lnTo>
                    <a:pt x="87" y="2477"/>
                  </a:lnTo>
                  <a:lnTo>
                    <a:pt x="173" y="2881"/>
                  </a:lnTo>
                  <a:lnTo>
                    <a:pt x="144" y="3053"/>
                  </a:lnTo>
                  <a:lnTo>
                    <a:pt x="288" y="3572"/>
                  </a:lnTo>
                  <a:lnTo>
                    <a:pt x="461" y="4177"/>
                  </a:lnTo>
                  <a:lnTo>
                    <a:pt x="634" y="4436"/>
                  </a:lnTo>
                  <a:lnTo>
                    <a:pt x="893" y="4580"/>
                  </a:lnTo>
                  <a:lnTo>
                    <a:pt x="1124" y="4522"/>
                  </a:lnTo>
                  <a:lnTo>
                    <a:pt x="1498" y="4465"/>
                  </a:lnTo>
                  <a:lnTo>
                    <a:pt x="1844" y="4350"/>
                  </a:lnTo>
                  <a:lnTo>
                    <a:pt x="2218" y="4004"/>
                  </a:lnTo>
                  <a:lnTo>
                    <a:pt x="2362" y="3687"/>
                  </a:lnTo>
                  <a:lnTo>
                    <a:pt x="2449" y="3485"/>
                  </a:lnTo>
                  <a:lnTo>
                    <a:pt x="2420" y="3284"/>
                  </a:lnTo>
                  <a:lnTo>
                    <a:pt x="2477" y="3226"/>
                  </a:lnTo>
                  <a:lnTo>
                    <a:pt x="2477" y="2938"/>
                  </a:lnTo>
                  <a:lnTo>
                    <a:pt x="2391" y="2794"/>
                  </a:lnTo>
                  <a:lnTo>
                    <a:pt x="2449" y="2621"/>
                  </a:lnTo>
                  <a:lnTo>
                    <a:pt x="2276" y="2477"/>
                  </a:lnTo>
                  <a:lnTo>
                    <a:pt x="2074" y="1988"/>
                  </a:lnTo>
                  <a:lnTo>
                    <a:pt x="1930" y="1613"/>
                  </a:lnTo>
                  <a:lnTo>
                    <a:pt x="1757" y="1642"/>
                  </a:lnTo>
                  <a:lnTo>
                    <a:pt x="1757" y="1613"/>
                  </a:lnTo>
                  <a:lnTo>
                    <a:pt x="1584" y="1584"/>
                  </a:lnTo>
                  <a:lnTo>
                    <a:pt x="1786" y="1469"/>
                  </a:lnTo>
                  <a:lnTo>
                    <a:pt x="1757" y="1383"/>
                  </a:lnTo>
                  <a:lnTo>
                    <a:pt x="1671" y="1325"/>
                  </a:lnTo>
                  <a:lnTo>
                    <a:pt x="1527" y="1066"/>
                  </a:lnTo>
                  <a:lnTo>
                    <a:pt x="1412" y="1066"/>
                  </a:lnTo>
                  <a:lnTo>
                    <a:pt x="1354" y="864"/>
                  </a:lnTo>
                  <a:lnTo>
                    <a:pt x="1296" y="778"/>
                  </a:lnTo>
                  <a:lnTo>
                    <a:pt x="1296" y="634"/>
                  </a:lnTo>
                  <a:lnTo>
                    <a:pt x="980" y="519"/>
                  </a:lnTo>
                  <a:lnTo>
                    <a:pt x="893" y="605"/>
                  </a:lnTo>
                  <a:lnTo>
                    <a:pt x="749" y="548"/>
                  </a:lnTo>
                  <a:lnTo>
                    <a:pt x="778" y="461"/>
                  </a:lnTo>
                  <a:close/>
                </a:path>
              </a:pathLst>
            </a:custGeom>
            <a:solidFill>
              <a:schemeClr val="accent3"/>
            </a:solidFill>
            <a:ln>
              <a:noFill/>
            </a:ln>
          </p:spPr>
        </p:sp>
        <p:sp>
          <p:nvSpPr>
            <p:cNvPr id="1677" name="Google Shape;1677;p79"/>
            <p:cNvSpPr/>
            <p:nvPr/>
          </p:nvSpPr>
          <p:spPr>
            <a:xfrm>
              <a:off x="5786640" y="3223800"/>
              <a:ext cx="710983" cy="694477"/>
            </a:xfrm>
            <a:custGeom>
              <a:rect b="b" l="l" r="r" t="t"/>
              <a:pathLst>
                <a:path extrusionOk="0" h="30503" w="31252">
                  <a:moveTo>
                    <a:pt x="10081" y="923"/>
                  </a:moveTo>
                  <a:lnTo>
                    <a:pt x="10139" y="1067"/>
                  </a:lnTo>
                  <a:lnTo>
                    <a:pt x="10139" y="1239"/>
                  </a:lnTo>
                  <a:lnTo>
                    <a:pt x="10427" y="1383"/>
                  </a:lnTo>
                  <a:lnTo>
                    <a:pt x="10398" y="1816"/>
                  </a:lnTo>
                  <a:lnTo>
                    <a:pt x="10513" y="2046"/>
                  </a:lnTo>
                  <a:lnTo>
                    <a:pt x="10427" y="2161"/>
                  </a:lnTo>
                  <a:lnTo>
                    <a:pt x="10571" y="2248"/>
                  </a:lnTo>
                  <a:lnTo>
                    <a:pt x="10686" y="2449"/>
                  </a:lnTo>
                  <a:lnTo>
                    <a:pt x="10686" y="2622"/>
                  </a:lnTo>
                  <a:lnTo>
                    <a:pt x="10801" y="2651"/>
                  </a:lnTo>
                  <a:lnTo>
                    <a:pt x="10859" y="2881"/>
                  </a:lnTo>
                  <a:lnTo>
                    <a:pt x="11118" y="3025"/>
                  </a:lnTo>
                  <a:lnTo>
                    <a:pt x="11262" y="2795"/>
                  </a:lnTo>
                  <a:lnTo>
                    <a:pt x="11493" y="2795"/>
                  </a:lnTo>
                  <a:lnTo>
                    <a:pt x="11608" y="2910"/>
                  </a:lnTo>
                  <a:lnTo>
                    <a:pt x="11867" y="2968"/>
                  </a:lnTo>
                  <a:lnTo>
                    <a:pt x="12069" y="3198"/>
                  </a:lnTo>
                  <a:lnTo>
                    <a:pt x="12241" y="3256"/>
                  </a:lnTo>
                  <a:lnTo>
                    <a:pt x="12385" y="3515"/>
                  </a:lnTo>
                  <a:lnTo>
                    <a:pt x="12558" y="3544"/>
                  </a:lnTo>
                  <a:lnTo>
                    <a:pt x="12645" y="3745"/>
                  </a:lnTo>
                  <a:lnTo>
                    <a:pt x="12645" y="3716"/>
                  </a:lnTo>
                  <a:lnTo>
                    <a:pt x="12673" y="4091"/>
                  </a:lnTo>
                  <a:lnTo>
                    <a:pt x="12501" y="4696"/>
                  </a:lnTo>
                  <a:lnTo>
                    <a:pt x="12501" y="5041"/>
                  </a:lnTo>
                  <a:lnTo>
                    <a:pt x="12241" y="5445"/>
                  </a:lnTo>
                  <a:lnTo>
                    <a:pt x="12299" y="5704"/>
                  </a:lnTo>
                  <a:lnTo>
                    <a:pt x="12558" y="5733"/>
                  </a:lnTo>
                  <a:lnTo>
                    <a:pt x="12760" y="5905"/>
                  </a:lnTo>
                  <a:lnTo>
                    <a:pt x="12933" y="5905"/>
                  </a:lnTo>
                  <a:lnTo>
                    <a:pt x="13134" y="6021"/>
                  </a:lnTo>
                  <a:lnTo>
                    <a:pt x="13538" y="6136"/>
                  </a:lnTo>
                  <a:lnTo>
                    <a:pt x="14056" y="6481"/>
                  </a:lnTo>
                  <a:lnTo>
                    <a:pt x="14373" y="6914"/>
                  </a:lnTo>
                  <a:lnTo>
                    <a:pt x="14805" y="7000"/>
                  </a:lnTo>
                  <a:lnTo>
                    <a:pt x="15035" y="7144"/>
                  </a:lnTo>
                  <a:lnTo>
                    <a:pt x="15352" y="7144"/>
                  </a:lnTo>
                  <a:lnTo>
                    <a:pt x="15727" y="7374"/>
                  </a:lnTo>
                  <a:lnTo>
                    <a:pt x="16274" y="7346"/>
                  </a:lnTo>
                  <a:lnTo>
                    <a:pt x="16475" y="7518"/>
                  </a:lnTo>
                  <a:lnTo>
                    <a:pt x="17051" y="7346"/>
                  </a:lnTo>
                  <a:lnTo>
                    <a:pt x="17570" y="7490"/>
                  </a:lnTo>
                  <a:lnTo>
                    <a:pt x="17627" y="7778"/>
                  </a:lnTo>
                  <a:lnTo>
                    <a:pt x="17915" y="8037"/>
                  </a:lnTo>
                  <a:lnTo>
                    <a:pt x="18520" y="8181"/>
                  </a:lnTo>
                  <a:lnTo>
                    <a:pt x="18722" y="8094"/>
                  </a:lnTo>
                  <a:lnTo>
                    <a:pt x="19125" y="8066"/>
                  </a:lnTo>
                  <a:lnTo>
                    <a:pt x="20076" y="8411"/>
                  </a:lnTo>
                  <a:lnTo>
                    <a:pt x="20335" y="8296"/>
                  </a:lnTo>
                  <a:lnTo>
                    <a:pt x="20738" y="8526"/>
                  </a:lnTo>
                  <a:lnTo>
                    <a:pt x="21429" y="8382"/>
                  </a:lnTo>
                  <a:lnTo>
                    <a:pt x="21516" y="7864"/>
                  </a:lnTo>
                  <a:lnTo>
                    <a:pt x="21314" y="7432"/>
                  </a:lnTo>
                  <a:lnTo>
                    <a:pt x="21401" y="6885"/>
                  </a:lnTo>
                  <a:lnTo>
                    <a:pt x="21314" y="6654"/>
                  </a:lnTo>
                  <a:lnTo>
                    <a:pt x="21343" y="6654"/>
                  </a:lnTo>
                  <a:lnTo>
                    <a:pt x="21545" y="6481"/>
                  </a:lnTo>
                  <a:lnTo>
                    <a:pt x="21804" y="6453"/>
                  </a:lnTo>
                  <a:lnTo>
                    <a:pt x="21948" y="6683"/>
                  </a:lnTo>
                  <a:lnTo>
                    <a:pt x="21948" y="6971"/>
                  </a:lnTo>
                  <a:lnTo>
                    <a:pt x="22149" y="7115"/>
                  </a:lnTo>
                  <a:lnTo>
                    <a:pt x="22149" y="7115"/>
                  </a:lnTo>
                  <a:lnTo>
                    <a:pt x="22121" y="7374"/>
                  </a:lnTo>
                  <a:lnTo>
                    <a:pt x="22034" y="7547"/>
                  </a:lnTo>
                  <a:lnTo>
                    <a:pt x="22265" y="7922"/>
                  </a:lnTo>
                  <a:lnTo>
                    <a:pt x="22639" y="8008"/>
                  </a:lnTo>
                  <a:lnTo>
                    <a:pt x="22783" y="7893"/>
                  </a:lnTo>
                  <a:lnTo>
                    <a:pt x="23330" y="8210"/>
                  </a:lnTo>
                  <a:lnTo>
                    <a:pt x="23618" y="8210"/>
                  </a:lnTo>
                  <a:lnTo>
                    <a:pt x="23849" y="7950"/>
                  </a:lnTo>
                  <a:lnTo>
                    <a:pt x="24108" y="7922"/>
                  </a:lnTo>
                  <a:lnTo>
                    <a:pt x="24338" y="8008"/>
                  </a:lnTo>
                  <a:lnTo>
                    <a:pt x="24742" y="7893"/>
                  </a:lnTo>
                  <a:lnTo>
                    <a:pt x="25030" y="7893"/>
                  </a:lnTo>
                  <a:lnTo>
                    <a:pt x="25491" y="7778"/>
                  </a:lnTo>
                  <a:lnTo>
                    <a:pt x="25491" y="7576"/>
                  </a:lnTo>
                  <a:lnTo>
                    <a:pt x="25491" y="7259"/>
                  </a:lnTo>
                  <a:lnTo>
                    <a:pt x="25116" y="7115"/>
                  </a:lnTo>
                  <a:lnTo>
                    <a:pt x="25087" y="6885"/>
                  </a:lnTo>
                  <a:lnTo>
                    <a:pt x="25174" y="6626"/>
                  </a:lnTo>
                  <a:lnTo>
                    <a:pt x="25318" y="6626"/>
                  </a:lnTo>
                  <a:lnTo>
                    <a:pt x="25721" y="6539"/>
                  </a:lnTo>
                  <a:lnTo>
                    <a:pt x="25894" y="6510"/>
                  </a:lnTo>
                  <a:lnTo>
                    <a:pt x="26009" y="6251"/>
                  </a:lnTo>
                  <a:lnTo>
                    <a:pt x="26182" y="6136"/>
                  </a:lnTo>
                  <a:lnTo>
                    <a:pt x="26355" y="6165"/>
                  </a:lnTo>
                  <a:lnTo>
                    <a:pt x="26355" y="6021"/>
                  </a:lnTo>
                  <a:lnTo>
                    <a:pt x="26585" y="5963"/>
                  </a:lnTo>
                  <a:lnTo>
                    <a:pt x="26671" y="5733"/>
                  </a:lnTo>
                  <a:lnTo>
                    <a:pt x="26844" y="5502"/>
                  </a:lnTo>
                  <a:lnTo>
                    <a:pt x="27075" y="5473"/>
                  </a:lnTo>
                  <a:lnTo>
                    <a:pt x="27507" y="5387"/>
                  </a:lnTo>
                  <a:lnTo>
                    <a:pt x="27737" y="5070"/>
                  </a:lnTo>
                  <a:lnTo>
                    <a:pt x="27737" y="4811"/>
                  </a:lnTo>
                  <a:lnTo>
                    <a:pt x="27881" y="4782"/>
                  </a:lnTo>
                  <a:lnTo>
                    <a:pt x="28140" y="4609"/>
                  </a:lnTo>
                  <a:lnTo>
                    <a:pt x="28342" y="4897"/>
                  </a:lnTo>
                  <a:lnTo>
                    <a:pt x="28630" y="4811"/>
                  </a:lnTo>
                  <a:lnTo>
                    <a:pt x="29062" y="4955"/>
                  </a:lnTo>
                  <a:lnTo>
                    <a:pt x="29177" y="4840"/>
                  </a:lnTo>
                  <a:lnTo>
                    <a:pt x="29148" y="4638"/>
                  </a:lnTo>
                  <a:lnTo>
                    <a:pt x="29609" y="4379"/>
                  </a:lnTo>
                  <a:lnTo>
                    <a:pt x="29811" y="4437"/>
                  </a:lnTo>
                  <a:lnTo>
                    <a:pt x="29926" y="4581"/>
                  </a:lnTo>
                  <a:lnTo>
                    <a:pt x="30070" y="4552"/>
                  </a:lnTo>
                  <a:lnTo>
                    <a:pt x="30128" y="4638"/>
                  </a:lnTo>
                  <a:lnTo>
                    <a:pt x="29955" y="4955"/>
                  </a:lnTo>
                  <a:lnTo>
                    <a:pt x="30041" y="5128"/>
                  </a:lnTo>
                  <a:lnTo>
                    <a:pt x="30185" y="5099"/>
                  </a:lnTo>
                  <a:lnTo>
                    <a:pt x="30329" y="5041"/>
                  </a:lnTo>
                  <a:lnTo>
                    <a:pt x="30387" y="5214"/>
                  </a:lnTo>
                  <a:lnTo>
                    <a:pt x="30531" y="5445"/>
                  </a:lnTo>
                  <a:lnTo>
                    <a:pt x="30531" y="5589"/>
                  </a:lnTo>
                  <a:lnTo>
                    <a:pt x="30358" y="5790"/>
                  </a:lnTo>
                  <a:lnTo>
                    <a:pt x="30416" y="5963"/>
                  </a:lnTo>
                  <a:lnTo>
                    <a:pt x="30646" y="6021"/>
                  </a:lnTo>
                  <a:lnTo>
                    <a:pt x="30790" y="5934"/>
                  </a:lnTo>
                  <a:lnTo>
                    <a:pt x="30992" y="6049"/>
                  </a:lnTo>
                  <a:lnTo>
                    <a:pt x="31222" y="6280"/>
                  </a:lnTo>
                  <a:lnTo>
                    <a:pt x="31251" y="6424"/>
                  </a:lnTo>
                  <a:lnTo>
                    <a:pt x="31021" y="6654"/>
                  </a:lnTo>
                  <a:lnTo>
                    <a:pt x="31021" y="6942"/>
                  </a:lnTo>
                  <a:lnTo>
                    <a:pt x="31078" y="7115"/>
                  </a:lnTo>
                  <a:lnTo>
                    <a:pt x="30877" y="7029"/>
                  </a:lnTo>
                  <a:lnTo>
                    <a:pt x="30675" y="6856"/>
                  </a:lnTo>
                  <a:lnTo>
                    <a:pt x="30387" y="7086"/>
                  </a:lnTo>
                  <a:lnTo>
                    <a:pt x="30013" y="7202"/>
                  </a:lnTo>
                  <a:lnTo>
                    <a:pt x="29897" y="7461"/>
                  </a:lnTo>
                  <a:lnTo>
                    <a:pt x="29638" y="7806"/>
                  </a:lnTo>
                  <a:lnTo>
                    <a:pt x="29408" y="7893"/>
                  </a:lnTo>
                  <a:lnTo>
                    <a:pt x="29033" y="8469"/>
                  </a:lnTo>
                  <a:lnTo>
                    <a:pt x="28976" y="8728"/>
                  </a:lnTo>
                  <a:lnTo>
                    <a:pt x="29091" y="8872"/>
                  </a:lnTo>
                  <a:lnTo>
                    <a:pt x="28947" y="9333"/>
                  </a:lnTo>
                  <a:lnTo>
                    <a:pt x="28630" y="9823"/>
                  </a:lnTo>
                  <a:lnTo>
                    <a:pt x="28630" y="9995"/>
                  </a:lnTo>
                  <a:lnTo>
                    <a:pt x="28889" y="10111"/>
                  </a:lnTo>
                  <a:lnTo>
                    <a:pt x="28659" y="10715"/>
                  </a:lnTo>
                  <a:lnTo>
                    <a:pt x="28544" y="11176"/>
                  </a:lnTo>
                  <a:lnTo>
                    <a:pt x="28371" y="11608"/>
                  </a:lnTo>
                  <a:lnTo>
                    <a:pt x="28083" y="11608"/>
                  </a:lnTo>
                  <a:lnTo>
                    <a:pt x="27881" y="11522"/>
                  </a:lnTo>
                  <a:lnTo>
                    <a:pt x="27651" y="11522"/>
                  </a:lnTo>
                  <a:lnTo>
                    <a:pt x="27795" y="12069"/>
                  </a:lnTo>
                  <a:lnTo>
                    <a:pt x="27795" y="12357"/>
                  </a:lnTo>
                  <a:lnTo>
                    <a:pt x="27766" y="12760"/>
                  </a:lnTo>
                  <a:lnTo>
                    <a:pt x="27536" y="12732"/>
                  </a:lnTo>
                  <a:lnTo>
                    <a:pt x="27564" y="13020"/>
                  </a:lnTo>
                  <a:lnTo>
                    <a:pt x="27536" y="13279"/>
                  </a:lnTo>
                  <a:lnTo>
                    <a:pt x="27593" y="13509"/>
                  </a:lnTo>
                  <a:lnTo>
                    <a:pt x="27449" y="13884"/>
                  </a:lnTo>
                  <a:lnTo>
                    <a:pt x="27334" y="13941"/>
                  </a:lnTo>
                  <a:lnTo>
                    <a:pt x="27219" y="13884"/>
                  </a:lnTo>
                  <a:lnTo>
                    <a:pt x="27190" y="14085"/>
                  </a:lnTo>
                  <a:lnTo>
                    <a:pt x="27190" y="14229"/>
                  </a:lnTo>
                  <a:lnTo>
                    <a:pt x="27132" y="14172"/>
                  </a:lnTo>
                  <a:lnTo>
                    <a:pt x="27075" y="14085"/>
                  </a:lnTo>
                  <a:lnTo>
                    <a:pt x="27075" y="13970"/>
                  </a:lnTo>
                  <a:lnTo>
                    <a:pt x="27046" y="13884"/>
                  </a:lnTo>
                  <a:lnTo>
                    <a:pt x="26959" y="13711"/>
                  </a:lnTo>
                  <a:lnTo>
                    <a:pt x="26873" y="13423"/>
                  </a:lnTo>
                  <a:lnTo>
                    <a:pt x="26815" y="12962"/>
                  </a:lnTo>
                  <a:lnTo>
                    <a:pt x="26729" y="12818"/>
                  </a:lnTo>
                  <a:lnTo>
                    <a:pt x="26729" y="12588"/>
                  </a:lnTo>
                  <a:lnTo>
                    <a:pt x="26671" y="12271"/>
                  </a:lnTo>
                  <a:lnTo>
                    <a:pt x="26556" y="12098"/>
                  </a:lnTo>
                  <a:lnTo>
                    <a:pt x="26499" y="12012"/>
                  </a:lnTo>
                  <a:lnTo>
                    <a:pt x="26297" y="12012"/>
                  </a:lnTo>
                  <a:lnTo>
                    <a:pt x="26182" y="11925"/>
                  </a:lnTo>
                  <a:lnTo>
                    <a:pt x="26067" y="12012"/>
                  </a:lnTo>
                  <a:lnTo>
                    <a:pt x="26124" y="12098"/>
                  </a:lnTo>
                  <a:lnTo>
                    <a:pt x="26067" y="12213"/>
                  </a:lnTo>
                  <a:lnTo>
                    <a:pt x="26067" y="12328"/>
                  </a:lnTo>
                  <a:lnTo>
                    <a:pt x="25951" y="12501"/>
                  </a:lnTo>
                  <a:lnTo>
                    <a:pt x="26038" y="12559"/>
                  </a:lnTo>
                  <a:lnTo>
                    <a:pt x="26009" y="12732"/>
                  </a:lnTo>
                  <a:lnTo>
                    <a:pt x="25894" y="12732"/>
                  </a:lnTo>
                  <a:lnTo>
                    <a:pt x="25721" y="12501"/>
                  </a:lnTo>
                  <a:lnTo>
                    <a:pt x="25548" y="12328"/>
                  </a:lnTo>
                  <a:lnTo>
                    <a:pt x="25491" y="12213"/>
                  </a:lnTo>
                  <a:lnTo>
                    <a:pt x="25375" y="12127"/>
                  </a:lnTo>
                  <a:lnTo>
                    <a:pt x="25289" y="11810"/>
                  </a:lnTo>
                  <a:lnTo>
                    <a:pt x="25289" y="11695"/>
                  </a:lnTo>
                  <a:lnTo>
                    <a:pt x="25375" y="11608"/>
                  </a:lnTo>
                  <a:lnTo>
                    <a:pt x="25404" y="11464"/>
                  </a:lnTo>
                  <a:lnTo>
                    <a:pt x="25606" y="11320"/>
                  </a:lnTo>
                  <a:lnTo>
                    <a:pt x="25692" y="11407"/>
                  </a:lnTo>
                  <a:lnTo>
                    <a:pt x="25807" y="11407"/>
                  </a:lnTo>
                  <a:lnTo>
                    <a:pt x="25894" y="11291"/>
                  </a:lnTo>
                  <a:lnTo>
                    <a:pt x="25894" y="11147"/>
                  </a:lnTo>
                  <a:lnTo>
                    <a:pt x="26038" y="11061"/>
                  </a:lnTo>
                  <a:lnTo>
                    <a:pt x="26182" y="10715"/>
                  </a:lnTo>
                  <a:lnTo>
                    <a:pt x="26239" y="10427"/>
                  </a:lnTo>
                  <a:lnTo>
                    <a:pt x="26355" y="10197"/>
                  </a:lnTo>
                  <a:lnTo>
                    <a:pt x="26239" y="10139"/>
                  </a:lnTo>
                  <a:lnTo>
                    <a:pt x="26038" y="9967"/>
                  </a:lnTo>
                  <a:lnTo>
                    <a:pt x="25923" y="9995"/>
                  </a:lnTo>
                  <a:lnTo>
                    <a:pt x="25836" y="9938"/>
                  </a:lnTo>
                  <a:lnTo>
                    <a:pt x="25663" y="9938"/>
                  </a:lnTo>
                  <a:lnTo>
                    <a:pt x="25260" y="9938"/>
                  </a:lnTo>
                  <a:lnTo>
                    <a:pt x="24943" y="9880"/>
                  </a:lnTo>
                  <a:lnTo>
                    <a:pt x="24482" y="9909"/>
                  </a:lnTo>
                  <a:lnTo>
                    <a:pt x="24194" y="9909"/>
                  </a:lnTo>
                  <a:lnTo>
                    <a:pt x="23964" y="9823"/>
                  </a:lnTo>
                  <a:lnTo>
                    <a:pt x="23762" y="9823"/>
                  </a:lnTo>
                  <a:lnTo>
                    <a:pt x="23561" y="9736"/>
                  </a:lnTo>
                  <a:lnTo>
                    <a:pt x="23561" y="9563"/>
                  </a:lnTo>
                  <a:lnTo>
                    <a:pt x="23474" y="9333"/>
                  </a:lnTo>
                  <a:lnTo>
                    <a:pt x="23417" y="9189"/>
                  </a:lnTo>
                  <a:lnTo>
                    <a:pt x="23388" y="8930"/>
                  </a:lnTo>
                  <a:lnTo>
                    <a:pt x="23215" y="8670"/>
                  </a:lnTo>
                  <a:lnTo>
                    <a:pt x="23129" y="8670"/>
                  </a:lnTo>
                  <a:lnTo>
                    <a:pt x="23129" y="8757"/>
                  </a:lnTo>
                  <a:lnTo>
                    <a:pt x="22898" y="8699"/>
                  </a:lnTo>
                  <a:lnTo>
                    <a:pt x="22783" y="8584"/>
                  </a:lnTo>
                  <a:lnTo>
                    <a:pt x="22639" y="8440"/>
                  </a:lnTo>
                  <a:lnTo>
                    <a:pt x="22524" y="8440"/>
                  </a:lnTo>
                  <a:lnTo>
                    <a:pt x="22495" y="8584"/>
                  </a:lnTo>
                  <a:lnTo>
                    <a:pt x="22639" y="8670"/>
                  </a:lnTo>
                  <a:lnTo>
                    <a:pt x="22524" y="8728"/>
                  </a:lnTo>
                  <a:lnTo>
                    <a:pt x="22293" y="8699"/>
                  </a:lnTo>
                  <a:lnTo>
                    <a:pt x="22149" y="8498"/>
                  </a:lnTo>
                  <a:lnTo>
                    <a:pt x="22149" y="8382"/>
                  </a:lnTo>
                  <a:lnTo>
                    <a:pt x="21977" y="8210"/>
                  </a:lnTo>
                  <a:lnTo>
                    <a:pt x="21890" y="8066"/>
                  </a:lnTo>
                  <a:lnTo>
                    <a:pt x="21833" y="8238"/>
                  </a:lnTo>
                  <a:lnTo>
                    <a:pt x="21746" y="8238"/>
                  </a:lnTo>
                  <a:lnTo>
                    <a:pt x="21746" y="8382"/>
                  </a:lnTo>
                  <a:lnTo>
                    <a:pt x="21861" y="8469"/>
                  </a:lnTo>
                  <a:lnTo>
                    <a:pt x="21746" y="8757"/>
                  </a:lnTo>
                  <a:lnTo>
                    <a:pt x="21516" y="9016"/>
                  </a:lnTo>
                  <a:lnTo>
                    <a:pt x="21487" y="9275"/>
                  </a:lnTo>
                  <a:lnTo>
                    <a:pt x="22005" y="9477"/>
                  </a:lnTo>
                  <a:lnTo>
                    <a:pt x="22207" y="9391"/>
                  </a:lnTo>
                  <a:lnTo>
                    <a:pt x="22495" y="9419"/>
                  </a:lnTo>
                  <a:lnTo>
                    <a:pt x="22466" y="9535"/>
                  </a:lnTo>
                  <a:lnTo>
                    <a:pt x="22524" y="9823"/>
                  </a:lnTo>
                  <a:lnTo>
                    <a:pt x="22380" y="9938"/>
                  </a:lnTo>
                  <a:lnTo>
                    <a:pt x="22236" y="9909"/>
                  </a:lnTo>
                  <a:lnTo>
                    <a:pt x="22092" y="9995"/>
                  </a:lnTo>
                  <a:lnTo>
                    <a:pt x="21977" y="10283"/>
                  </a:lnTo>
                  <a:lnTo>
                    <a:pt x="21775" y="10341"/>
                  </a:lnTo>
                  <a:lnTo>
                    <a:pt x="21775" y="10773"/>
                  </a:lnTo>
                  <a:lnTo>
                    <a:pt x="22034" y="11061"/>
                  </a:lnTo>
                  <a:lnTo>
                    <a:pt x="22322" y="11176"/>
                  </a:lnTo>
                  <a:lnTo>
                    <a:pt x="22582" y="11551"/>
                  </a:lnTo>
                  <a:lnTo>
                    <a:pt x="22582" y="11896"/>
                  </a:lnTo>
                  <a:lnTo>
                    <a:pt x="22697" y="12184"/>
                  </a:lnTo>
                  <a:lnTo>
                    <a:pt x="22639" y="12386"/>
                  </a:lnTo>
                  <a:lnTo>
                    <a:pt x="22697" y="12760"/>
                  </a:lnTo>
                  <a:lnTo>
                    <a:pt x="23014" y="13192"/>
                  </a:lnTo>
                  <a:lnTo>
                    <a:pt x="23014" y="13509"/>
                  </a:lnTo>
                  <a:lnTo>
                    <a:pt x="23100" y="13682"/>
                  </a:lnTo>
                  <a:lnTo>
                    <a:pt x="23129" y="14057"/>
                  </a:lnTo>
                  <a:lnTo>
                    <a:pt x="23071" y="14057"/>
                  </a:lnTo>
                  <a:lnTo>
                    <a:pt x="23215" y="14287"/>
                  </a:lnTo>
                  <a:lnTo>
                    <a:pt x="23100" y="14489"/>
                  </a:lnTo>
                  <a:lnTo>
                    <a:pt x="22927" y="14316"/>
                  </a:lnTo>
                  <a:lnTo>
                    <a:pt x="22927" y="14431"/>
                  </a:lnTo>
                  <a:lnTo>
                    <a:pt x="22812" y="14373"/>
                  </a:lnTo>
                  <a:lnTo>
                    <a:pt x="22726" y="14114"/>
                  </a:lnTo>
                  <a:lnTo>
                    <a:pt x="22668" y="13999"/>
                  </a:lnTo>
                  <a:lnTo>
                    <a:pt x="22639" y="14085"/>
                  </a:lnTo>
                  <a:lnTo>
                    <a:pt x="22610" y="14229"/>
                  </a:lnTo>
                  <a:lnTo>
                    <a:pt x="22582" y="14172"/>
                  </a:lnTo>
                  <a:lnTo>
                    <a:pt x="22553" y="14229"/>
                  </a:lnTo>
                  <a:lnTo>
                    <a:pt x="22380" y="14229"/>
                  </a:lnTo>
                  <a:lnTo>
                    <a:pt x="22351" y="14287"/>
                  </a:lnTo>
                  <a:lnTo>
                    <a:pt x="22178" y="14201"/>
                  </a:lnTo>
                  <a:lnTo>
                    <a:pt x="22121" y="13941"/>
                  </a:lnTo>
                  <a:lnTo>
                    <a:pt x="22149" y="13769"/>
                  </a:lnTo>
                  <a:lnTo>
                    <a:pt x="21977" y="13624"/>
                  </a:lnTo>
                  <a:lnTo>
                    <a:pt x="21804" y="13624"/>
                  </a:lnTo>
                  <a:lnTo>
                    <a:pt x="21804" y="13682"/>
                  </a:lnTo>
                  <a:lnTo>
                    <a:pt x="21948" y="13711"/>
                  </a:lnTo>
                  <a:lnTo>
                    <a:pt x="22034" y="13826"/>
                  </a:lnTo>
                  <a:lnTo>
                    <a:pt x="21948" y="13884"/>
                  </a:lnTo>
                  <a:lnTo>
                    <a:pt x="21890" y="14028"/>
                  </a:lnTo>
                  <a:lnTo>
                    <a:pt x="21890" y="14201"/>
                  </a:lnTo>
                  <a:lnTo>
                    <a:pt x="21746" y="14373"/>
                  </a:lnTo>
                  <a:lnTo>
                    <a:pt x="21026" y="14633"/>
                  </a:lnTo>
                  <a:lnTo>
                    <a:pt x="20911" y="14719"/>
                  </a:lnTo>
                  <a:lnTo>
                    <a:pt x="20882" y="14892"/>
                  </a:lnTo>
                  <a:lnTo>
                    <a:pt x="20767" y="15122"/>
                  </a:lnTo>
                  <a:lnTo>
                    <a:pt x="20796" y="15266"/>
                  </a:lnTo>
                  <a:lnTo>
                    <a:pt x="20911" y="15497"/>
                  </a:lnTo>
                  <a:lnTo>
                    <a:pt x="20911" y="15554"/>
                  </a:lnTo>
                  <a:lnTo>
                    <a:pt x="20997" y="15583"/>
                  </a:lnTo>
                  <a:lnTo>
                    <a:pt x="20738" y="15813"/>
                  </a:lnTo>
                  <a:lnTo>
                    <a:pt x="20681" y="16015"/>
                  </a:lnTo>
                  <a:lnTo>
                    <a:pt x="20565" y="16015"/>
                  </a:lnTo>
                  <a:lnTo>
                    <a:pt x="20623" y="16159"/>
                  </a:lnTo>
                  <a:lnTo>
                    <a:pt x="20220" y="16447"/>
                  </a:lnTo>
                  <a:lnTo>
                    <a:pt x="20191" y="16591"/>
                  </a:lnTo>
                  <a:lnTo>
                    <a:pt x="19586" y="16908"/>
                  </a:lnTo>
                  <a:lnTo>
                    <a:pt x="19500" y="16822"/>
                  </a:lnTo>
                  <a:lnTo>
                    <a:pt x="19500" y="16706"/>
                  </a:lnTo>
                  <a:lnTo>
                    <a:pt x="19471" y="16649"/>
                  </a:lnTo>
                  <a:lnTo>
                    <a:pt x="19384" y="16649"/>
                  </a:lnTo>
                  <a:lnTo>
                    <a:pt x="19183" y="16793"/>
                  </a:lnTo>
                  <a:lnTo>
                    <a:pt x="19068" y="16822"/>
                  </a:lnTo>
                  <a:lnTo>
                    <a:pt x="19039" y="17110"/>
                  </a:lnTo>
                  <a:lnTo>
                    <a:pt x="19212" y="17023"/>
                  </a:lnTo>
                  <a:lnTo>
                    <a:pt x="19269" y="16966"/>
                  </a:lnTo>
                  <a:lnTo>
                    <a:pt x="19356" y="16994"/>
                  </a:lnTo>
                  <a:lnTo>
                    <a:pt x="18607" y="17686"/>
                  </a:lnTo>
                  <a:lnTo>
                    <a:pt x="18405" y="18204"/>
                  </a:lnTo>
                  <a:lnTo>
                    <a:pt x="17426" y="19011"/>
                  </a:lnTo>
                  <a:lnTo>
                    <a:pt x="17282" y="19299"/>
                  </a:lnTo>
                  <a:lnTo>
                    <a:pt x="17051" y="19529"/>
                  </a:lnTo>
                  <a:lnTo>
                    <a:pt x="16619" y="19673"/>
                  </a:lnTo>
                  <a:lnTo>
                    <a:pt x="16303" y="19932"/>
                  </a:lnTo>
                  <a:lnTo>
                    <a:pt x="16274" y="20163"/>
                  </a:lnTo>
                  <a:lnTo>
                    <a:pt x="16331" y="20422"/>
                  </a:lnTo>
                  <a:lnTo>
                    <a:pt x="16130" y="20710"/>
                  </a:lnTo>
                  <a:lnTo>
                    <a:pt x="15871" y="20854"/>
                  </a:lnTo>
                  <a:lnTo>
                    <a:pt x="15381" y="20796"/>
                  </a:lnTo>
                  <a:lnTo>
                    <a:pt x="15150" y="20969"/>
                  </a:lnTo>
                  <a:lnTo>
                    <a:pt x="15150" y="21200"/>
                  </a:lnTo>
                  <a:lnTo>
                    <a:pt x="14862" y="21603"/>
                  </a:lnTo>
                  <a:lnTo>
                    <a:pt x="14690" y="21603"/>
                  </a:lnTo>
                  <a:lnTo>
                    <a:pt x="14574" y="21430"/>
                  </a:lnTo>
                  <a:lnTo>
                    <a:pt x="14488" y="21430"/>
                  </a:lnTo>
                  <a:lnTo>
                    <a:pt x="14114" y="21804"/>
                  </a:lnTo>
                  <a:lnTo>
                    <a:pt x="13998" y="22006"/>
                  </a:lnTo>
                  <a:lnTo>
                    <a:pt x="13998" y="22380"/>
                  </a:lnTo>
                  <a:lnTo>
                    <a:pt x="14200" y="22928"/>
                  </a:lnTo>
                  <a:lnTo>
                    <a:pt x="14027" y="23129"/>
                  </a:lnTo>
                  <a:lnTo>
                    <a:pt x="14056" y="23446"/>
                  </a:lnTo>
                  <a:lnTo>
                    <a:pt x="14056" y="24310"/>
                  </a:lnTo>
                  <a:lnTo>
                    <a:pt x="14315" y="24397"/>
                  </a:lnTo>
                  <a:lnTo>
                    <a:pt x="14373" y="24944"/>
                  </a:lnTo>
                  <a:lnTo>
                    <a:pt x="14114" y="25664"/>
                  </a:lnTo>
                  <a:lnTo>
                    <a:pt x="13826" y="26182"/>
                  </a:lnTo>
                  <a:lnTo>
                    <a:pt x="13826" y="26614"/>
                  </a:lnTo>
                  <a:lnTo>
                    <a:pt x="13941" y="26787"/>
                  </a:lnTo>
                  <a:lnTo>
                    <a:pt x="14027" y="27709"/>
                  </a:lnTo>
                  <a:lnTo>
                    <a:pt x="14027" y="27939"/>
                  </a:lnTo>
                  <a:lnTo>
                    <a:pt x="13826" y="28026"/>
                  </a:lnTo>
                  <a:lnTo>
                    <a:pt x="13710" y="27968"/>
                  </a:lnTo>
                  <a:lnTo>
                    <a:pt x="13394" y="28026"/>
                  </a:lnTo>
                  <a:lnTo>
                    <a:pt x="13278" y="28256"/>
                  </a:lnTo>
                  <a:lnTo>
                    <a:pt x="13336" y="28343"/>
                  </a:lnTo>
                  <a:lnTo>
                    <a:pt x="13048" y="28717"/>
                  </a:lnTo>
                  <a:lnTo>
                    <a:pt x="12933" y="28832"/>
                  </a:lnTo>
                  <a:lnTo>
                    <a:pt x="12990" y="28976"/>
                  </a:lnTo>
                  <a:lnTo>
                    <a:pt x="13336" y="29178"/>
                  </a:lnTo>
                  <a:lnTo>
                    <a:pt x="13394" y="29235"/>
                  </a:lnTo>
                  <a:lnTo>
                    <a:pt x="13394" y="29322"/>
                  </a:lnTo>
                  <a:lnTo>
                    <a:pt x="13336" y="29207"/>
                  </a:lnTo>
                  <a:lnTo>
                    <a:pt x="13163" y="29149"/>
                  </a:lnTo>
                  <a:lnTo>
                    <a:pt x="12673" y="29322"/>
                  </a:lnTo>
                  <a:lnTo>
                    <a:pt x="12616" y="29322"/>
                  </a:lnTo>
                  <a:lnTo>
                    <a:pt x="12213" y="29495"/>
                  </a:lnTo>
                  <a:lnTo>
                    <a:pt x="12097" y="29696"/>
                  </a:lnTo>
                  <a:lnTo>
                    <a:pt x="12069" y="29811"/>
                  </a:lnTo>
                  <a:lnTo>
                    <a:pt x="12040" y="29840"/>
                  </a:lnTo>
                  <a:lnTo>
                    <a:pt x="12069" y="29927"/>
                  </a:lnTo>
                  <a:lnTo>
                    <a:pt x="11982" y="30243"/>
                  </a:lnTo>
                  <a:lnTo>
                    <a:pt x="11550" y="30503"/>
                  </a:lnTo>
                  <a:lnTo>
                    <a:pt x="11176" y="30474"/>
                  </a:lnTo>
                  <a:lnTo>
                    <a:pt x="10830" y="30243"/>
                  </a:lnTo>
                  <a:lnTo>
                    <a:pt x="10513" y="29840"/>
                  </a:lnTo>
                  <a:lnTo>
                    <a:pt x="10110" y="29034"/>
                  </a:lnTo>
                  <a:lnTo>
                    <a:pt x="10081" y="28544"/>
                  </a:lnTo>
                  <a:lnTo>
                    <a:pt x="9966" y="28141"/>
                  </a:lnTo>
                  <a:lnTo>
                    <a:pt x="9707" y="27680"/>
                  </a:lnTo>
                  <a:lnTo>
                    <a:pt x="9707" y="27507"/>
                  </a:lnTo>
                  <a:lnTo>
                    <a:pt x="9620" y="27507"/>
                  </a:lnTo>
                  <a:lnTo>
                    <a:pt x="9505" y="27190"/>
                  </a:lnTo>
                  <a:lnTo>
                    <a:pt x="9419" y="26845"/>
                  </a:lnTo>
                  <a:lnTo>
                    <a:pt x="9102" y="26470"/>
                  </a:lnTo>
                  <a:lnTo>
                    <a:pt x="8900" y="26154"/>
                  </a:lnTo>
                  <a:lnTo>
                    <a:pt x="8814" y="26154"/>
                  </a:lnTo>
                  <a:lnTo>
                    <a:pt x="8497" y="25837"/>
                  </a:lnTo>
                  <a:lnTo>
                    <a:pt x="8382" y="25549"/>
                  </a:lnTo>
                  <a:lnTo>
                    <a:pt x="8267" y="25433"/>
                  </a:lnTo>
                  <a:lnTo>
                    <a:pt x="8238" y="24973"/>
                  </a:lnTo>
                  <a:lnTo>
                    <a:pt x="8123" y="24771"/>
                  </a:lnTo>
                  <a:lnTo>
                    <a:pt x="7921" y="24281"/>
                  </a:lnTo>
                  <a:lnTo>
                    <a:pt x="7863" y="23936"/>
                  </a:lnTo>
                  <a:lnTo>
                    <a:pt x="7748" y="23677"/>
                  </a:lnTo>
                  <a:lnTo>
                    <a:pt x="7633" y="23504"/>
                  </a:lnTo>
                  <a:lnTo>
                    <a:pt x="7604" y="23100"/>
                  </a:lnTo>
                  <a:lnTo>
                    <a:pt x="7518" y="23072"/>
                  </a:lnTo>
                  <a:lnTo>
                    <a:pt x="7259" y="22755"/>
                  </a:lnTo>
                  <a:lnTo>
                    <a:pt x="7259" y="22611"/>
                  </a:lnTo>
                  <a:lnTo>
                    <a:pt x="7172" y="22611"/>
                  </a:lnTo>
                  <a:lnTo>
                    <a:pt x="6913" y="22121"/>
                  </a:lnTo>
                  <a:lnTo>
                    <a:pt x="6913" y="22006"/>
                  </a:lnTo>
                  <a:lnTo>
                    <a:pt x="6769" y="21920"/>
                  </a:lnTo>
                  <a:lnTo>
                    <a:pt x="6683" y="21574"/>
                  </a:lnTo>
                  <a:lnTo>
                    <a:pt x="6481" y="21459"/>
                  </a:lnTo>
                  <a:lnTo>
                    <a:pt x="6308" y="20969"/>
                  </a:lnTo>
                  <a:lnTo>
                    <a:pt x="6308" y="20364"/>
                  </a:lnTo>
                  <a:lnTo>
                    <a:pt x="5847" y="19443"/>
                  </a:lnTo>
                  <a:lnTo>
                    <a:pt x="5847" y="19126"/>
                  </a:lnTo>
                  <a:lnTo>
                    <a:pt x="5646" y="18809"/>
                  </a:lnTo>
                  <a:lnTo>
                    <a:pt x="5876" y="18809"/>
                  </a:lnTo>
                  <a:lnTo>
                    <a:pt x="5559" y="18406"/>
                  </a:lnTo>
                  <a:lnTo>
                    <a:pt x="5559" y="18146"/>
                  </a:lnTo>
                  <a:lnTo>
                    <a:pt x="5703" y="18118"/>
                  </a:lnTo>
                  <a:lnTo>
                    <a:pt x="5588" y="17974"/>
                  </a:lnTo>
                  <a:lnTo>
                    <a:pt x="5559" y="17772"/>
                  </a:lnTo>
                  <a:lnTo>
                    <a:pt x="5242" y="17167"/>
                  </a:lnTo>
                  <a:lnTo>
                    <a:pt x="5185" y="16793"/>
                  </a:lnTo>
                  <a:lnTo>
                    <a:pt x="5386" y="16706"/>
                  </a:lnTo>
                  <a:lnTo>
                    <a:pt x="5214" y="16591"/>
                  </a:lnTo>
                  <a:lnTo>
                    <a:pt x="5214" y="16390"/>
                  </a:lnTo>
                  <a:lnTo>
                    <a:pt x="5329" y="16159"/>
                  </a:lnTo>
                  <a:lnTo>
                    <a:pt x="5300" y="15842"/>
                  </a:lnTo>
                  <a:lnTo>
                    <a:pt x="5185" y="15497"/>
                  </a:lnTo>
                  <a:lnTo>
                    <a:pt x="5070" y="15410"/>
                  </a:lnTo>
                  <a:lnTo>
                    <a:pt x="4983" y="14892"/>
                  </a:lnTo>
                  <a:lnTo>
                    <a:pt x="5214" y="14748"/>
                  </a:lnTo>
                  <a:lnTo>
                    <a:pt x="5300" y="14633"/>
                  </a:lnTo>
                  <a:lnTo>
                    <a:pt x="5473" y="14633"/>
                  </a:lnTo>
                  <a:lnTo>
                    <a:pt x="5271" y="14575"/>
                  </a:lnTo>
                  <a:lnTo>
                    <a:pt x="5012" y="14633"/>
                  </a:lnTo>
                  <a:lnTo>
                    <a:pt x="4897" y="14633"/>
                  </a:lnTo>
                  <a:lnTo>
                    <a:pt x="4897" y="14402"/>
                  </a:lnTo>
                  <a:lnTo>
                    <a:pt x="4810" y="14229"/>
                  </a:lnTo>
                  <a:lnTo>
                    <a:pt x="4839" y="13999"/>
                  </a:lnTo>
                  <a:lnTo>
                    <a:pt x="4897" y="13970"/>
                  </a:lnTo>
                  <a:lnTo>
                    <a:pt x="5041" y="13999"/>
                  </a:lnTo>
                  <a:lnTo>
                    <a:pt x="5242" y="13826"/>
                  </a:lnTo>
                  <a:lnTo>
                    <a:pt x="5329" y="13682"/>
                  </a:lnTo>
                  <a:lnTo>
                    <a:pt x="5127" y="13797"/>
                  </a:lnTo>
                  <a:lnTo>
                    <a:pt x="4983" y="13740"/>
                  </a:lnTo>
                  <a:lnTo>
                    <a:pt x="4724" y="13769"/>
                  </a:lnTo>
                  <a:lnTo>
                    <a:pt x="4638" y="13567"/>
                  </a:lnTo>
                  <a:lnTo>
                    <a:pt x="4609" y="13711"/>
                  </a:lnTo>
                  <a:lnTo>
                    <a:pt x="4609" y="13941"/>
                  </a:lnTo>
                  <a:lnTo>
                    <a:pt x="4436" y="14373"/>
                  </a:lnTo>
                  <a:lnTo>
                    <a:pt x="4609" y="14575"/>
                  </a:lnTo>
                  <a:lnTo>
                    <a:pt x="4580" y="14978"/>
                  </a:lnTo>
                  <a:lnTo>
                    <a:pt x="4407" y="15151"/>
                  </a:lnTo>
                  <a:lnTo>
                    <a:pt x="4407" y="15266"/>
                  </a:lnTo>
                  <a:lnTo>
                    <a:pt x="4033" y="15468"/>
                  </a:lnTo>
                  <a:lnTo>
                    <a:pt x="3457" y="15813"/>
                  </a:lnTo>
                  <a:lnTo>
                    <a:pt x="3169" y="15900"/>
                  </a:lnTo>
                  <a:lnTo>
                    <a:pt x="2765" y="15813"/>
                  </a:lnTo>
                  <a:lnTo>
                    <a:pt x="1930" y="15122"/>
                  </a:lnTo>
                  <a:lnTo>
                    <a:pt x="1556" y="14661"/>
                  </a:lnTo>
                  <a:lnTo>
                    <a:pt x="1556" y="14546"/>
                  </a:lnTo>
                  <a:lnTo>
                    <a:pt x="1440" y="14546"/>
                  </a:lnTo>
                  <a:lnTo>
                    <a:pt x="1296" y="14460"/>
                  </a:lnTo>
                  <a:lnTo>
                    <a:pt x="807" y="13970"/>
                  </a:lnTo>
                  <a:lnTo>
                    <a:pt x="778" y="13826"/>
                  </a:lnTo>
                  <a:lnTo>
                    <a:pt x="807" y="13711"/>
                  </a:lnTo>
                  <a:lnTo>
                    <a:pt x="951" y="13711"/>
                  </a:lnTo>
                  <a:lnTo>
                    <a:pt x="980" y="13769"/>
                  </a:lnTo>
                  <a:lnTo>
                    <a:pt x="1124" y="13740"/>
                  </a:lnTo>
                  <a:lnTo>
                    <a:pt x="1124" y="13970"/>
                  </a:lnTo>
                  <a:lnTo>
                    <a:pt x="1296" y="13999"/>
                  </a:lnTo>
                  <a:lnTo>
                    <a:pt x="1440" y="13884"/>
                  </a:lnTo>
                  <a:lnTo>
                    <a:pt x="1498" y="13884"/>
                  </a:lnTo>
                  <a:lnTo>
                    <a:pt x="1613" y="13970"/>
                  </a:lnTo>
                  <a:lnTo>
                    <a:pt x="1642" y="13884"/>
                  </a:lnTo>
                  <a:lnTo>
                    <a:pt x="2103" y="13538"/>
                  </a:lnTo>
                  <a:lnTo>
                    <a:pt x="2247" y="13538"/>
                  </a:lnTo>
                  <a:lnTo>
                    <a:pt x="2449" y="13192"/>
                  </a:lnTo>
                  <a:lnTo>
                    <a:pt x="2535" y="13192"/>
                  </a:lnTo>
                  <a:lnTo>
                    <a:pt x="2621" y="12991"/>
                  </a:lnTo>
                  <a:lnTo>
                    <a:pt x="2391" y="12991"/>
                  </a:lnTo>
                  <a:lnTo>
                    <a:pt x="2305" y="12962"/>
                  </a:lnTo>
                  <a:lnTo>
                    <a:pt x="2362" y="13020"/>
                  </a:lnTo>
                  <a:lnTo>
                    <a:pt x="2333" y="13106"/>
                  </a:lnTo>
                  <a:lnTo>
                    <a:pt x="1872" y="13308"/>
                  </a:lnTo>
                  <a:lnTo>
                    <a:pt x="1613" y="13308"/>
                  </a:lnTo>
                  <a:lnTo>
                    <a:pt x="1383" y="13394"/>
                  </a:lnTo>
                  <a:lnTo>
                    <a:pt x="663" y="13135"/>
                  </a:lnTo>
                  <a:lnTo>
                    <a:pt x="317" y="12760"/>
                  </a:lnTo>
                  <a:lnTo>
                    <a:pt x="173" y="12703"/>
                  </a:lnTo>
                  <a:lnTo>
                    <a:pt x="173" y="12472"/>
                  </a:lnTo>
                  <a:lnTo>
                    <a:pt x="375" y="12184"/>
                  </a:lnTo>
                  <a:lnTo>
                    <a:pt x="634" y="12069"/>
                  </a:lnTo>
                  <a:lnTo>
                    <a:pt x="317" y="12098"/>
                  </a:lnTo>
                  <a:lnTo>
                    <a:pt x="0" y="12300"/>
                  </a:lnTo>
                  <a:lnTo>
                    <a:pt x="0" y="12012"/>
                  </a:lnTo>
                  <a:lnTo>
                    <a:pt x="231" y="11868"/>
                  </a:lnTo>
                  <a:lnTo>
                    <a:pt x="404" y="11839"/>
                  </a:lnTo>
                  <a:lnTo>
                    <a:pt x="490" y="11551"/>
                  </a:lnTo>
                  <a:lnTo>
                    <a:pt x="663" y="11580"/>
                  </a:lnTo>
                  <a:lnTo>
                    <a:pt x="836" y="11493"/>
                  </a:lnTo>
                  <a:lnTo>
                    <a:pt x="1613" y="11522"/>
                  </a:lnTo>
                  <a:lnTo>
                    <a:pt x="2045" y="11378"/>
                  </a:lnTo>
                  <a:lnTo>
                    <a:pt x="2132" y="11263"/>
                  </a:lnTo>
                  <a:lnTo>
                    <a:pt x="2391" y="11205"/>
                  </a:lnTo>
                  <a:lnTo>
                    <a:pt x="2305" y="11349"/>
                  </a:lnTo>
                  <a:lnTo>
                    <a:pt x="2420" y="11493"/>
                  </a:lnTo>
                  <a:lnTo>
                    <a:pt x="2650" y="11320"/>
                  </a:lnTo>
                  <a:lnTo>
                    <a:pt x="2852" y="11263"/>
                  </a:lnTo>
                  <a:lnTo>
                    <a:pt x="2765" y="11147"/>
                  </a:lnTo>
                  <a:lnTo>
                    <a:pt x="2794" y="11003"/>
                  </a:lnTo>
                  <a:lnTo>
                    <a:pt x="2564" y="10283"/>
                  </a:lnTo>
                  <a:lnTo>
                    <a:pt x="2333" y="9995"/>
                  </a:lnTo>
                  <a:lnTo>
                    <a:pt x="2391" y="9823"/>
                  </a:lnTo>
                  <a:lnTo>
                    <a:pt x="2247" y="9707"/>
                  </a:lnTo>
                  <a:lnTo>
                    <a:pt x="2016" y="9707"/>
                  </a:lnTo>
                  <a:lnTo>
                    <a:pt x="1671" y="9477"/>
                  </a:lnTo>
                  <a:lnTo>
                    <a:pt x="1613" y="9074"/>
                  </a:lnTo>
                  <a:lnTo>
                    <a:pt x="1613" y="8814"/>
                  </a:lnTo>
                  <a:lnTo>
                    <a:pt x="1469" y="8440"/>
                  </a:lnTo>
                  <a:lnTo>
                    <a:pt x="1239" y="8440"/>
                  </a:lnTo>
                  <a:lnTo>
                    <a:pt x="1124" y="8498"/>
                  </a:lnTo>
                  <a:lnTo>
                    <a:pt x="864" y="8411"/>
                  </a:lnTo>
                  <a:lnTo>
                    <a:pt x="692" y="8411"/>
                  </a:lnTo>
                  <a:lnTo>
                    <a:pt x="692" y="8152"/>
                  </a:lnTo>
                  <a:lnTo>
                    <a:pt x="864" y="7691"/>
                  </a:lnTo>
                  <a:lnTo>
                    <a:pt x="1037" y="7634"/>
                  </a:lnTo>
                  <a:lnTo>
                    <a:pt x="1325" y="7202"/>
                  </a:lnTo>
                  <a:lnTo>
                    <a:pt x="1383" y="7029"/>
                  </a:lnTo>
                  <a:lnTo>
                    <a:pt x="1584" y="6914"/>
                  </a:lnTo>
                  <a:lnTo>
                    <a:pt x="1728" y="6798"/>
                  </a:lnTo>
                  <a:lnTo>
                    <a:pt x="1959" y="6914"/>
                  </a:lnTo>
                  <a:lnTo>
                    <a:pt x="2016" y="7144"/>
                  </a:lnTo>
                  <a:lnTo>
                    <a:pt x="2161" y="7173"/>
                  </a:lnTo>
                  <a:lnTo>
                    <a:pt x="2593" y="6942"/>
                  </a:lnTo>
                  <a:lnTo>
                    <a:pt x="3169" y="6914"/>
                  </a:lnTo>
                  <a:lnTo>
                    <a:pt x="3543" y="6510"/>
                  </a:lnTo>
                  <a:lnTo>
                    <a:pt x="3745" y="5877"/>
                  </a:lnTo>
                  <a:lnTo>
                    <a:pt x="4263" y="5502"/>
                  </a:lnTo>
                  <a:lnTo>
                    <a:pt x="4378" y="5272"/>
                  </a:lnTo>
                  <a:lnTo>
                    <a:pt x="4436" y="4897"/>
                  </a:lnTo>
                  <a:lnTo>
                    <a:pt x="4695" y="4552"/>
                  </a:lnTo>
                  <a:lnTo>
                    <a:pt x="5041" y="4379"/>
                  </a:lnTo>
                  <a:lnTo>
                    <a:pt x="5156" y="4091"/>
                  </a:lnTo>
                  <a:lnTo>
                    <a:pt x="5156" y="3889"/>
                  </a:lnTo>
                  <a:lnTo>
                    <a:pt x="5012" y="3774"/>
                  </a:lnTo>
                  <a:lnTo>
                    <a:pt x="5358" y="3428"/>
                  </a:lnTo>
                  <a:lnTo>
                    <a:pt x="5530" y="3284"/>
                  </a:lnTo>
                  <a:lnTo>
                    <a:pt x="5559" y="3025"/>
                  </a:lnTo>
                  <a:lnTo>
                    <a:pt x="5617" y="2449"/>
                  </a:lnTo>
                  <a:lnTo>
                    <a:pt x="5502" y="2046"/>
                  </a:lnTo>
                  <a:lnTo>
                    <a:pt x="5444" y="1960"/>
                  </a:lnTo>
                  <a:lnTo>
                    <a:pt x="5790" y="1614"/>
                  </a:lnTo>
                  <a:lnTo>
                    <a:pt x="5991" y="1556"/>
                  </a:lnTo>
                  <a:lnTo>
                    <a:pt x="6222" y="1412"/>
                  </a:lnTo>
                  <a:lnTo>
                    <a:pt x="6337" y="1441"/>
                  </a:lnTo>
                  <a:lnTo>
                    <a:pt x="6625" y="1124"/>
                  </a:lnTo>
                  <a:lnTo>
                    <a:pt x="6971" y="577"/>
                  </a:lnTo>
                  <a:lnTo>
                    <a:pt x="7287" y="260"/>
                  </a:lnTo>
                  <a:lnTo>
                    <a:pt x="7575" y="260"/>
                  </a:lnTo>
                  <a:lnTo>
                    <a:pt x="7719" y="1"/>
                  </a:lnTo>
                  <a:lnTo>
                    <a:pt x="7950" y="1"/>
                  </a:lnTo>
                  <a:lnTo>
                    <a:pt x="8555" y="404"/>
                  </a:lnTo>
                  <a:lnTo>
                    <a:pt x="8872" y="231"/>
                  </a:lnTo>
                  <a:lnTo>
                    <a:pt x="9188" y="347"/>
                  </a:lnTo>
                  <a:lnTo>
                    <a:pt x="9304" y="663"/>
                  </a:lnTo>
                  <a:lnTo>
                    <a:pt x="9592" y="663"/>
                  </a:lnTo>
                  <a:lnTo>
                    <a:pt x="10024" y="951"/>
                  </a:lnTo>
                  <a:close/>
                  <a:moveTo>
                    <a:pt x="22697" y="14460"/>
                  </a:moveTo>
                  <a:lnTo>
                    <a:pt x="22697" y="14633"/>
                  </a:lnTo>
                  <a:lnTo>
                    <a:pt x="22783" y="14575"/>
                  </a:lnTo>
                  <a:close/>
                  <a:moveTo>
                    <a:pt x="22582" y="14373"/>
                  </a:moveTo>
                  <a:lnTo>
                    <a:pt x="22466" y="14431"/>
                  </a:lnTo>
                  <a:lnTo>
                    <a:pt x="22495" y="14575"/>
                  </a:lnTo>
                  <a:lnTo>
                    <a:pt x="22582" y="14633"/>
                  </a:lnTo>
                  <a:lnTo>
                    <a:pt x="22610" y="14489"/>
                  </a:lnTo>
                  <a:lnTo>
                    <a:pt x="22610" y="14373"/>
                  </a:lnTo>
                  <a:close/>
                  <a:moveTo>
                    <a:pt x="22293" y="14402"/>
                  </a:moveTo>
                  <a:lnTo>
                    <a:pt x="22322" y="14633"/>
                  </a:lnTo>
                  <a:lnTo>
                    <a:pt x="22437" y="14719"/>
                  </a:lnTo>
                  <a:lnTo>
                    <a:pt x="22409" y="14517"/>
                  </a:lnTo>
                  <a:close/>
                  <a:moveTo>
                    <a:pt x="21977" y="14489"/>
                  </a:moveTo>
                  <a:lnTo>
                    <a:pt x="21977" y="14604"/>
                  </a:lnTo>
                  <a:lnTo>
                    <a:pt x="22063" y="14546"/>
                  </a:lnTo>
                  <a:lnTo>
                    <a:pt x="22149" y="14287"/>
                  </a:lnTo>
                  <a:lnTo>
                    <a:pt x="22092" y="14172"/>
                  </a:lnTo>
                  <a:close/>
                </a:path>
              </a:pathLst>
            </a:custGeom>
            <a:solidFill>
              <a:schemeClr val="accent3"/>
            </a:solidFill>
            <a:ln>
              <a:noFill/>
            </a:ln>
          </p:spPr>
        </p:sp>
        <p:sp>
          <p:nvSpPr>
            <p:cNvPr id="1678" name="Google Shape;1678;p79"/>
            <p:cNvSpPr/>
            <p:nvPr/>
          </p:nvSpPr>
          <p:spPr>
            <a:xfrm>
              <a:off x="6278400" y="3408120"/>
              <a:ext cx="128879" cy="169551"/>
            </a:xfrm>
            <a:custGeom>
              <a:rect b="b" l="l" r="r" t="t"/>
              <a:pathLst>
                <a:path extrusionOk="0" h="7461" w="5675">
                  <a:moveTo>
                    <a:pt x="5646" y="6135"/>
                  </a:moveTo>
                  <a:lnTo>
                    <a:pt x="5646" y="6395"/>
                  </a:lnTo>
                  <a:lnTo>
                    <a:pt x="5530" y="6683"/>
                  </a:lnTo>
                  <a:lnTo>
                    <a:pt x="5444" y="6625"/>
                  </a:lnTo>
                  <a:lnTo>
                    <a:pt x="5242" y="6884"/>
                  </a:lnTo>
                  <a:lnTo>
                    <a:pt x="5185" y="7086"/>
                  </a:lnTo>
                  <a:lnTo>
                    <a:pt x="5185" y="7172"/>
                  </a:lnTo>
                  <a:lnTo>
                    <a:pt x="5185" y="7201"/>
                  </a:lnTo>
                  <a:lnTo>
                    <a:pt x="5213" y="7460"/>
                  </a:lnTo>
                  <a:lnTo>
                    <a:pt x="5185" y="7460"/>
                  </a:lnTo>
                  <a:lnTo>
                    <a:pt x="5041" y="7086"/>
                  </a:lnTo>
                  <a:lnTo>
                    <a:pt x="4839" y="6798"/>
                  </a:lnTo>
                  <a:lnTo>
                    <a:pt x="4724" y="6683"/>
                  </a:lnTo>
                  <a:lnTo>
                    <a:pt x="4810" y="6539"/>
                  </a:lnTo>
                  <a:lnTo>
                    <a:pt x="4810" y="6366"/>
                  </a:lnTo>
                  <a:lnTo>
                    <a:pt x="4753" y="6452"/>
                  </a:lnTo>
                  <a:lnTo>
                    <a:pt x="4637" y="6567"/>
                  </a:lnTo>
                  <a:lnTo>
                    <a:pt x="4580" y="6510"/>
                  </a:lnTo>
                  <a:lnTo>
                    <a:pt x="4637" y="6193"/>
                  </a:lnTo>
                  <a:lnTo>
                    <a:pt x="4580" y="6135"/>
                  </a:lnTo>
                  <a:lnTo>
                    <a:pt x="4609" y="5876"/>
                  </a:lnTo>
                  <a:lnTo>
                    <a:pt x="4609" y="5732"/>
                  </a:lnTo>
                  <a:lnTo>
                    <a:pt x="4465" y="5617"/>
                  </a:lnTo>
                  <a:lnTo>
                    <a:pt x="4148" y="4868"/>
                  </a:lnTo>
                  <a:lnTo>
                    <a:pt x="4033" y="4868"/>
                  </a:lnTo>
                  <a:lnTo>
                    <a:pt x="4033" y="4926"/>
                  </a:lnTo>
                  <a:lnTo>
                    <a:pt x="3975" y="4897"/>
                  </a:lnTo>
                  <a:lnTo>
                    <a:pt x="3745" y="5012"/>
                  </a:lnTo>
                  <a:lnTo>
                    <a:pt x="3370" y="4839"/>
                  </a:lnTo>
                  <a:lnTo>
                    <a:pt x="3313" y="4753"/>
                  </a:lnTo>
                  <a:lnTo>
                    <a:pt x="3197" y="4753"/>
                  </a:lnTo>
                  <a:lnTo>
                    <a:pt x="2996" y="4580"/>
                  </a:lnTo>
                  <a:lnTo>
                    <a:pt x="2909" y="4234"/>
                  </a:lnTo>
                  <a:lnTo>
                    <a:pt x="2938" y="4638"/>
                  </a:lnTo>
                  <a:lnTo>
                    <a:pt x="3082" y="4868"/>
                  </a:lnTo>
                  <a:lnTo>
                    <a:pt x="3111" y="5012"/>
                  </a:lnTo>
                  <a:lnTo>
                    <a:pt x="2880" y="5098"/>
                  </a:lnTo>
                  <a:lnTo>
                    <a:pt x="3024" y="5156"/>
                  </a:lnTo>
                  <a:lnTo>
                    <a:pt x="3169" y="5415"/>
                  </a:lnTo>
                  <a:lnTo>
                    <a:pt x="3169" y="5703"/>
                  </a:lnTo>
                  <a:lnTo>
                    <a:pt x="2938" y="5790"/>
                  </a:lnTo>
                  <a:lnTo>
                    <a:pt x="2765" y="6135"/>
                  </a:lnTo>
                  <a:lnTo>
                    <a:pt x="2592" y="5991"/>
                  </a:lnTo>
                  <a:lnTo>
                    <a:pt x="2708" y="5819"/>
                  </a:lnTo>
                  <a:lnTo>
                    <a:pt x="2794" y="5761"/>
                  </a:lnTo>
                  <a:lnTo>
                    <a:pt x="2823" y="5675"/>
                  </a:lnTo>
                  <a:lnTo>
                    <a:pt x="2679" y="5732"/>
                  </a:lnTo>
                  <a:lnTo>
                    <a:pt x="2535" y="5963"/>
                  </a:lnTo>
                  <a:lnTo>
                    <a:pt x="2391" y="5732"/>
                  </a:lnTo>
                  <a:lnTo>
                    <a:pt x="2506" y="5386"/>
                  </a:lnTo>
                  <a:lnTo>
                    <a:pt x="2506" y="5300"/>
                  </a:lnTo>
                  <a:lnTo>
                    <a:pt x="2420" y="5214"/>
                  </a:lnTo>
                  <a:lnTo>
                    <a:pt x="2477" y="5300"/>
                  </a:lnTo>
                  <a:lnTo>
                    <a:pt x="2391" y="5444"/>
                  </a:lnTo>
                  <a:lnTo>
                    <a:pt x="2362" y="5675"/>
                  </a:lnTo>
                  <a:lnTo>
                    <a:pt x="2304" y="5675"/>
                  </a:lnTo>
                  <a:lnTo>
                    <a:pt x="2420" y="5934"/>
                  </a:lnTo>
                  <a:lnTo>
                    <a:pt x="2420" y="6135"/>
                  </a:lnTo>
                  <a:lnTo>
                    <a:pt x="2304" y="6193"/>
                  </a:lnTo>
                  <a:lnTo>
                    <a:pt x="2304" y="6164"/>
                  </a:lnTo>
                  <a:lnTo>
                    <a:pt x="2132" y="6078"/>
                  </a:lnTo>
                  <a:lnTo>
                    <a:pt x="2045" y="6107"/>
                  </a:lnTo>
                  <a:lnTo>
                    <a:pt x="1988" y="6279"/>
                  </a:lnTo>
                  <a:lnTo>
                    <a:pt x="1872" y="6279"/>
                  </a:lnTo>
                  <a:lnTo>
                    <a:pt x="1815" y="6164"/>
                  </a:lnTo>
                  <a:lnTo>
                    <a:pt x="1728" y="5963"/>
                  </a:lnTo>
                  <a:lnTo>
                    <a:pt x="1613" y="5991"/>
                  </a:lnTo>
                  <a:lnTo>
                    <a:pt x="1584" y="5646"/>
                  </a:lnTo>
                  <a:lnTo>
                    <a:pt x="1527" y="5444"/>
                  </a:lnTo>
                  <a:lnTo>
                    <a:pt x="1527" y="5156"/>
                  </a:lnTo>
                  <a:lnTo>
                    <a:pt x="1210" y="4695"/>
                  </a:lnTo>
                  <a:lnTo>
                    <a:pt x="1152" y="4321"/>
                  </a:lnTo>
                  <a:lnTo>
                    <a:pt x="1181" y="4119"/>
                  </a:lnTo>
                  <a:lnTo>
                    <a:pt x="1066" y="3860"/>
                  </a:lnTo>
                  <a:lnTo>
                    <a:pt x="1066" y="3486"/>
                  </a:lnTo>
                  <a:lnTo>
                    <a:pt x="807" y="3140"/>
                  </a:lnTo>
                  <a:lnTo>
                    <a:pt x="519" y="3025"/>
                  </a:lnTo>
                  <a:lnTo>
                    <a:pt x="259" y="2708"/>
                  </a:lnTo>
                  <a:lnTo>
                    <a:pt x="259" y="2276"/>
                  </a:lnTo>
                  <a:lnTo>
                    <a:pt x="490" y="2218"/>
                  </a:lnTo>
                  <a:lnTo>
                    <a:pt x="576" y="1930"/>
                  </a:lnTo>
                  <a:lnTo>
                    <a:pt x="720" y="1844"/>
                  </a:lnTo>
                  <a:lnTo>
                    <a:pt x="864" y="1901"/>
                  </a:lnTo>
                  <a:lnTo>
                    <a:pt x="1008" y="1786"/>
                  </a:lnTo>
                  <a:lnTo>
                    <a:pt x="951" y="1498"/>
                  </a:lnTo>
                  <a:lnTo>
                    <a:pt x="1008" y="1354"/>
                  </a:lnTo>
                  <a:lnTo>
                    <a:pt x="720" y="1325"/>
                  </a:lnTo>
                  <a:lnTo>
                    <a:pt x="519" y="1412"/>
                  </a:lnTo>
                  <a:lnTo>
                    <a:pt x="0" y="1210"/>
                  </a:lnTo>
                  <a:lnTo>
                    <a:pt x="29" y="951"/>
                  </a:lnTo>
                  <a:lnTo>
                    <a:pt x="231" y="720"/>
                  </a:lnTo>
                  <a:lnTo>
                    <a:pt x="346" y="432"/>
                  </a:lnTo>
                  <a:lnTo>
                    <a:pt x="231" y="317"/>
                  </a:lnTo>
                  <a:lnTo>
                    <a:pt x="231" y="173"/>
                  </a:lnTo>
                  <a:lnTo>
                    <a:pt x="317" y="173"/>
                  </a:lnTo>
                  <a:lnTo>
                    <a:pt x="375" y="0"/>
                  </a:lnTo>
                  <a:lnTo>
                    <a:pt x="490" y="144"/>
                  </a:lnTo>
                  <a:lnTo>
                    <a:pt x="634" y="317"/>
                  </a:lnTo>
                  <a:lnTo>
                    <a:pt x="634" y="432"/>
                  </a:lnTo>
                  <a:lnTo>
                    <a:pt x="778" y="634"/>
                  </a:lnTo>
                  <a:lnTo>
                    <a:pt x="1008" y="663"/>
                  </a:lnTo>
                  <a:lnTo>
                    <a:pt x="1124" y="605"/>
                  </a:lnTo>
                  <a:lnTo>
                    <a:pt x="980" y="519"/>
                  </a:lnTo>
                  <a:lnTo>
                    <a:pt x="1008" y="375"/>
                  </a:lnTo>
                  <a:lnTo>
                    <a:pt x="1124" y="375"/>
                  </a:lnTo>
                  <a:lnTo>
                    <a:pt x="1268" y="519"/>
                  </a:lnTo>
                  <a:lnTo>
                    <a:pt x="1383" y="634"/>
                  </a:lnTo>
                  <a:lnTo>
                    <a:pt x="1613" y="720"/>
                  </a:lnTo>
                  <a:lnTo>
                    <a:pt x="1613" y="634"/>
                  </a:lnTo>
                  <a:lnTo>
                    <a:pt x="1728" y="605"/>
                  </a:lnTo>
                  <a:lnTo>
                    <a:pt x="1872" y="865"/>
                  </a:lnTo>
                  <a:lnTo>
                    <a:pt x="1930" y="1153"/>
                  </a:lnTo>
                  <a:lnTo>
                    <a:pt x="1959" y="1268"/>
                  </a:lnTo>
                  <a:lnTo>
                    <a:pt x="2045" y="1527"/>
                  </a:lnTo>
                  <a:lnTo>
                    <a:pt x="2045" y="1671"/>
                  </a:lnTo>
                  <a:lnTo>
                    <a:pt x="2247" y="1757"/>
                  </a:lnTo>
                  <a:lnTo>
                    <a:pt x="2448" y="1757"/>
                  </a:lnTo>
                  <a:lnTo>
                    <a:pt x="2679" y="1873"/>
                  </a:lnTo>
                  <a:lnTo>
                    <a:pt x="2967" y="1873"/>
                  </a:lnTo>
                  <a:lnTo>
                    <a:pt x="3428" y="1844"/>
                  </a:lnTo>
                  <a:lnTo>
                    <a:pt x="3773" y="1873"/>
                  </a:lnTo>
                  <a:lnTo>
                    <a:pt x="4148" y="1873"/>
                  </a:lnTo>
                  <a:lnTo>
                    <a:pt x="4321" y="1873"/>
                  </a:lnTo>
                  <a:lnTo>
                    <a:pt x="4407" y="1930"/>
                  </a:lnTo>
                  <a:lnTo>
                    <a:pt x="4522" y="1901"/>
                  </a:lnTo>
                  <a:lnTo>
                    <a:pt x="4724" y="2103"/>
                  </a:lnTo>
                  <a:lnTo>
                    <a:pt x="4839" y="2132"/>
                  </a:lnTo>
                  <a:lnTo>
                    <a:pt x="4724" y="2362"/>
                  </a:lnTo>
                  <a:lnTo>
                    <a:pt x="4666" y="2650"/>
                  </a:lnTo>
                  <a:lnTo>
                    <a:pt x="4522" y="2996"/>
                  </a:lnTo>
                  <a:lnTo>
                    <a:pt x="4407" y="3082"/>
                  </a:lnTo>
                  <a:lnTo>
                    <a:pt x="4407" y="3226"/>
                  </a:lnTo>
                  <a:lnTo>
                    <a:pt x="4321" y="3313"/>
                  </a:lnTo>
                  <a:lnTo>
                    <a:pt x="4177" y="3313"/>
                  </a:lnTo>
                  <a:lnTo>
                    <a:pt x="4119" y="3226"/>
                  </a:lnTo>
                  <a:lnTo>
                    <a:pt x="3889" y="3399"/>
                  </a:lnTo>
                  <a:lnTo>
                    <a:pt x="3860" y="3543"/>
                  </a:lnTo>
                  <a:lnTo>
                    <a:pt x="3773" y="3601"/>
                  </a:lnTo>
                  <a:lnTo>
                    <a:pt x="3773" y="3745"/>
                  </a:lnTo>
                  <a:lnTo>
                    <a:pt x="3889" y="4033"/>
                  </a:lnTo>
                  <a:lnTo>
                    <a:pt x="4004" y="4148"/>
                  </a:lnTo>
                  <a:lnTo>
                    <a:pt x="4033" y="4263"/>
                  </a:lnTo>
                  <a:lnTo>
                    <a:pt x="4205" y="4436"/>
                  </a:lnTo>
                  <a:lnTo>
                    <a:pt x="4378" y="4666"/>
                  </a:lnTo>
                  <a:lnTo>
                    <a:pt x="4493" y="4666"/>
                  </a:lnTo>
                  <a:lnTo>
                    <a:pt x="4522" y="4465"/>
                  </a:lnTo>
                  <a:lnTo>
                    <a:pt x="4436" y="4436"/>
                  </a:lnTo>
                  <a:lnTo>
                    <a:pt x="4551" y="4263"/>
                  </a:lnTo>
                  <a:lnTo>
                    <a:pt x="4551" y="4119"/>
                  </a:lnTo>
                  <a:lnTo>
                    <a:pt x="4637" y="4033"/>
                  </a:lnTo>
                  <a:lnTo>
                    <a:pt x="4551" y="3918"/>
                  </a:lnTo>
                  <a:lnTo>
                    <a:pt x="4666" y="3860"/>
                  </a:lnTo>
                  <a:lnTo>
                    <a:pt x="4810" y="3946"/>
                  </a:lnTo>
                  <a:lnTo>
                    <a:pt x="4983" y="3918"/>
                  </a:lnTo>
                  <a:lnTo>
                    <a:pt x="5041" y="4033"/>
                  </a:lnTo>
                  <a:lnTo>
                    <a:pt x="5156" y="4177"/>
                  </a:lnTo>
                  <a:lnTo>
                    <a:pt x="5213" y="4494"/>
                  </a:lnTo>
                  <a:lnTo>
                    <a:pt x="5213" y="4724"/>
                  </a:lnTo>
                  <a:lnTo>
                    <a:pt x="5300" y="4897"/>
                  </a:lnTo>
                  <a:lnTo>
                    <a:pt x="5357" y="5358"/>
                  </a:lnTo>
                  <a:lnTo>
                    <a:pt x="5444" y="5646"/>
                  </a:lnTo>
                  <a:lnTo>
                    <a:pt x="5530" y="5819"/>
                  </a:lnTo>
                  <a:lnTo>
                    <a:pt x="5588" y="5905"/>
                  </a:lnTo>
                  <a:lnTo>
                    <a:pt x="5588" y="6020"/>
                  </a:lnTo>
                  <a:lnTo>
                    <a:pt x="5646" y="6107"/>
                  </a:lnTo>
                  <a:lnTo>
                    <a:pt x="5674" y="6135"/>
                  </a:lnTo>
                  <a:close/>
                  <a:moveTo>
                    <a:pt x="4148" y="5242"/>
                  </a:moveTo>
                  <a:lnTo>
                    <a:pt x="4061" y="5156"/>
                  </a:lnTo>
                  <a:lnTo>
                    <a:pt x="3975" y="5214"/>
                  </a:lnTo>
                  <a:lnTo>
                    <a:pt x="4004" y="5444"/>
                  </a:lnTo>
                  <a:lnTo>
                    <a:pt x="4119" y="5386"/>
                  </a:lnTo>
                  <a:close/>
                  <a:moveTo>
                    <a:pt x="3572" y="5185"/>
                  </a:moveTo>
                  <a:lnTo>
                    <a:pt x="3687" y="5415"/>
                  </a:lnTo>
                  <a:lnTo>
                    <a:pt x="3658" y="5617"/>
                  </a:lnTo>
                  <a:lnTo>
                    <a:pt x="3745" y="5761"/>
                  </a:lnTo>
                  <a:lnTo>
                    <a:pt x="3917" y="5473"/>
                  </a:lnTo>
                  <a:lnTo>
                    <a:pt x="3860" y="5271"/>
                  </a:lnTo>
                  <a:lnTo>
                    <a:pt x="3572" y="5070"/>
                  </a:lnTo>
                  <a:cubicBezTo>
                    <a:pt x="3572" y="5127"/>
                    <a:pt x="3572" y="5156"/>
                    <a:pt x="3572" y="5185"/>
                  </a:cubicBezTo>
                  <a:close/>
                  <a:moveTo>
                    <a:pt x="3341" y="5041"/>
                  </a:moveTo>
                  <a:lnTo>
                    <a:pt x="3140" y="5127"/>
                  </a:lnTo>
                  <a:lnTo>
                    <a:pt x="3140" y="5214"/>
                  </a:lnTo>
                  <a:lnTo>
                    <a:pt x="3284" y="5530"/>
                  </a:lnTo>
                  <a:lnTo>
                    <a:pt x="3485" y="5530"/>
                  </a:lnTo>
                  <a:lnTo>
                    <a:pt x="3485" y="521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679" name="Google Shape;1679;p79"/>
            <p:cNvSpPr/>
            <p:nvPr/>
          </p:nvSpPr>
          <p:spPr>
            <a:xfrm>
              <a:off x="6289560" y="3364200"/>
              <a:ext cx="78479" cy="46081"/>
            </a:xfrm>
            <a:custGeom>
              <a:rect b="b" l="l" r="r" t="t"/>
              <a:pathLst>
                <a:path extrusionOk="0" h="2046" w="3458">
                  <a:moveTo>
                    <a:pt x="116" y="980"/>
                  </a:moveTo>
                  <a:lnTo>
                    <a:pt x="346" y="865"/>
                  </a:lnTo>
                  <a:lnTo>
                    <a:pt x="577" y="375"/>
                  </a:lnTo>
                  <a:lnTo>
                    <a:pt x="1124" y="58"/>
                  </a:lnTo>
                  <a:lnTo>
                    <a:pt x="1470" y="1"/>
                  </a:lnTo>
                  <a:lnTo>
                    <a:pt x="1585" y="202"/>
                  </a:lnTo>
                  <a:lnTo>
                    <a:pt x="2132" y="260"/>
                  </a:lnTo>
                  <a:lnTo>
                    <a:pt x="2334" y="346"/>
                  </a:lnTo>
                  <a:lnTo>
                    <a:pt x="2622" y="231"/>
                  </a:lnTo>
                  <a:lnTo>
                    <a:pt x="2910" y="231"/>
                  </a:lnTo>
                  <a:lnTo>
                    <a:pt x="3083" y="490"/>
                  </a:lnTo>
                  <a:lnTo>
                    <a:pt x="3140" y="490"/>
                  </a:lnTo>
                  <a:lnTo>
                    <a:pt x="3083" y="750"/>
                  </a:lnTo>
                  <a:lnTo>
                    <a:pt x="3112" y="980"/>
                  </a:lnTo>
                  <a:lnTo>
                    <a:pt x="3457" y="1124"/>
                  </a:lnTo>
                  <a:lnTo>
                    <a:pt x="3457" y="1441"/>
                  </a:lnTo>
                  <a:lnTo>
                    <a:pt x="3457" y="1614"/>
                  </a:lnTo>
                  <a:lnTo>
                    <a:pt x="2996" y="1758"/>
                  </a:lnTo>
                  <a:lnTo>
                    <a:pt x="2708" y="1729"/>
                  </a:lnTo>
                  <a:lnTo>
                    <a:pt x="2305" y="1844"/>
                  </a:lnTo>
                  <a:lnTo>
                    <a:pt x="2075" y="1758"/>
                  </a:lnTo>
                  <a:lnTo>
                    <a:pt x="1815" y="1786"/>
                  </a:lnTo>
                  <a:lnTo>
                    <a:pt x="1585" y="2046"/>
                  </a:lnTo>
                  <a:lnTo>
                    <a:pt x="1297" y="2046"/>
                  </a:lnTo>
                  <a:lnTo>
                    <a:pt x="750" y="1729"/>
                  </a:lnTo>
                  <a:lnTo>
                    <a:pt x="606" y="1844"/>
                  </a:lnTo>
                  <a:lnTo>
                    <a:pt x="231" y="1758"/>
                  </a:lnTo>
                  <a:lnTo>
                    <a:pt x="1" y="1412"/>
                  </a:lnTo>
                  <a:lnTo>
                    <a:pt x="87" y="1239"/>
                  </a:lnTo>
                  <a:close/>
                </a:path>
              </a:pathLst>
            </a:custGeom>
            <a:solidFill>
              <a:schemeClr val="accent3"/>
            </a:solidFill>
            <a:ln>
              <a:noFill/>
            </a:ln>
          </p:spPr>
        </p:sp>
        <p:sp>
          <p:nvSpPr>
            <p:cNvPr id="1680" name="Google Shape;1680;p79"/>
            <p:cNvSpPr/>
            <p:nvPr/>
          </p:nvSpPr>
          <p:spPr>
            <a:xfrm>
              <a:off x="6066000" y="3307320"/>
              <a:ext cx="210589" cy="110514"/>
            </a:xfrm>
            <a:custGeom>
              <a:rect b="b" l="l" r="r" t="t"/>
              <a:pathLst>
                <a:path extrusionOk="0" h="4869" w="9275">
                  <a:moveTo>
                    <a:pt x="403" y="58"/>
                  </a:moveTo>
                  <a:lnTo>
                    <a:pt x="461" y="1"/>
                  </a:lnTo>
                  <a:lnTo>
                    <a:pt x="778" y="174"/>
                  </a:lnTo>
                  <a:lnTo>
                    <a:pt x="864" y="289"/>
                  </a:lnTo>
                  <a:lnTo>
                    <a:pt x="1095" y="289"/>
                  </a:lnTo>
                  <a:lnTo>
                    <a:pt x="1210" y="346"/>
                  </a:lnTo>
                  <a:lnTo>
                    <a:pt x="1354" y="145"/>
                  </a:lnTo>
                  <a:lnTo>
                    <a:pt x="1613" y="116"/>
                  </a:lnTo>
                  <a:lnTo>
                    <a:pt x="2045" y="260"/>
                  </a:lnTo>
                  <a:lnTo>
                    <a:pt x="2132" y="375"/>
                  </a:lnTo>
                  <a:lnTo>
                    <a:pt x="2420" y="375"/>
                  </a:lnTo>
                  <a:lnTo>
                    <a:pt x="2592" y="519"/>
                  </a:lnTo>
                  <a:lnTo>
                    <a:pt x="2909" y="865"/>
                  </a:lnTo>
                  <a:lnTo>
                    <a:pt x="3168" y="865"/>
                  </a:lnTo>
                  <a:lnTo>
                    <a:pt x="3399" y="980"/>
                  </a:lnTo>
                  <a:lnTo>
                    <a:pt x="3485" y="1124"/>
                  </a:lnTo>
                  <a:lnTo>
                    <a:pt x="3687" y="1355"/>
                  </a:lnTo>
                  <a:lnTo>
                    <a:pt x="3802" y="1585"/>
                  </a:lnTo>
                  <a:lnTo>
                    <a:pt x="3889" y="1556"/>
                  </a:lnTo>
                  <a:lnTo>
                    <a:pt x="3917" y="1211"/>
                  </a:lnTo>
                  <a:lnTo>
                    <a:pt x="4061" y="1095"/>
                  </a:lnTo>
                  <a:lnTo>
                    <a:pt x="4148" y="1211"/>
                  </a:lnTo>
                  <a:lnTo>
                    <a:pt x="4378" y="1211"/>
                  </a:lnTo>
                  <a:lnTo>
                    <a:pt x="4609" y="1355"/>
                  </a:lnTo>
                  <a:lnTo>
                    <a:pt x="4637" y="1643"/>
                  </a:lnTo>
                  <a:lnTo>
                    <a:pt x="4897" y="1902"/>
                  </a:lnTo>
                  <a:lnTo>
                    <a:pt x="5271" y="1787"/>
                  </a:lnTo>
                  <a:lnTo>
                    <a:pt x="5530" y="1844"/>
                  </a:lnTo>
                  <a:lnTo>
                    <a:pt x="5473" y="2276"/>
                  </a:lnTo>
                  <a:lnTo>
                    <a:pt x="5588" y="2535"/>
                  </a:lnTo>
                  <a:lnTo>
                    <a:pt x="5790" y="2507"/>
                  </a:lnTo>
                  <a:lnTo>
                    <a:pt x="6106" y="2651"/>
                  </a:lnTo>
                  <a:lnTo>
                    <a:pt x="6222" y="2535"/>
                  </a:lnTo>
                  <a:lnTo>
                    <a:pt x="6481" y="2478"/>
                  </a:lnTo>
                  <a:lnTo>
                    <a:pt x="6682" y="2247"/>
                  </a:lnTo>
                  <a:lnTo>
                    <a:pt x="7086" y="2276"/>
                  </a:lnTo>
                  <a:lnTo>
                    <a:pt x="7374" y="2420"/>
                  </a:lnTo>
                  <a:lnTo>
                    <a:pt x="7431" y="2679"/>
                  </a:lnTo>
                  <a:lnTo>
                    <a:pt x="7748" y="2823"/>
                  </a:lnTo>
                  <a:lnTo>
                    <a:pt x="7979" y="3112"/>
                  </a:lnTo>
                  <a:lnTo>
                    <a:pt x="8180" y="3169"/>
                  </a:lnTo>
                  <a:lnTo>
                    <a:pt x="8468" y="3054"/>
                  </a:lnTo>
                  <a:lnTo>
                    <a:pt x="8583" y="3112"/>
                  </a:lnTo>
                  <a:lnTo>
                    <a:pt x="8871" y="2996"/>
                  </a:lnTo>
                  <a:lnTo>
                    <a:pt x="9073" y="3025"/>
                  </a:lnTo>
                  <a:lnTo>
                    <a:pt x="9159" y="3256"/>
                  </a:lnTo>
                  <a:lnTo>
                    <a:pt x="9044" y="3774"/>
                  </a:lnTo>
                  <a:lnTo>
                    <a:pt x="9275" y="4206"/>
                  </a:lnTo>
                  <a:lnTo>
                    <a:pt x="9188" y="4724"/>
                  </a:lnTo>
                  <a:lnTo>
                    <a:pt x="8497" y="4868"/>
                  </a:lnTo>
                  <a:lnTo>
                    <a:pt x="8065" y="4667"/>
                  </a:lnTo>
                  <a:lnTo>
                    <a:pt x="7834" y="4782"/>
                  </a:lnTo>
                  <a:lnTo>
                    <a:pt x="6855" y="4436"/>
                  </a:lnTo>
                  <a:lnTo>
                    <a:pt x="6481" y="4436"/>
                  </a:lnTo>
                  <a:lnTo>
                    <a:pt x="6279" y="4552"/>
                  </a:lnTo>
                  <a:lnTo>
                    <a:pt x="5674" y="4408"/>
                  </a:lnTo>
                  <a:lnTo>
                    <a:pt x="5386" y="4148"/>
                  </a:lnTo>
                  <a:lnTo>
                    <a:pt x="5329" y="3860"/>
                  </a:lnTo>
                  <a:lnTo>
                    <a:pt x="4810" y="3716"/>
                  </a:lnTo>
                  <a:lnTo>
                    <a:pt x="4205" y="3889"/>
                  </a:lnTo>
                  <a:lnTo>
                    <a:pt x="4033" y="3716"/>
                  </a:lnTo>
                  <a:lnTo>
                    <a:pt x="3457" y="3745"/>
                  </a:lnTo>
                  <a:lnTo>
                    <a:pt x="3082" y="3515"/>
                  </a:lnTo>
                  <a:lnTo>
                    <a:pt x="2794" y="3515"/>
                  </a:lnTo>
                  <a:lnTo>
                    <a:pt x="2592" y="3371"/>
                  </a:lnTo>
                  <a:lnTo>
                    <a:pt x="2132" y="3256"/>
                  </a:lnTo>
                  <a:lnTo>
                    <a:pt x="1815" y="2852"/>
                  </a:lnTo>
                  <a:lnTo>
                    <a:pt x="1296" y="2507"/>
                  </a:lnTo>
                  <a:lnTo>
                    <a:pt x="893" y="2391"/>
                  </a:lnTo>
                  <a:lnTo>
                    <a:pt x="720" y="2276"/>
                  </a:lnTo>
                  <a:lnTo>
                    <a:pt x="519" y="2247"/>
                  </a:lnTo>
                  <a:lnTo>
                    <a:pt x="317" y="2103"/>
                  </a:lnTo>
                  <a:lnTo>
                    <a:pt x="87" y="2075"/>
                  </a:lnTo>
                  <a:lnTo>
                    <a:pt x="0" y="1787"/>
                  </a:lnTo>
                  <a:lnTo>
                    <a:pt x="259" y="1412"/>
                  </a:lnTo>
                  <a:lnTo>
                    <a:pt x="259" y="1038"/>
                  </a:lnTo>
                  <a:lnTo>
                    <a:pt x="432" y="433"/>
                  </a:lnTo>
                  <a:close/>
                </a:path>
              </a:pathLst>
            </a:custGeom>
            <a:solidFill>
              <a:schemeClr val="accent3"/>
            </a:solidFill>
            <a:ln>
              <a:noFill/>
            </a:ln>
          </p:spPr>
        </p:sp>
        <p:sp>
          <p:nvSpPr>
            <p:cNvPr id="1681" name="Google Shape;1681;p79"/>
            <p:cNvSpPr/>
            <p:nvPr/>
          </p:nvSpPr>
          <p:spPr>
            <a:xfrm>
              <a:off x="5583600" y="3118320"/>
              <a:ext cx="353178" cy="387358"/>
            </a:xfrm>
            <a:custGeom>
              <a:rect b="b" l="l" r="r" t="t"/>
              <a:pathLst>
                <a:path extrusionOk="0" h="17023" w="15526">
                  <a:moveTo>
                    <a:pt x="8958" y="16908"/>
                  </a:moveTo>
                  <a:lnTo>
                    <a:pt x="8987" y="16620"/>
                  </a:lnTo>
                  <a:lnTo>
                    <a:pt x="9217" y="16476"/>
                  </a:lnTo>
                  <a:lnTo>
                    <a:pt x="9361" y="16447"/>
                  </a:lnTo>
                  <a:lnTo>
                    <a:pt x="9448" y="16159"/>
                  </a:lnTo>
                  <a:lnTo>
                    <a:pt x="9621" y="16188"/>
                  </a:lnTo>
                  <a:lnTo>
                    <a:pt x="9822" y="16101"/>
                  </a:lnTo>
                  <a:lnTo>
                    <a:pt x="10571" y="16130"/>
                  </a:lnTo>
                  <a:lnTo>
                    <a:pt x="11003" y="15986"/>
                  </a:lnTo>
                  <a:lnTo>
                    <a:pt x="11118" y="15871"/>
                  </a:lnTo>
                  <a:lnTo>
                    <a:pt x="11349" y="15813"/>
                  </a:lnTo>
                  <a:lnTo>
                    <a:pt x="11262" y="15957"/>
                  </a:lnTo>
                  <a:lnTo>
                    <a:pt x="11378" y="16101"/>
                  </a:lnTo>
                  <a:lnTo>
                    <a:pt x="11637" y="15928"/>
                  </a:lnTo>
                  <a:lnTo>
                    <a:pt x="11838" y="15871"/>
                  </a:lnTo>
                  <a:lnTo>
                    <a:pt x="11752" y="15756"/>
                  </a:lnTo>
                  <a:lnTo>
                    <a:pt x="11781" y="15612"/>
                  </a:lnTo>
                  <a:lnTo>
                    <a:pt x="11522" y="14892"/>
                  </a:lnTo>
                  <a:lnTo>
                    <a:pt x="11320" y="14604"/>
                  </a:lnTo>
                  <a:lnTo>
                    <a:pt x="11378" y="14460"/>
                  </a:lnTo>
                  <a:lnTo>
                    <a:pt x="11205" y="14316"/>
                  </a:lnTo>
                  <a:lnTo>
                    <a:pt x="11003" y="14344"/>
                  </a:lnTo>
                  <a:lnTo>
                    <a:pt x="10629" y="14114"/>
                  </a:lnTo>
                  <a:lnTo>
                    <a:pt x="10600" y="13711"/>
                  </a:lnTo>
                  <a:lnTo>
                    <a:pt x="10600" y="13423"/>
                  </a:lnTo>
                  <a:lnTo>
                    <a:pt x="10456" y="13077"/>
                  </a:lnTo>
                  <a:lnTo>
                    <a:pt x="10225" y="13077"/>
                  </a:lnTo>
                  <a:lnTo>
                    <a:pt x="10110" y="13135"/>
                  </a:lnTo>
                  <a:lnTo>
                    <a:pt x="9851" y="13048"/>
                  </a:lnTo>
                  <a:lnTo>
                    <a:pt x="9678" y="13048"/>
                  </a:lnTo>
                  <a:lnTo>
                    <a:pt x="9678" y="12789"/>
                  </a:lnTo>
                  <a:lnTo>
                    <a:pt x="9851" y="12328"/>
                  </a:lnTo>
                  <a:lnTo>
                    <a:pt x="10024" y="12271"/>
                  </a:lnTo>
                  <a:lnTo>
                    <a:pt x="10312" y="11839"/>
                  </a:lnTo>
                  <a:lnTo>
                    <a:pt x="10369" y="11666"/>
                  </a:lnTo>
                  <a:lnTo>
                    <a:pt x="10571" y="11551"/>
                  </a:lnTo>
                  <a:lnTo>
                    <a:pt x="10715" y="11464"/>
                  </a:lnTo>
                  <a:lnTo>
                    <a:pt x="10945" y="11551"/>
                  </a:lnTo>
                  <a:lnTo>
                    <a:pt x="11003" y="11781"/>
                  </a:lnTo>
                  <a:lnTo>
                    <a:pt x="11147" y="11810"/>
                  </a:lnTo>
                  <a:lnTo>
                    <a:pt x="11579" y="11579"/>
                  </a:lnTo>
                  <a:lnTo>
                    <a:pt x="12155" y="11551"/>
                  </a:lnTo>
                  <a:lnTo>
                    <a:pt x="12530" y="11147"/>
                  </a:lnTo>
                  <a:lnTo>
                    <a:pt x="12731" y="10514"/>
                  </a:lnTo>
                  <a:lnTo>
                    <a:pt x="13250" y="10139"/>
                  </a:lnTo>
                  <a:lnTo>
                    <a:pt x="13365" y="9909"/>
                  </a:lnTo>
                  <a:lnTo>
                    <a:pt x="13423" y="9534"/>
                  </a:lnTo>
                  <a:lnTo>
                    <a:pt x="13682" y="9189"/>
                  </a:lnTo>
                  <a:lnTo>
                    <a:pt x="14027" y="9016"/>
                  </a:lnTo>
                  <a:lnTo>
                    <a:pt x="14143" y="8728"/>
                  </a:lnTo>
                  <a:lnTo>
                    <a:pt x="14143" y="8526"/>
                  </a:lnTo>
                  <a:lnTo>
                    <a:pt x="13999" y="8411"/>
                  </a:lnTo>
                  <a:lnTo>
                    <a:pt x="14315" y="8065"/>
                  </a:lnTo>
                  <a:lnTo>
                    <a:pt x="14488" y="7921"/>
                  </a:lnTo>
                  <a:lnTo>
                    <a:pt x="14517" y="7662"/>
                  </a:lnTo>
                  <a:lnTo>
                    <a:pt x="14575" y="7115"/>
                  </a:lnTo>
                  <a:lnTo>
                    <a:pt x="14459" y="6712"/>
                  </a:lnTo>
                  <a:lnTo>
                    <a:pt x="14402" y="6597"/>
                  </a:lnTo>
                  <a:lnTo>
                    <a:pt x="14776" y="6280"/>
                  </a:lnTo>
                  <a:lnTo>
                    <a:pt x="14978" y="6193"/>
                  </a:lnTo>
                  <a:lnTo>
                    <a:pt x="15179" y="6049"/>
                  </a:lnTo>
                  <a:lnTo>
                    <a:pt x="15323" y="6078"/>
                  </a:lnTo>
                  <a:lnTo>
                    <a:pt x="15525" y="5848"/>
                  </a:lnTo>
                  <a:lnTo>
                    <a:pt x="15496" y="5588"/>
                  </a:lnTo>
                  <a:lnTo>
                    <a:pt x="15237" y="5531"/>
                  </a:lnTo>
                  <a:lnTo>
                    <a:pt x="14949" y="5646"/>
                  </a:lnTo>
                  <a:lnTo>
                    <a:pt x="14632" y="5560"/>
                  </a:lnTo>
                  <a:lnTo>
                    <a:pt x="14488" y="5272"/>
                  </a:lnTo>
                  <a:lnTo>
                    <a:pt x="14085" y="5128"/>
                  </a:lnTo>
                  <a:lnTo>
                    <a:pt x="13682" y="5012"/>
                  </a:lnTo>
                  <a:lnTo>
                    <a:pt x="13279" y="4638"/>
                  </a:lnTo>
                  <a:lnTo>
                    <a:pt x="13221" y="4321"/>
                  </a:lnTo>
                  <a:lnTo>
                    <a:pt x="13048" y="3572"/>
                  </a:lnTo>
                  <a:lnTo>
                    <a:pt x="12846" y="3227"/>
                  </a:lnTo>
                  <a:lnTo>
                    <a:pt x="12846" y="2881"/>
                  </a:lnTo>
                  <a:lnTo>
                    <a:pt x="13019" y="2823"/>
                  </a:lnTo>
                  <a:lnTo>
                    <a:pt x="13048" y="2593"/>
                  </a:lnTo>
                  <a:lnTo>
                    <a:pt x="13365" y="2391"/>
                  </a:lnTo>
                  <a:lnTo>
                    <a:pt x="13365" y="2103"/>
                  </a:lnTo>
                  <a:lnTo>
                    <a:pt x="13048" y="2017"/>
                  </a:lnTo>
                  <a:lnTo>
                    <a:pt x="12962" y="1787"/>
                  </a:lnTo>
                  <a:lnTo>
                    <a:pt x="12674" y="1614"/>
                  </a:lnTo>
                  <a:lnTo>
                    <a:pt x="12386" y="1354"/>
                  </a:lnTo>
                  <a:lnTo>
                    <a:pt x="12155" y="1066"/>
                  </a:lnTo>
                  <a:lnTo>
                    <a:pt x="11925" y="1153"/>
                  </a:lnTo>
                  <a:lnTo>
                    <a:pt x="11752" y="1210"/>
                  </a:lnTo>
                  <a:lnTo>
                    <a:pt x="11608" y="1066"/>
                  </a:lnTo>
                  <a:lnTo>
                    <a:pt x="11550" y="634"/>
                  </a:lnTo>
                  <a:lnTo>
                    <a:pt x="12098" y="260"/>
                  </a:lnTo>
                  <a:lnTo>
                    <a:pt x="12011" y="87"/>
                  </a:lnTo>
                  <a:lnTo>
                    <a:pt x="11694" y="145"/>
                  </a:lnTo>
                  <a:lnTo>
                    <a:pt x="11435" y="1"/>
                  </a:lnTo>
                  <a:lnTo>
                    <a:pt x="11061" y="202"/>
                  </a:lnTo>
                  <a:lnTo>
                    <a:pt x="10801" y="433"/>
                  </a:lnTo>
                  <a:lnTo>
                    <a:pt x="10485" y="433"/>
                  </a:lnTo>
                  <a:lnTo>
                    <a:pt x="10312" y="721"/>
                  </a:lnTo>
                  <a:lnTo>
                    <a:pt x="10110" y="922"/>
                  </a:lnTo>
                  <a:lnTo>
                    <a:pt x="10600" y="1614"/>
                  </a:lnTo>
                  <a:lnTo>
                    <a:pt x="10629" y="2103"/>
                  </a:lnTo>
                  <a:lnTo>
                    <a:pt x="10081" y="2795"/>
                  </a:lnTo>
                  <a:lnTo>
                    <a:pt x="10369" y="3054"/>
                  </a:lnTo>
                  <a:lnTo>
                    <a:pt x="10369" y="3371"/>
                  </a:lnTo>
                  <a:lnTo>
                    <a:pt x="10081" y="3803"/>
                  </a:lnTo>
                  <a:lnTo>
                    <a:pt x="9649" y="3803"/>
                  </a:lnTo>
                  <a:lnTo>
                    <a:pt x="9246" y="3630"/>
                  </a:lnTo>
                  <a:lnTo>
                    <a:pt x="8987" y="3803"/>
                  </a:lnTo>
                  <a:lnTo>
                    <a:pt x="9102" y="4091"/>
                  </a:lnTo>
                  <a:lnTo>
                    <a:pt x="9333" y="4235"/>
                  </a:lnTo>
                  <a:lnTo>
                    <a:pt x="9477" y="4523"/>
                  </a:lnTo>
                  <a:lnTo>
                    <a:pt x="9419" y="4724"/>
                  </a:lnTo>
                  <a:lnTo>
                    <a:pt x="9160" y="4868"/>
                  </a:lnTo>
                  <a:lnTo>
                    <a:pt x="8929" y="4897"/>
                  </a:lnTo>
                  <a:lnTo>
                    <a:pt x="8814" y="5041"/>
                  </a:lnTo>
                  <a:lnTo>
                    <a:pt x="8785" y="5444"/>
                  </a:lnTo>
                  <a:lnTo>
                    <a:pt x="8728" y="5704"/>
                  </a:lnTo>
                  <a:lnTo>
                    <a:pt x="8699" y="5848"/>
                  </a:lnTo>
                  <a:lnTo>
                    <a:pt x="8612" y="5963"/>
                  </a:lnTo>
                  <a:lnTo>
                    <a:pt x="8699" y="6453"/>
                  </a:lnTo>
                  <a:lnTo>
                    <a:pt x="8468" y="6798"/>
                  </a:lnTo>
                  <a:lnTo>
                    <a:pt x="8267" y="6539"/>
                  </a:lnTo>
                  <a:lnTo>
                    <a:pt x="8123" y="6539"/>
                  </a:lnTo>
                  <a:lnTo>
                    <a:pt x="8123" y="6683"/>
                  </a:lnTo>
                  <a:lnTo>
                    <a:pt x="7835" y="6654"/>
                  </a:lnTo>
                  <a:lnTo>
                    <a:pt x="7720" y="6568"/>
                  </a:lnTo>
                  <a:lnTo>
                    <a:pt x="7460" y="6597"/>
                  </a:lnTo>
                  <a:lnTo>
                    <a:pt x="7374" y="6741"/>
                  </a:lnTo>
                  <a:lnTo>
                    <a:pt x="6971" y="7057"/>
                  </a:lnTo>
                  <a:lnTo>
                    <a:pt x="7144" y="7115"/>
                  </a:lnTo>
                  <a:lnTo>
                    <a:pt x="7028" y="7288"/>
                  </a:lnTo>
                  <a:lnTo>
                    <a:pt x="6596" y="7461"/>
                  </a:lnTo>
                  <a:lnTo>
                    <a:pt x="6481" y="7374"/>
                  </a:lnTo>
                  <a:lnTo>
                    <a:pt x="6193" y="7432"/>
                  </a:lnTo>
                  <a:lnTo>
                    <a:pt x="6135" y="7605"/>
                  </a:lnTo>
                  <a:lnTo>
                    <a:pt x="6078" y="7777"/>
                  </a:lnTo>
                  <a:lnTo>
                    <a:pt x="5876" y="7835"/>
                  </a:lnTo>
                  <a:lnTo>
                    <a:pt x="5732" y="8037"/>
                  </a:lnTo>
                  <a:lnTo>
                    <a:pt x="5732" y="8325"/>
                  </a:lnTo>
                  <a:lnTo>
                    <a:pt x="5819" y="8699"/>
                  </a:lnTo>
                  <a:lnTo>
                    <a:pt x="5790" y="8930"/>
                  </a:lnTo>
                  <a:lnTo>
                    <a:pt x="5905" y="9160"/>
                  </a:lnTo>
                  <a:lnTo>
                    <a:pt x="5847" y="9362"/>
                  </a:lnTo>
                  <a:lnTo>
                    <a:pt x="5415" y="9534"/>
                  </a:lnTo>
                  <a:lnTo>
                    <a:pt x="5012" y="9534"/>
                  </a:lnTo>
                  <a:lnTo>
                    <a:pt x="4667" y="9592"/>
                  </a:lnTo>
                  <a:lnTo>
                    <a:pt x="4062" y="9621"/>
                  </a:lnTo>
                  <a:lnTo>
                    <a:pt x="3687" y="9707"/>
                  </a:lnTo>
                  <a:lnTo>
                    <a:pt x="3543" y="9822"/>
                  </a:lnTo>
                  <a:lnTo>
                    <a:pt x="3198" y="9822"/>
                  </a:lnTo>
                  <a:lnTo>
                    <a:pt x="2823" y="9909"/>
                  </a:lnTo>
                  <a:lnTo>
                    <a:pt x="1527" y="9938"/>
                  </a:lnTo>
                  <a:lnTo>
                    <a:pt x="1" y="9506"/>
                  </a:lnTo>
                  <a:lnTo>
                    <a:pt x="1" y="9506"/>
                  </a:lnTo>
                  <a:lnTo>
                    <a:pt x="577" y="10283"/>
                  </a:lnTo>
                  <a:lnTo>
                    <a:pt x="721" y="10542"/>
                  </a:lnTo>
                  <a:lnTo>
                    <a:pt x="1009" y="10859"/>
                  </a:lnTo>
                  <a:lnTo>
                    <a:pt x="1268" y="11003"/>
                  </a:lnTo>
                  <a:lnTo>
                    <a:pt x="1383" y="11118"/>
                  </a:lnTo>
                  <a:lnTo>
                    <a:pt x="1729" y="11147"/>
                  </a:lnTo>
                  <a:lnTo>
                    <a:pt x="1959" y="11234"/>
                  </a:lnTo>
                  <a:lnTo>
                    <a:pt x="1988" y="11349"/>
                  </a:lnTo>
                  <a:lnTo>
                    <a:pt x="2305" y="11378"/>
                  </a:lnTo>
                  <a:lnTo>
                    <a:pt x="2305" y="11752"/>
                  </a:lnTo>
                  <a:lnTo>
                    <a:pt x="2391" y="12011"/>
                  </a:lnTo>
                  <a:lnTo>
                    <a:pt x="2391" y="12328"/>
                  </a:lnTo>
                  <a:lnTo>
                    <a:pt x="2449" y="12530"/>
                  </a:lnTo>
                  <a:lnTo>
                    <a:pt x="2737" y="12501"/>
                  </a:lnTo>
                  <a:lnTo>
                    <a:pt x="3025" y="12703"/>
                  </a:lnTo>
                  <a:lnTo>
                    <a:pt x="3054" y="13135"/>
                  </a:lnTo>
                  <a:lnTo>
                    <a:pt x="2881" y="13279"/>
                  </a:lnTo>
                  <a:lnTo>
                    <a:pt x="2593" y="13163"/>
                  </a:lnTo>
                  <a:lnTo>
                    <a:pt x="2046" y="13336"/>
                  </a:lnTo>
                  <a:lnTo>
                    <a:pt x="1930" y="13451"/>
                  </a:lnTo>
                  <a:lnTo>
                    <a:pt x="1613" y="13596"/>
                  </a:lnTo>
                  <a:lnTo>
                    <a:pt x="1498" y="13797"/>
                  </a:lnTo>
                  <a:lnTo>
                    <a:pt x="1556" y="13999"/>
                  </a:lnTo>
                  <a:lnTo>
                    <a:pt x="1383" y="14229"/>
                  </a:lnTo>
                  <a:lnTo>
                    <a:pt x="1498" y="14488"/>
                  </a:lnTo>
                  <a:lnTo>
                    <a:pt x="1441" y="14892"/>
                  </a:lnTo>
                  <a:lnTo>
                    <a:pt x="1441" y="15064"/>
                  </a:lnTo>
                  <a:lnTo>
                    <a:pt x="1585" y="15064"/>
                  </a:lnTo>
                  <a:lnTo>
                    <a:pt x="1556" y="15237"/>
                  </a:lnTo>
                  <a:lnTo>
                    <a:pt x="1671" y="15266"/>
                  </a:lnTo>
                  <a:lnTo>
                    <a:pt x="1988" y="15093"/>
                  </a:lnTo>
                  <a:lnTo>
                    <a:pt x="2247" y="15064"/>
                  </a:lnTo>
                  <a:lnTo>
                    <a:pt x="2247" y="15151"/>
                  </a:lnTo>
                  <a:lnTo>
                    <a:pt x="2362" y="15122"/>
                  </a:lnTo>
                  <a:lnTo>
                    <a:pt x="2506" y="15007"/>
                  </a:lnTo>
                  <a:lnTo>
                    <a:pt x="2766" y="15007"/>
                  </a:lnTo>
                  <a:lnTo>
                    <a:pt x="2852" y="15036"/>
                  </a:lnTo>
                  <a:lnTo>
                    <a:pt x="3054" y="15007"/>
                  </a:lnTo>
                  <a:lnTo>
                    <a:pt x="3169" y="15007"/>
                  </a:lnTo>
                  <a:lnTo>
                    <a:pt x="3313" y="15007"/>
                  </a:lnTo>
                  <a:lnTo>
                    <a:pt x="3342" y="14892"/>
                  </a:lnTo>
                  <a:lnTo>
                    <a:pt x="3428" y="14776"/>
                  </a:lnTo>
                  <a:lnTo>
                    <a:pt x="3658" y="14920"/>
                  </a:lnTo>
                  <a:lnTo>
                    <a:pt x="3802" y="14920"/>
                  </a:lnTo>
                  <a:lnTo>
                    <a:pt x="3831" y="14834"/>
                  </a:lnTo>
                  <a:lnTo>
                    <a:pt x="3946" y="14863"/>
                  </a:lnTo>
                  <a:lnTo>
                    <a:pt x="4004" y="14978"/>
                  </a:lnTo>
                  <a:lnTo>
                    <a:pt x="4177" y="14978"/>
                  </a:lnTo>
                  <a:lnTo>
                    <a:pt x="4350" y="15093"/>
                  </a:lnTo>
                  <a:lnTo>
                    <a:pt x="4523" y="15093"/>
                  </a:lnTo>
                  <a:lnTo>
                    <a:pt x="4753" y="14834"/>
                  </a:lnTo>
                  <a:lnTo>
                    <a:pt x="5070" y="14834"/>
                  </a:lnTo>
                  <a:lnTo>
                    <a:pt x="5243" y="14892"/>
                  </a:lnTo>
                  <a:lnTo>
                    <a:pt x="5415" y="14776"/>
                  </a:lnTo>
                  <a:lnTo>
                    <a:pt x="5588" y="14776"/>
                  </a:lnTo>
                  <a:lnTo>
                    <a:pt x="5617" y="14690"/>
                  </a:lnTo>
                  <a:lnTo>
                    <a:pt x="5703" y="14776"/>
                  </a:lnTo>
                  <a:lnTo>
                    <a:pt x="6020" y="14805"/>
                  </a:lnTo>
                  <a:lnTo>
                    <a:pt x="6279" y="14719"/>
                  </a:lnTo>
                  <a:lnTo>
                    <a:pt x="6625" y="14690"/>
                  </a:lnTo>
                  <a:lnTo>
                    <a:pt x="6856" y="14892"/>
                  </a:lnTo>
                  <a:lnTo>
                    <a:pt x="6942" y="15122"/>
                  </a:lnTo>
                  <a:lnTo>
                    <a:pt x="6913" y="15324"/>
                  </a:lnTo>
                  <a:lnTo>
                    <a:pt x="6942" y="15352"/>
                  </a:lnTo>
                  <a:lnTo>
                    <a:pt x="6884" y="15381"/>
                  </a:lnTo>
                  <a:lnTo>
                    <a:pt x="6884" y="15468"/>
                  </a:lnTo>
                  <a:lnTo>
                    <a:pt x="7086" y="15468"/>
                  </a:lnTo>
                  <a:lnTo>
                    <a:pt x="7403" y="15324"/>
                  </a:lnTo>
                  <a:lnTo>
                    <a:pt x="7403" y="15554"/>
                  </a:lnTo>
                  <a:lnTo>
                    <a:pt x="7662" y="15813"/>
                  </a:lnTo>
                  <a:lnTo>
                    <a:pt x="7720" y="16217"/>
                  </a:lnTo>
                  <a:lnTo>
                    <a:pt x="7748" y="16245"/>
                  </a:lnTo>
                  <a:lnTo>
                    <a:pt x="7748" y="16418"/>
                  </a:lnTo>
                  <a:lnTo>
                    <a:pt x="7662" y="16476"/>
                  </a:lnTo>
                  <a:lnTo>
                    <a:pt x="7720" y="16505"/>
                  </a:lnTo>
                  <a:lnTo>
                    <a:pt x="7835" y="16505"/>
                  </a:lnTo>
                  <a:lnTo>
                    <a:pt x="7892" y="16735"/>
                  </a:lnTo>
                  <a:lnTo>
                    <a:pt x="8094" y="16706"/>
                  </a:lnTo>
                  <a:lnTo>
                    <a:pt x="8411" y="16706"/>
                  </a:lnTo>
                  <a:lnTo>
                    <a:pt x="8814" y="16908"/>
                  </a:lnTo>
                  <a:lnTo>
                    <a:pt x="8785" y="17023"/>
                  </a:lnTo>
                  <a:close/>
                </a:path>
              </a:pathLst>
            </a:custGeom>
            <a:solidFill>
              <a:schemeClr val="accent3"/>
            </a:solidFill>
            <a:ln>
              <a:noFill/>
            </a:ln>
          </p:spPr>
        </p:sp>
        <p:sp>
          <p:nvSpPr>
            <p:cNvPr id="1682" name="Google Shape;1682;p79"/>
            <p:cNvSpPr/>
            <p:nvPr/>
          </p:nvSpPr>
          <p:spPr>
            <a:xfrm>
              <a:off x="5846400" y="3098520"/>
              <a:ext cx="185030" cy="152648"/>
            </a:xfrm>
            <a:custGeom>
              <a:rect b="b" l="l" r="r" t="t"/>
              <a:pathLst>
                <a:path extrusionOk="0" h="6712" w="8152">
                  <a:moveTo>
                    <a:pt x="3975" y="6712"/>
                  </a:moveTo>
                  <a:lnTo>
                    <a:pt x="4062" y="6625"/>
                  </a:lnTo>
                  <a:lnTo>
                    <a:pt x="4378" y="6078"/>
                  </a:lnTo>
                  <a:lnTo>
                    <a:pt x="4724" y="5790"/>
                  </a:lnTo>
                  <a:lnTo>
                    <a:pt x="4983" y="5761"/>
                  </a:lnTo>
                  <a:lnTo>
                    <a:pt x="5127" y="5502"/>
                  </a:lnTo>
                  <a:lnTo>
                    <a:pt x="5358" y="5502"/>
                  </a:lnTo>
                  <a:lnTo>
                    <a:pt x="5991" y="5905"/>
                  </a:lnTo>
                  <a:lnTo>
                    <a:pt x="6308" y="5732"/>
                  </a:lnTo>
                  <a:lnTo>
                    <a:pt x="6596" y="5848"/>
                  </a:lnTo>
                  <a:lnTo>
                    <a:pt x="6711" y="6164"/>
                  </a:lnTo>
                  <a:lnTo>
                    <a:pt x="6999" y="6136"/>
                  </a:lnTo>
                  <a:lnTo>
                    <a:pt x="7460" y="6424"/>
                  </a:lnTo>
                  <a:lnTo>
                    <a:pt x="7777" y="6078"/>
                  </a:lnTo>
                  <a:lnTo>
                    <a:pt x="7950" y="6136"/>
                  </a:lnTo>
                  <a:lnTo>
                    <a:pt x="8007" y="6308"/>
                  </a:lnTo>
                  <a:lnTo>
                    <a:pt x="8151" y="6078"/>
                  </a:lnTo>
                  <a:lnTo>
                    <a:pt x="8065" y="5675"/>
                  </a:lnTo>
                  <a:lnTo>
                    <a:pt x="7950" y="5185"/>
                  </a:lnTo>
                  <a:lnTo>
                    <a:pt x="7662" y="5099"/>
                  </a:lnTo>
                  <a:lnTo>
                    <a:pt x="7431" y="4609"/>
                  </a:lnTo>
                  <a:lnTo>
                    <a:pt x="7460" y="4091"/>
                  </a:lnTo>
                  <a:lnTo>
                    <a:pt x="7316" y="3803"/>
                  </a:lnTo>
                  <a:lnTo>
                    <a:pt x="6913" y="3601"/>
                  </a:lnTo>
                  <a:lnTo>
                    <a:pt x="6625" y="3284"/>
                  </a:lnTo>
                  <a:lnTo>
                    <a:pt x="6452" y="2737"/>
                  </a:lnTo>
                  <a:lnTo>
                    <a:pt x="6078" y="2535"/>
                  </a:lnTo>
                  <a:lnTo>
                    <a:pt x="5646" y="2391"/>
                  </a:lnTo>
                  <a:lnTo>
                    <a:pt x="5617" y="2132"/>
                  </a:lnTo>
                  <a:lnTo>
                    <a:pt x="5386" y="2074"/>
                  </a:lnTo>
                  <a:lnTo>
                    <a:pt x="4954" y="2074"/>
                  </a:lnTo>
                  <a:lnTo>
                    <a:pt x="4494" y="2017"/>
                  </a:lnTo>
                  <a:lnTo>
                    <a:pt x="4378" y="1873"/>
                  </a:lnTo>
                  <a:lnTo>
                    <a:pt x="4206" y="1758"/>
                  </a:lnTo>
                  <a:lnTo>
                    <a:pt x="4177" y="1441"/>
                  </a:lnTo>
                  <a:lnTo>
                    <a:pt x="3889" y="1239"/>
                  </a:lnTo>
                  <a:lnTo>
                    <a:pt x="3399" y="519"/>
                  </a:lnTo>
                  <a:lnTo>
                    <a:pt x="3255" y="173"/>
                  </a:lnTo>
                  <a:lnTo>
                    <a:pt x="3111" y="1"/>
                  </a:lnTo>
                  <a:lnTo>
                    <a:pt x="2967" y="1"/>
                  </a:lnTo>
                  <a:lnTo>
                    <a:pt x="2852" y="116"/>
                  </a:lnTo>
                  <a:lnTo>
                    <a:pt x="2737" y="202"/>
                  </a:lnTo>
                  <a:lnTo>
                    <a:pt x="2535" y="173"/>
                  </a:lnTo>
                  <a:lnTo>
                    <a:pt x="2420" y="260"/>
                  </a:lnTo>
                  <a:lnTo>
                    <a:pt x="2218" y="87"/>
                  </a:lnTo>
                  <a:lnTo>
                    <a:pt x="2074" y="116"/>
                  </a:lnTo>
                  <a:lnTo>
                    <a:pt x="1959" y="173"/>
                  </a:lnTo>
                  <a:lnTo>
                    <a:pt x="1988" y="173"/>
                  </a:lnTo>
                  <a:lnTo>
                    <a:pt x="1757" y="577"/>
                  </a:lnTo>
                  <a:lnTo>
                    <a:pt x="1268" y="778"/>
                  </a:lnTo>
                  <a:lnTo>
                    <a:pt x="461" y="951"/>
                  </a:lnTo>
                  <a:lnTo>
                    <a:pt x="548" y="1124"/>
                  </a:lnTo>
                  <a:lnTo>
                    <a:pt x="0" y="1498"/>
                  </a:lnTo>
                  <a:lnTo>
                    <a:pt x="58" y="1930"/>
                  </a:lnTo>
                  <a:lnTo>
                    <a:pt x="202" y="2074"/>
                  </a:lnTo>
                  <a:lnTo>
                    <a:pt x="375" y="2017"/>
                  </a:lnTo>
                  <a:lnTo>
                    <a:pt x="605" y="1930"/>
                  </a:lnTo>
                  <a:lnTo>
                    <a:pt x="836" y="2218"/>
                  </a:lnTo>
                  <a:lnTo>
                    <a:pt x="1124" y="2478"/>
                  </a:lnTo>
                  <a:lnTo>
                    <a:pt x="1412" y="2651"/>
                  </a:lnTo>
                  <a:lnTo>
                    <a:pt x="1498" y="2881"/>
                  </a:lnTo>
                  <a:lnTo>
                    <a:pt x="1815" y="2967"/>
                  </a:lnTo>
                  <a:lnTo>
                    <a:pt x="1815" y="3255"/>
                  </a:lnTo>
                  <a:lnTo>
                    <a:pt x="1498" y="3457"/>
                  </a:lnTo>
                  <a:lnTo>
                    <a:pt x="1469" y="3687"/>
                  </a:lnTo>
                  <a:lnTo>
                    <a:pt x="1296" y="3745"/>
                  </a:lnTo>
                  <a:lnTo>
                    <a:pt x="1296" y="4091"/>
                  </a:lnTo>
                  <a:lnTo>
                    <a:pt x="1498" y="4436"/>
                  </a:lnTo>
                  <a:lnTo>
                    <a:pt x="1671" y="5185"/>
                  </a:lnTo>
                  <a:lnTo>
                    <a:pt x="1729" y="5502"/>
                  </a:lnTo>
                  <a:lnTo>
                    <a:pt x="2132" y="5876"/>
                  </a:lnTo>
                  <a:lnTo>
                    <a:pt x="2535" y="5992"/>
                  </a:lnTo>
                  <a:lnTo>
                    <a:pt x="2938" y="6136"/>
                  </a:lnTo>
                  <a:lnTo>
                    <a:pt x="3082" y="6424"/>
                  </a:lnTo>
                  <a:lnTo>
                    <a:pt x="3399" y="6510"/>
                  </a:lnTo>
                  <a:lnTo>
                    <a:pt x="3687" y="6395"/>
                  </a:lnTo>
                  <a:lnTo>
                    <a:pt x="3946" y="6452"/>
                  </a:lnTo>
                  <a:close/>
                </a:path>
              </a:pathLst>
            </a:custGeom>
            <a:solidFill>
              <a:schemeClr val="accent3"/>
            </a:solidFill>
            <a:ln>
              <a:noFill/>
            </a:ln>
          </p:spPr>
        </p:sp>
        <p:sp>
          <p:nvSpPr>
            <p:cNvPr id="1683" name="Google Shape;1683;p79"/>
            <p:cNvSpPr/>
            <p:nvPr/>
          </p:nvSpPr>
          <p:spPr>
            <a:xfrm>
              <a:off x="5558400" y="3064680"/>
              <a:ext cx="335895" cy="279733"/>
            </a:xfrm>
            <a:custGeom>
              <a:rect b="b" l="l" r="r" t="t"/>
              <a:pathLst>
                <a:path extrusionOk="0" h="12300" w="14776">
                  <a:moveTo>
                    <a:pt x="12817" y="1556"/>
                  </a:moveTo>
                  <a:lnTo>
                    <a:pt x="13336" y="1239"/>
                  </a:lnTo>
                  <a:lnTo>
                    <a:pt x="13652" y="1153"/>
                  </a:lnTo>
                  <a:lnTo>
                    <a:pt x="13710" y="1383"/>
                  </a:lnTo>
                  <a:lnTo>
                    <a:pt x="14113" y="1355"/>
                  </a:lnTo>
                  <a:lnTo>
                    <a:pt x="14257" y="1153"/>
                  </a:lnTo>
                  <a:lnTo>
                    <a:pt x="14747" y="1153"/>
                  </a:lnTo>
                  <a:lnTo>
                    <a:pt x="14776" y="1355"/>
                  </a:lnTo>
                  <a:lnTo>
                    <a:pt x="14459" y="1643"/>
                  </a:lnTo>
                  <a:lnTo>
                    <a:pt x="14632" y="1671"/>
                  </a:lnTo>
                  <a:lnTo>
                    <a:pt x="14401" y="2075"/>
                  </a:lnTo>
                  <a:lnTo>
                    <a:pt x="13912" y="2276"/>
                  </a:lnTo>
                  <a:lnTo>
                    <a:pt x="12788" y="2507"/>
                  </a:lnTo>
                  <a:lnTo>
                    <a:pt x="12529" y="2363"/>
                  </a:lnTo>
                  <a:lnTo>
                    <a:pt x="12155" y="2564"/>
                  </a:lnTo>
                  <a:lnTo>
                    <a:pt x="11895" y="2795"/>
                  </a:lnTo>
                  <a:lnTo>
                    <a:pt x="11579" y="2795"/>
                  </a:lnTo>
                  <a:lnTo>
                    <a:pt x="11406" y="3083"/>
                  </a:lnTo>
                  <a:lnTo>
                    <a:pt x="11204" y="3284"/>
                  </a:lnTo>
                  <a:lnTo>
                    <a:pt x="11694" y="3976"/>
                  </a:lnTo>
                  <a:lnTo>
                    <a:pt x="11723" y="4465"/>
                  </a:lnTo>
                  <a:lnTo>
                    <a:pt x="11175" y="5157"/>
                  </a:lnTo>
                  <a:lnTo>
                    <a:pt x="11463" y="5416"/>
                  </a:lnTo>
                  <a:lnTo>
                    <a:pt x="11463" y="5733"/>
                  </a:lnTo>
                  <a:lnTo>
                    <a:pt x="11175" y="6165"/>
                  </a:lnTo>
                  <a:lnTo>
                    <a:pt x="10743" y="6165"/>
                  </a:lnTo>
                  <a:lnTo>
                    <a:pt x="10340" y="5992"/>
                  </a:lnTo>
                  <a:lnTo>
                    <a:pt x="10081" y="6165"/>
                  </a:lnTo>
                  <a:lnTo>
                    <a:pt x="10196" y="6453"/>
                  </a:lnTo>
                  <a:lnTo>
                    <a:pt x="10427" y="6597"/>
                  </a:lnTo>
                  <a:lnTo>
                    <a:pt x="10571" y="6885"/>
                  </a:lnTo>
                  <a:lnTo>
                    <a:pt x="10513" y="7086"/>
                  </a:lnTo>
                  <a:lnTo>
                    <a:pt x="10254" y="7230"/>
                  </a:lnTo>
                  <a:lnTo>
                    <a:pt x="10023" y="7259"/>
                  </a:lnTo>
                  <a:lnTo>
                    <a:pt x="9908" y="7403"/>
                  </a:lnTo>
                  <a:lnTo>
                    <a:pt x="9879" y="7806"/>
                  </a:lnTo>
                  <a:lnTo>
                    <a:pt x="9822" y="8066"/>
                  </a:lnTo>
                  <a:lnTo>
                    <a:pt x="9793" y="8210"/>
                  </a:lnTo>
                  <a:lnTo>
                    <a:pt x="9706" y="8325"/>
                  </a:lnTo>
                  <a:lnTo>
                    <a:pt x="9793" y="8815"/>
                  </a:lnTo>
                  <a:lnTo>
                    <a:pt x="9562" y="9160"/>
                  </a:lnTo>
                  <a:lnTo>
                    <a:pt x="9361" y="8901"/>
                  </a:lnTo>
                  <a:lnTo>
                    <a:pt x="9217" y="8901"/>
                  </a:lnTo>
                  <a:lnTo>
                    <a:pt x="9217" y="9045"/>
                  </a:lnTo>
                  <a:lnTo>
                    <a:pt x="8929" y="9016"/>
                  </a:lnTo>
                  <a:lnTo>
                    <a:pt x="8814" y="8930"/>
                  </a:lnTo>
                  <a:lnTo>
                    <a:pt x="8554" y="8959"/>
                  </a:lnTo>
                  <a:lnTo>
                    <a:pt x="8468" y="9103"/>
                  </a:lnTo>
                  <a:lnTo>
                    <a:pt x="8065" y="9419"/>
                  </a:lnTo>
                  <a:lnTo>
                    <a:pt x="8238" y="9477"/>
                  </a:lnTo>
                  <a:lnTo>
                    <a:pt x="8122" y="9650"/>
                  </a:lnTo>
                  <a:lnTo>
                    <a:pt x="7690" y="9823"/>
                  </a:lnTo>
                  <a:lnTo>
                    <a:pt x="7575" y="9736"/>
                  </a:lnTo>
                  <a:lnTo>
                    <a:pt x="7287" y="9794"/>
                  </a:lnTo>
                  <a:lnTo>
                    <a:pt x="7229" y="9967"/>
                  </a:lnTo>
                  <a:lnTo>
                    <a:pt x="7172" y="10139"/>
                  </a:lnTo>
                  <a:lnTo>
                    <a:pt x="6970" y="10197"/>
                  </a:lnTo>
                  <a:lnTo>
                    <a:pt x="6826" y="10399"/>
                  </a:lnTo>
                  <a:lnTo>
                    <a:pt x="6826" y="10687"/>
                  </a:lnTo>
                  <a:lnTo>
                    <a:pt x="6913" y="11061"/>
                  </a:lnTo>
                  <a:lnTo>
                    <a:pt x="6884" y="11292"/>
                  </a:lnTo>
                  <a:lnTo>
                    <a:pt x="6999" y="11522"/>
                  </a:lnTo>
                  <a:lnTo>
                    <a:pt x="6941" y="11724"/>
                  </a:lnTo>
                  <a:lnTo>
                    <a:pt x="6509" y="11896"/>
                  </a:lnTo>
                  <a:lnTo>
                    <a:pt x="6106" y="11896"/>
                  </a:lnTo>
                  <a:lnTo>
                    <a:pt x="5761" y="11954"/>
                  </a:lnTo>
                  <a:lnTo>
                    <a:pt x="5156" y="11983"/>
                  </a:lnTo>
                  <a:lnTo>
                    <a:pt x="4781" y="12069"/>
                  </a:lnTo>
                  <a:lnTo>
                    <a:pt x="4637" y="12184"/>
                  </a:lnTo>
                  <a:lnTo>
                    <a:pt x="4292" y="12184"/>
                  </a:lnTo>
                  <a:lnTo>
                    <a:pt x="3917" y="12271"/>
                  </a:lnTo>
                  <a:lnTo>
                    <a:pt x="2621" y="12300"/>
                  </a:lnTo>
                  <a:lnTo>
                    <a:pt x="1095" y="11868"/>
                  </a:lnTo>
                  <a:lnTo>
                    <a:pt x="1930" y="10744"/>
                  </a:lnTo>
                  <a:lnTo>
                    <a:pt x="2016" y="10600"/>
                  </a:lnTo>
                  <a:lnTo>
                    <a:pt x="1901" y="10168"/>
                  </a:lnTo>
                  <a:lnTo>
                    <a:pt x="1930" y="9851"/>
                  </a:lnTo>
                  <a:lnTo>
                    <a:pt x="1757" y="9477"/>
                  </a:lnTo>
                  <a:lnTo>
                    <a:pt x="778" y="9448"/>
                  </a:lnTo>
                  <a:lnTo>
                    <a:pt x="749" y="9045"/>
                  </a:lnTo>
                  <a:lnTo>
                    <a:pt x="634" y="8843"/>
                  </a:lnTo>
                  <a:lnTo>
                    <a:pt x="720" y="8699"/>
                  </a:lnTo>
                  <a:lnTo>
                    <a:pt x="547" y="8181"/>
                  </a:lnTo>
                  <a:lnTo>
                    <a:pt x="259" y="7605"/>
                  </a:lnTo>
                  <a:lnTo>
                    <a:pt x="317" y="7317"/>
                  </a:lnTo>
                  <a:lnTo>
                    <a:pt x="662" y="6885"/>
                  </a:lnTo>
                  <a:lnTo>
                    <a:pt x="576" y="6885"/>
                  </a:lnTo>
                  <a:lnTo>
                    <a:pt x="202" y="6798"/>
                  </a:lnTo>
                  <a:lnTo>
                    <a:pt x="202" y="6568"/>
                  </a:lnTo>
                  <a:lnTo>
                    <a:pt x="115" y="6165"/>
                  </a:lnTo>
                  <a:lnTo>
                    <a:pt x="58" y="6136"/>
                  </a:lnTo>
                  <a:lnTo>
                    <a:pt x="259" y="5819"/>
                  </a:lnTo>
                  <a:lnTo>
                    <a:pt x="86" y="5675"/>
                  </a:lnTo>
                  <a:lnTo>
                    <a:pt x="0" y="5531"/>
                  </a:lnTo>
                  <a:lnTo>
                    <a:pt x="230" y="5473"/>
                  </a:lnTo>
                  <a:lnTo>
                    <a:pt x="518" y="5272"/>
                  </a:lnTo>
                  <a:lnTo>
                    <a:pt x="518" y="5128"/>
                  </a:lnTo>
                  <a:lnTo>
                    <a:pt x="547" y="5070"/>
                  </a:lnTo>
                  <a:lnTo>
                    <a:pt x="403" y="4897"/>
                  </a:lnTo>
                  <a:lnTo>
                    <a:pt x="490" y="4725"/>
                  </a:lnTo>
                  <a:lnTo>
                    <a:pt x="461" y="4552"/>
                  </a:lnTo>
                  <a:lnTo>
                    <a:pt x="490" y="4235"/>
                  </a:lnTo>
                  <a:lnTo>
                    <a:pt x="461" y="4235"/>
                  </a:lnTo>
                  <a:lnTo>
                    <a:pt x="576" y="4177"/>
                  </a:lnTo>
                  <a:lnTo>
                    <a:pt x="835" y="4235"/>
                  </a:lnTo>
                  <a:lnTo>
                    <a:pt x="1008" y="4379"/>
                  </a:lnTo>
                  <a:lnTo>
                    <a:pt x="1181" y="4379"/>
                  </a:lnTo>
                  <a:lnTo>
                    <a:pt x="1354" y="4235"/>
                  </a:lnTo>
                  <a:lnTo>
                    <a:pt x="1527" y="4235"/>
                  </a:lnTo>
                  <a:lnTo>
                    <a:pt x="1786" y="4437"/>
                  </a:lnTo>
                  <a:lnTo>
                    <a:pt x="1843" y="4609"/>
                  </a:lnTo>
                  <a:lnTo>
                    <a:pt x="1930" y="4696"/>
                  </a:lnTo>
                  <a:lnTo>
                    <a:pt x="2045" y="4552"/>
                  </a:lnTo>
                  <a:lnTo>
                    <a:pt x="2362" y="4523"/>
                  </a:lnTo>
                  <a:lnTo>
                    <a:pt x="2535" y="4321"/>
                  </a:lnTo>
                  <a:lnTo>
                    <a:pt x="2563" y="4177"/>
                  </a:lnTo>
                  <a:lnTo>
                    <a:pt x="2707" y="4062"/>
                  </a:lnTo>
                  <a:lnTo>
                    <a:pt x="2650" y="3918"/>
                  </a:lnTo>
                  <a:lnTo>
                    <a:pt x="2995" y="3716"/>
                  </a:lnTo>
                  <a:lnTo>
                    <a:pt x="3428" y="3630"/>
                  </a:lnTo>
                  <a:lnTo>
                    <a:pt x="3485" y="3515"/>
                  </a:lnTo>
                  <a:lnTo>
                    <a:pt x="3629" y="3400"/>
                  </a:lnTo>
                  <a:lnTo>
                    <a:pt x="3831" y="3342"/>
                  </a:lnTo>
                  <a:lnTo>
                    <a:pt x="3888" y="3054"/>
                  </a:lnTo>
                  <a:lnTo>
                    <a:pt x="3888" y="2766"/>
                  </a:lnTo>
                  <a:lnTo>
                    <a:pt x="4148" y="2507"/>
                  </a:lnTo>
                  <a:lnTo>
                    <a:pt x="4148" y="2276"/>
                  </a:lnTo>
                  <a:lnTo>
                    <a:pt x="4061" y="2190"/>
                  </a:lnTo>
                  <a:lnTo>
                    <a:pt x="4061" y="2046"/>
                  </a:lnTo>
                  <a:lnTo>
                    <a:pt x="4176" y="1988"/>
                  </a:lnTo>
                  <a:lnTo>
                    <a:pt x="4292" y="1902"/>
                  </a:lnTo>
                  <a:lnTo>
                    <a:pt x="4580" y="1816"/>
                  </a:lnTo>
                  <a:lnTo>
                    <a:pt x="4695" y="1844"/>
                  </a:lnTo>
                  <a:lnTo>
                    <a:pt x="5012" y="1585"/>
                  </a:lnTo>
                  <a:lnTo>
                    <a:pt x="5271" y="1499"/>
                  </a:lnTo>
                  <a:lnTo>
                    <a:pt x="5501" y="1643"/>
                  </a:lnTo>
                  <a:lnTo>
                    <a:pt x="5732" y="1585"/>
                  </a:lnTo>
                  <a:lnTo>
                    <a:pt x="5818" y="1671"/>
                  </a:lnTo>
                  <a:lnTo>
                    <a:pt x="6193" y="1585"/>
                  </a:lnTo>
                  <a:lnTo>
                    <a:pt x="6423" y="1671"/>
                  </a:lnTo>
                  <a:lnTo>
                    <a:pt x="6567" y="1873"/>
                  </a:lnTo>
                  <a:lnTo>
                    <a:pt x="6711" y="1902"/>
                  </a:lnTo>
                  <a:lnTo>
                    <a:pt x="6884" y="1729"/>
                  </a:lnTo>
                  <a:lnTo>
                    <a:pt x="7085" y="1729"/>
                  </a:lnTo>
                  <a:lnTo>
                    <a:pt x="7345" y="2046"/>
                  </a:lnTo>
                  <a:lnTo>
                    <a:pt x="7489" y="2132"/>
                  </a:lnTo>
                  <a:lnTo>
                    <a:pt x="7863" y="2046"/>
                  </a:lnTo>
                  <a:lnTo>
                    <a:pt x="8122" y="1902"/>
                  </a:lnTo>
                  <a:lnTo>
                    <a:pt x="8238" y="1729"/>
                  </a:lnTo>
                  <a:lnTo>
                    <a:pt x="8353" y="1700"/>
                  </a:lnTo>
                  <a:lnTo>
                    <a:pt x="8497" y="1585"/>
                  </a:lnTo>
                  <a:lnTo>
                    <a:pt x="8612" y="1671"/>
                  </a:lnTo>
                  <a:lnTo>
                    <a:pt x="8727" y="1844"/>
                  </a:lnTo>
                  <a:lnTo>
                    <a:pt x="9102" y="1873"/>
                  </a:lnTo>
                  <a:lnTo>
                    <a:pt x="9102" y="1671"/>
                  </a:lnTo>
                  <a:lnTo>
                    <a:pt x="8986" y="1585"/>
                  </a:lnTo>
                  <a:lnTo>
                    <a:pt x="9015" y="1441"/>
                  </a:lnTo>
                  <a:lnTo>
                    <a:pt x="9246" y="1355"/>
                  </a:lnTo>
                  <a:lnTo>
                    <a:pt x="9332" y="1239"/>
                  </a:lnTo>
                  <a:lnTo>
                    <a:pt x="9447" y="1239"/>
                  </a:lnTo>
                  <a:lnTo>
                    <a:pt x="9476" y="1355"/>
                  </a:lnTo>
                  <a:lnTo>
                    <a:pt x="9706" y="1355"/>
                  </a:lnTo>
                  <a:lnTo>
                    <a:pt x="9879" y="1095"/>
                  </a:lnTo>
                  <a:lnTo>
                    <a:pt x="9822" y="807"/>
                  </a:lnTo>
                  <a:lnTo>
                    <a:pt x="9908" y="635"/>
                  </a:lnTo>
                  <a:lnTo>
                    <a:pt x="10052" y="519"/>
                  </a:lnTo>
                  <a:lnTo>
                    <a:pt x="10081" y="203"/>
                  </a:lnTo>
                  <a:lnTo>
                    <a:pt x="10196" y="1"/>
                  </a:lnTo>
                  <a:lnTo>
                    <a:pt x="10455" y="1"/>
                  </a:lnTo>
                  <a:lnTo>
                    <a:pt x="10657" y="145"/>
                  </a:lnTo>
                  <a:lnTo>
                    <a:pt x="10859" y="231"/>
                  </a:lnTo>
                  <a:lnTo>
                    <a:pt x="10859" y="404"/>
                  </a:lnTo>
                  <a:lnTo>
                    <a:pt x="10801" y="663"/>
                  </a:lnTo>
                  <a:lnTo>
                    <a:pt x="10887" y="894"/>
                  </a:lnTo>
                  <a:lnTo>
                    <a:pt x="11060" y="865"/>
                  </a:lnTo>
                  <a:lnTo>
                    <a:pt x="11147" y="1095"/>
                  </a:lnTo>
                  <a:lnTo>
                    <a:pt x="11118" y="1355"/>
                  </a:lnTo>
                  <a:lnTo>
                    <a:pt x="11147" y="1585"/>
                  </a:lnTo>
                  <a:lnTo>
                    <a:pt x="11175" y="2017"/>
                  </a:lnTo>
                  <a:lnTo>
                    <a:pt x="11348" y="2248"/>
                  </a:lnTo>
                  <a:lnTo>
                    <a:pt x="11348" y="2392"/>
                  </a:lnTo>
                  <a:lnTo>
                    <a:pt x="11550" y="2478"/>
                  </a:lnTo>
                  <a:lnTo>
                    <a:pt x="11809" y="2478"/>
                  </a:lnTo>
                  <a:lnTo>
                    <a:pt x="12011" y="2334"/>
                  </a:lnTo>
                  <a:lnTo>
                    <a:pt x="12068" y="2219"/>
                  </a:lnTo>
                  <a:lnTo>
                    <a:pt x="12443" y="2046"/>
                  </a:lnTo>
                  <a:lnTo>
                    <a:pt x="12616" y="1873"/>
                  </a:lnTo>
                  <a:lnTo>
                    <a:pt x="12673" y="1671"/>
                  </a:lnTo>
                  <a:close/>
                </a:path>
              </a:pathLst>
            </a:custGeom>
            <a:solidFill>
              <a:schemeClr val="accent3"/>
            </a:solidFill>
            <a:ln>
              <a:noFill/>
            </a:ln>
          </p:spPr>
        </p:sp>
        <p:sp>
          <p:nvSpPr>
            <p:cNvPr id="1684" name="Google Shape;1684;p79"/>
            <p:cNvSpPr/>
            <p:nvPr/>
          </p:nvSpPr>
          <p:spPr>
            <a:xfrm>
              <a:off x="5144760" y="2975400"/>
              <a:ext cx="138598" cy="114479"/>
            </a:xfrm>
            <a:custGeom>
              <a:rect b="b" l="l" r="r" t="t"/>
              <a:pathLst>
                <a:path extrusionOk="0" h="5042" w="6107">
                  <a:moveTo>
                    <a:pt x="87" y="1038"/>
                  </a:moveTo>
                  <a:lnTo>
                    <a:pt x="87" y="836"/>
                  </a:lnTo>
                  <a:lnTo>
                    <a:pt x="519" y="692"/>
                  </a:lnTo>
                  <a:lnTo>
                    <a:pt x="1124" y="1038"/>
                  </a:lnTo>
                  <a:lnTo>
                    <a:pt x="1556" y="1038"/>
                  </a:lnTo>
                  <a:lnTo>
                    <a:pt x="1959" y="1268"/>
                  </a:lnTo>
                  <a:lnTo>
                    <a:pt x="2017" y="865"/>
                  </a:lnTo>
                  <a:lnTo>
                    <a:pt x="1873" y="634"/>
                  </a:lnTo>
                  <a:lnTo>
                    <a:pt x="1585" y="462"/>
                  </a:lnTo>
                  <a:lnTo>
                    <a:pt x="1671" y="58"/>
                  </a:lnTo>
                  <a:lnTo>
                    <a:pt x="2017" y="87"/>
                  </a:lnTo>
                  <a:lnTo>
                    <a:pt x="2506" y="519"/>
                  </a:lnTo>
                  <a:lnTo>
                    <a:pt x="2650" y="778"/>
                  </a:lnTo>
                  <a:lnTo>
                    <a:pt x="3169" y="836"/>
                  </a:lnTo>
                  <a:lnTo>
                    <a:pt x="3255" y="634"/>
                  </a:lnTo>
                  <a:lnTo>
                    <a:pt x="3572" y="462"/>
                  </a:lnTo>
                  <a:lnTo>
                    <a:pt x="3975" y="1"/>
                  </a:lnTo>
                  <a:lnTo>
                    <a:pt x="4206" y="174"/>
                  </a:lnTo>
                  <a:lnTo>
                    <a:pt x="4551" y="606"/>
                  </a:lnTo>
                  <a:lnTo>
                    <a:pt x="4551" y="836"/>
                  </a:lnTo>
                  <a:lnTo>
                    <a:pt x="4695" y="1153"/>
                  </a:lnTo>
                  <a:lnTo>
                    <a:pt x="5099" y="1412"/>
                  </a:lnTo>
                  <a:lnTo>
                    <a:pt x="5127" y="1585"/>
                  </a:lnTo>
                  <a:lnTo>
                    <a:pt x="5358" y="1758"/>
                  </a:lnTo>
                  <a:lnTo>
                    <a:pt x="5675" y="1758"/>
                  </a:lnTo>
                  <a:lnTo>
                    <a:pt x="5963" y="1873"/>
                  </a:lnTo>
                  <a:lnTo>
                    <a:pt x="6107" y="2103"/>
                  </a:lnTo>
                  <a:lnTo>
                    <a:pt x="5934" y="2103"/>
                  </a:lnTo>
                  <a:lnTo>
                    <a:pt x="5790" y="2190"/>
                  </a:lnTo>
                  <a:lnTo>
                    <a:pt x="5502" y="2219"/>
                  </a:lnTo>
                  <a:lnTo>
                    <a:pt x="5156" y="2507"/>
                  </a:lnTo>
                  <a:lnTo>
                    <a:pt x="5185" y="2795"/>
                  </a:lnTo>
                  <a:lnTo>
                    <a:pt x="5214" y="3025"/>
                  </a:lnTo>
                  <a:lnTo>
                    <a:pt x="5127" y="3169"/>
                  </a:lnTo>
                  <a:lnTo>
                    <a:pt x="5099" y="3371"/>
                  </a:lnTo>
                  <a:lnTo>
                    <a:pt x="5156" y="3486"/>
                  </a:lnTo>
                  <a:lnTo>
                    <a:pt x="5156" y="3630"/>
                  </a:lnTo>
                  <a:lnTo>
                    <a:pt x="5070" y="3745"/>
                  </a:lnTo>
                  <a:lnTo>
                    <a:pt x="5070" y="4120"/>
                  </a:lnTo>
                  <a:lnTo>
                    <a:pt x="4983" y="4264"/>
                  </a:lnTo>
                  <a:lnTo>
                    <a:pt x="4926" y="4148"/>
                  </a:lnTo>
                  <a:lnTo>
                    <a:pt x="4983" y="3889"/>
                  </a:lnTo>
                  <a:lnTo>
                    <a:pt x="4839" y="3745"/>
                  </a:lnTo>
                  <a:lnTo>
                    <a:pt x="4753" y="3803"/>
                  </a:lnTo>
                  <a:lnTo>
                    <a:pt x="4695" y="4004"/>
                  </a:lnTo>
                  <a:lnTo>
                    <a:pt x="4782" y="4292"/>
                  </a:lnTo>
                  <a:lnTo>
                    <a:pt x="4753" y="4465"/>
                  </a:lnTo>
                  <a:lnTo>
                    <a:pt x="4811" y="4552"/>
                  </a:lnTo>
                  <a:lnTo>
                    <a:pt x="4811" y="4984"/>
                  </a:lnTo>
                  <a:lnTo>
                    <a:pt x="4724" y="5041"/>
                  </a:lnTo>
                  <a:lnTo>
                    <a:pt x="4523" y="4984"/>
                  </a:lnTo>
                  <a:lnTo>
                    <a:pt x="4465" y="4868"/>
                  </a:lnTo>
                  <a:lnTo>
                    <a:pt x="4263" y="4782"/>
                  </a:lnTo>
                  <a:lnTo>
                    <a:pt x="3918" y="4379"/>
                  </a:lnTo>
                  <a:lnTo>
                    <a:pt x="4263" y="4120"/>
                  </a:lnTo>
                  <a:lnTo>
                    <a:pt x="4004" y="3976"/>
                  </a:lnTo>
                  <a:lnTo>
                    <a:pt x="3947" y="3860"/>
                  </a:lnTo>
                  <a:lnTo>
                    <a:pt x="4091" y="3745"/>
                  </a:lnTo>
                  <a:lnTo>
                    <a:pt x="3947" y="3601"/>
                  </a:lnTo>
                  <a:lnTo>
                    <a:pt x="3831" y="3428"/>
                  </a:lnTo>
                  <a:lnTo>
                    <a:pt x="3745" y="3400"/>
                  </a:lnTo>
                  <a:lnTo>
                    <a:pt x="3716" y="3342"/>
                  </a:lnTo>
                  <a:lnTo>
                    <a:pt x="3601" y="3342"/>
                  </a:lnTo>
                  <a:lnTo>
                    <a:pt x="3371" y="3515"/>
                  </a:lnTo>
                  <a:lnTo>
                    <a:pt x="3227" y="3544"/>
                  </a:lnTo>
                  <a:lnTo>
                    <a:pt x="3083" y="3716"/>
                  </a:lnTo>
                  <a:lnTo>
                    <a:pt x="2938" y="3774"/>
                  </a:lnTo>
                  <a:lnTo>
                    <a:pt x="2766" y="4033"/>
                  </a:lnTo>
                  <a:lnTo>
                    <a:pt x="2650" y="4033"/>
                  </a:lnTo>
                  <a:lnTo>
                    <a:pt x="2564" y="4148"/>
                  </a:lnTo>
                  <a:lnTo>
                    <a:pt x="2535" y="4292"/>
                  </a:lnTo>
                  <a:lnTo>
                    <a:pt x="2334" y="4379"/>
                  </a:lnTo>
                  <a:lnTo>
                    <a:pt x="2161" y="4321"/>
                  </a:lnTo>
                  <a:lnTo>
                    <a:pt x="2161" y="4321"/>
                  </a:lnTo>
                  <a:lnTo>
                    <a:pt x="2161" y="4062"/>
                  </a:lnTo>
                  <a:lnTo>
                    <a:pt x="2247" y="3976"/>
                  </a:lnTo>
                  <a:lnTo>
                    <a:pt x="2103" y="3688"/>
                  </a:lnTo>
                  <a:lnTo>
                    <a:pt x="2362" y="3630"/>
                  </a:lnTo>
                  <a:lnTo>
                    <a:pt x="2103" y="3371"/>
                  </a:lnTo>
                  <a:lnTo>
                    <a:pt x="1786" y="3371"/>
                  </a:lnTo>
                  <a:lnTo>
                    <a:pt x="1297" y="3083"/>
                  </a:lnTo>
                  <a:lnTo>
                    <a:pt x="1153" y="2766"/>
                  </a:lnTo>
                  <a:lnTo>
                    <a:pt x="1297" y="2593"/>
                  </a:lnTo>
                  <a:lnTo>
                    <a:pt x="1297" y="2363"/>
                  </a:lnTo>
                  <a:lnTo>
                    <a:pt x="836" y="2017"/>
                  </a:lnTo>
                  <a:lnTo>
                    <a:pt x="836" y="1787"/>
                  </a:lnTo>
                  <a:lnTo>
                    <a:pt x="922" y="1527"/>
                  </a:lnTo>
                  <a:lnTo>
                    <a:pt x="692" y="1297"/>
                  </a:lnTo>
                  <a:lnTo>
                    <a:pt x="289" y="1268"/>
                  </a:lnTo>
                  <a:lnTo>
                    <a:pt x="87" y="1067"/>
                  </a:lnTo>
                  <a:close/>
                  <a:moveTo>
                    <a:pt x="1930" y="4350"/>
                  </a:moveTo>
                  <a:lnTo>
                    <a:pt x="1441" y="3601"/>
                  </a:lnTo>
                  <a:lnTo>
                    <a:pt x="1153" y="3515"/>
                  </a:lnTo>
                  <a:lnTo>
                    <a:pt x="980" y="3140"/>
                  </a:lnTo>
                  <a:lnTo>
                    <a:pt x="778" y="3140"/>
                  </a:lnTo>
                  <a:lnTo>
                    <a:pt x="663" y="3255"/>
                  </a:lnTo>
                  <a:lnTo>
                    <a:pt x="375" y="2996"/>
                  </a:lnTo>
                  <a:lnTo>
                    <a:pt x="202" y="3083"/>
                  </a:lnTo>
                  <a:lnTo>
                    <a:pt x="1" y="3083"/>
                  </a:lnTo>
                  <a:lnTo>
                    <a:pt x="29" y="3169"/>
                  </a:lnTo>
                  <a:lnTo>
                    <a:pt x="87" y="3169"/>
                  </a:lnTo>
                  <a:lnTo>
                    <a:pt x="231" y="3342"/>
                  </a:lnTo>
                  <a:lnTo>
                    <a:pt x="375" y="3342"/>
                  </a:lnTo>
                  <a:lnTo>
                    <a:pt x="461" y="3544"/>
                  </a:lnTo>
                  <a:lnTo>
                    <a:pt x="461" y="3716"/>
                  </a:lnTo>
                  <a:lnTo>
                    <a:pt x="951" y="3976"/>
                  </a:lnTo>
                  <a:lnTo>
                    <a:pt x="980" y="4177"/>
                  </a:lnTo>
                  <a:lnTo>
                    <a:pt x="1268" y="4321"/>
                  </a:lnTo>
                  <a:lnTo>
                    <a:pt x="1556" y="4321"/>
                  </a:lnTo>
                  <a:lnTo>
                    <a:pt x="1873" y="4523"/>
                  </a:lnTo>
                  <a:close/>
                </a:path>
              </a:pathLst>
            </a:custGeom>
            <a:solidFill>
              <a:schemeClr val="accent3"/>
            </a:solidFill>
            <a:ln>
              <a:noFill/>
            </a:ln>
          </p:spPr>
        </p:sp>
        <p:sp>
          <p:nvSpPr>
            <p:cNvPr id="1685" name="Google Shape;1685;p79"/>
            <p:cNvSpPr/>
            <p:nvPr/>
          </p:nvSpPr>
          <p:spPr>
            <a:xfrm>
              <a:off x="5133600" y="3047400"/>
              <a:ext cx="518768" cy="417939"/>
            </a:xfrm>
            <a:custGeom>
              <a:rect b="b" l="l" r="r" t="t"/>
              <a:pathLst>
                <a:path extrusionOk="0" h="18377" w="22813">
                  <a:moveTo>
                    <a:pt x="548" y="0"/>
                  </a:moveTo>
                  <a:lnTo>
                    <a:pt x="606" y="0"/>
                  </a:lnTo>
                  <a:lnTo>
                    <a:pt x="750" y="202"/>
                  </a:lnTo>
                  <a:lnTo>
                    <a:pt x="894" y="173"/>
                  </a:lnTo>
                  <a:lnTo>
                    <a:pt x="980" y="375"/>
                  </a:lnTo>
                  <a:lnTo>
                    <a:pt x="951" y="547"/>
                  </a:lnTo>
                  <a:lnTo>
                    <a:pt x="1441" y="807"/>
                  </a:lnTo>
                  <a:lnTo>
                    <a:pt x="1470" y="1037"/>
                  </a:lnTo>
                  <a:lnTo>
                    <a:pt x="1758" y="1181"/>
                  </a:lnTo>
                  <a:lnTo>
                    <a:pt x="2046" y="1181"/>
                  </a:lnTo>
                  <a:lnTo>
                    <a:pt x="2363" y="1354"/>
                  </a:lnTo>
                  <a:lnTo>
                    <a:pt x="2420" y="1181"/>
                  </a:lnTo>
                  <a:lnTo>
                    <a:pt x="2420" y="1181"/>
                  </a:lnTo>
                  <a:lnTo>
                    <a:pt x="2680" y="1123"/>
                  </a:lnTo>
                  <a:lnTo>
                    <a:pt x="2824" y="1181"/>
                  </a:lnTo>
                  <a:lnTo>
                    <a:pt x="3025" y="1095"/>
                  </a:lnTo>
                  <a:lnTo>
                    <a:pt x="3054" y="979"/>
                  </a:lnTo>
                  <a:lnTo>
                    <a:pt x="3140" y="864"/>
                  </a:lnTo>
                  <a:lnTo>
                    <a:pt x="3256" y="864"/>
                  </a:lnTo>
                  <a:lnTo>
                    <a:pt x="3457" y="605"/>
                  </a:lnTo>
                  <a:lnTo>
                    <a:pt x="3573" y="547"/>
                  </a:lnTo>
                  <a:lnTo>
                    <a:pt x="3717" y="346"/>
                  </a:lnTo>
                  <a:lnTo>
                    <a:pt x="3889" y="317"/>
                  </a:lnTo>
                  <a:lnTo>
                    <a:pt x="4091" y="173"/>
                  </a:lnTo>
                  <a:lnTo>
                    <a:pt x="4206" y="173"/>
                  </a:lnTo>
                  <a:lnTo>
                    <a:pt x="4235" y="231"/>
                  </a:lnTo>
                  <a:lnTo>
                    <a:pt x="4321" y="259"/>
                  </a:lnTo>
                  <a:lnTo>
                    <a:pt x="4437" y="432"/>
                  </a:lnTo>
                  <a:lnTo>
                    <a:pt x="4581" y="576"/>
                  </a:lnTo>
                  <a:lnTo>
                    <a:pt x="4437" y="691"/>
                  </a:lnTo>
                  <a:lnTo>
                    <a:pt x="4494" y="778"/>
                  </a:lnTo>
                  <a:lnTo>
                    <a:pt x="4753" y="951"/>
                  </a:lnTo>
                  <a:lnTo>
                    <a:pt x="4408" y="1210"/>
                  </a:lnTo>
                  <a:lnTo>
                    <a:pt x="4753" y="1613"/>
                  </a:lnTo>
                  <a:lnTo>
                    <a:pt x="4955" y="1699"/>
                  </a:lnTo>
                  <a:lnTo>
                    <a:pt x="5013" y="1815"/>
                  </a:lnTo>
                  <a:lnTo>
                    <a:pt x="5214" y="1872"/>
                  </a:lnTo>
                  <a:lnTo>
                    <a:pt x="5301" y="1815"/>
                  </a:lnTo>
                  <a:lnTo>
                    <a:pt x="5301" y="1872"/>
                  </a:lnTo>
                  <a:lnTo>
                    <a:pt x="5445" y="2103"/>
                  </a:lnTo>
                  <a:lnTo>
                    <a:pt x="5502" y="2362"/>
                  </a:lnTo>
                  <a:lnTo>
                    <a:pt x="5445" y="2621"/>
                  </a:lnTo>
                  <a:lnTo>
                    <a:pt x="5531" y="2736"/>
                  </a:lnTo>
                  <a:lnTo>
                    <a:pt x="5675" y="2765"/>
                  </a:lnTo>
                  <a:lnTo>
                    <a:pt x="5906" y="2996"/>
                  </a:lnTo>
                  <a:lnTo>
                    <a:pt x="6165" y="2996"/>
                  </a:lnTo>
                  <a:lnTo>
                    <a:pt x="6366" y="3053"/>
                  </a:lnTo>
                  <a:lnTo>
                    <a:pt x="6626" y="2938"/>
                  </a:lnTo>
                  <a:lnTo>
                    <a:pt x="6885" y="3111"/>
                  </a:lnTo>
                  <a:lnTo>
                    <a:pt x="7029" y="3140"/>
                  </a:lnTo>
                  <a:lnTo>
                    <a:pt x="7115" y="3370"/>
                  </a:lnTo>
                  <a:lnTo>
                    <a:pt x="7288" y="3572"/>
                  </a:lnTo>
                  <a:lnTo>
                    <a:pt x="7835" y="3802"/>
                  </a:lnTo>
                  <a:lnTo>
                    <a:pt x="8094" y="3831"/>
                  </a:lnTo>
                  <a:lnTo>
                    <a:pt x="8757" y="4032"/>
                  </a:lnTo>
                  <a:lnTo>
                    <a:pt x="9074" y="4032"/>
                  </a:lnTo>
                  <a:lnTo>
                    <a:pt x="9823" y="3802"/>
                  </a:lnTo>
                  <a:lnTo>
                    <a:pt x="10370" y="3744"/>
                  </a:lnTo>
                  <a:lnTo>
                    <a:pt x="11004" y="3802"/>
                  </a:lnTo>
                  <a:lnTo>
                    <a:pt x="11263" y="3831"/>
                  </a:lnTo>
                  <a:lnTo>
                    <a:pt x="11349" y="3543"/>
                  </a:lnTo>
                  <a:lnTo>
                    <a:pt x="11176" y="3312"/>
                  </a:lnTo>
                  <a:lnTo>
                    <a:pt x="11061" y="3024"/>
                  </a:lnTo>
                  <a:lnTo>
                    <a:pt x="11292" y="2880"/>
                  </a:lnTo>
                  <a:lnTo>
                    <a:pt x="11839" y="2852"/>
                  </a:lnTo>
                  <a:lnTo>
                    <a:pt x="11954" y="2564"/>
                  </a:lnTo>
                  <a:lnTo>
                    <a:pt x="12098" y="2362"/>
                  </a:lnTo>
                  <a:lnTo>
                    <a:pt x="12271" y="2362"/>
                  </a:lnTo>
                  <a:lnTo>
                    <a:pt x="12732" y="1959"/>
                  </a:lnTo>
                  <a:lnTo>
                    <a:pt x="13221" y="1872"/>
                  </a:lnTo>
                  <a:lnTo>
                    <a:pt x="13625" y="1959"/>
                  </a:lnTo>
                  <a:lnTo>
                    <a:pt x="13711" y="1699"/>
                  </a:lnTo>
                  <a:lnTo>
                    <a:pt x="13941" y="1642"/>
                  </a:lnTo>
                  <a:lnTo>
                    <a:pt x="14143" y="1728"/>
                  </a:lnTo>
                  <a:lnTo>
                    <a:pt x="14402" y="1728"/>
                  </a:lnTo>
                  <a:lnTo>
                    <a:pt x="14805" y="2045"/>
                  </a:lnTo>
                  <a:lnTo>
                    <a:pt x="15151" y="2131"/>
                  </a:lnTo>
                  <a:lnTo>
                    <a:pt x="15785" y="2535"/>
                  </a:lnTo>
                  <a:lnTo>
                    <a:pt x="15958" y="2535"/>
                  </a:lnTo>
                  <a:lnTo>
                    <a:pt x="16159" y="2419"/>
                  </a:lnTo>
                  <a:lnTo>
                    <a:pt x="16591" y="2592"/>
                  </a:lnTo>
                  <a:lnTo>
                    <a:pt x="16822" y="2650"/>
                  </a:lnTo>
                  <a:lnTo>
                    <a:pt x="16879" y="2967"/>
                  </a:lnTo>
                  <a:lnTo>
                    <a:pt x="16994" y="3053"/>
                  </a:lnTo>
                  <a:lnTo>
                    <a:pt x="17225" y="2996"/>
                  </a:lnTo>
                  <a:lnTo>
                    <a:pt x="17657" y="3082"/>
                  </a:lnTo>
                  <a:lnTo>
                    <a:pt x="18089" y="3716"/>
                  </a:lnTo>
                  <a:lnTo>
                    <a:pt x="18579" y="3744"/>
                  </a:lnTo>
                  <a:lnTo>
                    <a:pt x="18867" y="3860"/>
                  </a:lnTo>
                  <a:lnTo>
                    <a:pt x="19039" y="4176"/>
                  </a:lnTo>
                  <a:lnTo>
                    <a:pt x="18953" y="4349"/>
                  </a:lnTo>
                  <a:lnTo>
                    <a:pt x="19068" y="4637"/>
                  </a:lnTo>
                  <a:lnTo>
                    <a:pt x="19039" y="4810"/>
                  </a:lnTo>
                  <a:lnTo>
                    <a:pt x="19155" y="4983"/>
                  </a:lnTo>
                  <a:lnTo>
                    <a:pt x="19126" y="5300"/>
                  </a:lnTo>
                  <a:lnTo>
                    <a:pt x="19155" y="5473"/>
                  </a:lnTo>
                  <a:lnTo>
                    <a:pt x="19068" y="5645"/>
                  </a:lnTo>
                  <a:lnTo>
                    <a:pt x="19212" y="5818"/>
                  </a:lnTo>
                  <a:lnTo>
                    <a:pt x="19183" y="5876"/>
                  </a:lnTo>
                  <a:lnTo>
                    <a:pt x="19183" y="6020"/>
                  </a:lnTo>
                  <a:lnTo>
                    <a:pt x="18895" y="6221"/>
                  </a:lnTo>
                  <a:lnTo>
                    <a:pt x="18665" y="6279"/>
                  </a:lnTo>
                  <a:lnTo>
                    <a:pt x="18751" y="6423"/>
                  </a:lnTo>
                  <a:lnTo>
                    <a:pt x="18924" y="6567"/>
                  </a:lnTo>
                  <a:lnTo>
                    <a:pt x="18723" y="6884"/>
                  </a:lnTo>
                  <a:lnTo>
                    <a:pt x="18780" y="6913"/>
                  </a:lnTo>
                  <a:lnTo>
                    <a:pt x="18867" y="7316"/>
                  </a:lnTo>
                  <a:lnTo>
                    <a:pt x="18867" y="7546"/>
                  </a:lnTo>
                  <a:lnTo>
                    <a:pt x="19241" y="7633"/>
                  </a:lnTo>
                  <a:lnTo>
                    <a:pt x="19327" y="7633"/>
                  </a:lnTo>
                  <a:lnTo>
                    <a:pt x="18982" y="8065"/>
                  </a:lnTo>
                  <a:lnTo>
                    <a:pt x="18924" y="8353"/>
                  </a:lnTo>
                  <a:lnTo>
                    <a:pt x="19212" y="8929"/>
                  </a:lnTo>
                  <a:lnTo>
                    <a:pt x="19385" y="9447"/>
                  </a:lnTo>
                  <a:lnTo>
                    <a:pt x="19299" y="9591"/>
                  </a:lnTo>
                  <a:lnTo>
                    <a:pt x="19414" y="9793"/>
                  </a:lnTo>
                  <a:lnTo>
                    <a:pt x="19443" y="10196"/>
                  </a:lnTo>
                  <a:lnTo>
                    <a:pt x="20422" y="10225"/>
                  </a:lnTo>
                  <a:lnTo>
                    <a:pt x="20595" y="10599"/>
                  </a:lnTo>
                  <a:lnTo>
                    <a:pt x="20566" y="10916"/>
                  </a:lnTo>
                  <a:lnTo>
                    <a:pt x="20681" y="11348"/>
                  </a:lnTo>
                  <a:lnTo>
                    <a:pt x="20595" y="11492"/>
                  </a:lnTo>
                  <a:lnTo>
                    <a:pt x="19760" y="12616"/>
                  </a:lnTo>
                  <a:lnTo>
                    <a:pt x="20336" y="13393"/>
                  </a:lnTo>
                  <a:lnTo>
                    <a:pt x="20480" y="13652"/>
                  </a:lnTo>
                  <a:lnTo>
                    <a:pt x="20768" y="13969"/>
                  </a:lnTo>
                  <a:lnTo>
                    <a:pt x="21027" y="14113"/>
                  </a:lnTo>
                  <a:lnTo>
                    <a:pt x="21142" y="14228"/>
                  </a:lnTo>
                  <a:lnTo>
                    <a:pt x="21488" y="14257"/>
                  </a:lnTo>
                  <a:lnTo>
                    <a:pt x="21718" y="14344"/>
                  </a:lnTo>
                  <a:lnTo>
                    <a:pt x="21747" y="14459"/>
                  </a:lnTo>
                  <a:lnTo>
                    <a:pt x="22064" y="14488"/>
                  </a:lnTo>
                  <a:lnTo>
                    <a:pt x="22064" y="14862"/>
                  </a:lnTo>
                  <a:lnTo>
                    <a:pt x="22150" y="15121"/>
                  </a:lnTo>
                  <a:lnTo>
                    <a:pt x="22150" y="15438"/>
                  </a:lnTo>
                  <a:lnTo>
                    <a:pt x="22208" y="15640"/>
                  </a:lnTo>
                  <a:lnTo>
                    <a:pt x="22496" y="15611"/>
                  </a:lnTo>
                  <a:lnTo>
                    <a:pt x="22784" y="15813"/>
                  </a:lnTo>
                  <a:lnTo>
                    <a:pt x="22813" y="16245"/>
                  </a:lnTo>
                  <a:lnTo>
                    <a:pt x="22640" y="16389"/>
                  </a:lnTo>
                  <a:lnTo>
                    <a:pt x="22352" y="16273"/>
                  </a:lnTo>
                  <a:lnTo>
                    <a:pt x="21805" y="16446"/>
                  </a:lnTo>
                  <a:lnTo>
                    <a:pt x="21689" y="16561"/>
                  </a:lnTo>
                  <a:lnTo>
                    <a:pt x="21372" y="16706"/>
                  </a:lnTo>
                  <a:lnTo>
                    <a:pt x="21257" y="16907"/>
                  </a:lnTo>
                  <a:lnTo>
                    <a:pt x="21315" y="17109"/>
                  </a:lnTo>
                  <a:lnTo>
                    <a:pt x="21142" y="17339"/>
                  </a:lnTo>
                  <a:lnTo>
                    <a:pt x="21257" y="17598"/>
                  </a:lnTo>
                  <a:lnTo>
                    <a:pt x="21200" y="18002"/>
                  </a:lnTo>
                  <a:lnTo>
                    <a:pt x="21200" y="18174"/>
                  </a:lnTo>
                  <a:lnTo>
                    <a:pt x="21142" y="18174"/>
                  </a:lnTo>
                  <a:lnTo>
                    <a:pt x="21084" y="18261"/>
                  </a:lnTo>
                  <a:lnTo>
                    <a:pt x="20912" y="18376"/>
                  </a:lnTo>
                  <a:lnTo>
                    <a:pt x="20537" y="18232"/>
                  </a:lnTo>
                  <a:lnTo>
                    <a:pt x="20278" y="18117"/>
                  </a:lnTo>
                  <a:lnTo>
                    <a:pt x="20163" y="17944"/>
                  </a:lnTo>
                  <a:lnTo>
                    <a:pt x="20019" y="17973"/>
                  </a:lnTo>
                  <a:lnTo>
                    <a:pt x="19961" y="18146"/>
                  </a:lnTo>
                  <a:lnTo>
                    <a:pt x="19904" y="18174"/>
                  </a:lnTo>
                  <a:lnTo>
                    <a:pt x="19731" y="18030"/>
                  </a:lnTo>
                  <a:lnTo>
                    <a:pt x="19644" y="18059"/>
                  </a:lnTo>
                  <a:lnTo>
                    <a:pt x="19443" y="18002"/>
                  </a:lnTo>
                  <a:lnTo>
                    <a:pt x="18953" y="17973"/>
                  </a:lnTo>
                  <a:lnTo>
                    <a:pt x="18607" y="17829"/>
                  </a:lnTo>
                  <a:lnTo>
                    <a:pt x="18003" y="17858"/>
                  </a:lnTo>
                  <a:lnTo>
                    <a:pt x="17715" y="17598"/>
                  </a:lnTo>
                  <a:lnTo>
                    <a:pt x="17628" y="17570"/>
                  </a:lnTo>
                  <a:lnTo>
                    <a:pt x="17340" y="17800"/>
                  </a:lnTo>
                  <a:lnTo>
                    <a:pt x="17138" y="17656"/>
                  </a:lnTo>
                  <a:lnTo>
                    <a:pt x="16908" y="17656"/>
                  </a:lnTo>
                  <a:lnTo>
                    <a:pt x="16303" y="17656"/>
                  </a:lnTo>
                  <a:lnTo>
                    <a:pt x="16274" y="17541"/>
                  </a:lnTo>
                  <a:lnTo>
                    <a:pt x="16130" y="17454"/>
                  </a:lnTo>
                  <a:lnTo>
                    <a:pt x="16130" y="17166"/>
                  </a:lnTo>
                  <a:lnTo>
                    <a:pt x="15900" y="16734"/>
                  </a:lnTo>
                  <a:lnTo>
                    <a:pt x="15785" y="16331"/>
                  </a:lnTo>
                  <a:lnTo>
                    <a:pt x="15583" y="16043"/>
                  </a:lnTo>
                  <a:lnTo>
                    <a:pt x="15554" y="15928"/>
                  </a:lnTo>
                  <a:lnTo>
                    <a:pt x="15468" y="15928"/>
                  </a:lnTo>
                  <a:lnTo>
                    <a:pt x="15468" y="15870"/>
                  </a:lnTo>
                  <a:lnTo>
                    <a:pt x="15094" y="15813"/>
                  </a:lnTo>
                  <a:lnTo>
                    <a:pt x="14863" y="15870"/>
                  </a:lnTo>
                  <a:lnTo>
                    <a:pt x="14546" y="16101"/>
                  </a:lnTo>
                  <a:lnTo>
                    <a:pt x="14345" y="16101"/>
                  </a:lnTo>
                  <a:lnTo>
                    <a:pt x="14287" y="16014"/>
                  </a:lnTo>
                  <a:lnTo>
                    <a:pt x="14287" y="16129"/>
                  </a:lnTo>
                  <a:lnTo>
                    <a:pt x="13826" y="16417"/>
                  </a:lnTo>
                  <a:lnTo>
                    <a:pt x="13452" y="16734"/>
                  </a:lnTo>
                  <a:lnTo>
                    <a:pt x="13020" y="16446"/>
                  </a:lnTo>
                  <a:lnTo>
                    <a:pt x="12645" y="16360"/>
                  </a:lnTo>
                  <a:lnTo>
                    <a:pt x="12357" y="16389"/>
                  </a:lnTo>
                  <a:lnTo>
                    <a:pt x="12271" y="16446"/>
                  </a:lnTo>
                  <a:lnTo>
                    <a:pt x="11868" y="16101"/>
                  </a:lnTo>
                  <a:lnTo>
                    <a:pt x="11695" y="16072"/>
                  </a:lnTo>
                  <a:lnTo>
                    <a:pt x="11522" y="15957"/>
                  </a:lnTo>
                  <a:lnTo>
                    <a:pt x="11263" y="15899"/>
                  </a:lnTo>
                  <a:lnTo>
                    <a:pt x="10917" y="15553"/>
                  </a:lnTo>
                  <a:lnTo>
                    <a:pt x="11061" y="15438"/>
                  </a:lnTo>
                  <a:lnTo>
                    <a:pt x="11032" y="15352"/>
                  </a:lnTo>
                  <a:lnTo>
                    <a:pt x="10802" y="15323"/>
                  </a:lnTo>
                  <a:lnTo>
                    <a:pt x="10773" y="15265"/>
                  </a:lnTo>
                  <a:lnTo>
                    <a:pt x="10399" y="15237"/>
                  </a:lnTo>
                  <a:lnTo>
                    <a:pt x="10283" y="15121"/>
                  </a:lnTo>
                  <a:lnTo>
                    <a:pt x="9995" y="15006"/>
                  </a:lnTo>
                  <a:lnTo>
                    <a:pt x="9592" y="15064"/>
                  </a:lnTo>
                  <a:lnTo>
                    <a:pt x="9362" y="14920"/>
                  </a:lnTo>
                  <a:lnTo>
                    <a:pt x="9045" y="14171"/>
                  </a:lnTo>
                  <a:lnTo>
                    <a:pt x="8987" y="13998"/>
                  </a:lnTo>
                  <a:lnTo>
                    <a:pt x="8901" y="14027"/>
                  </a:lnTo>
                  <a:lnTo>
                    <a:pt x="8699" y="13854"/>
                  </a:lnTo>
                  <a:lnTo>
                    <a:pt x="8728" y="13796"/>
                  </a:lnTo>
                  <a:lnTo>
                    <a:pt x="8815" y="13854"/>
                  </a:lnTo>
                  <a:lnTo>
                    <a:pt x="8901" y="13854"/>
                  </a:lnTo>
                  <a:lnTo>
                    <a:pt x="8786" y="13652"/>
                  </a:lnTo>
                  <a:lnTo>
                    <a:pt x="8613" y="13681"/>
                  </a:lnTo>
                  <a:lnTo>
                    <a:pt x="8498" y="13595"/>
                  </a:lnTo>
                  <a:lnTo>
                    <a:pt x="8469" y="13249"/>
                  </a:lnTo>
                  <a:lnTo>
                    <a:pt x="8066" y="12760"/>
                  </a:lnTo>
                  <a:lnTo>
                    <a:pt x="8037" y="12558"/>
                  </a:lnTo>
                  <a:lnTo>
                    <a:pt x="7806" y="12241"/>
                  </a:lnTo>
                  <a:lnTo>
                    <a:pt x="7691" y="12184"/>
                  </a:lnTo>
                  <a:lnTo>
                    <a:pt x="7346" y="12472"/>
                  </a:lnTo>
                  <a:lnTo>
                    <a:pt x="7230" y="12472"/>
                  </a:lnTo>
                  <a:lnTo>
                    <a:pt x="7115" y="12270"/>
                  </a:lnTo>
                  <a:lnTo>
                    <a:pt x="7029" y="12299"/>
                  </a:lnTo>
                  <a:lnTo>
                    <a:pt x="6770" y="12184"/>
                  </a:lnTo>
                  <a:lnTo>
                    <a:pt x="6798" y="12068"/>
                  </a:lnTo>
                  <a:lnTo>
                    <a:pt x="6827" y="11924"/>
                  </a:lnTo>
                  <a:lnTo>
                    <a:pt x="6770" y="12011"/>
                  </a:lnTo>
                  <a:lnTo>
                    <a:pt x="6626" y="12011"/>
                  </a:lnTo>
                  <a:lnTo>
                    <a:pt x="6482" y="11982"/>
                  </a:lnTo>
                  <a:lnTo>
                    <a:pt x="6654" y="12126"/>
                  </a:lnTo>
                  <a:lnTo>
                    <a:pt x="6654" y="12328"/>
                  </a:lnTo>
                  <a:lnTo>
                    <a:pt x="6539" y="12443"/>
                  </a:lnTo>
                  <a:lnTo>
                    <a:pt x="6395" y="12443"/>
                  </a:lnTo>
                  <a:lnTo>
                    <a:pt x="6222" y="12241"/>
                  </a:lnTo>
                  <a:lnTo>
                    <a:pt x="6222" y="12184"/>
                  </a:lnTo>
                  <a:lnTo>
                    <a:pt x="6136" y="12212"/>
                  </a:lnTo>
                  <a:lnTo>
                    <a:pt x="6050" y="12155"/>
                  </a:lnTo>
                  <a:lnTo>
                    <a:pt x="5819" y="12040"/>
                  </a:lnTo>
                  <a:lnTo>
                    <a:pt x="5617" y="11924"/>
                  </a:lnTo>
                  <a:lnTo>
                    <a:pt x="5531" y="11233"/>
                  </a:lnTo>
                  <a:lnTo>
                    <a:pt x="5185" y="11233"/>
                  </a:lnTo>
                  <a:lnTo>
                    <a:pt x="5099" y="10916"/>
                  </a:lnTo>
                  <a:lnTo>
                    <a:pt x="5128" y="10599"/>
                  </a:lnTo>
                  <a:lnTo>
                    <a:pt x="5358" y="10398"/>
                  </a:lnTo>
                  <a:lnTo>
                    <a:pt x="5128" y="9879"/>
                  </a:lnTo>
                  <a:lnTo>
                    <a:pt x="4897" y="9793"/>
                  </a:lnTo>
                  <a:lnTo>
                    <a:pt x="4696" y="9390"/>
                  </a:lnTo>
                  <a:lnTo>
                    <a:pt x="4552" y="9303"/>
                  </a:lnTo>
                  <a:lnTo>
                    <a:pt x="4437" y="9332"/>
                  </a:lnTo>
                  <a:lnTo>
                    <a:pt x="3630" y="8785"/>
                  </a:lnTo>
                  <a:lnTo>
                    <a:pt x="3428" y="8814"/>
                  </a:lnTo>
                  <a:lnTo>
                    <a:pt x="3313" y="8900"/>
                  </a:lnTo>
                  <a:lnTo>
                    <a:pt x="3083" y="8727"/>
                  </a:lnTo>
                  <a:lnTo>
                    <a:pt x="3112" y="8583"/>
                  </a:lnTo>
                  <a:lnTo>
                    <a:pt x="3054" y="8497"/>
                  </a:lnTo>
                  <a:lnTo>
                    <a:pt x="3169" y="8266"/>
                  </a:lnTo>
                  <a:lnTo>
                    <a:pt x="2910" y="8065"/>
                  </a:lnTo>
                  <a:lnTo>
                    <a:pt x="2852" y="7892"/>
                  </a:lnTo>
                  <a:lnTo>
                    <a:pt x="2622" y="7834"/>
                  </a:lnTo>
                  <a:lnTo>
                    <a:pt x="2507" y="7690"/>
                  </a:lnTo>
                  <a:lnTo>
                    <a:pt x="2363" y="7662"/>
                  </a:lnTo>
                  <a:lnTo>
                    <a:pt x="2363" y="7518"/>
                  </a:lnTo>
                  <a:lnTo>
                    <a:pt x="2449" y="7402"/>
                  </a:lnTo>
                  <a:lnTo>
                    <a:pt x="2363" y="7287"/>
                  </a:lnTo>
                  <a:lnTo>
                    <a:pt x="2420" y="7143"/>
                  </a:lnTo>
                  <a:lnTo>
                    <a:pt x="2449" y="6740"/>
                  </a:lnTo>
                  <a:lnTo>
                    <a:pt x="2564" y="6625"/>
                  </a:lnTo>
                  <a:lnTo>
                    <a:pt x="2593" y="6279"/>
                  </a:lnTo>
                  <a:lnTo>
                    <a:pt x="2737" y="6308"/>
                  </a:lnTo>
                  <a:lnTo>
                    <a:pt x="2881" y="6221"/>
                  </a:lnTo>
                  <a:lnTo>
                    <a:pt x="2881" y="5818"/>
                  </a:lnTo>
                  <a:lnTo>
                    <a:pt x="2795" y="5789"/>
                  </a:lnTo>
                  <a:lnTo>
                    <a:pt x="2766" y="5501"/>
                  </a:lnTo>
                  <a:lnTo>
                    <a:pt x="2910" y="5473"/>
                  </a:lnTo>
                  <a:lnTo>
                    <a:pt x="3112" y="5386"/>
                  </a:lnTo>
                  <a:lnTo>
                    <a:pt x="3198" y="5329"/>
                  </a:lnTo>
                  <a:lnTo>
                    <a:pt x="3083" y="5271"/>
                  </a:lnTo>
                  <a:lnTo>
                    <a:pt x="2939" y="5213"/>
                  </a:lnTo>
                  <a:lnTo>
                    <a:pt x="2708" y="5213"/>
                  </a:lnTo>
                  <a:lnTo>
                    <a:pt x="2536" y="5185"/>
                  </a:lnTo>
                  <a:lnTo>
                    <a:pt x="2161" y="4954"/>
                  </a:lnTo>
                  <a:lnTo>
                    <a:pt x="1988" y="4954"/>
                  </a:lnTo>
                  <a:lnTo>
                    <a:pt x="1787" y="4839"/>
                  </a:lnTo>
                  <a:lnTo>
                    <a:pt x="1700" y="4580"/>
                  </a:lnTo>
                  <a:lnTo>
                    <a:pt x="1585" y="4378"/>
                  </a:lnTo>
                  <a:lnTo>
                    <a:pt x="1412" y="4349"/>
                  </a:lnTo>
                  <a:lnTo>
                    <a:pt x="1297" y="4148"/>
                  </a:lnTo>
                  <a:lnTo>
                    <a:pt x="1297" y="3946"/>
                  </a:lnTo>
                  <a:lnTo>
                    <a:pt x="1211" y="3658"/>
                  </a:lnTo>
                  <a:lnTo>
                    <a:pt x="1009" y="3629"/>
                  </a:lnTo>
                  <a:lnTo>
                    <a:pt x="980" y="3658"/>
                  </a:lnTo>
                  <a:lnTo>
                    <a:pt x="1038" y="3456"/>
                  </a:lnTo>
                  <a:lnTo>
                    <a:pt x="923" y="3197"/>
                  </a:lnTo>
                  <a:lnTo>
                    <a:pt x="692" y="2765"/>
                  </a:lnTo>
                  <a:lnTo>
                    <a:pt x="375" y="2650"/>
                  </a:lnTo>
                  <a:lnTo>
                    <a:pt x="404" y="2535"/>
                  </a:lnTo>
                  <a:lnTo>
                    <a:pt x="404" y="2189"/>
                  </a:lnTo>
                  <a:lnTo>
                    <a:pt x="548" y="1872"/>
                  </a:lnTo>
                  <a:lnTo>
                    <a:pt x="462" y="1728"/>
                  </a:lnTo>
                  <a:lnTo>
                    <a:pt x="203" y="1699"/>
                  </a:lnTo>
                  <a:lnTo>
                    <a:pt x="203" y="1383"/>
                  </a:lnTo>
                  <a:lnTo>
                    <a:pt x="231" y="1181"/>
                  </a:lnTo>
                  <a:lnTo>
                    <a:pt x="145" y="778"/>
                  </a:lnTo>
                  <a:lnTo>
                    <a:pt x="1" y="547"/>
                  </a:lnTo>
                  <a:lnTo>
                    <a:pt x="1" y="432"/>
                  </a:lnTo>
                  <a:lnTo>
                    <a:pt x="318" y="403"/>
                  </a:lnTo>
                  <a:lnTo>
                    <a:pt x="433" y="115"/>
                  </a:lnTo>
                  <a:close/>
                </a:path>
              </a:pathLst>
            </a:custGeom>
            <a:solidFill>
              <a:schemeClr val="accent3"/>
            </a:solidFill>
            <a:ln>
              <a:noFill/>
            </a:ln>
          </p:spPr>
        </p:sp>
        <p:sp>
          <p:nvSpPr>
            <p:cNvPr id="1686" name="Google Shape;1686;p79"/>
            <p:cNvSpPr/>
            <p:nvPr/>
          </p:nvSpPr>
          <p:spPr>
            <a:xfrm>
              <a:off x="5108040" y="2997000"/>
              <a:ext cx="90723" cy="77038"/>
            </a:xfrm>
            <a:custGeom>
              <a:rect b="b" l="l" r="r" t="t"/>
              <a:pathLst>
                <a:path extrusionOk="0" h="3399" w="4005">
                  <a:moveTo>
                    <a:pt x="1" y="231"/>
                  </a:moveTo>
                  <a:lnTo>
                    <a:pt x="346" y="116"/>
                  </a:lnTo>
                  <a:lnTo>
                    <a:pt x="865" y="0"/>
                  </a:lnTo>
                  <a:lnTo>
                    <a:pt x="1009" y="58"/>
                  </a:lnTo>
                  <a:lnTo>
                    <a:pt x="1614" y="29"/>
                  </a:lnTo>
                  <a:lnTo>
                    <a:pt x="1902" y="288"/>
                  </a:lnTo>
                  <a:lnTo>
                    <a:pt x="2305" y="317"/>
                  </a:lnTo>
                  <a:lnTo>
                    <a:pt x="2535" y="548"/>
                  </a:lnTo>
                  <a:lnTo>
                    <a:pt x="2449" y="807"/>
                  </a:lnTo>
                  <a:lnTo>
                    <a:pt x="2449" y="1037"/>
                  </a:lnTo>
                  <a:lnTo>
                    <a:pt x="2910" y="1412"/>
                  </a:lnTo>
                  <a:lnTo>
                    <a:pt x="2939" y="1642"/>
                  </a:lnTo>
                  <a:lnTo>
                    <a:pt x="2766" y="1786"/>
                  </a:lnTo>
                  <a:lnTo>
                    <a:pt x="2939" y="2132"/>
                  </a:lnTo>
                  <a:lnTo>
                    <a:pt x="3428" y="2391"/>
                  </a:lnTo>
                  <a:lnTo>
                    <a:pt x="3745" y="2420"/>
                  </a:lnTo>
                  <a:lnTo>
                    <a:pt x="4004" y="2650"/>
                  </a:lnTo>
                  <a:lnTo>
                    <a:pt x="3716" y="2737"/>
                  </a:lnTo>
                  <a:lnTo>
                    <a:pt x="3889" y="3025"/>
                  </a:lnTo>
                  <a:lnTo>
                    <a:pt x="3803" y="3111"/>
                  </a:lnTo>
                  <a:lnTo>
                    <a:pt x="3803" y="3341"/>
                  </a:lnTo>
                  <a:lnTo>
                    <a:pt x="3543" y="3399"/>
                  </a:lnTo>
                  <a:lnTo>
                    <a:pt x="3054" y="2650"/>
                  </a:lnTo>
                  <a:lnTo>
                    <a:pt x="2766" y="2564"/>
                  </a:lnTo>
                  <a:lnTo>
                    <a:pt x="2593" y="2218"/>
                  </a:lnTo>
                  <a:lnTo>
                    <a:pt x="2420" y="2218"/>
                  </a:lnTo>
                  <a:lnTo>
                    <a:pt x="2276" y="2333"/>
                  </a:lnTo>
                  <a:lnTo>
                    <a:pt x="1988" y="2045"/>
                  </a:lnTo>
                  <a:lnTo>
                    <a:pt x="1815" y="2160"/>
                  </a:lnTo>
                  <a:lnTo>
                    <a:pt x="1614" y="2160"/>
                  </a:lnTo>
                  <a:lnTo>
                    <a:pt x="1527" y="2016"/>
                  </a:lnTo>
                  <a:lnTo>
                    <a:pt x="1354" y="1815"/>
                  </a:lnTo>
                  <a:lnTo>
                    <a:pt x="1124" y="1844"/>
                  </a:lnTo>
                  <a:lnTo>
                    <a:pt x="778" y="1815"/>
                  </a:lnTo>
                  <a:lnTo>
                    <a:pt x="462" y="1642"/>
                  </a:lnTo>
                  <a:lnTo>
                    <a:pt x="462" y="1181"/>
                  </a:lnTo>
                  <a:lnTo>
                    <a:pt x="519" y="836"/>
                  </a:lnTo>
                  <a:lnTo>
                    <a:pt x="404" y="605"/>
                  </a:lnTo>
                  <a:lnTo>
                    <a:pt x="202" y="576"/>
                  </a:lnTo>
                  <a:lnTo>
                    <a:pt x="174" y="432"/>
                  </a:lnTo>
                  <a:close/>
                </a:path>
              </a:pathLst>
            </a:custGeom>
            <a:solidFill>
              <a:schemeClr val="accent3"/>
            </a:solidFill>
            <a:ln>
              <a:noFill/>
            </a:ln>
          </p:spPr>
        </p:sp>
        <p:sp>
          <p:nvSpPr>
            <p:cNvPr id="1687" name="Google Shape;1687;p79"/>
            <p:cNvSpPr/>
            <p:nvPr/>
          </p:nvSpPr>
          <p:spPr>
            <a:xfrm>
              <a:off x="4687200" y="2979360"/>
              <a:ext cx="469781" cy="187930"/>
            </a:xfrm>
            <a:custGeom>
              <a:rect b="b" l="l" r="r" t="t"/>
              <a:pathLst>
                <a:path extrusionOk="0" h="8267" w="20652">
                  <a:moveTo>
                    <a:pt x="317" y="1786"/>
                  </a:moveTo>
                  <a:lnTo>
                    <a:pt x="548" y="1729"/>
                  </a:lnTo>
                  <a:lnTo>
                    <a:pt x="692" y="1470"/>
                  </a:lnTo>
                  <a:lnTo>
                    <a:pt x="634" y="1239"/>
                  </a:lnTo>
                  <a:lnTo>
                    <a:pt x="922" y="1066"/>
                  </a:lnTo>
                  <a:lnTo>
                    <a:pt x="951" y="778"/>
                  </a:lnTo>
                  <a:lnTo>
                    <a:pt x="721" y="692"/>
                  </a:lnTo>
                  <a:lnTo>
                    <a:pt x="749" y="375"/>
                  </a:lnTo>
                  <a:lnTo>
                    <a:pt x="951" y="202"/>
                  </a:lnTo>
                  <a:lnTo>
                    <a:pt x="1124" y="173"/>
                  </a:lnTo>
                  <a:lnTo>
                    <a:pt x="1239" y="29"/>
                  </a:lnTo>
                  <a:lnTo>
                    <a:pt x="1556" y="29"/>
                  </a:lnTo>
                  <a:lnTo>
                    <a:pt x="1873" y="289"/>
                  </a:lnTo>
                  <a:lnTo>
                    <a:pt x="2017" y="145"/>
                  </a:lnTo>
                  <a:lnTo>
                    <a:pt x="2276" y="202"/>
                  </a:lnTo>
                  <a:lnTo>
                    <a:pt x="2305" y="605"/>
                  </a:lnTo>
                  <a:lnTo>
                    <a:pt x="2650" y="894"/>
                  </a:lnTo>
                  <a:lnTo>
                    <a:pt x="2881" y="922"/>
                  </a:lnTo>
                  <a:lnTo>
                    <a:pt x="3140" y="1182"/>
                  </a:lnTo>
                  <a:lnTo>
                    <a:pt x="3370" y="1326"/>
                  </a:lnTo>
                  <a:lnTo>
                    <a:pt x="3370" y="1470"/>
                  </a:lnTo>
                  <a:lnTo>
                    <a:pt x="3169" y="1671"/>
                  </a:lnTo>
                  <a:lnTo>
                    <a:pt x="2910" y="1642"/>
                  </a:lnTo>
                  <a:lnTo>
                    <a:pt x="2737" y="1556"/>
                  </a:lnTo>
                  <a:lnTo>
                    <a:pt x="2506" y="1556"/>
                  </a:lnTo>
                  <a:lnTo>
                    <a:pt x="2391" y="1642"/>
                  </a:lnTo>
                  <a:lnTo>
                    <a:pt x="2017" y="1642"/>
                  </a:lnTo>
                  <a:lnTo>
                    <a:pt x="1786" y="1729"/>
                  </a:lnTo>
                  <a:lnTo>
                    <a:pt x="1671" y="2046"/>
                  </a:lnTo>
                  <a:lnTo>
                    <a:pt x="1095" y="2334"/>
                  </a:lnTo>
                  <a:lnTo>
                    <a:pt x="634" y="2737"/>
                  </a:lnTo>
                  <a:lnTo>
                    <a:pt x="605" y="2564"/>
                  </a:lnTo>
                  <a:lnTo>
                    <a:pt x="721" y="2247"/>
                  </a:lnTo>
                  <a:lnTo>
                    <a:pt x="836" y="2247"/>
                  </a:lnTo>
                  <a:lnTo>
                    <a:pt x="1066" y="2103"/>
                  </a:lnTo>
                  <a:lnTo>
                    <a:pt x="865" y="2132"/>
                  </a:lnTo>
                  <a:lnTo>
                    <a:pt x="721" y="2074"/>
                  </a:lnTo>
                  <a:lnTo>
                    <a:pt x="605" y="2132"/>
                  </a:lnTo>
                  <a:lnTo>
                    <a:pt x="404" y="2017"/>
                  </a:lnTo>
                  <a:lnTo>
                    <a:pt x="317" y="1815"/>
                  </a:lnTo>
                  <a:close/>
                  <a:moveTo>
                    <a:pt x="16620" y="461"/>
                  </a:moveTo>
                  <a:lnTo>
                    <a:pt x="16591" y="519"/>
                  </a:lnTo>
                  <a:lnTo>
                    <a:pt x="16447" y="807"/>
                  </a:lnTo>
                  <a:lnTo>
                    <a:pt x="16159" y="980"/>
                  </a:lnTo>
                  <a:lnTo>
                    <a:pt x="15813" y="1153"/>
                  </a:lnTo>
                  <a:lnTo>
                    <a:pt x="15727" y="1326"/>
                  </a:lnTo>
                  <a:lnTo>
                    <a:pt x="15381" y="1354"/>
                  </a:lnTo>
                  <a:lnTo>
                    <a:pt x="15237" y="1470"/>
                  </a:lnTo>
                  <a:lnTo>
                    <a:pt x="14776" y="1354"/>
                  </a:lnTo>
                  <a:lnTo>
                    <a:pt x="14661" y="1268"/>
                  </a:lnTo>
                  <a:lnTo>
                    <a:pt x="14488" y="1268"/>
                  </a:lnTo>
                  <a:lnTo>
                    <a:pt x="14431" y="1239"/>
                  </a:lnTo>
                  <a:lnTo>
                    <a:pt x="14200" y="1297"/>
                  </a:lnTo>
                  <a:lnTo>
                    <a:pt x="13797" y="1326"/>
                  </a:lnTo>
                  <a:lnTo>
                    <a:pt x="13336" y="1527"/>
                  </a:lnTo>
                  <a:lnTo>
                    <a:pt x="12962" y="1441"/>
                  </a:lnTo>
                  <a:lnTo>
                    <a:pt x="12702" y="1268"/>
                  </a:lnTo>
                  <a:lnTo>
                    <a:pt x="12558" y="1354"/>
                  </a:lnTo>
                  <a:lnTo>
                    <a:pt x="12126" y="1153"/>
                  </a:lnTo>
                  <a:lnTo>
                    <a:pt x="11925" y="1124"/>
                  </a:lnTo>
                  <a:lnTo>
                    <a:pt x="11521" y="865"/>
                  </a:lnTo>
                  <a:lnTo>
                    <a:pt x="11406" y="865"/>
                  </a:lnTo>
                  <a:lnTo>
                    <a:pt x="11320" y="1009"/>
                  </a:lnTo>
                  <a:lnTo>
                    <a:pt x="11118" y="951"/>
                  </a:lnTo>
                  <a:lnTo>
                    <a:pt x="10917" y="692"/>
                  </a:lnTo>
                  <a:lnTo>
                    <a:pt x="10888" y="433"/>
                  </a:lnTo>
                  <a:lnTo>
                    <a:pt x="10686" y="289"/>
                  </a:lnTo>
                  <a:lnTo>
                    <a:pt x="10571" y="289"/>
                  </a:lnTo>
                  <a:lnTo>
                    <a:pt x="10312" y="577"/>
                  </a:lnTo>
                  <a:lnTo>
                    <a:pt x="10225" y="519"/>
                  </a:lnTo>
                  <a:lnTo>
                    <a:pt x="10110" y="605"/>
                  </a:lnTo>
                  <a:lnTo>
                    <a:pt x="9707" y="231"/>
                  </a:lnTo>
                  <a:lnTo>
                    <a:pt x="9678" y="1"/>
                  </a:lnTo>
                  <a:lnTo>
                    <a:pt x="9592" y="1"/>
                  </a:lnTo>
                  <a:lnTo>
                    <a:pt x="9332" y="116"/>
                  </a:lnTo>
                  <a:lnTo>
                    <a:pt x="8987" y="116"/>
                  </a:lnTo>
                  <a:lnTo>
                    <a:pt x="8814" y="58"/>
                  </a:lnTo>
                  <a:lnTo>
                    <a:pt x="8584" y="116"/>
                  </a:lnTo>
                  <a:lnTo>
                    <a:pt x="8036" y="87"/>
                  </a:lnTo>
                  <a:lnTo>
                    <a:pt x="7777" y="173"/>
                  </a:lnTo>
                  <a:lnTo>
                    <a:pt x="7259" y="375"/>
                  </a:lnTo>
                  <a:lnTo>
                    <a:pt x="7028" y="404"/>
                  </a:lnTo>
                  <a:lnTo>
                    <a:pt x="6625" y="490"/>
                  </a:lnTo>
                  <a:lnTo>
                    <a:pt x="6481" y="634"/>
                  </a:lnTo>
                  <a:lnTo>
                    <a:pt x="6308" y="692"/>
                  </a:lnTo>
                  <a:lnTo>
                    <a:pt x="6107" y="894"/>
                  </a:lnTo>
                  <a:lnTo>
                    <a:pt x="6020" y="951"/>
                  </a:lnTo>
                  <a:lnTo>
                    <a:pt x="5905" y="1210"/>
                  </a:lnTo>
                  <a:lnTo>
                    <a:pt x="5819" y="1297"/>
                  </a:lnTo>
                  <a:lnTo>
                    <a:pt x="5819" y="1412"/>
                  </a:lnTo>
                  <a:lnTo>
                    <a:pt x="5415" y="1441"/>
                  </a:lnTo>
                  <a:lnTo>
                    <a:pt x="4810" y="1210"/>
                  </a:lnTo>
                  <a:lnTo>
                    <a:pt x="4638" y="1210"/>
                  </a:lnTo>
                  <a:lnTo>
                    <a:pt x="4494" y="1297"/>
                  </a:lnTo>
                  <a:lnTo>
                    <a:pt x="4263" y="1268"/>
                  </a:lnTo>
                  <a:lnTo>
                    <a:pt x="3918" y="1354"/>
                  </a:lnTo>
                  <a:lnTo>
                    <a:pt x="3745" y="1297"/>
                  </a:lnTo>
                  <a:lnTo>
                    <a:pt x="3486" y="1354"/>
                  </a:lnTo>
                  <a:lnTo>
                    <a:pt x="3428" y="1498"/>
                  </a:lnTo>
                  <a:lnTo>
                    <a:pt x="3630" y="1844"/>
                  </a:lnTo>
                  <a:lnTo>
                    <a:pt x="3946" y="1844"/>
                  </a:lnTo>
                  <a:lnTo>
                    <a:pt x="4206" y="1902"/>
                  </a:lnTo>
                  <a:lnTo>
                    <a:pt x="4148" y="2017"/>
                  </a:lnTo>
                  <a:lnTo>
                    <a:pt x="3716" y="2017"/>
                  </a:lnTo>
                  <a:lnTo>
                    <a:pt x="3313" y="2132"/>
                  </a:lnTo>
                  <a:lnTo>
                    <a:pt x="3169" y="2305"/>
                  </a:lnTo>
                  <a:lnTo>
                    <a:pt x="3226" y="2420"/>
                  </a:lnTo>
                  <a:lnTo>
                    <a:pt x="3457" y="2362"/>
                  </a:lnTo>
                  <a:lnTo>
                    <a:pt x="3543" y="2478"/>
                  </a:lnTo>
                  <a:lnTo>
                    <a:pt x="3370" y="2535"/>
                  </a:lnTo>
                  <a:lnTo>
                    <a:pt x="2852" y="2535"/>
                  </a:lnTo>
                  <a:lnTo>
                    <a:pt x="2621" y="2420"/>
                  </a:lnTo>
                  <a:lnTo>
                    <a:pt x="2362" y="2535"/>
                  </a:lnTo>
                  <a:lnTo>
                    <a:pt x="2247" y="2362"/>
                  </a:lnTo>
                  <a:lnTo>
                    <a:pt x="2103" y="2362"/>
                  </a:lnTo>
                  <a:lnTo>
                    <a:pt x="1901" y="2564"/>
                  </a:lnTo>
                  <a:lnTo>
                    <a:pt x="1729" y="2564"/>
                  </a:lnTo>
                  <a:lnTo>
                    <a:pt x="1469" y="2362"/>
                  </a:lnTo>
                  <a:lnTo>
                    <a:pt x="1181" y="2362"/>
                  </a:lnTo>
                  <a:lnTo>
                    <a:pt x="692" y="2737"/>
                  </a:lnTo>
                  <a:lnTo>
                    <a:pt x="663" y="2967"/>
                  </a:lnTo>
                  <a:lnTo>
                    <a:pt x="577" y="3169"/>
                  </a:lnTo>
                  <a:lnTo>
                    <a:pt x="663" y="3313"/>
                  </a:lnTo>
                  <a:lnTo>
                    <a:pt x="663" y="3543"/>
                  </a:lnTo>
                  <a:lnTo>
                    <a:pt x="577" y="3630"/>
                  </a:lnTo>
                  <a:lnTo>
                    <a:pt x="663" y="3774"/>
                  </a:lnTo>
                  <a:lnTo>
                    <a:pt x="951" y="3659"/>
                  </a:lnTo>
                  <a:lnTo>
                    <a:pt x="1037" y="3687"/>
                  </a:lnTo>
                  <a:lnTo>
                    <a:pt x="1239" y="3630"/>
                  </a:lnTo>
                  <a:lnTo>
                    <a:pt x="1527" y="3630"/>
                  </a:lnTo>
                  <a:lnTo>
                    <a:pt x="1268" y="3889"/>
                  </a:lnTo>
                  <a:lnTo>
                    <a:pt x="1297" y="4062"/>
                  </a:lnTo>
                  <a:lnTo>
                    <a:pt x="1412" y="4235"/>
                  </a:lnTo>
                  <a:lnTo>
                    <a:pt x="1412" y="4379"/>
                  </a:lnTo>
                  <a:lnTo>
                    <a:pt x="1383" y="4465"/>
                  </a:lnTo>
                  <a:lnTo>
                    <a:pt x="1441" y="4523"/>
                  </a:lnTo>
                  <a:lnTo>
                    <a:pt x="1642" y="4379"/>
                  </a:lnTo>
                  <a:lnTo>
                    <a:pt x="1642" y="4494"/>
                  </a:lnTo>
                  <a:lnTo>
                    <a:pt x="1527" y="4638"/>
                  </a:lnTo>
                  <a:lnTo>
                    <a:pt x="1239" y="4811"/>
                  </a:lnTo>
                  <a:lnTo>
                    <a:pt x="1354" y="4868"/>
                  </a:lnTo>
                  <a:lnTo>
                    <a:pt x="1498" y="4868"/>
                  </a:lnTo>
                  <a:lnTo>
                    <a:pt x="1354" y="4983"/>
                  </a:lnTo>
                  <a:lnTo>
                    <a:pt x="1239" y="5185"/>
                  </a:lnTo>
                  <a:lnTo>
                    <a:pt x="1124" y="5185"/>
                  </a:lnTo>
                  <a:lnTo>
                    <a:pt x="1009" y="4868"/>
                  </a:lnTo>
                  <a:lnTo>
                    <a:pt x="922" y="4839"/>
                  </a:lnTo>
                  <a:lnTo>
                    <a:pt x="893" y="5012"/>
                  </a:lnTo>
                  <a:lnTo>
                    <a:pt x="951" y="5214"/>
                  </a:lnTo>
                  <a:lnTo>
                    <a:pt x="865" y="5329"/>
                  </a:lnTo>
                  <a:lnTo>
                    <a:pt x="893" y="5502"/>
                  </a:lnTo>
                  <a:lnTo>
                    <a:pt x="1066" y="5617"/>
                  </a:lnTo>
                  <a:lnTo>
                    <a:pt x="1124" y="5531"/>
                  </a:lnTo>
                  <a:lnTo>
                    <a:pt x="1354" y="5704"/>
                  </a:lnTo>
                  <a:lnTo>
                    <a:pt x="1498" y="5675"/>
                  </a:lnTo>
                  <a:lnTo>
                    <a:pt x="1757" y="5819"/>
                  </a:lnTo>
                  <a:lnTo>
                    <a:pt x="1815" y="6078"/>
                  </a:lnTo>
                  <a:lnTo>
                    <a:pt x="1642" y="6251"/>
                  </a:lnTo>
                  <a:lnTo>
                    <a:pt x="1786" y="6395"/>
                  </a:lnTo>
                  <a:lnTo>
                    <a:pt x="1786" y="6539"/>
                  </a:lnTo>
                  <a:lnTo>
                    <a:pt x="1930" y="6539"/>
                  </a:lnTo>
                  <a:lnTo>
                    <a:pt x="2218" y="6798"/>
                  </a:lnTo>
                  <a:lnTo>
                    <a:pt x="2103" y="6971"/>
                  </a:lnTo>
                  <a:lnTo>
                    <a:pt x="1930" y="6913"/>
                  </a:lnTo>
                  <a:lnTo>
                    <a:pt x="1901" y="7057"/>
                  </a:lnTo>
                  <a:lnTo>
                    <a:pt x="2045" y="7115"/>
                  </a:lnTo>
                  <a:lnTo>
                    <a:pt x="2362" y="7028"/>
                  </a:lnTo>
                  <a:lnTo>
                    <a:pt x="2852" y="7028"/>
                  </a:lnTo>
                  <a:lnTo>
                    <a:pt x="2823" y="7115"/>
                  </a:lnTo>
                  <a:lnTo>
                    <a:pt x="2708" y="7230"/>
                  </a:lnTo>
                  <a:lnTo>
                    <a:pt x="2477" y="7345"/>
                  </a:lnTo>
                  <a:lnTo>
                    <a:pt x="2103" y="7345"/>
                  </a:lnTo>
                  <a:lnTo>
                    <a:pt x="2017" y="7460"/>
                  </a:lnTo>
                  <a:lnTo>
                    <a:pt x="2161" y="7489"/>
                  </a:lnTo>
                  <a:lnTo>
                    <a:pt x="2333" y="7432"/>
                  </a:lnTo>
                  <a:lnTo>
                    <a:pt x="2593" y="7432"/>
                  </a:lnTo>
                  <a:lnTo>
                    <a:pt x="2708" y="7374"/>
                  </a:lnTo>
                  <a:lnTo>
                    <a:pt x="2708" y="7547"/>
                  </a:lnTo>
                  <a:lnTo>
                    <a:pt x="2765" y="7604"/>
                  </a:lnTo>
                  <a:lnTo>
                    <a:pt x="2910" y="7432"/>
                  </a:lnTo>
                  <a:lnTo>
                    <a:pt x="3054" y="7259"/>
                  </a:lnTo>
                  <a:lnTo>
                    <a:pt x="3198" y="7259"/>
                  </a:lnTo>
                  <a:lnTo>
                    <a:pt x="3313" y="7374"/>
                  </a:lnTo>
                  <a:lnTo>
                    <a:pt x="3457" y="7374"/>
                  </a:lnTo>
                  <a:lnTo>
                    <a:pt x="3687" y="7518"/>
                  </a:lnTo>
                  <a:lnTo>
                    <a:pt x="3774" y="7374"/>
                  </a:lnTo>
                  <a:lnTo>
                    <a:pt x="3946" y="7403"/>
                  </a:lnTo>
                  <a:lnTo>
                    <a:pt x="3918" y="7518"/>
                  </a:lnTo>
                  <a:lnTo>
                    <a:pt x="3831" y="7547"/>
                  </a:lnTo>
                  <a:lnTo>
                    <a:pt x="3946" y="7691"/>
                  </a:lnTo>
                  <a:lnTo>
                    <a:pt x="3975" y="7864"/>
                  </a:lnTo>
                  <a:lnTo>
                    <a:pt x="4206" y="8037"/>
                  </a:lnTo>
                  <a:lnTo>
                    <a:pt x="4292" y="8008"/>
                  </a:lnTo>
                  <a:lnTo>
                    <a:pt x="4522" y="8094"/>
                  </a:lnTo>
                  <a:lnTo>
                    <a:pt x="4810" y="8065"/>
                  </a:lnTo>
                  <a:lnTo>
                    <a:pt x="4926" y="7979"/>
                  </a:lnTo>
                  <a:lnTo>
                    <a:pt x="5156" y="7979"/>
                  </a:lnTo>
                  <a:lnTo>
                    <a:pt x="5271" y="7864"/>
                  </a:lnTo>
                  <a:lnTo>
                    <a:pt x="5473" y="7950"/>
                  </a:lnTo>
                  <a:lnTo>
                    <a:pt x="5617" y="7893"/>
                  </a:lnTo>
                  <a:lnTo>
                    <a:pt x="5588" y="7633"/>
                  </a:lnTo>
                  <a:lnTo>
                    <a:pt x="5617" y="7489"/>
                  </a:lnTo>
                  <a:lnTo>
                    <a:pt x="5588" y="7230"/>
                  </a:lnTo>
                  <a:lnTo>
                    <a:pt x="6049" y="7201"/>
                  </a:lnTo>
                  <a:lnTo>
                    <a:pt x="6452" y="7230"/>
                  </a:lnTo>
                  <a:lnTo>
                    <a:pt x="6999" y="7518"/>
                  </a:lnTo>
                  <a:lnTo>
                    <a:pt x="7201" y="7518"/>
                  </a:lnTo>
                  <a:lnTo>
                    <a:pt x="7547" y="7979"/>
                  </a:lnTo>
                  <a:lnTo>
                    <a:pt x="7864" y="8181"/>
                  </a:lnTo>
                  <a:lnTo>
                    <a:pt x="8872" y="8037"/>
                  </a:lnTo>
                  <a:lnTo>
                    <a:pt x="9160" y="7921"/>
                  </a:lnTo>
                  <a:lnTo>
                    <a:pt x="9275" y="7921"/>
                  </a:lnTo>
                  <a:lnTo>
                    <a:pt x="9304" y="7979"/>
                  </a:lnTo>
                  <a:lnTo>
                    <a:pt x="9448" y="7864"/>
                  </a:lnTo>
                  <a:lnTo>
                    <a:pt x="9505" y="7691"/>
                  </a:lnTo>
                  <a:lnTo>
                    <a:pt x="9995" y="7144"/>
                  </a:lnTo>
                  <a:lnTo>
                    <a:pt x="10110" y="7115"/>
                  </a:lnTo>
                  <a:lnTo>
                    <a:pt x="10571" y="7288"/>
                  </a:lnTo>
                  <a:lnTo>
                    <a:pt x="10830" y="7403"/>
                  </a:lnTo>
                  <a:lnTo>
                    <a:pt x="11205" y="7345"/>
                  </a:lnTo>
                  <a:lnTo>
                    <a:pt x="11233" y="7230"/>
                  </a:lnTo>
                  <a:lnTo>
                    <a:pt x="11464" y="7057"/>
                  </a:lnTo>
                  <a:lnTo>
                    <a:pt x="11665" y="7115"/>
                  </a:lnTo>
                  <a:lnTo>
                    <a:pt x="11665" y="7288"/>
                  </a:lnTo>
                  <a:lnTo>
                    <a:pt x="11521" y="7547"/>
                  </a:lnTo>
                  <a:lnTo>
                    <a:pt x="11291" y="7720"/>
                  </a:lnTo>
                  <a:lnTo>
                    <a:pt x="11291" y="7835"/>
                  </a:lnTo>
                  <a:lnTo>
                    <a:pt x="11493" y="8065"/>
                  </a:lnTo>
                  <a:lnTo>
                    <a:pt x="11464" y="8209"/>
                  </a:lnTo>
                  <a:lnTo>
                    <a:pt x="11665" y="8267"/>
                  </a:lnTo>
                  <a:lnTo>
                    <a:pt x="11896" y="8209"/>
                  </a:lnTo>
                  <a:lnTo>
                    <a:pt x="12126" y="8152"/>
                  </a:lnTo>
                  <a:lnTo>
                    <a:pt x="12098" y="7893"/>
                  </a:lnTo>
                  <a:lnTo>
                    <a:pt x="12242" y="7806"/>
                  </a:lnTo>
                  <a:lnTo>
                    <a:pt x="12242" y="7374"/>
                  </a:lnTo>
                  <a:lnTo>
                    <a:pt x="12299" y="7201"/>
                  </a:lnTo>
                  <a:lnTo>
                    <a:pt x="12616" y="7288"/>
                  </a:lnTo>
                  <a:lnTo>
                    <a:pt x="12818" y="7345"/>
                  </a:lnTo>
                  <a:lnTo>
                    <a:pt x="13365" y="7144"/>
                  </a:lnTo>
                  <a:lnTo>
                    <a:pt x="13480" y="7115"/>
                  </a:lnTo>
                  <a:lnTo>
                    <a:pt x="13653" y="7028"/>
                  </a:lnTo>
                  <a:lnTo>
                    <a:pt x="14229" y="6971"/>
                  </a:lnTo>
                  <a:lnTo>
                    <a:pt x="14431" y="7028"/>
                  </a:lnTo>
                  <a:lnTo>
                    <a:pt x="14546" y="7115"/>
                  </a:lnTo>
                  <a:lnTo>
                    <a:pt x="14891" y="7201"/>
                  </a:lnTo>
                  <a:lnTo>
                    <a:pt x="15410" y="7201"/>
                  </a:lnTo>
                  <a:lnTo>
                    <a:pt x="15439" y="7086"/>
                  </a:lnTo>
                  <a:lnTo>
                    <a:pt x="15755" y="7000"/>
                  </a:lnTo>
                  <a:lnTo>
                    <a:pt x="15899" y="6827"/>
                  </a:lnTo>
                  <a:lnTo>
                    <a:pt x="16303" y="6712"/>
                  </a:lnTo>
                  <a:lnTo>
                    <a:pt x="16591" y="6712"/>
                  </a:lnTo>
                  <a:lnTo>
                    <a:pt x="16792" y="6654"/>
                  </a:lnTo>
                  <a:lnTo>
                    <a:pt x="17368" y="6712"/>
                  </a:lnTo>
                  <a:lnTo>
                    <a:pt x="17800" y="6539"/>
                  </a:lnTo>
                  <a:lnTo>
                    <a:pt x="18117" y="6539"/>
                  </a:lnTo>
                  <a:lnTo>
                    <a:pt x="18204" y="6625"/>
                  </a:lnTo>
                  <a:lnTo>
                    <a:pt x="18520" y="6366"/>
                  </a:lnTo>
                  <a:lnTo>
                    <a:pt x="18780" y="6366"/>
                  </a:lnTo>
                  <a:lnTo>
                    <a:pt x="18895" y="6280"/>
                  </a:lnTo>
                  <a:lnTo>
                    <a:pt x="19356" y="6280"/>
                  </a:lnTo>
                  <a:lnTo>
                    <a:pt x="19730" y="6366"/>
                  </a:lnTo>
                  <a:lnTo>
                    <a:pt x="20018" y="6308"/>
                  </a:lnTo>
                  <a:lnTo>
                    <a:pt x="20162" y="6395"/>
                  </a:lnTo>
                  <a:lnTo>
                    <a:pt x="20162" y="6596"/>
                  </a:lnTo>
                  <a:lnTo>
                    <a:pt x="20364" y="6712"/>
                  </a:lnTo>
                  <a:lnTo>
                    <a:pt x="20594" y="6625"/>
                  </a:lnTo>
                  <a:lnTo>
                    <a:pt x="20652" y="6424"/>
                  </a:lnTo>
                  <a:lnTo>
                    <a:pt x="20565" y="6164"/>
                  </a:lnTo>
                  <a:lnTo>
                    <a:pt x="20306" y="5732"/>
                  </a:lnTo>
                  <a:lnTo>
                    <a:pt x="20018" y="5646"/>
                  </a:lnTo>
                  <a:lnTo>
                    <a:pt x="20047" y="5502"/>
                  </a:lnTo>
                  <a:lnTo>
                    <a:pt x="20047" y="5185"/>
                  </a:lnTo>
                  <a:lnTo>
                    <a:pt x="20191" y="4839"/>
                  </a:lnTo>
                  <a:lnTo>
                    <a:pt x="20105" y="4695"/>
                  </a:lnTo>
                  <a:lnTo>
                    <a:pt x="19845" y="4667"/>
                  </a:lnTo>
                  <a:lnTo>
                    <a:pt x="19845" y="4379"/>
                  </a:lnTo>
                  <a:lnTo>
                    <a:pt x="19874" y="4177"/>
                  </a:lnTo>
                  <a:lnTo>
                    <a:pt x="19730" y="3774"/>
                  </a:lnTo>
                  <a:lnTo>
                    <a:pt x="19615" y="3543"/>
                  </a:lnTo>
                  <a:lnTo>
                    <a:pt x="19615" y="3428"/>
                  </a:lnTo>
                  <a:lnTo>
                    <a:pt x="19932" y="3399"/>
                  </a:lnTo>
                  <a:lnTo>
                    <a:pt x="20047" y="3111"/>
                  </a:lnTo>
                  <a:lnTo>
                    <a:pt x="20162" y="2996"/>
                  </a:lnTo>
                  <a:lnTo>
                    <a:pt x="20018" y="2794"/>
                  </a:lnTo>
                  <a:lnTo>
                    <a:pt x="19817" y="2593"/>
                  </a:lnTo>
                  <a:lnTo>
                    <a:pt x="19615" y="2622"/>
                  </a:lnTo>
                  <a:lnTo>
                    <a:pt x="19241" y="2593"/>
                  </a:lnTo>
                  <a:lnTo>
                    <a:pt x="18924" y="2420"/>
                  </a:lnTo>
                  <a:lnTo>
                    <a:pt x="18924" y="1959"/>
                  </a:lnTo>
                  <a:lnTo>
                    <a:pt x="19010" y="1614"/>
                  </a:lnTo>
                  <a:lnTo>
                    <a:pt x="18895" y="1383"/>
                  </a:lnTo>
                  <a:lnTo>
                    <a:pt x="18693" y="1326"/>
                  </a:lnTo>
                  <a:lnTo>
                    <a:pt x="18665" y="1210"/>
                  </a:lnTo>
                  <a:lnTo>
                    <a:pt x="18463" y="980"/>
                  </a:lnTo>
                  <a:lnTo>
                    <a:pt x="18261" y="951"/>
                  </a:lnTo>
                  <a:lnTo>
                    <a:pt x="17800" y="548"/>
                  </a:lnTo>
                  <a:lnTo>
                    <a:pt x="17628" y="490"/>
                  </a:lnTo>
                  <a:lnTo>
                    <a:pt x="17455" y="634"/>
                  </a:lnTo>
                  <a:lnTo>
                    <a:pt x="17340" y="663"/>
                  </a:lnTo>
                  <a:lnTo>
                    <a:pt x="17052" y="548"/>
                  </a:lnTo>
                  <a:lnTo>
                    <a:pt x="16936" y="692"/>
                  </a:lnTo>
                  <a:lnTo>
                    <a:pt x="16792" y="634"/>
                  </a:lnTo>
                  <a:lnTo>
                    <a:pt x="16764" y="433"/>
                  </a:lnTo>
                  <a:lnTo>
                    <a:pt x="16620" y="433"/>
                  </a:lnTo>
                  <a:close/>
                  <a:moveTo>
                    <a:pt x="2449" y="7662"/>
                  </a:moveTo>
                  <a:lnTo>
                    <a:pt x="2535" y="7576"/>
                  </a:lnTo>
                  <a:lnTo>
                    <a:pt x="2621" y="7576"/>
                  </a:lnTo>
                  <a:lnTo>
                    <a:pt x="2650" y="7662"/>
                  </a:lnTo>
                  <a:lnTo>
                    <a:pt x="2535" y="7691"/>
                  </a:lnTo>
                  <a:close/>
                  <a:moveTo>
                    <a:pt x="0" y="2679"/>
                  </a:moveTo>
                  <a:lnTo>
                    <a:pt x="173" y="2737"/>
                  </a:lnTo>
                  <a:lnTo>
                    <a:pt x="404" y="2679"/>
                  </a:lnTo>
                  <a:lnTo>
                    <a:pt x="432" y="2564"/>
                  </a:lnTo>
                  <a:lnTo>
                    <a:pt x="317" y="2506"/>
                  </a:lnTo>
                  <a:lnTo>
                    <a:pt x="202" y="2593"/>
                  </a:lnTo>
                  <a:lnTo>
                    <a:pt x="29" y="2593"/>
                  </a:lnTo>
                  <a:close/>
                </a:path>
              </a:pathLst>
            </a:custGeom>
            <a:solidFill>
              <a:schemeClr val="accent3"/>
            </a:solidFill>
            <a:ln>
              <a:noFill/>
            </a:ln>
          </p:spPr>
        </p:sp>
        <p:sp>
          <p:nvSpPr>
            <p:cNvPr id="1688" name="Google Shape;1688;p79"/>
            <p:cNvSpPr/>
            <p:nvPr/>
          </p:nvSpPr>
          <p:spPr>
            <a:xfrm>
              <a:off x="5026680" y="3123000"/>
              <a:ext cx="246247" cy="235077"/>
            </a:xfrm>
            <a:custGeom>
              <a:rect b="b" l="l" r="r" t="t"/>
              <a:pathLst>
                <a:path extrusionOk="0" h="10341" w="10830">
                  <a:moveTo>
                    <a:pt x="10830" y="8900"/>
                  </a:moveTo>
                  <a:lnTo>
                    <a:pt x="10744" y="8843"/>
                  </a:lnTo>
                  <a:lnTo>
                    <a:pt x="10513" y="8728"/>
                  </a:lnTo>
                  <a:lnTo>
                    <a:pt x="10311" y="8612"/>
                  </a:lnTo>
                  <a:lnTo>
                    <a:pt x="10225" y="7921"/>
                  </a:lnTo>
                  <a:lnTo>
                    <a:pt x="9879" y="7921"/>
                  </a:lnTo>
                  <a:lnTo>
                    <a:pt x="9793" y="7604"/>
                  </a:lnTo>
                  <a:lnTo>
                    <a:pt x="9822" y="7287"/>
                  </a:lnTo>
                  <a:lnTo>
                    <a:pt x="10052" y="7086"/>
                  </a:lnTo>
                  <a:lnTo>
                    <a:pt x="9822" y="6567"/>
                  </a:lnTo>
                  <a:lnTo>
                    <a:pt x="9591" y="6481"/>
                  </a:lnTo>
                  <a:lnTo>
                    <a:pt x="9390" y="6078"/>
                  </a:lnTo>
                  <a:lnTo>
                    <a:pt x="9246" y="5991"/>
                  </a:lnTo>
                  <a:lnTo>
                    <a:pt x="9131" y="6020"/>
                  </a:lnTo>
                  <a:lnTo>
                    <a:pt x="8324" y="5473"/>
                  </a:lnTo>
                  <a:lnTo>
                    <a:pt x="8122" y="5502"/>
                  </a:lnTo>
                  <a:lnTo>
                    <a:pt x="8007" y="5588"/>
                  </a:lnTo>
                  <a:lnTo>
                    <a:pt x="7777" y="5415"/>
                  </a:lnTo>
                  <a:lnTo>
                    <a:pt x="7806" y="5271"/>
                  </a:lnTo>
                  <a:lnTo>
                    <a:pt x="7748" y="5185"/>
                  </a:lnTo>
                  <a:lnTo>
                    <a:pt x="7863" y="4954"/>
                  </a:lnTo>
                  <a:lnTo>
                    <a:pt x="7604" y="4753"/>
                  </a:lnTo>
                  <a:lnTo>
                    <a:pt x="7546" y="4580"/>
                  </a:lnTo>
                  <a:lnTo>
                    <a:pt x="7316" y="4522"/>
                  </a:lnTo>
                  <a:lnTo>
                    <a:pt x="7201" y="4378"/>
                  </a:lnTo>
                  <a:lnTo>
                    <a:pt x="7057" y="4350"/>
                  </a:lnTo>
                  <a:lnTo>
                    <a:pt x="7057" y="4206"/>
                  </a:lnTo>
                  <a:lnTo>
                    <a:pt x="7143" y="4090"/>
                  </a:lnTo>
                  <a:lnTo>
                    <a:pt x="7057" y="3975"/>
                  </a:lnTo>
                  <a:lnTo>
                    <a:pt x="7114" y="3831"/>
                  </a:lnTo>
                  <a:lnTo>
                    <a:pt x="7143" y="3428"/>
                  </a:lnTo>
                  <a:lnTo>
                    <a:pt x="7258" y="3313"/>
                  </a:lnTo>
                  <a:lnTo>
                    <a:pt x="7287" y="2967"/>
                  </a:lnTo>
                  <a:lnTo>
                    <a:pt x="7431" y="2996"/>
                  </a:lnTo>
                  <a:lnTo>
                    <a:pt x="7575" y="2909"/>
                  </a:lnTo>
                  <a:lnTo>
                    <a:pt x="7575" y="2506"/>
                  </a:lnTo>
                  <a:lnTo>
                    <a:pt x="7489" y="2477"/>
                  </a:lnTo>
                  <a:lnTo>
                    <a:pt x="7460" y="2189"/>
                  </a:lnTo>
                  <a:lnTo>
                    <a:pt x="7604" y="2161"/>
                  </a:lnTo>
                  <a:lnTo>
                    <a:pt x="7806" y="2074"/>
                  </a:lnTo>
                  <a:lnTo>
                    <a:pt x="7892" y="2017"/>
                  </a:lnTo>
                  <a:lnTo>
                    <a:pt x="7777" y="1959"/>
                  </a:lnTo>
                  <a:lnTo>
                    <a:pt x="7633" y="1901"/>
                  </a:lnTo>
                  <a:lnTo>
                    <a:pt x="7402" y="1901"/>
                  </a:lnTo>
                  <a:lnTo>
                    <a:pt x="7230" y="1873"/>
                  </a:lnTo>
                  <a:lnTo>
                    <a:pt x="6855" y="1642"/>
                  </a:lnTo>
                  <a:lnTo>
                    <a:pt x="6682" y="1642"/>
                  </a:lnTo>
                  <a:lnTo>
                    <a:pt x="6481" y="1527"/>
                  </a:lnTo>
                  <a:lnTo>
                    <a:pt x="6394" y="1268"/>
                  </a:lnTo>
                  <a:lnTo>
                    <a:pt x="6279" y="1066"/>
                  </a:lnTo>
                  <a:lnTo>
                    <a:pt x="6106" y="1037"/>
                  </a:lnTo>
                  <a:lnTo>
                    <a:pt x="5991" y="836"/>
                  </a:lnTo>
                  <a:lnTo>
                    <a:pt x="5991" y="634"/>
                  </a:lnTo>
                  <a:lnTo>
                    <a:pt x="5905" y="346"/>
                  </a:lnTo>
                  <a:lnTo>
                    <a:pt x="5703" y="317"/>
                  </a:lnTo>
                  <a:lnTo>
                    <a:pt x="5415" y="404"/>
                  </a:lnTo>
                  <a:lnTo>
                    <a:pt x="5242" y="317"/>
                  </a:lnTo>
                  <a:lnTo>
                    <a:pt x="5242" y="87"/>
                  </a:lnTo>
                  <a:lnTo>
                    <a:pt x="5098" y="0"/>
                  </a:lnTo>
                  <a:lnTo>
                    <a:pt x="4810" y="87"/>
                  </a:lnTo>
                  <a:lnTo>
                    <a:pt x="4407" y="0"/>
                  </a:lnTo>
                  <a:lnTo>
                    <a:pt x="3946" y="0"/>
                  </a:lnTo>
                  <a:lnTo>
                    <a:pt x="3860" y="87"/>
                  </a:lnTo>
                  <a:lnTo>
                    <a:pt x="3572" y="87"/>
                  </a:lnTo>
                  <a:lnTo>
                    <a:pt x="3284" y="317"/>
                  </a:lnTo>
                  <a:lnTo>
                    <a:pt x="3312" y="375"/>
                  </a:lnTo>
                  <a:lnTo>
                    <a:pt x="3168" y="605"/>
                  </a:lnTo>
                  <a:lnTo>
                    <a:pt x="3082" y="605"/>
                  </a:lnTo>
                  <a:lnTo>
                    <a:pt x="2852" y="807"/>
                  </a:lnTo>
                  <a:lnTo>
                    <a:pt x="2420" y="893"/>
                  </a:lnTo>
                  <a:lnTo>
                    <a:pt x="2218" y="1268"/>
                  </a:lnTo>
                  <a:lnTo>
                    <a:pt x="2189" y="1613"/>
                  </a:lnTo>
                  <a:lnTo>
                    <a:pt x="2391" y="2045"/>
                  </a:lnTo>
                  <a:lnTo>
                    <a:pt x="2391" y="2391"/>
                  </a:lnTo>
                  <a:lnTo>
                    <a:pt x="2218" y="2794"/>
                  </a:lnTo>
                  <a:lnTo>
                    <a:pt x="2276" y="2967"/>
                  </a:lnTo>
                  <a:lnTo>
                    <a:pt x="2247" y="3255"/>
                  </a:lnTo>
                  <a:lnTo>
                    <a:pt x="2074" y="3514"/>
                  </a:lnTo>
                  <a:lnTo>
                    <a:pt x="1988" y="3687"/>
                  </a:lnTo>
                  <a:lnTo>
                    <a:pt x="0" y="5098"/>
                  </a:lnTo>
                  <a:lnTo>
                    <a:pt x="0" y="5127"/>
                  </a:lnTo>
                  <a:lnTo>
                    <a:pt x="0" y="5127"/>
                  </a:lnTo>
                  <a:lnTo>
                    <a:pt x="576" y="6567"/>
                  </a:lnTo>
                  <a:lnTo>
                    <a:pt x="1556" y="6683"/>
                  </a:lnTo>
                  <a:lnTo>
                    <a:pt x="6740" y="10312"/>
                  </a:lnTo>
                  <a:lnTo>
                    <a:pt x="8843" y="10340"/>
                  </a:lnTo>
                  <a:lnTo>
                    <a:pt x="9102" y="9880"/>
                  </a:lnTo>
                  <a:lnTo>
                    <a:pt x="9332" y="9332"/>
                  </a:lnTo>
                  <a:lnTo>
                    <a:pt x="9822" y="9102"/>
                  </a:lnTo>
                  <a:lnTo>
                    <a:pt x="10225" y="9246"/>
                  </a:lnTo>
                  <a:lnTo>
                    <a:pt x="10484" y="9160"/>
                  </a:lnTo>
                  <a:lnTo>
                    <a:pt x="10600" y="9217"/>
                  </a:lnTo>
                  <a:lnTo>
                    <a:pt x="10715" y="8958"/>
                  </a:lnTo>
                  <a:close/>
                </a:path>
              </a:pathLst>
            </a:custGeom>
            <a:solidFill>
              <a:schemeClr val="accent3"/>
            </a:solidFill>
            <a:ln>
              <a:noFill/>
            </a:ln>
          </p:spPr>
        </p:sp>
        <p:sp>
          <p:nvSpPr>
            <p:cNvPr id="1689" name="Google Shape;1689;p79"/>
            <p:cNvSpPr/>
            <p:nvPr/>
          </p:nvSpPr>
          <p:spPr>
            <a:xfrm>
              <a:off x="5228280" y="3330360"/>
              <a:ext cx="43559" cy="44281"/>
            </a:xfrm>
            <a:custGeom>
              <a:rect b="b" l="l" r="r" t="t"/>
              <a:pathLst>
                <a:path extrusionOk="0" h="1960" w="1931">
                  <a:moveTo>
                    <a:pt x="1" y="1239"/>
                  </a:moveTo>
                  <a:lnTo>
                    <a:pt x="260" y="779"/>
                  </a:lnTo>
                  <a:lnTo>
                    <a:pt x="490" y="231"/>
                  </a:lnTo>
                  <a:lnTo>
                    <a:pt x="980" y="1"/>
                  </a:lnTo>
                  <a:lnTo>
                    <a:pt x="1383" y="145"/>
                  </a:lnTo>
                  <a:lnTo>
                    <a:pt x="1642" y="59"/>
                  </a:lnTo>
                  <a:lnTo>
                    <a:pt x="1758" y="116"/>
                  </a:lnTo>
                  <a:lnTo>
                    <a:pt x="1729" y="174"/>
                  </a:lnTo>
                  <a:lnTo>
                    <a:pt x="1815" y="663"/>
                  </a:lnTo>
                  <a:lnTo>
                    <a:pt x="1181" y="779"/>
                  </a:lnTo>
                  <a:lnTo>
                    <a:pt x="1642" y="1067"/>
                  </a:lnTo>
                  <a:lnTo>
                    <a:pt x="1671" y="980"/>
                  </a:lnTo>
                  <a:lnTo>
                    <a:pt x="1758" y="1153"/>
                  </a:lnTo>
                  <a:lnTo>
                    <a:pt x="1758" y="1326"/>
                  </a:lnTo>
                  <a:lnTo>
                    <a:pt x="1902" y="1470"/>
                  </a:lnTo>
                  <a:lnTo>
                    <a:pt x="1844" y="1470"/>
                  </a:lnTo>
                  <a:lnTo>
                    <a:pt x="1815" y="1499"/>
                  </a:lnTo>
                  <a:lnTo>
                    <a:pt x="1930" y="1643"/>
                  </a:lnTo>
                  <a:lnTo>
                    <a:pt x="1239" y="1960"/>
                  </a:lnTo>
                  <a:lnTo>
                    <a:pt x="1181" y="1556"/>
                  </a:lnTo>
                  <a:lnTo>
                    <a:pt x="173" y="1239"/>
                  </a:lnTo>
                  <a:close/>
                </a:path>
              </a:pathLst>
            </a:custGeom>
            <a:solidFill>
              <a:schemeClr val="accent3"/>
            </a:solidFill>
            <a:ln>
              <a:noFill/>
            </a:ln>
          </p:spPr>
        </p:sp>
        <p:sp>
          <p:nvSpPr>
            <p:cNvPr id="1690" name="Google Shape;1690;p79"/>
            <p:cNvSpPr/>
            <p:nvPr/>
          </p:nvSpPr>
          <p:spPr>
            <a:xfrm>
              <a:off x="4860360" y="3176640"/>
              <a:ext cx="56158" cy="32401"/>
            </a:xfrm>
            <a:custGeom>
              <a:rect b="b" l="l" r="r" t="t"/>
              <a:pathLst>
                <a:path extrusionOk="0" h="1441" w="2478">
                  <a:moveTo>
                    <a:pt x="404" y="1383"/>
                  </a:moveTo>
                  <a:lnTo>
                    <a:pt x="144" y="1210"/>
                  </a:lnTo>
                  <a:lnTo>
                    <a:pt x="0" y="1008"/>
                  </a:lnTo>
                  <a:lnTo>
                    <a:pt x="0" y="749"/>
                  </a:lnTo>
                  <a:lnTo>
                    <a:pt x="144" y="720"/>
                  </a:lnTo>
                  <a:lnTo>
                    <a:pt x="288" y="576"/>
                  </a:lnTo>
                  <a:lnTo>
                    <a:pt x="490" y="663"/>
                  </a:lnTo>
                  <a:lnTo>
                    <a:pt x="634" y="605"/>
                  </a:lnTo>
                  <a:lnTo>
                    <a:pt x="720" y="461"/>
                  </a:lnTo>
                  <a:lnTo>
                    <a:pt x="720" y="317"/>
                  </a:lnTo>
                  <a:lnTo>
                    <a:pt x="922" y="317"/>
                  </a:lnTo>
                  <a:lnTo>
                    <a:pt x="1152" y="432"/>
                  </a:lnTo>
                  <a:lnTo>
                    <a:pt x="1440" y="403"/>
                  </a:lnTo>
                  <a:lnTo>
                    <a:pt x="1959" y="231"/>
                  </a:lnTo>
                  <a:lnTo>
                    <a:pt x="2305" y="0"/>
                  </a:lnTo>
                  <a:lnTo>
                    <a:pt x="2420" y="0"/>
                  </a:lnTo>
                  <a:lnTo>
                    <a:pt x="2477" y="58"/>
                  </a:lnTo>
                  <a:lnTo>
                    <a:pt x="2362" y="144"/>
                  </a:lnTo>
                  <a:lnTo>
                    <a:pt x="2103" y="317"/>
                  </a:lnTo>
                  <a:lnTo>
                    <a:pt x="1844" y="605"/>
                  </a:lnTo>
                  <a:lnTo>
                    <a:pt x="1959" y="807"/>
                  </a:lnTo>
                  <a:lnTo>
                    <a:pt x="1930" y="1008"/>
                  </a:lnTo>
                  <a:lnTo>
                    <a:pt x="1642" y="979"/>
                  </a:lnTo>
                  <a:lnTo>
                    <a:pt x="1469" y="1066"/>
                  </a:lnTo>
                  <a:lnTo>
                    <a:pt x="1239" y="1267"/>
                  </a:lnTo>
                  <a:lnTo>
                    <a:pt x="980" y="1325"/>
                  </a:lnTo>
                  <a:lnTo>
                    <a:pt x="836" y="1440"/>
                  </a:lnTo>
                  <a:lnTo>
                    <a:pt x="720" y="1354"/>
                  </a:lnTo>
                  <a:close/>
                </a:path>
              </a:pathLst>
            </a:custGeom>
            <a:solidFill>
              <a:schemeClr val="accent3"/>
            </a:solidFill>
            <a:ln>
              <a:noFill/>
            </a:ln>
          </p:spPr>
        </p:sp>
        <p:sp>
          <p:nvSpPr>
            <p:cNvPr id="1691" name="Google Shape;1691;p79"/>
            <p:cNvSpPr/>
            <p:nvPr/>
          </p:nvSpPr>
          <p:spPr>
            <a:xfrm>
              <a:off x="4943520" y="3128760"/>
              <a:ext cx="158399" cy="141473"/>
            </a:xfrm>
            <a:custGeom>
              <a:rect b="b" l="l" r="r" t="t"/>
              <a:pathLst>
                <a:path extrusionOk="0" h="6222" w="6971">
                  <a:moveTo>
                    <a:pt x="3658" y="4839"/>
                  </a:moveTo>
                  <a:lnTo>
                    <a:pt x="5646" y="3428"/>
                  </a:lnTo>
                  <a:lnTo>
                    <a:pt x="5732" y="3255"/>
                  </a:lnTo>
                  <a:lnTo>
                    <a:pt x="5905" y="2996"/>
                  </a:lnTo>
                  <a:lnTo>
                    <a:pt x="5934" y="2708"/>
                  </a:lnTo>
                  <a:lnTo>
                    <a:pt x="5876" y="2535"/>
                  </a:lnTo>
                  <a:lnTo>
                    <a:pt x="6049" y="2132"/>
                  </a:lnTo>
                  <a:lnTo>
                    <a:pt x="6049" y="1786"/>
                  </a:lnTo>
                  <a:lnTo>
                    <a:pt x="5847" y="1354"/>
                  </a:lnTo>
                  <a:lnTo>
                    <a:pt x="5876" y="1009"/>
                  </a:lnTo>
                  <a:lnTo>
                    <a:pt x="6078" y="634"/>
                  </a:lnTo>
                  <a:lnTo>
                    <a:pt x="6510" y="548"/>
                  </a:lnTo>
                  <a:lnTo>
                    <a:pt x="6740" y="346"/>
                  </a:lnTo>
                  <a:lnTo>
                    <a:pt x="6826" y="346"/>
                  </a:lnTo>
                  <a:lnTo>
                    <a:pt x="6970" y="116"/>
                  </a:lnTo>
                  <a:lnTo>
                    <a:pt x="6855" y="1"/>
                  </a:lnTo>
                  <a:lnTo>
                    <a:pt x="6538" y="1"/>
                  </a:lnTo>
                  <a:lnTo>
                    <a:pt x="6106" y="145"/>
                  </a:lnTo>
                  <a:lnTo>
                    <a:pt x="5530" y="116"/>
                  </a:lnTo>
                  <a:lnTo>
                    <a:pt x="5329" y="173"/>
                  </a:lnTo>
                  <a:lnTo>
                    <a:pt x="5041" y="173"/>
                  </a:lnTo>
                  <a:lnTo>
                    <a:pt x="4637" y="289"/>
                  </a:lnTo>
                  <a:lnTo>
                    <a:pt x="4465" y="461"/>
                  </a:lnTo>
                  <a:lnTo>
                    <a:pt x="4177" y="548"/>
                  </a:lnTo>
                  <a:lnTo>
                    <a:pt x="4148" y="663"/>
                  </a:lnTo>
                  <a:lnTo>
                    <a:pt x="3629" y="634"/>
                  </a:lnTo>
                  <a:lnTo>
                    <a:pt x="3255" y="577"/>
                  </a:lnTo>
                  <a:lnTo>
                    <a:pt x="3169" y="461"/>
                  </a:lnTo>
                  <a:lnTo>
                    <a:pt x="2938" y="404"/>
                  </a:lnTo>
                  <a:lnTo>
                    <a:pt x="2362" y="461"/>
                  </a:lnTo>
                  <a:lnTo>
                    <a:pt x="2218" y="548"/>
                  </a:lnTo>
                  <a:lnTo>
                    <a:pt x="2074" y="577"/>
                  </a:lnTo>
                  <a:lnTo>
                    <a:pt x="1556" y="778"/>
                  </a:lnTo>
                  <a:lnTo>
                    <a:pt x="1354" y="721"/>
                  </a:lnTo>
                  <a:lnTo>
                    <a:pt x="1037" y="663"/>
                  </a:lnTo>
                  <a:lnTo>
                    <a:pt x="980" y="836"/>
                  </a:lnTo>
                  <a:lnTo>
                    <a:pt x="951" y="1239"/>
                  </a:lnTo>
                  <a:lnTo>
                    <a:pt x="807" y="1326"/>
                  </a:lnTo>
                  <a:lnTo>
                    <a:pt x="836" y="1585"/>
                  </a:lnTo>
                  <a:lnTo>
                    <a:pt x="634" y="1671"/>
                  </a:lnTo>
                  <a:lnTo>
                    <a:pt x="403" y="1700"/>
                  </a:lnTo>
                  <a:lnTo>
                    <a:pt x="173" y="1671"/>
                  </a:lnTo>
                  <a:lnTo>
                    <a:pt x="173" y="1671"/>
                  </a:lnTo>
                  <a:lnTo>
                    <a:pt x="0" y="1729"/>
                  </a:lnTo>
                  <a:lnTo>
                    <a:pt x="58" y="2074"/>
                  </a:lnTo>
                  <a:lnTo>
                    <a:pt x="259" y="2449"/>
                  </a:lnTo>
                  <a:lnTo>
                    <a:pt x="317" y="2737"/>
                  </a:lnTo>
                  <a:lnTo>
                    <a:pt x="259" y="2967"/>
                  </a:lnTo>
                  <a:lnTo>
                    <a:pt x="231" y="3399"/>
                  </a:lnTo>
                  <a:lnTo>
                    <a:pt x="720" y="3428"/>
                  </a:lnTo>
                  <a:lnTo>
                    <a:pt x="807" y="3659"/>
                  </a:lnTo>
                  <a:lnTo>
                    <a:pt x="1008" y="3774"/>
                  </a:lnTo>
                  <a:lnTo>
                    <a:pt x="980" y="4062"/>
                  </a:lnTo>
                  <a:lnTo>
                    <a:pt x="1066" y="4235"/>
                  </a:lnTo>
                  <a:lnTo>
                    <a:pt x="951" y="4321"/>
                  </a:lnTo>
                  <a:lnTo>
                    <a:pt x="836" y="4321"/>
                  </a:lnTo>
                  <a:lnTo>
                    <a:pt x="634" y="4407"/>
                  </a:lnTo>
                  <a:lnTo>
                    <a:pt x="547" y="4724"/>
                  </a:lnTo>
                  <a:lnTo>
                    <a:pt x="375" y="4983"/>
                  </a:lnTo>
                  <a:lnTo>
                    <a:pt x="346" y="4983"/>
                  </a:lnTo>
                  <a:lnTo>
                    <a:pt x="403" y="5070"/>
                  </a:lnTo>
                  <a:lnTo>
                    <a:pt x="576" y="5214"/>
                  </a:lnTo>
                  <a:lnTo>
                    <a:pt x="576" y="5617"/>
                  </a:lnTo>
                  <a:lnTo>
                    <a:pt x="519" y="5790"/>
                  </a:lnTo>
                  <a:lnTo>
                    <a:pt x="634" y="5790"/>
                  </a:lnTo>
                  <a:lnTo>
                    <a:pt x="1008" y="5963"/>
                  </a:lnTo>
                  <a:lnTo>
                    <a:pt x="1210" y="6136"/>
                  </a:lnTo>
                  <a:lnTo>
                    <a:pt x="1296" y="6136"/>
                  </a:lnTo>
                  <a:lnTo>
                    <a:pt x="1469" y="6222"/>
                  </a:lnTo>
                  <a:lnTo>
                    <a:pt x="3658" y="4868"/>
                  </a:lnTo>
                  <a:close/>
                </a:path>
              </a:pathLst>
            </a:custGeom>
            <a:solidFill>
              <a:schemeClr val="accent3"/>
            </a:solidFill>
            <a:ln>
              <a:noFill/>
            </a:ln>
          </p:spPr>
        </p:sp>
        <p:sp>
          <p:nvSpPr>
            <p:cNvPr id="1692" name="Google Shape;1692;p79"/>
            <p:cNvSpPr/>
            <p:nvPr/>
          </p:nvSpPr>
          <p:spPr>
            <a:xfrm>
              <a:off x="4912200" y="3242160"/>
              <a:ext cx="38881" cy="111235"/>
            </a:xfrm>
            <a:custGeom>
              <a:rect b="b" l="l" r="r" t="t"/>
              <a:pathLst>
                <a:path extrusionOk="0" h="4897" w="1729">
                  <a:moveTo>
                    <a:pt x="1066" y="4897"/>
                  </a:moveTo>
                  <a:lnTo>
                    <a:pt x="1210" y="4695"/>
                  </a:lnTo>
                  <a:lnTo>
                    <a:pt x="1210" y="4666"/>
                  </a:lnTo>
                  <a:lnTo>
                    <a:pt x="1210" y="4522"/>
                  </a:lnTo>
                  <a:lnTo>
                    <a:pt x="1297" y="4407"/>
                  </a:lnTo>
                  <a:lnTo>
                    <a:pt x="1297" y="4148"/>
                  </a:lnTo>
                  <a:lnTo>
                    <a:pt x="1383" y="3860"/>
                  </a:lnTo>
                  <a:lnTo>
                    <a:pt x="1383" y="3543"/>
                  </a:lnTo>
                  <a:lnTo>
                    <a:pt x="1470" y="3514"/>
                  </a:lnTo>
                  <a:lnTo>
                    <a:pt x="1470" y="3255"/>
                  </a:lnTo>
                  <a:lnTo>
                    <a:pt x="1498" y="2996"/>
                  </a:lnTo>
                  <a:lnTo>
                    <a:pt x="1498" y="2852"/>
                  </a:lnTo>
                  <a:lnTo>
                    <a:pt x="1556" y="2362"/>
                  </a:lnTo>
                  <a:lnTo>
                    <a:pt x="1470" y="2391"/>
                  </a:lnTo>
                  <a:lnTo>
                    <a:pt x="1326" y="2391"/>
                  </a:lnTo>
                  <a:lnTo>
                    <a:pt x="1153" y="2477"/>
                  </a:lnTo>
                  <a:lnTo>
                    <a:pt x="1038" y="2362"/>
                  </a:lnTo>
                  <a:lnTo>
                    <a:pt x="1095" y="2017"/>
                  </a:lnTo>
                  <a:lnTo>
                    <a:pt x="1095" y="1498"/>
                  </a:lnTo>
                  <a:lnTo>
                    <a:pt x="1009" y="1383"/>
                  </a:lnTo>
                  <a:lnTo>
                    <a:pt x="1066" y="1095"/>
                  </a:lnTo>
                  <a:lnTo>
                    <a:pt x="1326" y="1095"/>
                  </a:lnTo>
                  <a:lnTo>
                    <a:pt x="1354" y="1268"/>
                  </a:lnTo>
                  <a:lnTo>
                    <a:pt x="1470" y="1268"/>
                  </a:lnTo>
                  <a:lnTo>
                    <a:pt x="1614" y="1153"/>
                  </a:lnTo>
                  <a:lnTo>
                    <a:pt x="1614" y="1037"/>
                  </a:lnTo>
                  <a:lnTo>
                    <a:pt x="1642" y="1037"/>
                  </a:lnTo>
                  <a:lnTo>
                    <a:pt x="1585" y="951"/>
                  </a:lnTo>
                  <a:lnTo>
                    <a:pt x="1527" y="749"/>
                  </a:lnTo>
                  <a:lnTo>
                    <a:pt x="1614" y="404"/>
                  </a:lnTo>
                  <a:lnTo>
                    <a:pt x="1642" y="144"/>
                  </a:lnTo>
                  <a:lnTo>
                    <a:pt x="1729" y="0"/>
                  </a:lnTo>
                  <a:lnTo>
                    <a:pt x="1614" y="0"/>
                  </a:lnTo>
                  <a:lnTo>
                    <a:pt x="1498" y="231"/>
                  </a:lnTo>
                  <a:lnTo>
                    <a:pt x="1124" y="260"/>
                  </a:lnTo>
                  <a:lnTo>
                    <a:pt x="1009" y="231"/>
                  </a:lnTo>
                  <a:lnTo>
                    <a:pt x="750" y="490"/>
                  </a:lnTo>
                  <a:lnTo>
                    <a:pt x="663" y="1297"/>
                  </a:lnTo>
                  <a:lnTo>
                    <a:pt x="346" y="1930"/>
                  </a:lnTo>
                  <a:lnTo>
                    <a:pt x="1" y="2391"/>
                  </a:lnTo>
                  <a:lnTo>
                    <a:pt x="145" y="2449"/>
                  </a:lnTo>
                  <a:lnTo>
                    <a:pt x="346" y="2765"/>
                  </a:lnTo>
                  <a:lnTo>
                    <a:pt x="462" y="3197"/>
                  </a:lnTo>
                  <a:lnTo>
                    <a:pt x="778" y="3658"/>
                  </a:lnTo>
                  <a:lnTo>
                    <a:pt x="1038" y="4234"/>
                  </a:lnTo>
                  <a:lnTo>
                    <a:pt x="922" y="4522"/>
                  </a:lnTo>
                  <a:close/>
                </a:path>
              </a:pathLst>
            </a:custGeom>
            <a:solidFill>
              <a:schemeClr val="accent3"/>
            </a:solidFill>
            <a:ln>
              <a:noFill/>
            </a:ln>
          </p:spPr>
        </p:sp>
        <p:sp>
          <p:nvSpPr>
            <p:cNvPr id="1693" name="Google Shape;1693;p79"/>
            <p:cNvSpPr/>
            <p:nvPr/>
          </p:nvSpPr>
          <p:spPr>
            <a:xfrm>
              <a:off x="4946760" y="3242160"/>
              <a:ext cx="9360" cy="23399"/>
            </a:xfrm>
            <a:custGeom>
              <a:rect b="b" l="l" r="r" t="t"/>
              <a:pathLst>
                <a:path extrusionOk="0" h="1038" w="433">
                  <a:moveTo>
                    <a:pt x="115" y="1037"/>
                  </a:moveTo>
                  <a:lnTo>
                    <a:pt x="58" y="951"/>
                  </a:lnTo>
                  <a:lnTo>
                    <a:pt x="0" y="749"/>
                  </a:lnTo>
                  <a:lnTo>
                    <a:pt x="87" y="404"/>
                  </a:lnTo>
                  <a:lnTo>
                    <a:pt x="115" y="144"/>
                  </a:lnTo>
                  <a:lnTo>
                    <a:pt x="202" y="0"/>
                  </a:lnTo>
                  <a:lnTo>
                    <a:pt x="202" y="0"/>
                  </a:lnTo>
                  <a:lnTo>
                    <a:pt x="259" y="87"/>
                  </a:lnTo>
                  <a:lnTo>
                    <a:pt x="432" y="231"/>
                  </a:lnTo>
                  <a:lnTo>
                    <a:pt x="432" y="634"/>
                  </a:lnTo>
                  <a:lnTo>
                    <a:pt x="375" y="807"/>
                  </a:lnTo>
                  <a:lnTo>
                    <a:pt x="375" y="807"/>
                  </a:lnTo>
                  <a:lnTo>
                    <a:pt x="231" y="922"/>
                  </a:lnTo>
                  <a:lnTo>
                    <a:pt x="173" y="1037"/>
                  </a:lnTo>
                  <a:close/>
                </a:path>
              </a:pathLst>
            </a:custGeom>
            <a:solidFill>
              <a:schemeClr val="accent3"/>
            </a:solidFill>
            <a:ln>
              <a:noFill/>
            </a:ln>
          </p:spPr>
        </p:sp>
        <p:sp>
          <p:nvSpPr>
            <p:cNvPr id="1694" name="Google Shape;1694;p79"/>
            <p:cNvSpPr/>
            <p:nvPr/>
          </p:nvSpPr>
          <p:spPr>
            <a:xfrm>
              <a:off x="4934880" y="3267360"/>
              <a:ext cx="14040" cy="31320"/>
            </a:xfrm>
            <a:custGeom>
              <a:rect b="b" l="l" r="r" t="t"/>
              <a:pathLst>
                <a:path extrusionOk="0" h="1384" w="635">
                  <a:moveTo>
                    <a:pt x="462" y="1297"/>
                  </a:moveTo>
                  <a:lnTo>
                    <a:pt x="318" y="1297"/>
                  </a:lnTo>
                  <a:lnTo>
                    <a:pt x="145" y="1383"/>
                  </a:lnTo>
                  <a:lnTo>
                    <a:pt x="30" y="1268"/>
                  </a:lnTo>
                  <a:lnTo>
                    <a:pt x="87" y="923"/>
                  </a:lnTo>
                  <a:lnTo>
                    <a:pt x="87" y="404"/>
                  </a:lnTo>
                  <a:lnTo>
                    <a:pt x="1" y="289"/>
                  </a:lnTo>
                  <a:lnTo>
                    <a:pt x="58" y="1"/>
                  </a:lnTo>
                  <a:lnTo>
                    <a:pt x="318" y="1"/>
                  </a:lnTo>
                  <a:lnTo>
                    <a:pt x="346" y="174"/>
                  </a:lnTo>
                  <a:lnTo>
                    <a:pt x="462" y="174"/>
                  </a:lnTo>
                  <a:lnTo>
                    <a:pt x="606" y="59"/>
                  </a:lnTo>
                  <a:lnTo>
                    <a:pt x="606" y="145"/>
                  </a:lnTo>
                  <a:lnTo>
                    <a:pt x="634" y="289"/>
                  </a:lnTo>
                  <a:lnTo>
                    <a:pt x="577" y="375"/>
                  </a:lnTo>
                  <a:lnTo>
                    <a:pt x="577" y="663"/>
                  </a:lnTo>
                  <a:lnTo>
                    <a:pt x="577" y="836"/>
                  </a:lnTo>
                  <a:lnTo>
                    <a:pt x="548" y="1268"/>
                  </a:lnTo>
                  <a:close/>
                </a:path>
              </a:pathLst>
            </a:custGeom>
            <a:solidFill>
              <a:schemeClr val="accent3"/>
            </a:solidFill>
            <a:ln>
              <a:noFill/>
            </a:ln>
          </p:spPr>
        </p:sp>
        <p:sp>
          <p:nvSpPr>
            <p:cNvPr id="1695" name="Google Shape;1695;p79"/>
            <p:cNvSpPr/>
            <p:nvPr/>
          </p:nvSpPr>
          <p:spPr>
            <a:xfrm>
              <a:off x="4934880" y="3206160"/>
              <a:ext cx="32401" cy="41762"/>
            </a:xfrm>
            <a:custGeom>
              <a:rect b="b" l="l" r="r" t="t"/>
              <a:pathLst>
                <a:path extrusionOk="0" h="1844" w="1441">
                  <a:moveTo>
                    <a:pt x="1" y="1815"/>
                  </a:moveTo>
                  <a:lnTo>
                    <a:pt x="116" y="1844"/>
                  </a:lnTo>
                  <a:lnTo>
                    <a:pt x="490" y="1815"/>
                  </a:lnTo>
                  <a:lnTo>
                    <a:pt x="606" y="1584"/>
                  </a:lnTo>
                  <a:lnTo>
                    <a:pt x="750" y="1584"/>
                  </a:lnTo>
                  <a:lnTo>
                    <a:pt x="922" y="1325"/>
                  </a:lnTo>
                  <a:lnTo>
                    <a:pt x="1009" y="1008"/>
                  </a:lnTo>
                  <a:lnTo>
                    <a:pt x="1211" y="922"/>
                  </a:lnTo>
                  <a:lnTo>
                    <a:pt x="1326" y="922"/>
                  </a:lnTo>
                  <a:lnTo>
                    <a:pt x="1441" y="836"/>
                  </a:lnTo>
                  <a:lnTo>
                    <a:pt x="1355" y="663"/>
                  </a:lnTo>
                  <a:lnTo>
                    <a:pt x="1383" y="375"/>
                  </a:lnTo>
                  <a:lnTo>
                    <a:pt x="1182" y="260"/>
                  </a:lnTo>
                  <a:lnTo>
                    <a:pt x="1095" y="29"/>
                  </a:lnTo>
                  <a:lnTo>
                    <a:pt x="606" y="0"/>
                  </a:lnTo>
                  <a:lnTo>
                    <a:pt x="606" y="58"/>
                  </a:lnTo>
                  <a:lnTo>
                    <a:pt x="462" y="87"/>
                  </a:lnTo>
                  <a:lnTo>
                    <a:pt x="404" y="893"/>
                  </a:lnTo>
                  <a:lnTo>
                    <a:pt x="231" y="1181"/>
                  </a:lnTo>
                  <a:lnTo>
                    <a:pt x="30" y="1469"/>
                  </a:lnTo>
                  <a:lnTo>
                    <a:pt x="30" y="1757"/>
                  </a:lnTo>
                  <a:close/>
                </a:path>
              </a:pathLst>
            </a:custGeom>
            <a:solidFill>
              <a:schemeClr val="accent3"/>
            </a:solidFill>
            <a:ln>
              <a:noFill/>
            </a:ln>
          </p:spPr>
        </p:sp>
        <p:sp>
          <p:nvSpPr>
            <p:cNvPr id="1696" name="Google Shape;1696;p79"/>
            <p:cNvSpPr/>
            <p:nvPr/>
          </p:nvSpPr>
          <p:spPr>
            <a:xfrm>
              <a:off x="4937760" y="3239640"/>
              <a:ext cx="101879" cy="125637"/>
            </a:xfrm>
            <a:custGeom>
              <a:rect b="b" l="l" r="r" t="t"/>
              <a:pathLst>
                <a:path extrusionOk="0" h="5531" w="4494">
                  <a:moveTo>
                    <a:pt x="86" y="4810"/>
                  </a:moveTo>
                  <a:lnTo>
                    <a:pt x="86" y="4781"/>
                  </a:lnTo>
                  <a:lnTo>
                    <a:pt x="86" y="4637"/>
                  </a:lnTo>
                  <a:lnTo>
                    <a:pt x="173" y="4522"/>
                  </a:lnTo>
                  <a:lnTo>
                    <a:pt x="173" y="4263"/>
                  </a:lnTo>
                  <a:lnTo>
                    <a:pt x="259" y="3975"/>
                  </a:lnTo>
                  <a:lnTo>
                    <a:pt x="259" y="3658"/>
                  </a:lnTo>
                  <a:lnTo>
                    <a:pt x="346" y="3629"/>
                  </a:lnTo>
                  <a:lnTo>
                    <a:pt x="346" y="3370"/>
                  </a:lnTo>
                  <a:lnTo>
                    <a:pt x="374" y="3111"/>
                  </a:lnTo>
                  <a:lnTo>
                    <a:pt x="374" y="2967"/>
                  </a:lnTo>
                  <a:lnTo>
                    <a:pt x="461" y="2045"/>
                  </a:lnTo>
                  <a:lnTo>
                    <a:pt x="461" y="1872"/>
                  </a:lnTo>
                  <a:lnTo>
                    <a:pt x="461" y="1584"/>
                  </a:lnTo>
                  <a:lnTo>
                    <a:pt x="518" y="1498"/>
                  </a:lnTo>
                  <a:lnTo>
                    <a:pt x="490" y="1354"/>
                  </a:lnTo>
                  <a:lnTo>
                    <a:pt x="490" y="1152"/>
                  </a:lnTo>
                  <a:lnTo>
                    <a:pt x="576" y="1152"/>
                  </a:lnTo>
                  <a:lnTo>
                    <a:pt x="634" y="1037"/>
                  </a:lnTo>
                  <a:lnTo>
                    <a:pt x="778" y="922"/>
                  </a:lnTo>
                  <a:lnTo>
                    <a:pt x="893" y="922"/>
                  </a:lnTo>
                  <a:lnTo>
                    <a:pt x="1267" y="1095"/>
                  </a:lnTo>
                  <a:lnTo>
                    <a:pt x="1469" y="1268"/>
                  </a:lnTo>
                  <a:lnTo>
                    <a:pt x="1555" y="1268"/>
                  </a:lnTo>
                  <a:lnTo>
                    <a:pt x="1728" y="1354"/>
                  </a:lnTo>
                  <a:lnTo>
                    <a:pt x="3917" y="0"/>
                  </a:lnTo>
                  <a:lnTo>
                    <a:pt x="4493" y="1440"/>
                  </a:lnTo>
                  <a:lnTo>
                    <a:pt x="4436" y="1440"/>
                  </a:lnTo>
                  <a:lnTo>
                    <a:pt x="4032" y="1844"/>
                  </a:lnTo>
                  <a:lnTo>
                    <a:pt x="2362" y="2362"/>
                  </a:lnTo>
                  <a:lnTo>
                    <a:pt x="3629" y="3745"/>
                  </a:lnTo>
                  <a:lnTo>
                    <a:pt x="3168" y="4292"/>
                  </a:lnTo>
                  <a:lnTo>
                    <a:pt x="3111" y="4609"/>
                  </a:lnTo>
                  <a:lnTo>
                    <a:pt x="2275" y="4753"/>
                  </a:lnTo>
                  <a:lnTo>
                    <a:pt x="1469" y="5530"/>
                  </a:lnTo>
                  <a:lnTo>
                    <a:pt x="346" y="5213"/>
                  </a:lnTo>
                  <a:lnTo>
                    <a:pt x="0" y="5213"/>
                  </a:lnTo>
                  <a:lnTo>
                    <a:pt x="0" y="5185"/>
                  </a:lnTo>
                  <a:lnTo>
                    <a:pt x="86" y="4897"/>
                  </a:lnTo>
                  <a:lnTo>
                    <a:pt x="86" y="4781"/>
                  </a:lnTo>
                  <a:close/>
                </a:path>
              </a:pathLst>
            </a:custGeom>
            <a:solidFill>
              <a:schemeClr val="accent3"/>
            </a:solidFill>
            <a:ln>
              <a:noFill/>
            </a:ln>
          </p:spPr>
        </p:sp>
        <p:sp>
          <p:nvSpPr>
            <p:cNvPr id="1697" name="Google Shape;1697;p79"/>
            <p:cNvSpPr/>
            <p:nvPr/>
          </p:nvSpPr>
          <p:spPr>
            <a:xfrm>
              <a:off x="4934520" y="3272400"/>
              <a:ext cx="526671" cy="444236"/>
            </a:xfrm>
            <a:custGeom>
              <a:rect b="b" l="l" r="r" t="t"/>
              <a:pathLst>
                <a:path extrusionOk="0" h="19529" w="23158">
                  <a:moveTo>
                    <a:pt x="14833" y="4177"/>
                  </a:moveTo>
                  <a:lnTo>
                    <a:pt x="14142" y="4494"/>
                  </a:lnTo>
                  <a:lnTo>
                    <a:pt x="14084" y="4090"/>
                  </a:lnTo>
                  <a:lnTo>
                    <a:pt x="13076" y="3773"/>
                  </a:lnTo>
                  <a:lnTo>
                    <a:pt x="10801" y="3745"/>
                  </a:lnTo>
                  <a:lnTo>
                    <a:pt x="5617" y="116"/>
                  </a:lnTo>
                  <a:lnTo>
                    <a:pt x="4580" y="0"/>
                  </a:lnTo>
                  <a:lnTo>
                    <a:pt x="4176" y="404"/>
                  </a:lnTo>
                  <a:lnTo>
                    <a:pt x="2506" y="922"/>
                  </a:lnTo>
                  <a:lnTo>
                    <a:pt x="3773" y="2305"/>
                  </a:lnTo>
                  <a:lnTo>
                    <a:pt x="3312" y="2852"/>
                  </a:lnTo>
                  <a:lnTo>
                    <a:pt x="3255" y="3169"/>
                  </a:lnTo>
                  <a:lnTo>
                    <a:pt x="2419" y="3313"/>
                  </a:lnTo>
                  <a:lnTo>
                    <a:pt x="1613" y="4090"/>
                  </a:lnTo>
                  <a:lnTo>
                    <a:pt x="490" y="3773"/>
                  </a:lnTo>
                  <a:lnTo>
                    <a:pt x="144" y="3773"/>
                  </a:lnTo>
                  <a:lnTo>
                    <a:pt x="115" y="4205"/>
                  </a:lnTo>
                  <a:lnTo>
                    <a:pt x="115" y="4666"/>
                  </a:lnTo>
                  <a:lnTo>
                    <a:pt x="0" y="4983"/>
                  </a:lnTo>
                  <a:lnTo>
                    <a:pt x="29" y="5098"/>
                  </a:lnTo>
                  <a:lnTo>
                    <a:pt x="202" y="5041"/>
                  </a:lnTo>
                  <a:lnTo>
                    <a:pt x="259" y="5127"/>
                  </a:lnTo>
                  <a:lnTo>
                    <a:pt x="403" y="5041"/>
                  </a:lnTo>
                  <a:lnTo>
                    <a:pt x="634" y="5185"/>
                  </a:lnTo>
                  <a:lnTo>
                    <a:pt x="576" y="5214"/>
                  </a:lnTo>
                  <a:lnTo>
                    <a:pt x="1066" y="5761"/>
                  </a:lnTo>
                  <a:lnTo>
                    <a:pt x="1123" y="5991"/>
                  </a:lnTo>
                  <a:lnTo>
                    <a:pt x="1210" y="6049"/>
                  </a:lnTo>
                  <a:lnTo>
                    <a:pt x="1267" y="6279"/>
                  </a:lnTo>
                  <a:lnTo>
                    <a:pt x="1498" y="6481"/>
                  </a:lnTo>
                  <a:lnTo>
                    <a:pt x="1613" y="6510"/>
                  </a:lnTo>
                  <a:lnTo>
                    <a:pt x="1959" y="7057"/>
                  </a:lnTo>
                  <a:lnTo>
                    <a:pt x="1959" y="7230"/>
                  </a:lnTo>
                  <a:lnTo>
                    <a:pt x="2045" y="7431"/>
                  </a:lnTo>
                  <a:lnTo>
                    <a:pt x="2218" y="7460"/>
                  </a:lnTo>
                  <a:lnTo>
                    <a:pt x="2275" y="7719"/>
                  </a:lnTo>
                  <a:lnTo>
                    <a:pt x="2391" y="7892"/>
                  </a:lnTo>
                  <a:lnTo>
                    <a:pt x="2621" y="7979"/>
                  </a:lnTo>
                  <a:lnTo>
                    <a:pt x="2823" y="8526"/>
                  </a:lnTo>
                  <a:lnTo>
                    <a:pt x="2995" y="8641"/>
                  </a:lnTo>
                  <a:lnTo>
                    <a:pt x="3053" y="8958"/>
                  </a:lnTo>
                  <a:lnTo>
                    <a:pt x="2995" y="9102"/>
                  </a:lnTo>
                  <a:lnTo>
                    <a:pt x="2995" y="9275"/>
                  </a:lnTo>
                  <a:lnTo>
                    <a:pt x="3226" y="9448"/>
                  </a:lnTo>
                  <a:lnTo>
                    <a:pt x="3226" y="9620"/>
                  </a:lnTo>
                  <a:lnTo>
                    <a:pt x="3399" y="9707"/>
                  </a:lnTo>
                  <a:lnTo>
                    <a:pt x="3543" y="9534"/>
                  </a:lnTo>
                  <a:lnTo>
                    <a:pt x="3802" y="9736"/>
                  </a:lnTo>
                  <a:lnTo>
                    <a:pt x="4148" y="9908"/>
                  </a:lnTo>
                  <a:lnTo>
                    <a:pt x="4436" y="10196"/>
                  </a:lnTo>
                  <a:lnTo>
                    <a:pt x="4493" y="10427"/>
                  </a:lnTo>
                  <a:lnTo>
                    <a:pt x="4580" y="10456"/>
                  </a:lnTo>
                  <a:lnTo>
                    <a:pt x="4637" y="10715"/>
                  </a:lnTo>
                  <a:lnTo>
                    <a:pt x="4724" y="10830"/>
                  </a:lnTo>
                  <a:lnTo>
                    <a:pt x="4839" y="11204"/>
                  </a:lnTo>
                  <a:lnTo>
                    <a:pt x="5040" y="11377"/>
                  </a:lnTo>
                  <a:lnTo>
                    <a:pt x="5127" y="11781"/>
                  </a:lnTo>
                  <a:lnTo>
                    <a:pt x="5184" y="11896"/>
                  </a:lnTo>
                  <a:lnTo>
                    <a:pt x="5098" y="12270"/>
                  </a:lnTo>
                  <a:lnTo>
                    <a:pt x="5012" y="12357"/>
                  </a:lnTo>
                  <a:lnTo>
                    <a:pt x="5098" y="12529"/>
                  </a:lnTo>
                  <a:lnTo>
                    <a:pt x="5213" y="12933"/>
                  </a:lnTo>
                  <a:lnTo>
                    <a:pt x="5242" y="13336"/>
                  </a:lnTo>
                  <a:lnTo>
                    <a:pt x="5444" y="13509"/>
                  </a:lnTo>
                  <a:lnTo>
                    <a:pt x="5472" y="13681"/>
                  </a:lnTo>
                  <a:lnTo>
                    <a:pt x="6049" y="14286"/>
                  </a:lnTo>
                  <a:lnTo>
                    <a:pt x="6250" y="14373"/>
                  </a:lnTo>
                  <a:lnTo>
                    <a:pt x="6481" y="14373"/>
                  </a:lnTo>
                  <a:lnTo>
                    <a:pt x="6625" y="14603"/>
                  </a:lnTo>
                  <a:lnTo>
                    <a:pt x="6740" y="14603"/>
                  </a:lnTo>
                  <a:lnTo>
                    <a:pt x="7057" y="14891"/>
                  </a:lnTo>
                  <a:lnTo>
                    <a:pt x="7057" y="15035"/>
                  </a:lnTo>
                  <a:lnTo>
                    <a:pt x="7345" y="15093"/>
                  </a:lnTo>
                  <a:lnTo>
                    <a:pt x="7316" y="15266"/>
                  </a:lnTo>
                  <a:lnTo>
                    <a:pt x="7460" y="15323"/>
                  </a:lnTo>
                  <a:lnTo>
                    <a:pt x="7719" y="16274"/>
                  </a:lnTo>
                  <a:lnTo>
                    <a:pt x="7950" y="16418"/>
                  </a:lnTo>
                  <a:lnTo>
                    <a:pt x="7978" y="16706"/>
                  </a:lnTo>
                  <a:lnTo>
                    <a:pt x="8814" y="17541"/>
                  </a:lnTo>
                  <a:lnTo>
                    <a:pt x="8929" y="17541"/>
                  </a:lnTo>
                  <a:lnTo>
                    <a:pt x="9015" y="18031"/>
                  </a:lnTo>
                  <a:lnTo>
                    <a:pt x="9361" y="18146"/>
                  </a:lnTo>
                  <a:lnTo>
                    <a:pt x="9562" y="18693"/>
                  </a:lnTo>
                  <a:lnTo>
                    <a:pt x="9764" y="18722"/>
                  </a:lnTo>
                  <a:lnTo>
                    <a:pt x="9937" y="18808"/>
                  </a:lnTo>
                  <a:lnTo>
                    <a:pt x="10052" y="18578"/>
                  </a:lnTo>
                  <a:lnTo>
                    <a:pt x="10340" y="18376"/>
                  </a:lnTo>
                  <a:lnTo>
                    <a:pt x="10139" y="18002"/>
                  </a:lnTo>
                  <a:lnTo>
                    <a:pt x="10283" y="17483"/>
                  </a:lnTo>
                  <a:lnTo>
                    <a:pt x="10599" y="17339"/>
                  </a:lnTo>
                  <a:lnTo>
                    <a:pt x="10916" y="17627"/>
                  </a:lnTo>
                  <a:lnTo>
                    <a:pt x="11607" y="17627"/>
                  </a:lnTo>
                  <a:lnTo>
                    <a:pt x="12558" y="18031"/>
                  </a:lnTo>
                  <a:lnTo>
                    <a:pt x="13566" y="18520"/>
                  </a:lnTo>
                  <a:lnTo>
                    <a:pt x="13624" y="19528"/>
                  </a:lnTo>
                  <a:lnTo>
                    <a:pt x="15640" y="16792"/>
                  </a:lnTo>
                  <a:lnTo>
                    <a:pt x="23013" y="14574"/>
                  </a:lnTo>
                  <a:lnTo>
                    <a:pt x="23157" y="12155"/>
                  </a:lnTo>
                  <a:lnTo>
                    <a:pt x="22927" y="11262"/>
                  </a:lnTo>
                  <a:lnTo>
                    <a:pt x="22927" y="11233"/>
                  </a:lnTo>
                  <a:lnTo>
                    <a:pt x="22552" y="11579"/>
                  </a:lnTo>
                  <a:lnTo>
                    <a:pt x="19269" y="11089"/>
                  </a:lnTo>
                  <a:lnTo>
                    <a:pt x="19038" y="10225"/>
                  </a:lnTo>
                  <a:lnTo>
                    <a:pt x="18779" y="9908"/>
                  </a:lnTo>
                  <a:lnTo>
                    <a:pt x="18779" y="9534"/>
                  </a:lnTo>
                  <a:lnTo>
                    <a:pt x="18779" y="9534"/>
                  </a:lnTo>
                  <a:lnTo>
                    <a:pt x="18722" y="9534"/>
                  </a:lnTo>
                  <a:lnTo>
                    <a:pt x="18606" y="9361"/>
                  </a:lnTo>
                  <a:lnTo>
                    <a:pt x="18635" y="9275"/>
                  </a:lnTo>
                  <a:lnTo>
                    <a:pt x="18722" y="9131"/>
                  </a:lnTo>
                  <a:lnTo>
                    <a:pt x="18549" y="9159"/>
                  </a:lnTo>
                  <a:lnTo>
                    <a:pt x="18520" y="9102"/>
                  </a:lnTo>
                  <a:lnTo>
                    <a:pt x="18318" y="9102"/>
                  </a:lnTo>
                  <a:lnTo>
                    <a:pt x="17973" y="8900"/>
                  </a:lnTo>
                  <a:lnTo>
                    <a:pt x="17915" y="8814"/>
                  </a:lnTo>
                  <a:lnTo>
                    <a:pt x="17858" y="8843"/>
                  </a:lnTo>
                  <a:lnTo>
                    <a:pt x="17685" y="8583"/>
                  </a:lnTo>
                  <a:lnTo>
                    <a:pt x="17627" y="8295"/>
                  </a:lnTo>
                  <a:lnTo>
                    <a:pt x="17051" y="7575"/>
                  </a:lnTo>
                  <a:lnTo>
                    <a:pt x="16907" y="7316"/>
                  </a:lnTo>
                  <a:lnTo>
                    <a:pt x="17051" y="7345"/>
                  </a:lnTo>
                  <a:lnTo>
                    <a:pt x="17051" y="7230"/>
                  </a:lnTo>
                  <a:lnTo>
                    <a:pt x="16849" y="6682"/>
                  </a:lnTo>
                  <a:lnTo>
                    <a:pt x="16849" y="6567"/>
                  </a:lnTo>
                  <a:lnTo>
                    <a:pt x="16705" y="6337"/>
                  </a:lnTo>
                  <a:lnTo>
                    <a:pt x="16590" y="6337"/>
                  </a:lnTo>
                  <a:lnTo>
                    <a:pt x="16245" y="5818"/>
                  </a:lnTo>
                  <a:lnTo>
                    <a:pt x="16101" y="5818"/>
                  </a:lnTo>
                  <a:lnTo>
                    <a:pt x="15928" y="5646"/>
                  </a:lnTo>
                  <a:lnTo>
                    <a:pt x="15957" y="5559"/>
                  </a:lnTo>
                  <a:lnTo>
                    <a:pt x="16014" y="5530"/>
                  </a:lnTo>
                  <a:lnTo>
                    <a:pt x="16129" y="5588"/>
                  </a:lnTo>
                  <a:lnTo>
                    <a:pt x="16014" y="5473"/>
                  </a:lnTo>
                  <a:lnTo>
                    <a:pt x="15841" y="5444"/>
                  </a:lnTo>
                  <a:lnTo>
                    <a:pt x="15467" y="5329"/>
                  </a:lnTo>
                  <a:lnTo>
                    <a:pt x="15237" y="4782"/>
                  </a:lnTo>
                  <a:lnTo>
                    <a:pt x="15121" y="4494"/>
                  </a:lnTo>
                  <a:lnTo>
                    <a:pt x="14977" y="4436"/>
                  </a:lnTo>
                  <a:lnTo>
                    <a:pt x="14977" y="4234"/>
                  </a:lnTo>
                  <a:lnTo>
                    <a:pt x="14920" y="4292"/>
                  </a:lnTo>
                  <a:close/>
                </a:path>
              </a:pathLst>
            </a:custGeom>
            <a:solidFill>
              <a:schemeClr val="accent3"/>
            </a:solidFill>
            <a:ln>
              <a:noFill/>
            </a:ln>
          </p:spPr>
        </p:sp>
        <p:sp>
          <p:nvSpPr>
            <p:cNvPr id="1698" name="Google Shape;1698;p79"/>
            <p:cNvSpPr/>
            <p:nvPr/>
          </p:nvSpPr>
          <p:spPr>
            <a:xfrm>
              <a:off x="5340960" y="3436920"/>
              <a:ext cx="19441" cy="42119"/>
            </a:xfrm>
            <a:custGeom>
              <a:rect b="b" l="l" r="r" t="t"/>
              <a:pathLst>
                <a:path extrusionOk="0" h="1873" w="865">
                  <a:moveTo>
                    <a:pt x="663" y="1873"/>
                  </a:moveTo>
                  <a:lnTo>
                    <a:pt x="461" y="1873"/>
                  </a:lnTo>
                  <a:lnTo>
                    <a:pt x="116" y="1671"/>
                  </a:lnTo>
                  <a:lnTo>
                    <a:pt x="58" y="1585"/>
                  </a:lnTo>
                  <a:lnTo>
                    <a:pt x="116" y="1527"/>
                  </a:lnTo>
                  <a:lnTo>
                    <a:pt x="116" y="1297"/>
                  </a:lnTo>
                  <a:lnTo>
                    <a:pt x="29" y="1210"/>
                  </a:lnTo>
                  <a:lnTo>
                    <a:pt x="1" y="1066"/>
                  </a:lnTo>
                  <a:lnTo>
                    <a:pt x="29" y="721"/>
                  </a:lnTo>
                  <a:lnTo>
                    <a:pt x="116" y="721"/>
                  </a:lnTo>
                  <a:lnTo>
                    <a:pt x="173" y="750"/>
                  </a:lnTo>
                  <a:lnTo>
                    <a:pt x="116" y="433"/>
                  </a:lnTo>
                  <a:lnTo>
                    <a:pt x="173" y="433"/>
                  </a:lnTo>
                  <a:lnTo>
                    <a:pt x="116" y="260"/>
                  </a:lnTo>
                  <a:lnTo>
                    <a:pt x="202" y="202"/>
                  </a:lnTo>
                  <a:lnTo>
                    <a:pt x="202" y="87"/>
                  </a:lnTo>
                  <a:lnTo>
                    <a:pt x="289" y="87"/>
                  </a:lnTo>
                  <a:lnTo>
                    <a:pt x="317" y="1"/>
                  </a:lnTo>
                  <a:lnTo>
                    <a:pt x="404" y="1"/>
                  </a:lnTo>
                  <a:lnTo>
                    <a:pt x="605" y="145"/>
                  </a:lnTo>
                  <a:lnTo>
                    <a:pt x="605" y="260"/>
                  </a:lnTo>
                  <a:lnTo>
                    <a:pt x="721" y="260"/>
                  </a:lnTo>
                  <a:lnTo>
                    <a:pt x="749" y="346"/>
                  </a:lnTo>
                  <a:lnTo>
                    <a:pt x="663" y="692"/>
                  </a:lnTo>
                  <a:lnTo>
                    <a:pt x="634" y="692"/>
                  </a:lnTo>
                  <a:lnTo>
                    <a:pt x="663" y="1066"/>
                  </a:lnTo>
                  <a:lnTo>
                    <a:pt x="749" y="1066"/>
                  </a:lnTo>
                  <a:lnTo>
                    <a:pt x="865" y="1297"/>
                  </a:lnTo>
                  <a:lnTo>
                    <a:pt x="778" y="1844"/>
                  </a:lnTo>
                  <a:lnTo>
                    <a:pt x="663" y="1873"/>
                  </a:lnTo>
                  <a:close/>
                </a:path>
              </a:pathLst>
            </a:custGeom>
            <a:solidFill>
              <a:schemeClr val="accent3"/>
            </a:solidFill>
            <a:ln>
              <a:noFill/>
            </a:ln>
          </p:spPr>
        </p:sp>
        <p:sp>
          <p:nvSpPr>
            <p:cNvPr id="1699" name="Google Shape;1699;p79"/>
            <p:cNvSpPr/>
            <p:nvPr/>
          </p:nvSpPr>
          <p:spPr>
            <a:xfrm>
              <a:off x="5361840" y="3440520"/>
              <a:ext cx="120244" cy="95403"/>
            </a:xfrm>
            <a:custGeom>
              <a:rect b="b" l="l" r="r" t="t"/>
              <a:pathLst>
                <a:path extrusionOk="0" h="4206" w="5300">
                  <a:moveTo>
                    <a:pt x="0" y="2161"/>
                  </a:moveTo>
                  <a:lnTo>
                    <a:pt x="0" y="2535"/>
                  </a:lnTo>
                  <a:lnTo>
                    <a:pt x="259" y="2852"/>
                  </a:lnTo>
                  <a:lnTo>
                    <a:pt x="490" y="3716"/>
                  </a:lnTo>
                  <a:lnTo>
                    <a:pt x="3773" y="4206"/>
                  </a:lnTo>
                  <a:lnTo>
                    <a:pt x="4148" y="3860"/>
                  </a:lnTo>
                  <a:lnTo>
                    <a:pt x="5070" y="951"/>
                  </a:lnTo>
                  <a:lnTo>
                    <a:pt x="5300" y="922"/>
                  </a:lnTo>
                  <a:lnTo>
                    <a:pt x="5271" y="634"/>
                  </a:lnTo>
                  <a:lnTo>
                    <a:pt x="5242" y="490"/>
                  </a:lnTo>
                  <a:lnTo>
                    <a:pt x="5127" y="519"/>
                  </a:lnTo>
                  <a:lnTo>
                    <a:pt x="5070" y="462"/>
                  </a:lnTo>
                  <a:lnTo>
                    <a:pt x="5070" y="433"/>
                  </a:lnTo>
                  <a:lnTo>
                    <a:pt x="4983" y="433"/>
                  </a:lnTo>
                  <a:lnTo>
                    <a:pt x="4954" y="30"/>
                  </a:lnTo>
                  <a:lnTo>
                    <a:pt x="4810" y="1"/>
                  </a:lnTo>
                  <a:lnTo>
                    <a:pt x="4810" y="145"/>
                  </a:lnTo>
                  <a:lnTo>
                    <a:pt x="4753" y="260"/>
                  </a:lnTo>
                  <a:lnTo>
                    <a:pt x="4061" y="663"/>
                  </a:lnTo>
                  <a:lnTo>
                    <a:pt x="4061" y="980"/>
                  </a:lnTo>
                  <a:lnTo>
                    <a:pt x="3428" y="1527"/>
                  </a:lnTo>
                  <a:lnTo>
                    <a:pt x="3313" y="1700"/>
                  </a:lnTo>
                  <a:lnTo>
                    <a:pt x="3399" y="1729"/>
                  </a:lnTo>
                  <a:lnTo>
                    <a:pt x="3457" y="1844"/>
                  </a:lnTo>
                  <a:lnTo>
                    <a:pt x="3169" y="2161"/>
                  </a:lnTo>
                  <a:lnTo>
                    <a:pt x="3082" y="2017"/>
                  </a:lnTo>
                  <a:lnTo>
                    <a:pt x="2996" y="2075"/>
                  </a:lnTo>
                  <a:lnTo>
                    <a:pt x="2852" y="2075"/>
                  </a:lnTo>
                  <a:lnTo>
                    <a:pt x="2852" y="2247"/>
                  </a:lnTo>
                  <a:lnTo>
                    <a:pt x="2794" y="2276"/>
                  </a:lnTo>
                  <a:lnTo>
                    <a:pt x="2737" y="2391"/>
                  </a:lnTo>
                  <a:lnTo>
                    <a:pt x="2420" y="2449"/>
                  </a:lnTo>
                  <a:lnTo>
                    <a:pt x="2189" y="2449"/>
                  </a:lnTo>
                  <a:lnTo>
                    <a:pt x="2074" y="2334"/>
                  </a:lnTo>
                  <a:lnTo>
                    <a:pt x="1844" y="2363"/>
                  </a:lnTo>
                  <a:lnTo>
                    <a:pt x="1757" y="2305"/>
                  </a:lnTo>
                  <a:lnTo>
                    <a:pt x="1613" y="2334"/>
                  </a:lnTo>
                  <a:lnTo>
                    <a:pt x="1239" y="2247"/>
                  </a:lnTo>
                  <a:lnTo>
                    <a:pt x="778" y="2593"/>
                  </a:lnTo>
                  <a:lnTo>
                    <a:pt x="605" y="2564"/>
                  </a:lnTo>
                  <a:lnTo>
                    <a:pt x="432" y="2535"/>
                  </a:lnTo>
                  <a:lnTo>
                    <a:pt x="259" y="2622"/>
                  </a:lnTo>
                  <a:lnTo>
                    <a:pt x="173" y="2103"/>
                  </a:lnTo>
                  <a:lnTo>
                    <a:pt x="87" y="2219"/>
                  </a:lnTo>
                  <a:close/>
                </a:path>
              </a:pathLst>
            </a:custGeom>
            <a:solidFill>
              <a:schemeClr val="accent3"/>
            </a:solidFill>
            <a:ln>
              <a:noFill/>
            </a:ln>
          </p:spPr>
        </p:sp>
        <p:sp>
          <p:nvSpPr>
            <p:cNvPr id="1700" name="Google Shape;1700;p79"/>
            <p:cNvSpPr/>
            <p:nvPr/>
          </p:nvSpPr>
          <p:spPr>
            <a:xfrm>
              <a:off x="5384880" y="3427920"/>
              <a:ext cx="188630" cy="267841"/>
            </a:xfrm>
            <a:custGeom>
              <a:rect b="b" l="l" r="r" t="t"/>
              <a:pathLst>
                <a:path extrusionOk="0" h="11781" w="8296">
                  <a:moveTo>
                    <a:pt x="58" y="8699"/>
                  </a:moveTo>
                  <a:lnTo>
                    <a:pt x="3226" y="7748"/>
                  </a:lnTo>
                  <a:lnTo>
                    <a:pt x="3370" y="5329"/>
                  </a:lnTo>
                  <a:lnTo>
                    <a:pt x="3140" y="4436"/>
                  </a:lnTo>
                  <a:lnTo>
                    <a:pt x="4062" y="1498"/>
                  </a:lnTo>
                  <a:lnTo>
                    <a:pt x="4292" y="1469"/>
                  </a:lnTo>
                  <a:lnTo>
                    <a:pt x="4350" y="2132"/>
                  </a:lnTo>
                  <a:lnTo>
                    <a:pt x="4724" y="2593"/>
                  </a:lnTo>
                  <a:lnTo>
                    <a:pt x="4753" y="2737"/>
                  </a:lnTo>
                  <a:lnTo>
                    <a:pt x="5358" y="3255"/>
                  </a:lnTo>
                  <a:lnTo>
                    <a:pt x="5646" y="3342"/>
                  </a:lnTo>
                  <a:lnTo>
                    <a:pt x="5790" y="3255"/>
                  </a:lnTo>
                  <a:lnTo>
                    <a:pt x="5991" y="3255"/>
                  </a:lnTo>
                  <a:lnTo>
                    <a:pt x="6481" y="3342"/>
                  </a:lnTo>
                  <a:lnTo>
                    <a:pt x="6769" y="3284"/>
                  </a:lnTo>
                  <a:lnTo>
                    <a:pt x="6913" y="3284"/>
                  </a:lnTo>
                  <a:lnTo>
                    <a:pt x="7230" y="3716"/>
                  </a:lnTo>
                  <a:lnTo>
                    <a:pt x="7316" y="3975"/>
                  </a:lnTo>
                  <a:lnTo>
                    <a:pt x="7518" y="4177"/>
                  </a:lnTo>
                  <a:lnTo>
                    <a:pt x="7604" y="4378"/>
                  </a:lnTo>
                  <a:lnTo>
                    <a:pt x="8036" y="4695"/>
                  </a:lnTo>
                  <a:lnTo>
                    <a:pt x="8238" y="4753"/>
                  </a:lnTo>
                  <a:lnTo>
                    <a:pt x="8295" y="4839"/>
                  </a:lnTo>
                  <a:lnTo>
                    <a:pt x="8295" y="5041"/>
                  </a:lnTo>
                  <a:lnTo>
                    <a:pt x="8151" y="5271"/>
                  </a:lnTo>
                  <a:lnTo>
                    <a:pt x="8180" y="5415"/>
                  </a:lnTo>
                  <a:lnTo>
                    <a:pt x="8151" y="5588"/>
                  </a:lnTo>
                  <a:lnTo>
                    <a:pt x="7719" y="6251"/>
                  </a:lnTo>
                  <a:lnTo>
                    <a:pt x="7460" y="6481"/>
                  </a:lnTo>
                  <a:lnTo>
                    <a:pt x="7345" y="6740"/>
                  </a:lnTo>
                  <a:lnTo>
                    <a:pt x="7201" y="6855"/>
                  </a:lnTo>
                  <a:lnTo>
                    <a:pt x="7086" y="7288"/>
                  </a:lnTo>
                  <a:lnTo>
                    <a:pt x="6942" y="7288"/>
                  </a:lnTo>
                  <a:lnTo>
                    <a:pt x="6827" y="7230"/>
                  </a:lnTo>
                  <a:lnTo>
                    <a:pt x="6855" y="7115"/>
                  </a:lnTo>
                  <a:lnTo>
                    <a:pt x="6913" y="6999"/>
                  </a:lnTo>
                  <a:lnTo>
                    <a:pt x="6798" y="6971"/>
                  </a:lnTo>
                  <a:lnTo>
                    <a:pt x="6711" y="7057"/>
                  </a:lnTo>
                  <a:lnTo>
                    <a:pt x="6567" y="7288"/>
                  </a:lnTo>
                  <a:lnTo>
                    <a:pt x="6510" y="7288"/>
                  </a:lnTo>
                  <a:lnTo>
                    <a:pt x="6596" y="7432"/>
                  </a:lnTo>
                  <a:lnTo>
                    <a:pt x="6452" y="7460"/>
                  </a:lnTo>
                  <a:lnTo>
                    <a:pt x="6279" y="7835"/>
                  </a:lnTo>
                  <a:lnTo>
                    <a:pt x="6279" y="8008"/>
                  </a:lnTo>
                  <a:lnTo>
                    <a:pt x="6193" y="8209"/>
                  </a:lnTo>
                  <a:lnTo>
                    <a:pt x="6251" y="8209"/>
                  </a:lnTo>
                  <a:lnTo>
                    <a:pt x="6366" y="8411"/>
                  </a:lnTo>
                  <a:lnTo>
                    <a:pt x="6279" y="8411"/>
                  </a:lnTo>
                  <a:lnTo>
                    <a:pt x="6423" y="8785"/>
                  </a:lnTo>
                  <a:lnTo>
                    <a:pt x="6510" y="8872"/>
                  </a:lnTo>
                  <a:lnTo>
                    <a:pt x="6481" y="8987"/>
                  </a:lnTo>
                  <a:lnTo>
                    <a:pt x="5934" y="9044"/>
                  </a:lnTo>
                  <a:lnTo>
                    <a:pt x="5818" y="9102"/>
                  </a:lnTo>
                  <a:lnTo>
                    <a:pt x="5646" y="9044"/>
                  </a:lnTo>
                  <a:lnTo>
                    <a:pt x="5415" y="9102"/>
                  </a:lnTo>
                  <a:lnTo>
                    <a:pt x="5012" y="9592"/>
                  </a:lnTo>
                  <a:lnTo>
                    <a:pt x="5012" y="9966"/>
                  </a:lnTo>
                  <a:lnTo>
                    <a:pt x="4897" y="10053"/>
                  </a:lnTo>
                  <a:lnTo>
                    <a:pt x="4695" y="10254"/>
                  </a:lnTo>
                  <a:lnTo>
                    <a:pt x="4551" y="10225"/>
                  </a:lnTo>
                  <a:lnTo>
                    <a:pt x="4292" y="10254"/>
                  </a:lnTo>
                  <a:lnTo>
                    <a:pt x="3889" y="10254"/>
                  </a:lnTo>
                  <a:lnTo>
                    <a:pt x="3802" y="10369"/>
                  </a:lnTo>
                  <a:lnTo>
                    <a:pt x="3629" y="10513"/>
                  </a:lnTo>
                  <a:lnTo>
                    <a:pt x="3658" y="10629"/>
                  </a:lnTo>
                  <a:lnTo>
                    <a:pt x="3658" y="10773"/>
                  </a:lnTo>
                  <a:lnTo>
                    <a:pt x="3745" y="10830"/>
                  </a:lnTo>
                  <a:lnTo>
                    <a:pt x="3745" y="10945"/>
                  </a:lnTo>
                  <a:lnTo>
                    <a:pt x="3687" y="10945"/>
                  </a:lnTo>
                  <a:lnTo>
                    <a:pt x="3687" y="11003"/>
                  </a:lnTo>
                  <a:lnTo>
                    <a:pt x="3428" y="11406"/>
                  </a:lnTo>
                  <a:lnTo>
                    <a:pt x="3284" y="11406"/>
                  </a:lnTo>
                  <a:lnTo>
                    <a:pt x="3111" y="11291"/>
                  </a:lnTo>
                  <a:lnTo>
                    <a:pt x="2938" y="11349"/>
                  </a:lnTo>
                  <a:lnTo>
                    <a:pt x="2708" y="11349"/>
                  </a:lnTo>
                  <a:lnTo>
                    <a:pt x="2305" y="11550"/>
                  </a:lnTo>
                  <a:lnTo>
                    <a:pt x="2074" y="11550"/>
                  </a:lnTo>
                  <a:lnTo>
                    <a:pt x="1930" y="11781"/>
                  </a:lnTo>
                  <a:lnTo>
                    <a:pt x="1700" y="11781"/>
                  </a:lnTo>
                  <a:lnTo>
                    <a:pt x="1642" y="11752"/>
                  </a:lnTo>
                  <a:lnTo>
                    <a:pt x="1498" y="11781"/>
                  </a:lnTo>
                  <a:lnTo>
                    <a:pt x="864" y="11032"/>
                  </a:lnTo>
                  <a:lnTo>
                    <a:pt x="1008" y="10542"/>
                  </a:lnTo>
                  <a:lnTo>
                    <a:pt x="0" y="9246"/>
                  </a:lnTo>
                  <a:lnTo>
                    <a:pt x="58" y="8699"/>
                  </a:lnTo>
                  <a:close/>
                  <a:moveTo>
                    <a:pt x="4062" y="980"/>
                  </a:moveTo>
                  <a:lnTo>
                    <a:pt x="4062" y="836"/>
                  </a:lnTo>
                  <a:lnTo>
                    <a:pt x="4177" y="663"/>
                  </a:lnTo>
                  <a:lnTo>
                    <a:pt x="4206" y="346"/>
                  </a:lnTo>
                  <a:lnTo>
                    <a:pt x="4148" y="317"/>
                  </a:lnTo>
                  <a:lnTo>
                    <a:pt x="4206" y="202"/>
                  </a:lnTo>
                  <a:lnTo>
                    <a:pt x="4148" y="116"/>
                  </a:lnTo>
                  <a:lnTo>
                    <a:pt x="4206" y="87"/>
                  </a:lnTo>
                  <a:lnTo>
                    <a:pt x="4234" y="87"/>
                  </a:lnTo>
                  <a:lnTo>
                    <a:pt x="4206" y="1"/>
                  </a:lnTo>
                  <a:lnTo>
                    <a:pt x="4119" y="29"/>
                  </a:lnTo>
                  <a:lnTo>
                    <a:pt x="4033" y="29"/>
                  </a:lnTo>
                  <a:lnTo>
                    <a:pt x="3975" y="317"/>
                  </a:lnTo>
                  <a:lnTo>
                    <a:pt x="3918" y="404"/>
                  </a:lnTo>
                  <a:lnTo>
                    <a:pt x="3860" y="317"/>
                  </a:lnTo>
                  <a:lnTo>
                    <a:pt x="3831" y="433"/>
                  </a:lnTo>
                  <a:lnTo>
                    <a:pt x="3831" y="548"/>
                  </a:lnTo>
                  <a:lnTo>
                    <a:pt x="3975" y="605"/>
                  </a:lnTo>
                  <a:lnTo>
                    <a:pt x="3975" y="980"/>
                  </a:lnTo>
                  <a:close/>
                </a:path>
              </a:pathLst>
            </a:custGeom>
            <a:solidFill>
              <a:schemeClr val="accent3"/>
            </a:solidFill>
            <a:ln>
              <a:noFill/>
            </a:ln>
          </p:spPr>
        </p:sp>
        <p:sp>
          <p:nvSpPr>
            <p:cNvPr id="1701" name="Google Shape;1701;p79"/>
            <p:cNvSpPr/>
            <p:nvPr/>
          </p:nvSpPr>
          <p:spPr>
            <a:xfrm>
              <a:off x="5148720" y="3625920"/>
              <a:ext cx="307786" cy="189352"/>
            </a:xfrm>
            <a:custGeom>
              <a:rect b="b" l="l" r="r" t="t"/>
              <a:pathLst>
                <a:path extrusionOk="0" h="8325" w="13538">
                  <a:moveTo>
                    <a:pt x="144" y="3169"/>
                  </a:moveTo>
                  <a:lnTo>
                    <a:pt x="346" y="3169"/>
                  </a:lnTo>
                  <a:lnTo>
                    <a:pt x="519" y="3256"/>
                  </a:lnTo>
                  <a:lnTo>
                    <a:pt x="634" y="3025"/>
                  </a:lnTo>
                  <a:lnTo>
                    <a:pt x="922" y="2823"/>
                  </a:lnTo>
                  <a:lnTo>
                    <a:pt x="721" y="2478"/>
                  </a:lnTo>
                  <a:lnTo>
                    <a:pt x="865" y="1959"/>
                  </a:lnTo>
                  <a:lnTo>
                    <a:pt x="1181" y="1815"/>
                  </a:lnTo>
                  <a:lnTo>
                    <a:pt x="1498" y="2075"/>
                  </a:lnTo>
                  <a:lnTo>
                    <a:pt x="2189" y="2103"/>
                  </a:lnTo>
                  <a:lnTo>
                    <a:pt x="3140" y="2507"/>
                  </a:lnTo>
                  <a:lnTo>
                    <a:pt x="4148" y="2967"/>
                  </a:lnTo>
                  <a:lnTo>
                    <a:pt x="4206" y="3976"/>
                  </a:lnTo>
                  <a:lnTo>
                    <a:pt x="6222" y="1239"/>
                  </a:lnTo>
                  <a:lnTo>
                    <a:pt x="10427" y="1"/>
                  </a:lnTo>
                  <a:lnTo>
                    <a:pt x="10369" y="548"/>
                  </a:lnTo>
                  <a:lnTo>
                    <a:pt x="11377" y="1815"/>
                  </a:lnTo>
                  <a:lnTo>
                    <a:pt x="11233" y="2305"/>
                  </a:lnTo>
                  <a:lnTo>
                    <a:pt x="11867" y="3083"/>
                  </a:lnTo>
                  <a:lnTo>
                    <a:pt x="11608" y="3140"/>
                  </a:lnTo>
                  <a:lnTo>
                    <a:pt x="11176" y="3227"/>
                  </a:lnTo>
                  <a:lnTo>
                    <a:pt x="10801" y="3688"/>
                  </a:lnTo>
                  <a:lnTo>
                    <a:pt x="10773" y="3976"/>
                  </a:lnTo>
                  <a:lnTo>
                    <a:pt x="10859" y="4062"/>
                  </a:lnTo>
                  <a:lnTo>
                    <a:pt x="10830" y="4120"/>
                  </a:lnTo>
                  <a:lnTo>
                    <a:pt x="10888" y="4264"/>
                  </a:lnTo>
                  <a:lnTo>
                    <a:pt x="10398" y="4350"/>
                  </a:lnTo>
                  <a:lnTo>
                    <a:pt x="10168" y="4552"/>
                  </a:lnTo>
                  <a:lnTo>
                    <a:pt x="9736" y="4782"/>
                  </a:lnTo>
                  <a:lnTo>
                    <a:pt x="9044" y="4897"/>
                  </a:lnTo>
                  <a:lnTo>
                    <a:pt x="8929" y="5012"/>
                  </a:lnTo>
                  <a:lnTo>
                    <a:pt x="7720" y="5387"/>
                  </a:lnTo>
                  <a:lnTo>
                    <a:pt x="7604" y="5387"/>
                  </a:lnTo>
                  <a:lnTo>
                    <a:pt x="7403" y="5473"/>
                  </a:lnTo>
                  <a:lnTo>
                    <a:pt x="7172" y="5848"/>
                  </a:lnTo>
                  <a:lnTo>
                    <a:pt x="6827" y="6107"/>
                  </a:lnTo>
                  <a:lnTo>
                    <a:pt x="6683" y="6107"/>
                  </a:lnTo>
                  <a:lnTo>
                    <a:pt x="6625" y="6049"/>
                  </a:lnTo>
                  <a:lnTo>
                    <a:pt x="6510" y="6136"/>
                  </a:lnTo>
                  <a:lnTo>
                    <a:pt x="6337" y="6165"/>
                  </a:lnTo>
                  <a:lnTo>
                    <a:pt x="6222" y="6078"/>
                  </a:lnTo>
                  <a:lnTo>
                    <a:pt x="6049" y="6078"/>
                  </a:lnTo>
                  <a:lnTo>
                    <a:pt x="5646" y="6366"/>
                  </a:lnTo>
                  <a:lnTo>
                    <a:pt x="5617" y="6510"/>
                  </a:lnTo>
                  <a:lnTo>
                    <a:pt x="5473" y="6625"/>
                  </a:lnTo>
                  <a:lnTo>
                    <a:pt x="5041" y="6683"/>
                  </a:lnTo>
                  <a:lnTo>
                    <a:pt x="4522" y="6885"/>
                  </a:lnTo>
                  <a:lnTo>
                    <a:pt x="4321" y="6827"/>
                  </a:lnTo>
                  <a:lnTo>
                    <a:pt x="4234" y="6741"/>
                  </a:lnTo>
                  <a:lnTo>
                    <a:pt x="3918" y="6769"/>
                  </a:lnTo>
                  <a:lnTo>
                    <a:pt x="3889" y="6683"/>
                  </a:lnTo>
                  <a:lnTo>
                    <a:pt x="3716" y="6683"/>
                  </a:lnTo>
                  <a:lnTo>
                    <a:pt x="3572" y="6741"/>
                  </a:lnTo>
                  <a:lnTo>
                    <a:pt x="3284" y="6913"/>
                  </a:lnTo>
                  <a:lnTo>
                    <a:pt x="3169" y="7201"/>
                  </a:lnTo>
                  <a:lnTo>
                    <a:pt x="3054" y="7230"/>
                  </a:lnTo>
                  <a:lnTo>
                    <a:pt x="2852" y="7518"/>
                  </a:lnTo>
                  <a:lnTo>
                    <a:pt x="2621" y="7605"/>
                  </a:lnTo>
                  <a:lnTo>
                    <a:pt x="2506" y="7489"/>
                  </a:lnTo>
                  <a:lnTo>
                    <a:pt x="2305" y="7489"/>
                  </a:lnTo>
                  <a:lnTo>
                    <a:pt x="2074" y="7691"/>
                  </a:lnTo>
                  <a:lnTo>
                    <a:pt x="1873" y="7720"/>
                  </a:lnTo>
                  <a:lnTo>
                    <a:pt x="1556" y="7633"/>
                  </a:lnTo>
                  <a:lnTo>
                    <a:pt x="1498" y="7691"/>
                  </a:lnTo>
                  <a:lnTo>
                    <a:pt x="1268" y="7720"/>
                  </a:lnTo>
                  <a:lnTo>
                    <a:pt x="1181" y="7547"/>
                  </a:lnTo>
                  <a:lnTo>
                    <a:pt x="1153" y="7259"/>
                  </a:lnTo>
                  <a:lnTo>
                    <a:pt x="922" y="7000"/>
                  </a:lnTo>
                  <a:lnTo>
                    <a:pt x="778" y="6712"/>
                  </a:lnTo>
                  <a:lnTo>
                    <a:pt x="922" y="6625"/>
                  </a:lnTo>
                  <a:lnTo>
                    <a:pt x="893" y="6337"/>
                  </a:lnTo>
                  <a:lnTo>
                    <a:pt x="605" y="6049"/>
                  </a:lnTo>
                  <a:lnTo>
                    <a:pt x="461" y="5012"/>
                  </a:lnTo>
                  <a:lnTo>
                    <a:pt x="202" y="4696"/>
                  </a:lnTo>
                  <a:lnTo>
                    <a:pt x="202" y="4523"/>
                  </a:lnTo>
                  <a:lnTo>
                    <a:pt x="87" y="4523"/>
                  </a:lnTo>
                  <a:lnTo>
                    <a:pt x="0" y="4350"/>
                  </a:lnTo>
                  <a:lnTo>
                    <a:pt x="173" y="4408"/>
                  </a:lnTo>
                  <a:lnTo>
                    <a:pt x="173" y="4292"/>
                  </a:lnTo>
                  <a:lnTo>
                    <a:pt x="288" y="4292"/>
                  </a:lnTo>
                  <a:lnTo>
                    <a:pt x="317" y="3947"/>
                  </a:lnTo>
                  <a:lnTo>
                    <a:pt x="231" y="3371"/>
                  </a:lnTo>
                  <a:lnTo>
                    <a:pt x="144" y="3169"/>
                  </a:lnTo>
                  <a:close/>
                  <a:moveTo>
                    <a:pt x="10801" y="8267"/>
                  </a:moveTo>
                  <a:lnTo>
                    <a:pt x="11032" y="8210"/>
                  </a:lnTo>
                  <a:lnTo>
                    <a:pt x="11349" y="8296"/>
                  </a:lnTo>
                  <a:lnTo>
                    <a:pt x="11089" y="8325"/>
                  </a:lnTo>
                  <a:close/>
                  <a:moveTo>
                    <a:pt x="12184" y="7922"/>
                  </a:moveTo>
                  <a:lnTo>
                    <a:pt x="12328" y="7835"/>
                  </a:lnTo>
                  <a:lnTo>
                    <a:pt x="12357" y="7662"/>
                  </a:lnTo>
                  <a:lnTo>
                    <a:pt x="12472" y="7576"/>
                  </a:lnTo>
                  <a:lnTo>
                    <a:pt x="12616" y="7576"/>
                  </a:lnTo>
                  <a:lnTo>
                    <a:pt x="12674" y="7691"/>
                  </a:lnTo>
                  <a:lnTo>
                    <a:pt x="12818" y="7720"/>
                  </a:lnTo>
                  <a:lnTo>
                    <a:pt x="12962" y="7691"/>
                  </a:lnTo>
                  <a:lnTo>
                    <a:pt x="13192" y="7633"/>
                  </a:lnTo>
                  <a:lnTo>
                    <a:pt x="13336" y="7720"/>
                  </a:lnTo>
                  <a:lnTo>
                    <a:pt x="13509" y="7749"/>
                  </a:lnTo>
                  <a:lnTo>
                    <a:pt x="13538" y="7835"/>
                  </a:lnTo>
                  <a:lnTo>
                    <a:pt x="13451" y="7922"/>
                  </a:lnTo>
                  <a:lnTo>
                    <a:pt x="13278" y="7922"/>
                  </a:lnTo>
                  <a:lnTo>
                    <a:pt x="13048" y="8094"/>
                  </a:lnTo>
                  <a:lnTo>
                    <a:pt x="12702" y="8152"/>
                  </a:lnTo>
                  <a:lnTo>
                    <a:pt x="12472" y="8094"/>
                  </a:lnTo>
                  <a:lnTo>
                    <a:pt x="12328" y="7979"/>
                  </a:lnTo>
                  <a:close/>
                </a:path>
              </a:pathLst>
            </a:custGeom>
            <a:solidFill>
              <a:schemeClr val="accent3"/>
            </a:solidFill>
            <a:ln>
              <a:noFill/>
            </a:ln>
          </p:spPr>
        </p:sp>
        <p:sp>
          <p:nvSpPr>
            <p:cNvPr id="1702" name="Google Shape;1702;p79"/>
            <p:cNvSpPr/>
            <p:nvPr/>
          </p:nvSpPr>
          <p:spPr>
            <a:xfrm>
              <a:off x="5249160" y="1210320"/>
              <a:ext cx="2721186" cy="1629763"/>
            </a:xfrm>
            <a:custGeom>
              <a:rect b="b" l="l" r="r" t="t"/>
              <a:pathLst>
                <a:path extrusionOk="0" h="71575" w="119560">
                  <a:moveTo>
                    <a:pt x="119416" y="10053"/>
                  </a:moveTo>
                  <a:lnTo>
                    <a:pt x="119214" y="10081"/>
                  </a:lnTo>
                  <a:lnTo>
                    <a:pt x="118955" y="9937"/>
                  </a:lnTo>
                  <a:lnTo>
                    <a:pt x="119099" y="9736"/>
                  </a:lnTo>
                  <a:lnTo>
                    <a:pt x="119300" y="9851"/>
                  </a:lnTo>
                  <a:lnTo>
                    <a:pt x="119473" y="9793"/>
                  </a:lnTo>
                  <a:lnTo>
                    <a:pt x="119473" y="9505"/>
                  </a:lnTo>
                  <a:lnTo>
                    <a:pt x="119243" y="9476"/>
                  </a:lnTo>
                  <a:lnTo>
                    <a:pt x="119099" y="9390"/>
                  </a:lnTo>
                  <a:lnTo>
                    <a:pt x="118955" y="9505"/>
                  </a:lnTo>
                  <a:lnTo>
                    <a:pt x="118955" y="9678"/>
                  </a:lnTo>
                  <a:lnTo>
                    <a:pt x="118868" y="9534"/>
                  </a:lnTo>
                  <a:lnTo>
                    <a:pt x="118609" y="9592"/>
                  </a:lnTo>
                  <a:lnTo>
                    <a:pt x="118638" y="9304"/>
                  </a:lnTo>
                  <a:lnTo>
                    <a:pt x="118523" y="9160"/>
                  </a:lnTo>
                  <a:lnTo>
                    <a:pt x="118321" y="9217"/>
                  </a:lnTo>
                  <a:lnTo>
                    <a:pt x="118292" y="9390"/>
                  </a:lnTo>
                  <a:lnTo>
                    <a:pt x="118206" y="9246"/>
                  </a:lnTo>
                  <a:lnTo>
                    <a:pt x="118235" y="9073"/>
                  </a:lnTo>
                  <a:lnTo>
                    <a:pt x="118465" y="8958"/>
                  </a:lnTo>
                  <a:lnTo>
                    <a:pt x="118407" y="8641"/>
                  </a:lnTo>
                  <a:lnTo>
                    <a:pt x="118292" y="8555"/>
                  </a:lnTo>
                  <a:lnTo>
                    <a:pt x="118551" y="8382"/>
                  </a:lnTo>
                  <a:lnTo>
                    <a:pt x="118379" y="8094"/>
                  </a:lnTo>
                  <a:lnTo>
                    <a:pt x="118407" y="7921"/>
                  </a:lnTo>
                  <a:lnTo>
                    <a:pt x="118091" y="7691"/>
                  </a:lnTo>
                  <a:lnTo>
                    <a:pt x="117831" y="7720"/>
                  </a:lnTo>
                  <a:lnTo>
                    <a:pt x="117572" y="7979"/>
                  </a:lnTo>
                  <a:lnTo>
                    <a:pt x="117630" y="7633"/>
                  </a:lnTo>
                  <a:lnTo>
                    <a:pt x="117803" y="7518"/>
                  </a:lnTo>
                  <a:lnTo>
                    <a:pt x="117601" y="7230"/>
                  </a:lnTo>
                  <a:lnTo>
                    <a:pt x="117572" y="7028"/>
                  </a:lnTo>
                  <a:lnTo>
                    <a:pt x="117457" y="7028"/>
                  </a:lnTo>
                  <a:lnTo>
                    <a:pt x="117284" y="7201"/>
                  </a:lnTo>
                  <a:lnTo>
                    <a:pt x="117169" y="7028"/>
                  </a:lnTo>
                  <a:lnTo>
                    <a:pt x="117025" y="6942"/>
                  </a:lnTo>
                  <a:lnTo>
                    <a:pt x="116708" y="6999"/>
                  </a:lnTo>
                  <a:lnTo>
                    <a:pt x="116939" y="6798"/>
                  </a:lnTo>
                  <a:lnTo>
                    <a:pt x="117227" y="6798"/>
                  </a:lnTo>
                  <a:lnTo>
                    <a:pt x="117486" y="6596"/>
                  </a:lnTo>
                  <a:lnTo>
                    <a:pt x="117572" y="6711"/>
                  </a:lnTo>
                  <a:lnTo>
                    <a:pt x="117774" y="6337"/>
                  </a:lnTo>
                  <a:lnTo>
                    <a:pt x="118033" y="6279"/>
                  </a:lnTo>
                  <a:lnTo>
                    <a:pt x="118091" y="6078"/>
                  </a:lnTo>
                  <a:lnTo>
                    <a:pt x="117947" y="5876"/>
                  </a:lnTo>
                  <a:lnTo>
                    <a:pt x="117457" y="5761"/>
                  </a:lnTo>
                  <a:lnTo>
                    <a:pt x="117831" y="5703"/>
                  </a:lnTo>
                  <a:lnTo>
                    <a:pt x="118177" y="5732"/>
                  </a:lnTo>
                  <a:lnTo>
                    <a:pt x="118292" y="5588"/>
                  </a:lnTo>
                  <a:lnTo>
                    <a:pt x="118206" y="5358"/>
                  </a:lnTo>
                  <a:lnTo>
                    <a:pt x="117975" y="5243"/>
                  </a:lnTo>
                  <a:lnTo>
                    <a:pt x="117831" y="5012"/>
                  </a:lnTo>
                  <a:lnTo>
                    <a:pt x="117630" y="5070"/>
                  </a:lnTo>
                  <a:lnTo>
                    <a:pt x="117601" y="4926"/>
                  </a:lnTo>
                  <a:lnTo>
                    <a:pt x="117687" y="4638"/>
                  </a:lnTo>
                  <a:lnTo>
                    <a:pt x="117486" y="4033"/>
                  </a:lnTo>
                  <a:lnTo>
                    <a:pt x="117543" y="3918"/>
                  </a:lnTo>
                  <a:lnTo>
                    <a:pt x="117659" y="3745"/>
                  </a:lnTo>
                  <a:lnTo>
                    <a:pt x="117659" y="3572"/>
                  </a:lnTo>
                  <a:lnTo>
                    <a:pt x="117457" y="3514"/>
                  </a:lnTo>
                  <a:lnTo>
                    <a:pt x="117255" y="3745"/>
                  </a:lnTo>
                  <a:lnTo>
                    <a:pt x="117054" y="3889"/>
                  </a:lnTo>
                  <a:lnTo>
                    <a:pt x="117054" y="3601"/>
                  </a:lnTo>
                  <a:lnTo>
                    <a:pt x="116852" y="3572"/>
                  </a:lnTo>
                  <a:lnTo>
                    <a:pt x="116823" y="3745"/>
                  </a:lnTo>
                  <a:lnTo>
                    <a:pt x="116708" y="3802"/>
                  </a:lnTo>
                  <a:lnTo>
                    <a:pt x="116651" y="3687"/>
                  </a:lnTo>
                  <a:lnTo>
                    <a:pt x="116679" y="3457"/>
                  </a:lnTo>
                  <a:lnTo>
                    <a:pt x="116017" y="3342"/>
                  </a:lnTo>
                  <a:lnTo>
                    <a:pt x="115844" y="3428"/>
                  </a:lnTo>
                  <a:lnTo>
                    <a:pt x="115527" y="3370"/>
                  </a:lnTo>
                  <a:lnTo>
                    <a:pt x="115354" y="3169"/>
                  </a:lnTo>
                  <a:lnTo>
                    <a:pt x="115326" y="3082"/>
                  </a:lnTo>
                  <a:lnTo>
                    <a:pt x="115124" y="3025"/>
                  </a:lnTo>
                  <a:lnTo>
                    <a:pt x="115009" y="3054"/>
                  </a:lnTo>
                  <a:lnTo>
                    <a:pt x="114922" y="2938"/>
                  </a:lnTo>
                  <a:lnTo>
                    <a:pt x="114721" y="2910"/>
                  </a:lnTo>
                  <a:lnTo>
                    <a:pt x="114519" y="3226"/>
                  </a:lnTo>
                  <a:lnTo>
                    <a:pt x="114318" y="3284"/>
                  </a:lnTo>
                  <a:lnTo>
                    <a:pt x="114202" y="3342"/>
                  </a:lnTo>
                  <a:lnTo>
                    <a:pt x="114087" y="3428"/>
                  </a:lnTo>
                  <a:lnTo>
                    <a:pt x="114375" y="3428"/>
                  </a:lnTo>
                  <a:lnTo>
                    <a:pt x="114289" y="3572"/>
                  </a:lnTo>
                  <a:lnTo>
                    <a:pt x="114029" y="3745"/>
                  </a:lnTo>
                  <a:lnTo>
                    <a:pt x="113914" y="3774"/>
                  </a:lnTo>
                  <a:lnTo>
                    <a:pt x="114001" y="3975"/>
                  </a:lnTo>
                  <a:lnTo>
                    <a:pt x="114202" y="4119"/>
                  </a:lnTo>
                  <a:lnTo>
                    <a:pt x="114145" y="4206"/>
                  </a:lnTo>
                  <a:lnTo>
                    <a:pt x="113914" y="4148"/>
                  </a:lnTo>
                  <a:lnTo>
                    <a:pt x="113741" y="3745"/>
                  </a:lnTo>
                  <a:lnTo>
                    <a:pt x="113770" y="3630"/>
                  </a:lnTo>
                  <a:lnTo>
                    <a:pt x="113626" y="3658"/>
                  </a:lnTo>
                  <a:lnTo>
                    <a:pt x="113338" y="4062"/>
                  </a:lnTo>
                  <a:lnTo>
                    <a:pt x="113165" y="4378"/>
                  </a:lnTo>
                  <a:lnTo>
                    <a:pt x="112935" y="4580"/>
                  </a:lnTo>
                  <a:lnTo>
                    <a:pt x="112964" y="4695"/>
                  </a:lnTo>
                  <a:lnTo>
                    <a:pt x="113281" y="4465"/>
                  </a:lnTo>
                  <a:lnTo>
                    <a:pt x="113425" y="4465"/>
                  </a:lnTo>
                  <a:lnTo>
                    <a:pt x="113511" y="4695"/>
                  </a:lnTo>
                  <a:lnTo>
                    <a:pt x="113713" y="4868"/>
                  </a:lnTo>
                  <a:lnTo>
                    <a:pt x="114116" y="5156"/>
                  </a:lnTo>
                  <a:lnTo>
                    <a:pt x="114174" y="5415"/>
                  </a:lnTo>
                  <a:lnTo>
                    <a:pt x="114029" y="5588"/>
                  </a:lnTo>
                  <a:lnTo>
                    <a:pt x="114087" y="5761"/>
                  </a:lnTo>
                  <a:lnTo>
                    <a:pt x="114375" y="5732"/>
                  </a:lnTo>
                  <a:lnTo>
                    <a:pt x="114663" y="5559"/>
                  </a:lnTo>
                  <a:lnTo>
                    <a:pt x="114807" y="5761"/>
                  </a:lnTo>
                  <a:lnTo>
                    <a:pt x="114836" y="5963"/>
                  </a:lnTo>
                  <a:lnTo>
                    <a:pt x="114980" y="6308"/>
                  </a:lnTo>
                  <a:lnTo>
                    <a:pt x="114980" y="6423"/>
                  </a:lnTo>
                  <a:lnTo>
                    <a:pt x="114778" y="6193"/>
                  </a:lnTo>
                  <a:lnTo>
                    <a:pt x="114663" y="5905"/>
                  </a:lnTo>
                  <a:lnTo>
                    <a:pt x="114519" y="5847"/>
                  </a:lnTo>
                  <a:lnTo>
                    <a:pt x="114404" y="6049"/>
                  </a:lnTo>
                  <a:lnTo>
                    <a:pt x="114462" y="6251"/>
                  </a:lnTo>
                  <a:lnTo>
                    <a:pt x="114577" y="6337"/>
                  </a:lnTo>
                  <a:lnTo>
                    <a:pt x="114519" y="6395"/>
                  </a:lnTo>
                  <a:lnTo>
                    <a:pt x="114346" y="6337"/>
                  </a:lnTo>
                  <a:lnTo>
                    <a:pt x="114145" y="6020"/>
                  </a:lnTo>
                  <a:lnTo>
                    <a:pt x="113857" y="5991"/>
                  </a:lnTo>
                  <a:lnTo>
                    <a:pt x="113655" y="6193"/>
                  </a:lnTo>
                  <a:lnTo>
                    <a:pt x="113453" y="6107"/>
                  </a:lnTo>
                  <a:lnTo>
                    <a:pt x="113396" y="5876"/>
                  </a:lnTo>
                  <a:lnTo>
                    <a:pt x="113511" y="5761"/>
                  </a:lnTo>
                  <a:lnTo>
                    <a:pt x="113367" y="5531"/>
                  </a:lnTo>
                  <a:lnTo>
                    <a:pt x="113165" y="5358"/>
                  </a:lnTo>
                  <a:lnTo>
                    <a:pt x="113108" y="5127"/>
                  </a:lnTo>
                  <a:lnTo>
                    <a:pt x="112705" y="4983"/>
                  </a:lnTo>
                  <a:lnTo>
                    <a:pt x="112359" y="4350"/>
                  </a:lnTo>
                  <a:lnTo>
                    <a:pt x="112129" y="4090"/>
                  </a:lnTo>
                  <a:lnTo>
                    <a:pt x="112157" y="4004"/>
                  </a:lnTo>
                  <a:lnTo>
                    <a:pt x="112013" y="3860"/>
                  </a:lnTo>
                  <a:lnTo>
                    <a:pt x="111840" y="3831"/>
                  </a:lnTo>
                  <a:lnTo>
                    <a:pt x="111898" y="3918"/>
                  </a:lnTo>
                  <a:lnTo>
                    <a:pt x="111840" y="4090"/>
                  </a:lnTo>
                  <a:lnTo>
                    <a:pt x="111754" y="4033"/>
                  </a:lnTo>
                  <a:lnTo>
                    <a:pt x="111639" y="3802"/>
                  </a:lnTo>
                  <a:lnTo>
                    <a:pt x="111207" y="3543"/>
                  </a:lnTo>
                  <a:lnTo>
                    <a:pt x="110948" y="3514"/>
                  </a:lnTo>
                  <a:lnTo>
                    <a:pt x="110717" y="3572"/>
                  </a:lnTo>
                  <a:lnTo>
                    <a:pt x="110746" y="3716"/>
                  </a:lnTo>
                  <a:lnTo>
                    <a:pt x="110948" y="3831"/>
                  </a:lnTo>
                  <a:lnTo>
                    <a:pt x="111380" y="3975"/>
                  </a:lnTo>
                  <a:lnTo>
                    <a:pt x="111063" y="4090"/>
                  </a:lnTo>
                  <a:lnTo>
                    <a:pt x="110688" y="3946"/>
                  </a:lnTo>
                  <a:lnTo>
                    <a:pt x="110487" y="3745"/>
                  </a:lnTo>
                  <a:lnTo>
                    <a:pt x="110544" y="3572"/>
                  </a:lnTo>
                  <a:lnTo>
                    <a:pt x="110429" y="3486"/>
                  </a:lnTo>
                  <a:lnTo>
                    <a:pt x="110084" y="3486"/>
                  </a:lnTo>
                  <a:lnTo>
                    <a:pt x="110170" y="3543"/>
                  </a:lnTo>
                  <a:lnTo>
                    <a:pt x="110170" y="3658"/>
                  </a:lnTo>
                  <a:lnTo>
                    <a:pt x="109882" y="3745"/>
                  </a:lnTo>
                  <a:lnTo>
                    <a:pt x="109709" y="3543"/>
                  </a:lnTo>
                  <a:lnTo>
                    <a:pt x="109767" y="3428"/>
                  </a:lnTo>
                  <a:lnTo>
                    <a:pt x="109392" y="3370"/>
                  </a:lnTo>
                  <a:lnTo>
                    <a:pt x="109335" y="3399"/>
                  </a:lnTo>
                  <a:lnTo>
                    <a:pt x="109363" y="3601"/>
                  </a:lnTo>
                  <a:lnTo>
                    <a:pt x="109191" y="3543"/>
                  </a:lnTo>
                  <a:lnTo>
                    <a:pt x="109075" y="3342"/>
                  </a:lnTo>
                  <a:lnTo>
                    <a:pt x="108759" y="3370"/>
                  </a:lnTo>
                  <a:lnTo>
                    <a:pt x="108874" y="3543"/>
                  </a:lnTo>
                  <a:lnTo>
                    <a:pt x="107923" y="3342"/>
                  </a:lnTo>
                  <a:lnTo>
                    <a:pt x="107664" y="3457"/>
                  </a:lnTo>
                  <a:lnTo>
                    <a:pt x="107290" y="3342"/>
                  </a:lnTo>
                  <a:lnTo>
                    <a:pt x="107290" y="3198"/>
                  </a:lnTo>
                  <a:lnTo>
                    <a:pt x="106944" y="3111"/>
                  </a:lnTo>
                  <a:lnTo>
                    <a:pt x="106915" y="3169"/>
                  </a:lnTo>
                  <a:lnTo>
                    <a:pt x="106915" y="3284"/>
                  </a:lnTo>
                  <a:lnTo>
                    <a:pt x="106800" y="3198"/>
                  </a:lnTo>
                  <a:lnTo>
                    <a:pt x="106570" y="3140"/>
                  </a:lnTo>
                  <a:lnTo>
                    <a:pt x="106397" y="2967"/>
                  </a:lnTo>
                  <a:lnTo>
                    <a:pt x="106253" y="3054"/>
                  </a:lnTo>
                  <a:lnTo>
                    <a:pt x="106310" y="3226"/>
                  </a:lnTo>
                  <a:lnTo>
                    <a:pt x="105994" y="3198"/>
                  </a:lnTo>
                  <a:lnTo>
                    <a:pt x="105706" y="3226"/>
                  </a:lnTo>
                  <a:lnTo>
                    <a:pt x="105619" y="3399"/>
                  </a:lnTo>
                  <a:lnTo>
                    <a:pt x="105302" y="3399"/>
                  </a:lnTo>
                  <a:lnTo>
                    <a:pt x="104611" y="3169"/>
                  </a:lnTo>
                  <a:lnTo>
                    <a:pt x="104640" y="3082"/>
                  </a:lnTo>
                  <a:lnTo>
                    <a:pt x="105043" y="3226"/>
                  </a:lnTo>
                  <a:lnTo>
                    <a:pt x="105245" y="3313"/>
                  </a:lnTo>
                  <a:lnTo>
                    <a:pt x="105274" y="3226"/>
                  </a:lnTo>
                  <a:lnTo>
                    <a:pt x="104611" y="2794"/>
                  </a:lnTo>
                  <a:lnTo>
                    <a:pt x="103862" y="2708"/>
                  </a:lnTo>
                  <a:lnTo>
                    <a:pt x="103517" y="2794"/>
                  </a:lnTo>
                  <a:lnTo>
                    <a:pt x="103430" y="2708"/>
                  </a:lnTo>
                  <a:lnTo>
                    <a:pt x="103545" y="2593"/>
                  </a:lnTo>
                  <a:lnTo>
                    <a:pt x="103373" y="2449"/>
                  </a:lnTo>
                  <a:lnTo>
                    <a:pt x="103142" y="2506"/>
                  </a:lnTo>
                  <a:lnTo>
                    <a:pt x="103200" y="2593"/>
                  </a:lnTo>
                  <a:lnTo>
                    <a:pt x="103056" y="2650"/>
                  </a:lnTo>
                  <a:lnTo>
                    <a:pt x="102797" y="2506"/>
                  </a:lnTo>
                  <a:lnTo>
                    <a:pt x="102105" y="2305"/>
                  </a:lnTo>
                  <a:lnTo>
                    <a:pt x="101731" y="2333"/>
                  </a:lnTo>
                  <a:lnTo>
                    <a:pt x="101616" y="2506"/>
                  </a:lnTo>
                  <a:lnTo>
                    <a:pt x="101443" y="2449"/>
                  </a:lnTo>
                  <a:lnTo>
                    <a:pt x="101356" y="2305"/>
                  </a:lnTo>
                  <a:lnTo>
                    <a:pt x="101126" y="2391"/>
                  </a:lnTo>
                  <a:lnTo>
                    <a:pt x="100723" y="2362"/>
                  </a:lnTo>
                  <a:lnTo>
                    <a:pt x="100521" y="2218"/>
                  </a:lnTo>
                  <a:lnTo>
                    <a:pt x="100377" y="2247"/>
                  </a:lnTo>
                  <a:lnTo>
                    <a:pt x="100060" y="2276"/>
                  </a:lnTo>
                  <a:lnTo>
                    <a:pt x="99974" y="2218"/>
                  </a:lnTo>
                  <a:lnTo>
                    <a:pt x="99830" y="2391"/>
                  </a:lnTo>
                  <a:lnTo>
                    <a:pt x="99772" y="2593"/>
                  </a:lnTo>
                  <a:lnTo>
                    <a:pt x="99686" y="2362"/>
                  </a:lnTo>
                  <a:lnTo>
                    <a:pt x="98793" y="2593"/>
                  </a:lnTo>
                  <a:lnTo>
                    <a:pt x="98764" y="2823"/>
                  </a:lnTo>
                  <a:lnTo>
                    <a:pt x="98563" y="2737"/>
                  </a:lnTo>
                  <a:lnTo>
                    <a:pt x="98447" y="2996"/>
                  </a:lnTo>
                  <a:lnTo>
                    <a:pt x="98361" y="2996"/>
                  </a:lnTo>
                  <a:lnTo>
                    <a:pt x="98275" y="2852"/>
                  </a:lnTo>
                  <a:lnTo>
                    <a:pt x="97958" y="2881"/>
                  </a:lnTo>
                  <a:lnTo>
                    <a:pt x="97986" y="3111"/>
                  </a:lnTo>
                  <a:lnTo>
                    <a:pt x="97814" y="3082"/>
                  </a:lnTo>
                  <a:lnTo>
                    <a:pt x="97641" y="3169"/>
                  </a:lnTo>
                  <a:lnTo>
                    <a:pt x="97353" y="2967"/>
                  </a:lnTo>
                  <a:lnTo>
                    <a:pt x="97094" y="3054"/>
                  </a:lnTo>
                  <a:lnTo>
                    <a:pt x="97065" y="3226"/>
                  </a:lnTo>
                  <a:lnTo>
                    <a:pt x="96546" y="3226"/>
                  </a:lnTo>
                  <a:lnTo>
                    <a:pt x="95941" y="3284"/>
                  </a:lnTo>
                  <a:lnTo>
                    <a:pt x="95797" y="3198"/>
                  </a:lnTo>
                  <a:lnTo>
                    <a:pt x="95308" y="3255"/>
                  </a:lnTo>
                  <a:lnTo>
                    <a:pt x="95250" y="3342"/>
                  </a:lnTo>
                  <a:lnTo>
                    <a:pt x="95567" y="3543"/>
                  </a:lnTo>
                  <a:lnTo>
                    <a:pt x="95682" y="3918"/>
                  </a:lnTo>
                  <a:lnTo>
                    <a:pt x="95826" y="4004"/>
                  </a:lnTo>
                  <a:lnTo>
                    <a:pt x="95913" y="4234"/>
                  </a:lnTo>
                  <a:lnTo>
                    <a:pt x="96057" y="4580"/>
                  </a:lnTo>
                  <a:lnTo>
                    <a:pt x="95970" y="4724"/>
                  </a:lnTo>
                  <a:lnTo>
                    <a:pt x="95999" y="5012"/>
                  </a:lnTo>
                  <a:lnTo>
                    <a:pt x="96114" y="5012"/>
                  </a:lnTo>
                  <a:lnTo>
                    <a:pt x="96316" y="4839"/>
                  </a:lnTo>
                  <a:lnTo>
                    <a:pt x="96719" y="5012"/>
                  </a:lnTo>
                  <a:lnTo>
                    <a:pt x="96806" y="5185"/>
                  </a:lnTo>
                  <a:lnTo>
                    <a:pt x="96978" y="5243"/>
                  </a:lnTo>
                  <a:lnTo>
                    <a:pt x="97382" y="5617"/>
                  </a:lnTo>
                  <a:lnTo>
                    <a:pt x="97439" y="5991"/>
                  </a:lnTo>
                  <a:lnTo>
                    <a:pt x="97756" y="6078"/>
                  </a:lnTo>
                  <a:lnTo>
                    <a:pt x="97986" y="6366"/>
                  </a:lnTo>
                  <a:lnTo>
                    <a:pt x="97958" y="6510"/>
                  </a:lnTo>
                  <a:lnTo>
                    <a:pt x="98044" y="6654"/>
                  </a:lnTo>
                  <a:lnTo>
                    <a:pt x="97929" y="6740"/>
                  </a:lnTo>
                  <a:lnTo>
                    <a:pt x="98073" y="6942"/>
                  </a:lnTo>
                  <a:lnTo>
                    <a:pt x="97986" y="7057"/>
                  </a:lnTo>
                  <a:lnTo>
                    <a:pt x="97842" y="6999"/>
                  </a:lnTo>
                  <a:lnTo>
                    <a:pt x="97583" y="7172"/>
                  </a:lnTo>
                  <a:lnTo>
                    <a:pt x="97612" y="7345"/>
                  </a:lnTo>
                  <a:lnTo>
                    <a:pt x="97324" y="7374"/>
                  </a:lnTo>
                  <a:lnTo>
                    <a:pt x="97151" y="7489"/>
                  </a:lnTo>
                  <a:lnTo>
                    <a:pt x="96777" y="7460"/>
                  </a:lnTo>
                  <a:lnTo>
                    <a:pt x="96633" y="7316"/>
                  </a:lnTo>
                  <a:lnTo>
                    <a:pt x="96633" y="7086"/>
                  </a:lnTo>
                  <a:lnTo>
                    <a:pt x="96258" y="6567"/>
                  </a:lnTo>
                  <a:lnTo>
                    <a:pt x="96114" y="6539"/>
                  </a:lnTo>
                  <a:lnTo>
                    <a:pt x="96028" y="6625"/>
                  </a:lnTo>
                  <a:lnTo>
                    <a:pt x="95509" y="6481"/>
                  </a:lnTo>
                  <a:lnTo>
                    <a:pt x="95164" y="6539"/>
                  </a:lnTo>
                  <a:lnTo>
                    <a:pt x="95020" y="6423"/>
                  </a:lnTo>
                  <a:lnTo>
                    <a:pt x="94674" y="6078"/>
                  </a:lnTo>
                  <a:lnTo>
                    <a:pt x="94703" y="5819"/>
                  </a:lnTo>
                  <a:lnTo>
                    <a:pt x="94501" y="5646"/>
                  </a:lnTo>
                  <a:lnTo>
                    <a:pt x="94213" y="5617"/>
                  </a:lnTo>
                  <a:lnTo>
                    <a:pt x="94156" y="5473"/>
                  </a:lnTo>
                  <a:lnTo>
                    <a:pt x="94041" y="5243"/>
                  </a:lnTo>
                  <a:lnTo>
                    <a:pt x="93695" y="5156"/>
                  </a:lnTo>
                  <a:lnTo>
                    <a:pt x="93580" y="5243"/>
                  </a:lnTo>
                  <a:lnTo>
                    <a:pt x="93551" y="5502"/>
                  </a:lnTo>
                  <a:lnTo>
                    <a:pt x="93551" y="5790"/>
                  </a:lnTo>
                  <a:lnTo>
                    <a:pt x="93580" y="5963"/>
                  </a:lnTo>
                  <a:lnTo>
                    <a:pt x="93320" y="6308"/>
                  </a:lnTo>
                  <a:lnTo>
                    <a:pt x="93234" y="6539"/>
                  </a:lnTo>
                  <a:lnTo>
                    <a:pt x="93090" y="6395"/>
                  </a:lnTo>
                  <a:lnTo>
                    <a:pt x="93061" y="6279"/>
                  </a:lnTo>
                  <a:lnTo>
                    <a:pt x="92946" y="6279"/>
                  </a:lnTo>
                  <a:lnTo>
                    <a:pt x="92744" y="6423"/>
                  </a:lnTo>
                  <a:lnTo>
                    <a:pt x="92284" y="6366"/>
                  </a:lnTo>
                  <a:lnTo>
                    <a:pt x="91880" y="6539"/>
                  </a:lnTo>
                  <a:lnTo>
                    <a:pt x="91708" y="6481"/>
                  </a:lnTo>
                  <a:lnTo>
                    <a:pt x="91419" y="6711"/>
                  </a:lnTo>
                  <a:lnTo>
                    <a:pt x="91103" y="6769"/>
                  </a:lnTo>
                  <a:lnTo>
                    <a:pt x="90901" y="6711"/>
                  </a:lnTo>
                  <a:lnTo>
                    <a:pt x="90699" y="6510"/>
                  </a:lnTo>
                  <a:lnTo>
                    <a:pt x="90527" y="6481"/>
                  </a:lnTo>
                  <a:lnTo>
                    <a:pt x="90469" y="6567"/>
                  </a:lnTo>
                  <a:lnTo>
                    <a:pt x="90498" y="6740"/>
                  </a:lnTo>
                  <a:lnTo>
                    <a:pt x="90095" y="6913"/>
                  </a:lnTo>
                  <a:lnTo>
                    <a:pt x="89893" y="7057"/>
                  </a:lnTo>
                  <a:lnTo>
                    <a:pt x="89461" y="7115"/>
                  </a:lnTo>
                  <a:lnTo>
                    <a:pt x="89173" y="7432"/>
                  </a:lnTo>
                  <a:lnTo>
                    <a:pt x="89202" y="7835"/>
                  </a:lnTo>
                  <a:lnTo>
                    <a:pt x="89173" y="8382"/>
                  </a:lnTo>
                  <a:lnTo>
                    <a:pt x="89576" y="8958"/>
                  </a:lnTo>
                  <a:lnTo>
                    <a:pt x="89634" y="9275"/>
                  </a:lnTo>
                  <a:lnTo>
                    <a:pt x="89346" y="8872"/>
                  </a:lnTo>
                  <a:lnTo>
                    <a:pt x="89115" y="8641"/>
                  </a:lnTo>
                  <a:lnTo>
                    <a:pt x="88942" y="8670"/>
                  </a:lnTo>
                  <a:lnTo>
                    <a:pt x="88683" y="8526"/>
                  </a:lnTo>
                  <a:lnTo>
                    <a:pt x="88741" y="8728"/>
                  </a:lnTo>
                  <a:lnTo>
                    <a:pt x="88942" y="8843"/>
                  </a:lnTo>
                  <a:lnTo>
                    <a:pt x="89058" y="9188"/>
                  </a:lnTo>
                  <a:lnTo>
                    <a:pt x="89086" y="9304"/>
                  </a:lnTo>
                  <a:lnTo>
                    <a:pt x="88741" y="8900"/>
                  </a:lnTo>
                  <a:lnTo>
                    <a:pt x="88539" y="8900"/>
                  </a:lnTo>
                  <a:lnTo>
                    <a:pt x="88482" y="8497"/>
                  </a:lnTo>
                  <a:lnTo>
                    <a:pt x="88107" y="8152"/>
                  </a:lnTo>
                  <a:lnTo>
                    <a:pt x="87934" y="7835"/>
                  </a:lnTo>
                  <a:lnTo>
                    <a:pt x="87733" y="7864"/>
                  </a:lnTo>
                  <a:lnTo>
                    <a:pt x="87848" y="8209"/>
                  </a:lnTo>
                  <a:lnTo>
                    <a:pt x="87790" y="8440"/>
                  </a:lnTo>
                  <a:lnTo>
                    <a:pt x="87675" y="8152"/>
                  </a:lnTo>
                  <a:lnTo>
                    <a:pt x="87445" y="8008"/>
                  </a:lnTo>
                  <a:lnTo>
                    <a:pt x="87128" y="8065"/>
                  </a:lnTo>
                  <a:lnTo>
                    <a:pt x="87128" y="8209"/>
                  </a:lnTo>
                  <a:lnTo>
                    <a:pt x="86984" y="8065"/>
                  </a:lnTo>
                  <a:lnTo>
                    <a:pt x="86667" y="8065"/>
                  </a:lnTo>
                  <a:lnTo>
                    <a:pt x="86408" y="8382"/>
                  </a:lnTo>
                  <a:lnTo>
                    <a:pt x="86149" y="8440"/>
                  </a:lnTo>
                  <a:lnTo>
                    <a:pt x="86321" y="8209"/>
                  </a:lnTo>
                  <a:lnTo>
                    <a:pt x="86293" y="8008"/>
                  </a:lnTo>
                  <a:lnTo>
                    <a:pt x="86062" y="7576"/>
                  </a:lnTo>
                  <a:lnTo>
                    <a:pt x="86091" y="7230"/>
                  </a:lnTo>
                  <a:lnTo>
                    <a:pt x="85976" y="7115"/>
                  </a:lnTo>
                  <a:lnTo>
                    <a:pt x="85947" y="6913"/>
                  </a:lnTo>
                  <a:lnTo>
                    <a:pt x="85745" y="6510"/>
                  </a:lnTo>
                  <a:lnTo>
                    <a:pt x="85342" y="6078"/>
                  </a:lnTo>
                  <a:lnTo>
                    <a:pt x="84881" y="5819"/>
                  </a:lnTo>
                  <a:lnTo>
                    <a:pt x="84420" y="5329"/>
                  </a:lnTo>
                  <a:lnTo>
                    <a:pt x="83326" y="4983"/>
                  </a:lnTo>
                  <a:lnTo>
                    <a:pt x="82750" y="4955"/>
                  </a:lnTo>
                  <a:lnTo>
                    <a:pt x="82491" y="5012"/>
                  </a:lnTo>
                  <a:lnTo>
                    <a:pt x="82030" y="5300"/>
                  </a:lnTo>
                  <a:lnTo>
                    <a:pt x="82001" y="5415"/>
                  </a:lnTo>
                  <a:lnTo>
                    <a:pt x="81771" y="5358"/>
                  </a:lnTo>
                  <a:lnTo>
                    <a:pt x="81339" y="5502"/>
                  </a:lnTo>
                  <a:lnTo>
                    <a:pt x="80503" y="5934"/>
                  </a:lnTo>
                  <a:lnTo>
                    <a:pt x="80187" y="5991"/>
                  </a:lnTo>
                  <a:lnTo>
                    <a:pt x="79841" y="6366"/>
                  </a:lnTo>
                  <a:lnTo>
                    <a:pt x="79610" y="6452"/>
                  </a:lnTo>
                  <a:lnTo>
                    <a:pt x="79178" y="6827"/>
                  </a:lnTo>
                  <a:lnTo>
                    <a:pt x="78919" y="6942"/>
                  </a:lnTo>
                  <a:lnTo>
                    <a:pt x="78660" y="7172"/>
                  </a:lnTo>
                  <a:lnTo>
                    <a:pt x="78286" y="7259"/>
                  </a:lnTo>
                  <a:lnTo>
                    <a:pt x="77969" y="7172"/>
                  </a:lnTo>
                  <a:lnTo>
                    <a:pt x="77508" y="7259"/>
                  </a:lnTo>
                  <a:lnTo>
                    <a:pt x="77191" y="7432"/>
                  </a:lnTo>
                  <a:lnTo>
                    <a:pt x="77421" y="7172"/>
                  </a:lnTo>
                  <a:lnTo>
                    <a:pt x="77796" y="6942"/>
                  </a:lnTo>
                  <a:lnTo>
                    <a:pt x="77825" y="6740"/>
                  </a:lnTo>
                  <a:lnTo>
                    <a:pt x="77508" y="6395"/>
                  </a:lnTo>
                  <a:lnTo>
                    <a:pt x="76961" y="6251"/>
                  </a:lnTo>
                  <a:lnTo>
                    <a:pt x="76442" y="5905"/>
                  </a:lnTo>
                  <a:lnTo>
                    <a:pt x="76269" y="5819"/>
                  </a:lnTo>
                  <a:lnTo>
                    <a:pt x="76183" y="5905"/>
                  </a:lnTo>
                  <a:lnTo>
                    <a:pt x="75953" y="6337"/>
                  </a:lnTo>
                  <a:lnTo>
                    <a:pt x="75953" y="6596"/>
                  </a:lnTo>
                  <a:lnTo>
                    <a:pt x="75866" y="6423"/>
                  </a:lnTo>
                  <a:lnTo>
                    <a:pt x="75751" y="6481"/>
                  </a:lnTo>
                  <a:lnTo>
                    <a:pt x="75636" y="6769"/>
                  </a:lnTo>
                  <a:lnTo>
                    <a:pt x="75463" y="6855"/>
                  </a:lnTo>
                  <a:lnTo>
                    <a:pt x="75405" y="6740"/>
                  </a:lnTo>
                  <a:lnTo>
                    <a:pt x="75492" y="6423"/>
                  </a:lnTo>
                  <a:lnTo>
                    <a:pt x="75607" y="6279"/>
                  </a:lnTo>
                  <a:lnTo>
                    <a:pt x="75492" y="5991"/>
                  </a:lnTo>
                  <a:lnTo>
                    <a:pt x="75232" y="5876"/>
                  </a:lnTo>
                  <a:lnTo>
                    <a:pt x="74944" y="6107"/>
                  </a:lnTo>
                  <a:lnTo>
                    <a:pt x="75002" y="6251"/>
                  </a:lnTo>
                  <a:lnTo>
                    <a:pt x="74858" y="6510"/>
                  </a:lnTo>
                  <a:lnTo>
                    <a:pt x="74714" y="6366"/>
                  </a:lnTo>
                  <a:lnTo>
                    <a:pt x="74685" y="6078"/>
                  </a:lnTo>
                  <a:lnTo>
                    <a:pt x="74570" y="5847"/>
                  </a:lnTo>
                  <a:lnTo>
                    <a:pt x="74455" y="5531"/>
                  </a:lnTo>
                  <a:lnTo>
                    <a:pt x="74224" y="5761"/>
                  </a:lnTo>
                  <a:lnTo>
                    <a:pt x="73850" y="5790"/>
                  </a:lnTo>
                  <a:lnTo>
                    <a:pt x="73620" y="5934"/>
                  </a:lnTo>
                  <a:lnTo>
                    <a:pt x="73447" y="5876"/>
                  </a:lnTo>
                  <a:lnTo>
                    <a:pt x="73648" y="5703"/>
                  </a:lnTo>
                  <a:lnTo>
                    <a:pt x="73591" y="5502"/>
                  </a:lnTo>
                  <a:lnTo>
                    <a:pt x="73620" y="5271"/>
                  </a:lnTo>
                  <a:lnTo>
                    <a:pt x="73533" y="5041"/>
                  </a:lnTo>
                  <a:lnTo>
                    <a:pt x="73562" y="4983"/>
                  </a:lnTo>
                  <a:lnTo>
                    <a:pt x="73965" y="5271"/>
                  </a:lnTo>
                  <a:lnTo>
                    <a:pt x="74167" y="5156"/>
                  </a:lnTo>
                  <a:lnTo>
                    <a:pt x="74196" y="4897"/>
                  </a:lnTo>
                  <a:lnTo>
                    <a:pt x="73821" y="4407"/>
                  </a:lnTo>
                  <a:lnTo>
                    <a:pt x="73072" y="4148"/>
                  </a:lnTo>
                  <a:lnTo>
                    <a:pt x="72496" y="4062"/>
                  </a:lnTo>
                  <a:lnTo>
                    <a:pt x="71834" y="4234"/>
                  </a:lnTo>
                  <a:lnTo>
                    <a:pt x="71258" y="4350"/>
                  </a:lnTo>
                  <a:lnTo>
                    <a:pt x="70854" y="4666"/>
                  </a:lnTo>
                  <a:lnTo>
                    <a:pt x="70941" y="5790"/>
                  </a:lnTo>
                  <a:lnTo>
                    <a:pt x="70912" y="6107"/>
                  </a:lnTo>
                  <a:lnTo>
                    <a:pt x="70998" y="6308"/>
                  </a:lnTo>
                  <a:lnTo>
                    <a:pt x="70797" y="6654"/>
                  </a:lnTo>
                  <a:lnTo>
                    <a:pt x="70797" y="6942"/>
                  </a:lnTo>
                  <a:lnTo>
                    <a:pt x="70509" y="7172"/>
                  </a:lnTo>
                  <a:lnTo>
                    <a:pt x="70307" y="7172"/>
                  </a:lnTo>
                  <a:lnTo>
                    <a:pt x="70221" y="7057"/>
                  </a:lnTo>
                  <a:lnTo>
                    <a:pt x="70221" y="6913"/>
                  </a:lnTo>
                  <a:lnTo>
                    <a:pt x="69962" y="6740"/>
                  </a:lnTo>
                  <a:lnTo>
                    <a:pt x="70134" y="6596"/>
                  </a:lnTo>
                  <a:lnTo>
                    <a:pt x="70278" y="6654"/>
                  </a:lnTo>
                  <a:lnTo>
                    <a:pt x="70451" y="6308"/>
                  </a:lnTo>
                  <a:lnTo>
                    <a:pt x="70365" y="5876"/>
                  </a:lnTo>
                  <a:lnTo>
                    <a:pt x="70134" y="5761"/>
                  </a:lnTo>
                  <a:lnTo>
                    <a:pt x="69990" y="5387"/>
                  </a:lnTo>
                  <a:lnTo>
                    <a:pt x="70134" y="5444"/>
                  </a:lnTo>
                  <a:lnTo>
                    <a:pt x="70365" y="5243"/>
                  </a:lnTo>
                  <a:lnTo>
                    <a:pt x="70365" y="5473"/>
                  </a:lnTo>
                  <a:lnTo>
                    <a:pt x="70595" y="5675"/>
                  </a:lnTo>
                  <a:lnTo>
                    <a:pt x="70739" y="6049"/>
                  </a:lnTo>
                  <a:lnTo>
                    <a:pt x="70797" y="5905"/>
                  </a:lnTo>
                  <a:lnTo>
                    <a:pt x="70768" y="5329"/>
                  </a:lnTo>
                  <a:lnTo>
                    <a:pt x="70653" y="4926"/>
                  </a:lnTo>
                  <a:lnTo>
                    <a:pt x="69904" y="5243"/>
                  </a:lnTo>
                  <a:lnTo>
                    <a:pt x="69328" y="5617"/>
                  </a:lnTo>
                  <a:lnTo>
                    <a:pt x="69299" y="5876"/>
                  </a:lnTo>
                  <a:lnTo>
                    <a:pt x="68982" y="6107"/>
                  </a:lnTo>
                  <a:lnTo>
                    <a:pt x="68752" y="5963"/>
                  </a:lnTo>
                  <a:lnTo>
                    <a:pt x="68810" y="5790"/>
                  </a:lnTo>
                  <a:lnTo>
                    <a:pt x="68982" y="5732"/>
                  </a:lnTo>
                  <a:lnTo>
                    <a:pt x="68781" y="5473"/>
                  </a:lnTo>
                  <a:lnTo>
                    <a:pt x="68896" y="4983"/>
                  </a:lnTo>
                  <a:lnTo>
                    <a:pt x="69155" y="5099"/>
                  </a:lnTo>
                  <a:lnTo>
                    <a:pt x="69270" y="5041"/>
                  </a:lnTo>
                  <a:lnTo>
                    <a:pt x="69501" y="5185"/>
                  </a:lnTo>
                  <a:lnTo>
                    <a:pt x="70250" y="4839"/>
                  </a:lnTo>
                  <a:lnTo>
                    <a:pt x="70538" y="4753"/>
                  </a:lnTo>
                  <a:lnTo>
                    <a:pt x="69990" y="4753"/>
                  </a:lnTo>
                  <a:lnTo>
                    <a:pt x="69674" y="4782"/>
                  </a:lnTo>
                  <a:lnTo>
                    <a:pt x="69242" y="4753"/>
                  </a:lnTo>
                  <a:lnTo>
                    <a:pt x="68291" y="4753"/>
                  </a:lnTo>
                  <a:lnTo>
                    <a:pt x="68089" y="4897"/>
                  </a:lnTo>
                  <a:lnTo>
                    <a:pt x="66793" y="4983"/>
                  </a:lnTo>
                  <a:lnTo>
                    <a:pt x="66044" y="4983"/>
                  </a:lnTo>
                  <a:lnTo>
                    <a:pt x="65584" y="5099"/>
                  </a:lnTo>
                  <a:lnTo>
                    <a:pt x="65094" y="4868"/>
                  </a:lnTo>
                  <a:lnTo>
                    <a:pt x="64662" y="4926"/>
                  </a:lnTo>
                  <a:lnTo>
                    <a:pt x="64316" y="5070"/>
                  </a:lnTo>
                  <a:lnTo>
                    <a:pt x="64576" y="5358"/>
                  </a:lnTo>
                  <a:lnTo>
                    <a:pt x="64950" y="5358"/>
                  </a:lnTo>
                  <a:lnTo>
                    <a:pt x="65152" y="5444"/>
                  </a:lnTo>
                  <a:lnTo>
                    <a:pt x="65382" y="5415"/>
                  </a:lnTo>
                  <a:lnTo>
                    <a:pt x="65612" y="5675"/>
                  </a:lnTo>
                  <a:lnTo>
                    <a:pt x="65584" y="5847"/>
                  </a:lnTo>
                  <a:lnTo>
                    <a:pt x="65180" y="6193"/>
                  </a:lnTo>
                  <a:lnTo>
                    <a:pt x="64950" y="6164"/>
                  </a:lnTo>
                  <a:lnTo>
                    <a:pt x="64576" y="6308"/>
                  </a:lnTo>
                  <a:lnTo>
                    <a:pt x="64518" y="6625"/>
                  </a:lnTo>
                  <a:lnTo>
                    <a:pt x="64403" y="6827"/>
                  </a:lnTo>
                  <a:lnTo>
                    <a:pt x="64633" y="7259"/>
                  </a:lnTo>
                  <a:lnTo>
                    <a:pt x="65036" y="7374"/>
                  </a:lnTo>
                  <a:lnTo>
                    <a:pt x="65065" y="7115"/>
                  </a:lnTo>
                  <a:lnTo>
                    <a:pt x="65324" y="6884"/>
                  </a:lnTo>
                  <a:lnTo>
                    <a:pt x="65728" y="6769"/>
                  </a:lnTo>
                  <a:lnTo>
                    <a:pt x="65641" y="7172"/>
                  </a:lnTo>
                  <a:lnTo>
                    <a:pt x="65267" y="7172"/>
                  </a:lnTo>
                  <a:lnTo>
                    <a:pt x="65440" y="7432"/>
                  </a:lnTo>
                  <a:lnTo>
                    <a:pt x="65411" y="7489"/>
                  </a:lnTo>
                  <a:lnTo>
                    <a:pt x="65497" y="7691"/>
                  </a:lnTo>
                  <a:lnTo>
                    <a:pt x="65209" y="7864"/>
                  </a:lnTo>
                  <a:lnTo>
                    <a:pt x="65440" y="7921"/>
                  </a:lnTo>
                  <a:lnTo>
                    <a:pt x="65699" y="7806"/>
                  </a:lnTo>
                  <a:lnTo>
                    <a:pt x="65814" y="7979"/>
                  </a:lnTo>
                  <a:lnTo>
                    <a:pt x="65756" y="8238"/>
                  </a:lnTo>
                  <a:lnTo>
                    <a:pt x="66016" y="8526"/>
                  </a:lnTo>
                  <a:lnTo>
                    <a:pt x="66304" y="8555"/>
                  </a:lnTo>
                  <a:lnTo>
                    <a:pt x="66649" y="8958"/>
                  </a:lnTo>
                  <a:lnTo>
                    <a:pt x="66592" y="9160"/>
                  </a:lnTo>
                  <a:lnTo>
                    <a:pt x="66419" y="9044"/>
                  </a:lnTo>
                  <a:lnTo>
                    <a:pt x="66160" y="9131"/>
                  </a:lnTo>
                  <a:lnTo>
                    <a:pt x="66246" y="9390"/>
                  </a:lnTo>
                  <a:lnTo>
                    <a:pt x="66102" y="9476"/>
                  </a:lnTo>
                  <a:lnTo>
                    <a:pt x="65987" y="9361"/>
                  </a:lnTo>
                  <a:lnTo>
                    <a:pt x="65843" y="9419"/>
                  </a:lnTo>
                  <a:lnTo>
                    <a:pt x="65756" y="9160"/>
                  </a:lnTo>
                  <a:lnTo>
                    <a:pt x="65411" y="8900"/>
                  </a:lnTo>
                  <a:lnTo>
                    <a:pt x="65238" y="8958"/>
                  </a:lnTo>
                  <a:lnTo>
                    <a:pt x="65353" y="9131"/>
                  </a:lnTo>
                  <a:lnTo>
                    <a:pt x="65152" y="9275"/>
                  </a:lnTo>
                  <a:lnTo>
                    <a:pt x="65036" y="9131"/>
                  </a:lnTo>
                  <a:lnTo>
                    <a:pt x="64892" y="9246"/>
                  </a:lnTo>
                  <a:lnTo>
                    <a:pt x="65008" y="9505"/>
                  </a:lnTo>
                  <a:lnTo>
                    <a:pt x="65036" y="9851"/>
                  </a:lnTo>
                  <a:lnTo>
                    <a:pt x="65267" y="9937"/>
                  </a:lnTo>
                  <a:lnTo>
                    <a:pt x="65555" y="9765"/>
                  </a:lnTo>
                  <a:lnTo>
                    <a:pt x="65756" y="9966"/>
                  </a:lnTo>
                  <a:lnTo>
                    <a:pt x="65584" y="10139"/>
                  </a:lnTo>
                  <a:lnTo>
                    <a:pt x="65843" y="10254"/>
                  </a:lnTo>
                  <a:lnTo>
                    <a:pt x="65612" y="10427"/>
                  </a:lnTo>
                  <a:lnTo>
                    <a:pt x="65324" y="10341"/>
                  </a:lnTo>
                  <a:lnTo>
                    <a:pt x="65353" y="10456"/>
                  </a:lnTo>
                  <a:lnTo>
                    <a:pt x="65641" y="10629"/>
                  </a:lnTo>
                  <a:lnTo>
                    <a:pt x="65152" y="10629"/>
                  </a:lnTo>
                  <a:lnTo>
                    <a:pt x="65036" y="10398"/>
                  </a:lnTo>
                  <a:lnTo>
                    <a:pt x="64662" y="10398"/>
                  </a:lnTo>
                  <a:lnTo>
                    <a:pt x="64518" y="10168"/>
                  </a:lnTo>
                  <a:lnTo>
                    <a:pt x="64259" y="10081"/>
                  </a:lnTo>
                  <a:lnTo>
                    <a:pt x="63999" y="9822"/>
                  </a:lnTo>
                  <a:lnTo>
                    <a:pt x="63654" y="9822"/>
                  </a:lnTo>
                  <a:lnTo>
                    <a:pt x="63423" y="9678"/>
                  </a:lnTo>
                  <a:lnTo>
                    <a:pt x="63222" y="9707"/>
                  </a:lnTo>
                  <a:lnTo>
                    <a:pt x="63107" y="9649"/>
                  </a:lnTo>
                  <a:lnTo>
                    <a:pt x="62358" y="9966"/>
                  </a:lnTo>
                  <a:lnTo>
                    <a:pt x="62329" y="10168"/>
                  </a:lnTo>
                  <a:lnTo>
                    <a:pt x="62243" y="10283"/>
                  </a:lnTo>
                  <a:lnTo>
                    <a:pt x="62415" y="10456"/>
                  </a:lnTo>
                  <a:lnTo>
                    <a:pt x="62358" y="10600"/>
                  </a:lnTo>
                  <a:lnTo>
                    <a:pt x="62531" y="10859"/>
                  </a:lnTo>
                  <a:lnTo>
                    <a:pt x="62473" y="10917"/>
                  </a:lnTo>
                  <a:lnTo>
                    <a:pt x="62271" y="10715"/>
                  </a:lnTo>
                  <a:lnTo>
                    <a:pt x="62099" y="10801"/>
                  </a:lnTo>
                  <a:lnTo>
                    <a:pt x="61897" y="10715"/>
                  </a:lnTo>
                  <a:lnTo>
                    <a:pt x="61033" y="10830"/>
                  </a:lnTo>
                  <a:lnTo>
                    <a:pt x="60630" y="10773"/>
                  </a:lnTo>
                  <a:lnTo>
                    <a:pt x="60370" y="10513"/>
                  </a:lnTo>
                  <a:lnTo>
                    <a:pt x="60111" y="10456"/>
                  </a:lnTo>
                  <a:lnTo>
                    <a:pt x="59881" y="10197"/>
                  </a:lnTo>
                  <a:lnTo>
                    <a:pt x="59737" y="9909"/>
                  </a:lnTo>
                  <a:lnTo>
                    <a:pt x="59535" y="9822"/>
                  </a:lnTo>
                  <a:lnTo>
                    <a:pt x="59564" y="9995"/>
                  </a:lnTo>
                  <a:lnTo>
                    <a:pt x="59737" y="10341"/>
                  </a:lnTo>
                  <a:lnTo>
                    <a:pt x="59794" y="10945"/>
                  </a:lnTo>
                  <a:lnTo>
                    <a:pt x="60111" y="11608"/>
                  </a:lnTo>
                  <a:lnTo>
                    <a:pt x="60342" y="12126"/>
                  </a:lnTo>
                  <a:lnTo>
                    <a:pt x="60572" y="13307"/>
                  </a:lnTo>
                  <a:lnTo>
                    <a:pt x="60514" y="13566"/>
                  </a:lnTo>
                  <a:lnTo>
                    <a:pt x="60370" y="13566"/>
                  </a:lnTo>
                  <a:lnTo>
                    <a:pt x="60226" y="13365"/>
                  </a:lnTo>
                  <a:lnTo>
                    <a:pt x="60198" y="13192"/>
                  </a:lnTo>
                  <a:lnTo>
                    <a:pt x="59996" y="12990"/>
                  </a:lnTo>
                  <a:lnTo>
                    <a:pt x="59881" y="13077"/>
                  </a:lnTo>
                  <a:lnTo>
                    <a:pt x="59967" y="13221"/>
                  </a:lnTo>
                  <a:lnTo>
                    <a:pt x="59881" y="13365"/>
                  </a:lnTo>
                  <a:lnTo>
                    <a:pt x="59564" y="13307"/>
                  </a:lnTo>
                  <a:lnTo>
                    <a:pt x="59247" y="12933"/>
                  </a:lnTo>
                  <a:lnTo>
                    <a:pt x="58700" y="12875"/>
                  </a:lnTo>
                  <a:lnTo>
                    <a:pt x="58469" y="12587"/>
                  </a:lnTo>
                  <a:lnTo>
                    <a:pt x="58297" y="12501"/>
                  </a:lnTo>
                  <a:lnTo>
                    <a:pt x="57577" y="11838"/>
                  </a:lnTo>
                  <a:lnTo>
                    <a:pt x="57433" y="11838"/>
                  </a:lnTo>
                  <a:lnTo>
                    <a:pt x="57288" y="11953"/>
                  </a:lnTo>
                  <a:lnTo>
                    <a:pt x="57087" y="11925"/>
                  </a:lnTo>
                  <a:lnTo>
                    <a:pt x="57000" y="11781"/>
                  </a:lnTo>
                  <a:lnTo>
                    <a:pt x="57433" y="11377"/>
                  </a:lnTo>
                  <a:lnTo>
                    <a:pt x="57634" y="11406"/>
                  </a:lnTo>
                  <a:lnTo>
                    <a:pt x="57461" y="11291"/>
                  </a:lnTo>
                  <a:lnTo>
                    <a:pt x="57202" y="11176"/>
                  </a:lnTo>
                  <a:lnTo>
                    <a:pt x="56943" y="10917"/>
                  </a:lnTo>
                  <a:lnTo>
                    <a:pt x="56885" y="10917"/>
                  </a:lnTo>
                  <a:lnTo>
                    <a:pt x="56943" y="11061"/>
                  </a:lnTo>
                  <a:lnTo>
                    <a:pt x="57173" y="11262"/>
                  </a:lnTo>
                  <a:lnTo>
                    <a:pt x="57144" y="11493"/>
                  </a:lnTo>
                  <a:lnTo>
                    <a:pt x="56885" y="11665"/>
                  </a:lnTo>
                  <a:lnTo>
                    <a:pt x="56482" y="11550"/>
                  </a:lnTo>
                  <a:lnTo>
                    <a:pt x="56050" y="11233"/>
                  </a:lnTo>
                  <a:lnTo>
                    <a:pt x="55992" y="11061"/>
                  </a:lnTo>
                  <a:lnTo>
                    <a:pt x="55560" y="11032"/>
                  </a:lnTo>
                  <a:lnTo>
                    <a:pt x="55474" y="10773"/>
                  </a:lnTo>
                  <a:lnTo>
                    <a:pt x="55272" y="10657"/>
                  </a:lnTo>
                  <a:lnTo>
                    <a:pt x="55762" y="10657"/>
                  </a:lnTo>
                  <a:lnTo>
                    <a:pt x="56194" y="10773"/>
                  </a:lnTo>
                  <a:lnTo>
                    <a:pt x="56396" y="10917"/>
                  </a:lnTo>
                  <a:lnTo>
                    <a:pt x="56626" y="10830"/>
                  </a:lnTo>
                  <a:lnTo>
                    <a:pt x="56828" y="10485"/>
                  </a:lnTo>
                  <a:lnTo>
                    <a:pt x="56799" y="10312"/>
                  </a:lnTo>
                  <a:lnTo>
                    <a:pt x="56626" y="10369"/>
                  </a:lnTo>
                  <a:lnTo>
                    <a:pt x="56568" y="10225"/>
                  </a:lnTo>
                  <a:lnTo>
                    <a:pt x="56367" y="10254"/>
                  </a:lnTo>
                  <a:lnTo>
                    <a:pt x="56453" y="9909"/>
                  </a:lnTo>
                  <a:lnTo>
                    <a:pt x="56194" y="9649"/>
                  </a:lnTo>
                  <a:lnTo>
                    <a:pt x="56050" y="9736"/>
                  </a:lnTo>
                  <a:lnTo>
                    <a:pt x="55992" y="9563"/>
                  </a:lnTo>
                  <a:lnTo>
                    <a:pt x="55848" y="9476"/>
                  </a:lnTo>
                  <a:lnTo>
                    <a:pt x="55704" y="9592"/>
                  </a:lnTo>
                  <a:lnTo>
                    <a:pt x="55618" y="9707"/>
                  </a:lnTo>
                  <a:lnTo>
                    <a:pt x="55244" y="9649"/>
                  </a:lnTo>
                  <a:lnTo>
                    <a:pt x="55215" y="9361"/>
                  </a:lnTo>
                  <a:lnTo>
                    <a:pt x="55647" y="8958"/>
                  </a:lnTo>
                  <a:lnTo>
                    <a:pt x="55618" y="8814"/>
                  </a:lnTo>
                  <a:lnTo>
                    <a:pt x="55416" y="8785"/>
                  </a:lnTo>
                  <a:lnTo>
                    <a:pt x="55128" y="9102"/>
                  </a:lnTo>
                  <a:lnTo>
                    <a:pt x="55099" y="8843"/>
                  </a:lnTo>
                  <a:lnTo>
                    <a:pt x="55272" y="8641"/>
                  </a:lnTo>
                  <a:lnTo>
                    <a:pt x="55186" y="8411"/>
                  </a:lnTo>
                  <a:lnTo>
                    <a:pt x="55099" y="8440"/>
                  </a:lnTo>
                  <a:lnTo>
                    <a:pt x="55013" y="8526"/>
                  </a:lnTo>
                  <a:lnTo>
                    <a:pt x="54955" y="8296"/>
                  </a:lnTo>
                  <a:lnTo>
                    <a:pt x="54754" y="8296"/>
                  </a:lnTo>
                  <a:lnTo>
                    <a:pt x="54667" y="8209"/>
                  </a:lnTo>
                  <a:lnTo>
                    <a:pt x="54495" y="8065"/>
                  </a:lnTo>
                  <a:lnTo>
                    <a:pt x="54639" y="7777"/>
                  </a:lnTo>
                  <a:lnTo>
                    <a:pt x="54523" y="7691"/>
                  </a:lnTo>
                  <a:lnTo>
                    <a:pt x="54379" y="7806"/>
                  </a:lnTo>
                  <a:lnTo>
                    <a:pt x="54235" y="8065"/>
                  </a:lnTo>
                  <a:lnTo>
                    <a:pt x="54178" y="7633"/>
                  </a:lnTo>
                  <a:lnTo>
                    <a:pt x="53976" y="7460"/>
                  </a:lnTo>
                  <a:lnTo>
                    <a:pt x="53746" y="7604"/>
                  </a:lnTo>
                  <a:lnTo>
                    <a:pt x="53631" y="7604"/>
                  </a:lnTo>
                  <a:lnTo>
                    <a:pt x="53544" y="7288"/>
                  </a:lnTo>
                  <a:lnTo>
                    <a:pt x="53343" y="7489"/>
                  </a:lnTo>
                  <a:lnTo>
                    <a:pt x="53256" y="7489"/>
                  </a:lnTo>
                  <a:lnTo>
                    <a:pt x="53199" y="7633"/>
                  </a:lnTo>
                  <a:lnTo>
                    <a:pt x="53112" y="7345"/>
                  </a:lnTo>
                  <a:lnTo>
                    <a:pt x="53112" y="7172"/>
                  </a:lnTo>
                  <a:lnTo>
                    <a:pt x="52824" y="7172"/>
                  </a:lnTo>
                  <a:lnTo>
                    <a:pt x="52680" y="7259"/>
                  </a:lnTo>
                  <a:lnTo>
                    <a:pt x="52565" y="7143"/>
                  </a:lnTo>
                  <a:lnTo>
                    <a:pt x="52248" y="7259"/>
                  </a:lnTo>
                  <a:lnTo>
                    <a:pt x="52046" y="7259"/>
                  </a:lnTo>
                  <a:lnTo>
                    <a:pt x="51989" y="7345"/>
                  </a:lnTo>
                  <a:lnTo>
                    <a:pt x="52104" y="7460"/>
                  </a:lnTo>
                  <a:lnTo>
                    <a:pt x="52190" y="7691"/>
                  </a:lnTo>
                  <a:lnTo>
                    <a:pt x="52046" y="7633"/>
                  </a:lnTo>
                  <a:lnTo>
                    <a:pt x="51931" y="7691"/>
                  </a:lnTo>
                  <a:lnTo>
                    <a:pt x="51931" y="7864"/>
                  </a:lnTo>
                  <a:lnTo>
                    <a:pt x="51874" y="7835"/>
                  </a:lnTo>
                  <a:lnTo>
                    <a:pt x="51614" y="7892"/>
                  </a:lnTo>
                  <a:lnTo>
                    <a:pt x="51557" y="7806"/>
                  </a:lnTo>
                  <a:lnTo>
                    <a:pt x="51643" y="7633"/>
                  </a:lnTo>
                  <a:lnTo>
                    <a:pt x="51787" y="7518"/>
                  </a:lnTo>
                  <a:lnTo>
                    <a:pt x="51672" y="7288"/>
                  </a:lnTo>
                  <a:lnTo>
                    <a:pt x="51470" y="7259"/>
                  </a:lnTo>
                  <a:lnTo>
                    <a:pt x="51470" y="7460"/>
                  </a:lnTo>
                  <a:lnTo>
                    <a:pt x="51326" y="7576"/>
                  </a:lnTo>
                  <a:lnTo>
                    <a:pt x="51211" y="7374"/>
                  </a:lnTo>
                  <a:lnTo>
                    <a:pt x="51010" y="7316"/>
                  </a:lnTo>
                  <a:lnTo>
                    <a:pt x="50808" y="7115"/>
                  </a:lnTo>
                  <a:lnTo>
                    <a:pt x="50750" y="7230"/>
                  </a:lnTo>
                  <a:lnTo>
                    <a:pt x="50577" y="7288"/>
                  </a:lnTo>
                  <a:lnTo>
                    <a:pt x="50289" y="7288"/>
                  </a:lnTo>
                  <a:lnTo>
                    <a:pt x="50203" y="7172"/>
                  </a:lnTo>
                  <a:lnTo>
                    <a:pt x="50145" y="7345"/>
                  </a:lnTo>
                  <a:lnTo>
                    <a:pt x="50030" y="7432"/>
                  </a:lnTo>
                  <a:lnTo>
                    <a:pt x="49742" y="7230"/>
                  </a:lnTo>
                  <a:lnTo>
                    <a:pt x="49569" y="7259"/>
                  </a:lnTo>
                  <a:lnTo>
                    <a:pt x="49627" y="7460"/>
                  </a:lnTo>
                  <a:lnTo>
                    <a:pt x="49685" y="7547"/>
                  </a:lnTo>
                  <a:lnTo>
                    <a:pt x="49425" y="7748"/>
                  </a:lnTo>
                  <a:lnTo>
                    <a:pt x="49339" y="7662"/>
                  </a:lnTo>
                  <a:lnTo>
                    <a:pt x="49281" y="7547"/>
                  </a:lnTo>
                  <a:lnTo>
                    <a:pt x="49166" y="7748"/>
                  </a:lnTo>
                  <a:lnTo>
                    <a:pt x="49195" y="8036"/>
                  </a:lnTo>
                  <a:lnTo>
                    <a:pt x="49368" y="8209"/>
                  </a:lnTo>
                  <a:lnTo>
                    <a:pt x="49425" y="8440"/>
                  </a:lnTo>
                  <a:lnTo>
                    <a:pt x="49541" y="8468"/>
                  </a:lnTo>
                  <a:lnTo>
                    <a:pt x="49569" y="8756"/>
                  </a:lnTo>
                  <a:lnTo>
                    <a:pt x="49829" y="8814"/>
                  </a:lnTo>
                  <a:lnTo>
                    <a:pt x="49915" y="8987"/>
                  </a:lnTo>
                  <a:lnTo>
                    <a:pt x="49886" y="9217"/>
                  </a:lnTo>
                  <a:lnTo>
                    <a:pt x="50088" y="9390"/>
                  </a:lnTo>
                  <a:lnTo>
                    <a:pt x="50145" y="9563"/>
                  </a:lnTo>
                  <a:lnTo>
                    <a:pt x="50001" y="9765"/>
                  </a:lnTo>
                  <a:lnTo>
                    <a:pt x="49915" y="9736"/>
                  </a:lnTo>
                  <a:lnTo>
                    <a:pt x="49829" y="9563"/>
                  </a:lnTo>
                  <a:lnTo>
                    <a:pt x="49541" y="9649"/>
                  </a:lnTo>
                  <a:lnTo>
                    <a:pt x="49339" y="9592"/>
                  </a:lnTo>
                  <a:lnTo>
                    <a:pt x="49109" y="9649"/>
                  </a:lnTo>
                  <a:lnTo>
                    <a:pt x="49224" y="9793"/>
                  </a:lnTo>
                  <a:lnTo>
                    <a:pt x="49080" y="10024"/>
                  </a:lnTo>
                  <a:lnTo>
                    <a:pt x="48849" y="10024"/>
                  </a:lnTo>
                  <a:lnTo>
                    <a:pt x="48677" y="9966"/>
                  </a:lnTo>
                  <a:lnTo>
                    <a:pt x="48187" y="10225"/>
                  </a:lnTo>
                  <a:lnTo>
                    <a:pt x="47496" y="10341"/>
                  </a:lnTo>
                  <a:lnTo>
                    <a:pt x="47236" y="10254"/>
                  </a:lnTo>
                  <a:lnTo>
                    <a:pt x="46891" y="10254"/>
                  </a:lnTo>
                  <a:lnTo>
                    <a:pt x="46804" y="10312"/>
                  </a:lnTo>
                  <a:lnTo>
                    <a:pt x="46603" y="10254"/>
                  </a:lnTo>
                  <a:lnTo>
                    <a:pt x="45623" y="10197"/>
                  </a:lnTo>
                  <a:lnTo>
                    <a:pt x="45335" y="9966"/>
                  </a:lnTo>
                  <a:lnTo>
                    <a:pt x="45191" y="9534"/>
                  </a:lnTo>
                  <a:lnTo>
                    <a:pt x="45335" y="9275"/>
                  </a:lnTo>
                  <a:lnTo>
                    <a:pt x="45422" y="9246"/>
                  </a:lnTo>
                  <a:lnTo>
                    <a:pt x="45451" y="9073"/>
                  </a:lnTo>
                  <a:lnTo>
                    <a:pt x="45134" y="8929"/>
                  </a:lnTo>
                  <a:lnTo>
                    <a:pt x="44788" y="8958"/>
                  </a:lnTo>
                  <a:lnTo>
                    <a:pt x="44126" y="9246"/>
                  </a:lnTo>
                  <a:lnTo>
                    <a:pt x="43233" y="9275"/>
                  </a:lnTo>
                  <a:lnTo>
                    <a:pt x="42513" y="9476"/>
                  </a:lnTo>
                  <a:lnTo>
                    <a:pt x="42023" y="9563"/>
                  </a:lnTo>
                  <a:lnTo>
                    <a:pt x="41937" y="9736"/>
                  </a:lnTo>
                  <a:lnTo>
                    <a:pt x="41793" y="9736"/>
                  </a:lnTo>
                  <a:lnTo>
                    <a:pt x="41678" y="9880"/>
                  </a:lnTo>
                  <a:lnTo>
                    <a:pt x="41447" y="10024"/>
                  </a:lnTo>
                  <a:lnTo>
                    <a:pt x="41159" y="10283"/>
                  </a:lnTo>
                  <a:lnTo>
                    <a:pt x="41303" y="10571"/>
                  </a:lnTo>
                  <a:lnTo>
                    <a:pt x="41476" y="10600"/>
                  </a:lnTo>
                  <a:lnTo>
                    <a:pt x="41649" y="10513"/>
                  </a:lnTo>
                  <a:lnTo>
                    <a:pt x="41735" y="10600"/>
                  </a:lnTo>
                  <a:lnTo>
                    <a:pt x="41620" y="10773"/>
                  </a:lnTo>
                  <a:lnTo>
                    <a:pt x="41505" y="10773"/>
                  </a:lnTo>
                  <a:lnTo>
                    <a:pt x="41303" y="11003"/>
                  </a:lnTo>
                  <a:lnTo>
                    <a:pt x="41332" y="11118"/>
                  </a:lnTo>
                  <a:lnTo>
                    <a:pt x="41245" y="11061"/>
                  </a:lnTo>
                  <a:lnTo>
                    <a:pt x="41217" y="10629"/>
                  </a:lnTo>
                  <a:lnTo>
                    <a:pt x="40900" y="10398"/>
                  </a:lnTo>
                  <a:lnTo>
                    <a:pt x="40871" y="10225"/>
                  </a:lnTo>
                  <a:lnTo>
                    <a:pt x="40900" y="10053"/>
                  </a:lnTo>
                  <a:lnTo>
                    <a:pt x="40669" y="9851"/>
                  </a:lnTo>
                  <a:lnTo>
                    <a:pt x="40525" y="9822"/>
                  </a:lnTo>
                  <a:lnTo>
                    <a:pt x="40093" y="9419"/>
                  </a:lnTo>
                  <a:lnTo>
                    <a:pt x="39978" y="9390"/>
                  </a:lnTo>
                  <a:lnTo>
                    <a:pt x="39978" y="9505"/>
                  </a:lnTo>
                  <a:lnTo>
                    <a:pt x="40324" y="9909"/>
                  </a:lnTo>
                  <a:lnTo>
                    <a:pt x="40353" y="10139"/>
                  </a:lnTo>
                  <a:lnTo>
                    <a:pt x="40180" y="10341"/>
                  </a:lnTo>
                  <a:lnTo>
                    <a:pt x="39748" y="10427"/>
                  </a:lnTo>
                  <a:lnTo>
                    <a:pt x="39604" y="10513"/>
                  </a:lnTo>
                  <a:lnTo>
                    <a:pt x="39316" y="10485"/>
                  </a:lnTo>
                  <a:lnTo>
                    <a:pt x="38711" y="9995"/>
                  </a:lnTo>
                  <a:lnTo>
                    <a:pt x="38682" y="9793"/>
                  </a:lnTo>
                  <a:lnTo>
                    <a:pt x="38826" y="9649"/>
                  </a:lnTo>
                  <a:lnTo>
                    <a:pt x="38768" y="9476"/>
                  </a:lnTo>
                  <a:lnTo>
                    <a:pt x="38480" y="9592"/>
                  </a:lnTo>
                  <a:lnTo>
                    <a:pt x="38480" y="9851"/>
                  </a:lnTo>
                  <a:lnTo>
                    <a:pt x="38336" y="10024"/>
                  </a:lnTo>
                  <a:lnTo>
                    <a:pt x="37962" y="9765"/>
                  </a:lnTo>
                  <a:lnTo>
                    <a:pt x="37645" y="9793"/>
                  </a:lnTo>
                  <a:lnTo>
                    <a:pt x="37415" y="9966"/>
                  </a:lnTo>
                  <a:lnTo>
                    <a:pt x="37472" y="10341"/>
                  </a:lnTo>
                  <a:lnTo>
                    <a:pt x="37300" y="10600"/>
                  </a:lnTo>
                  <a:lnTo>
                    <a:pt x="37444" y="10888"/>
                  </a:lnTo>
                  <a:lnTo>
                    <a:pt x="37703" y="11003"/>
                  </a:lnTo>
                  <a:lnTo>
                    <a:pt x="38020" y="10744"/>
                  </a:lnTo>
                  <a:lnTo>
                    <a:pt x="38077" y="10600"/>
                  </a:lnTo>
                  <a:lnTo>
                    <a:pt x="38480" y="10369"/>
                  </a:lnTo>
                  <a:lnTo>
                    <a:pt x="38567" y="10542"/>
                  </a:lnTo>
                  <a:lnTo>
                    <a:pt x="38538" y="10773"/>
                  </a:lnTo>
                  <a:lnTo>
                    <a:pt x="38135" y="11089"/>
                  </a:lnTo>
                  <a:lnTo>
                    <a:pt x="38250" y="11262"/>
                  </a:lnTo>
                  <a:lnTo>
                    <a:pt x="38106" y="11493"/>
                  </a:lnTo>
                  <a:lnTo>
                    <a:pt x="37818" y="11579"/>
                  </a:lnTo>
                  <a:lnTo>
                    <a:pt x="37588" y="11464"/>
                  </a:lnTo>
                  <a:lnTo>
                    <a:pt x="37588" y="11550"/>
                  </a:lnTo>
                  <a:lnTo>
                    <a:pt x="37732" y="11781"/>
                  </a:lnTo>
                  <a:lnTo>
                    <a:pt x="37559" y="12040"/>
                  </a:lnTo>
                  <a:lnTo>
                    <a:pt x="37242" y="12299"/>
                  </a:lnTo>
                  <a:lnTo>
                    <a:pt x="37357" y="12472"/>
                  </a:lnTo>
                  <a:lnTo>
                    <a:pt x="37242" y="12587"/>
                  </a:lnTo>
                  <a:lnTo>
                    <a:pt x="37069" y="12587"/>
                  </a:lnTo>
                  <a:lnTo>
                    <a:pt x="36723" y="12875"/>
                  </a:lnTo>
                  <a:lnTo>
                    <a:pt x="36349" y="12933"/>
                  </a:lnTo>
                  <a:lnTo>
                    <a:pt x="35946" y="12962"/>
                  </a:lnTo>
                  <a:lnTo>
                    <a:pt x="35831" y="13221"/>
                  </a:lnTo>
                  <a:lnTo>
                    <a:pt x="35946" y="13509"/>
                  </a:lnTo>
                  <a:lnTo>
                    <a:pt x="36320" y="13883"/>
                  </a:lnTo>
                  <a:lnTo>
                    <a:pt x="36493" y="13941"/>
                  </a:lnTo>
                  <a:lnTo>
                    <a:pt x="36320" y="13998"/>
                  </a:lnTo>
                  <a:lnTo>
                    <a:pt x="36032" y="13998"/>
                  </a:lnTo>
                  <a:lnTo>
                    <a:pt x="35946" y="14142"/>
                  </a:lnTo>
                  <a:lnTo>
                    <a:pt x="36003" y="14258"/>
                  </a:lnTo>
                  <a:lnTo>
                    <a:pt x="35917" y="14459"/>
                  </a:lnTo>
                  <a:lnTo>
                    <a:pt x="35687" y="14661"/>
                  </a:lnTo>
                  <a:lnTo>
                    <a:pt x="35485" y="14690"/>
                  </a:lnTo>
                  <a:lnTo>
                    <a:pt x="35399" y="14834"/>
                  </a:lnTo>
                  <a:lnTo>
                    <a:pt x="35456" y="14603"/>
                  </a:lnTo>
                  <a:lnTo>
                    <a:pt x="35629" y="14459"/>
                  </a:lnTo>
                  <a:lnTo>
                    <a:pt x="35802" y="13883"/>
                  </a:lnTo>
                  <a:lnTo>
                    <a:pt x="35629" y="13768"/>
                  </a:lnTo>
                  <a:lnTo>
                    <a:pt x="35600" y="13595"/>
                  </a:lnTo>
                  <a:lnTo>
                    <a:pt x="35715" y="13480"/>
                  </a:lnTo>
                  <a:lnTo>
                    <a:pt x="35687" y="13221"/>
                  </a:lnTo>
                  <a:lnTo>
                    <a:pt x="35571" y="12904"/>
                  </a:lnTo>
                  <a:lnTo>
                    <a:pt x="35687" y="12616"/>
                  </a:lnTo>
                  <a:lnTo>
                    <a:pt x="35917" y="12472"/>
                  </a:lnTo>
                  <a:lnTo>
                    <a:pt x="36003" y="12270"/>
                  </a:lnTo>
                  <a:lnTo>
                    <a:pt x="35859" y="11838"/>
                  </a:lnTo>
                  <a:lnTo>
                    <a:pt x="35802" y="11694"/>
                  </a:lnTo>
                  <a:lnTo>
                    <a:pt x="35888" y="11579"/>
                  </a:lnTo>
                  <a:lnTo>
                    <a:pt x="36032" y="11550"/>
                  </a:lnTo>
                  <a:lnTo>
                    <a:pt x="36119" y="11579"/>
                  </a:lnTo>
                  <a:lnTo>
                    <a:pt x="36407" y="11493"/>
                  </a:lnTo>
                  <a:lnTo>
                    <a:pt x="36608" y="11003"/>
                  </a:lnTo>
                  <a:lnTo>
                    <a:pt x="36579" y="10801"/>
                  </a:lnTo>
                  <a:lnTo>
                    <a:pt x="36464" y="10571"/>
                  </a:lnTo>
                  <a:lnTo>
                    <a:pt x="36579" y="10024"/>
                  </a:lnTo>
                  <a:lnTo>
                    <a:pt x="36752" y="9793"/>
                  </a:lnTo>
                  <a:lnTo>
                    <a:pt x="36925" y="9419"/>
                  </a:lnTo>
                  <a:lnTo>
                    <a:pt x="36810" y="9102"/>
                  </a:lnTo>
                  <a:lnTo>
                    <a:pt x="36752" y="9102"/>
                  </a:lnTo>
                  <a:lnTo>
                    <a:pt x="36608" y="9246"/>
                  </a:lnTo>
                  <a:lnTo>
                    <a:pt x="36435" y="9246"/>
                  </a:lnTo>
                  <a:lnTo>
                    <a:pt x="36176" y="9188"/>
                  </a:lnTo>
                  <a:lnTo>
                    <a:pt x="36407" y="9160"/>
                  </a:lnTo>
                  <a:lnTo>
                    <a:pt x="36695" y="8958"/>
                  </a:lnTo>
                  <a:lnTo>
                    <a:pt x="36867" y="8843"/>
                  </a:lnTo>
                  <a:lnTo>
                    <a:pt x="36983" y="8641"/>
                  </a:lnTo>
                  <a:lnTo>
                    <a:pt x="36954" y="8526"/>
                  </a:lnTo>
                  <a:lnTo>
                    <a:pt x="37069" y="8353"/>
                  </a:lnTo>
                  <a:lnTo>
                    <a:pt x="37242" y="8008"/>
                  </a:lnTo>
                  <a:lnTo>
                    <a:pt x="37184" y="7892"/>
                  </a:lnTo>
                  <a:lnTo>
                    <a:pt x="37271" y="7662"/>
                  </a:lnTo>
                  <a:lnTo>
                    <a:pt x="37559" y="7547"/>
                  </a:lnTo>
                  <a:lnTo>
                    <a:pt x="37530" y="7345"/>
                  </a:lnTo>
                  <a:lnTo>
                    <a:pt x="37386" y="7201"/>
                  </a:lnTo>
                  <a:lnTo>
                    <a:pt x="37386" y="7115"/>
                  </a:lnTo>
                  <a:lnTo>
                    <a:pt x="37559" y="6827"/>
                  </a:lnTo>
                  <a:lnTo>
                    <a:pt x="37501" y="6625"/>
                  </a:lnTo>
                  <a:lnTo>
                    <a:pt x="37588" y="6423"/>
                  </a:lnTo>
                  <a:lnTo>
                    <a:pt x="37674" y="6395"/>
                  </a:lnTo>
                  <a:lnTo>
                    <a:pt x="37818" y="6049"/>
                  </a:lnTo>
                  <a:lnTo>
                    <a:pt x="37847" y="5617"/>
                  </a:lnTo>
                  <a:lnTo>
                    <a:pt x="37760" y="5243"/>
                  </a:lnTo>
                  <a:lnTo>
                    <a:pt x="37559" y="4897"/>
                  </a:lnTo>
                  <a:lnTo>
                    <a:pt x="37616" y="4753"/>
                  </a:lnTo>
                  <a:lnTo>
                    <a:pt x="37588" y="4609"/>
                  </a:lnTo>
                  <a:lnTo>
                    <a:pt x="37444" y="4580"/>
                  </a:lnTo>
                  <a:lnTo>
                    <a:pt x="37328" y="4638"/>
                  </a:lnTo>
                  <a:lnTo>
                    <a:pt x="37184" y="4551"/>
                  </a:lnTo>
                  <a:lnTo>
                    <a:pt x="37069" y="4378"/>
                  </a:lnTo>
                  <a:lnTo>
                    <a:pt x="37012" y="4378"/>
                  </a:lnTo>
                  <a:lnTo>
                    <a:pt x="36896" y="4638"/>
                  </a:lnTo>
                  <a:lnTo>
                    <a:pt x="36781" y="4695"/>
                  </a:lnTo>
                  <a:lnTo>
                    <a:pt x="36666" y="4609"/>
                  </a:lnTo>
                  <a:lnTo>
                    <a:pt x="36551" y="4350"/>
                  </a:lnTo>
                  <a:lnTo>
                    <a:pt x="36579" y="4292"/>
                  </a:lnTo>
                  <a:lnTo>
                    <a:pt x="36493" y="4206"/>
                  </a:lnTo>
                  <a:lnTo>
                    <a:pt x="36176" y="4177"/>
                  </a:lnTo>
                  <a:lnTo>
                    <a:pt x="36032" y="3975"/>
                  </a:lnTo>
                  <a:lnTo>
                    <a:pt x="36090" y="3918"/>
                  </a:lnTo>
                  <a:lnTo>
                    <a:pt x="36378" y="3889"/>
                  </a:lnTo>
                  <a:lnTo>
                    <a:pt x="36752" y="4033"/>
                  </a:lnTo>
                  <a:lnTo>
                    <a:pt x="36954" y="4206"/>
                  </a:lnTo>
                  <a:lnTo>
                    <a:pt x="37040" y="4090"/>
                  </a:lnTo>
                  <a:lnTo>
                    <a:pt x="37127" y="4090"/>
                  </a:lnTo>
                  <a:lnTo>
                    <a:pt x="37213" y="4206"/>
                  </a:lnTo>
                  <a:lnTo>
                    <a:pt x="37242" y="4350"/>
                  </a:lnTo>
                  <a:lnTo>
                    <a:pt x="37328" y="4350"/>
                  </a:lnTo>
                  <a:lnTo>
                    <a:pt x="37357" y="4177"/>
                  </a:lnTo>
                  <a:lnTo>
                    <a:pt x="37184" y="3946"/>
                  </a:lnTo>
                  <a:lnTo>
                    <a:pt x="37156" y="3745"/>
                  </a:lnTo>
                  <a:lnTo>
                    <a:pt x="37012" y="3514"/>
                  </a:lnTo>
                  <a:lnTo>
                    <a:pt x="36867" y="3428"/>
                  </a:lnTo>
                  <a:lnTo>
                    <a:pt x="36781" y="3457"/>
                  </a:lnTo>
                  <a:lnTo>
                    <a:pt x="36637" y="3514"/>
                  </a:lnTo>
                  <a:lnTo>
                    <a:pt x="36493" y="3457"/>
                  </a:lnTo>
                  <a:lnTo>
                    <a:pt x="36464" y="3226"/>
                  </a:lnTo>
                  <a:lnTo>
                    <a:pt x="36147" y="2938"/>
                  </a:lnTo>
                  <a:lnTo>
                    <a:pt x="36147" y="2737"/>
                  </a:lnTo>
                  <a:lnTo>
                    <a:pt x="35975" y="2593"/>
                  </a:lnTo>
                  <a:lnTo>
                    <a:pt x="35859" y="2420"/>
                  </a:lnTo>
                  <a:lnTo>
                    <a:pt x="35715" y="2420"/>
                  </a:lnTo>
                  <a:lnTo>
                    <a:pt x="35514" y="2535"/>
                  </a:lnTo>
                  <a:lnTo>
                    <a:pt x="35514" y="2737"/>
                  </a:lnTo>
                  <a:lnTo>
                    <a:pt x="35715" y="2766"/>
                  </a:lnTo>
                  <a:lnTo>
                    <a:pt x="35859" y="2852"/>
                  </a:lnTo>
                  <a:lnTo>
                    <a:pt x="35831" y="2967"/>
                  </a:lnTo>
                  <a:lnTo>
                    <a:pt x="35715" y="3054"/>
                  </a:lnTo>
                  <a:lnTo>
                    <a:pt x="35715" y="3226"/>
                  </a:lnTo>
                  <a:lnTo>
                    <a:pt x="35600" y="3284"/>
                  </a:lnTo>
                  <a:lnTo>
                    <a:pt x="35226" y="2823"/>
                  </a:lnTo>
                  <a:lnTo>
                    <a:pt x="35226" y="2650"/>
                  </a:lnTo>
                  <a:lnTo>
                    <a:pt x="35111" y="2420"/>
                  </a:lnTo>
                  <a:lnTo>
                    <a:pt x="34909" y="2391"/>
                  </a:lnTo>
                  <a:lnTo>
                    <a:pt x="34074" y="1901"/>
                  </a:lnTo>
                  <a:lnTo>
                    <a:pt x="33872" y="1815"/>
                  </a:lnTo>
                  <a:lnTo>
                    <a:pt x="33814" y="1757"/>
                  </a:lnTo>
                  <a:lnTo>
                    <a:pt x="33296" y="1786"/>
                  </a:lnTo>
                  <a:lnTo>
                    <a:pt x="33267" y="1613"/>
                  </a:lnTo>
                  <a:lnTo>
                    <a:pt x="33354" y="1498"/>
                  </a:lnTo>
                  <a:lnTo>
                    <a:pt x="33296" y="1354"/>
                  </a:lnTo>
                  <a:lnTo>
                    <a:pt x="33066" y="1412"/>
                  </a:lnTo>
                  <a:lnTo>
                    <a:pt x="32979" y="1325"/>
                  </a:lnTo>
                  <a:lnTo>
                    <a:pt x="32749" y="1383"/>
                  </a:lnTo>
                  <a:lnTo>
                    <a:pt x="32576" y="1527"/>
                  </a:lnTo>
                  <a:lnTo>
                    <a:pt x="32490" y="1498"/>
                  </a:lnTo>
                  <a:lnTo>
                    <a:pt x="32288" y="1671"/>
                  </a:lnTo>
                  <a:lnTo>
                    <a:pt x="32230" y="1901"/>
                  </a:lnTo>
                  <a:lnTo>
                    <a:pt x="31913" y="1901"/>
                  </a:lnTo>
                  <a:lnTo>
                    <a:pt x="31769" y="1873"/>
                  </a:lnTo>
                  <a:lnTo>
                    <a:pt x="31481" y="2161"/>
                  </a:lnTo>
                  <a:lnTo>
                    <a:pt x="31107" y="2247"/>
                  </a:lnTo>
                  <a:lnTo>
                    <a:pt x="30963" y="2305"/>
                  </a:lnTo>
                  <a:lnTo>
                    <a:pt x="30848" y="2218"/>
                  </a:lnTo>
                  <a:lnTo>
                    <a:pt x="30675" y="2218"/>
                  </a:lnTo>
                  <a:lnTo>
                    <a:pt x="30589" y="2305"/>
                  </a:lnTo>
                  <a:lnTo>
                    <a:pt x="30617" y="2535"/>
                  </a:lnTo>
                  <a:lnTo>
                    <a:pt x="30761" y="2593"/>
                  </a:lnTo>
                  <a:lnTo>
                    <a:pt x="30905" y="2564"/>
                  </a:lnTo>
                  <a:lnTo>
                    <a:pt x="31021" y="2881"/>
                  </a:lnTo>
                  <a:lnTo>
                    <a:pt x="31049" y="3284"/>
                  </a:lnTo>
                  <a:lnTo>
                    <a:pt x="30877" y="3601"/>
                  </a:lnTo>
                  <a:lnTo>
                    <a:pt x="30560" y="3601"/>
                  </a:lnTo>
                  <a:lnTo>
                    <a:pt x="30301" y="3860"/>
                  </a:lnTo>
                  <a:lnTo>
                    <a:pt x="29868" y="3975"/>
                  </a:lnTo>
                  <a:lnTo>
                    <a:pt x="29724" y="3946"/>
                  </a:lnTo>
                  <a:lnTo>
                    <a:pt x="29897" y="3774"/>
                  </a:lnTo>
                  <a:lnTo>
                    <a:pt x="30070" y="3716"/>
                  </a:lnTo>
                  <a:lnTo>
                    <a:pt x="30099" y="3457"/>
                  </a:lnTo>
                  <a:lnTo>
                    <a:pt x="29840" y="3025"/>
                  </a:lnTo>
                  <a:lnTo>
                    <a:pt x="29984" y="2708"/>
                  </a:lnTo>
                  <a:lnTo>
                    <a:pt x="29984" y="2477"/>
                  </a:lnTo>
                  <a:lnTo>
                    <a:pt x="30070" y="2362"/>
                  </a:lnTo>
                  <a:lnTo>
                    <a:pt x="29926" y="2017"/>
                  </a:lnTo>
                  <a:lnTo>
                    <a:pt x="29926" y="1786"/>
                  </a:lnTo>
                  <a:lnTo>
                    <a:pt x="29638" y="1498"/>
                  </a:lnTo>
                  <a:lnTo>
                    <a:pt x="29465" y="1613"/>
                  </a:lnTo>
                  <a:lnTo>
                    <a:pt x="29321" y="1498"/>
                  </a:lnTo>
                  <a:lnTo>
                    <a:pt x="29206" y="1527"/>
                  </a:lnTo>
                  <a:lnTo>
                    <a:pt x="29148" y="1757"/>
                  </a:lnTo>
                  <a:lnTo>
                    <a:pt x="28860" y="1786"/>
                  </a:lnTo>
                  <a:lnTo>
                    <a:pt x="28745" y="1700"/>
                  </a:lnTo>
                  <a:lnTo>
                    <a:pt x="28544" y="1815"/>
                  </a:lnTo>
                  <a:lnTo>
                    <a:pt x="28342" y="2103"/>
                  </a:lnTo>
                  <a:lnTo>
                    <a:pt x="28140" y="2103"/>
                  </a:lnTo>
                  <a:lnTo>
                    <a:pt x="28112" y="1959"/>
                  </a:lnTo>
                  <a:lnTo>
                    <a:pt x="28284" y="1729"/>
                  </a:lnTo>
                  <a:lnTo>
                    <a:pt x="28256" y="1556"/>
                  </a:lnTo>
                  <a:lnTo>
                    <a:pt x="28112" y="1527"/>
                  </a:lnTo>
                  <a:lnTo>
                    <a:pt x="27737" y="2074"/>
                  </a:lnTo>
                  <a:lnTo>
                    <a:pt x="27219" y="2276"/>
                  </a:lnTo>
                  <a:lnTo>
                    <a:pt x="27046" y="2218"/>
                  </a:lnTo>
                  <a:lnTo>
                    <a:pt x="27219" y="1930"/>
                  </a:lnTo>
                  <a:lnTo>
                    <a:pt x="27478" y="1873"/>
                  </a:lnTo>
                  <a:lnTo>
                    <a:pt x="27708" y="1498"/>
                  </a:lnTo>
                  <a:lnTo>
                    <a:pt x="27651" y="1268"/>
                  </a:lnTo>
                  <a:lnTo>
                    <a:pt x="27737" y="1066"/>
                  </a:lnTo>
                  <a:lnTo>
                    <a:pt x="27766" y="980"/>
                  </a:lnTo>
                  <a:lnTo>
                    <a:pt x="27968" y="836"/>
                  </a:lnTo>
                  <a:lnTo>
                    <a:pt x="27939" y="749"/>
                  </a:lnTo>
                  <a:lnTo>
                    <a:pt x="27622" y="663"/>
                  </a:lnTo>
                  <a:lnTo>
                    <a:pt x="27535" y="577"/>
                  </a:lnTo>
                  <a:lnTo>
                    <a:pt x="27507" y="260"/>
                  </a:lnTo>
                  <a:lnTo>
                    <a:pt x="27391" y="202"/>
                  </a:lnTo>
                  <a:lnTo>
                    <a:pt x="27103" y="461"/>
                  </a:lnTo>
                  <a:lnTo>
                    <a:pt x="26815" y="404"/>
                  </a:lnTo>
                  <a:lnTo>
                    <a:pt x="26700" y="87"/>
                  </a:lnTo>
                  <a:lnTo>
                    <a:pt x="26499" y="116"/>
                  </a:lnTo>
                  <a:lnTo>
                    <a:pt x="26297" y="317"/>
                  </a:lnTo>
                  <a:lnTo>
                    <a:pt x="26009" y="0"/>
                  </a:lnTo>
                  <a:lnTo>
                    <a:pt x="25865" y="0"/>
                  </a:lnTo>
                  <a:lnTo>
                    <a:pt x="25548" y="260"/>
                  </a:lnTo>
                  <a:lnTo>
                    <a:pt x="25490" y="461"/>
                  </a:lnTo>
                  <a:lnTo>
                    <a:pt x="25289" y="519"/>
                  </a:lnTo>
                  <a:lnTo>
                    <a:pt x="25433" y="721"/>
                  </a:lnTo>
                  <a:lnTo>
                    <a:pt x="25231" y="951"/>
                  </a:lnTo>
                  <a:lnTo>
                    <a:pt x="25174" y="1325"/>
                  </a:lnTo>
                  <a:lnTo>
                    <a:pt x="25260" y="1585"/>
                  </a:lnTo>
                  <a:lnTo>
                    <a:pt x="25030" y="1873"/>
                  </a:lnTo>
                  <a:lnTo>
                    <a:pt x="25001" y="2881"/>
                  </a:lnTo>
                  <a:lnTo>
                    <a:pt x="25260" y="3140"/>
                  </a:lnTo>
                  <a:lnTo>
                    <a:pt x="25260" y="3399"/>
                  </a:lnTo>
                  <a:lnTo>
                    <a:pt x="25058" y="3399"/>
                  </a:lnTo>
                  <a:lnTo>
                    <a:pt x="25087" y="3658"/>
                  </a:lnTo>
                  <a:lnTo>
                    <a:pt x="25318" y="3946"/>
                  </a:lnTo>
                  <a:lnTo>
                    <a:pt x="25519" y="3918"/>
                  </a:lnTo>
                  <a:lnTo>
                    <a:pt x="25779" y="4234"/>
                  </a:lnTo>
                  <a:lnTo>
                    <a:pt x="26095" y="4321"/>
                  </a:lnTo>
                  <a:lnTo>
                    <a:pt x="25750" y="4522"/>
                  </a:lnTo>
                  <a:lnTo>
                    <a:pt x="25865" y="4782"/>
                  </a:lnTo>
                  <a:lnTo>
                    <a:pt x="25865" y="4955"/>
                  </a:lnTo>
                  <a:lnTo>
                    <a:pt x="26268" y="4983"/>
                  </a:lnTo>
                  <a:lnTo>
                    <a:pt x="26556" y="4897"/>
                  </a:lnTo>
                  <a:lnTo>
                    <a:pt x="26902" y="5041"/>
                  </a:lnTo>
                  <a:lnTo>
                    <a:pt x="27247" y="5041"/>
                  </a:lnTo>
                  <a:lnTo>
                    <a:pt x="27334" y="5185"/>
                  </a:lnTo>
                  <a:lnTo>
                    <a:pt x="27132" y="5329"/>
                  </a:lnTo>
                  <a:lnTo>
                    <a:pt x="26959" y="5271"/>
                  </a:lnTo>
                  <a:lnTo>
                    <a:pt x="26787" y="5300"/>
                  </a:lnTo>
                  <a:lnTo>
                    <a:pt x="26499" y="5185"/>
                  </a:lnTo>
                  <a:lnTo>
                    <a:pt x="26009" y="5387"/>
                  </a:lnTo>
                  <a:lnTo>
                    <a:pt x="25865" y="5271"/>
                  </a:lnTo>
                  <a:lnTo>
                    <a:pt x="25634" y="5387"/>
                  </a:lnTo>
                  <a:lnTo>
                    <a:pt x="25404" y="5329"/>
                  </a:lnTo>
                  <a:lnTo>
                    <a:pt x="25202" y="5329"/>
                  </a:lnTo>
                  <a:lnTo>
                    <a:pt x="25058" y="5502"/>
                  </a:lnTo>
                  <a:lnTo>
                    <a:pt x="24598" y="5473"/>
                  </a:lnTo>
                  <a:lnTo>
                    <a:pt x="24454" y="5646"/>
                  </a:lnTo>
                  <a:lnTo>
                    <a:pt x="24482" y="5732"/>
                  </a:lnTo>
                  <a:lnTo>
                    <a:pt x="24713" y="5819"/>
                  </a:lnTo>
                  <a:lnTo>
                    <a:pt x="24770" y="5991"/>
                  </a:lnTo>
                  <a:lnTo>
                    <a:pt x="25030" y="5963"/>
                  </a:lnTo>
                  <a:lnTo>
                    <a:pt x="25174" y="6049"/>
                  </a:lnTo>
                  <a:lnTo>
                    <a:pt x="25404" y="5905"/>
                  </a:lnTo>
                  <a:lnTo>
                    <a:pt x="25606" y="6193"/>
                  </a:lnTo>
                  <a:lnTo>
                    <a:pt x="25894" y="6366"/>
                  </a:lnTo>
                  <a:lnTo>
                    <a:pt x="26153" y="6827"/>
                  </a:lnTo>
                  <a:lnTo>
                    <a:pt x="25923" y="7288"/>
                  </a:lnTo>
                  <a:lnTo>
                    <a:pt x="25606" y="7432"/>
                  </a:lnTo>
                  <a:lnTo>
                    <a:pt x="25807" y="6942"/>
                  </a:lnTo>
                  <a:lnTo>
                    <a:pt x="25692" y="6798"/>
                  </a:lnTo>
                  <a:lnTo>
                    <a:pt x="25692" y="6481"/>
                  </a:lnTo>
                  <a:lnTo>
                    <a:pt x="25346" y="6452"/>
                  </a:lnTo>
                  <a:lnTo>
                    <a:pt x="25260" y="6395"/>
                  </a:lnTo>
                  <a:lnTo>
                    <a:pt x="25231" y="6251"/>
                  </a:lnTo>
                  <a:lnTo>
                    <a:pt x="25116" y="6193"/>
                  </a:lnTo>
                  <a:lnTo>
                    <a:pt x="24914" y="6337"/>
                  </a:lnTo>
                  <a:lnTo>
                    <a:pt x="24626" y="6337"/>
                  </a:lnTo>
                  <a:lnTo>
                    <a:pt x="24367" y="6596"/>
                  </a:lnTo>
                  <a:lnTo>
                    <a:pt x="24598" y="6683"/>
                  </a:lnTo>
                  <a:lnTo>
                    <a:pt x="24482" y="6798"/>
                  </a:lnTo>
                  <a:lnTo>
                    <a:pt x="24223" y="6798"/>
                  </a:lnTo>
                  <a:lnTo>
                    <a:pt x="24396" y="6971"/>
                  </a:lnTo>
                  <a:lnTo>
                    <a:pt x="24338" y="7115"/>
                  </a:lnTo>
                  <a:lnTo>
                    <a:pt x="24022" y="7374"/>
                  </a:lnTo>
                  <a:lnTo>
                    <a:pt x="23964" y="7115"/>
                  </a:lnTo>
                  <a:lnTo>
                    <a:pt x="23878" y="7086"/>
                  </a:lnTo>
                  <a:lnTo>
                    <a:pt x="23705" y="7230"/>
                  </a:lnTo>
                  <a:lnTo>
                    <a:pt x="23791" y="7460"/>
                  </a:lnTo>
                  <a:lnTo>
                    <a:pt x="23705" y="7720"/>
                  </a:lnTo>
                  <a:lnTo>
                    <a:pt x="23532" y="7720"/>
                  </a:lnTo>
                  <a:lnTo>
                    <a:pt x="23503" y="7374"/>
                  </a:lnTo>
                  <a:lnTo>
                    <a:pt x="23301" y="7143"/>
                  </a:lnTo>
                  <a:lnTo>
                    <a:pt x="23273" y="7230"/>
                  </a:lnTo>
                  <a:lnTo>
                    <a:pt x="23301" y="7460"/>
                  </a:lnTo>
                  <a:lnTo>
                    <a:pt x="23100" y="7777"/>
                  </a:lnTo>
                  <a:lnTo>
                    <a:pt x="23013" y="8123"/>
                  </a:lnTo>
                  <a:lnTo>
                    <a:pt x="22783" y="7950"/>
                  </a:lnTo>
                  <a:lnTo>
                    <a:pt x="22783" y="7806"/>
                  </a:lnTo>
                  <a:lnTo>
                    <a:pt x="23013" y="7288"/>
                  </a:lnTo>
                  <a:lnTo>
                    <a:pt x="22927" y="7115"/>
                  </a:lnTo>
                  <a:lnTo>
                    <a:pt x="22668" y="7057"/>
                  </a:lnTo>
                  <a:lnTo>
                    <a:pt x="22092" y="7288"/>
                  </a:lnTo>
                  <a:lnTo>
                    <a:pt x="21861" y="7201"/>
                  </a:lnTo>
                  <a:lnTo>
                    <a:pt x="21545" y="7432"/>
                  </a:lnTo>
                  <a:lnTo>
                    <a:pt x="21372" y="7403"/>
                  </a:lnTo>
                  <a:lnTo>
                    <a:pt x="21170" y="7259"/>
                  </a:lnTo>
                  <a:lnTo>
                    <a:pt x="20882" y="7316"/>
                  </a:lnTo>
                  <a:lnTo>
                    <a:pt x="21141" y="7547"/>
                  </a:lnTo>
                  <a:lnTo>
                    <a:pt x="20968" y="7720"/>
                  </a:lnTo>
                  <a:lnTo>
                    <a:pt x="20882" y="7662"/>
                  </a:lnTo>
                  <a:lnTo>
                    <a:pt x="20853" y="7576"/>
                  </a:lnTo>
                  <a:lnTo>
                    <a:pt x="20767" y="7518"/>
                  </a:lnTo>
                  <a:lnTo>
                    <a:pt x="20680" y="7720"/>
                  </a:lnTo>
                  <a:lnTo>
                    <a:pt x="20565" y="7806"/>
                  </a:lnTo>
                  <a:lnTo>
                    <a:pt x="20536" y="8296"/>
                  </a:lnTo>
                  <a:lnTo>
                    <a:pt x="20680" y="8440"/>
                  </a:lnTo>
                  <a:lnTo>
                    <a:pt x="20940" y="8180"/>
                  </a:lnTo>
                  <a:lnTo>
                    <a:pt x="21055" y="8324"/>
                  </a:lnTo>
                  <a:lnTo>
                    <a:pt x="21429" y="8065"/>
                  </a:lnTo>
                  <a:lnTo>
                    <a:pt x="21573" y="8123"/>
                  </a:lnTo>
                  <a:lnTo>
                    <a:pt x="21516" y="8324"/>
                  </a:lnTo>
                  <a:lnTo>
                    <a:pt x="20911" y="8584"/>
                  </a:lnTo>
                  <a:lnTo>
                    <a:pt x="20796" y="8814"/>
                  </a:lnTo>
                  <a:lnTo>
                    <a:pt x="20508" y="8987"/>
                  </a:lnTo>
                  <a:lnTo>
                    <a:pt x="20018" y="9073"/>
                  </a:lnTo>
                  <a:lnTo>
                    <a:pt x="19989" y="9246"/>
                  </a:lnTo>
                  <a:lnTo>
                    <a:pt x="20076" y="9361"/>
                  </a:lnTo>
                  <a:lnTo>
                    <a:pt x="19701" y="9448"/>
                  </a:lnTo>
                  <a:lnTo>
                    <a:pt x="19500" y="9361"/>
                  </a:lnTo>
                  <a:lnTo>
                    <a:pt x="19384" y="9390"/>
                  </a:lnTo>
                  <a:lnTo>
                    <a:pt x="19327" y="9592"/>
                  </a:lnTo>
                  <a:lnTo>
                    <a:pt x="19183" y="9649"/>
                  </a:lnTo>
                  <a:lnTo>
                    <a:pt x="18895" y="9765"/>
                  </a:lnTo>
                  <a:lnTo>
                    <a:pt x="18837" y="9880"/>
                  </a:lnTo>
                  <a:lnTo>
                    <a:pt x="18952" y="10081"/>
                  </a:lnTo>
                  <a:lnTo>
                    <a:pt x="18866" y="10081"/>
                  </a:lnTo>
                  <a:lnTo>
                    <a:pt x="18808" y="10283"/>
                  </a:lnTo>
                  <a:lnTo>
                    <a:pt x="18693" y="10341"/>
                  </a:lnTo>
                  <a:lnTo>
                    <a:pt x="18578" y="10197"/>
                  </a:lnTo>
                  <a:lnTo>
                    <a:pt x="18491" y="10197"/>
                  </a:lnTo>
                  <a:lnTo>
                    <a:pt x="18290" y="10485"/>
                  </a:lnTo>
                  <a:lnTo>
                    <a:pt x="18319" y="10600"/>
                  </a:lnTo>
                  <a:lnTo>
                    <a:pt x="18232" y="10686"/>
                  </a:lnTo>
                  <a:lnTo>
                    <a:pt x="18232" y="10888"/>
                  </a:lnTo>
                  <a:lnTo>
                    <a:pt x="18031" y="11147"/>
                  </a:lnTo>
                  <a:lnTo>
                    <a:pt x="18059" y="11349"/>
                  </a:lnTo>
                  <a:lnTo>
                    <a:pt x="17771" y="11435"/>
                  </a:lnTo>
                  <a:lnTo>
                    <a:pt x="17397" y="11464"/>
                  </a:lnTo>
                  <a:lnTo>
                    <a:pt x="17195" y="11637"/>
                  </a:lnTo>
                  <a:lnTo>
                    <a:pt x="17195" y="11838"/>
                  </a:lnTo>
                  <a:lnTo>
                    <a:pt x="17339" y="11867"/>
                  </a:lnTo>
                  <a:lnTo>
                    <a:pt x="17455" y="11694"/>
                  </a:lnTo>
                  <a:lnTo>
                    <a:pt x="17973" y="11838"/>
                  </a:lnTo>
                  <a:lnTo>
                    <a:pt x="17858" y="12011"/>
                  </a:lnTo>
                  <a:lnTo>
                    <a:pt x="17627" y="11953"/>
                  </a:lnTo>
                  <a:lnTo>
                    <a:pt x="17599" y="12040"/>
                  </a:lnTo>
                  <a:lnTo>
                    <a:pt x="17743" y="12184"/>
                  </a:lnTo>
                  <a:lnTo>
                    <a:pt x="17714" y="12616"/>
                  </a:lnTo>
                  <a:lnTo>
                    <a:pt x="17512" y="12760"/>
                  </a:lnTo>
                  <a:lnTo>
                    <a:pt x="17541" y="12933"/>
                  </a:lnTo>
                  <a:lnTo>
                    <a:pt x="17512" y="13134"/>
                  </a:lnTo>
                  <a:lnTo>
                    <a:pt x="17282" y="12789"/>
                  </a:lnTo>
                  <a:lnTo>
                    <a:pt x="17080" y="12846"/>
                  </a:lnTo>
                  <a:lnTo>
                    <a:pt x="16850" y="12530"/>
                  </a:lnTo>
                  <a:lnTo>
                    <a:pt x="16677" y="12501"/>
                  </a:lnTo>
                  <a:lnTo>
                    <a:pt x="16619" y="12558"/>
                  </a:lnTo>
                  <a:lnTo>
                    <a:pt x="16763" y="12702"/>
                  </a:lnTo>
                  <a:lnTo>
                    <a:pt x="16792" y="12904"/>
                  </a:lnTo>
                  <a:lnTo>
                    <a:pt x="16648" y="13048"/>
                  </a:lnTo>
                  <a:lnTo>
                    <a:pt x="16792" y="13278"/>
                  </a:lnTo>
                  <a:lnTo>
                    <a:pt x="17023" y="13192"/>
                  </a:lnTo>
                  <a:lnTo>
                    <a:pt x="17368" y="13278"/>
                  </a:lnTo>
                  <a:lnTo>
                    <a:pt x="17627" y="13307"/>
                  </a:lnTo>
                  <a:lnTo>
                    <a:pt x="17656" y="13538"/>
                  </a:lnTo>
                  <a:lnTo>
                    <a:pt x="17887" y="13710"/>
                  </a:lnTo>
                  <a:lnTo>
                    <a:pt x="18088" y="13653"/>
                  </a:lnTo>
                  <a:lnTo>
                    <a:pt x="18232" y="13595"/>
                  </a:lnTo>
                  <a:lnTo>
                    <a:pt x="18290" y="13710"/>
                  </a:lnTo>
                  <a:lnTo>
                    <a:pt x="18059" y="13826"/>
                  </a:lnTo>
                  <a:lnTo>
                    <a:pt x="17800" y="13854"/>
                  </a:lnTo>
                  <a:lnTo>
                    <a:pt x="17599" y="13653"/>
                  </a:lnTo>
                  <a:lnTo>
                    <a:pt x="17455" y="13710"/>
                  </a:lnTo>
                  <a:lnTo>
                    <a:pt x="17426" y="13883"/>
                  </a:lnTo>
                  <a:lnTo>
                    <a:pt x="17339" y="13970"/>
                  </a:lnTo>
                  <a:lnTo>
                    <a:pt x="17599" y="14286"/>
                  </a:lnTo>
                  <a:lnTo>
                    <a:pt x="17771" y="14200"/>
                  </a:lnTo>
                  <a:lnTo>
                    <a:pt x="18146" y="14200"/>
                  </a:lnTo>
                  <a:lnTo>
                    <a:pt x="18232" y="14488"/>
                  </a:lnTo>
                  <a:lnTo>
                    <a:pt x="18376" y="14603"/>
                  </a:lnTo>
                  <a:lnTo>
                    <a:pt x="18491" y="14459"/>
                  </a:lnTo>
                  <a:lnTo>
                    <a:pt x="18837" y="14488"/>
                  </a:lnTo>
                  <a:lnTo>
                    <a:pt x="18779" y="14690"/>
                  </a:lnTo>
                  <a:lnTo>
                    <a:pt x="19096" y="14891"/>
                  </a:lnTo>
                  <a:lnTo>
                    <a:pt x="19356" y="14891"/>
                  </a:lnTo>
                  <a:lnTo>
                    <a:pt x="19500" y="15208"/>
                  </a:lnTo>
                  <a:lnTo>
                    <a:pt x="19356" y="15611"/>
                  </a:lnTo>
                  <a:lnTo>
                    <a:pt x="18895" y="15899"/>
                  </a:lnTo>
                  <a:lnTo>
                    <a:pt x="18722" y="16130"/>
                  </a:lnTo>
                  <a:lnTo>
                    <a:pt x="18751" y="16274"/>
                  </a:lnTo>
                  <a:lnTo>
                    <a:pt x="19125" y="16677"/>
                  </a:lnTo>
                  <a:lnTo>
                    <a:pt x="19384" y="16792"/>
                  </a:lnTo>
                  <a:lnTo>
                    <a:pt x="18952" y="16792"/>
                  </a:lnTo>
                  <a:lnTo>
                    <a:pt x="18491" y="16418"/>
                  </a:lnTo>
                  <a:lnTo>
                    <a:pt x="18491" y="16187"/>
                  </a:lnTo>
                  <a:lnTo>
                    <a:pt x="18693" y="15727"/>
                  </a:lnTo>
                  <a:lnTo>
                    <a:pt x="18866" y="15611"/>
                  </a:lnTo>
                  <a:lnTo>
                    <a:pt x="18837" y="15439"/>
                  </a:lnTo>
                  <a:lnTo>
                    <a:pt x="18981" y="15208"/>
                  </a:lnTo>
                  <a:lnTo>
                    <a:pt x="18895" y="15093"/>
                  </a:lnTo>
                  <a:lnTo>
                    <a:pt x="18117" y="15439"/>
                  </a:lnTo>
                  <a:lnTo>
                    <a:pt x="17714" y="15583"/>
                  </a:lnTo>
                  <a:lnTo>
                    <a:pt x="17599" y="15842"/>
                  </a:lnTo>
                  <a:lnTo>
                    <a:pt x="17339" y="15957"/>
                  </a:lnTo>
                  <a:lnTo>
                    <a:pt x="17109" y="15871"/>
                  </a:lnTo>
                  <a:lnTo>
                    <a:pt x="16850" y="15928"/>
                  </a:lnTo>
                  <a:lnTo>
                    <a:pt x="16533" y="16216"/>
                  </a:lnTo>
                  <a:lnTo>
                    <a:pt x="15669" y="16533"/>
                  </a:lnTo>
                  <a:lnTo>
                    <a:pt x="15064" y="16677"/>
                  </a:lnTo>
                  <a:lnTo>
                    <a:pt x="14776" y="16677"/>
                  </a:lnTo>
                  <a:lnTo>
                    <a:pt x="14517" y="16936"/>
                  </a:lnTo>
                  <a:lnTo>
                    <a:pt x="14200" y="16936"/>
                  </a:lnTo>
                  <a:lnTo>
                    <a:pt x="14027" y="17080"/>
                  </a:lnTo>
                  <a:lnTo>
                    <a:pt x="14286" y="17282"/>
                  </a:lnTo>
                  <a:lnTo>
                    <a:pt x="14286" y="17541"/>
                  </a:lnTo>
                  <a:lnTo>
                    <a:pt x="14229" y="17772"/>
                  </a:lnTo>
                  <a:lnTo>
                    <a:pt x="14344" y="17887"/>
                  </a:lnTo>
                  <a:lnTo>
                    <a:pt x="14546" y="17916"/>
                  </a:lnTo>
                  <a:lnTo>
                    <a:pt x="14574" y="18031"/>
                  </a:lnTo>
                  <a:lnTo>
                    <a:pt x="14488" y="18204"/>
                  </a:lnTo>
                  <a:lnTo>
                    <a:pt x="14891" y="18434"/>
                  </a:lnTo>
                  <a:lnTo>
                    <a:pt x="15179" y="18952"/>
                  </a:lnTo>
                  <a:lnTo>
                    <a:pt x="15150" y="19356"/>
                  </a:lnTo>
                  <a:lnTo>
                    <a:pt x="15237" y="19529"/>
                  </a:lnTo>
                  <a:lnTo>
                    <a:pt x="15352" y="19529"/>
                  </a:lnTo>
                  <a:lnTo>
                    <a:pt x="15381" y="19845"/>
                  </a:lnTo>
                  <a:lnTo>
                    <a:pt x="15698" y="20047"/>
                  </a:lnTo>
                  <a:lnTo>
                    <a:pt x="15986" y="20018"/>
                  </a:lnTo>
                  <a:lnTo>
                    <a:pt x="16735" y="20047"/>
                  </a:lnTo>
                  <a:lnTo>
                    <a:pt x="16994" y="19874"/>
                  </a:lnTo>
                  <a:lnTo>
                    <a:pt x="16994" y="20047"/>
                  </a:lnTo>
                  <a:lnTo>
                    <a:pt x="17109" y="20249"/>
                  </a:lnTo>
                  <a:lnTo>
                    <a:pt x="17109" y="20537"/>
                  </a:lnTo>
                  <a:lnTo>
                    <a:pt x="17426" y="20709"/>
                  </a:lnTo>
                  <a:lnTo>
                    <a:pt x="17627" y="21026"/>
                  </a:lnTo>
                  <a:lnTo>
                    <a:pt x="18203" y="21026"/>
                  </a:lnTo>
                  <a:lnTo>
                    <a:pt x="18578" y="21285"/>
                  </a:lnTo>
                  <a:lnTo>
                    <a:pt x="18722" y="21285"/>
                  </a:lnTo>
                  <a:lnTo>
                    <a:pt x="18952" y="21545"/>
                  </a:lnTo>
                  <a:lnTo>
                    <a:pt x="19010" y="22121"/>
                  </a:lnTo>
                  <a:lnTo>
                    <a:pt x="19096" y="22351"/>
                  </a:lnTo>
                  <a:lnTo>
                    <a:pt x="19039" y="22610"/>
                  </a:lnTo>
                  <a:lnTo>
                    <a:pt x="19269" y="22927"/>
                  </a:lnTo>
                  <a:lnTo>
                    <a:pt x="19500" y="23071"/>
                  </a:lnTo>
                  <a:lnTo>
                    <a:pt x="19845" y="23590"/>
                  </a:lnTo>
                  <a:lnTo>
                    <a:pt x="19989" y="24079"/>
                  </a:lnTo>
                  <a:lnTo>
                    <a:pt x="20277" y="24367"/>
                  </a:lnTo>
                  <a:lnTo>
                    <a:pt x="20364" y="24598"/>
                  </a:lnTo>
                  <a:lnTo>
                    <a:pt x="20133" y="25059"/>
                  </a:lnTo>
                  <a:lnTo>
                    <a:pt x="19989" y="25087"/>
                  </a:lnTo>
                  <a:lnTo>
                    <a:pt x="19816" y="25030"/>
                  </a:lnTo>
                  <a:lnTo>
                    <a:pt x="20018" y="25347"/>
                  </a:lnTo>
                  <a:lnTo>
                    <a:pt x="20392" y="25404"/>
                  </a:lnTo>
                  <a:lnTo>
                    <a:pt x="20623" y="25548"/>
                  </a:lnTo>
                  <a:lnTo>
                    <a:pt x="21026" y="26009"/>
                  </a:lnTo>
                  <a:lnTo>
                    <a:pt x="21429" y="26153"/>
                  </a:lnTo>
                  <a:lnTo>
                    <a:pt x="21458" y="26124"/>
                  </a:lnTo>
                  <a:lnTo>
                    <a:pt x="21631" y="26182"/>
                  </a:lnTo>
                  <a:lnTo>
                    <a:pt x="21977" y="25894"/>
                  </a:lnTo>
                  <a:lnTo>
                    <a:pt x="22351" y="25836"/>
                  </a:lnTo>
                  <a:lnTo>
                    <a:pt x="22783" y="26095"/>
                  </a:lnTo>
                  <a:lnTo>
                    <a:pt x="23071" y="26211"/>
                  </a:lnTo>
                  <a:lnTo>
                    <a:pt x="23273" y="26211"/>
                  </a:lnTo>
                  <a:lnTo>
                    <a:pt x="23417" y="26499"/>
                  </a:lnTo>
                  <a:lnTo>
                    <a:pt x="23474" y="26960"/>
                  </a:lnTo>
                  <a:lnTo>
                    <a:pt x="23359" y="26528"/>
                  </a:lnTo>
                  <a:lnTo>
                    <a:pt x="23186" y="26326"/>
                  </a:lnTo>
                  <a:lnTo>
                    <a:pt x="22841" y="26326"/>
                  </a:lnTo>
                  <a:lnTo>
                    <a:pt x="22351" y="25951"/>
                  </a:lnTo>
                  <a:lnTo>
                    <a:pt x="22121" y="25951"/>
                  </a:lnTo>
                  <a:lnTo>
                    <a:pt x="21775" y="26297"/>
                  </a:lnTo>
                  <a:lnTo>
                    <a:pt x="21775" y="26614"/>
                  </a:lnTo>
                  <a:lnTo>
                    <a:pt x="21804" y="26787"/>
                  </a:lnTo>
                  <a:lnTo>
                    <a:pt x="21372" y="26297"/>
                  </a:lnTo>
                  <a:lnTo>
                    <a:pt x="20911" y="26297"/>
                  </a:lnTo>
                  <a:lnTo>
                    <a:pt x="20680" y="26124"/>
                  </a:lnTo>
                  <a:lnTo>
                    <a:pt x="20680" y="25894"/>
                  </a:lnTo>
                  <a:lnTo>
                    <a:pt x="20479" y="25606"/>
                  </a:lnTo>
                  <a:lnTo>
                    <a:pt x="20133" y="25519"/>
                  </a:lnTo>
                  <a:lnTo>
                    <a:pt x="19788" y="25519"/>
                  </a:lnTo>
                  <a:lnTo>
                    <a:pt x="19384" y="25260"/>
                  </a:lnTo>
                  <a:lnTo>
                    <a:pt x="19471" y="25174"/>
                  </a:lnTo>
                  <a:lnTo>
                    <a:pt x="19471" y="24915"/>
                  </a:lnTo>
                  <a:lnTo>
                    <a:pt x="19615" y="24828"/>
                  </a:lnTo>
                  <a:lnTo>
                    <a:pt x="19557" y="24655"/>
                  </a:lnTo>
                  <a:lnTo>
                    <a:pt x="19528" y="24137"/>
                  </a:lnTo>
                  <a:lnTo>
                    <a:pt x="19384" y="23734"/>
                  </a:lnTo>
                  <a:lnTo>
                    <a:pt x="19212" y="23618"/>
                  </a:lnTo>
                  <a:lnTo>
                    <a:pt x="19096" y="23964"/>
                  </a:lnTo>
                  <a:lnTo>
                    <a:pt x="18924" y="24022"/>
                  </a:lnTo>
                  <a:lnTo>
                    <a:pt x="18952" y="24310"/>
                  </a:lnTo>
                  <a:lnTo>
                    <a:pt x="18837" y="24483"/>
                  </a:lnTo>
                  <a:lnTo>
                    <a:pt x="18895" y="24627"/>
                  </a:lnTo>
                  <a:lnTo>
                    <a:pt x="18837" y="24857"/>
                  </a:lnTo>
                  <a:lnTo>
                    <a:pt x="18693" y="24886"/>
                  </a:lnTo>
                  <a:lnTo>
                    <a:pt x="18578" y="24166"/>
                  </a:lnTo>
                  <a:lnTo>
                    <a:pt x="18722" y="23993"/>
                  </a:lnTo>
                  <a:lnTo>
                    <a:pt x="18722" y="23734"/>
                  </a:lnTo>
                  <a:lnTo>
                    <a:pt x="18347" y="23446"/>
                  </a:lnTo>
                  <a:lnTo>
                    <a:pt x="18347" y="23071"/>
                  </a:lnTo>
                  <a:lnTo>
                    <a:pt x="18203" y="22812"/>
                  </a:lnTo>
                  <a:lnTo>
                    <a:pt x="18203" y="22524"/>
                  </a:lnTo>
                  <a:lnTo>
                    <a:pt x="18520" y="22322"/>
                  </a:lnTo>
                  <a:lnTo>
                    <a:pt x="18549" y="22150"/>
                  </a:lnTo>
                  <a:lnTo>
                    <a:pt x="18491" y="21948"/>
                  </a:lnTo>
                  <a:lnTo>
                    <a:pt x="18549" y="21545"/>
                  </a:lnTo>
                  <a:lnTo>
                    <a:pt x="18290" y="21516"/>
                  </a:lnTo>
                  <a:lnTo>
                    <a:pt x="18203" y="21545"/>
                  </a:lnTo>
                  <a:lnTo>
                    <a:pt x="18031" y="21372"/>
                  </a:lnTo>
                  <a:lnTo>
                    <a:pt x="17570" y="21660"/>
                  </a:lnTo>
                  <a:lnTo>
                    <a:pt x="16965" y="21746"/>
                  </a:lnTo>
                  <a:lnTo>
                    <a:pt x="16648" y="21718"/>
                  </a:lnTo>
                  <a:lnTo>
                    <a:pt x="16187" y="21257"/>
                  </a:lnTo>
                  <a:lnTo>
                    <a:pt x="15928" y="21113"/>
                  </a:lnTo>
                  <a:lnTo>
                    <a:pt x="15899" y="20911"/>
                  </a:lnTo>
                  <a:lnTo>
                    <a:pt x="15237" y="20825"/>
                  </a:lnTo>
                  <a:lnTo>
                    <a:pt x="14949" y="20652"/>
                  </a:lnTo>
                  <a:lnTo>
                    <a:pt x="14690" y="20364"/>
                  </a:lnTo>
                  <a:lnTo>
                    <a:pt x="13912" y="20364"/>
                  </a:lnTo>
                  <a:lnTo>
                    <a:pt x="13710" y="20277"/>
                  </a:lnTo>
                  <a:lnTo>
                    <a:pt x="13451" y="20421"/>
                  </a:lnTo>
                  <a:lnTo>
                    <a:pt x="13163" y="20853"/>
                  </a:lnTo>
                  <a:lnTo>
                    <a:pt x="13134" y="21113"/>
                  </a:lnTo>
                  <a:lnTo>
                    <a:pt x="13019" y="21170"/>
                  </a:lnTo>
                  <a:lnTo>
                    <a:pt x="12904" y="21113"/>
                  </a:lnTo>
                  <a:lnTo>
                    <a:pt x="12846" y="21257"/>
                  </a:lnTo>
                  <a:lnTo>
                    <a:pt x="12990" y="21401"/>
                  </a:lnTo>
                  <a:lnTo>
                    <a:pt x="13365" y="21170"/>
                  </a:lnTo>
                  <a:lnTo>
                    <a:pt x="13797" y="21257"/>
                  </a:lnTo>
                  <a:lnTo>
                    <a:pt x="13998" y="21660"/>
                  </a:lnTo>
                  <a:lnTo>
                    <a:pt x="13739" y="22121"/>
                  </a:lnTo>
                  <a:lnTo>
                    <a:pt x="13422" y="22178"/>
                  </a:lnTo>
                  <a:lnTo>
                    <a:pt x="12933" y="21977"/>
                  </a:lnTo>
                  <a:lnTo>
                    <a:pt x="12616" y="21631"/>
                  </a:lnTo>
                  <a:lnTo>
                    <a:pt x="12443" y="21631"/>
                  </a:lnTo>
                  <a:lnTo>
                    <a:pt x="12155" y="21862"/>
                  </a:lnTo>
                  <a:lnTo>
                    <a:pt x="12040" y="21977"/>
                  </a:lnTo>
                  <a:lnTo>
                    <a:pt x="11867" y="22034"/>
                  </a:lnTo>
                  <a:lnTo>
                    <a:pt x="12213" y="22553"/>
                  </a:lnTo>
                  <a:lnTo>
                    <a:pt x="12357" y="22553"/>
                  </a:lnTo>
                  <a:lnTo>
                    <a:pt x="12443" y="22841"/>
                  </a:lnTo>
                  <a:lnTo>
                    <a:pt x="12817" y="23158"/>
                  </a:lnTo>
                  <a:lnTo>
                    <a:pt x="13192" y="23186"/>
                  </a:lnTo>
                  <a:lnTo>
                    <a:pt x="13393" y="23359"/>
                  </a:lnTo>
                  <a:lnTo>
                    <a:pt x="13941" y="23417"/>
                  </a:lnTo>
                  <a:lnTo>
                    <a:pt x="14085" y="23244"/>
                  </a:lnTo>
                  <a:lnTo>
                    <a:pt x="14200" y="23273"/>
                  </a:lnTo>
                  <a:lnTo>
                    <a:pt x="14229" y="23446"/>
                  </a:lnTo>
                  <a:lnTo>
                    <a:pt x="14603" y="23446"/>
                  </a:lnTo>
                  <a:lnTo>
                    <a:pt x="14747" y="23791"/>
                  </a:lnTo>
                  <a:lnTo>
                    <a:pt x="14891" y="23820"/>
                  </a:lnTo>
                  <a:lnTo>
                    <a:pt x="14949" y="24051"/>
                  </a:lnTo>
                  <a:lnTo>
                    <a:pt x="15381" y="24079"/>
                  </a:lnTo>
                  <a:lnTo>
                    <a:pt x="15582" y="23964"/>
                  </a:lnTo>
                  <a:lnTo>
                    <a:pt x="15438" y="24166"/>
                  </a:lnTo>
                  <a:lnTo>
                    <a:pt x="14949" y="24252"/>
                  </a:lnTo>
                  <a:lnTo>
                    <a:pt x="14661" y="24079"/>
                  </a:lnTo>
                  <a:lnTo>
                    <a:pt x="14459" y="24051"/>
                  </a:lnTo>
                  <a:lnTo>
                    <a:pt x="14142" y="23705"/>
                  </a:lnTo>
                  <a:lnTo>
                    <a:pt x="13969" y="23647"/>
                  </a:lnTo>
                  <a:lnTo>
                    <a:pt x="13739" y="23762"/>
                  </a:lnTo>
                  <a:lnTo>
                    <a:pt x="13509" y="23791"/>
                  </a:lnTo>
                  <a:lnTo>
                    <a:pt x="13307" y="24051"/>
                  </a:lnTo>
                  <a:lnTo>
                    <a:pt x="13221" y="23849"/>
                  </a:lnTo>
                  <a:lnTo>
                    <a:pt x="13019" y="23705"/>
                  </a:lnTo>
                  <a:lnTo>
                    <a:pt x="12817" y="23820"/>
                  </a:lnTo>
                  <a:lnTo>
                    <a:pt x="12414" y="23820"/>
                  </a:lnTo>
                  <a:lnTo>
                    <a:pt x="12097" y="23618"/>
                  </a:lnTo>
                  <a:lnTo>
                    <a:pt x="11838" y="23676"/>
                  </a:lnTo>
                  <a:lnTo>
                    <a:pt x="11723" y="23503"/>
                  </a:lnTo>
                  <a:lnTo>
                    <a:pt x="11924" y="23359"/>
                  </a:lnTo>
                  <a:lnTo>
                    <a:pt x="11924" y="23186"/>
                  </a:lnTo>
                  <a:lnTo>
                    <a:pt x="11723" y="23042"/>
                  </a:lnTo>
                  <a:lnTo>
                    <a:pt x="11723" y="22841"/>
                  </a:lnTo>
                  <a:lnTo>
                    <a:pt x="11377" y="22553"/>
                  </a:lnTo>
                  <a:lnTo>
                    <a:pt x="11262" y="22322"/>
                  </a:lnTo>
                  <a:lnTo>
                    <a:pt x="11348" y="22034"/>
                  </a:lnTo>
                  <a:lnTo>
                    <a:pt x="11176" y="21718"/>
                  </a:lnTo>
                  <a:lnTo>
                    <a:pt x="11204" y="21257"/>
                  </a:lnTo>
                  <a:lnTo>
                    <a:pt x="10974" y="20997"/>
                  </a:lnTo>
                  <a:lnTo>
                    <a:pt x="10945" y="20652"/>
                  </a:lnTo>
                  <a:lnTo>
                    <a:pt x="10830" y="20537"/>
                  </a:lnTo>
                  <a:lnTo>
                    <a:pt x="10686" y="20479"/>
                  </a:lnTo>
                  <a:lnTo>
                    <a:pt x="10628" y="20191"/>
                  </a:lnTo>
                  <a:lnTo>
                    <a:pt x="10312" y="19961"/>
                  </a:lnTo>
                  <a:lnTo>
                    <a:pt x="10168" y="20047"/>
                  </a:lnTo>
                  <a:lnTo>
                    <a:pt x="10628" y="20940"/>
                  </a:lnTo>
                  <a:lnTo>
                    <a:pt x="10772" y="21545"/>
                  </a:lnTo>
                  <a:lnTo>
                    <a:pt x="10657" y="22034"/>
                  </a:lnTo>
                  <a:lnTo>
                    <a:pt x="10312" y="22466"/>
                  </a:lnTo>
                  <a:lnTo>
                    <a:pt x="10052" y="22697"/>
                  </a:lnTo>
                  <a:lnTo>
                    <a:pt x="10081" y="22841"/>
                  </a:lnTo>
                  <a:lnTo>
                    <a:pt x="10225" y="22985"/>
                  </a:lnTo>
                  <a:lnTo>
                    <a:pt x="10312" y="23330"/>
                  </a:lnTo>
                  <a:lnTo>
                    <a:pt x="10139" y="23762"/>
                  </a:lnTo>
                  <a:lnTo>
                    <a:pt x="10168" y="24051"/>
                  </a:lnTo>
                  <a:lnTo>
                    <a:pt x="10571" y="24281"/>
                  </a:lnTo>
                  <a:lnTo>
                    <a:pt x="11089" y="24713"/>
                  </a:lnTo>
                  <a:lnTo>
                    <a:pt x="11204" y="25030"/>
                  </a:lnTo>
                  <a:lnTo>
                    <a:pt x="11492" y="25030"/>
                  </a:lnTo>
                  <a:lnTo>
                    <a:pt x="11723" y="25289"/>
                  </a:lnTo>
                  <a:lnTo>
                    <a:pt x="11953" y="25750"/>
                  </a:lnTo>
                  <a:lnTo>
                    <a:pt x="11867" y="26470"/>
                  </a:lnTo>
                  <a:lnTo>
                    <a:pt x="11809" y="26758"/>
                  </a:lnTo>
                  <a:lnTo>
                    <a:pt x="12068" y="27132"/>
                  </a:lnTo>
                  <a:lnTo>
                    <a:pt x="12011" y="27651"/>
                  </a:lnTo>
                  <a:lnTo>
                    <a:pt x="12155" y="27910"/>
                  </a:lnTo>
                  <a:lnTo>
                    <a:pt x="12587" y="28342"/>
                  </a:lnTo>
                  <a:lnTo>
                    <a:pt x="12616" y="28572"/>
                  </a:lnTo>
                  <a:lnTo>
                    <a:pt x="12587" y="28861"/>
                  </a:lnTo>
                  <a:lnTo>
                    <a:pt x="12702" y="29005"/>
                  </a:lnTo>
                  <a:lnTo>
                    <a:pt x="13019" y="29120"/>
                  </a:lnTo>
                  <a:lnTo>
                    <a:pt x="13336" y="28918"/>
                  </a:lnTo>
                  <a:lnTo>
                    <a:pt x="13739" y="29033"/>
                  </a:lnTo>
                  <a:lnTo>
                    <a:pt x="13883" y="28918"/>
                  </a:lnTo>
                  <a:lnTo>
                    <a:pt x="13969" y="28601"/>
                  </a:lnTo>
                  <a:lnTo>
                    <a:pt x="14229" y="28313"/>
                  </a:lnTo>
                  <a:lnTo>
                    <a:pt x="14517" y="28400"/>
                  </a:lnTo>
                  <a:lnTo>
                    <a:pt x="14690" y="28342"/>
                  </a:lnTo>
                  <a:lnTo>
                    <a:pt x="15093" y="28572"/>
                  </a:lnTo>
                  <a:lnTo>
                    <a:pt x="15352" y="28486"/>
                  </a:lnTo>
                  <a:lnTo>
                    <a:pt x="15467" y="28745"/>
                  </a:lnTo>
                  <a:lnTo>
                    <a:pt x="16014" y="28976"/>
                  </a:lnTo>
                  <a:lnTo>
                    <a:pt x="16389" y="28947"/>
                  </a:lnTo>
                  <a:lnTo>
                    <a:pt x="16619" y="29293"/>
                  </a:lnTo>
                  <a:lnTo>
                    <a:pt x="16648" y="29465"/>
                  </a:lnTo>
                  <a:lnTo>
                    <a:pt x="16994" y="29667"/>
                  </a:lnTo>
                  <a:lnTo>
                    <a:pt x="17080" y="29840"/>
                  </a:lnTo>
                  <a:lnTo>
                    <a:pt x="17138" y="29869"/>
                  </a:lnTo>
                  <a:lnTo>
                    <a:pt x="17195" y="30070"/>
                  </a:lnTo>
                  <a:lnTo>
                    <a:pt x="17339" y="30185"/>
                  </a:lnTo>
                  <a:lnTo>
                    <a:pt x="17167" y="30329"/>
                  </a:lnTo>
                  <a:lnTo>
                    <a:pt x="16936" y="30387"/>
                  </a:lnTo>
                  <a:lnTo>
                    <a:pt x="16936" y="30761"/>
                  </a:lnTo>
                  <a:lnTo>
                    <a:pt x="17080" y="31078"/>
                  </a:lnTo>
                  <a:lnTo>
                    <a:pt x="17224" y="31165"/>
                  </a:lnTo>
                  <a:lnTo>
                    <a:pt x="17138" y="31366"/>
                  </a:lnTo>
                  <a:lnTo>
                    <a:pt x="17282" y="31568"/>
                  </a:lnTo>
                  <a:lnTo>
                    <a:pt x="17541" y="31539"/>
                  </a:lnTo>
                  <a:lnTo>
                    <a:pt x="17656" y="31741"/>
                  </a:lnTo>
                  <a:lnTo>
                    <a:pt x="18002" y="31741"/>
                  </a:lnTo>
                  <a:lnTo>
                    <a:pt x="18175" y="31453"/>
                  </a:lnTo>
                  <a:lnTo>
                    <a:pt x="18232" y="31626"/>
                  </a:lnTo>
                  <a:lnTo>
                    <a:pt x="18463" y="31568"/>
                  </a:lnTo>
                  <a:lnTo>
                    <a:pt x="18607" y="31626"/>
                  </a:lnTo>
                  <a:lnTo>
                    <a:pt x="18491" y="31712"/>
                  </a:lnTo>
                  <a:lnTo>
                    <a:pt x="18405" y="31827"/>
                  </a:lnTo>
                  <a:lnTo>
                    <a:pt x="18059" y="31856"/>
                  </a:lnTo>
                  <a:lnTo>
                    <a:pt x="17887" y="31914"/>
                  </a:lnTo>
                  <a:lnTo>
                    <a:pt x="17570" y="32000"/>
                  </a:lnTo>
                  <a:lnTo>
                    <a:pt x="17282" y="31770"/>
                  </a:lnTo>
                  <a:lnTo>
                    <a:pt x="17023" y="31770"/>
                  </a:lnTo>
                  <a:lnTo>
                    <a:pt x="16850" y="31510"/>
                  </a:lnTo>
                  <a:lnTo>
                    <a:pt x="16965" y="31424"/>
                  </a:lnTo>
                  <a:lnTo>
                    <a:pt x="16907" y="31136"/>
                  </a:lnTo>
                  <a:lnTo>
                    <a:pt x="16706" y="30877"/>
                  </a:lnTo>
                  <a:lnTo>
                    <a:pt x="16648" y="30617"/>
                  </a:lnTo>
                  <a:lnTo>
                    <a:pt x="16446" y="30502"/>
                  </a:lnTo>
                  <a:lnTo>
                    <a:pt x="16504" y="30214"/>
                  </a:lnTo>
                  <a:lnTo>
                    <a:pt x="16216" y="29869"/>
                  </a:lnTo>
                  <a:lnTo>
                    <a:pt x="16101" y="29869"/>
                  </a:lnTo>
                  <a:lnTo>
                    <a:pt x="16014" y="29725"/>
                  </a:lnTo>
                  <a:lnTo>
                    <a:pt x="15669" y="29523"/>
                  </a:lnTo>
                  <a:lnTo>
                    <a:pt x="15669" y="29235"/>
                  </a:lnTo>
                  <a:lnTo>
                    <a:pt x="15294" y="28889"/>
                  </a:lnTo>
                  <a:lnTo>
                    <a:pt x="15006" y="28918"/>
                  </a:lnTo>
                  <a:lnTo>
                    <a:pt x="14546" y="29350"/>
                  </a:lnTo>
                  <a:lnTo>
                    <a:pt x="14257" y="29379"/>
                  </a:lnTo>
                  <a:lnTo>
                    <a:pt x="14085" y="29638"/>
                  </a:lnTo>
                  <a:lnTo>
                    <a:pt x="13739" y="29926"/>
                  </a:lnTo>
                  <a:lnTo>
                    <a:pt x="13768" y="30560"/>
                  </a:lnTo>
                  <a:lnTo>
                    <a:pt x="13912" y="30761"/>
                  </a:lnTo>
                  <a:lnTo>
                    <a:pt x="14373" y="31021"/>
                  </a:lnTo>
                  <a:lnTo>
                    <a:pt x="14690" y="31827"/>
                  </a:lnTo>
                  <a:lnTo>
                    <a:pt x="14661" y="32029"/>
                  </a:lnTo>
                  <a:lnTo>
                    <a:pt x="14315" y="32634"/>
                  </a:lnTo>
                  <a:lnTo>
                    <a:pt x="14257" y="33008"/>
                  </a:lnTo>
                  <a:lnTo>
                    <a:pt x="14459" y="33354"/>
                  </a:lnTo>
                  <a:lnTo>
                    <a:pt x="14257" y="33872"/>
                  </a:lnTo>
                  <a:lnTo>
                    <a:pt x="14229" y="34074"/>
                  </a:lnTo>
                  <a:lnTo>
                    <a:pt x="13912" y="34391"/>
                  </a:lnTo>
                  <a:lnTo>
                    <a:pt x="13912" y="34535"/>
                  </a:lnTo>
                  <a:lnTo>
                    <a:pt x="13710" y="34650"/>
                  </a:lnTo>
                  <a:lnTo>
                    <a:pt x="13537" y="34823"/>
                  </a:lnTo>
                  <a:lnTo>
                    <a:pt x="13537" y="35111"/>
                  </a:lnTo>
                  <a:lnTo>
                    <a:pt x="13681" y="35283"/>
                  </a:lnTo>
                  <a:lnTo>
                    <a:pt x="13710" y="35485"/>
                  </a:lnTo>
                  <a:lnTo>
                    <a:pt x="13365" y="35687"/>
                  </a:lnTo>
                  <a:lnTo>
                    <a:pt x="12933" y="35600"/>
                  </a:lnTo>
                  <a:lnTo>
                    <a:pt x="12846" y="35485"/>
                  </a:lnTo>
                  <a:lnTo>
                    <a:pt x="12472" y="35485"/>
                  </a:lnTo>
                  <a:lnTo>
                    <a:pt x="12068" y="35543"/>
                  </a:lnTo>
                  <a:lnTo>
                    <a:pt x="11694" y="35456"/>
                  </a:lnTo>
                  <a:lnTo>
                    <a:pt x="10888" y="35312"/>
                  </a:lnTo>
                  <a:lnTo>
                    <a:pt x="10571" y="35024"/>
                  </a:lnTo>
                  <a:lnTo>
                    <a:pt x="10484" y="34823"/>
                  </a:lnTo>
                  <a:lnTo>
                    <a:pt x="10139" y="34880"/>
                  </a:lnTo>
                  <a:lnTo>
                    <a:pt x="10024" y="35082"/>
                  </a:lnTo>
                  <a:lnTo>
                    <a:pt x="9937" y="34995"/>
                  </a:lnTo>
                  <a:lnTo>
                    <a:pt x="9793" y="34995"/>
                  </a:lnTo>
                  <a:lnTo>
                    <a:pt x="9937" y="34679"/>
                  </a:lnTo>
                  <a:lnTo>
                    <a:pt x="10283" y="34650"/>
                  </a:lnTo>
                  <a:lnTo>
                    <a:pt x="10916" y="34592"/>
                  </a:lnTo>
                  <a:lnTo>
                    <a:pt x="11003" y="34448"/>
                  </a:lnTo>
                  <a:lnTo>
                    <a:pt x="11521" y="34736"/>
                  </a:lnTo>
                  <a:lnTo>
                    <a:pt x="11665" y="34707"/>
                  </a:lnTo>
                  <a:lnTo>
                    <a:pt x="11723" y="34563"/>
                  </a:lnTo>
                  <a:lnTo>
                    <a:pt x="11982" y="34563"/>
                  </a:lnTo>
                  <a:lnTo>
                    <a:pt x="11953" y="34736"/>
                  </a:lnTo>
                  <a:lnTo>
                    <a:pt x="11636" y="34909"/>
                  </a:lnTo>
                  <a:lnTo>
                    <a:pt x="11838" y="35082"/>
                  </a:lnTo>
                  <a:lnTo>
                    <a:pt x="12241" y="35053"/>
                  </a:lnTo>
                  <a:lnTo>
                    <a:pt x="12414" y="34851"/>
                  </a:lnTo>
                  <a:lnTo>
                    <a:pt x="12645" y="34736"/>
                  </a:lnTo>
                  <a:lnTo>
                    <a:pt x="12616" y="34563"/>
                  </a:lnTo>
                  <a:lnTo>
                    <a:pt x="12414" y="34304"/>
                  </a:lnTo>
                  <a:lnTo>
                    <a:pt x="12414" y="34160"/>
                  </a:lnTo>
                  <a:lnTo>
                    <a:pt x="12673" y="34304"/>
                  </a:lnTo>
                  <a:lnTo>
                    <a:pt x="12789" y="34160"/>
                  </a:lnTo>
                  <a:lnTo>
                    <a:pt x="12789" y="33699"/>
                  </a:lnTo>
                  <a:lnTo>
                    <a:pt x="13048" y="33555"/>
                  </a:lnTo>
                  <a:lnTo>
                    <a:pt x="13019" y="33411"/>
                  </a:lnTo>
                  <a:lnTo>
                    <a:pt x="12846" y="33469"/>
                  </a:lnTo>
                  <a:lnTo>
                    <a:pt x="12817" y="33354"/>
                  </a:lnTo>
                  <a:lnTo>
                    <a:pt x="13048" y="33238"/>
                  </a:lnTo>
                  <a:lnTo>
                    <a:pt x="13048" y="32749"/>
                  </a:lnTo>
                  <a:lnTo>
                    <a:pt x="12961" y="32634"/>
                  </a:lnTo>
                  <a:lnTo>
                    <a:pt x="13105" y="32461"/>
                  </a:lnTo>
                  <a:lnTo>
                    <a:pt x="13105" y="32346"/>
                  </a:lnTo>
                  <a:lnTo>
                    <a:pt x="13307" y="32173"/>
                  </a:lnTo>
                  <a:lnTo>
                    <a:pt x="13278" y="31827"/>
                  </a:lnTo>
                  <a:lnTo>
                    <a:pt x="13019" y="31568"/>
                  </a:lnTo>
                  <a:lnTo>
                    <a:pt x="12875" y="31136"/>
                  </a:lnTo>
                  <a:lnTo>
                    <a:pt x="12933" y="30848"/>
                  </a:lnTo>
                  <a:lnTo>
                    <a:pt x="12933" y="30589"/>
                  </a:lnTo>
                  <a:lnTo>
                    <a:pt x="13048" y="30646"/>
                  </a:lnTo>
                  <a:lnTo>
                    <a:pt x="13048" y="30473"/>
                  </a:lnTo>
                  <a:lnTo>
                    <a:pt x="12702" y="30128"/>
                  </a:lnTo>
                  <a:lnTo>
                    <a:pt x="12558" y="30099"/>
                  </a:lnTo>
                  <a:lnTo>
                    <a:pt x="12414" y="29926"/>
                  </a:lnTo>
                  <a:lnTo>
                    <a:pt x="12040" y="29811"/>
                  </a:lnTo>
                  <a:lnTo>
                    <a:pt x="11608" y="29235"/>
                  </a:lnTo>
                  <a:lnTo>
                    <a:pt x="11521" y="28745"/>
                  </a:lnTo>
                  <a:lnTo>
                    <a:pt x="11377" y="28630"/>
                  </a:lnTo>
                  <a:lnTo>
                    <a:pt x="11492" y="28428"/>
                  </a:lnTo>
                  <a:lnTo>
                    <a:pt x="11262" y="28284"/>
                  </a:lnTo>
                  <a:lnTo>
                    <a:pt x="11118" y="28054"/>
                  </a:lnTo>
                  <a:lnTo>
                    <a:pt x="11204" y="27766"/>
                  </a:lnTo>
                  <a:lnTo>
                    <a:pt x="10859" y="27248"/>
                  </a:lnTo>
                  <a:lnTo>
                    <a:pt x="10859" y="26931"/>
                  </a:lnTo>
                  <a:lnTo>
                    <a:pt x="10628" y="26643"/>
                  </a:lnTo>
                  <a:lnTo>
                    <a:pt x="10715" y="26499"/>
                  </a:lnTo>
                  <a:lnTo>
                    <a:pt x="10715" y="26355"/>
                  </a:lnTo>
                  <a:lnTo>
                    <a:pt x="10513" y="26153"/>
                  </a:lnTo>
                  <a:lnTo>
                    <a:pt x="10427" y="25462"/>
                  </a:lnTo>
                  <a:lnTo>
                    <a:pt x="10312" y="25231"/>
                  </a:lnTo>
                  <a:lnTo>
                    <a:pt x="10024" y="25059"/>
                  </a:lnTo>
                  <a:lnTo>
                    <a:pt x="9937" y="24627"/>
                  </a:lnTo>
                  <a:lnTo>
                    <a:pt x="9822" y="24540"/>
                  </a:lnTo>
                  <a:lnTo>
                    <a:pt x="9649" y="24598"/>
                  </a:lnTo>
                  <a:lnTo>
                    <a:pt x="9649" y="24540"/>
                  </a:lnTo>
                  <a:lnTo>
                    <a:pt x="9390" y="24483"/>
                  </a:lnTo>
                  <a:lnTo>
                    <a:pt x="9246" y="24195"/>
                  </a:lnTo>
                  <a:lnTo>
                    <a:pt x="8987" y="23964"/>
                  </a:lnTo>
                  <a:lnTo>
                    <a:pt x="8929" y="23705"/>
                  </a:lnTo>
                  <a:lnTo>
                    <a:pt x="9044" y="23618"/>
                  </a:lnTo>
                  <a:lnTo>
                    <a:pt x="9102" y="23417"/>
                  </a:lnTo>
                  <a:lnTo>
                    <a:pt x="9015" y="23244"/>
                  </a:lnTo>
                  <a:lnTo>
                    <a:pt x="9073" y="23100"/>
                  </a:lnTo>
                  <a:lnTo>
                    <a:pt x="8929" y="22898"/>
                  </a:lnTo>
                  <a:lnTo>
                    <a:pt x="9044" y="22294"/>
                  </a:lnTo>
                  <a:lnTo>
                    <a:pt x="8900" y="21948"/>
                  </a:lnTo>
                  <a:lnTo>
                    <a:pt x="8900" y="21574"/>
                  </a:lnTo>
                  <a:lnTo>
                    <a:pt x="8785" y="21429"/>
                  </a:lnTo>
                  <a:lnTo>
                    <a:pt x="8785" y="21170"/>
                  </a:lnTo>
                  <a:lnTo>
                    <a:pt x="8641" y="20911"/>
                  </a:lnTo>
                  <a:lnTo>
                    <a:pt x="8814" y="20853"/>
                  </a:lnTo>
                  <a:lnTo>
                    <a:pt x="8727" y="20623"/>
                  </a:lnTo>
                  <a:lnTo>
                    <a:pt x="8497" y="20594"/>
                  </a:lnTo>
                  <a:lnTo>
                    <a:pt x="8180" y="20565"/>
                  </a:lnTo>
                  <a:lnTo>
                    <a:pt x="7518" y="20306"/>
                  </a:lnTo>
                  <a:lnTo>
                    <a:pt x="7258" y="20306"/>
                  </a:lnTo>
                  <a:lnTo>
                    <a:pt x="7143" y="20421"/>
                  </a:lnTo>
                  <a:lnTo>
                    <a:pt x="6942" y="20306"/>
                  </a:lnTo>
                  <a:lnTo>
                    <a:pt x="6740" y="20306"/>
                  </a:lnTo>
                  <a:lnTo>
                    <a:pt x="6452" y="20450"/>
                  </a:lnTo>
                  <a:lnTo>
                    <a:pt x="6164" y="20450"/>
                  </a:lnTo>
                  <a:lnTo>
                    <a:pt x="5905" y="20565"/>
                  </a:lnTo>
                  <a:lnTo>
                    <a:pt x="5818" y="20479"/>
                  </a:lnTo>
                  <a:lnTo>
                    <a:pt x="5905" y="20364"/>
                  </a:lnTo>
                  <a:lnTo>
                    <a:pt x="5703" y="20277"/>
                  </a:lnTo>
                  <a:lnTo>
                    <a:pt x="5530" y="20335"/>
                  </a:lnTo>
                  <a:lnTo>
                    <a:pt x="5588" y="20796"/>
                  </a:lnTo>
                  <a:lnTo>
                    <a:pt x="5502" y="21170"/>
                  </a:lnTo>
                  <a:lnTo>
                    <a:pt x="5703" y="21429"/>
                  </a:lnTo>
                  <a:lnTo>
                    <a:pt x="5617" y="21516"/>
                  </a:lnTo>
                  <a:lnTo>
                    <a:pt x="5502" y="21919"/>
                  </a:lnTo>
                  <a:lnTo>
                    <a:pt x="5646" y="22063"/>
                  </a:lnTo>
                  <a:lnTo>
                    <a:pt x="5646" y="22322"/>
                  </a:lnTo>
                  <a:lnTo>
                    <a:pt x="5703" y="22495"/>
                  </a:lnTo>
                  <a:lnTo>
                    <a:pt x="5617" y="22668"/>
                  </a:lnTo>
                  <a:lnTo>
                    <a:pt x="5646" y="23014"/>
                  </a:lnTo>
                  <a:lnTo>
                    <a:pt x="5818" y="23273"/>
                  </a:lnTo>
                  <a:lnTo>
                    <a:pt x="5674" y="23532"/>
                  </a:lnTo>
                  <a:lnTo>
                    <a:pt x="5703" y="23762"/>
                  </a:lnTo>
                  <a:lnTo>
                    <a:pt x="5790" y="24022"/>
                  </a:lnTo>
                  <a:lnTo>
                    <a:pt x="5732" y="24166"/>
                  </a:lnTo>
                  <a:lnTo>
                    <a:pt x="5502" y="24339"/>
                  </a:lnTo>
                  <a:lnTo>
                    <a:pt x="5098" y="24943"/>
                  </a:lnTo>
                  <a:lnTo>
                    <a:pt x="4954" y="25030"/>
                  </a:lnTo>
                  <a:lnTo>
                    <a:pt x="4983" y="25231"/>
                  </a:lnTo>
                  <a:lnTo>
                    <a:pt x="5127" y="25433"/>
                  </a:lnTo>
                  <a:lnTo>
                    <a:pt x="5012" y="25635"/>
                  </a:lnTo>
                  <a:lnTo>
                    <a:pt x="4983" y="26009"/>
                  </a:lnTo>
                  <a:lnTo>
                    <a:pt x="5242" y="26268"/>
                  </a:lnTo>
                  <a:lnTo>
                    <a:pt x="5386" y="26182"/>
                  </a:lnTo>
                  <a:lnTo>
                    <a:pt x="5530" y="26297"/>
                  </a:lnTo>
                  <a:lnTo>
                    <a:pt x="5703" y="26700"/>
                  </a:lnTo>
                  <a:lnTo>
                    <a:pt x="5962" y="26729"/>
                  </a:lnTo>
                  <a:lnTo>
                    <a:pt x="6164" y="26931"/>
                  </a:lnTo>
                  <a:lnTo>
                    <a:pt x="5991" y="26873"/>
                  </a:lnTo>
                  <a:lnTo>
                    <a:pt x="5818" y="27075"/>
                  </a:lnTo>
                  <a:lnTo>
                    <a:pt x="5847" y="27363"/>
                  </a:lnTo>
                  <a:lnTo>
                    <a:pt x="6193" y="27622"/>
                  </a:lnTo>
                  <a:lnTo>
                    <a:pt x="6193" y="27852"/>
                  </a:lnTo>
                  <a:lnTo>
                    <a:pt x="6020" y="28025"/>
                  </a:lnTo>
                  <a:lnTo>
                    <a:pt x="5876" y="27910"/>
                  </a:lnTo>
                  <a:lnTo>
                    <a:pt x="5876" y="28083"/>
                  </a:lnTo>
                  <a:lnTo>
                    <a:pt x="6049" y="28544"/>
                  </a:lnTo>
                  <a:lnTo>
                    <a:pt x="6222" y="28717"/>
                  </a:lnTo>
                  <a:lnTo>
                    <a:pt x="6308" y="29091"/>
                  </a:lnTo>
                  <a:lnTo>
                    <a:pt x="6394" y="28918"/>
                  </a:lnTo>
                  <a:lnTo>
                    <a:pt x="6596" y="29033"/>
                  </a:lnTo>
                  <a:lnTo>
                    <a:pt x="6855" y="29033"/>
                  </a:lnTo>
                  <a:lnTo>
                    <a:pt x="7114" y="29206"/>
                  </a:lnTo>
                  <a:lnTo>
                    <a:pt x="7316" y="28918"/>
                  </a:lnTo>
                  <a:lnTo>
                    <a:pt x="7431" y="29033"/>
                  </a:lnTo>
                  <a:lnTo>
                    <a:pt x="7431" y="29408"/>
                  </a:lnTo>
                  <a:lnTo>
                    <a:pt x="7604" y="29638"/>
                  </a:lnTo>
                  <a:lnTo>
                    <a:pt x="7719" y="29667"/>
                  </a:lnTo>
                  <a:lnTo>
                    <a:pt x="8180" y="30185"/>
                  </a:lnTo>
                  <a:lnTo>
                    <a:pt x="8411" y="30272"/>
                  </a:lnTo>
                  <a:lnTo>
                    <a:pt x="8583" y="30157"/>
                  </a:lnTo>
                  <a:lnTo>
                    <a:pt x="8785" y="30157"/>
                  </a:lnTo>
                  <a:lnTo>
                    <a:pt x="8814" y="30243"/>
                  </a:lnTo>
                  <a:lnTo>
                    <a:pt x="9015" y="30214"/>
                  </a:lnTo>
                  <a:lnTo>
                    <a:pt x="8814" y="30387"/>
                  </a:lnTo>
                  <a:lnTo>
                    <a:pt x="8843" y="30992"/>
                  </a:lnTo>
                  <a:lnTo>
                    <a:pt x="8756" y="31136"/>
                  </a:lnTo>
                  <a:lnTo>
                    <a:pt x="8929" y="31366"/>
                  </a:lnTo>
                  <a:lnTo>
                    <a:pt x="8871" y="31482"/>
                  </a:lnTo>
                  <a:lnTo>
                    <a:pt x="8727" y="31510"/>
                  </a:lnTo>
                  <a:lnTo>
                    <a:pt x="8785" y="31798"/>
                  </a:lnTo>
                  <a:lnTo>
                    <a:pt x="8785" y="31942"/>
                  </a:lnTo>
                  <a:lnTo>
                    <a:pt x="8526" y="31914"/>
                  </a:lnTo>
                  <a:lnTo>
                    <a:pt x="8267" y="31395"/>
                  </a:lnTo>
                  <a:lnTo>
                    <a:pt x="7979" y="31165"/>
                  </a:lnTo>
                  <a:lnTo>
                    <a:pt x="7633" y="31107"/>
                  </a:lnTo>
                  <a:lnTo>
                    <a:pt x="7489" y="30790"/>
                  </a:lnTo>
                  <a:lnTo>
                    <a:pt x="7258" y="30617"/>
                  </a:lnTo>
                  <a:lnTo>
                    <a:pt x="6654" y="30560"/>
                  </a:lnTo>
                  <a:lnTo>
                    <a:pt x="6049" y="30214"/>
                  </a:lnTo>
                  <a:lnTo>
                    <a:pt x="5674" y="30157"/>
                  </a:lnTo>
                  <a:lnTo>
                    <a:pt x="5617" y="29926"/>
                  </a:lnTo>
                  <a:lnTo>
                    <a:pt x="5473" y="29926"/>
                  </a:lnTo>
                  <a:lnTo>
                    <a:pt x="5271" y="29753"/>
                  </a:lnTo>
                  <a:lnTo>
                    <a:pt x="4954" y="29869"/>
                  </a:lnTo>
                  <a:lnTo>
                    <a:pt x="4753" y="30070"/>
                  </a:lnTo>
                  <a:lnTo>
                    <a:pt x="4637" y="29811"/>
                  </a:lnTo>
                  <a:lnTo>
                    <a:pt x="4724" y="29696"/>
                  </a:lnTo>
                  <a:lnTo>
                    <a:pt x="4666" y="29552"/>
                  </a:lnTo>
                  <a:lnTo>
                    <a:pt x="3946" y="29293"/>
                  </a:lnTo>
                  <a:lnTo>
                    <a:pt x="3629" y="29062"/>
                  </a:lnTo>
                  <a:lnTo>
                    <a:pt x="3284" y="29033"/>
                  </a:lnTo>
                  <a:lnTo>
                    <a:pt x="0" y="63625"/>
                  </a:lnTo>
                  <a:lnTo>
                    <a:pt x="29" y="63596"/>
                  </a:lnTo>
                  <a:lnTo>
                    <a:pt x="87" y="63423"/>
                  </a:lnTo>
                  <a:lnTo>
                    <a:pt x="231" y="63337"/>
                  </a:lnTo>
                  <a:lnTo>
                    <a:pt x="259" y="63539"/>
                  </a:lnTo>
                  <a:lnTo>
                    <a:pt x="403" y="63366"/>
                  </a:lnTo>
                  <a:lnTo>
                    <a:pt x="432" y="63222"/>
                  </a:lnTo>
                  <a:lnTo>
                    <a:pt x="634" y="63222"/>
                  </a:lnTo>
                  <a:lnTo>
                    <a:pt x="864" y="63049"/>
                  </a:lnTo>
                  <a:lnTo>
                    <a:pt x="1066" y="63049"/>
                  </a:lnTo>
                  <a:lnTo>
                    <a:pt x="1210" y="63337"/>
                  </a:lnTo>
                  <a:lnTo>
                    <a:pt x="1440" y="63510"/>
                  </a:lnTo>
                  <a:lnTo>
                    <a:pt x="1844" y="63366"/>
                  </a:lnTo>
                  <a:lnTo>
                    <a:pt x="2016" y="63395"/>
                  </a:lnTo>
                  <a:lnTo>
                    <a:pt x="2132" y="63567"/>
                  </a:lnTo>
                  <a:lnTo>
                    <a:pt x="2276" y="63567"/>
                  </a:lnTo>
                  <a:lnTo>
                    <a:pt x="2506" y="63855"/>
                  </a:lnTo>
                  <a:lnTo>
                    <a:pt x="2736" y="63855"/>
                  </a:lnTo>
                  <a:lnTo>
                    <a:pt x="2909" y="64086"/>
                  </a:lnTo>
                  <a:lnTo>
                    <a:pt x="3226" y="64316"/>
                  </a:lnTo>
                  <a:lnTo>
                    <a:pt x="3399" y="64345"/>
                  </a:lnTo>
                  <a:lnTo>
                    <a:pt x="3485" y="64489"/>
                  </a:lnTo>
                  <a:lnTo>
                    <a:pt x="3514" y="64748"/>
                  </a:lnTo>
                  <a:lnTo>
                    <a:pt x="3629" y="64777"/>
                  </a:lnTo>
                  <a:lnTo>
                    <a:pt x="3773" y="64576"/>
                  </a:lnTo>
                  <a:lnTo>
                    <a:pt x="3745" y="64288"/>
                  </a:lnTo>
                  <a:lnTo>
                    <a:pt x="3975" y="64143"/>
                  </a:lnTo>
                  <a:lnTo>
                    <a:pt x="4119" y="64374"/>
                  </a:lnTo>
                  <a:lnTo>
                    <a:pt x="4551" y="64432"/>
                  </a:lnTo>
                  <a:lnTo>
                    <a:pt x="4666" y="64633"/>
                  </a:lnTo>
                  <a:lnTo>
                    <a:pt x="4839" y="64720"/>
                  </a:lnTo>
                  <a:lnTo>
                    <a:pt x="5127" y="64518"/>
                  </a:lnTo>
                  <a:lnTo>
                    <a:pt x="5156" y="64086"/>
                  </a:lnTo>
                  <a:lnTo>
                    <a:pt x="5386" y="64057"/>
                  </a:lnTo>
                  <a:lnTo>
                    <a:pt x="5386" y="63855"/>
                  </a:lnTo>
                  <a:lnTo>
                    <a:pt x="5588" y="63798"/>
                  </a:lnTo>
                  <a:lnTo>
                    <a:pt x="5703" y="63971"/>
                  </a:lnTo>
                  <a:lnTo>
                    <a:pt x="5790" y="63798"/>
                  </a:lnTo>
                  <a:lnTo>
                    <a:pt x="6049" y="63740"/>
                  </a:lnTo>
                  <a:lnTo>
                    <a:pt x="6366" y="64057"/>
                  </a:lnTo>
                  <a:lnTo>
                    <a:pt x="6452" y="64172"/>
                  </a:lnTo>
                  <a:lnTo>
                    <a:pt x="6740" y="64143"/>
                  </a:lnTo>
                  <a:lnTo>
                    <a:pt x="6711" y="63855"/>
                  </a:lnTo>
                  <a:lnTo>
                    <a:pt x="6884" y="63798"/>
                  </a:lnTo>
                  <a:lnTo>
                    <a:pt x="7143" y="63827"/>
                  </a:lnTo>
                  <a:lnTo>
                    <a:pt x="7258" y="63683"/>
                  </a:lnTo>
                  <a:lnTo>
                    <a:pt x="7518" y="63827"/>
                  </a:lnTo>
                  <a:lnTo>
                    <a:pt x="7691" y="63913"/>
                  </a:lnTo>
                  <a:lnTo>
                    <a:pt x="7604" y="64057"/>
                  </a:lnTo>
                  <a:lnTo>
                    <a:pt x="7431" y="64143"/>
                  </a:lnTo>
                  <a:lnTo>
                    <a:pt x="7662" y="64403"/>
                  </a:lnTo>
                  <a:lnTo>
                    <a:pt x="7863" y="64460"/>
                  </a:lnTo>
                  <a:lnTo>
                    <a:pt x="7950" y="64403"/>
                  </a:lnTo>
                  <a:lnTo>
                    <a:pt x="8094" y="64489"/>
                  </a:lnTo>
                  <a:lnTo>
                    <a:pt x="8439" y="64460"/>
                  </a:lnTo>
                  <a:lnTo>
                    <a:pt x="8843" y="64691"/>
                  </a:lnTo>
                  <a:lnTo>
                    <a:pt x="9102" y="64633"/>
                  </a:lnTo>
                  <a:lnTo>
                    <a:pt x="9188" y="64403"/>
                  </a:lnTo>
                  <a:lnTo>
                    <a:pt x="9217" y="64172"/>
                  </a:lnTo>
                  <a:lnTo>
                    <a:pt x="9332" y="64086"/>
                  </a:lnTo>
                  <a:lnTo>
                    <a:pt x="9678" y="64288"/>
                  </a:lnTo>
                  <a:lnTo>
                    <a:pt x="9995" y="64316"/>
                  </a:lnTo>
                  <a:lnTo>
                    <a:pt x="10369" y="64201"/>
                  </a:lnTo>
                  <a:lnTo>
                    <a:pt x="10456" y="63999"/>
                  </a:lnTo>
                  <a:lnTo>
                    <a:pt x="10398" y="63135"/>
                  </a:lnTo>
                  <a:lnTo>
                    <a:pt x="10312" y="63049"/>
                  </a:lnTo>
                  <a:lnTo>
                    <a:pt x="9966" y="63049"/>
                  </a:lnTo>
                  <a:lnTo>
                    <a:pt x="9764" y="62876"/>
                  </a:lnTo>
                  <a:lnTo>
                    <a:pt x="9735" y="62761"/>
                  </a:lnTo>
                  <a:lnTo>
                    <a:pt x="9476" y="62703"/>
                  </a:lnTo>
                  <a:lnTo>
                    <a:pt x="9332" y="62559"/>
                  </a:lnTo>
                  <a:lnTo>
                    <a:pt x="9073" y="62559"/>
                  </a:lnTo>
                  <a:lnTo>
                    <a:pt x="9044" y="62415"/>
                  </a:lnTo>
                  <a:lnTo>
                    <a:pt x="8987" y="62271"/>
                  </a:lnTo>
                  <a:lnTo>
                    <a:pt x="9015" y="62156"/>
                  </a:lnTo>
                  <a:lnTo>
                    <a:pt x="9217" y="62156"/>
                  </a:lnTo>
                  <a:lnTo>
                    <a:pt x="9246" y="61926"/>
                  </a:lnTo>
                  <a:lnTo>
                    <a:pt x="9419" y="61724"/>
                  </a:lnTo>
                  <a:lnTo>
                    <a:pt x="9361" y="61465"/>
                  </a:lnTo>
                  <a:lnTo>
                    <a:pt x="9188" y="61436"/>
                  </a:lnTo>
                  <a:lnTo>
                    <a:pt x="9188" y="61177"/>
                  </a:lnTo>
                  <a:lnTo>
                    <a:pt x="9419" y="60831"/>
                  </a:lnTo>
                  <a:lnTo>
                    <a:pt x="9678" y="60601"/>
                  </a:lnTo>
                  <a:lnTo>
                    <a:pt x="10139" y="60543"/>
                  </a:lnTo>
                  <a:lnTo>
                    <a:pt x="10340" y="60601"/>
                  </a:lnTo>
                  <a:lnTo>
                    <a:pt x="10456" y="60514"/>
                  </a:lnTo>
                  <a:lnTo>
                    <a:pt x="10456" y="60313"/>
                  </a:lnTo>
                  <a:lnTo>
                    <a:pt x="10254" y="60226"/>
                  </a:lnTo>
                  <a:lnTo>
                    <a:pt x="10081" y="60054"/>
                  </a:lnTo>
                  <a:lnTo>
                    <a:pt x="9908" y="60054"/>
                  </a:lnTo>
                  <a:lnTo>
                    <a:pt x="9764" y="60169"/>
                  </a:lnTo>
                  <a:lnTo>
                    <a:pt x="9534" y="60082"/>
                  </a:lnTo>
                  <a:lnTo>
                    <a:pt x="9246" y="60054"/>
                  </a:lnTo>
                  <a:lnTo>
                    <a:pt x="9217" y="59910"/>
                  </a:lnTo>
                  <a:lnTo>
                    <a:pt x="9332" y="59823"/>
                  </a:lnTo>
                  <a:lnTo>
                    <a:pt x="9620" y="59823"/>
                  </a:lnTo>
                  <a:lnTo>
                    <a:pt x="9534" y="59593"/>
                  </a:lnTo>
                  <a:lnTo>
                    <a:pt x="9246" y="59622"/>
                  </a:lnTo>
                  <a:lnTo>
                    <a:pt x="9044" y="59564"/>
                  </a:lnTo>
                  <a:lnTo>
                    <a:pt x="9159" y="59449"/>
                  </a:lnTo>
                  <a:lnTo>
                    <a:pt x="9044" y="59189"/>
                  </a:lnTo>
                  <a:lnTo>
                    <a:pt x="9131" y="59132"/>
                  </a:lnTo>
                  <a:lnTo>
                    <a:pt x="9361" y="59103"/>
                  </a:lnTo>
                  <a:lnTo>
                    <a:pt x="9476" y="58959"/>
                  </a:lnTo>
                  <a:lnTo>
                    <a:pt x="9620" y="58988"/>
                  </a:lnTo>
                  <a:lnTo>
                    <a:pt x="9707" y="59103"/>
                  </a:lnTo>
                  <a:lnTo>
                    <a:pt x="9966" y="59074"/>
                  </a:lnTo>
                  <a:lnTo>
                    <a:pt x="10168" y="59218"/>
                  </a:lnTo>
                  <a:lnTo>
                    <a:pt x="10254" y="59103"/>
                  </a:lnTo>
                  <a:lnTo>
                    <a:pt x="10254" y="58959"/>
                  </a:lnTo>
                  <a:lnTo>
                    <a:pt x="10456" y="58844"/>
                  </a:lnTo>
                  <a:lnTo>
                    <a:pt x="10657" y="58844"/>
                  </a:lnTo>
                  <a:lnTo>
                    <a:pt x="10772" y="59045"/>
                  </a:lnTo>
                  <a:lnTo>
                    <a:pt x="10859" y="58901"/>
                  </a:lnTo>
                  <a:lnTo>
                    <a:pt x="10888" y="58757"/>
                  </a:lnTo>
                  <a:lnTo>
                    <a:pt x="11291" y="58613"/>
                  </a:lnTo>
                  <a:lnTo>
                    <a:pt x="11550" y="58613"/>
                  </a:lnTo>
                  <a:lnTo>
                    <a:pt x="11809" y="58469"/>
                  </a:lnTo>
                  <a:lnTo>
                    <a:pt x="12126" y="58441"/>
                  </a:lnTo>
                  <a:lnTo>
                    <a:pt x="12184" y="58354"/>
                  </a:lnTo>
                  <a:lnTo>
                    <a:pt x="12472" y="58153"/>
                  </a:lnTo>
                  <a:lnTo>
                    <a:pt x="12731" y="58153"/>
                  </a:lnTo>
                  <a:lnTo>
                    <a:pt x="12933" y="58037"/>
                  </a:lnTo>
                  <a:lnTo>
                    <a:pt x="13077" y="58009"/>
                  </a:lnTo>
                  <a:lnTo>
                    <a:pt x="13221" y="58066"/>
                  </a:lnTo>
                  <a:lnTo>
                    <a:pt x="13336" y="58009"/>
                  </a:lnTo>
                  <a:lnTo>
                    <a:pt x="13307" y="57778"/>
                  </a:lnTo>
                  <a:lnTo>
                    <a:pt x="13451" y="57663"/>
                  </a:lnTo>
                  <a:lnTo>
                    <a:pt x="13681" y="57663"/>
                  </a:lnTo>
                  <a:lnTo>
                    <a:pt x="13710" y="57519"/>
                  </a:lnTo>
                  <a:lnTo>
                    <a:pt x="13854" y="57375"/>
                  </a:lnTo>
                  <a:lnTo>
                    <a:pt x="13969" y="57490"/>
                  </a:lnTo>
                  <a:lnTo>
                    <a:pt x="14142" y="57519"/>
                  </a:lnTo>
                  <a:lnTo>
                    <a:pt x="14344" y="57404"/>
                  </a:lnTo>
                  <a:lnTo>
                    <a:pt x="14603" y="57346"/>
                  </a:lnTo>
                  <a:lnTo>
                    <a:pt x="15064" y="57000"/>
                  </a:lnTo>
                  <a:lnTo>
                    <a:pt x="15179" y="57000"/>
                  </a:lnTo>
                  <a:lnTo>
                    <a:pt x="15266" y="56943"/>
                  </a:lnTo>
                  <a:lnTo>
                    <a:pt x="15554" y="56885"/>
                  </a:lnTo>
                  <a:lnTo>
                    <a:pt x="15698" y="56684"/>
                  </a:lnTo>
                  <a:lnTo>
                    <a:pt x="15842" y="56741"/>
                  </a:lnTo>
                  <a:lnTo>
                    <a:pt x="16130" y="56655"/>
                  </a:lnTo>
                  <a:lnTo>
                    <a:pt x="16130" y="56511"/>
                  </a:lnTo>
                  <a:lnTo>
                    <a:pt x="16014" y="56338"/>
                  </a:lnTo>
                  <a:lnTo>
                    <a:pt x="16158" y="56280"/>
                  </a:lnTo>
                  <a:lnTo>
                    <a:pt x="16446" y="56252"/>
                  </a:lnTo>
                  <a:lnTo>
                    <a:pt x="16504" y="56050"/>
                  </a:lnTo>
                  <a:lnTo>
                    <a:pt x="16706" y="55935"/>
                  </a:lnTo>
                  <a:lnTo>
                    <a:pt x="16850" y="55964"/>
                  </a:lnTo>
                  <a:lnTo>
                    <a:pt x="17023" y="55906"/>
                  </a:lnTo>
                  <a:lnTo>
                    <a:pt x="17282" y="56021"/>
                  </a:lnTo>
                  <a:lnTo>
                    <a:pt x="17599" y="55964"/>
                  </a:lnTo>
                  <a:lnTo>
                    <a:pt x="17858" y="56165"/>
                  </a:lnTo>
                  <a:lnTo>
                    <a:pt x="18117" y="56165"/>
                  </a:lnTo>
                  <a:lnTo>
                    <a:pt x="18376" y="56050"/>
                  </a:lnTo>
                  <a:lnTo>
                    <a:pt x="18578" y="56079"/>
                  </a:lnTo>
                  <a:lnTo>
                    <a:pt x="18693" y="56338"/>
                  </a:lnTo>
                  <a:lnTo>
                    <a:pt x="18779" y="56424"/>
                  </a:lnTo>
                  <a:lnTo>
                    <a:pt x="18866" y="56626"/>
                  </a:lnTo>
                  <a:lnTo>
                    <a:pt x="19010" y="56828"/>
                  </a:lnTo>
                  <a:lnTo>
                    <a:pt x="19154" y="56914"/>
                  </a:lnTo>
                  <a:lnTo>
                    <a:pt x="19183" y="57029"/>
                  </a:lnTo>
                  <a:lnTo>
                    <a:pt x="19125" y="57231"/>
                  </a:lnTo>
                  <a:lnTo>
                    <a:pt x="19183" y="57433"/>
                  </a:lnTo>
                  <a:lnTo>
                    <a:pt x="19154" y="57519"/>
                  </a:lnTo>
                  <a:lnTo>
                    <a:pt x="18981" y="57577"/>
                  </a:lnTo>
                  <a:lnTo>
                    <a:pt x="19096" y="57778"/>
                  </a:lnTo>
                  <a:lnTo>
                    <a:pt x="19212" y="57893"/>
                  </a:lnTo>
                  <a:lnTo>
                    <a:pt x="19471" y="57721"/>
                  </a:lnTo>
                  <a:lnTo>
                    <a:pt x="19644" y="57865"/>
                  </a:lnTo>
                  <a:lnTo>
                    <a:pt x="19759" y="57836"/>
                  </a:lnTo>
                  <a:lnTo>
                    <a:pt x="19788" y="57605"/>
                  </a:lnTo>
                  <a:lnTo>
                    <a:pt x="19932" y="57548"/>
                  </a:lnTo>
                  <a:lnTo>
                    <a:pt x="20018" y="57778"/>
                  </a:lnTo>
                  <a:lnTo>
                    <a:pt x="20162" y="57778"/>
                  </a:lnTo>
                  <a:lnTo>
                    <a:pt x="20191" y="57605"/>
                  </a:lnTo>
                  <a:lnTo>
                    <a:pt x="20104" y="57375"/>
                  </a:lnTo>
                  <a:lnTo>
                    <a:pt x="20162" y="57346"/>
                  </a:lnTo>
                  <a:lnTo>
                    <a:pt x="20536" y="57605"/>
                  </a:lnTo>
                  <a:lnTo>
                    <a:pt x="20594" y="57980"/>
                  </a:lnTo>
                  <a:lnTo>
                    <a:pt x="20738" y="58239"/>
                  </a:lnTo>
                  <a:lnTo>
                    <a:pt x="20882" y="58239"/>
                  </a:lnTo>
                  <a:lnTo>
                    <a:pt x="21026" y="58066"/>
                  </a:lnTo>
                  <a:lnTo>
                    <a:pt x="20911" y="58009"/>
                  </a:lnTo>
                  <a:lnTo>
                    <a:pt x="20853" y="57893"/>
                  </a:lnTo>
                  <a:lnTo>
                    <a:pt x="21084" y="57836"/>
                  </a:lnTo>
                  <a:lnTo>
                    <a:pt x="21516" y="58037"/>
                  </a:lnTo>
                  <a:lnTo>
                    <a:pt x="21660" y="58037"/>
                  </a:lnTo>
                  <a:lnTo>
                    <a:pt x="21833" y="57893"/>
                  </a:lnTo>
                  <a:lnTo>
                    <a:pt x="21948" y="57951"/>
                  </a:lnTo>
                  <a:lnTo>
                    <a:pt x="21861" y="58181"/>
                  </a:lnTo>
                  <a:lnTo>
                    <a:pt x="21717" y="58297"/>
                  </a:lnTo>
                  <a:lnTo>
                    <a:pt x="21717" y="58585"/>
                  </a:lnTo>
                  <a:lnTo>
                    <a:pt x="21861" y="58786"/>
                  </a:lnTo>
                  <a:lnTo>
                    <a:pt x="22005" y="58786"/>
                  </a:lnTo>
                  <a:lnTo>
                    <a:pt x="22149" y="58613"/>
                  </a:lnTo>
                  <a:lnTo>
                    <a:pt x="22380" y="58556"/>
                  </a:lnTo>
                  <a:lnTo>
                    <a:pt x="22841" y="58642"/>
                  </a:lnTo>
                  <a:lnTo>
                    <a:pt x="22956" y="58729"/>
                  </a:lnTo>
                  <a:lnTo>
                    <a:pt x="23071" y="58642"/>
                  </a:lnTo>
                  <a:lnTo>
                    <a:pt x="23042" y="58383"/>
                  </a:lnTo>
                  <a:lnTo>
                    <a:pt x="23244" y="58297"/>
                  </a:lnTo>
                  <a:lnTo>
                    <a:pt x="23561" y="58268"/>
                  </a:lnTo>
                  <a:lnTo>
                    <a:pt x="23791" y="58124"/>
                  </a:lnTo>
                  <a:lnTo>
                    <a:pt x="23878" y="57922"/>
                  </a:lnTo>
                  <a:lnTo>
                    <a:pt x="24050" y="57778"/>
                  </a:lnTo>
                  <a:lnTo>
                    <a:pt x="24050" y="57634"/>
                  </a:lnTo>
                  <a:lnTo>
                    <a:pt x="24310" y="57375"/>
                  </a:lnTo>
                  <a:lnTo>
                    <a:pt x="24482" y="57317"/>
                  </a:lnTo>
                  <a:lnTo>
                    <a:pt x="24655" y="57145"/>
                  </a:lnTo>
                  <a:lnTo>
                    <a:pt x="24914" y="57087"/>
                  </a:lnTo>
                  <a:lnTo>
                    <a:pt x="25174" y="57000"/>
                  </a:lnTo>
                  <a:lnTo>
                    <a:pt x="25318" y="57058"/>
                  </a:lnTo>
                  <a:lnTo>
                    <a:pt x="25289" y="57260"/>
                  </a:lnTo>
                  <a:lnTo>
                    <a:pt x="25116" y="57461"/>
                  </a:lnTo>
                  <a:lnTo>
                    <a:pt x="24943" y="57519"/>
                  </a:lnTo>
                  <a:lnTo>
                    <a:pt x="25030" y="57663"/>
                  </a:lnTo>
                  <a:lnTo>
                    <a:pt x="27017" y="59189"/>
                  </a:lnTo>
                  <a:lnTo>
                    <a:pt x="29753" y="62588"/>
                  </a:lnTo>
                  <a:lnTo>
                    <a:pt x="30041" y="62559"/>
                  </a:lnTo>
                  <a:lnTo>
                    <a:pt x="30214" y="62444"/>
                  </a:lnTo>
                  <a:lnTo>
                    <a:pt x="30272" y="62300"/>
                  </a:lnTo>
                  <a:lnTo>
                    <a:pt x="30214" y="62243"/>
                  </a:lnTo>
                  <a:lnTo>
                    <a:pt x="30185" y="62012"/>
                  </a:lnTo>
                  <a:lnTo>
                    <a:pt x="30387" y="61926"/>
                  </a:lnTo>
                  <a:lnTo>
                    <a:pt x="30704" y="62070"/>
                  </a:lnTo>
                  <a:lnTo>
                    <a:pt x="30675" y="62243"/>
                  </a:lnTo>
                  <a:lnTo>
                    <a:pt x="30675" y="62387"/>
                  </a:lnTo>
                  <a:lnTo>
                    <a:pt x="30934" y="62444"/>
                  </a:lnTo>
                  <a:lnTo>
                    <a:pt x="31107" y="62617"/>
                  </a:lnTo>
                  <a:lnTo>
                    <a:pt x="31280" y="62617"/>
                  </a:lnTo>
                  <a:lnTo>
                    <a:pt x="31453" y="62531"/>
                  </a:lnTo>
                  <a:lnTo>
                    <a:pt x="31625" y="62502"/>
                  </a:lnTo>
                  <a:lnTo>
                    <a:pt x="31913" y="62646"/>
                  </a:lnTo>
                  <a:lnTo>
                    <a:pt x="32144" y="62531"/>
                  </a:lnTo>
                  <a:lnTo>
                    <a:pt x="32345" y="62588"/>
                  </a:lnTo>
                  <a:lnTo>
                    <a:pt x="32547" y="62502"/>
                  </a:lnTo>
                  <a:lnTo>
                    <a:pt x="32605" y="62387"/>
                  </a:lnTo>
                  <a:lnTo>
                    <a:pt x="32547" y="62271"/>
                  </a:lnTo>
                  <a:lnTo>
                    <a:pt x="32576" y="62156"/>
                  </a:lnTo>
                  <a:lnTo>
                    <a:pt x="32950" y="62099"/>
                  </a:lnTo>
                  <a:lnTo>
                    <a:pt x="33354" y="62099"/>
                  </a:lnTo>
                  <a:lnTo>
                    <a:pt x="33670" y="62185"/>
                  </a:lnTo>
                  <a:lnTo>
                    <a:pt x="34016" y="62444"/>
                  </a:lnTo>
                  <a:lnTo>
                    <a:pt x="34189" y="62761"/>
                  </a:lnTo>
                  <a:lnTo>
                    <a:pt x="34304" y="63020"/>
                  </a:lnTo>
                  <a:lnTo>
                    <a:pt x="34419" y="63020"/>
                  </a:lnTo>
                  <a:lnTo>
                    <a:pt x="34650" y="63078"/>
                  </a:lnTo>
                  <a:lnTo>
                    <a:pt x="34909" y="63251"/>
                  </a:lnTo>
                  <a:lnTo>
                    <a:pt x="34995" y="63251"/>
                  </a:lnTo>
                  <a:lnTo>
                    <a:pt x="35168" y="63337"/>
                  </a:lnTo>
                  <a:lnTo>
                    <a:pt x="35168" y="63452"/>
                  </a:lnTo>
                  <a:lnTo>
                    <a:pt x="35139" y="63567"/>
                  </a:lnTo>
                  <a:lnTo>
                    <a:pt x="35139" y="63740"/>
                  </a:lnTo>
                  <a:lnTo>
                    <a:pt x="35197" y="63884"/>
                  </a:lnTo>
                  <a:lnTo>
                    <a:pt x="35312" y="63999"/>
                  </a:lnTo>
                  <a:lnTo>
                    <a:pt x="35341" y="64057"/>
                  </a:lnTo>
                  <a:lnTo>
                    <a:pt x="35456" y="64057"/>
                  </a:lnTo>
                  <a:lnTo>
                    <a:pt x="35658" y="64143"/>
                  </a:lnTo>
                  <a:lnTo>
                    <a:pt x="35831" y="64230"/>
                  </a:lnTo>
                  <a:lnTo>
                    <a:pt x="35888" y="64115"/>
                  </a:lnTo>
                  <a:lnTo>
                    <a:pt x="36090" y="64028"/>
                  </a:lnTo>
                  <a:lnTo>
                    <a:pt x="36608" y="63999"/>
                  </a:lnTo>
                  <a:lnTo>
                    <a:pt x="36839" y="63913"/>
                  </a:lnTo>
                  <a:lnTo>
                    <a:pt x="36954" y="63711"/>
                  </a:lnTo>
                  <a:lnTo>
                    <a:pt x="37184" y="63596"/>
                  </a:lnTo>
                  <a:lnTo>
                    <a:pt x="37300" y="63654"/>
                  </a:lnTo>
                  <a:lnTo>
                    <a:pt x="37213" y="63942"/>
                  </a:lnTo>
                  <a:lnTo>
                    <a:pt x="37271" y="64115"/>
                  </a:lnTo>
                  <a:lnTo>
                    <a:pt x="37415" y="64143"/>
                  </a:lnTo>
                  <a:lnTo>
                    <a:pt x="37674" y="64374"/>
                  </a:lnTo>
                  <a:lnTo>
                    <a:pt x="37991" y="64489"/>
                  </a:lnTo>
                  <a:lnTo>
                    <a:pt x="38048" y="64547"/>
                  </a:lnTo>
                  <a:lnTo>
                    <a:pt x="38192" y="64547"/>
                  </a:lnTo>
                  <a:lnTo>
                    <a:pt x="38423" y="64633"/>
                  </a:lnTo>
                  <a:lnTo>
                    <a:pt x="38509" y="64633"/>
                  </a:lnTo>
                  <a:lnTo>
                    <a:pt x="38509" y="64604"/>
                  </a:lnTo>
                  <a:lnTo>
                    <a:pt x="38682" y="64201"/>
                  </a:lnTo>
                  <a:lnTo>
                    <a:pt x="38884" y="64086"/>
                  </a:lnTo>
                  <a:lnTo>
                    <a:pt x="39402" y="64115"/>
                  </a:lnTo>
                  <a:lnTo>
                    <a:pt x="39460" y="63999"/>
                  </a:lnTo>
                  <a:lnTo>
                    <a:pt x="39661" y="63798"/>
                  </a:lnTo>
                  <a:lnTo>
                    <a:pt x="40007" y="63654"/>
                  </a:lnTo>
                  <a:lnTo>
                    <a:pt x="40036" y="63452"/>
                  </a:lnTo>
                  <a:lnTo>
                    <a:pt x="40122" y="63222"/>
                  </a:lnTo>
                  <a:lnTo>
                    <a:pt x="40410" y="63078"/>
                  </a:lnTo>
                  <a:lnTo>
                    <a:pt x="40410" y="62934"/>
                  </a:lnTo>
                  <a:lnTo>
                    <a:pt x="40583" y="62761"/>
                  </a:lnTo>
                  <a:lnTo>
                    <a:pt x="40785" y="62703"/>
                  </a:lnTo>
                  <a:lnTo>
                    <a:pt x="40929" y="62502"/>
                  </a:lnTo>
                  <a:lnTo>
                    <a:pt x="41015" y="62415"/>
                  </a:lnTo>
                  <a:lnTo>
                    <a:pt x="40900" y="62300"/>
                  </a:lnTo>
                  <a:lnTo>
                    <a:pt x="40900" y="62156"/>
                  </a:lnTo>
                  <a:lnTo>
                    <a:pt x="40957" y="62070"/>
                  </a:lnTo>
                  <a:lnTo>
                    <a:pt x="41332" y="62156"/>
                  </a:lnTo>
                  <a:lnTo>
                    <a:pt x="41476" y="62070"/>
                  </a:lnTo>
                  <a:lnTo>
                    <a:pt x="41591" y="61782"/>
                  </a:lnTo>
                  <a:lnTo>
                    <a:pt x="41793" y="61724"/>
                  </a:lnTo>
                  <a:lnTo>
                    <a:pt x="42167" y="61666"/>
                  </a:lnTo>
                  <a:lnTo>
                    <a:pt x="42398" y="61609"/>
                  </a:lnTo>
                  <a:lnTo>
                    <a:pt x="42570" y="61609"/>
                  </a:lnTo>
                  <a:lnTo>
                    <a:pt x="42830" y="61638"/>
                  </a:lnTo>
                  <a:lnTo>
                    <a:pt x="43002" y="61522"/>
                  </a:lnTo>
                  <a:lnTo>
                    <a:pt x="43060" y="61522"/>
                  </a:lnTo>
                  <a:lnTo>
                    <a:pt x="43204" y="61724"/>
                  </a:lnTo>
                  <a:lnTo>
                    <a:pt x="43204" y="61839"/>
                  </a:lnTo>
                  <a:lnTo>
                    <a:pt x="43348" y="61983"/>
                  </a:lnTo>
                  <a:lnTo>
                    <a:pt x="43578" y="61955"/>
                  </a:lnTo>
                  <a:lnTo>
                    <a:pt x="43694" y="61926"/>
                  </a:lnTo>
                  <a:lnTo>
                    <a:pt x="43895" y="61926"/>
                  </a:lnTo>
                  <a:lnTo>
                    <a:pt x="44068" y="61811"/>
                  </a:lnTo>
                  <a:lnTo>
                    <a:pt x="44414" y="61811"/>
                  </a:lnTo>
                  <a:lnTo>
                    <a:pt x="44500" y="61983"/>
                  </a:lnTo>
                  <a:lnTo>
                    <a:pt x="44529" y="62156"/>
                  </a:lnTo>
                  <a:lnTo>
                    <a:pt x="44587" y="62300"/>
                  </a:lnTo>
                  <a:lnTo>
                    <a:pt x="45134" y="62617"/>
                  </a:lnTo>
                  <a:lnTo>
                    <a:pt x="45335" y="62790"/>
                  </a:lnTo>
                  <a:lnTo>
                    <a:pt x="45739" y="62963"/>
                  </a:lnTo>
                  <a:lnTo>
                    <a:pt x="45883" y="62905"/>
                  </a:lnTo>
                  <a:lnTo>
                    <a:pt x="46113" y="62819"/>
                  </a:lnTo>
                  <a:lnTo>
                    <a:pt x="46372" y="62646"/>
                  </a:lnTo>
                  <a:lnTo>
                    <a:pt x="46545" y="62617"/>
                  </a:lnTo>
                  <a:lnTo>
                    <a:pt x="46747" y="62675"/>
                  </a:lnTo>
                  <a:lnTo>
                    <a:pt x="46920" y="62790"/>
                  </a:lnTo>
                  <a:lnTo>
                    <a:pt x="47092" y="62732"/>
                  </a:lnTo>
                  <a:lnTo>
                    <a:pt x="47582" y="62732"/>
                  </a:lnTo>
                  <a:lnTo>
                    <a:pt x="47784" y="62819"/>
                  </a:lnTo>
                  <a:lnTo>
                    <a:pt x="47985" y="62790"/>
                  </a:lnTo>
                  <a:lnTo>
                    <a:pt x="48014" y="62732"/>
                  </a:lnTo>
                  <a:lnTo>
                    <a:pt x="48244" y="62790"/>
                  </a:lnTo>
                  <a:lnTo>
                    <a:pt x="48619" y="62732"/>
                  </a:lnTo>
                  <a:lnTo>
                    <a:pt x="48821" y="62415"/>
                  </a:lnTo>
                  <a:lnTo>
                    <a:pt x="48705" y="62271"/>
                  </a:lnTo>
                  <a:lnTo>
                    <a:pt x="48475" y="62099"/>
                  </a:lnTo>
                  <a:lnTo>
                    <a:pt x="48475" y="61782"/>
                  </a:lnTo>
                  <a:lnTo>
                    <a:pt x="48561" y="61407"/>
                  </a:lnTo>
                  <a:lnTo>
                    <a:pt x="48504" y="61263"/>
                  </a:lnTo>
                  <a:lnTo>
                    <a:pt x="48302" y="61206"/>
                  </a:lnTo>
                  <a:lnTo>
                    <a:pt x="48187" y="61062"/>
                  </a:lnTo>
                  <a:lnTo>
                    <a:pt x="47870" y="60975"/>
                  </a:lnTo>
                  <a:lnTo>
                    <a:pt x="47784" y="60687"/>
                  </a:lnTo>
                  <a:lnTo>
                    <a:pt x="47784" y="60140"/>
                  </a:lnTo>
                  <a:lnTo>
                    <a:pt x="48014" y="59881"/>
                  </a:lnTo>
                  <a:lnTo>
                    <a:pt x="48014" y="59737"/>
                  </a:lnTo>
                  <a:lnTo>
                    <a:pt x="48129" y="59535"/>
                  </a:lnTo>
                  <a:lnTo>
                    <a:pt x="48302" y="59478"/>
                  </a:lnTo>
                  <a:lnTo>
                    <a:pt x="48417" y="59506"/>
                  </a:lnTo>
                  <a:lnTo>
                    <a:pt x="48504" y="59333"/>
                  </a:lnTo>
                  <a:lnTo>
                    <a:pt x="48446" y="59132"/>
                  </a:lnTo>
                  <a:lnTo>
                    <a:pt x="48475" y="58959"/>
                  </a:lnTo>
                  <a:lnTo>
                    <a:pt x="48619" y="58844"/>
                  </a:lnTo>
                  <a:lnTo>
                    <a:pt x="48821" y="58844"/>
                  </a:lnTo>
                  <a:lnTo>
                    <a:pt x="48965" y="58959"/>
                  </a:lnTo>
                  <a:lnTo>
                    <a:pt x="49253" y="59045"/>
                  </a:lnTo>
                  <a:lnTo>
                    <a:pt x="49569" y="59189"/>
                  </a:lnTo>
                  <a:lnTo>
                    <a:pt x="49598" y="59247"/>
                  </a:lnTo>
                  <a:lnTo>
                    <a:pt x="49857" y="59333"/>
                  </a:lnTo>
                  <a:lnTo>
                    <a:pt x="50145" y="59362"/>
                  </a:lnTo>
                  <a:lnTo>
                    <a:pt x="50549" y="59362"/>
                  </a:lnTo>
                  <a:lnTo>
                    <a:pt x="50693" y="59449"/>
                  </a:lnTo>
                  <a:lnTo>
                    <a:pt x="50808" y="59564"/>
                  </a:lnTo>
                  <a:lnTo>
                    <a:pt x="51067" y="59593"/>
                  </a:lnTo>
                  <a:lnTo>
                    <a:pt x="51240" y="59650"/>
                  </a:lnTo>
                  <a:lnTo>
                    <a:pt x="51442" y="59679"/>
                  </a:lnTo>
                  <a:lnTo>
                    <a:pt x="51902" y="59679"/>
                  </a:lnTo>
                  <a:lnTo>
                    <a:pt x="52075" y="59737"/>
                  </a:lnTo>
                  <a:lnTo>
                    <a:pt x="52162" y="59910"/>
                  </a:lnTo>
                  <a:lnTo>
                    <a:pt x="52162" y="60054"/>
                  </a:lnTo>
                  <a:lnTo>
                    <a:pt x="52277" y="60226"/>
                  </a:lnTo>
                  <a:lnTo>
                    <a:pt x="52277" y="60370"/>
                  </a:lnTo>
                  <a:lnTo>
                    <a:pt x="52363" y="60514"/>
                  </a:lnTo>
                  <a:lnTo>
                    <a:pt x="52478" y="60745"/>
                  </a:lnTo>
                  <a:lnTo>
                    <a:pt x="52478" y="60946"/>
                  </a:lnTo>
                  <a:lnTo>
                    <a:pt x="52622" y="61062"/>
                  </a:lnTo>
                  <a:lnTo>
                    <a:pt x="52738" y="61062"/>
                  </a:lnTo>
                  <a:lnTo>
                    <a:pt x="52968" y="61263"/>
                  </a:lnTo>
                  <a:lnTo>
                    <a:pt x="53026" y="61378"/>
                  </a:lnTo>
                  <a:lnTo>
                    <a:pt x="53371" y="61494"/>
                  </a:lnTo>
                  <a:lnTo>
                    <a:pt x="53717" y="61666"/>
                  </a:lnTo>
                  <a:lnTo>
                    <a:pt x="53861" y="61666"/>
                  </a:lnTo>
                  <a:lnTo>
                    <a:pt x="53947" y="61580"/>
                  </a:lnTo>
                  <a:lnTo>
                    <a:pt x="54293" y="61609"/>
                  </a:lnTo>
                  <a:lnTo>
                    <a:pt x="54437" y="61494"/>
                  </a:lnTo>
                  <a:lnTo>
                    <a:pt x="54610" y="61522"/>
                  </a:lnTo>
                  <a:lnTo>
                    <a:pt x="54725" y="61551"/>
                  </a:lnTo>
                  <a:lnTo>
                    <a:pt x="54869" y="61522"/>
                  </a:lnTo>
                  <a:lnTo>
                    <a:pt x="55071" y="61321"/>
                  </a:lnTo>
                  <a:lnTo>
                    <a:pt x="55388" y="61206"/>
                  </a:lnTo>
                  <a:lnTo>
                    <a:pt x="55848" y="61177"/>
                  </a:lnTo>
                  <a:lnTo>
                    <a:pt x="56050" y="61033"/>
                  </a:lnTo>
                  <a:lnTo>
                    <a:pt x="56367" y="61033"/>
                  </a:lnTo>
                  <a:lnTo>
                    <a:pt x="56626" y="60946"/>
                  </a:lnTo>
                  <a:lnTo>
                    <a:pt x="56885" y="61090"/>
                  </a:lnTo>
                  <a:lnTo>
                    <a:pt x="57202" y="61119"/>
                  </a:lnTo>
                  <a:lnTo>
                    <a:pt x="57634" y="61119"/>
                  </a:lnTo>
                  <a:lnTo>
                    <a:pt x="57865" y="61436"/>
                  </a:lnTo>
                  <a:lnTo>
                    <a:pt x="58268" y="61580"/>
                  </a:lnTo>
                  <a:lnTo>
                    <a:pt x="58585" y="61580"/>
                  </a:lnTo>
                  <a:lnTo>
                    <a:pt x="58815" y="61522"/>
                  </a:lnTo>
                  <a:lnTo>
                    <a:pt x="58930" y="61638"/>
                  </a:lnTo>
                  <a:lnTo>
                    <a:pt x="59045" y="61983"/>
                  </a:lnTo>
                  <a:lnTo>
                    <a:pt x="59276" y="62127"/>
                  </a:lnTo>
                  <a:lnTo>
                    <a:pt x="59420" y="62214"/>
                  </a:lnTo>
                  <a:lnTo>
                    <a:pt x="59564" y="62243"/>
                  </a:lnTo>
                  <a:lnTo>
                    <a:pt x="59737" y="62444"/>
                  </a:lnTo>
                  <a:lnTo>
                    <a:pt x="59910" y="62444"/>
                  </a:lnTo>
                  <a:lnTo>
                    <a:pt x="60428" y="62415"/>
                  </a:lnTo>
                  <a:lnTo>
                    <a:pt x="60860" y="62531"/>
                  </a:lnTo>
                  <a:lnTo>
                    <a:pt x="61522" y="62531"/>
                  </a:lnTo>
                  <a:lnTo>
                    <a:pt x="61810" y="62502"/>
                  </a:lnTo>
                  <a:lnTo>
                    <a:pt x="61926" y="62415"/>
                  </a:lnTo>
                  <a:lnTo>
                    <a:pt x="62156" y="62415"/>
                  </a:lnTo>
                  <a:lnTo>
                    <a:pt x="62387" y="62502"/>
                  </a:lnTo>
                  <a:lnTo>
                    <a:pt x="62502" y="62502"/>
                  </a:lnTo>
                  <a:lnTo>
                    <a:pt x="62675" y="62214"/>
                  </a:lnTo>
                  <a:lnTo>
                    <a:pt x="63107" y="61983"/>
                  </a:lnTo>
                  <a:lnTo>
                    <a:pt x="63366" y="61983"/>
                  </a:lnTo>
                  <a:lnTo>
                    <a:pt x="63539" y="61782"/>
                  </a:lnTo>
                  <a:lnTo>
                    <a:pt x="63711" y="61753"/>
                  </a:lnTo>
                  <a:lnTo>
                    <a:pt x="64230" y="61782"/>
                  </a:lnTo>
                  <a:lnTo>
                    <a:pt x="64432" y="61580"/>
                  </a:lnTo>
                  <a:lnTo>
                    <a:pt x="64518" y="61350"/>
                  </a:lnTo>
                  <a:lnTo>
                    <a:pt x="64518" y="61263"/>
                  </a:lnTo>
                  <a:lnTo>
                    <a:pt x="64662" y="61033"/>
                  </a:lnTo>
                  <a:lnTo>
                    <a:pt x="64892" y="60918"/>
                  </a:lnTo>
                  <a:lnTo>
                    <a:pt x="65036" y="60745"/>
                  </a:lnTo>
                  <a:lnTo>
                    <a:pt x="65123" y="60514"/>
                  </a:lnTo>
                  <a:lnTo>
                    <a:pt x="65296" y="60370"/>
                  </a:lnTo>
                  <a:lnTo>
                    <a:pt x="65497" y="60370"/>
                  </a:lnTo>
                  <a:lnTo>
                    <a:pt x="65555" y="60428"/>
                  </a:lnTo>
                  <a:lnTo>
                    <a:pt x="65900" y="60342"/>
                  </a:lnTo>
                  <a:lnTo>
                    <a:pt x="66102" y="60370"/>
                  </a:lnTo>
                  <a:lnTo>
                    <a:pt x="66361" y="60543"/>
                  </a:lnTo>
                  <a:lnTo>
                    <a:pt x="66505" y="60716"/>
                  </a:lnTo>
                  <a:lnTo>
                    <a:pt x="66678" y="60802"/>
                  </a:lnTo>
                  <a:lnTo>
                    <a:pt x="66880" y="60687"/>
                  </a:lnTo>
                  <a:lnTo>
                    <a:pt x="66995" y="60774"/>
                  </a:lnTo>
                  <a:lnTo>
                    <a:pt x="67197" y="60745"/>
                  </a:lnTo>
                  <a:lnTo>
                    <a:pt x="67427" y="60601"/>
                  </a:lnTo>
                  <a:lnTo>
                    <a:pt x="67456" y="60514"/>
                  </a:lnTo>
                  <a:lnTo>
                    <a:pt x="67801" y="60428"/>
                  </a:lnTo>
                  <a:lnTo>
                    <a:pt x="68233" y="60572"/>
                  </a:lnTo>
                  <a:lnTo>
                    <a:pt x="68349" y="60687"/>
                  </a:lnTo>
                  <a:lnTo>
                    <a:pt x="68464" y="60630"/>
                  </a:lnTo>
                  <a:lnTo>
                    <a:pt x="68608" y="60658"/>
                  </a:lnTo>
                  <a:lnTo>
                    <a:pt x="68665" y="60745"/>
                  </a:lnTo>
                  <a:lnTo>
                    <a:pt x="68867" y="60687"/>
                  </a:lnTo>
                  <a:lnTo>
                    <a:pt x="69184" y="60745"/>
                  </a:lnTo>
                  <a:lnTo>
                    <a:pt x="69328" y="60889"/>
                  </a:lnTo>
                  <a:lnTo>
                    <a:pt x="69472" y="60860"/>
                  </a:lnTo>
                  <a:lnTo>
                    <a:pt x="69990" y="60370"/>
                  </a:lnTo>
                  <a:lnTo>
                    <a:pt x="70250" y="60169"/>
                  </a:lnTo>
                  <a:lnTo>
                    <a:pt x="70653" y="60111"/>
                  </a:lnTo>
                  <a:lnTo>
                    <a:pt x="70826" y="59938"/>
                  </a:lnTo>
                  <a:lnTo>
                    <a:pt x="70883" y="59737"/>
                  </a:lnTo>
                  <a:lnTo>
                    <a:pt x="70826" y="59506"/>
                  </a:lnTo>
                  <a:lnTo>
                    <a:pt x="70739" y="59449"/>
                  </a:lnTo>
                  <a:lnTo>
                    <a:pt x="70653" y="59506"/>
                  </a:lnTo>
                  <a:lnTo>
                    <a:pt x="70595" y="59449"/>
                  </a:lnTo>
                  <a:lnTo>
                    <a:pt x="70480" y="59420"/>
                  </a:lnTo>
                  <a:lnTo>
                    <a:pt x="70451" y="59132"/>
                  </a:lnTo>
                  <a:lnTo>
                    <a:pt x="70509" y="59017"/>
                  </a:lnTo>
                  <a:lnTo>
                    <a:pt x="70509" y="58700"/>
                  </a:lnTo>
                  <a:lnTo>
                    <a:pt x="70422" y="58498"/>
                  </a:lnTo>
                  <a:lnTo>
                    <a:pt x="70480" y="58383"/>
                  </a:lnTo>
                  <a:lnTo>
                    <a:pt x="70595" y="58297"/>
                  </a:lnTo>
                  <a:lnTo>
                    <a:pt x="70624" y="58095"/>
                  </a:lnTo>
                  <a:lnTo>
                    <a:pt x="70480" y="57951"/>
                  </a:lnTo>
                  <a:lnTo>
                    <a:pt x="70451" y="57721"/>
                  </a:lnTo>
                  <a:lnTo>
                    <a:pt x="70509" y="57605"/>
                  </a:lnTo>
                  <a:lnTo>
                    <a:pt x="70394" y="57404"/>
                  </a:lnTo>
                  <a:lnTo>
                    <a:pt x="70394" y="57231"/>
                  </a:lnTo>
                  <a:lnTo>
                    <a:pt x="70538" y="57000"/>
                  </a:lnTo>
                  <a:lnTo>
                    <a:pt x="70682" y="56885"/>
                  </a:lnTo>
                  <a:lnTo>
                    <a:pt x="70710" y="56626"/>
                  </a:lnTo>
                  <a:lnTo>
                    <a:pt x="70854" y="56424"/>
                  </a:lnTo>
                  <a:lnTo>
                    <a:pt x="70998" y="56309"/>
                  </a:lnTo>
                  <a:lnTo>
                    <a:pt x="70998" y="56050"/>
                  </a:lnTo>
                  <a:lnTo>
                    <a:pt x="70970" y="55906"/>
                  </a:lnTo>
                  <a:lnTo>
                    <a:pt x="70970" y="55733"/>
                  </a:lnTo>
                  <a:lnTo>
                    <a:pt x="70797" y="55618"/>
                  </a:lnTo>
                  <a:lnTo>
                    <a:pt x="70710" y="55416"/>
                  </a:lnTo>
                  <a:lnTo>
                    <a:pt x="70566" y="55157"/>
                  </a:lnTo>
                  <a:lnTo>
                    <a:pt x="70422" y="55128"/>
                  </a:lnTo>
                  <a:lnTo>
                    <a:pt x="70278" y="55186"/>
                  </a:lnTo>
                  <a:lnTo>
                    <a:pt x="70019" y="55330"/>
                  </a:lnTo>
                  <a:lnTo>
                    <a:pt x="69904" y="55330"/>
                  </a:lnTo>
                  <a:lnTo>
                    <a:pt x="69846" y="55244"/>
                  </a:lnTo>
                  <a:lnTo>
                    <a:pt x="69846" y="54956"/>
                  </a:lnTo>
                  <a:lnTo>
                    <a:pt x="69904" y="54869"/>
                  </a:lnTo>
                  <a:lnTo>
                    <a:pt x="69904" y="54754"/>
                  </a:lnTo>
                  <a:lnTo>
                    <a:pt x="69990" y="54639"/>
                  </a:lnTo>
                  <a:lnTo>
                    <a:pt x="70048" y="54437"/>
                  </a:lnTo>
                  <a:lnTo>
                    <a:pt x="70221" y="54235"/>
                  </a:lnTo>
                  <a:lnTo>
                    <a:pt x="70221" y="54091"/>
                  </a:lnTo>
                  <a:lnTo>
                    <a:pt x="70336" y="54005"/>
                  </a:lnTo>
                  <a:lnTo>
                    <a:pt x="70624" y="53976"/>
                  </a:lnTo>
                  <a:lnTo>
                    <a:pt x="70768" y="53919"/>
                  </a:lnTo>
                  <a:lnTo>
                    <a:pt x="70912" y="53919"/>
                  </a:lnTo>
                  <a:lnTo>
                    <a:pt x="70941" y="53861"/>
                  </a:lnTo>
                  <a:lnTo>
                    <a:pt x="71114" y="53890"/>
                  </a:lnTo>
                  <a:lnTo>
                    <a:pt x="71287" y="53803"/>
                  </a:lnTo>
                  <a:lnTo>
                    <a:pt x="71373" y="53631"/>
                  </a:lnTo>
                  <a:lnTo>
                    <a:pt x="71546" y="53631"/>
                  </a:lnTo>
                  <a:lnTo>
                    <a:pt x="71690" y="53487"/>
                  </a:lnTo>
                  <a:lnTo>
                    <a:pt x="71920" y="53544"/>
                  </a:lnTo>
                  <a:lnTo>
                    <a:pt x="72064" y="53515"/>
                  </a:lnTo>
                  <a:lnTo>
                    <a:pt x="72295" y="53515"/>
                  </a:lnTo>
                  <a:lnTo>
                    <a:pt x="72381" y="53429"/>
                  </a:lnTo>
                  <a:lnTo>
                    <a:pt x="72467" y="53429"/>
                  </a:lnTo>
                  <a:lnTo>
                    <a:pt x="72554" y="53256"/>
                  </a:lnTo>
                  <a:lnTo>
                    <a:pt x="72871" y="53227"/>
                  </a:lnTo>
                  <a:lnTo>
                    <a:pt x="72928" y="53199"/>
                  </a:lnTo>
                  <a:lnTo>
                    <a:pt x="73043" y="53227"/>
                  </a:lnTo>
                  <a:lnTo>
                    <a:pt x="73216" y="53256"/>
                  </a:lnTo>
                  <a:lnTo>
                    <a:pt x="73389" y="53343"/>
                  </a:lnTo>
                  <a:lnTo>
                    <a:pt x="73735" y="53400"/>
                  </a:lnTo>
                  <a:lnTo>
                    <a:pt x="73879" y="53515"/>
                  </a:lnTo>
                  <a:lnTo>
                    <a:pt x="73908" y="53602"/>
                  </a:lnTo>
                  <a:lnTo>
                    <a:pt x="74167" y="53602"/>
                  </a:lnTo>
                  <a:lnTo>
                    <a:pt x="74311" y="53544"/>
                  </a:lnTo>
                  <a:lnTo>
                    <a:pt x="74397" y="53631"/>
                  </a:lnTo>
                  <a:lnTo>
                    <a:pt x="74599" y="53717"/>
                  </a:lnTo>
                  <a:lnTo>
                    <a:pt x="74685" y="53688"/>
                  </a:lnTo>
                  <a:lnTo>
                    <a:pt x="74656" y="53544"/>
                  </a:lnTo>
                  <a:lnTo>
                    <a:pt x="74772" y="53487"/>
                  </a:lnTo>
                  <a:lnTo>
                    <a:pt x="74858" y="53515"/>
                  </a:lnTo>
                  <a:lnTo>
                    <a:pt x="75031" y="53515"/>
                  </a:lnTo>
                  <a:lnTo>
                    <a:pt x="75117" y="53487"/>
                  </a:lnTo>
                  <a:lnTo>
                    <a:pt x="75204" y="53602"/>
                  </a:lnTo>
                  <a:lnTo>
                    <a:pt x="75319" y="53602"/>
                  </a:lnTo>
                  <a:lnTo>
                    <a:pt x="75463" y="53659"/>
                  </a:lnTo>
                  <a:lnTo>
                    <a:pt x="75549" y="53746"/>
                  </a:lnTo>
                  <a:lnTo>
                    <a:pt x="75520" y="53861"/>
                  </a:lnTo>
                  <a:lnTo>
                    <a:pt x="75549" y="53976"/>
                  </a:lnTo>
                  <a:lnTo>
                    <a:pt x="75665" y="53976"/>
                  </a:lnTo>
                  <a:lnTo>
                    <a:pt x="75722" y="54063"/>
                  </a:lnTo>
                  <a:lnTo>
                    <a:pt x="75837" y="53976"/>
                  </a:lnTo>
                  <a:lnTo>
                    <a:pt x="75981" y="54005"/>
                  </a:lnTo>
                  <a:lnTo>
                    <a:pt x="76039" y="54120"/>
                  </a:lnTo>
                  <a:lnTo>
                    <a:pt x="75981" y="54235"/>
                  </a:lnTo>
                  <a:lnTo>
                    <a:pt x="76010" y="54322"/>
                  </a:lnTo>
                  <a:lnTo>
                    <a:pt x="76212" y="54379"/>
                  </a:lnTo>
                  <a:lnTo>
                    <a:pt x="76327" y="54351"/>
                  </a:lnTo>
                  <a:lnTo>
                    <a:pt x="76385" y="54437"/>
                  </a:lnTo>
                  <a:lnTo>
                    <a:pt x="76385" y="54523"/>
                  </a:lnTo>
                  <a:lnTo>
                    <a:pt x="76500" y="54610"/>
                  </a:lnTo>
                  <a:lnTo>
                    <a:pt x="76586" y="54725"/>
                  </a:lnTo>
                  <a:lnTo>
                    <a:pt x="76586" y="54869"/>
                  </a:lnTo>
                  <a:lnTo>
                    <a:pt x="76644" y="55013"/>
                  </a:lnTo>
                  <a:lnTo>
                    <a:pt x="76644" y="55128"/>
                  </a:lnTo>
                  <a:lnTo>
                    <a:pt x="76701" y="55186"/>
                  </a:lnTo>
                  <a:lnTo>
                    <a:pt x="76989" y="55215"/>
                  </a:lnTo>
                  <a:lnTo>
                    <a:pt x="77018" y="55330"/>
                  </a:lnTo>
                  <a:lnTo>
                    <a:pt x="76932" y="55474"/>
                  </a:lnTo>
                  <a:lnTo>
                    <a:pt x="76961" y="55589"/>
                  </a:lnTo>
                  <a:lnTo>
                    <a:pt x="77220" y="55762"/>
                  </a:lnTo>
                  <a:lnTo>
                    <a:pt x="77306" y="55935"/>
                  </a:lnTo>
                  <a:lnTo>
                    <a:pt x="77450" y="56108"/>
                  </a:lnTo>
                  <a:lnTo>
                    <a:pt x="77479" y="56280"/>
                  </a:lnTo>
                  <a:lnTo>
                    <a:pt x="77594" y="56338"/>
                  </a:lnTo>
                  <a:lnTo>
                    <a:pt x="77681" y="56511"/>
                  </a:lnTo>
                  <a:lnTo>
                    <a:pt x="77825" y="56626"/>
                  </a:lnTo>
                  <a:lnTo>
                    <a:pt x="77796" y="56712"/>
                  </a:lnTo>
                  <a:lnTo>
                    <a:pt x="77767" y="56828"/>
                  </a:lnTo>
                  <a:lnTo>
                    <a:pt x="77854" y="56885"/>
                  </a:lnTo>
                  <a:lnTo>
                    <a:pt x="77940" y="56828"/>
                  </a:lnTo>
                  <a:lnTo>
                    <a:pt x="78055" y="57000"/>
                  </a:lnTo>
                  <a:lnTo>
                    <a:pt x="78084" y="57145"/>
                  </a:lnTo>
                  <a:lnTo>
                    <a:pt x="78286" y="57433"/>
                  </a:lnTo>
                  <a:lnTo>
                    <a:pt x="78689" y="57663"/>
                  </a:lnTo>
                  <a:lnTo>
                    <a:pt x="78775" y="57893"/>
                  </a:lnTo>
                  <a:lnTo>
                    <a:pt x="78804" y="58124"/>
                  </a:lnTo>
                  <a:lnTo>
                    <a:pt x="78890" y="58181"/>
                  </a:lnTo>
                  <a:lnTo>
                    <a:pt x="78890" y="58412"/>
                  </a:lnTo>
                  <a:lnTo>
                    <a:pt x="79034" y="58469"/>
                  </a:lnTo>
                  <a:lnTo>
                    <a:pt x="79150" y="58498"/>
                  </a:lnTo>
                  <a:lnTo>
                    <a:pt x="79207" y="58700"/>
                  </a:lnTo>
                  <a:lnTo>
                    <a:pt x="79178" y="58844"/>
                  </a:lnTo>
                  <a:lnTo>
                    <a:pt x="79294" y="59074"/>
                  </a:lnTo>
                  <a:lnTo>
                    <a:pt x="79553" y="59333"/>
                  </a:lnTo>
                  <a:lnTo>
                    <a:pt x="79726" y="59391"/>
                  </a:lnTo>
                  <a:lnTo>
                    <a:pt x="79812" y="59535"/>
                  </a:lnTo>
                  <a:lnTo>
                    <a:pt x="79956" y="59564"/>
                  </a:lnTo>
                  <a:lnTo>
                    <a:pt x="80071" y="59506"/>
                  </a:lnTo>
                  <a:lnTo>
                    <a:pt x="80187" y="59564"/>
                  </a:lnTo>
                  <a:lnTo>
                    <a:pt x="80273" y="59535"/>
                  </a:lnTo>
                  <a:lnTo>
                    <a:pt x="80503" y="59564"/>
                  </a:lnTo>
                  <a:lnTo>
                    <a:pt x="80619" y="59478"/>
                  </a:lnTo>
                  <a:lnTo>
                    <a:pt x="80763" y="59478"/>
                  </a:lnTo>
                  <a:lnTo>
                    <a:pt x="80763" y="59535"/>
                  </a:lnTo>
                  <a:lnTo>
                    <a:pt x="80676" y="59622"/>
                  </a:lnTo>
                  <a:lnTo>
                    <a:pt x="80763" y="59679"/>
                  </a:lnTo>
                  <a:lnTo>
                    <a:pt x="80993" y="59708"/>
                  </a:lnTo>
                  <a:lnTo>
                    <a:pt x="81108" y="59766"/>
                  </a:lnTo>
                  <a:lnTo>
                    <a:pt x="81195" y="59852"/>
                  </a:lnTo>
                  <a:lnTo>
                    <a:pt x="81339" y="59938"/>
                  </a:lnTo>
                  <a:lnTo>
                    <a:pt x="81367" y="59852"/>
                  </a:lnTo>
                  <a:lnTo>
                    <a:pt x="81483" y="59794"/>
                  </a:lnTo>
                  <a:lnTo>
                    <a:pt x="81598" y="59852"/>
                  </a:lnTo>
                  <a:lnTo>
                    <a:pt x="81627" y="59708"/>
                  </a:lnTo>
                  <a:lnTo>
                    <a:pt x="81742" y="59679"/>
                  </a:lnTo>
                  <a:lnTo>
                    <a:pt x="81828" y="59766"/>
                  </a:lnTo>
                  <a:lnTo>
                    <a:pt x="81857" y="59910"/>
                  </a:lnTo>
                  <a:lnTo>
                    <a:pt x="82001" y="60025"/>
                  </a:lnTo>
                  <a:lnTo>
                    <a:pt x="82116" y="60054"/>
                  </a:lnTo>
                  <a:lnTo>
                    <a:pt x="82145" y="60140"/>
                  </a:lnTo>
                  <a:lnTo>
                    <a:pt x="82260" y="60255"/>
                  </a:lnTo>
                  <a:lnTo>
                    <a:pt x="82318" y="60255"/>
                  </a:lnTo>
                  <a:lnTo>
                    <a:pt x="82404" y="60342"/>
                  </a:lnTo>
                  <a:lnTo>
                    <a:pt x="82433" y="60457"/>
                  </a:lnTo>
                  <a:lnTo>
                    <a:pt x="82692" y="60572"/>
                  </a:lnTo>
                  <a:lnTo>
                    <a:pt x="82750" y="60630"/>
                  </a:lnTo>
                  <a:lnTo>
                    <a:pt x="82865" y="60630"/>
                  </a:lnTo>
                  <a:lnTo>
                    <a:pt x="82952" y="60716"/>
                  </a:lnTo>
                  <a:lnTo>
                    <a:pt x="83124" y="60745"/>
                  </a:lnTo>
                  <a:lnTo>
                    <a:pt x="83240" y="60716"/>
                  </a:lnTo>
                  <a:lnTo>
                    <a:pt x="83355" y="60687"/>
                  </a:lnTo>
                  <a:lnTo>
                    <a:pt x="83470" y="60601"/>
                  </a:lnTo>
                  <a:lnTo>
                    <a:pt x="83585" y="60601"/>
                  </a:lnTo>
                  <a:lnTo>
                    <a:pt x="83643" y="60630"/>
                  </a:lnTo>
                  <a:lnTo>
                    <a:pt x="83643" y="60774"/>
                  </a:lnTo>
                  <a:lnTo>
                    <a:pt x="83528" y="60918"/>
                  </a:lnTo>
                  <a:lnTo>
                    <a:pt x="83556" y="61062"/>
                  </a:lnTo>
                  <a:lnTo>
                    <a:pt x="83556" y="61206"/>
                  </a:lnTo>
                  <a:lnTo>
                    <a:pt x="83758" y="61177"/>
                  </a:lnTo>
                  <a:lnTo>
                    <a:pt x="83787" y="61378"/>
                  </a:lnTo>
                  <a:lnTo>
                    <a:pt x="83873" y="61551"/>
                  </a:lnTo>
                  <a:lnTo>
                    <a:pt x="83816" y="61782"/>
                  </a:lnTo>
                  <a:lnTo>
                    <a:pt x="83758" y="61839"/>
                  </a:lnTo>
                  <a:lnTo>
                    <a:pt x="83758" y="61983"/>
                  </a:lnTo>
                  <a:lnTo>
                    <a:pt x="83988" y="62271"/>
                  </a:lnTo>
                  <a:lnTo>
                    <a:pt x="84075" y="62329"/>
                  </a:lnTo>
                  <a:lnTo>
                    <a:pt x="84248" y="62559"/>
                  </a:lnTo>
                  <a:lnTo>
                    <a:pt x="84305" y="62675"/>
                  </a:lnTo>
                  <a:lnTo>
                    <a:pt x="84478" y="62617"/>
                  </a:lnTo>
                  <a:lnTo>
                    <a:pt x="84622" y="62502"/>
                  </a:lnTo>
                  <a:lnTo>
                    <a:pt x="84795" y="62502"/>
                  </a:lnTo>
                  <a:lnTo>
                    <a:pt x="84881" y="62646"/>
                  </a:lnTo>
                  <a:lnTo>
                    <a:pt x="84939" y="62790"/>
                  </a:lnTo>
                  <a:lnTo>
                    <a:pt x="85083" y="62732"/>
                  </a:lnTo>
                  <a:lnTo>
                    <a:pt x="85169" y="62646"/>
                  </a:lnTo>
                  <a:lnTo>
                    <a:pt x="85342" y="62703"/>
                  </a:lnTo>
                  <a:lnTo>
                    <a:pt x="85457" y="62646"/>
                  </a:lnTo>
                  <a:lnTo>
                    <a:pt x="85745" y="62588"/>
                  </a:lnTo>
                  <a:lnTo>
                    <a:pt x="85889" y="62473"/>
                  </a:lnTo>
                  <a:lnTo>
                    <a:pt x="86005" y="62415"/>
                  </a:lnTo>
                  <a:lnTo>
                    <a:pt x="86005" y="62300"/>
                  </a:lnTo>
                  <a:lnTo>
                    <a:pt x="86062" y="62099"/>
                  </a:lnTo>
                  <a:lnTo>
                    <a:pt x="86206" y="62012"/>
                  </a:lnTo>
                  <a:lnTo>
                    <a:pt x="86206" y="61839"/>
                  </a:lnTo>
                  <a:lnTo>
                    <a:pt x="86264" y="61666"/>
                  </a:lnTo>
                  <a:lnTo>
                    <a:pt x="86408" y="61666"/>
                  </a:lnTo>
                  <a:lnTo>
                    <a:pt x="86638" y="61666"/>
                  </a:lnTo>
                  <a:lnTo>
                    <a:pt x="86696" y="61436"/>
                  </a:lnTo>
                  <a:lnTo>
                    <a:pt x="86811" y="61407"/>
                  </a:lnTo>
                  <a:lnTo>
                    <a:pt x="86926" y="61378"/>
                  </a:lnTo>
                  <a:lnTo>
                    <a:pt x="86955" y="61206"/>
                  </a:lnTo>
                  <a:lnTo>
                    <a:pt x="87070" y="61090"/>
                  </a:lnTo>
                  <a:lnTo>
                    <a:pt x="87243" y="61062"/>
                  </a:lnTo>
                  <a:lnTo>
                    <a:pt x="87358" y="60946"/>
                  </a:lnTo>
                  <a:lnTo>
                    <a:pt x="87589" y="61033"/>
                  </a:lnTo>
                  <a:lnTo>
                    <a:pt x="87704" y="61148"/>
                  </a:lnTo>
                  <a:lnTo>
                    <a:pt x="87877" y="61148"/>
                  </a:lnTo>
                  <a:lnTo>
                    <a:pt x="87934" y="61263"/>
                  </a:lnTo>
                  <a:lnTo>
                    <a:pt x="88050" y="61465"/>
                  </a:lnTo>
                  <a:lnTo>
                    <a:pt x="87934" y="61580"/>
                  </a:lnTo>
                  <a:lnTo>
                    <a:pt x="87992" y="61666"/>
                  </a:lnTo>
                  <a:lnTo>
                    <a:pt x="88165" y="61868"/>
                  </a:lnTo>
                  <a:lnTo>
                    <a:pt x="88194" y="62041"/>
                  </a:lnTo>
                  <a:lnTo>
                    <a:pt x="88309" y="62156"/>
                  </a:lnTo>
                  <a:lnTo>
                    <a:pt x="88424" y="62243"/>
                  </a:lnTo>
                  <a:lnTo>
                    <a:pt x="88395" y="62473"/>
                  </a:lnTo>
                  <a:lnTo>
                    <a:pt x="88366" y="62646"/>
                  </a:lnTo>
                  <a:lnTo>
                    <a:pt x="88338" y="62732"/>
                  </a:lnTo>
                  <a:lnTo>
                    <a:pt x="88165" y="62790"/>
                  </a:lnTo>
                  <a:lnTo>
                    <a:pt x="88021" y="62963"/>
                  </a:lnTo>
                  <a:lnTo>
                    <a:pt x="88021" y="63049"/>
                  </a:lnTo>
                  <a:lnTo>
                    <a:pt x="88107" y="63193"/>
                  </a:lnTo>
                  <a:lnTo>
                    <a:pt x="88165" y="63251"/>
                  </a:lnTo>
                  <a:lnTo>
                    <a:pt x="88136" y="63452"/>
                  </a:lnTo>
                  <a:lnTo>
                    <a:pt x="88078" y="63596"/>
                  </a:lnTo>
                  <a:lnTo>
                    <a:pt x="88136" y="63711"/>
                  </a:lnTo>
                  <a:lnTo>
                    <a:pt x="88251" y="63769"/>
                  </a:lnTo>
                  <a:lnTo>
                    <a:pt x="88222" y="63884"/>
                  </a:lnTo>
                  <a:lnTo>
                    <a:pt x="88280" y="63971"/>
                  </a:lnTo>
                  <a:lnTo>
                    <a:pt x="88280" y="64057"/>
                  </a:lnTo>
                  <a:lnTo>
                    <a:pt x="88251" y="64115"/>
                  </a:lnTo>
                  <a:lnTo>
                    <a:pt x="88165" y="64143"/>
                  </a:lnTo>
                  <a:lnTo>
                    <a:pt x="88194" y="64403"/>
                  </a:lnTo>
                  <a:lnTo>
                    <a:pt x="88280" y="64633"/>
                  </a:lnTo>
                  <a:lnTo>
                    <a:pt x="88338" y="64748"/>
                  </a:lnTo>
                  <a:lnTo>
                    <a:pt x="88338" y="64835"/>
                  </a:lnTo>
                  <a:lnTo>
                    <a:pt x="88222" y="64921"/>
                  </a:lnTo>
                  <a:lnTo>
                    <a:pt x="88165" y="65065"/>
                  </a:lnTo>
                  <a:lnTo>
                    <a:pt x="88251" y="65180"/>
                  </a:lnTo>
                  <a:lnTo>
                    <a:pt x="88251" y="65296"/>
                  </a:lnTo>
                  <a:lnTo>
                    <a:pt x="88309" y="65411"/>
                  </a:lnTo>
                  <a:lnTo>
                    <a:pt x="88165" y="65468"/>
                  </a:lnTo>
                  <a:lnTo>
                    <a:pt x="88136" y="65555"/>
                  </a:lnTo>
                  <a:lnTo>
                    <a:pt x="88194" y="65670"/>
                  </a:lnTo>
                  <a:lnTo>
                    <a:pt x="88222" y="65814"/>
                  </a:lnTo>
                  <a:lnTo>
                    <a:pt x="88165" y="65900"/>
                  </a:lnTo>
                  <a:lnTo>
                    <a:pt x="88050" y="66131"/>
                  </a:lnTo>
                  <a:lnTo>
                    <a:pt x="88078" y="66246"/>
                  </a:lnTo>
                  <a:lnTo>
                    <a:pt x="88136" y="66361"/>
                  </a:lnTo>
                  <a:lnTo>
                    <a:pt x="88078" y="66448"/>
                  </a:lnTo>
                  <a:lnTo>
                    <a:pt x="88107" y="66563"/>
                  </a:lnTo>
                  <a:lnTo>
                    <a:pt x="88165" y="66707"/>
                  </a:lnTo>
                  <a:lnTo>
                    <a:pt x="88194" y="66880"/>
                  </a:lnTo>
                  <a:lnTo>
                    <a:pt x="88107" y="66966"/>
                  </a:lnTo>
                  <a:lnTo>
                    <a:pt x="87992" y="66966"/>
                  </a:lnTo>
                  <a:lnTo>
                    <a:pt x="87877" y="66937"/>
                  </a:lnTo>
                  <a:lnTo>
                    <a:pt x="87157" y="66822"/>
                  </a:lnTo>
                  <a:lnTo>
                    <a:pt x="87013" y="66765"/>
                  </a:lnTo>
                  <a:lnTo>
                    <a:pt x="86840" y="66707"/>
                  </a:lnTo>
                  <a:lnTo>
                    <a:pt x="86753" y="66736"/>
                  </a:lnTo>
                  <a:lnTo>
                    <a:pt x="86552" y="67053"/>
                  </a:lnTo>
                  <a:lnTo>
                    <a:pt x="86523" y="67197"/>
                  </a:lnTo>
                  <a:lnTo>
                    <a:pt x="86408" y="67341"/>
                  </a:lnTo>
                  <a:lnTo>
                    <a:pt x="86264" y="67341"/>
                  </a:lnTo>
                  <a:lnTo>
                    <a:pt x="86149" y="67427"/>
                  </a:lnTo>
                  <a:lnTo>
                    <a:pt x="86091" y="67542"/>
                  </a:lnTo>
                  <a:lnTo>
                    <a:pt x="86177" y="67715"/>
                  </a:lnTo>
                  <a:lnTo>
                    <a:pt x="86437" y="68147"/>
                  </a:lnTo>
                  <a:lnTo>
                    <a:pt x="86494" y="68291"/>
                  </a:lnTo>
                  <a:lnTo>
                    <a:pt x="86552" y="68435"/>
                  </a:lnTo>
                  <a:lnTo>
                    <a:pt x="86696" y="68637"/>
                  </a:lnTo>
                  <a:lnTo>
                    <a:pt x="86696" y="68838"/>
                  </a:lnTo>
                  <a:lnTo>
                    <a:pt x="86725" y="69098"/>
                  </a:lnTo>
                  <a:lnTo>
                    <a:pt x="86725" y="69270"/>
                  </a:lnTo>
                  <a:lnTo>
                    <a:pt x="86725" y="69674"/>
                  </a:lnTo>
                  <a:lnTo>
                    <a:pt x="86869" y="69760"/>
                  </a:lnTo>
                  <a:lnTo>
                    <a:pt x="86897" y="69962"/>
                  </a:lnTo>
                  <a:lnTo>
                    <a:pt x="86897" y="70163"/>
                  </a:lnTo>
                  <a:lnTo>
                    <a:pt x="86840" y="70250"/>
                  </a:lnTo>
                  <a:lnTo>
                    <a:pt x="86840" y="70422"/>
                  </a:lnTo>
                  <a:lnTo>
                    <a:pt x="86869" y="70538"/>
                  </a:lnTo>
                  <a:lnTo>
                    <a:pt x="86869" y="70710"/>
                  </a:lnTo>
                  <a:lnTo>
                    <a:pt x="86782" y="70739"/>
                  </a:lnTo>
                  <a:lnTo>
                    <a:pt x="86523" y="70710"/>
                  </a:lnTo>
                  <a:lnTo>
                    <a:pt x="86379" y="70797"/>
                  </a:lnTo>
                  <a:lnTo>
                    <a:pt x="86379" y="70854"/>
                  </a:lnTo>
                  <a:lnTo>
                    <a:pt x="86408" y="71056"/>
                  </a:lnTo>
                  <a:lnTo>
                    <a:pt x="86494" y="71114"/>
                  </a:lnTo>
                  <a:lnTo>
                    <a:pt x="86494" y="71258"/>
                  </a:lnTo>
                  <a:lnTo>
                    <a:pt x="86465" y="71373"/>
                  </a:lnTo>
                  <a:lnTo>
                    <a:pt x="86437" y="71373"/>
                  </a:lnTo>
                  <a:lnTo>
                    <a:pt x="86638" y="71546"/>
                  </a:lnTo>
                  <a:lnTo>
                    <a:pt x="86667" y="71575"/>
                  </a:lnTo>
                  <a:lnTo>
                    <a:pt x="86725" y="71575"/>
                  </a:lnTo>
                  <a:lnTo>
                    <a:pt x="86811" y="71258"/>
                  </a:lnTo>
                  <a:lnTo>
                    <a:pt x="87099" y="71200"/>
                  </a:lnTo>
                  <a:lnTo>
                    <a:pt x="87186" y="71286"/>
                  </a:lnTo>
                  <a:lnTo>
                    <a:pt x="87272" y="70941"/>
                  </a:lnTo>
                  <a:lnTo>
                    <a:pt x="87416" y="70826"/>
                  </a:lnTo>
                  <a:lnTo>
                    <a:pt x="87445" y="70422"/>
                  </a:lnTo>
                  <a:lnTo>
                    <a:pt x="87646" y="70250"/>
                  </a:lnTo>
                  <a:lnTo>
                    <a:pt x="87646" y="70048"/>
                  </a:lnTo>
                  <a:lnTo>
                    <a:pt x="87704" y="69933"/>
                  </a:lnTo>
                  <a:lnTo>
                    <a:pt x="87934" y="70106"/>
                  </a:lnTo>
                  <a:lnTo>
                    <a:pt x="88222" y="69990"/>
                  </a:lnTo>
                  <a:lnTo>
                    <a:pt x="88338" y="70077"/>
                  </a:lnTo>
                  <a:lnTo>
                    <a:pt x="88366" y="70480"/>
                  </a:lnTo>
                  <a:lnTo>
                    <a:pt x="88712" y="70566"/>
                  </a:lnTo>
                  <a:lnTo>
                    <a:pt x="89058" y="70797"/>
                  </a:lnTo>
                  <a:lnTo>
                    <a:pt x="89173" y="70653"/>
                  </a:lnTo>
                  <a:lnTo>
                    <a:pt x="89317" y="70797"/>
                  </a:lnTo>
                  <a:lnTo>
                    <a:pt x="89576" y="70538"/>
                  </a:lnTo>
                  <a:lnTo>
                    <a:pt x="89893" y="70509"/>
                  </a:lnTo>
                  <a:lnTo>
                    <a:pt x="89922" y="70336"/>
                  </a:lnTo>
                  <a:lnTo>
                    <a:pt x="90095" y="70336"/>
                  </a:lnTo>
                  <a:lnTo>
                    <a:pt x="90239" y="70048"/>
                  </a:lnTo>
                  <a:lnTo>
                    <a:pt x="90613" y="69587"/>
                  </a:lnTo>
                  <a:lnTo>
                    <a:pt x="90555" y="69472"/>
                  </a:lnTo>
                  <a:lnTo>
                    <a:pt x="90815" y="69357"/>
                  </a:lnTo>
                  <a:lnTo>
                    <a:pt x="90815" y="69098"/>
                  </a:lnTo>
                  <a:lnTo>
                    <a:pt x="90728" y="68867"/>
                  </a:lnTo>
                  <a:lnTo>
                    <a:pt x="90901" y="68925"/>
                  </a:lnTo>
                  <a:lnTo>
                    <a:pt x="90930" y="68982"/>
                  </a:lnTo>
                  <a:lnTo>
                    <a:pt x="91189" y="68608"/>
                  </a:lnTo>
                  <a:lnTo>
                    <a:pt x="91074" y="68377"/>
                  </a:lnTo>
                  <a:lnTo>
                    <a:pt x="91189" y="68349"/>
                  </a:lnTo>
                  <a:lnTo>
                    <a:pt x="91160" y="68003"/>
                  </a:lnTo>
                  <a:lnTo>
                    <a:pt x="91362" y="67917"/>
                  </a:lnTo>
                  <a:lnTo>
                    <a:pt x="91362" y="67686"/>
                  </a:lnTo>
                  <a:lnTo>
                    <a:pt x="91679" y="67485"/>
                  </a:lnTo>
                  <a:lnTo>
                    <a:pt x="91708" y="67369"/>
                  </a:lnTo>
                  <a:lnTo>
                    <a:pt x="91621" y="67283"/>
                  </a:lnTo>
                  <a:lnTo>
                    <a:pt x="91679" y="67024"/>
                  </a:lnTo>
                  <a:lnTo>
                    <a:pt x="91794" y="66937"/>
                  </a:lnTo>
                  <a:lnTo>
                    <a:pt x="91996" y="65987"/>
                  </a:lnTo>
                  <a:lnTo>
                    <a:pt x="92226" y="65699"/>
                  </a:lnTo>
                  <a:lnTo>
                    <a:pt x="92255" y="65497"/>
                  </a:lnTo>
                  <a:lnTo>
                    <a:pt x="92485" y="65296"/>
                  </a:lnTo>
                  <a:lnTo>
                    <a:pt x="92514" y="65036"/>
                  </a:lnTo>
                  <a:lnTo>
                    <a:pt x="92802" y="64720"/>
                  </a:lnTo>
                  <a:lnTo>
                    <a:pt x="92802" y="64489"/>
                  </a:lnTo>
                  <a:lnTo>
                    <a:pt x="92687" y="64460"/>
                  </a:lnTo>
                  <a:lnTo>
                    <a:pt x="92629" y="64143"/>
                  </a:lnTo>
                  <a:lnTo>
                    <a:pt x="92860" y="63913"/>
                  </a:lnTo>
                  <a:lnTo>
                    <a:pt x="92744" y="63423"/>
                  </a:lnTo>
                  <a:lnTo>
                    <a:pt x="92946" y="63193"/>
                  </a:lnTo>
                  <a:lnTo>
                    <a:pt x="92917" y="63020"/>
                  </a:lnTo>
                  <a:lnTo>
                    <a:pt x="92831" y="62991"/>
                  </a:lnTo>
                  <a:lnTo>
                    <a:pt x="92975" y="62646"/>
                  </a:lnTo>
                  <a:lnTo>
                    <a:pt x="92975" y="62358"/>
                  </a:lnTo>
                  <a:lnTo>
                    <a:pt x="93176" y="62156"/>
                  </a:lnTo>
                  <a:lnTo>
                    <a:pt x="93205" y="61811"/>
                  </a:lnTo>
                  <a:lnTo>
                    <a:pt x="93148" y="61782"/>
                  </a:lnTo>
                  <a:lnTo>
                    <a:pt x="93119" y="61407"/>
                  </a:lnTo>
                  <a:lnTo>
                    <a:pt x="93263" y="61062"/>
                  </a:lnTo>
                  <a:lnTo>
                    <a:pt x="93292" y="60745"/>
                  </a:lnTo>
                  <a:lnTo>
                    <a:pt x="93608" y="60399"/>
                  </a:lnTo>
                  <a:lnTo>
                    <a:pt x="93580" y="60111"/>
                  </a:lnTo>
                  <a:lnTo>
                    <a:pt x="93464" y="59910"/>
                  </a:lnTo>
                  <a:lnTo>
                    <a:pt x="93464" y="59564"/>
                  </a:lnTo>
                  <a:lnTo>
                    <a:pt x="93522" y="59478"/>
                  </a:lnTo>
                  <a:lnTo>
                    <a:pt x="93551" y="59218"/>
                  </a:lnTo>
                  <a:lnTo>
                    <a:pt x="93378" y="59247"/>
                  </a:lnTo>
                  <a:lnTo>
                    <a:pt x="93292" y="58700"/>
                  </a:lnTo>
                  <a:lnTo>
                    <a:pt x="93320" y="58556"/>
                  </a:lnTo>
                  <a:lnTo>
                    <a:pt x="93234" y="58412"/>
                  </a:lnTo>
                  <a:lnTo>
                    <a:pt x="93263" y="57980"/>
                  </a:lnTo>
                  <a:lnTo>
                    <a:pt x="92975" y="57634"/>
                  </a:lnTo>
                  <a:lnTo>
                    <a:pt x="92860" y="57634"/>
                  </a:lnTo>
                  <a:lnTo>
                    <a:pt x="92744" y="57433"/>
                  </a:lnTo>
                  <a:lnTo>
                    <a:pt x="92831" y="57346"/>
                  </a:lnTo>
                  <a:lnTo>
                    <a:pt x="93004" y="57058"/>
                  </a:lnTo>
                  <a:lnTo>
                    <a:pt x="92975" y="56943"/>
                  </a:lnTo>
                  <a:lnTo>
                    <a:pt x="92773" y="57087"/>
                  </a:lnTo>
                  <a:lnTo>
                    <a:pt x="92600" y="57058"/>
                  </a:lnTo>
                  <a:lnTo>
                    <a:pt x="92370" y="56338"/>
                  </a:lnTo>
                  <a:lnTo>
                    <a:pt x="92399" y="56136"/>
                  </a:lnTo>
                  <a:lnTo>
                    <a:pt x="92341" y="55992"/>
                  </a:lnTo>
                  <a:lnTo>
                    <a:pt x="92312" y="55560"/>
                  </a:lnTo>
                  <a:lnTo>
                    <a:pt x="92399" y="55416"/>
                  </a:lnTo>
                  <a:lnTo>
                    <a:pt x="92226" y="54898"/>
                  </a:lnTo>
                  <a:lnTo>
                    <a:pt x="92341" y="54725"/>
                  </a:lnTo>
                  <a:lnTo>
                    <a:pt x="92226" y="54667"/>
                  </a:lnTo>
                  <a:lnTo>
                    <a:pt x="92284" y="54552"/>
                  </a:lnTo>
                  <a:lnTo>
                    <a:pt x="92284" y="54379"/>
                  </a:lnTo>
                  <a:lnTo>
                    <a:pt x="92197" y="54322"/>
                  </a:lnTo>
                  <a:lnTo>
                    <a:pt x="92312" y="54091"/>
                  </a:lnTo>
                  <a:lnTo>
                    <a:pt x="92226" y="53890"/>
                  </a:lnTo>
                  <a:lnTo>
                    <a:pt x="92255" y="53746"/>
                  </a:lnTo>
                  <a:lnTo>
                    <a:pt x="92399" y="53631"/>
                  </a:lnTo>
                  <a:lnTo>
                    <a:pt x="92197" y="53458"/>
                  </a:lnTo>
                  <a:lnTo>
                    <a:pt x="92168" y="53199"/>
                  </a:lnTo>
                  <a:lnTo>
                    <a:pt x="92284" y="53055"/>
                  </a:lnTo>
                  <a:lnTo>
                    <a:pt x="92226" y="52882"/>
                  </a:lnTo>
                  <a:lnTo>
                    <a:pt x="92082" y="52997"/>
                  </a:lnTo>
                  <a:lnTo>
                    <a:pt x="91909" y="52939"/>
                  </a:lnTo>
                  <a:lnTo>
                    <a:pt x="91679" y="52738"/>
                  </a:lnTo>
                  <a:lnTo>
                    <a:pt x="91679" y="52507"/>
                  </a:lnTo>
                  <a:lnTo>
                    <a:pt x="91794" y="52363"/>
                  </a:lnTo>
                  <a:lnTo>
                    <a:pt x="91794" y="52162"/>
                  </a:lnTo>
                  <a:lnTo>
                    <a:pt x="91506" y="51787"/>
                  </a:lnTo>
                  <a:lnTo>
                    <a:pt x="91333" y="51787"/>
                  </a:lnTo>
                  <a:lnTo>
                    <a:pt x="91131" y="51528"/>
                  </a:lnTo>
                  <a:lnTo>
                    <a:pt x="91275" y="51442"/>
                  </a:lnTo>
                  <a:lnTo>
                    <a:pt x="91275" y="51269"/>
                  </a:lnTo>
                  <a:lnTo>
                    <a:pt x="91391" y="51067"/>
                  </a:lnTo>
                  <a:lnTo>
                    <a:pt x="91218" y="50722"/>
                  </a:lnTo>
                  <a:lnTo>
                    <a:pt x="91103" y="50722"/>
                  </a:lnTo>
                  <a:lnTo>
                    <a:pt x="90959" y="50549"/>
                  </a:lnTo>
                  <a:lnTo>
                    <a:pt x="90757" y="50520"/>
                  </a:lnTo>
                  <a:lnTo>
                    <a:pt x="90699" y="50376"/>
                  </a:lnTo>
                  <a:lnTo>
                    <a:pt x="90210" y="50203"/>
                  </a:lnTo>
                  <a:lnTo>
                    <a:pt x="90095" y="50059"/>
                  </a:lnTo>
                  <a:lnTo>
                    <a:pt x="89807" y="50002"/>
                  </a:lnTo>
                  <a:lnTo>
                    <a:pt x="89663" y="49915"/>
                  </a:lnTo>
                  <a:lnTo>
                    <a:pt x="89547" y="49656"/>
                  </a:lnTo>
                  <a:lnTo>
                    <a:pt x="89375" y="49512"/>
                  </a:lnTo>
                  <a:lnTo>
                    <a:pt x="89115" y="49483"/>
                  </a:lnTo>
                  <a:lnTo>
                    <a:pt x="88856" y="49281"/>
                  </a:lnTo>
                  <a:lnTo>
                    <a:pt x="88626" y="49483"/>
                  </a:lnTo>
                  <a:lnTo>
                    <a:pt x="88395" y="49483"/>
                  </a:lnTo>
                  <a:lnTo>
                    <a:pt x="88309" y="49627"/>
                  </a:lnTo>
                  <a:lnTo>
                    <a:pt x="88165" y="49627"/>
                  </a:lnTo>
                  <a:lnTo>
                    <a:pt x="88107" y="49541"/>
                  </a:lnTo>
                  <a:lnTo>
                    <a:pt x="88107" y="49425"/>
                  </a:lnTo>
                  <a:lnTo>
                    <a:pt x="87906" y="49310"/>
                  </a:lnTo>
                  <a:lnTo>
                    <a:pt x="87675" y="49310"/>
                  </a:lnTo>
                  <a:lnTo>
                    <a:pt x="87790" y="49685"/>
                  </a:lnTo>
                  <a:lnTo>
                    <a:pt x="87992" y="49915"/>
                  </a:lnTo>
                  <a:lnTo>
                    <a:pt x="87877" y="50088"/>
                  </a:lnTo>
                  <a:lnTo>
                    <a:pt x="88021" y="50462"/>
                  </a:lnTo>
                  <a:lnTo>
                    <a:pt x="87934" y="50779"/>
                  </a:lnTo>
                  <a:lnTo>
                    <a:pt x="87790" y="50866"/>
                  </a:lnTo>
                  <a:lnTo>
                    <a:pt x="87762" y="50578"/>
                  </a:lnTo>
                  <a:lnTo>
                    <a:pt x="87819" y="50318"/>
                  </a:lnTo>
                  <a:lnTo>
                    <a:pt x="87675" y="50002"/>
                  </a:lnTo>
                  <a:lnTo>
                    <a:pt x="87589" y="50174"/>
                  </a:lnTo>
                  <a:lnTo>
                    <a:pt x="87646" y="50376"/>
                  </a:lnTo>
                  <a:lnTo>
                    <a:pt x="87531" y="50722"/>
                  </a:lnTo>
                  <a:lnTo>
                    <a:pt x="87272" y="50894"/>
                  </a:lnTo>
                  <a:lnTo>
                    <a:pt x="86782" y="50952"/>
                  </a:lnTo>
                  <a:lnTo>
                    <a:pt x="86725" y="50866"/>
                  </a:lnTo>
                  <a:lnTo>
                    <a:pt x="86897" y="50693"/>
                  </a:lnTo>
                  <a:lnTo>
                    <a:pt x="87013" y="50693"/>
                  </a:lnTo>
                  <a:lnTo>
                    <a:pt x="86984" y="50376"/>
                  </a:lnTo>
                  <a:lnTo>
                    <a:pt x="87099" y="50203"/>
                  </a:lnTo>
                  <a:lnTo>
                    <a:pt x="87186" y="50117"/>
                  </a:lnTo>
                  <a:lnTo>
                    <a:pt x="86955" y="50088"/>
                  </a:lnTo>
                  <a:lnTo>
                    <a:pt x="86811" y="50203"/>
                  </a:lnTo>
                  <a:lnTo>
                    <a:pt x="86725" y="50088"/>
                  </a:lnTo>
                  <a:lnTo>
                    <a:pt x="86581" y="50146"/>
                  </a:lnTo>
                  <a:lnTo>
                    <a:pt x="86465" y="50347"/>
                  </a:lnTo>
                  <a:lnTo>
                    <a:pt x="86350" y="50434"/>
                  </a:lnTo>
                  <a:lnTo>
                    <a:pt x="86293" y="50434"/>
                  </a:lnTo>
                  <a:lnTo>
                    <a:pt x="86120" y="50606"/>
                  </a:lnTo>
                  <a:lnTo>
                    <a:pt x="85861" y="50376"/>
                  </a:lnTo>
                  <a:lnTo>
                    <a:pt x="85889" y="50088"/>
                  </a:lnTo>
                  <a:lnTo>
                    <a:pt x="85803" y="49742"/>
                  </a:lnTo>
                  <a:lnTo>
                    <a:pt x="85544" y="49397"/>
                  </a:lnTo>
                  <a:lnTo>
                    <a:pt x="85544" y="48821"/>
                  </a:lnTo>
                  <a:lnTo>
                    <a:pt x="85313" y="48907"/>
                  </a:lnTo>
                  <a:lnTo>
                    <a:pt x="85198" y="48878"/>
                  </a:lnTo>
                  <a:lnTo>
                    <a:pt x="85025" y="48993"/>
                  </a:lnTo>
                  <a:lnTo>
                    <a:pt x="84853" y="49051"/>
                  </a:lnTo>
                  <a:lnTo>
                    <a:pt x="84564" y="49253"/>
                  </a:lnTo>
                  <a:lnTo>
                    <a:pt x="84363" y="49253"/>
                  </a:lnTo>
                  <a:lnTo>
                    <a:pt x="84161" y="49080"/>
                  </a:lnTo>
                  <a:lnTo>
                    <a:pt x="83960" y="49166"/>
                  </a:lnTo>
                  <a:lnTo>
                    <a:pt x="83729" y="49022"/>
                  </a:lnTo>
                  <a:lnTo>
                    <a:pt x="83614" y="48821"/>
                  </a:lnTo>
                  <a:lnTo>
                    <a:pt x="83729" y="48619"/>
                  </a:lnTo>
                  <a:lnTo>
                    <a:pt x="83787" y="48389"/>
                  </a:lnTo>
                  <a:lnTo>
                    <a:pt x="84017" y="48043"/>
                  </a:lnTo>
                  <a:lnTo>
                    <a:pt x="84017" y="47870"/>
                  </a:lnTo>
                  <a:lnTo>
                    <a:pt x="84334" y="47582"/>
                  </a:lnTo>
                  <a:lnTo>
                    <a:pt x="84334" y="47208"/>
                  </a:lnTo>
                  <a:lnTo>
                    <a:pt x="84680" y="46948"/>
                  </a:lnTo>
                  <a:lnTo>
                    <a:pt x="84680" y="46660"/>
                  </a:lnTo>
                  <a:lnTo>
                    <a:pt x="84795" y="46603"/>
                  </a:lnTo>
                  <a:lnTo>
                    <a:pt x="84766" y="46488"/>
                  </a:lnTo>
                  <a:lnTo>
                    <a:pt x="84997" y="46171"/>
                  </a:lnTo>
                  <a:lnTo>
                    <a:pt x="85025" y="45912"/>
                  </a:lnTo>
                  <a:lnTo>
                    <a:pt x="85198" y="45652"/>
                  </a:lnTo>
                  <a:lnTo>
                    <a:pt x="85112" y="45422"/>
                  </a:lnTo>
                  <a:lnTo>
                    <a:pt x="85169" y="45278"/>
                  </a:lnTo>
                  <a:lnTo>
                    <a:pt x="85169" y="44875"/>
                  </a:lnTo>
                  <a:lnTo>
                    <a:pt x="85285" y="44327"/>
                  </a:lnTo>
                  <a:lnTo>
                    <a:pt x="85371" y="44327"/>
                  </a:lnTo>
                  <a:lnTo>
                    <a:pt x="85429" y="43924"/>
                  </a:lnTo>
                  <a:lnTo>
                    <a:pt x="85601" y="43838"/>
                  </a:lnTo>
                  <a:lnTo>
                    <a:pt x="85544" y="43579"/>
                  </a:lnTo>
                  <a:lnTo>
                    <a:pt x="85861" y="43204"/>
                  </a:lnTo>
                  <a:lnTo>
                    <a:pt x="85889" y="42916"/>
                  </a:lnTo>
                  <a:lnTo>
                    <a:pt x="86120" y="42772"/>
                  </a:lnTo>
                  <a:lnTo>
                    <a:pt x="85976" y="42398"/>
                  </a:lnTo>
                  <a:lnTo>
                    <a:pt x="86091" y="42311"/>
                  </a:lnTo>
                  <a:lnTo>
                    <a:pt x="86091" y="42052"/>
                  </a:lnTo>
                  <a:lnTo>
                    <a:pt x="86235" y="41966"/>
                  </a:lnTo>
                  <a:lnTo>
                    <a:pt x="86350" y="41966"/>
                  </a:lnTo>
                  <a:lnTo>
                    <a:pt x="86350" y="41735"/>
                  </a:lnTo>
                  <a:lnTo>
                    <a:pt x="86235" y="41562"/>
                  </a:lnTo>
                  <a:lnTo>
                    <a:pt x="86264" y="41130"/>
                  </a:lnTo>
                  <a:lnTo>
                    <a:pt x="86177" y="40842"/>
                  </a:lnTo>
                  <a:lnTo>
                    <a:pt x="86350" y="40497"/>
                  </a:lnTo>
                  <a:lnTo>
                    <a:pt x="86667" y="40122"/>
                  </a:lnTo>
                  <a:lnTo>
                    <a:pt x="86753" y="39690"/>
                  </a:lnTo>
                  <a:lnTo>
                    <a:pt x="86465" y="39229"/>
                  </a:lnTo>
                  <a:lnTo>
                    <a:pt x="86494" y="38999"/>
                  </a:lnTo>
                  <a:lnTo>
                    <a:pt x="86725" y="38797"/>
                  </a:lnTo>
                  <a:lnTo>
                    <a:pt x="86782" y="38567"/>
                  </a:lnTo>
                  <a:lnTo>
                    <a:pt x="87186" y="38250"/>
                  </a:lnTo>
                  <a:lnTo>
                    <a:pt x="87243" y="38048"/>
                  </a:lnTo>
                  <a:lnTo>
                    <a:pt x="87387" y="38020"/>
                  </a:lnTo>
                  <a:lnTo>
                    <a:pt x="87531" y="38193"/>
                  </a:lnTo>
                  <a:lnTo>
                    <a:pt x="87762" y="38135"/>
                  </a:lnTo>
                  <a:lnTo>
                    <a:pt x="88165" y="37818"/>
                  </a:lnTo>
                  <a:lnTo>
                    <a:pt x="88482" y="37818"/>
                  </a:lnTo>
                  <a:lnTo>
                    <a:pt x="88798" y="37616"/>
                  </a:lnTo>
                  <a:lnTo>
                    <a:pt x="89029" y="37616"/>
                  </a:lnTo>
                  <a:lnTo>
                    <a:pt x="89259" y="37472"/>
                  </a:lnTo>
                  <a:lnTo>
                    <a:pt x="89461" y="37472"/>
                  </a:lnTo>
                  <a:lnTo>
                    <a:pt x="89663" y="37444"/>
                  </a:lnTo>
                  <a:lnTo>
                    <a:pt x="89749" y="37271"/>
                  </a:lnTo>
                  <a:lnTo>
                    <a:pt x="89951" y="37415"/>
                  </a:lnTo>
                  <a:lnTo>
                    <a:pt x="89864" y="37645"/>
                  </a:lnTo>
                  <a:lnTo>
                    <a:pt x="90008" y="37703"/>
                  </a:lnTo>
                  <a:lnTo>
                    <a:pt x="90210" y="37904"/>
                  </a:lnTo>
                  <a:lnTo>
                    <a:pt x="90325" y="37674"/>
                  </a:lnTo>
                  <a:lnTo>
                    <a:pt x="90498" y="37530"/>
                  </a:lnTo>
                  <a:lnTo>
                    <a:pt x="90181" y="37300"/>
                  </a:lnTo>
                  <a:lnTo>
                    <a:pt x="90181" y="37184"/>
                  </a:lnTo>
                  <a:lnTo>
                    <a:pt x="90440" y="37040"/>
                  </a:lnTo>
                  <a:lnTo>
                    <a:pt x="90872" y="37098"/>
                  </a:lnTo>
                  <a:lnTo>
                    <a:pt x="91045" y="36983"/>
                  </a:lnTo>
                  <a:lnTo>
                    <a:pt x="91506" y="37012"/>
                  </a:lnTo>
                  <a:lnTo>
                    <a:pt x="91592" y="37184"/>
                  </a:lnTo>
                  <a:lnTo>
                    <a:pt x="91679" y="37184"/>
                  </a:lnTo>
                  <a:lnTo>
                    <a:pt x="91823" y="37040"/>
                  </a:lnTo>
                  <a:lnTo>
                    <a:pt x="91996" y="37069"/>
                  </a:lnTo>
                  <a:lnTo>
                    <a:pt x="91938" y="36896"/>
                  </a:lnTo>
                  <a:lnTo>
                    <a:pt x="92053" y="36781"/>
                  </a:lnTo>
                  <a:lnTo>
                    <a:pt x="92428" y="36810"/>
                  </a:lnTo>
                  <a:lnTo>
                    <a:pt x="92572" y="36983"/>
                  </a:lnTo>
                  <a:lnTo>
                    <a:pt x="93004" y="36810"/>
                  </a:lnTo>
                  <a:lnTo>
                    <a:pt x="93004" y="36637"/>
                  </a:lnTo>
                  <a:lnTo>
                    <a:pt x="92860" y="36580"/>
                  </a:lnTo>
                  <a:lnTo>
                    <a:pt x="92773" y="36637"/>
                  </a:lnTo>
                  <a:lnTo>
                    <a:pt x="92514" y="36493"/>
                  </a:lnTo>
                  <a:lnTo>
                    <a:pt x="92687" y="36234"/>
                  </a:lnTo>
                  <a:lnTo>
                    <a:pt x="92716" y="36407"/>
                  </a:lnTo>
                  <a:lnTo>
                    <a:pt x="93032" y="36263"/>
                  </a:lnTo>
                  <a:lnTo>
                    <a:pt x="92744" y="36090"/>
                  </a:lnTo>
                  <a:lnTo>
                    <a:pt x="92773" y="35946"/>
                  </a:lnTo>
                  <a:lnTo>
                    <a:pt x="92888" y="35946"/>
                  </a:lnTo>
                  <a:lnTo>
                    <a:pt x="93205" y="35600"/>
                  </a:lnTo>
                  <a:lnTo>
                    <a:pt x="93522" y="35600"/>
                  </a:lnTo>
                  <a:lnTo>
                    <a:pt x="93695" y="35716"/>
                  </a:lnTo>
                  <a:lnTo>
                    <a:pt x="93868" y="35629"/>
                  </a:lnTo>
                  <a:lnTo>
                    <a:pt x="94242" y="35744"/>
                  </a:lnTo>
                  <a:lnTo>
                    <a:pt x="94559" y="35716"/>
                  </a:lnTo>
                  <a:lnTo>
                    <a:pt x="94530" y="35831"/>
                  </a:lnTo>
                  <a:lnTo>
                    <a:pt x="94674" y="35917"/>
                  </a:lnTo>
                  <a:lnTo>
                    <a:pt x="94818" y="35888"/>
                  </a:lnTo>
                  <a:lnTo>
                    <a:pt x="94732" y="35716"/>
                  </a:lnTo>
                  <a:lnTo>
                    <a:pt x="95049" y="35716"/>
                  </a:lnTo>
                  <a:lnTo>
                    <a:pt x="95365" y="35773"/>
                  </a:lnTo>
                  <a:lnTo>
                    <a:pt x="95567" y="35802"/>
                  </a:lnTo>
                  <a:lnTo>
                    <a:pt x="95797" y="35946"/>
                  </a:lnTo>
                  <a:lnTo>
                    <a:pt x="95797" y="36061"/>
                  </a:lnTo>
                  <a:lnTo>
                    <a:pt x="96086" y="36090"/>
                  </a:lnTo>
                  <a:lnTo>
                    <a:pt x="96287" y="35917"/>
                  </a:lnTo>
                  <a:lnTo>
                    <a:pt x="96460" y="35946"/>
                  </a:lnTo>
                  <a:lnTo>
                    <a:pt x="96489" y="36090"/>
                  </a:lnTo>
                  <a:lnTo>
                    <a:pt x="96114" y="36378"/>
                  </a:lnTo>
                  <a:lnTo>
                    <a:pt x="95769" y="36378"/>
                  </a:lnTo>
                  <a:lnTo>
                    <a:pt x="95682" y="36493"/>
                  </a:lnTo>
                  <a:lnTo>
                    <a:pt x="95711" y="36724"/>
                  </a:lnTo>
                  <a:lnTo>
                    <a:pt x="95538" y="36724"/>
                  </a:lnTo>
                  <a:lnTo>
                    <a:pt x="95481" y="36810"/>
                  </a:lnTo>
                  <a:lnTo>
                    <a:pt x="95567" y="36896"/>
                  </a:lnTo>
                  <a:lnTo>
                    <a:pt x="95740" y="36896"/>
                  </a:lnTo>
                  <a:lnTo>
                    <a:pt x="96028" y="37300"/>
                  </a:lnTo>
                  <a:lnTo>
                    <a:pt x="96114" y="37184"/>
                  </a:lnTo>
                  <a:lnTo>
                    <a:pt x="96460" y="37069"/>
                  </a:lnTo>
                  <a:lnTo>
                    <a:pt x="96604" y="36896"/>
                  </a:lnTo>
                  <a:lnTo>
                    <a:pt x="96546" y="36810"/>
                  </a:lnTo>
                  <a:lnTo>
                    <a:pt x="96777" y="36695"/>
                  </a:lnTo>
                  <a:lnTo>
                    <a:pt x="96604" y="36464"/>
                  </a:lnTo>
                  <a:lnTo>
                    <a:pt x="96748" y="36464"/>
                  </a:lnTo>
                  <a:lnTo>
                    <a:pt x="97036" y="36752"/>
                  </a:lnTo>
                  <a:lnTo>
                    <a:pt x="97180" y="36781"/>
                  </a:lnTo>
                  <a:lnTo>
                    <a:pt x="97295" y="36637"/>
                  </a:lnTo>
                  <a:lnTo>
                    <a:pt x="97180" y="36522"/>
                  </a:lnTo>
                  <a:lnTo>
                    <a:pt x="97324" y="36407"/>
                  </a:lnTo>
                  <a:lnTo>
                    <a:pt x="97439" y="36263"/>
                  </a:lnTo>
                  <a:lnTo>
                    <a:pt x="97526" y="36263"/>
                  </a:lnTo>
                  <a:lnTo>
                    <a:pt x="97526" y="36090"/>
                  </a:lnTo>
                  <a:lnTo>
                    <a:pt x="97497" y="35946"/>
                  </a:lnTo>
                  <a:lnTo>
                    <a:pt x="97641" y="35888"/>
                  </a:lnTo>
                  <a:lnTo>
                    <a:pt x="97756" y="35975"/>
                  </a:lnTo>
                  <a:lnTo>
                    <a:pt x="97929" y="35888"/>
                  </a:lnTo>
                  <a:lnTo>
                    <a:pt x="98044" y="35975"/>
                  </a:lnTo>
                  <a:lnTo>
                    <a:pt x="98073" y="36148"/>
                  </a:lnTo>
                  <a:lnTo>
                    <a:pt x="98217" y="36234"/>
                  </a:lnTo>
                  <a:lnTo>
                    <a:pt x="98505" y="35946"/>
                  </a:lnTo>
                  <a:lnTo>
                    <a:pt x="98390" y="35831"/>
                  </a:lnTo>
                  <a:lnTo>
                    <a:pt x="98390" y="35744"/>
                  </a:lnTo>
                  <a:lnTo>
                    <a:pt x="98563" y="35658"/>
                  </a:lnTo>
                  <a:lnTo>
                    <a:pt x="98735" y="35716"/>
                  </a:lnTo>
                  <a:lnTo>
                    <a:pt x="98879" y="35629"/>
                  </a:lnTo>
                  <a:lnTo>
                    <a:pt x="99023" y="35658"/>
                  </a:lnTo>
                  <a:lnTo>
                    <a:pt x="99052" y="35543"/>
                  </a:lnTo>
                  <a:lnTo>
                    <a:pt x="98851" y="35312"/>
                  </a:lnTo>
                  <a:lnTo>
                    <a:pt x="98908" y="35255"/>
                  </a:lnTo>
                  <a:lnTo>
                    <a:pt x="98879" y="35139"/>
                  </a:lnTo>
                  <a:lnTo>
                    <a:pt x="98649" y="35024"/>
                  </a:lnTo>
                  <a:lnTo>
                    <a:pt x="98534" y="34938"/>
                  </a:lnTo>
                  <a:lnTo>
                    <a:pt x="98505" y="34995"/>
                  </a:lnTo>
                  <a:lnTo>
                    <a:pt x="98534" y="35082"/>
                  </a:lnTo>
                  <a:lnTo>
                    <a:pt x="98390" y="35082"/>
                  </a:lnTo>
                  <a:lnTo>
                    <a:pt x="98217" y="34995"/>
                  </a:lnTo>
                  <a:lnTo>
                    <a:pt x="98159" y="35024"/>
                  </a:lnTo>
                  <a:lnTo>
                    <a:pt x="98159" y="35139"/>
                  </a:lnTo>
                  <a:lnTo>
                    <a:pt x="97958" y="35139"/>
                  </a:lnTo>
                  <a:lnTo>
                    <a:pt x="97871" y="35197"/>
                  </a:lnTo>
                  <a:lnTo>
                    <a:pt x="97698" y="35111"/>
                  </a:lnTo>
                  <a:lnTo>
                    <a:pt x="97756" y="34909"/>
                  </a:lnTo>
                  <a:lnTo>
                    <a:pt x="97842" y="34851"/>
                  </a:lnTo>
                  <a:lnTo>
                    <a:pt x="97554" y="34448"/>
                  </a:lnTo>
                  <a:lnTo>
                    <a:pt x="97727" y="34304"/>
                  </a:lnTo>
                  <a:lnTo>
                    <a:pt x="97526" y="34016"/>
                  </a:lnTo>
                  <a:lnTo>
                    <a:pt x="97641" y="33642"/>
                  </a:lnTo>
                  <a:lnTo>
                    <a:pt x="97641" y="33383"/>
                  </a:lnTo>
                  <a:lnTo>
                    <a:pt x="97814" y="33181"/>
                  </a:lnTo>
                  <a:lnTo>
                    <a:pt x="97814" y="32864"/>
                  </a:lnTo>
                  <a:lnTo>
                    <a:pt x="98044" y="32634"/>
                  </a:lnTo>
                  <a:lnTo>
                    <a:pt x="98044" y="32374"/>
                  </a:lnTo>
                  <a:lnTo>
                    <a:pt x="97986" y="32346"/>
                  </a:lnTo>
                  <a:lnTo>
                    <a:pt x="98188" y="32259"/>
                  </a:lnTo>
                  <a:lnTo>
                    <a:pt x="97929" y="31942"/>
                  </a:lnTo>
                  <a:lnTo>
                    <a:pt x="98044" y="31165"/>
                  </a:lnTo>
                  <a:lnTo>
                    <a:pt x="98217" y="30992"/>
                  </a:lnTo>
                  <a:lnTo>
                    <a:pt x="97986" y="30704"/>
                  </a:lnTo>
                  <a:lnTo>
                    <a:pt x="97958" y="30387"/>
                  </a:lnTo>
                  <a:lnTo>
                    <a:pt x="97785" y="30301"/>
                  </a:lnTo>
                  <a:lnTo>
                    <a:pt x="97814" y="30185"/>
                  </a:lnTo>
                  <a:lnTo>
                    <a:pt x="98015" y="30041"/>
                  </a:lnTo>
                  <a:lnTo>
                    <a:pt x="97986" y="29725"/>
                  </a:lnTo>
                  <a:lnTo>
                    <a:pt x="98130" y="29638"/>
                  </a:lnTo>
                  <a:lnTo>
                    <a:pt x="98361" y="29264"/>
                  </a:lnTo>
                  <a:lnTo>
                    <a:pt x="98620" y="29293"/>
                  </a:lnTo>
                  <a:lnTo>
                    <a:pt x="98764" y="29206"/>
                  </a:lnTo>
                  <a:lnTo>
                    <a:pt x="98908" y="29264"/>
                  </a:lnTo>
                  <a:lnTo>
                    <a:pt x="99023" y="29091"/>
                  </a:lnTo>
                  <a:lnTo>
                    <a:pt x="99427" y="29062"/>
                  </a:lnTo>
                  <a:lnTo>
                    <a:pt x="99455" y="28947"/>
                  </a:lnTo>
                  <a:lnTo>
                    <a:pt x="99628" y="28918"/>
                  </a:lnTo>
                  <a:lnTo>
                    <a:pt x="99686" y="28688"/>
                  </a:lnTo>
                  <a:lnTo>
                    <a:pt x="99772" y="28688"/>
                  </a:lnTo>
                  <a:lnTo>
                    <a:pt x="99859" y="28630"/>
                  </a:lnTo>
                  <a:lnTo>
                    <a:pt x="100118" y="28630"/>
                  </a:lnTo>
                  <a:lnTo>
                    <a:pt x="100147" y="28832"/>
                  </a:lnTo>
                  <a:lnTo>
                    <a:pt x="100262" y="28774"/>
                  </a:lnTo>
                  <a:lnTo>
                    <a:pt x="100348" y="28774"/>
                  </a:lnTo>
                  <a:lnTo>
                    <a:pt x="100463" y="29062"/>
                  </a:lnTo>
                  <a:lnTo>
                    <a:pt x="100550" y="29062"/>
                  </a:lnTo>
                  <a:lnTo>
                    <a:pt x="100752" y="28832"/>
                  </a:lnTo>
                  <a:lnTo>
                    <a:pt x="100723" y="28544"/>
                  </a:lnTo>
                  <a:lnTo>
                    <a:pt x="100867" y="28515"/>
                  </a:lnTo>
                  <a:lnTo>
                    <a:pt x="100924" y="28227"/>
                  </a:lnTo>
                  <a:lnTo>
                    <a:pt x="101011" y="28227"/>
                  </a:lnTo>
                  <a:lnTo>
                    <a:pt x="101068" y="28400"/>
                  </a:lnTo>
                  <a:lnTo>
                    <a:pt x="101299" y="28572"/>
                  </a:lnTo>
                  <a:lnTo>
                    <a:pt x="101328" y="28832"/>
                  </a:lnTo>
                  <a:lnTo>
                    <a:pt x="101270" y="28918"/>
                  </a:lnTo>
                  <a:lnTo>
                    <a:pt x="101356" y="29033"/>
                  </a:lnTo>
                  <a:lnTo>
                    <a:pt x="101414" y="29235"/>
                  </a:lnTo>
                  <a:lnTo>
                    <a:pt x="101270" y="29408"/>
                  </a:lnTo>
                  <a:lnTo>
                    <a:pt x="101385" y="29465"/>
                  </a:lnTo>
                  <a:lnTo>
                    <a:pt x="101443" y="29696"/>
                  </a:lnTo>
                  <a:lnTo>
                    <a:pt x="101385" y="29725"/>
                  </a:lnTo>
                  <a:lnTo>
                    <a:pt x="101385" y="29897"/>
                  </a:lnTo>
                  <a:lnTo>
                    <a:pt x="101443" y="29984"/>
                  </a:lnTo>
                  <a:lnTo>
                    <a:pt x="101356" y="30128"/>
                  </a:lnTo>
                  <a:lnTo>
                    <a:pt x="101299" y="30214"/>
                  </a:lnTo>
                  <a:lnTo>
                    <a:pt x="101356" y="30329"/>
                  </a:lnTo>
                  <a:lnTo>
                    <a:pt x="101558" y="30157"/>
                  </a:lnTo>
                  <a:lnTo>
                    <a:pt x="101616" y="30301"/>
                  </a:lnTo>
                  <a:lnTo>
                    <a:pt x="101846" y="30358"/>
                  </a:lnTo>
                  <a:lnTo>
                    <a:pt x="101875" y="30761"/>
                  </a:lnTo>
                  <a:lnTo>
                    <a:pt x="101990" y="30675"/>
                  </a:lnTo>
                  <a:lnTo>
                    <a:pt x="102019" y="30502"/>
                  </a:lnTo>
                  <a:lnTo>
                    <a:pt x="102192" y="30301"/>
                  </a:lnTo>
                  <a:lnTo>
                    <a:pt x="102364" y="30329"/>
                  </a:lnTo>
                  <a:lnTo>
                    <a:pt x="102451" y="30445"/>
                  </a:lnTo>
                  <a:lnTo>
                    <a:pt x="102249" y="30761"/>
                  </a:lnTo>
                  <a:lnTo>
                    <a:pt x="102451" y="30963"/>
                  </a:lnTo>
                  <a:lnTo>
                    <a:pt x="102537" y="31194"/>
                  </a:lnTo>
                  <a:lnTo>
                    <a:pt x="102652" y="30877"/>
                  </a:lnTo>
                  <a:lnTo>
                    <a:pt x="102825" y="30761"/>
                  </a:lnTo>
                  <a:lnTo>
                    <a:pt x="102825" y="30617"/>
                  </a:lnTo>
                  <a:lnTo>
                    <a:pt x="102912" y="30502"/>
                  </a:lnTo>
                  <a:lnTo>
                    <a:pt x="102941" y="29926"/>
                  </a:lnTo>
                  <a:lnTo>
                    <a:pt x="103085" y="29782"/>
                  </a:lnTo>
                  <a:lnTo>
                    <a:pt x="102912" y="29638"/>
                  </a:lnTo>
                  <a:lnTo>
                    <a:pt x="103113" y="29465"/>
                  </a:lnTo>
                  <a:lnTo>
                    <a:pt x="103113" y="29293"/>
                  </a:lnTo>
                  <a:lnTo>
                    <a:pt x="103027" y="29235"/>
                  </a:lnTo>
                  <a:lnTo>
                    <a:pt x="103056" y="29149"/>
                  </a:lnTo>
                  <a:lnTo>
                    <a:pt x="103142" y="29091"/>
                  </a:lnTo>
                  <a:lnTo>
                    <a:pt x="103200" y="28774"/>
                  </a:lnTo>
                  <a:lnTo>
                    <a:pt x="103056" y="28630"/>
                  </a:lnTo>
                  <a:lnTo>
                    <a:pt x="103171" y="28284"/>
                  </a:lnTo>
                  <a:lnTo>
                    <a:pt x="103344" y="28169"/>
                  </a:lnTo>
                  <a:lnTo>
                    <a:pt x="103661" y="28083"/>
                  </a:lnTo>
                  <a:lnTo>
                    <a:pt x="103718" y="28256"/>
                  </a:lnTo>
                  <a:lnTo>
                    <a:pt x="103891" y="28400"/>
                  </a:lnTo>
                  <a:lnTo>
                    <a:pt x="103977" y="28256"/>
                  </a:lnTo>
                  <a:lnTo>
                    <a:pt x="103833" y="28112"/>
                  </a:lnTo>
                  <a:lnTo>
                    <a:pt x="103891" y="27881"/>
                  </a:lnTo>
                  <a:lnTo>
                    <a:pt x="103545" y="27708"/>
                  </a:lnTo>
                  <a:lnTo>
                    <a:pt x="103430" y="27248"/>
                  </a:lnTo>
                  <a:lnTo>
                    <a:pt x="103286" y="27161"/>
                  </a:lnTo>
                  <a:lnTo>
                    <a:pt x="103286" y="27046"/>
                  </a:lnTo>
                  <a:lnTo>
                    <a:pt x="103056" y="26902"/>
                  </a:lnTo>
                  <a:lnTo>
                    <a:pt x="102998" y="26585"/>
                  </a:lnTo>
                  <a:lnTo>
                    <a:pt x="103085" y="26470"/>
                  </a:lnTo>
                  <a:lnTo>
                    <a:pt x="103027" y="26240"/>
                  </a:lnTo>
                  <a:lnTo>
                    <a:pt x="102797" y="26038"/>
                  </a:lnTo>
                  <a:lnTo>
                    <a:pt x="102825" y="25865"/>
                  </a:lnTo>
                  <a:lnTo>
                    <a:pt x="102710" y="25750"/>
                  </a:lnTo>
                  <a:lnTo>
                    <a:pt x="102998" y="25491"/>
                  </a:lnTo>
                  <a:lnTo>
                    <a:pt x="103229" y="25462"/>
                  </a:lnTo>
                  <a:lnTo>
                    <a:pt x="103430" y="25231"/>
                  </a:lnTo>
                  <a:lnTo>
                    <a:pt x="103718" y="25231"/>
                  </a:lnTo>
                  <a:lnTo>
                    <a:pt x="103805" y="25145"/>
                  </a:lnTo>
                  <a:lnTo>
                    <a:pt x="104121" y="25433"/>
                  </a:lnTo>
                  <a:lnTo>
                    <a:pt x="104438" y="25404"/>
                  </a:lnTo>
                  <a:lnTo>
                    <a:pt x="104553" y="25462"/>
                  </a:lnTo>
                  <a:lnTo>
                    <a:pt x="104784" y="25491"/>
                  </a:lnTo>
                  <a:lnTo>
                    <a:pt x="104928" y="25462"/>
                  </a:lnTo>
                  <a:lnTo>
                    <a:pt x="104640" y="25635"/>
                  </a:lnTo>
                  <a:lnTo>
                    <a:pt x="104784" y="25721"/>
                  </a:lnTo>
                  <a:lnTo>
                    <a:pt x="104553" y="25807"/>
                  </a:lnTo>
                  <a:lnTo>
                    <a:pt x="104294" y="25750"/>
                  </a:lnTo>
                  <a:lnTo>
                    <a:pt x="104006" y="26067"/>
                  </a:lnTo>
                  <a:lnTo>
                    <a:pt x="103977" y="26240"/>
                  </a:lnTo>
                  <a:lnTo>
                    <a:pt x="104093" y="26499"/>
                  </a:lnTo>
                  <a:lnTo>
                    <a:pt x="104121" y="26729"/>
                  </a:lnTo>
                  <a:lnTo>
                    <a:pt x="104265" y="26873"/>
                  </a:lnTo>
                  <a:lnTo>
                    <a:pt x="104294" y="27046"/>
                  </a:lnTo>
                  <a:lnTo>
                    <a:pt x="104525" y="27334"/>
                  </a:lnTo>
                  <a:lnTo>
                    <a:pt x="104553" y="27420"/>
                  </a:lnTo>
                  <a:lnTo>
                    <a:pt x="104582" y="27449"/>
                  </a:lnTo>
                  <a:lnTo>
                    <a:pt x="104525" y="27564"/>
                  </a:lnTo>
                  <a:lnTo>
                    <a:pt x="104755" y="27651"/>
                  </a:lnTo>
                  <a:lnTo>
                    <a:pt x="104813" y="27910"/>
                  </a:lnTo>
                  <a:lnTo>
                    <a:pt x="104813" y="28054"/>
                  </a:lnTo>
                  <a:lnTo>
                    <a:pt x="104726" y="28140"/>
                  </a:lnTo>
                  <a:lnTo>
                    <a:pt x="104755" y="28688"/>
                  </a:lnTo>
                  <a:lnTo>
                    <a:pt x="104841" y="28717"/>
                  </a:lnTo>
                  <a:lnTo>
                    <a:pt x="104928" y="28572"/>
                  </a:lnTo>
                  <a:lnTo>
                    <a:pt x="105014" y="28572"/>
                  </a:lnTo>
                  <a:lnTo>
                    <a:pt x="105130" y="28803"/>
                  </a:lnTo>
                  <a:lnTo>
                    <a:pt x="105216" y="28947"/>
                  </a:lnTo>
                  <a:lnTo>
                    <a:pt x="105072" y="29293"/>
                  </a:lnTo>
                  <a:lnTo>
                    <a:pt x="105072" y="29696"/>
                  </a:lnTo>
                  <a:lnTo>
                    <a:pt x="105245" y="29840"/>
                  </a:lnTo>
                  <a:lnTo>
                    <a:pt x="105389" y="29753"/>
                  </a:lnTo>
                  <a:lnTo>
                    <a:pt x="105590" y="29782"/>
                  </a:lnTo>
                  <a:lnTo>
                    <a:pt x="105648" y="29869"/>
                  </a:lnTo>
                  <a:lnTo>
                    <a:pt x="105619" y="30013"/>
                  </a:lnTo>
                  <a:lnTo>
                    <a:pt x="105475" y="30013"/>
                  </a:lnTo>
                  <a:lnTo>
                    <a:pt x="105274" y="30157"/>
                  </a:lnTo>
                  <a:lnTo>
                    <a:pt x="105187" y="30157"/>
                  </a:lnTo>
                  <a:lnTo>
                    <a:pt x="104928" y="30416"/>
                  </a:lnTo>
                  <a:lnTo>
                    <a:pt x="104899" y="30646"/>
                  </a:lnTo>
                  <a:lnTo>
                    <a:pt x="104640" y="30790"/>
                  </a:lnTo>
                  <a:lnTo>
                    <a:pt x="104582" y="30905"/>
                  </a:lnTo>
                  <a:lnTo>
                    <a:pt x="104409" y="30963"/>
                  </a:lnTo>
                  <a:lnTo>
                    <a:pt x="104409" y="31165"/>
                  </a:lnTo>
                  <a:lnTo>
                    <a:pt x="104265" y="31338"/>
                  </a:lnTo>
                  <a:lnTo>
                    <a:pt x="104352" y="31626"/>
                  </a:lnTo>
                  <a:lnTo>
                    <a:pt x="104525" y="31568"/>
                  </a:lnTo>
                  <a:lnTo>
                    <a:pt x="104496" y="31885"/>
                  </a:lnTo>
                  <a:lnTo>
                    <a:pt x="104323" y="32230"/>
                  </a:lnTo>
                  <a:lnTo>
                    <a:pt x="104352" y="32374"/>
                  </a:lnTo>
                  <a:lnTo>
                    <a:pt x="104467" y="32432"/>
                  </a:lnTo>
                  <a:lnTo>
                    <a:pt x="104409" y="32922"/>
                  </a:lnTo>
                  <a:lnTo>
                    <a:pt x="104467" y="33267"/>
                  </a:lnTo>
                  <a:lnTo>
                    <a:pt x="104352" y="33440"/>
                  </a:lnTo>
                  <a:lnTo>
                    <a:pt x="104093" y="33527"/>
                  </a:lnTo>
                  <a:lnTo>
                    <a:pt x="104064" y="33757"/>
                  </a:lnTo>
                  <a:lnTo>
                    <a:pt x="104179" y="33843"/>
                  </a:lnTo>
                  <a:lnTo>
                    <a:pt x="104121" y="34275"/>
                  </a:lnTo>
                  <a:lnTo>
                    <a:pt x="104035" y="34362"/>
                  </a:lnTo>
                  <a:lnTo>
                    <a:pt x="104093" y="34535"/>
                  </a:lnTo>
                  <a:lnTo>
                    <a:pt x="104294" y="34736"/>
                  </a:lnTo>
                  <a:lnTo>
                    <a:pt x="104121" y="34736"/>
                  </a:lnTo>
                  <a:lnTo>
                    <a:pt x="104064" y="35111"/>
                  </a:lnTo>
                  <a:lnTo>
                    <a:pt x="104121" y="35255"/>
                  </a:lnTo>
                  <a:lnTo>
                    <a:pt x="104121" y="35514"/>
                  </a:lnTo>
                  <a:lnTo>
                    <a:pt x="103949" y="35716"/>
                  </a:lnTo>
                  <a:lnTo>
                    <a:pt x="104093" y="35946"/>
                  </a:lnTo>
                  <a:lnTo>
                    <a:pt x="104064" y="36407"/>
                  </a:lnTo>
                  <a:lnTo>
                    <a:pt x="104208" y="36810"/>
                  </a:lnTo>
                  <a:lnTo>
                    <a:pt x="103862" y="37472"/>
                  </a:lnTo>
                  <a:lnTo>
                    <a:pt x="104064" y="37732"/>
                  </a:lnTo>
                  <a:lnTo>
                    <a:pt x="103833" y="37674"/>
                  </a:lnTo>
                  <a:lnTo>
                    <a:pt x="103459" y="37732"/>
                  </a:lnTo>
                  <a:lnTo>
                    <a:pt x="103459" y="38164"/>
                  </a:lnTo>
                  <a:lnTo>
                    <a:pt x="103517" y="38337"/>
                  </a:lnTo>
                  <a:lnTo>
                    <a:pt x="103286" y="38596"/>
                  </a:lnTo>
                  <a:lnTo>
                    <a:pt x="102854" y="38394"/>
                  </a:lnTo>
                  <a:lnTo>
                    <a:pt x="102624" y="38596"/>
                  </a:lnTo>
                  <a:lnTo>
                    <a:pt x="102652" y="38740"/>
                  </a:lnTo>
                  <a:lnTo>
                    <a:pt x="102941" y="38740"/>
                  </a:lnTo>
                  <a:lnTo>
                    <a:pt x="103344" y="39345"/>
                  </a:lnTo>
                  <a:lnTo>
                    <a:pt x="103315" y="39892"/>
                  </a:lnTo>
                  <a:lnTo>
                    <a:pt x="103229" y="40007"/>
                  </a:lnTo>
                  <a:lnTo>
                    <a:pt x="103373" y="40180"/>
                  </a:lnTo>
                  <a:lnTo>
                    <a:pt x="103171" y="40237"/>
                  </a:lnTo>
                  <a:lnTo>
                    <a:pt x="103113" y="40612"/>
                  </a:lnTo>
                  <a:lnTo>
                    <a:pt x="102883" y="40900"/>
                  </a:lnTo>
                  <a:lnTo>
                    <a:pt x="102825" y="41361"/>
                  </a:lnTo>
                  <a:lnTo>
                    <a:pt x="102998" y="41764"/>
                  </a:lnTo>
                  <a:lnTo>
                    <a:pt x="103113" y="42542"/>
                  </a:lnTo>
                  <a:lnTo>
                    <a:pt x="103430" y="43031"/>
                  </a:lnTo>
                  <a:lnTo>
                    <a:pt x="103430" y="43406"/>
                  </a:lnTo>
                  <a:lnTo>
                    <a:pt x="103920" y="44529"/>
                  </a:lnTo>
                  <a:lnTo>
                    <a:pt x="104496" y="45710"/>
                  </a:lnTo>
                  <a:lnTo>
                    <a:pt x="105101" y="46660"/>
                  </a:lnTo>
                  <a:lnTo>
                    <a:pt x="105389" y="47006"/>
                  </a:lnTo>
                  <a:lnTo>
                    <a:pt x="105418" y="47323"/>
                  </a:lnTo>
                  <a:lnTo>
                    <a:pt x="106195" y="48245"/>
                  </a:lnTo>
                  <a:lnTo>
                    <a:pt x="107059" y="49800"/>
                  </a:lnTo>
                  <a:lnTo>
                    <a:pt x="107463" y="50002"/>
                  </a:lnTo>
                  <a:lnTo>
                    <a:pt x="107751" y="50002"/>
                  </a:lnTo>
                  <a:lnTo>
                    <a:pt x="107923" y="49944"/>
                  </a:lnTo>
                  <a:lnTo>
                    <a:pt x="107837" y="50117"/>
                  </a:lnTo>
                  <a:lnTo>
                    <a:pt x="107664" y="50232"/>
                  </a:lnTo>
                  <a:lnTo>
                    <a:pt x="107491" y="50203"/>
                  </a:lnTo>
                  <a:lnTo>
                    <a:pt x="107779" y="50664"/>
                  </a:lnTo>
                  <a:lnTo>
                    <a:pt x="108211" y="51614"/>
                  </a:lnTo>
                  <a:lnTo>
                    <a:pt x="108269" y="51989"/>
                  </a:lnTo>
                  <a:lnTo>
                    <a:pt x="108499" y="52335"/>
                  </a:lnTo>
                  <a:lnTo>
                    <a:pt x="108931" y="52392"/>
                  </a:lnTo>
                  <a:lnTo>
                    <a:pt x="108989" y="52536"/>
                  </a:lnTo>
                  <a:lnTo>
                    <a:pt x="108989" y="52767"/>
                  </a:lnTo>
                  <a:lnTo>
                    <a:pt x="109047" y="52939"/>
                  </a:lnTo>
                  <a:lnTo>
                    <a:pt x="109018" y="53170"/>
                  </a:lnTo>
                  <a:lnTo>
                    <a:pt x="109248" y="52680"/>
                  </a:lnTo>
                  <a:lnTo>
                    <a:pt x="109363" y="52190"/>
                  </a:lnTo>
                  <a:lnTo>
                    <a:pt x="109421" y="52133"/>
                  </a:lnTo>
                  <a:lnTo>
                    <a:pt x="109450" y="51902"/>
                  </a:lnTo>
                  <a:lnTo>
                    <a:pt x="109709" y="51672"/>
                  </a:lnTo>
                  <a:lnTo>
                    <a:pt x="109767" y="51470"/>
                  </a:lnTo>
                  <a:lnTo>
                    <a:pt x="109709" y="51384"/>
                  </a:lnTo>
                  <a:lnTo>
                    <a:pt x="109824" y="51182"/>
                  </a:lnTo>
                  <a:lnTo>
                    <a:pt x="109882" y="50693"/>
                  </a:lnTo>
                  <a:lnTo>
                    <a:pt x="109767" y="50491"/>
                  </a:lnTo>
                  <a:lnTo>
                    <a:pt x="109796" y="50174"/>
                  </a:lnTo>
                  <a:lnTo>
                    <a:pt x="109968" y="50002"/>
                  </a:lnTo>
                  <a:lnTo>
                    <a:pt x="109767" y="49800"/>
                  </a:lnTo>
                  <a:lnTo>
                    <a:pt x="109652" y="49857"/>
                  </a:lnTo>
                  <a:lnTo>
                    <a:pt x="109507" y="49829"/>
                  </a:lnTo>
                  <a:lnTo>
                    <a:pt x="109594" y="49656"/>
                  </a:lnTo>
                  <a:lnTo>
                    <a:pt x="109421" y="49339"/>
                  </a:lnTo>
                  <a:lnTo>
                    <a:pt x="109565" y="49397"/>
                  </a:lnTo>
                  <a:lnTo>
                    <a:pt x="109652" y="49281"/>
                  </a:lnTo>
                  <a:lnTo>
                    <a:pt x="109421" y="49051"/>
                  </a:lnTo>
                  <a:lnTo>
                    <a:pt x="109479" y="48907"/>
                  </a:lnTo>
                  <a:lnTo>
                    <a:pt x="109536" y="48677"/>
                  </a:lnTo>
                  <a:lnTo>
                    <a:pt x="109306" y="48677"/>
                  </a:lnTo>
                  <a:lnTo>
                    <a:pt x="109162" y="48561"/>
                  </a:lnTo>
                  <a:lnTo>
                    <a:pt x="109277" y="48360"/>
                  </a:lnTo>
                  <a:lnTo>
                    <a:pt x="109507" y="48533"/>
                  </a:lnTo>
                  <a:lnTo>
                    <a:pt x="109824" y="48216"/>
                  </a:lnTo>
                  <a:lnTo>
                    <a:pt x="109997" y="48245"/>
                  </a:lnTo>
                  <a:lnTo>
                    <a:pt x="110170" y="48072"/>
                  </a:lnTo>
                  <a:lnTo>
                    <a:pt x="110400" y="47957"/>
                  </a:lnTo>
                  <a:lnTo>
                    <a:pt x="110458" y="48014"/>
                  </a:lnTo>
                  <a:lnTo>
                    <a:pt x="110717" y="48043"/>
                  </a:lnTo>
                  <a:lnTo>
                    <a:pt x="110544" y="47841"/>
                  </a:lnTo>
                  <a:lnTo>
                    <a:pt x="110228" y="47669"/>
                  </a:lnTo>
                  <a:lnTo>
                    <a:pt x="110256" y="47380"/>
                  </a:lnTo>
                  <a:lnTo>
                    <a:pt x="109940" y="47208"/>
                  </a:lnTo>
                  <a:lnTo>
                    <a:pt x="109738" y="46574"/>
                  </a:lnTo>
                  <a:lnTo>
                    <a:pt x="109882" y="46027"/>
                  </a:lnTo>
                  <a:lnTo>
                    <a:pt x="109680" y="45825"/>
                  </a:lnTo>
                  <a:lnTo>
                    <a:pt x="109824" y="45681"/>
                  </a:lnTo>
                  <a:lnTo>
                    <a:pt x="109882" y="45393"/>
                  </a:lnTo>
                  <a:lnTo>
                    <a:pt x="110084" y="44961"/>
                  </a:lnTo>
                  <a:lnTo>
                    <a:pt x="109997" y="44846"/>
                  </a:lnTo>
                  <a:lnTo>
                    <a:pt x="110141" y="44903"/>
                  </a:lnTo>
                  <a:lnTo>
                    <a:pt x="110516" y="44673"/>
                  </a:lnTo>
                  <a:lnTo>
                    <a:pt x="110573" y="44788"/>
                  </a:lnTo>
                  <a:lnTo>
                    <a:pt x="111207" y="44529"/>
                  </a:lnTo>
                  <a:lnTo>
                    <a:pt x="111207" y="44241"/>
                  </a:lnTo>
                  <a:lnTo>
                    <a:pt x="111351" y="44068"/>
                  </a:lnTo>
                  <a:lnTo>
                    <a:pt x="111092" y="43924"/>
                  </a:lnTo>
                  <a:lnTo>
                    <a:pt x="110717" y="43406"/>
                  </a:lnTo>
                  <a:lnTo>
                    <a:pt x="110544" y="43406"/>
                  </a:lnTo>
                  <a:lnTo>
                    <a:pt x="109968" y="42542"/>
                  </a:lnTo>
                  <a:lnTo>
                    <a:pt x="109997" y="42369"/>
                  </a:lnTo>
                  <a:lnTo>
                    <a:pt x="109824" y="42196"/>
                  </a:lnTo>
                  <a:lnTo>
                    <a:pt x="109796" y="41418"/>
                  </a:lnTo>
                  <a:lnTo>
                    <a:pt x="109853" y="41332"/>
                  </a:lnTo>
                  <a:lnTo>
                    <a:pt x="109767" y="40958"/>
                  </a:lnTo>
                  <a:lnTo>
                    <a:pt x="109940" y="40727"/>
                  </a:lnTo>
                  <a:lnTo>
                    <a:pt x="109940" y="40497"/>
                  </a:lnTo>
                  <a:lnTo>
                    <a:pt x="109652" y="40554"/>
                  </a:lnTo>
                  <a:lnTo>
                    <a:pt x="109594" y="40410"/>
                  </a:lnTo>
                  <a:lnTo>
                    <a:pt x="109824" y="40093"/>
                  </a:lnTo>
                  <a:lnTo>
                    <a:pt x="110026" y="40065"/>
                  </a:lnTo>
                  <a:lnTo>
                    <a:pt x="110026" y="39892"/>
                  </a:lnTo>
                  <a:lnTo>
                    <a:pt x="109968" y="39805"/>
                  </a:lnTo>
                  <a:lnTo>
                    <a:pt x="110112" y="39661"/>
                  </a:lnTo>
                  <a:lnTo>
                    <a:pt x="110170" y="39892"/>
                  </a:lnTo>
                  <a:lnTo>
                    <a:pt x="110141" y="40151"/>
                  </a:lnTo>
                  <a:lnTo>
                    <a:pt x="110026" y="40381"/>
                  </a:lnTo>
                  <a:lnTo>
                    <a:pt x="110055" y="40698"/>
                  </a:lnTo>
                  <a:lnTo>
                    <a:pt x="110400" y="40842"/>
                  </a:lnTo>
                  <a:lnTo>
                    <a:pt x="110688" y="41044"/>
                  </a:lnTo>
                  <a:lnTo>
                    <a:pt x="110832" y="40986"/>
                  </a:lnTo>
                  <a:lnTo>
                    <a:pt x="110861" y="40670"/>
                  </a:lnTo>
                  <a:lnTo>
                    <a:pt x="110948" y="40526"/>
                  </a:lnTo>
                  <a:lnTo>
                    <a:pt x="110775" y="40180"/>
                  </a:lnTo>
                  <a:lnTo>
                    <a:pt x="110285" y="39748"/>
                  </a:lnTo>
                  <a:lnTo>
                    <a:pt x="110285" y="39229"/>
                  </a:lnTo>
                  <a:lnTo>
                    <a:pt x="110055" y="39114"/>
                  </a:lnTo>
                  <a:lnTo>
                    <a:pt x="109997" y="39057"/>
                  </a:lnTo>
                  <a:lnTo>
                    <a:pt x="109940" y="39143"/>
                  </a:lnTo>
                  <a:lnTo>
                    <a:pt x="109738" y="39287"/>
                  </a:lnTo>
                  <a:lnTo>
                    <a:pt x="109767" y="39402"/>
                  </a:lnTo>
                  <a:lnTo>
                    <a:pt x="109652" y="39489"/>
                  </a:lnTo>
                  <a:lnTo>
                    <a:pt x="109392" y="39316"/>
                  </a:lnTo>
                  <a:lnTo>
                    <a:pt x="109421" y="38913"/>
                  </a:lnTo>
                  <a:lnTo>
                    <a:pt x="109248" y="38682"/>
                  </a:lnTo>
                  <a:lnTo>
                    <a:pt x="109047" y="38250"/>
                  </a:lnTo>
                  <a:lnTo>
                    <a:pt x="109219" y="38077"/>
                  </a:lnTo>
                  <a:lnTo>
                    <a:pt x="109306" y="37991"/>
                  </a:lnTo>
                  <a:lnTo>
                    <a:pt x="109248" y="37818"/>
                  </a:lnTo>
                  <a:lnTo>
                    <a:pt x="109363" y="37616"/>
                  </a:lnTo>
                  <a:lnTo>
                    <a:pt x="109219" y="37444"/>
                  </a:lnTo>
                  <a:lnTo>
                    <a:pt x="109277" y="37328"/>
                  </a:lnTo>
                  <a:lnTo>
                    <a:pt x="109277" y="37127"/>
                  </a:lnTo>
                  <a:lnTo>
                    <a:pt x="109104" y="37040"/>
                  </a:lnTo>
                  <a:lnTo>
                    <a:pt x="108931" y="37069"/>
                  </a:lnTo>
                  <a:lnTo>
                    <a:pt x="108557" y="36781"/>
                  </a:lnTo>
                  <a:lnTo>
                    <a:pt x="108327" y="36781"/>
                  </a:lnTo>
                  <a:lnTo>
                    <a:pt x="108154" y="36896"/>
                  </a:lnTo>
                  <a:lnTo>
                    <a:pt x="108183" y="37069"/>
                  </a:lnTo>
                  <a:lnTo>
                    <a:pt x="108442" y="37386"/>
                  </a:lnTo>
                  <a:lnTo>
                    <a:pt x="108413" y="37559"/>
                  </a:lnTo>
                  <a:lnTo>
                    <a:pt x="108327" y="37645"/>
                  </a:lnTo>
                  <a:lnTo>
                    <a:pt x="108067" y="37530"/>
                  </a:lnTo>
                  <a:lnTo>
                    <a:pt x="107751" y="37127"/>
                  </a:lnTo>
                  <a:lnTo>
                    <a:pt x="107549" y="36925"/>
                  </a:lnTo>
                  <a:lnTo>
                    <a:pt x="107376" y="36810"/>
                  </a:lnTo>
                  <a:lnTo>
                    <a:pt x="107463" y="36695"/>
                  </a:lnTo>
                  <a:lnTo>
                    <a:pt x="107290" y="36292"/>
                  </a:lnTo>
                  <a:lnTo>
                    <a:pt x="107290" y="36061"/>
                  </a:lnTo>
                  <a:lnTo>
                    <a:pt x="107290" y="35917"/>
                  </a:lnTo>
                  <a:lnTo>
                    <a:pt x="107174" y="35716"/>
                  </a:lnTo>
                  <a:lnTo>
                    <a:pt x="107261" y="35543"/>
                  </a:lnTo>
                  <a:lnTo>
                    <a:pt x="107146" y="35226"/>
                  </a:lnTo>
                  <a:lnTo>
                    <a:pt x="107290" y="35024"/>
                  </a:lnTo>
                  <a:lnTo>
                    <a:pt x="107261" y="34823"/>
                  </a:lnTo>
                  <a:lnTo>
                    <a:pt x="107319" y="34592"/>
                  </a:lnTo>
                  <a:lnTo>
                    <a:pt x="107319" y="34362"/>
                  </a:lnTo>
                  <a:lnTo>
                    <a:pt x="107203" y="34419"/>
                  </a:lnTo>
                  <a:lnTo>
                    <a:pt x="106973" y="34189"/>
                  </a:lnTo>
                  <a:lnTo>
                    <a:pt x="107030" y="34103"/>
                  </a:lnTo>
                  <a:lnTo>
                    <a:pt x="107174" y="34045"/>
                  </a:lnTo>
                  <a:lnTo>
                    <a:pt x="107376" y="34160"/>
                  </a:lnTo>
                  <a:lnTo>
                    <a:pt x="107405" y="34074"/>
                  </a:lnTo>
                  <a:lnTo>
                    <a:pt x="107232" y="33930"/>
                  </a:lnTo>
                  <a:lnTo>
                    <a:pt x="107059" y="33786"/>
                  </a:lnTo>
                  <a:lnTo>
                    <a:pt x="107117" y="33642"/>
                  </a:lnTo>
                  <a:lnTo>
                    <a:pt x="107203" y="33642"/>
                  </a:lnTo>
                  <a:lnTo>
                    <a:pt x="107174" y="33498"/>
                  </a:lnTo>
                  <a:lnTo>
                    <a:pt x="107002" y="33325"/>
                  </a:lnTo>
                  <a:lnTo>
                    <a:pt x="106771" y="33238"/>
                  </a:lnTo>
                  <a:lnTo>
                    <a:pt x="106714" y="33094"/>
                  </a:lnTo>
                  <a:lnTo>
                    <a:pt x="106829" y="33037"/>
                  </a:lnTo>
                  <a:lnTo>
                    <a:pt x="106771" y="32778"/>
                  </a:lnTo>
                  <a:lnTo>
                    <a:pt x="106570" y="32547"/>
                  </a:lnTo>
                  <a:lnTo>
                    <a:pt x="106598" y="32374"/>
                  </a:lnTo>
                  <a:lnTo>
                    <a:pt x="106656" y="32173"/>
                  </a:lnTo>
                  <a:lnTo>
                    <a:pt x="106771" y="32086"/>
                  </a:lnTo>
                  <a:lnTo>
                    <a:pt x="106627" y="31885"/>
                  </a:lnTo>
                  <a:lnTo>
                    <a:pt x="106656" y="31741"/>
                  </a:lnTo>
                  <a:lnTo>
                    <a:pt x="106829" y="31741"/>
                  </a:lnTo>
                  <a:lnTo>
                    <a:pt x="107059" y="31856"/>
                  </a:lnTo>
                  <a:lnTo>
                    <a:pt x="107174" y="31827"/>
                  </a:lnTo>
                  <a:lnTo>
                    <a:pt x="107261" y="31482"/>
                  </a:lnTo>
                  <a:lnTo>
                    <a:pt x="107434" y="31482"/>
                  </a:lnTo>
                  <a:lnTo>
                    <a:pt x="107549" y="31626"/>
                  </a:lnTo>
                  <a:lnTo>
                    <a:pt x="107664" y="31626"/>
                  </a:lnTo>
                  <a:lnTo>
                    <a:pt x="107837" y="31885"/>
                  </a:lnTo>
                  <a:lnTo>
                    <a:pt x="108067" y="31395"/>
                  </a:lnTo>
                  <a:lnTo>
                    <a:pt x="107808" y="31280"/>
                  </a:lnTo>
                  <a:lnTo>
                    <a:pt x="107866" y="31078"/>
                  </a:lnTo>
                  <a:lnTo>
                    <a:pt x="108039" y="30963"/>
                  </a:lnTo>
                  <a:lnTo>
                    <a:pt x="108298" y="30502"/>
                  </a:lnTo>
                  <a:lnTo>
                    <a:pt x="108327" y="30243"/>
                  </a:lnTo>
                  <a:lnTo>
                    <a:pt x="108499" y="30445"/>
                  </a:lnTo>
                  <a:lnTo>
                    <a:pt x="108701" y="30560"/>
                  </a:lnTo>
                  <a:lnTo>
                    <a:pt x="108730" y="30819"/>
                  </a:lnTo>
                  <a:lnTo>
                    <a:pt x="108989" y="31539"/>
                  </a:lnTo>
                  <a:lnTo>
                    <a:pt x="109133" y="31712"/>
                  </a:lnTo>
                  <a:lnTo>
                    <a:pt x="109248" y="31626"/>
                  </a:lnTo>
                  <a:lnTo>
                    <a:pt x="109306" y="31021"/>
                  </a:lnTo>
                  <a:lnTo>
                    <a:pt x="109392" y="30819"/>
                  </a:lnTo>
                  <a:lnTo>
                    <a:pt x="109335" y="30589"/>
                  </a:lnTo>
                  <a:lnTo>
                    <a:pt x="109479" y="30387"/>
                  </a:lnTo>
                  <a:lnTo>
                    <a:pt x="109306" y="30099"/>
                  </a:lnTo>
                  <a:lnTo>
                    <a:pt x="109507" y="30214"/>
                  </a:lnTo>
                  <a:lnTo>
                    <a:pt x="109680" y="30070"/>
                  </a:lnTo>
                  <a:lnTo>
                    <a:pt x="109767" y="29638"/>
                  </a:lnTo>
                  <a:lnTo>
                    <a:pt x="109997" y="29638"/>
                  </a:lnTo>
                  <a:lnTo>
                    <a:pt x="110228" y="29350"/>
                  </a:lnTo>
                  <a:lnTo>
                    <a:pt x="110487" y="29264"/>
                  </a:lnTo>
                  <a:lnTo>
                    <a:pt x="110573" y="29379"/>
                  </a:lnTo>
                  <a:lnTo>
                    <a:pt x="110948" y="29120"/>
                  </a:lnTo>
                  <a:lnTo>
                    <a:pt x="111264" y="29177"/>
                  </a:lnTo>
                  <a:lnTo>
                    <a:pt x="111869" y="29523"/>
                  </a:lnTo>
                  <a:lnTo>
                    <a:pt x="111898" y="29725"/>
                  </a:lnTo>
                  <a:lnTo>
                    <a:pt x="112071" y="29753"/>
                  </a:lnTo>
                  <a:lnTo>
                    <a:pt x="112273" y="29696"/>
                  </a:lnTo>
                  <a:lnTo>
                    <a:pt x="112388" y="29782"/>
                  </a:lnTo>
                  <a:lnTo>
                    <a:pt x="112273" y="29840"/>
                  </a:lnTo>
                  <a:lnTo>
                    <a:pt x="112589" y="30214"/>
                  </a:lnTo>
                  <a:lnTo>
                    <a:pt x="112705" y="30099"/>
                  </a:lnTo>
                  <a:lnTo>
                    <a:pt x="112906" y="30301"/>
                  </a:lnTo>
                  <a:lnTo>
                    <a:pt x="113165" y="30243"/>
                  </a:lnTo>
                  <a:lnTo>
                    <a:pt x="113338" y="30301"/>
                  </a:lnTo>
                  <a:lnTo>
                    <a:pt x="113338" y="30128"/>
                  </a:lnTo>
                  <a:lnTo>
                    <a:pt x="112993" y="29696"/>
                  </a:lnTo>
                  <a:lnTo>
                    <a:pt x="113079" y="29552"/>
                  </a:lnTo>
                  <a:lnTo>
                    <a:pt x="113021" y="29437"/>
                  </a:lnTo>
                  <a:lnTo>
                    <a:pt x="112877" y="29379"/>
                  </a:lnTo>
                  <a:lnTo>
                    <a:pt x="112906" y="29177"/>
                  </a:lnTo>
                  <a:lnTo>
                    <a:pt x="113021" y="28976"/>
                  </a:lnTo>
                  <a:lnTo>
                    <a:pt x="113108" y="28457"/>
                  </a:lnTo>
                  <a:lnTo>
                    <a:pt x="113281" y="28054"/>
                  </a:lnTo>
                  <a:lnTo>
                    <a:pt x="113223" y="27881"/>
                  </a:lnTo>
                  <a:lnTo>
                    <a:pt x="113453" y="27564"/>
                  </a:lnTo>
                  <a:lnTo>
                    <a:pt x="113367" y="27392"/>
                  </a:lnTo>
                  <a:lnTo>
                    <a:pt x="113482" y="27305"/>
                  </a:lnTo>
                  <a:lnTo>
                    <a:pt x="113338" y="26931"/>
                  </a:lnTo>
                  <a:lnTo>
                    <a:pt x="113194" y="26844"/>
                  </a:lnTo>
                  <a:lnTo>
                    <a:pt x="113194" y="26729"/>
                  </a:lnTo>
                  <a:lnTo>
                    <a:pt x="113482" y="26700"/>
                  </a:lnTo>
                  <a:lnTo>
                    <a:pt x="113597" y="26470"/>
                  </a:lnTo>
                  <a:lnTo>
                    <a:pt x="113281" y="26297"/>
                  </a:lnTo>
                  <a:lnTo>
                    <a:pt x="113165" y="26124"/>
                  </a:lnTo>
                  <a:lnTo>
                    <a:pt x="113309" y="26095"/>
                  </a:lnTo>
                  <a:lnTo>
                    <a:pt x="113425" y="26211"/>
                  </a:lnTo>
                  <a:lnTo>
                    <a:pt x="113569" y="26153"/>
                  </a:lnTo>
                  <a:lnTo>
                    <a:pt x="113626" y="25980"/>
                  </a:lnTo>
                  <a:lnTo>
                    <a:pt x="113511" y="25836"/>
                  </a:lnTo>
                  <a:lnTo>
                    <a:pt x="113741" y="25663"/>
                  </a:lnTo>
                  <a:lnTo>
                    <a:pt x="113713" y="25462"/>
                  </a:lnTo>
                  <a:lnTo>
                    <a:pt x="113597" y="25318"/>
                  </a:lnTo>
                  <a:lnTo>
                    <a:pt x="113770" y="25231"/>
                  </a:lnTo>
                  <a:lnTo>
                    <a:pt x="113885" y="25289"/>
                  </a:lnTo>
                  <a:lnTo>
                    <a:pt x="113972" y="25116"/>
                  </a:lnTo>
                  <a:lnTo>
                    <a:pt x="114029" y="25001"/>
                  </a:lnTo>
                  <a:lnTo>
                    <a:pt x="113914" y="24886"/>
                  </a:lnTo>
                  <a:lnTo>
                    <a:pt x="114087" y="24828"/>
                  </a:lnTo>
                  <a:lnTo>
                    <a:pt x="114346" y="24569"/>
                  </a:lnTo>
                  <a:lnTo>
                    <a:pt x="114260" y="24396"/>
                  </a:lnTo>
                  <a:lnTo>
                    <a:pt x="114289" y="24166"/>
                  </a:lnTo>
                  <a:lnTo>
                    <a:pt x="114404" y="24310"/>
                  </a:lnTo>
                  <a:lnTo>
                    <a:pt x="114663" y="24079"/>
                  </a:lnTo>
                  <a:lnTo>
                    <a:pt x="114490" y="23762"/>
                  </a:lnTo>
                  <a:lnTo>
                    <a:pt x="114490" y="23446"/>
                  </a:lnTo>
                  <a:lnTo>
                    <a:pt x="114692" y="23474"/>
                  </a:lnTo>
                  <a:lnTo>
                    <a:pt x="114721" y="23532"/>
                  </a:lnTo>
                  <a:lnTo>
                    <a:pt x="114865" y="23388"/>
                  </a:lnTo>
                  <a:lnTo>
                    <a:pt x="115182" y="22956"/>
                  </a:lnTo>
                  <a:lnTo>
                    <a:pt x="115038" y="22898"/>
                  </a:lnTo>
                  <a:lnTo>
                    <a:pt x="115066" y="22726"/>
                  </a:lnTo>
                  <a:lnTo>
                    <a:pt x="115268" y="22697"/>
                  </a:lnTo>
                  <a:lnTo>
                    <a:pt x="115642" y="22351"/>
                  </a:lnTo>
                  <a:lnTo>
                    <a:pt x="115470" y="22265"/>
                  </a:lnTo>
                  <a:lnTo>
                    <a:pt x="115556" y="22178"/>
                  </a:lnTo>
                  <a:lnTo>
                    <a:pt x="115844" y="22178"/>
                  </a:lnTo>
                  <a:lnTo>
                    <a:pt x="116190" y="21948"/>
                  </a:lnTo>
                  <a:lnTo>
                    <a:pt x="116074" y="21775"/>
                  </a:lnTo>
                  <a:lnTo>
                    <a:pt x="116161" y="21689"/>
                  </a:lnTo>
                  <a:lnTo>
                    <a:pt x="116276" y="21775"/>
                  </a:lnTo>
                  <a:lnTo>
                    <a:pt x="116305" y="21977"/>
                  </a:lnTo>
                  <a:lnTo>
                    <a:pt x="116507" y="22034"/>
                  </a:lnTo>
                  <a:lnTo>
                    <a:pt x="116679" y="21919"/>
                  </a:lnTo>
                  <a:lnTo>
                    <a:pt x="116910" y="22092"/>
                  </a:lnTo>
                  <a:lnTo>
                    <a:pt x="117745" y="22092"/>
                  </a:lnTo>
                  <a:lnTo>
                    <a:pt x="117889" y="22207"/>
                  </a:lnTo>
                  <a:lnTo>
                    <a:pt x="118004" y="22178"/>
                  </a:lnTo>
                  <a:lnTo>
                    <a:pt x="117860" y="21890"/>
                  </a:lnTo>
                  <a:lnTo>
                    <a:pt x="117659" y="21746"/>
                  </a:lnTo>
                  <a:lnTo>
                    <a:pt x="117659" y="21631"/>
                  </a:lnTo>
                  <a:lnTo>
                    <a:pt x="117803" y="21574"/>
                  </a:lnTo>
                  <a:lnTo>
                    <a:pt x="117774" y="20911"/>
                  </a:lnTo>
                  <a:lnTo>
                    <a:pt x="117486" y="20479"/>
                  </a:lnTo>
                  <a:lnTo>
                    <a:pt x="117255" y="20421"/>
                  </a:lnTo>
                  <a:lnTo>
                    <a:pt x="116967" y="19989"/>
                  </a:lnTo>
                  <a:lnTo>
                    <a:pt x="117111" y="19845"/>
                  </a:lnTo>
                  <a:lnTo>
                    <a:pt x="116823" y="19586"/>
                  </a:lnTo>
                  <a:lnTo>
                    <a:pt x="116305" y="19442"/>
                  </a:lnTo>
                  <a:lnTo>
                    <a:pt x="115815" y="19125"/>
                  </a:lnTo>
                  <a:lnTo>
                    <a:pt x="115642" y="18808"/>
                  </a:lnTo>
                  <a:lnTo>
                    <a:pt x="115585" y="19010"/>
                  </a:lnTo>
                  <a:lnTo>
                    <a:pt x="115412" y="18952"/>
                  </a:lnTo>
                  <a:lnTo>
                    <a:pt x="115326" y="19010"/>
                  </a:lnTo>
                  <a:lnTo>
                    <a:pt x="115297" y="19269"/>
                  </a:lnTo>
                  <a:lnTo>
                    <a:pt x="115066" y="19327"/>
                  </a:lnTo>
                  <a:lnTo>
                    <a:pt x="114980" y="19183"/>
                  </a:lnTo>
                  <a:lnTo>
                    <a:pt x="115009" y="18952"/>
                  </a:lnTo>
                  <a:lnTo>
                    <a:pt x="115239" y="18780"/>
                  </a:lnTo>
                  <a:lnTo>
                    <a:pt x="115066" y="18549"/>
                  </a:lnTo>
                  <a:lnTo>
                    <a:pt x="115124" y="18492"/>
                  </a:lnTo>
                  <a:lnTo>
                    <a:pt x="115268" y="18492"/>
                  </a:lnTo>
                  <a:lnTo>
                    <a:pt x="115412" y="18636"/>
                  </a:lnTo>
                  <a:lnTo>
                    <a:pt x="114980" y="17944"/>
                  </a:lnTo>
                  <a:lnTo>
                    <a:pt x="114663" y="17685"/>
                  </a:lnTo>
                  <a:lnTo>
                    <a:pt x="114634" y="18031"/>
                  </a:lnTo>
                  <a:lnTo>
                    <a:pt x="114663" y="18117"/>
                  </a:lnTo>
                  <a:lnTo>
                    <a:pt x="114490" y="18146"/>
                  </a:lnTo>
                  <a:lnTo>
                    <a:pt x="114087" y="17743"/>
                  </a:lnTo>
                  <a:lnTo>
                    <a:pt x="114116" y="17541"/>
                  </a:lnTo>
                  <a:lnTo>
                    <a:pt x="114346" y="17570"/>
                  </a:lnTo>
                  <a:lnTo>
                    <a:pt x="114231" y="17368"/>
                  </a:lnTo>
                  <a:lnTo>
                    <a:pt x="113655" y="16908"/>
                  </a:lnTo>
                  <a:lnTo>
                    <a:pt x="113540" y="16879"/>
                  </a:lnTo>
                  <a:lnTo>
                    <a:pt x="113626" y="17052"/>
                  </a:lnTo>
                  <a:lnTo>
                    <a:pt x="113511" y="17224"/>
                  </a:lnTo>
                  <a:lnTo>
                    <a:pt x="113223" y="17253"/>
                  </a:lnTo>
                  <a:lnTo>
                    <a:pt x="112935" y="16994"/>
                  </a:lnTo>
                  <a:lnTo>
                    <a:pt x="112647" y="16936"/>
                  </a:lnTo>
                  <a:lnTo>
                    <a:pt x="112388" y="16504"/>
                  </a:lnTo>
                  <a:lnTo>
                    <a:pt x="112388" y="16360"/>
                  </a:lnTo>
                  <a:lnTo>
                    <a:pt x="112244" y="16245"/>
                  </a:lnTo>
                  <a:lnTo>
                    <a:pt x="112042" y="16303"/>
                  </a:lnTo>
                  <a:lnTo>
                    <a:pt x="111696" y="16591"/>
                  </a:lnTo>
                  <a:lnTo>
                    <a:pt x="111696" y="16735"/>
                  </a:lnTo>
                  <a:lnTo>
                    <a:pt x="111524" y="16677"/>
                  </a:lnTo>
                  <a:lnTo>
                    <a:pt x="111380" y="16764"/>
                  </a:lnTo>
                  <a:lnTo>
                    <a:pt x="111351" y="17224"/>
                  </a:lnTo>
                  <a:lnTo>
                    <a:pt x="111466" y="17368"/>
                  </a:lnTo>
                  <a:lnTo>
                    <a:pt x="111264" y="17253"/>
                  </a:lnTo>
                  <a:lnTo>
                    <a:pt x="111120" y="16850"/>
                  </a:lnTo>
                  <a:lnTo>
                    <a:pt x="111207" y="16533"/>
                  </a:lnTo>
                  <a:lnTo>
                    <a:pt x="110861" y="16360"/>
                  </a:lnTo>
                  <a:lnTo>
                    <a:pt x="110746" y="16072"/>
                  </a:lnTo>
                  <a:lnTo>
                    <a:pt x="110660" y="16043"/>
                  </a:lnTo>
                  <a:lnTo>
                    <a:pt x="110861" y="16043"/>
                  </a:lnTo>
                  <a:lnTo>
                    <a:pt x="111063" y="16274"/>
                  </a:lnTo>
                  <a:lnTo>
                    <a:pt x="111092" y="16043"/>
                  </a:lnTo>
                  <a:lnTo>
                    <a:pt x="111322" y="16043"/>
                  </a:lnTo>
                  <a:lnTo>
                    <a:pt x="111524" y="16159"/>
                  </a:lnTo>
                  <a:lnTo>
                    <a:pt x="111812" y="15957"/>
                  </a:lnTo>
                  <a:lnTo>
                    <a:pt x="111696" y="15755"/>
                  </a:lnTo>
                  <a:lnTo>
                    <a:pt x="111120" y="15525"/>
                  </a:lnTo>
                  <a:lnTo>
                    <a:pt x="110976" y="15727"/>
                  </a:lnTo>
                  <a:lnTo>
                    <a:pt x="110660" y="15727"/>
                  </a:lnTo>
                  <a:lnTo>
                    <a:pt x="110429" y="15611"/>
                  </a:lnTo>
                  <a:lnTo>
                    <a:pt x="110660" y="15611"/>
                  </a:lnTo>
                  <a:lnTo>
                    <a:pt x="110861" y="15352"/>
                  </a:lnTo>
                  <a:lnTo>
                    <a:pt x="111063" y="15295"/>
                  </a:lnTo>
                  <a:lnTo>
                    <a:pt x="111236" y="15410"/>
                  </a:lnTo>
                  <a:lnTo>
                    <a:pt x="111524" y="15467"/>
                  </a:lnTo>
                  <a:lnTo>
                    <a:pt x="111783" y="15640"/>
                  </a:lnTo>
                  <a:lnTo>
                    <a:pt x="112100" y="15986"/>
                  </a:lnTo>
                  <a:lnTo>
                    <a:pt x="112330" y="16015"/>
                  </a:lnTo>
                  <a:lnTo>
                    <a:pt x="112474" y="16216"/>
                  </a:lnTo>
                  <a:lnTo>
                    <a:pt x="112618" y="16245"/>
                  </a:lnTo>
                  <a:lnTo>
                    <a:pt x="112877" y="16101"/>
                  </a:lnTo>
                  <a:lnTo>
                    <a:pt x="112993" y="16245"/>
                  </a:lnTo>
                  <a:lnTo>
                    <a:pt x="113511" y="15842"/>
                  </a:lnTo>
                  <a:lnTo>
                    <a:pt x="113569" y="15928"/>
                  </a:lnTo>
                  <a:lnTo>
                    <a:pt x="113511" y="16159"/>
                  </a:lnTo>
                  <a:lnTo>
                    <a:pt x="113684" y="16015"/>
                  </a:lnTo>
                  <a:lnTo>
                    <a:pt x="113684" y="15727"/>
                  </a:lnTo>
                  <a:lnTo>
                    <a:pt x="113972" y="15323"/>
                  </a:lnTo>
                  <a:lnTo>
                    <a:pt x="113885" y="15179"/>
                  </a:lnTo>
                  <a:lnTo>
                    <a:pt x="113914" y="14863"/>
                  </a:lnTo>
                  <a:lnTo>
                    <a:pt x="113799" y="14431"/>
                  </a:lnTo>
                  <a:lnTo>
                    <a:pt x="113972" y="13710"/>
                  </a:lnTo>
                  <a:lnTo>
                    <a:pt x="113972" y="13221"/>
                  </a:lnTo>
                  <a:lnTo>
                    <a:pt x="113770" y="12990"/>
                  </a:lnTo>
                  <a:lnTo>
                    <a:pt x="113684" y="12702"/>
                  </a:lnTo>
                  <a:lnTo>
                    <a:pt x="113367" y="12472"/>
                  </a:lnTo>
                  <a:lnTo>
                    <a:pt x="113223" y="12126"/>
                  </a:lnTo>
                  <a:lnTo>
                    <a:pt x="113338" y="12126"/>
                  </a:lnTo>
                  <a:lnTo>
                    <a:pt x="113540" y="12414"/>
                  </a:lnTo>
                  <a:lnTo>
                    <a:pt x="113569" y="12386"/>
                  </a:lnTo>
                  <a:lnTo>
                    <a:pt x="113511" y="12098"/>
                  </a:lnTo>
                  <a:lnTo>
                    <a:pt x="113223" y="11953"/>
                  </a:lnTo>
                  <a:lnTo>
                    <a:pt x="112964" y="12040"/>
                  </a:lnTo>
                  <a:lnTo>
                    <a:pt x="112503" y="11925"/>
                  </a:lnTo>
                  <a:lnTo>
                    <a:pt x="111898" y="11205"/>
                  </a:lnTo>
                  <a:lnTo>
                    <a:pt x="111754" y="11118"/>
                  </a:lnTo>
                  <a:lnTo>
                    <a:pt x="111783" y="10974"/>
                  </a:lnTo>
                  <a:lnTo>
                    <a:pt x="112100" y="10945"/>
                  </a:lnTo>
                  <a:lnTo>
                    <a:pt x="112186" y="10715"/>
                  </a:lnTo>
                  <a:lnTo>
                    <a:pt x="112042" y="10542"/>
                  </a:lnTo>
                  <a:lnTo>
                    <a:pt x="111783" y="10542"/>
                  </a:lnTo>
                  <a:lnTo>
                    <a:pt x="111696" y="10456"/>
                  </a:lnTo>
                  <a:lnTo>
                    <a:pt x="111840" y="10341"/>
                  </a:lnTo>
                  <a:lnTo>
                    <a:pt x="111696" y="10053"/>
                  </a:lnTo>
                  <a:lnTo>
                    <a:pt x="111754" y="10024"/>
                  </a:lnTo>
                  <a:lnTo>
                    <a:pt x="111985" y="10312"/>
                  </a:lnTo>
                  <a:lnTo>
                    <a:pt x="112330" y="10513"/>
                  </a:lnTo>
                  <a:lnTo>
                    <a:pt x="112417" y="10369"/>
                  </a:lnTo>
                  <a:lnTo>
                    <a:pt x="112273" y="10225"/>
                  </a:lnTo>
                  <a:lnTo>
                    <a:pt x="112273" y="10024"/>
                  </a:lnTo>
                  <a:lnTo>
                    <a:pt x="112215" y="9851"/>
                  </a:lnTo>
                  <a:lnTo>
                    <a:pt x="112330" y="9736"/>
                  </a:lnTo>
                  <a:lnTo>
                    <a:pt x="112445" y="9880"/>
                  </a:lnTo>
                  <a:lnTo>
                    <a:pt x="112532" y="10024"/>
                  </a:lnTo>
                  <a:lnTo>
                    <a:pt x="112733" y="10110"/>
                  </a:lnTo>
                  <a:lnTo>
                    <a:pt x="112820" y="10657"/>
                  </a:lnTo>
                  <a:lnTo>
                    <a:pt x="112762" y="10830"/>
                  </a:lnTo>
                  <a:lnTo>
                    <a:pt x="113309" y="11233"/>
                  </a:lnTo>
                  <a:lnTo>
                    <a:pt x="113511" y="11118"/>
                  </a:lnTo>
                  <a:lnTo>
                    <a:pt x="113770" y="11205"/>
                  </a:lnTo>
                  <a:lnTo>
                    <a:pt x="113770" y="11608"/>
                  </a:lnTo>
                  <a:lnTo>
                    <a:pt x="113972" y="11608"/>
                  </a:lnTo>
                  <a:lnTo>
                    <a:pt x="114375" y="11032"/>
                  </a:lnTo>
                  <a:lnTo>
                    <a:pt x="114462" y="10773"/>
                  </a:lnTo>
                  <a:lnTo>
                    <a:pt x="114375" y="10542"/>
                  </a:lnTo>
                  <a:lnTo>
                    <a:pt x="114404" y="10081"/>
                  </a:lnTo>
                  <a:lnTo>
                    <a:pt x="114346" y="9880"/>
                  </a:lnTo>
                  <a:lnTo>
                    <a:pt x="114462" y="10081"/>
                  </a:lnTo>
                  <a:lnTo>
                    <a:pt x="114490" y="10369"/>
                  </a:lnTo>
                  <a:lnTo>
                    <a:pt x="114634" y="10341"/>
                  </a:lnTo>
                  <a:lnTo>
                    <a:pt x="114807" y="10168"/>
                  </a:lnTo>
                  <a:lnTo>
                    <a:pt x="115182" y="10053"/>
                  </a:lnTo>
                  <a:lnTo>
                    <a:pt x="115239" y="9822"/>
                  </a:lnTo>
                  <a:lnTo>
                    <a:pt x="115614" y="9966"/>
                  </a:lnTo>
                  <a:lnTo>
                    <a:pt x="115556" y="10024"/>
                  </a:lnTo>
                  <a:lnTo>
                    <a:pt x="115614" y="10110"/>
                  </a:lnTo>
                  <a:lnTo>
                    <a:pt x="116161" y="10513"/>
                  </a:lnTo>
                  <a:lnTo>
                    <a:pt x="116247" y="10571"/>
                  </a:lnTo>
                  <a:lnTo>
                    <a:pt x="116334" y="10859"/>
                  </a:lnTo>
                  <a:lnTo>
                    <a:pt x="116334" y="10974"/>
                  </a:lnTo>
                  <a:lnTo>
                    <a:pt x="116449" y="11032"/>
                  </a:lnTo>
                  <a:lnTo>
                    <a:pt x="116910" y="10917"/>
                  </a:lnTo>
                  <a:lnTo>
                    <a:pt x="116996" y="10974"/>
                  </a:lnTo>
                  <a:lnTo>
                    <a:pt x="116996" y="11089"/>
                  </a:lnTo>
                  <a:lnTo>
                    <a:pt x="117054" y="11089"/>
                  </a:lnTo>
                  <a:lnTo>
                    <a:pt x="117227" y="10888"/>
                  </a:lnTo>
                  <a:lnTo>
                    <a:pt x="117140" y="10715"/>
                  </a:lnTo>
                  <a:lnTo>
                    <a:pt x="117169" y="10629"/>
                  </a:lnTo>
                  <a:lnTo>
                    <a:pt x="117313" y="10629"/>
                  </a:lnTo>
                  <a:lnTo>
                    <a:pt x="117255" y="10341"/>
                  </a:lnTo>
                  <a:lnTo>
                    <a:pt x="117428" y="10369"/>
                  </a:lnTo>
                  <a:lnTo>
                    <a:pt x="117515" y="10542"/>
                  </a:lnTo>
                  <a:lnTo>
                    <a:pt x="117457" y="10686"/>
                  </a:lnTo>
                  <a:lnTo>
                    <a:pt x="117687" y="10686"/>
                  </a:lnTo>
                  <a:lnTo>
                    <a:pt x="117860" y="10571"/>
                  </a:lnTo>
                  <a:lnTo>
                    <a:pt x="118379" y="10629"/>
                  </a:lnTo>
                  <a:lnTo>
                    <a:pt x="118523" y="10715"/>
                  </a:lnTo>
                  <a:lnTo>
                    <a:pt x="118696" y="10686"/>
                  </a:lnTo>
                  <a:lnTo>
                    <a:pt x="118753" y="10773"/>
                  </a:lnTo>
                  <a:lnTo>
                    <a:pt x="118868" y="10801"/>
                  </a:lnTo>
                  <a:lnTo>
                    <a:pt x="119041" y="10657"/>
                  </a:lnTo>
                  <a:lnTo>
                    <a:pt x="118926" y="10225"/>
                  </a:lnTo>
                  <a:lnTo>
                    <a:pt x="118984" y="10283"/>
                  </a:lnTo>
                  <a:lnTo>
                    <a:pt x="119243" y="10657"/>
                  </a:lnTo>
                  <a:lnTo>
                    <a:pt x="119560" y="10513"/>
                  </a:lnTo>
                  <a:lnTo>
                    <a:pt x="119560" y="10341"/>
                  </a:lnTo>
                  <a:close/>
                </a:path>
              </a:pathLst>
            </a:custGeom>
            <a:solidFill>
              <a:schemeClr val="accent3"/>
            </a:solidFill>
            <a:ln>
              <a:noFill/>
            </a:ln>
          </p:spPr>
        </p:sp>
      </p:grpSp>
      <p:sp>
        <p:nvSpPr>
          <p:cNvPr id="1703" name="Google Shape;1703;p79"/>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7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p:cSld name="TITLE_AND_BODY_1_2_1_1_1_2_1_1_2_2_1_1_1_3_1_1_1">
    <p:bg>
      <p:bgPr>
        <a:solidFill>
          <a:schemeClr val="lt1"/>
        </a:solidFill>
      </p:bgPr>
    </p:bg>
    <p:spTree>
      <p:nvGrpSpPr>
        <p:cNvPr id="1704" name="Shape 1704"/>
        <p:cNvGrpSpPr/>
        <p:nvPr/>
      </p:nvGrpSpPr>
      <p:grpSpPr>
        <a:xfrm>
          <a:off x="0" y="0"/>
          <a:ext cx="0" cy="0"/>
          <a:chOff x="0" y="0"/>
          <a:chExt cx="0" cy="0"/>
        </a:xfrm>
      </p:grpSpPr>
      <p:sp>
        <p:nvSpPr>
          <p:cNvPr id="1705" name="Google Shape;1705;p80"/>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706" name="Google Shape;1706;p80"/>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707" name="Google Shape;1707;p80"/>
          <p:cNvGrpSpPr/>
          <p:nvPr/>
        </p:nvGrpSpPr>
        <p:grpSpPr>
          <a:xfrm>
            <a:off x="3514802" y="656910"/>
            <a:ext cx="5286292" cy="3829741"/>
            <a:chOff x="4225320" y="1065960"/>
            <a:chExt cx="4156217" cy="3011039"/>
          </a:xfrm>
        </p:grpSpPr>
        <p:sp>
          <p:nvSpPr>
            <p:cNvPr id="1708" name="Google Shape;1708;p80"/>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09" name="Google Shape;1709;p80"/>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rgbClr val="DEE1E6"/>
            </a:solidFill>
            <a:ln>
              <a:noFill/>
            </a:ln>
          </p:spPr>
        </p:sp>
        <p:sp>
          <p:nvSpPr>
            <p:cNvPr id="1710" name="Google Shape;1710;p80"/>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11" name="Google Shape;1711;p80"/>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12" name="Google Shape;1712;p80"/>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13" name="Google Shape;1713;p80"/>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1714" name="Google Shape;1714;p80"/>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1715" name="Google Shape;1715;p80"/>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1716" name="Google Shape;1716;p80"/>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rgbClr val="DEE1E6"/>
            </a:solidFill>
            <a:ln>
              <a:noFill/>
            </a:ln>
          </p:spPr>
        </p:sp>
      </p:grpSp>
      <p:sp>
        <p:nvSpPr>
          <p:cNvPr id="1717" name="Google Shape;1717;p80"/>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p:cSld name="TITLE_AND_BODY_1_2_1_1_1_2">
    <p:bg>
      <p:bgPr>
        <a:solidFill>
          <a:schemeClr val="lt1"/>
        </a:solidFill>
      </p:bgPr>
    </p:bg>
    <p:spTree>
      <p:nvGrpSpPr>
        <p:cNvPr id="54" name="Shape 54"/>
        <p:cNvGrpSpPr/>
        <p:nvPr/>
      </p:nvGrpSpPr>
      <p:grpSpPr>
        <a:xfrm>
          <a:off x="0" y="0"/>
          <a:ext cx="0" cy="0"/>
          <a:chOff x="0" y="0"/>
          <a:chExt cx="0" cy="0"/>
        </a:xfrm>
      </p:grpSpPr>
      <p:sp>
        <p:nvSpPr>
          <p:cNvPr id="55" name="Google Shape;55;p9"/>
          <p:cNvSpPr txBox="1"/>
          <p:nvPr>
            <p:ph type="title"/>
          </p:nvPr>
        </p:nvSpPr>
        <p:spPr>
          <a:xfrm>
            <a:off x="344044" y="985838"/>
            <a:ext cx="4227900" cy="2857500"/>
          </a:xfrm>
          <a:prstGeom prst="rect">
            <a:avLst/>
          </a:prstGeom>
        </p:spPr>
        <p:txBody>
          <a:bodyPr anchorCtr="0" anchor="t" bIns="0" lIns="0" spcFirstLastPara="1" rIns="0" wrap="square" tIns="0">
            <a:sp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56" name="Google Shape;56;p9"/>
          <p:cNvSpPr txBox="1"/>
          <p:nvPr>
            <p:ph idx="2" type="title"/>
          </p:nvPr>
        </p:nvSpPr>
        <p:spPr>
          <a:xfrm>
            <a:off x="344044" y="3429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57" name="Google Shape;57;p9"/>
          <p:cNvSpPr txBox="1"/>
          <p:nvPr>
            <p:ph idx="3" type="title"/>
          </p:nvPr>
        </p:nvSpPr>
        <p:spPr>
          <a:xfrm>
            <a:off x="4572563" y="757238"/>
            <a:ext cx="4227900" cy="3486300"/>
          </a:xfrm>
          <a:prstGeom prst="rect">
            <a:avLst/>
          </a:prstGeom>
        </p:spPr>
        <p:txBody>
          <a:bodyPr anchorCtr="0" anchor="t" bIns="0" lIns="0" spcFirstLastPara="1" rIns="0" wrap="square" tIns="0">
            <a:spAutoFit/>
          </a:bodyPr>
          <a:lstStyle>
            <a:lvl1pPr lvl="0" rtl="0" algn="l">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1pPr>
            <a:lvl2pPr lvl="1"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2pPr>
            <a:lvl3pPr lvl="2"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3pPr>
            <a:lvl4pPr lvl="3"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4pPr>
            <a:lvl5pPr lvl="4"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5pPr>
            <a:lvl6pPr lvl="5"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6pPr>
            <a:lvl7pPr lvl="6"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7pPr>
            <a:lvl8pPr lvl="7"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8pPr>
            <a:lvl9pPr lvl="8" rtl="0">
              <a:lnSpc>
                <a:spcPct val="150000"/>
              </a:lnSpc>
              <a:spcBef>
                <a:spcPts val="0"/>
              </a:spcBef>
              <a:spcAft>
                <a:spcPts val="0"/>
              </a:spcAft>
              <a:buClr>
                <a:schemeClr val="dk1"/>
              </a:buClr>
              <a:buSzPts val="1100"/>
              <a:buFont typeface="Inter"/>
              <a:buNone/>
              <a:defRPr sz="11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North America / Dark bg">
  <p:cSld name="TITLE_AND_BODY_1_2_1_1_1_2_1_1_2_2_1_1_1_3_1_1_1_2">
    <p:bg>
      <p:bgPr>
        <a:solidFill>
          <a:schemeClr val="dk1"/>
        </a:solidFill>
      </p:bgPr>
    </p:bg>
    <p:spTree>
      <p:nvGrpSpPr>
        <p:cNvPr id="1718" name="Shape 1718"/>
        <p:cNvGrpSpPr/>
        <p:nvPr/>
      </p:nvGrpSpPr>
      <p:grpSpPr>
        <a:xfrm>
          <a:off x="0" y="0"/>
          <a:ext cx="0" cy="0"/>
          <a:chOff x="0" y="0"/>
          <a:chExt cx="0" cy="0"/>
        </a:xfrm>
      </p:grpSpPr>
      <p:sp>
        <p:nvSpPr>
          <p:cNvPr id="1719" name="Google Shape;1719;p81"/>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720" name="Google Shape;1720;p81"/>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721" name="Google Shape;1721;p81"/>
          <p:cNvGrpSpPr/>
          <p:nvPr/>
        </p:nvGrpSpPr>
        <p:grpSpPr>
          <a:xfrm>
            <a:off x="3514802" y="656910"/>
            <a:ext cx="5286292" cy="3829741"/>
            <a:chOff x="4225320" y="1065960"/>
            <a:chExt cx="4156217" cy="3011039"/>
          </a:xfrm>
        </p:grpSpPr>
        <p:sp>
          <p:nvSpPr>
            <p:cNvPr id="1722" name="Google Shape;1722;p81"/>
            <p:cNvSpPr/>
            <p:nvPr/>
          </p:nvSpPr>
          <p:spPr>
            <a:xfrm>
              <a:off x="4225320" y="1487160"/>
              <a:ext cx="1420602" cy="1085765"/>
            </a:xfrm>
            <a:custGeom>
              <a:rect b="b" l="l" r="r" t="t"/>
              <a:pathLst>
                <a:path extrusionOk="0" h="33962" w="44432">
                  <a:moveTo>
                    <a:pt x="40041" y="32457"/>
                  </a:moveTo>
                  <a:lnTo>
                    <a:pt x="40041" y="32426"/>
                  </a:lnTo>
                  <a:lnTo>
                    <a:pt x="40041" y="32303"/>
                  </a:lnTo>
                  <a:lnTo>
                    <a:pt x="40102" y="32272"/>
                  </a:lnTo>
                  <a:lnTo>
                    <a:pt x="40102" y="32180"/>
                  </a:lnTo>
                  <a:lnTo>
                    <a:pt x="40133" y="32119"/>
                  </a:lnTo>
                  <a:lnTo>
                    <a:pt x="40102" y="32027"/>
                  </a:lnTo>
                  <a:lnTo>
                    <a:pt x="40010" y="31996"/>
                  </a:lnTo>
                  <a:lnTo>
                    <a:pt x="40010" y="31812"/>
                  </a:lnTo>
                  <a:lnTo>
                    <a:pt x="39918" y="31658"/>
                  </a:lnTo>
                  <a:lnTo>
                    <a:pt x="39734" y="31535"/>
                  </a:lnTo>
                  <a:lnTo>
                    <a:pt x="39641" y="31443"/>
                  </a:lnTo>
                  <a:lnTo>
                    <a:pt x="39611" y="31351"/>
                  </a:lnTo>
                  <a:lnTo>
                    <a:pt x="39457" y="31136"/>
                  </a:lnTo>
                  <a:lnTo>
                    <a:pt x="39334" y="31105"/>
                  </a:lnTo>
                  <a:lnTo>
                    <a:pt x="39181" y="31105"/>
                  </a:lnTo>
                  <a:lnTo>
                    <a:pt x="39181" y="31044"/>
                  </a:lnTo>
                  <a:lnTo>
                    <a:pt x="39242" y="30952"/>
                  </a:lnTo>
                  <a:lnTo>
                    <a:pt x="39212" y="30829"/>
                  </a:lnTo>
                  <a:lnTo>
                    <a:pt x="39150" y="30768"/>
                  </a:lnTo>
                  <a:lnTo>
                    <a:pt x="39119" y="30676"/>
                  </a:lnTo>
                  <a:lnTo>
                    <a:pt x="39212" y="30583"/>
                  </a:lnTo>
                  <a:lnTo>
                    <a:pt x="39273" y="30553"/>
                  </a:lnTo>
                  <a:lnTo>
                    <a:pt x="39273" y="30491"/>
                  </a:lnTo>
                  <a:lnTo>
                    <a:pt x="39181" y="30430"/>
                  </a:lnTo>
                  <a:lnTo>
                    <a:pt x="39058" y="30430"/>
                  </a:lnTo>
                  <a:lnTo>
                    <a:pt x="39058" y="30338"/>
                  </a:lnTo>
                  <a:lnTo>
                    <a:pt x="39181" y="30246"/>
                  </a:lnTo>
                  <a:lnTo>
                    <a:pt x="39150" y="29632"/>
                  </a:lnTo>
                  <a:lnTo>
                    <a:pt x="39150" y="29048"/>
                  </a:lnTo>
                  <a:lnTo>
                    <a:pt x="39212" y="28557"/>
                  </a:lnTo>
                  <a:lnTo>
                    <a:pt x="39181" y="28434"/>
                  </a:lnTo>
                  <a:lnTo>
                    <a:pt x="39181" y="28281"/>
                  </a:lnTo>
                  <a:lnTo>
                    <a:pt x="39242" y="28127"/>
                  </a:lnTo>
                  <a:lnTo>
                    <a:pt x="39212" y="27974"/>
                  </a:lnTo>
                  <a:lnTo>
                    <a:pt x="39150" y="27851"/>
                  </a:lnTo>
                  <a:lnTo>
                    <a:pt x="39119" y="27544"/>
                  </a:lnTo>
                  <a:lnTo>
                    <a:pt x="38935" y="27329"/>
                  </a:lnTo>
                  <a:lnTo>
                    <a:pt x="38874" y="27022"/>
                  </a:lnTo>
                  <a:lnTo>
                    <a:pt x="38904" y="26899"/>
                  </a:lnTo>
                  <a:lnTo>
                    <a:pt x="38751" y="26408"/>
                  </a:lnTo>
                  <a:lnTo>
                    <a:pt x="38782" y="26285"/>
                  </a:lnTo>
                  <a:lnTo>
                    <a:pt x="38904" y="26070"/>
                  </a:lnTo>
                  <a:lnTo>
                    <a:pt x="38843" y="25947"/>
                  </a:lnTo>
                  <a:lnTo>
                    <a:pt x="38843" y="25793"/>
                  </a:lnTo>
                  <a:lnTo>
                    <a:pt x="38690" y="25671"/>
                  </a:lnTo>
                  <a:lnTo>
                    <a:pt x="38444" y="25671"/>
                  </a:lnTo>
                  <a:lnTo>
                    <a:pt x="38137" y="25732"/>
                  </a:lnTo>
                  <a:lnTo>
                    <a:pt x="38075" y="25793"/>
                  </a:lnTo>
                  <a:lnTo>
                    <a:pt x="37768" y="25886"/>
                  </a:lnTo>
                  <a:lnTo>
                    <a:pt x="37584" y="26070"/>
                  </a:lnTo>
                  <a:lnTo>
                    <a:pt x="37369" y="26408"/>
                  </a:lnTo>
                  <a:lnTo>
                    <a:pt x="37185" y="26500"/>
                  </a:lnTo>
                  <a:lnTo>
                    <a:pt x="36909" y="26561"/>
                  </a:lnTo>
                  <a:lnTo>
                    <a:pt x="36571" y="26592"/>
                  </a:lnTo>
                  <a:lnTo>
                    <a:pt x="36509" y="26592"/>
                  </a:lnTo>
                  <a:lnTo>
                    <a:pt x="36509" y="26469"/>
                  </a:lnTo>
                  <a:lnTo>
                    <a:pt x="36663" y="26254"/>
                  </a:lnTo>
                  <a:lnTo>
                    <a:pt x="36571" y="26039"/>
                  </a:lnTo>
                  <a:lnTo>
                    <a:pt x="36356" y="25087"/>
                  </a:lnTo>
                  <a:lnTo>
                    <a:pt x="36202" y="24657"/>
                  </a:lnTo>
                  <a:lnTo>
                    <a:pt x="36141" y="24473"/>
                  </a:lnTo>
                  <a:lnTo>
                    <a:pt x="36294" y="24074"/>
                  </a:lnTo>
                  <a:lnTo>
                    <a:pt x="35895" y="24012"/>
                  </a:lnTo>
                  <a:lnTo>
                    <a:pt x="35588" y="24197"/>
                  </a:lnTo>
                  <a:lnTo>
                    <a:pt x="35404" y="24105"/>
                  </a:lnTo>
                  <a:lnTo>
                    <a:pt x="34851" y="24105"/>
                  </a:lnTo>
                  <a:lnTo>
                    <a:pt x="44432" y="6633"/>
                  </a:lnTo>
                  <a:lnTo>
                    <a:pt x="44401" y="6572"/>
                  </a:lnTo>
                  <a:lnTo>
                    <a:pt x="44247" y="6510"/>
                  </a:lnTo>
                  <a:lnTo>
                    <a:pt x="44125" y="6541"/>
                  </a:lnTo>
                  <a:lnTo>
                    <a:pt x="44032" y="6479"/>
                  </a:lnTo>
                  <a:lnTo>
                    <a:pt x="43971" y="6172"/>
                  </a:lnTo>
                  <a:lnTo>
                    <a:pt x="43879" y="5988"/>
                  </a:lnTo>
                  <a:lnTo>
                    <a:pt x="43787" y="5927"/>
                  </a:lnTo>
                  <a:lnTo>
                    <a:pt x="43756" y="5742"/>
                  </a:lnTo>
                  <a:lnTo>
                    <a:pt x="43633" y="5528"/>
                  </a:lnTo>
                  <a:lnTo>
                    <a:pt x="43572" y="5466"/>
                  </a:lnTo>
                  <a:lnTo>
                    <a:pt x="43265" y="5466"/>
                  </a:lnTo>
                  <a:lnTo>
                    <a:pt x="43234" y="5497"/>
                  </a:lnTo>
                  <a:lnTo>
                    <a:pt x="42988" y="5466"/>
                  </a:lnTo>
                  <a:lnTo>
                    <a:pt x="42773" y="5528"/>
                  </a:lnTo>
                  <a:lnTo>
                    <a:pt x="42681" y="5466"/>
                  </a:lnTo>
                  <a:lnTo>
                    <a:pt x="42620" y="5466"/>
                  </a:lnTo>
                  <a:lnTo>
                    <a:pt x="42559" y="5435"/>
                  </a:lnTo>
                  <a:lnTo>
                    <a:pt x="42497" y="5497"/>
                  </a:lnTo>
                  <a:lnTo>
                    <a:pt x="42405" y="5466"/>
                  </a:lnTo>
                  <a:lnTo>
                    <a:pt x="42405" y="5435"/>
                  </a:lnTo>
                  <a:lnTo>
                    <a:pt x="42466" y="5435"/>
                  </a:lnTo>
                  <a:lnTo>
                    <a:pt x="42466" y="5343"/>
                  </a:lnTo>
                  <a:lnTo>
                    <a:pt x="42344" y="5251"/>
                  </a:lnTo>
                  <a:lnTo>
                    <a:pt x="42251" y="5313"/>
                  </a:lnTo>
                  <a:lnTo>
                    <a:pt x="42129" y="5251"/>
                  </a:lnTo>
                  <a:lnTo>
                    <a:pt x="42159" y="5220"/>
                  </a:lnTo>
                  <a:lnTo>
                    <a:pt x="42221" y="5159"/>
                  </a:lnTo>
                  <a:lnTo>
                    <a:pt x="42159" y="5098"/>
                  </a:lnTo>
                  <a:lnTo>
                    <a:pt x="42067" y="5098"/>
                  </a:lnTo>
                  <a:lnTo>
                    <a:pt x="41944" y="5067"/>
                  </a:lnTo>
                  <a:lnTo>
                    <a:pt x="41944" y="4975"/>
                  </a:lnTo>
                  <a:lnTo>
                    <a:pt x="41822" y="4852"/>
                  </a:lnTo>
                  <a:lnTo>
                    <a:pt x="41576" y="4698"/>
                  </a:lnTo>
                  <a:lnTo>
                    <a:pt x="41545" y="4698"/>
                  </a:lnTo>
                  <a:lnTo>
                    <a:pt x="41453" y="4637"/>
                  </a:lnTo>
                  <a:lnTo>
                    <a:pt x="41392" y="4637"/>
                  </a:lnTo>
                  <a:lnTo>
                    <a:pt x="41330" y="4698"/>
                  </a:lnTo>
                  <a:lnTo>
                    <a:pt x="41330" y="4668"/>
                  </a:lnTo>
                  <a:lnTo>
                    <a:pt x="41300" y="4606"/>
                  </a:lnTo>
                  <a:lnTo>
                    <a:pt x="41207" y="4545"/>
                  </a:lnTo>
                  <a:lnTo>
                    <a:pt x="41085" y="4698"/>
                  </a:lnTo>
                  <a:lnTo>
                    <a:pt x="41023" y="4637"/>
                  </a:lnTo>
                  <a:lnTo>
                    <a:pt x="41023" y="4545"/>
                  </a:lnTo>
                  <a:lnTo>
                    <a:pt x="41085" y="4484"/>
                  </a:lnTo>
                  <a:lnTo>
                    <a:pt x="41023" y="4422"/>
                  </a:lnTo>
                  <a:lnTo>
                    <a:pt x="40900" y="4361"/>
                  </a:lnTo>
                  <a:lnTo>
                    <a:pt x="40778" y="4391"/>
                  </a:lnTo>
                  <a:lnTo>
                    <a:pt x="40808" y="4330"/>
                  </a:lnTo>
                  <a:lnTo>
                    <a:pt x="40808" y="4269"/>
                  </a:lnTo>
                  <a:lnTo>
                    <a:pt x="40685" y="4176"/>
                  </a:lnTo>
                  <a:lnTo>
                    <a:pt x="40563" y="4023"/>
                  </a:lnTo>
                  <a:lnTo>
                    <a:pt x="40593" y="3992"/>
                  </a:lnTo>
                  <a:lnTo>
                    <a:pt x="40532" y="3931"/>
                  </a:lnTo>
                  <a:lnTo>
                    <a:pt x="40440" y="3900"/>
                  </a:lnTo>
                  <a:lnTo>
                    <a:pt x="40378" y="3962"/>
                  </a:lnTo>
                  <a:lnTo>
                    <a:pt x="40041" y="4238"/>
                  </a:lnTo>
                  <a:lnTo>
                    <a:pt x="39703" y="4422"/>
                  </a:lnTo>
                  <a:lnTo>
                    <a:pt x="40010" y="4207"/>
                  </a:lnTo>
                  <a:lnTo>
                    <a:pt x="40194" y="3931"/>
                  </a:lnTo>
                  <a:lnTo>
                    <a:pt x="40378" y="3747"/>
                  </a:lnTo>
                  <a:lnTo>
                    <a:pt x="40409" y="3562"/>
                  </a:lnTo>
                  <a:lnTo>
                    <a:pt x="40317" y="3470"/>
                  </a:lnTo>
                  <a:lnTo>
                    <a:pt x="40071" y="3317"/>
                  </a:lnTo>
                  <a:lnTo>
                    <a:pt x="39887" y="3317"/>
                  </a:lnTo>
                  <a:lnTo>
                    <a:pt x="39672" y="3409"/>
                  </a:lnTo>
                  <a:lnTo>
                    <a:pt x="39549" y="3409"/>
                  </a:lnTo>
                  <a:lnTo>
                    <a:pt x="39488" y="3440"/>
                  </a:lnTo>
                  <a:lnTo>
                    <a:pt x="39242" y="3501"/>
                  </a:lnTo>
                  <a:lnTo>
                    <a:pt x="39027" y="3747"/>
                  </a:lnTo>
                  <a:lnTo>
                    <a:pt x="38843" y="3869"/>
                  </a:lnTo>
                  <a:lnTo>
                    <a:pt x="38997" y="3716"/>
                  </a:lnTo>
                  <a:lnTo>
                    <a:pt x="38966" y="3470"/>
                  </a:lnTo>
                  <a:lnTo>
                    <a:pt x="38997" y="3286"/>
                  </a:lnTo>
                  <a:lnTo>
                    <a:pt x="38997" y="3163"/>
                  </a:lnTo>
                  <a:lnTo>
                    <a:pt x="38751" y="3010"/>
                  </a:lnTo>
                  <a:lnTo>
                    <a:pt x="38751" y="2918"/>
                  </a:lnTo>
                  <a:lnTo>
                    <a:pt x="38904" y="2856"/>
                  </a:lnTo>
                  <a:lnTo>
                    <a:pt x="39027" y="2856"/>
                  </a:lnTo>
                  <a:lnTo>
                    <a:pt x="39027" y="2795"/>
                  </a:lnTo>
                  <a:lnTo>
                    <a:pt x="38628" y="2580"/>
                  </a:lnTo>
                  <a:lnTo>
                    <a:pt x="38597" y="2457"/>
                  </a:lnTo>
                  <a:lnTo>
                    <a:pt x="38659" y="2334"/>
                  </a:lnTo>
                  <a:lnTo>
                    <a:pt x="38904" y="2242"/>
                  </a:lnTo>
                  <a:lnTo>
                    <a:pt x="38997" y="2119"/>
                  </a:lnTo>
                  <a:lnTo>
                    <a:pt x="38935" y="2027"/>
                  </a:lnTo>
                  <a:lnTo>
                    <a:pt x="38843" y="1843"/>
                  </a:lnTo>
                  <a:lnTo>
                    <a:pt x="38751" y="1843"/>
                  </a:lnTo>
                  <a:lnTo>
                    <a:pt x="38659" y="1874"/>
                  </a:lnTo>
                  <a:lnTo>
                    <a:pt x="38597" y="1781"/>
                  </a:lnTo>
                  <a:lnTo>
                    <a:pt x="38475" y="1720"/>
                  </a:lnTo>
                  <a:lnTo>
                    <a:pt x="38321" y="1720"/>
                  </a:lnTo>
                  <a:lnTo>
                    <a:pt x="38137" y="1628"/>
                  </a:lnTo>
                  <a:lnTo>
                    <a:pt x="38045" y="1597"/>
                  </a:lnTo>
                  <a:lnTo>
                    <a:pt x="37922" y="1628"/>
                  </a:lnTo>
                  <a:lnTo>
                    <a:pt x="37738" y="1628"/>
                  </a:lnTo>
                  <a:lnTo>
                    <a:pt x="37646" y="1781"/>
                  </a:lnTo>
                  <a:lnTo>
                    <a:pt x="37646" y="1843"/>
                  </a:lnTo>
                  <a:lnTo>
                    <a:pt x="37553" y="1720"/>
                  </a:lnTo>
                  <a:lnTo>
                    <a:pt x="37615" y="1567"/>
                  </a:lnTo>
                  <a:lnTo>
                    <a:pt x="37676" y="1536"/>
                  </a:lnTo>
                  <a:lnTo>
                    <a:pt x="37676" y="1382"/>
                  </a:lnTo>
                  <a:lnTo>
                    <a:pt x="37738" y="1290"/>
                  </a:lnTo>
                  <a:lnTo>
                    <a:pt x="37830" y="1229"/>
                  </a:lnTo>
                  <a:lnTo>
                    <a:pt x="37830" y="1075"/>
                  </a:lnTo>
                  <a:lnTo>
                    <a:pt x="37860" y="922"/>
                  </a:lnTo>
                  <a:lnTo>
                    <a:pt x="37830" y="830"/>
                  </a:lnTo>
                  <a:lnTo>
                    <a:pt x="37768" y="830"/>
                  </a:lnTo>
                  <a:lnTo>
                    <a:pt x="37584" y="1014"/>
                  </a:lnTo>
                  <a:lnTo>
                    <a:pt x="37523" y="1167"/>
                  </a:lnTo>
                  <a:lnTo>
                    <a:pt x="37461" y="1167"/>
                  </a:lnTo>
                  <a:lnTo>
                    <a:pt x="37369" y="1075"/>
                  </a:lnTo>
                  <a:lnTo>
                    <a:pt x="37185" y="1137"/>
                  </a:lnTo>
                  <a:lnTo>
                    <a:pt x="37154" y="1229"/>
                  </a:lnTo>
                  <a:lnTo>
                    <a:pt x="37185" y="1382"/>
                  </a:lnTo>
                  <a:lnTo>
                    <a:pt x="37093" y="1505"/>
                  </a:lnTo>
                  <a:lnTo>
                    <a:pt x="37001" y="1505"/>
                  </a:lnTo>
                  <a:lnTo>
                    <a:pt x="36970" y="1444"/>
                  </a:lnTo>
                  <a:lnTo>
                    <a:pt x="36878" y="1659"/>
                  </a:lnTo>
                  <a:lnTo>
                    <a:pt x="36878" y="1812"/>
                  </a:lnTo>
                  <a:lnTo>
                    <a:pt x="36816" y="1628"/>
                  </a:lnTo>
                  <a:lnTo>
                    <a:pt x="36816" y="1474"/>
                  </a:lnTo>
                  <a:lnTo>
                    <a:pt x="36878" y="1321"/>
                  </a:lnTo>
                  <a:lnTo>
                    <a:pt x="36816" y="1321"/>
                  </a:lnTo>
                  <a:lnTo>
                    <a:pt x="36724" y="1413"/>
                  </a:lnTo>
                  <a:lnTo>
                    <a:pt x="36663" y="1536"/>
                  </a:lnTo>
                  <a:lnTo>
                    <a:pt x="36540" y="1567"/>
                  </a:lnTo>
                  <a:lnTo>
                    <a:pt x="36632" y="1321"/>
                  </a:lnTo>
                  <a:lnTo>
                    <a:pt x="36540" y="1167"/>
                  </a:lnTo>
                  <a:lnTo>
                    <a:pt x="36387" y="1167"/>
                  </a:lnTo>
                  <a:lnTo>
                    <a:pt x="36417" y="1045"/>
                  </a:lnTo>
                  <a:lnTo>
                    <a:pt x="36602" y="891"/>
                  </a:lnTo>
                  <a:lnTo>
                    <a:pt x="36786" y="860"/>
                  </a:lnTo>
                  <a:lnTo>
                    <a:pt x="36939" y="1014"/>
                  </a:lnTo>
                  <a:lnTo>
                    <a:pt x="37185" y="922"/>
                  </a:lnTo>
                  <a:lnTo>
                    <a:pt x="37338" y="860"/>
                  </a:lnTo>
                  <a:lnTo>
                    <a:pt x="37492" y="707"/>
                  </a:lnTo>
                  <a:lnTo>
                    <a:pt x="37492" y="615"/>
                  </a:lnTo>
                  <a:lnTo>
                    <a:pt x="37523" y="553"/>
                  </a:lnTo>
                  <a:lnTo>
                    <a:pt x="37492" y="492"/>
                  </a:lnTo>
                  <a:lnTo>
                    <a:pt x="37308" y="400"/>
                  </a:lnTo>
                  <a:lnTo>
                    <a:pt x="37246" y="400"/>
                  </a:lnTo>
                  <a:lnTo>
                    <a:pt x="37246" y="277"/>
                  </a:lnTo>
                  <a:lnTo>
                    <a:pt x="37185" y="185"/>
                  </a:lnTo>
                  <a:lnTo>
                    <a:pt x="37124" y="154"/>
                  </a:lnTo>
                  <a:lnTo>
                    <a:pt x="37154" y="93"/>
                  </a:lnTo>
                  <a:lnTo>
                    <a:pt x="37246" y="62"/>
                  </a:lnTo>
                  <a:lnTo>
                    <a:pt x="37277" y="1"/>
                  </a:lnTo>
                  <a:lnTo>
                    <a:pt x="37185" y="1"/>
                  </a:lnTo>
                  <a:lnTo>
                    <a:pt x="36878" y="154"/>
                  </a:lnTo>
                  <a:lnTo>
                    <a:pt x="36816" y="246"/>
                  </a:lnTo>
                  <a:lnTo>
                    <a:pt x="36602" y="246"/>
                  </a:lnTo>
                  <a:lnTo>
                    <a:pt x="36417" y="338"/>
                  </a:lnTo>
                  <a:lnTo>
                    <a:pt x="36080" y="615"/>
                  </a:lnTo>
                  <a:lnTo>
                    <a:pt x="35865" y="707"/>
                  </a:lnTo>
                  <a:lnTo>
                    <a:pt x="35465" y="707"/>
                  </a:lnTo>
                  <a:lnTo>
                    <a:pt x="35250" y="553"/>
                  </a:lnTo>
                  <a:lnTo>
                    <a:pt x="35158" y="492"/>
                  </a:lnTo>
                  <a:lnTo>
                    <a:pt x="35158" y="584"/>
                  </a:lnTo>
                  <a:lnTo>
                    <a:pt x="35066" y="584"/>
                  </a:lnTo>
                  <a:lnTo>
                    <a:pt x="34882" y="430"/>
                  </a:lnTo>
                  <a:lnTo>
                    <a:pt x="34759" y="492"/>
                  </a:lnTo>
                  <a:lnTo>
                    <a:pt x="34698" y="645"/>
                  </a:lnTo>
                  <a:lnTo>
                    <a:pt x="34606" y="645"/>
                  </a:lnTo>
                  <a:lnTo>
                    <a:pt x="34575" y="523"/>
                  </a:lnTo>
                  <a:lnTo>
                    <a:pt x="34606" y="430"/>
                  </a:lnTo>
                  <a:lnTo>
                    <a:pt x="34759" y="369"/>
                  </a:lnTo>
                  <a:lnTo>
                    <a:pt x="34667" y="308"/>
                  </a:lnTo>
                  <a:lnTo>
                    <a:pt x="34452" y="400"/>
                  </a:lnTo>
                  <a:lnTo>
                    <a:pt x="34145" y="553"/>
                  </a:lnTo>
                  <a:lnTo>
                    <a:pt x="33899" y="676"/>
                  </a:lnTo>
                  <a:lnTo>
                    <a:pt x="33838" y="830"/>
                  </a:lnTo>
                  <a:lnTo>
                    <a:pt x="33869" y="983"/>
                  </a:lnTo>
                  <a:lnTo>
                    <a:pt x="34053" y="1045"/>
                  </a:lnTo>
                  <a:lnTo>
                    <a:pt x="33930" y="1137"/>
                  </a:lnTo>
                  <a:lnTo>
                    <a:pt x="33715" y="1137"/>
                  </a:lnTo>
                  <a:lnTo>
                    <a:pt x="33531" y="1290"/>
                  </a:lnTo>
                  <a:lnTo>
                    <a:pt x="33347" y="1659"/>
                  </a:lnTo>
                  <a:lnTo>
                    <a:pt x="33285" y="1935"/>
                  </a:lnTo>
                  <a:lnTo>
                    <a:pt x="33224" y="1935"/>
                  </a:lnTo>
                  <a:lnTo>
                    <a:pt x="33162" y="1874"/>
                  </a:lnTo>
                  <a:lnTo>
                    <a:pt x="33224" y="1567"/>
                  </a:lnTo>
                  <a:lnTo>
                    <a:pt x="33470" y="1198"/>
                  </a:lnTo>
                  <a:lnTo>
                    <a:pt x="33470" y="1075"/>
                  </a:lnTo>
                  <a:lnTo>
                    <a:pt x="33377" y="1075"/>
                  </a:lnTo>
                  <a:lnTo>
                    <a:pt x="32978" y="1259"/>
                  </a:lnTo>
                  <a:lnTo>
                    <a:pt x="32794" y="1259"/>
                  </a:lnTo>
                  <a:lnTo>
                    <a:pt x="32702" y="1198"/>
                  </a:lnTo>
                  <a:lnTo>
                    <a:pt x="32579" y="1045"/>
                  </a:lnTo>
                  <a:lnTo>
                    <a:pt x="32364" y="983"/>
                  </a:lnTo>
                  <a:lnTo>
                    <a:pt x="32272" y="983"/>
                  </a:lnTo>
                  <a:lnTo>
                    <a:pt x="32272" y="1045"/>
                  </a:lnTo>
                  <a:lnTo>
                    <a:pt x="32518" y="1167"/>
                  </a:lnTo>
                  <a:lnTo>
                    <a:pt x="32610" y="1259"/>
                  </a:lnTo>
                  <a:lnTo>
                    <a:pt x="32518" y="1321"/>
                  </a:lnTo>
                  <a:lnTo>
                    <a:pt x="32272" y="1259"/>
                  </a:lnTo>
                  <a:lnTo>
                    <a:pt x="31996" y="1229"/>
                  </a:lnTo>
                  <a:lnTo>
                    <a:pt x="31658" y="1382"/>
                  </a:lnTo>
                  <a:lnTo>
                    <a:pt x="31228" y="1751"/>
                  </a:lnTo>
                  <a:lnTo>
                    <a:pt x="30767" y="1966"/>
                  </a:lnTo>
                  <a:lnTo>
                    <a:pt x="30430" y="2211"/>
                  </a:lnTo>
                  <a:lnTo>
                    <a:pt x="30092" y="2518"/>
                  </a:lnTo>
                  <a:lnTo>
                    <a:pt x="29662" y="2918"/>
                  </a:lnTo>
                  <a:lnTo>
                    <a:pt x="29386" y="3010"/>
                  </a:lnTo>
                  <a:lnTo>
                    <a:pt x="29263" y="3040"/>
                  </a:lnTo>
                  <a:lnTo>
                    <a:pt x="29017" y="3194"/>
                  </a:lnTo>
                  <a:lnTo>
                    <a:pt x="28833" y="3194"/>
                  </a:lnTo>
                  <a:lnTo>
                    <a:pt x="28557" y="3347"/>
                  </a:lnTo>
                  <a:lnTo>
                    <a:pt x="28311" y="3347"/>
                  </a:lnTo>
                  <a:lnTo>
                    <a:pt x="28188" y="3255"/>
                  </a:lnTo>
                  <a:lnTo>
                    <a:pt x="27942" y="3225"/>
                  </a:lnTo>
                  <a:lnTo>
                    <a:pt x="27728" y="3102"/>
                  </a:lnTo>
                  <a:lnTo>
                    <a:pt x="27574" y="3071"/>
                  </a:lnTo>
                  <a:lnTo>
                    <a:pt x="27328" y="2948"/>
                  </a:lnTo>
                  <a:lnTo>
                    <a:pt x="27236" y="2979"/>
                  </a:lnTo>
                  <a:lnTo>
                    <a:pt x="27021" y="3163"/>
                  </a:lnTo>
                  <a:lnTo>
                    <a:pt x="26745" y="3470"/>
                  </a:lnTo>
                  <a:lnTo>
                    <a:pt x="26653" y="3654"/>
                  </a:lnTo>
                  <a:lnTo>
                    <a:pt x="26499" y="3808"/>
                  </a:lnTo>
                  <a:lnTo>
                    <a:pt x="26407" y="4023"/>
                  </a:lnTo>
                  <a:lnTo>
                    <a:pt x="26284" y="4023"/>
                  </a:lnTo>
                  <a:lnTo>
                    <a:pt x="26192" y="3962"/>
                  </a:lnTo>
                  <a:lnTo>
                    <a:pt x="26100" y="4023"/>
                  </a:lnTo>
                  <a:lnTo>
                    <a:pt x="26254" y="4361"/>
                  </a:lnTo>
                  <a:lnTo>
                    <a:pt x="26438" y="5098"/>
                  </a:lnTo>
                  <a:lnTo>
                    <a:pt x="26653" y="5650"/>
                  </a:lnTo>
                  <a:lnTo>
                    <a:pt x="26714" y="6142"/>
                  </a:lnTo>
                  <a:lnTo>
                    <a:pt x="26684" y="6602"/>
                  </a:lnTo>
                  <a:lnTo>
                    <a:pt x="26499" y="6940"/>
                  </a:lnTo>
                  <a:lnTo>
                    <a:pt x="26346" y="7155"/>
                  </a:lnTo>
                  <a:lnTo>
                    <a:pt x="26346" y="7247"/>
                  </a:lnTo>
                  <a:lnTo>
                    <a:pt x="26653" y="7646"/>
                  </a:lnTo>
                  <a:lnTo>
                    <a:pt x="26837" y="7708"/>
                  </a:lnTo>
                  <a:lnTo>
                    <a:pt x="26837" y="7523"/>
                  </a:lnTo>
                  <a:lnTo>
                    <a:pt x="26898" y="7616"/>
                  </a:lnTo>
                  <a:lnTo>
                    <a:pt x="27052" y="7523"/>
                  </a:lnTo>
                  <a:lnTo>
                    <a:pt x="27144" y="7523"/>
                  </a:lnTo>
                  <a:lnTo>
                    <a:pt x="27021" y="7616"/>
                  </a:lnTo>
                  <a:lnTo>
                    <a:pt x="27021" y="7738"/>
                  </a:lnTo>
                  <a:lnTo>
                    <a:pt x="27420" y="8045"/>
                  </a:lnTo>
                  <a:lnTo>
                    <a:pt x="27328" y="8138"/>
                  </a:lnTo>
                  <a:lnTo>
                    <a:pt x="27144" y="8076"/>
                  </a:lnTo>
                  <a:lnTo>
                    <a:pt x="27113" y="8168"/>
                  </a:lnTo>
                  <a:lnTo>
                    <a:pt x="27083" y="8598"/>
                  </a:lnTo>
                  <a:lnTo>
                    <a:pt x="27113" y="8782"/>
                  </a:lnTo>
                  <a:lnTo>
                    <a:pt x="27175" y="8874"/>
                  </a:lnTo>
                  <a:lnTo>
                    <a:pt x="27298" y="8752"/>
                  </a:lnTo>
                  <a:lnTo>
                    <a:pt x="27482" y="8690"/>
                  </a:lnTo>
                  <a:lnTo>
                    <a:pt x="27605" y="8752"/>
                  </a:lnTo>
                  <a:lnTo>
                    <a:pt x="27666" y="8874"/>
                  </a:lnTo>
                  <a:lnTo>
                    <a:pt x="27912" y="8844"/>
                  </a:lnTo>
                  <a:lnTo>
                    <a:pt x="28188" y="8905"/>
                  </a:lnTo>
                  <a:lnTo>
                    <a:pt x="28403" y="9028"/>
                  </a:lnTo>
                  <a:lnTo>
                    <a:pt x="28188" y="9151"/>
                  </a:lnTo>
                  <a:lnTo>
                    <a:pt x="28219" y="9335"/>
                  </a:lnTo>
                  <a:lnTo>
                    <a:pt x="28188" y="9489"/>
                  </a:lnTo>
                  <a:lnTo>
                    <a:pt x="27912" y="9519"/>
                  </a:lnTo>
                  <a:lnTo>
                    <a:pt x="27912" y="9396"/>
                  </a:lnTo>
                  <a:lnTo>
                    <a:pt x="27758" y="9304"/>
                  </a:lnTo>
                  <a:lnTo>
                    <a:pt x="27666" y="9366"/>
                  </a:lnTo>
                  <a:lnTo>
                    <a:pt x="27451" y="9335"/>
                  </a:lnTo>
                  <a:lnTo>
                    <a:pt x="27359" y="9243"/>
                  </a:lnTo>
                  <a:lnTo>
                    <a:pt x="27267" y="9028"/>
                  </a:lnTo>
                  <a:lnTo>
                    <a:pt x="27144" y="8967"/>
                  </a:lnTo>
                  <a:lnTo>
                    <a:pt x="27052" y="8967"/>
                  </a:lnTo>
                  <a:lnTo>
                    <a:pt x="26868" y="8813"/>
                  </a:lnTo>
                  <a:lnTo>
                    <a:pt x="26868" y="8567"/>
                  </a:lnTo>
                  <a:lnTo>
                    <a:pt x="27052" y="8076"/>
                  </a:lnTo>
                  <a:lnTo>
                    <a:pt x="27021" y="7892"/>
                  </a:lnTo>
                  <a:lnTo>
                    <a:pt x="26960" y="7892"/>
                  </a:lnTo>
                  <a:lnTo>
                    <a:pt x="26806" y="8076"/>
                  </a:lnTo>
                  <a:lnTo>
                    <a:pt x="26806" y="8537"/>
                  </a:lnTo>
                  <a:lnTo>
                    <a:pt x="26745" y="8874"/>
                  </a:lnTo>
                  <a:lnTo>
                    <a:pt x="26591" y="9028"/>
                  </a:lnTo>
                  <a:lnTo>
                    <a:pt x="26591" y="9151"/>
                  </a:lnTo>
                  <a:lnTo>
                    <a:pt x="26684" y="8997"/>
                  </a:lnTo>
                  <a:lnTo>
                    <a:pt x="26806" y="8997"/>
                  </a:lnTo>
                  <a:lnTo>
                    <a:pt x="26898" y="9059"/>
                  </a:lnTo>
                  <a:lnTo>
                    <a:pt x="27083" y="9059"/>
                  </a:lnTo>
                  <a:lnTo>
                    <a:pt x="27175" y="9243"/>
                  </a:lnTo>
                  <a:lnTo>
                    <a:pt x="27175" y="9550"/>
                  </a:lnTo>
                  <a:lnTo>
                    <a:pt x="26991" y="9734"/>
                  </a:lnTo>
                  <a:lnTo>
                    <a:pt x="26776" y="9826"/>
                  </a:lnTo>
                  <a:lnTo>
                    <a:pt x="26991" y="9550"/>
                  </a:lnTo>
                  <a:lnTo>
                    <a:pt x="26991" y="9458"/>
                  </a:lnTo>
                  <a:lnTo>
                    <a:pt x="26868" y="9396"/>
                  </a:lnTo>
                  <a:lnTo>
                    <a:pt x="26806" y="9335"/>
                  </a:lnTo>
                  <a:lnTo>
                    <a:pt x="26714" y="9427"/>
                  </a:lnTo>
                  <a:lnTo>
                    <a:pt x="26469" y="9611"/>
                  </a:lnTo>
                  <a:lnTo>
                    <a:pt x="26469" y="9765"/>
                  </a:lnTo>
                  <a:lnTo>
                    <a:pt x="26315" y="9826"/>
                  </a:lnTo>
                  <a:lnTo>
                    <a:pt x="26162" y="9888"/>
                  </a:lnTo>
                  <a:lnTo>
                    <a:pt x="26131" y="9734"/>
                  </a:lnTo>
                  <a:lnTo>
                    <a:pt x="26039" y="9704"/>
                  </a:lnTo>
                  <a:lnTo>
                    <a:pt x="25854" y="9704"/>
                  </a:lnTo>
                  <a:lnTo>
                    <a:pt x="25732" y="9642"/>
                  </a:lnTo>
                  <a:lnTo>
                    <a:pt x="25701" y="9489"/>
                  </a:lnTo>
                  <a:lnTo>
                    <a:pt x="25609" y="9458"/>
                  </a:lnTo>
                  <a:lnTo>
                    <a:pt x="25517" y="9489"/>
                  </a:lnTo>
                  <a:lnTo>
                    <a:pt x="25363" y="9489"/>
                  </a:lnTo>
                  <a:lnTo>
                    <a:pt x="25363" y="9335"/>
                  </a:lnTo>
                  <a:lnTo>
                    <a:pt x="25271" y="9274"/>
                  </a:lnTo>
                  <a:lnTo>
                    <a:pt x="25148" y="9335"/>
                  </a:lnTo>
                  <a:lnTo>
                    <a:pt x="25056" y="9335"/>
                  </a:lnTo>
                  <a:lnTo>
                    <a:pt x="25056" y="9151"/>
                  </a:lnTo>
                  <a:lnTo>
                    <a:pt x="24995" y="9028"/>
                  </a:lnTo>
                  <a:lnTo>
                    <a:pt x="24995" y="8936"/>
                  </a:lnTo>
                  <a:lnTo>
                    <a:pt x="25148" y="8874"/>
                  </a:lnTo>
                  <a:lnTo>
                    <a:pt x="25332" y="8629"/>
                  </a:lnTo>
                  <a:lnTo>
                    <a:pt x="25425" y="8629"/>
                  </a:lnTo>
                  <a:lnTo>
                    <a:pt x="25517" y="8506"/>
                  </a:lnTo>
                  <a:lnTo>
                    <a:pt x="25517" y="8414"/>
                  </a:lnTo>
                  <a:lnTo>
                    <a:pt x="25240" y="8168"/>
                  </a:lnTo>
                  <a:lnTo>
                    <a:pt x="25087" y="8107"/>
                  </a:lnTo>
                  <a:lnTo>
                    <a:pt x="24933" y="8107"/>
                  </a:lnTo>
                  <a:lnTo>
                    <a:pt x="24688" y="8230"/>
                  </a:lnTo>
                  <a:lnTo>
                    <a:pt x="24534" y="8230"/>
                  </a:lnTo>
                  <a:lnTo>
                    <a:pt x="24381" y="8138"/>
                  </a:lnTo>
                  <a:lnTo>
                    <a:pt x="24258" y="8138"/>
                  </a:lnTo>
                  <a:lnTo>
                    <a:pt x="23736" y="8352"/>
                  </a:lnTo>
                  <a:lnTo>
                    <a:pt x="23705" y="8445"/>
                  </a:lnTo>
                  <a:lnTo>
                    <a:pt x="23766" y="8537"/>
                  </a:lnTo>
                  <a:lnTo>
                    <a:pt x="23951" y="8690"/>
                  </a:lnTo>
                  <a:lnTo>
                    <a:pt x="23920" y="8752"/>
                  </a:lnTo>
                  <a:lnTo>
                    <a:pt x="23797" y="8721"/>
                  </a:lnTo>
                  <a:lnTo>
                    <a:pt x="23644" y="8721"/>
                  </a:lnTo>
                  <a:lnTo>
                    <a:pt x="23613" y="8629"/>
                  </a:lnTo>
                  <a:lnTo>
                    <a:pt x="23459" y="8598"/>
                  </a:lnTo>
                  <a:lnTo>
                    <a:pt x="23152" y="8537"/>
                  </a:lnTo>
                  <a:lnTo>
                    <a:pt x="22845" y="8598"/>
                  </a:lnTo>
                  <a:lnTo>
                    <a:pt x="22722" y="8690"/>
                  </a:lnTo>
                  <a:lnTo>
                    <a:pt x="22722" y="8752"/>
                  </a:lnTo>
                  <a:lnTo>
                    <a:pt x="22538" y="8752"/>
                  </a:lnTo>
                  <a:lnTo>
                    <a:pt x="22507" y="8721"/>
                  </a:lnTo>
                  <a:lnTo>
                    <a:pt x="22385" y="8721"/>
                  </a:lnTo>
                  <a:lnTo>
                    <a:pt x="22170" y="8844"/>
                  </a:lnTo>
                  <a:lnTo>
                    <a:pt x="22170" y="8905"/>
                  </a:lnTo>
                  <a:lnTo>
                    <a:pt x="22047" y="8967"/>
                  </a:lnTo>
                  <a:lnTo>
                    <a:pt x="21801" y="9089"/>
                  </a:lnTo>
                  <a:lnTo>
                    <a:pt x="21617" y="9182"/>
                  </a:lnTo>
                  <a:lnTo>
                    <a:pt x="21525" y="9182"/>
                  </a:lnTo>
                  <a:lnTo>
                    <a:pt x="21556" y="9151"/>
                  </a:lnTo>
                  <a:lnTo>
                    <a:pt x="21586" y="9028"/>
                  </a:lnTo>
                  <a:lnTo>
                    <a:pt x="21463" y="9089"/>
                  </a:lnTo>
                  <a:lnTo>
                    <a:pt x="21341" y="9304"/>
                  </a:lnTo>
                  <a:lnTo>
                    <a:pt x="21341" y="9366"/>
                  </a:lnTo>
                  <a:lnTo>
                    <a:pt x="21556" y="9642"/>
                  </a:lnTo>
                  <a:lnTo>
                    <a:pt x="21771" y="9980"/>
                  </a:lnTo>
                  <a:lnTo>
                    <a:pt x="22016" y="10041"/>
                  </a:lnTo>
                  <a:lnTo>
                    <a:pt x="22170" y="10287"/>
                  </a:lnTo>
                  <a:lnTo>
                    <a:pt x="22354" y="10379"/>
                  </a:lnTo>
                  <a:lnTo>
                    <a:pt x="22446" y="10563"/>
                  </a:lnTo>
                  <a:lnTo>
                    <a:pt x="22600" y="10625"/>
                  </a:lnTo>
                  <a:lnTo>
                    <a:pt x="22784" y="10717"/>
                  </a:lnTo>
                  <a:lnTo>
                    <a:pt x="22722" y="10778"/>
                  </a:lnTo>
                  <a:lnTo>
                    <a:pt x="22446" y="10778"/>
                  </a:lnTo>
                  <a:lnTo>
                    <a:pt x="22415" y="10594"/>
                  </a:lnTo>
                  <a:lnTo>
                    <a:pt x="22231" y="10471"/>
                  </a:lnTo>
                  <a:lnTo>
                    <a:pt x="22108" y="10379"/>
                  </a:lnTo>
                  <a:lnTo>
                    <a:pt x="22047" y="10379"/>
                  </a:lnTo>
                  <a:lnTo>
                    <a:pt x="21863" y="10563"/>
                  </a:lnTo>
                  <a:lnTo>
                    <a:pt x="21740" y="10563"/>
                  </a:lnTo>
                  <a:lnTo>
                    <a:pt x="21648" y="10410"/>
                  </a:lnTo>
                  <a:lnTo>
                    <a:pt x="21771" y="10256"/>
                  </a:lnTo>
                  <a:lnTo>
                    <a:pt x="21771" y="10195"/>
                  </a:lnTo>
                  <a:lnTo>
                    <a:pt x="21648" y="10195"/>
                  </a:lnTo>
                  <a:lnTo>
                    <a:pt x="21525" y="10348"/>
                  </a:lnTo>
                  <a:lnTo>
                    <a:pt x="21556" y="10686"/>
                  </a:lnTo>
                  <a:lnTo>
                    <a:pt x="21617" y="10748"/>
                  </a:lnTo>
                  <a:lnTo>
                    <a:pt x="21617" y="10870"/>
                  </a:lnTo>
                  <a:lnTo>
                    <a:pt x="21433" y="11055"/>
                  </a:lnTo>
                  <a:lnTo>
                    <a:pt x="21310" y="11239"/>
                  </a:lnTo>
                  <a:lnTo>
                    <a:pt x="21249" y="11484"/>
                  </a:lnTo>
                  <a:lnTo>
                    <a:pt x="21279" y="11699"/>
                  </a:lnTo>
                  <a:lnTo>
                    <a:pt x="21556" y="12037"/>
                  </a:lnTo>
                  <a:lnTo>
                    <a:pt x="21832" y="12129"/>
                  </a:lnTo>
                  <a:lnTo>
                    <a:pt x="22016" y="12314"/>
                  </a:lnTo>
                  <a:lnTo>
                    <a:pt x="22139" y="12314"/>
                  </a:lnTo>
                  <a:lnTo>
                    <a:pt x="22323" y="12160"/>
                  </a:lnTo>
                  <a:lnTo>
                    <a:pt x="22569" y="12099"/>
                  </a:lnTo>
                  <a:lnTo>
                    <a:pt x="22753" y="12191"/>
                  </a:lnTo>
                  <a:lnTo>
                    <a:pt x="23152" y="12252"/>
                  </a:lnTo>
                  <a:lnTo>
                    <a:pt x="23275" y="12344"/>
                  </a:lnTo>
                  <a:lnTo>
                    <a:pt x="23337" y="12528"/>
                  </a:lnTo>
                  <a:lnTo>
                    <a:pt x="23429" y="12590"/>
                  </a:lnTo>
                  <a:lnTo>
                    <a:pt x="23490" y="12498"/>
                  </a:lnTo>
                  <a:lnTo>
                    <a:pt x="23490" y="12283"/>
                  </a:lnTo>
                  <a:lnTo>
                    <a:pt x="23552" y="12221"/>
                  </a:lnTo>
                  <a:lnTo>
                    <a:pt x="23705" y="12252"/>
                  </a:lnTo>
                  <a:lnTo>
                    <a:pt x="23705" y="12375"/>
                  </a:lnTo>
                  <a:lnTo>
                    <a:pt x="23552" y="12559"/>
                  </a:lnTo>
                  <a:lnTo>
                    <a:pt x="23552" y="12713"/>
                  </a:lnTo>
                  <a:lnTo>
                    <a:pt x="23644" y="12713"/>
                  </a:lnTo>
                  <a:lnTo>
                    <a:pt x="23859" y="12528"/>
                  </a:lnTo>
                  <a:lnTo>
                    <a:pt x="23920" y="12436"/>
                  </a:lnTo>
                  <a:lnTo>
                    <a:pt x="24166" y="12375"/>
                  </a:lnTo>
                  <a:lnTo>
                    <a:pt x="24503" y="12160"/>
                  </a:lnTo>
                  <a:lnTo>
                    <a:pt x="24749" y="12160"/>
                  </a:lnTo>
                  <a:lnTo>
                    <a:pt x="24872" y="11976"/>
                  </a:lnTo>
                  <a:lnTo>
                    <a:pt x="24933" y="11976"/>
                  </a:lnTo>
                  <a:lnTo>
                    <a:pt x="24964" y="12068"/>
                  </a:lnTo>
                  <a:lnTo>
                    <a:pt x="25056" y="12099"/>
                  </a:lnTo>
                  <a:lnTo>
                    <a:pt x="25332" y="11945"/>
                  </a:lnTo>
                  <a:lnTo>
                    <a:pt x="25547" y="11945"/>
                  </a:lnTo>
                  <a:lnTo>
                    <a:pt x="25640" y="11884"/>
                  </a:lnTo>
                  <a:lnTo>
                    <a:pt x="25547" y="12006"/>
                  </a:lnTo>
                  <a:lnTo>
                    <a:pt x="25363" y="12129"/>
                  </a:lnTo>
                  <a:lnTo>
                    <a:pt x="25363" y="12191"/>
                  </a:lnTo>
                  <a:lnTo>
                    <a:pt x="25455" y="12252"/>
                  </a:lnTo>
                  <a:lnTo>
                    <a:pt x="25302" y="12528"/>
                  </a:lnTo>
                  <a:lnTo>
                    <a:pt x="25056" y="12559"/>
                  </a:lnTo>
                  <a:lnTo>
                    <a:pt x="24995" y="12467"/>
                  </a:lnTo>
                  <a:lnTo>
                    <a:pt x="24903" y="12467"/>
                  </a:lnTo>
                  <a:lnTo>
                    <a:pt x="24657" y="12651"/>
                  </a:lnTo>
                  <a:lnTo>
                    <a:pt x="24688" y="12682"/>
                  </a:lnTo>
                  <a:lnTo>
                    <a:pt x="24872" y="12713"/>
                  </a:lnTo>
                  <a:lnTo>
                    <a:pt x="24964" y="12836"/>
                  </a:lnTo>
                  <a:lnTo>
                    <a:pt x="24964" y="13050"/>
                  </a:lnTo>
                  <a:lnTo>
                    <a:pt x="24718" y="13358"/>
                  </a:lnTo>
                  <a:lnTo>
                    <a:pt x="24657" y="13542"/>
                  </a:lnTo>
                  <a:lnTo>
                    <a:pt x="24596" y="13665"/>
                  </a:lnTo>
                  <a:lnTo>
                    <a:pt x="24534" y="13757"/>
                  </a:lnTo>
                  <a:lnTo>
                    <a:pt x="24596" y="13849"/>
                  </a:lnTo>
                  <a:lnTo>
                    <a:pt x="24626" y="13972"/>
                  </a:lnTo>
                  <a:lnTo>
                    <a:pt x="24565" y="14125"/>
                  </a:lnTo>
                  <a:lnTo>
                    <a:pt x="24411" y="14340"/>
                  </a:lnTo>
                  <a:lnTo>
                    <a:pt x="24258" y="14432"/>
                  </a:lnTo>
                  <a:lnTo>
                    <a:pt x="24104" y="14432"/>
                  </a:lnTo>
                  <a:lnTo>
                    <a:pt x="24012" y="14494"/>
                  </a:lnTo>
                  <a:lnTo>
                    <a:pt x="23828" y="14647"/>
                  </a:lnTo>
                  <a:lnTo>
                    <a:pt x="23705" y="14678"/>
                  </a:lnTo>
                  <a:lnTo>
                    <a:pt x="23521" y="14647"/>
                  </a:lnTo>
                  <a:lnTo>
                    <a:pt x="23306" y="14524"/>
                  </a:lnTo>
                  <a:lnTo>
                    <a:pt x="23214" y="14555"/>
                  </a:lnTo>
                  <a:lnTo>
                    <a:pt x="23152" y="14463"/>
                  </a:lnTo>
                  <a:lnTo>
                    <a:pt x="23029" y="14309"/>
                  </a:lnTo>
                  <a:lnTo>
                    <a:pt x="22968" y="14340"/>
                  </a:lnTo>
                  <a:lnTo>
                    <a:pt x="22815" y="14555"/>
                  </a:lnTo>
                  <a:lnTo>
                    <a:pt x="22630" y="14678"/>
                  </a:lnTo>
                  <a:lnTo>
                    <a:pt x="22507" y="14831"/>
                  </a:lnTo>
                  <a:lnTo>
                    <a:pt x="22170" y="14954"/>
                  </a:lnTo>
                  <a:lnTo>
                    <a:pt x="22078" y="15046"/>
                  </a:lnTo>
                  <a:lnTo>
                    <a:pt x="21924" y="15046"/>
                  </a:lnTo>
                  <a:lnTo>
                    <a:pt x="21771" y="15016"/>
                  </a:lnTo>
                  <a:lnTo>
                    <a:pt x="21525" y="15016"/>
                  </a:lnTo>
                  <a:lnTo>
                    <a:pt x="21310" y="15138"/>
                  </a:lnTo>
                  <a:lnTo>
                    <a:pt x="21126" y="15138"/>
                  </a:lnTo>
                  <a:lnTo>
                    <a:pt x="21003" y="15231"/>
                  </a:lnTo>
                  <a:lnTo>
                    <a:pt x="21003" y="15446"/>
                  </a:lnTo>
                  <a:lnTo>
                    <a:pt x="20911" y="15722"/>
                  </a:lnTo>
                  <a:lnTo>
                    <a:pt x="20788" y="15845"/>
                  </a:lnTo>
                  <a:lnTo>
                    <a:pt x="20788" y="15722"/>
                  </a:lnTo>
                  <a:lnTo>
                    <a:pt x="20604" y="15538"/>
                  </a:lnTo>
                  <a:lnTo>
                    <a:pt x="20358" y="15538"/>
                  </a:lnTo>
                  <a:lnTo>
                    <a:pt x="20235" y="15599"/>
                  </a:lnTo>
                  <a:lnTo>
                    <a:pt x="20266" y="15722"/>
                  </a:lnTo>
                  <a:lnTo>
                    <a:pt x="20389" y="15783"/>
                  </a:lnTo>
                  <a:lnTo>
                    <a:pt x="20297" y="15937"/>
                  </a:lnTo>
                  <a:lnTo>
                    <a:pt x="20235" y="15937"/>
                  </a:lnTo>
                  <a:lnTo>
                    <a:pt x="20174" y="15783"/>
                  </a:lnTo>
                  <a:lnTo>
                    <a:pt x="20020" y="15599"/>
                  </a:lnTo>
                  <a:lnTo>
                    <a:pt x="19959" y="15599"/>
                  </a:lnTo>
                  <a:lnTo>
                    <a:pt x="19713" y="15845"/>
                  </a:lnTo>
                  <a:lnTo>
                    <a:pt x="19621" y="16060"/>
                  </a:lnTo>
                  <a:lnTo>
                    <a:pt x="19468" y="16121"/>
                  </a:lnTo>
                  <a:lnTo>
                    <a:pt x="19345" y="16121"/>
                  </a:lnTo>
                  <a:lnTo>
                    <a:pt x="18976" y="16459"/>
                  </a:lnTo>
                  <a:lnTo>
                    <a:pt x="18915" y="16704"/>
                  </a:lnTo>
                  <a:lnTo>
                    <a:pt x="18823" y="16766"/>
                  </a:lnTo>
                  <a:lnTo>
                    <a:pt x="18669" y="16797"/>
                  </a:lnTo>
                  <a:lnTo>
                    <a:pt x="18485" y="16735"/>
                  </a:lnTo>
                  <a:lnTo>
                    <a:pt x="18454" y="16766"/>
                  </a:lnTo>
                  <a:lnTo>
                    <a:pt x="18639" y="16981"/>
                  </a:lnTo>
                  <a:lnTo>
                    <a:pt x="18577" y="17073"/>
                  </a:lnTo>
                  <a:lnTo>
                    <a:pt x="18485" y="17073"/>
                  </a:lnTo>
                  <a:lnTo>
                    <a:pt x="18393" y="16950"/>
                  </a:lnTo>
                  <a:lnTo>
                    <a:pt x="18331" y="16950"/>
                  </a:lnTo>
                  <a:lnTo>
                    <a:pt x="18270" y="17104"/>
                  </a:lnTo>
                  <a:lnTo>
                    <a:pt x="18055" y="17349"/>
                  </a:lnTo>
                  <a:lnTo>
                    <a:pt x="18055" y="17441"/>
                  </a:lnTo>
                  <a:lnTo>
                    <a:pt x="18209" y="17656"/>
                  </a:lnTo>
                  <a:lnTo>
                    <a:pt x="18239" y="17871"/>
                  </a:lnTo>
                  <a:lnTo>
                    <a:pt x="18209" y="17994"/>
                  </a:lnTo>
                  <a:lnTo>
                    <a:pt x="18117" y="18148"/>
                  </a:lnTo>
                  <a:lnTo>
                    <a:pt x="18147" y="18270"/>
                  </a:lnTo>
                  <a:lnTo>
                    <a:pt x="18270" y="18240"/>
                  </a:lnTo>
                  <a:lnTo>
                    <a:pt x="18362" y="18117"/>
                  </a:lnTo>
                  <a:lnTo>
                    <a:pt x="18393" y="18209"/>
                  </a:lnTo>
                  <a:lnTo>
                    <a:pt x="18424" y="18455"/>
                  </a:lnTo>
                  <a:lnTo>
                    <a:pt x="18331" y="18485"/>
                  </a:lnTo>
                  <a:lnTo>
                    <a:pt x="18270" y="18578"/>
                  </a:lnTo>
                  <a:lnTo>
                    <a:pt x="18331" y="18639"/>
                  </a:lnTo>
                  <a:lnTo>
                    <a:pt x="18424" y="18639"/>
                  </a:lnTo>
                  <a:lnTo>
                    <a:pt x="18516" y="18578"/>
                  </a:lnTo>
                  <a:lnTo>
                    <a:pt x="18608" y="18578"/>
                  </a:lnTo>
                  <a:lnTo>
                    <a:pt x="18669" y="18639"/>
                  </a:lnTo>
                  <a:lnTo>
                    <a:pt x="18669" y="18700"/>
                  </a:lnTo>
                  <a:lnTo>
                    <a:pt x="18823" y="18731"/>
                  </a:lnTo>
                  <a:lnTo>
                    <a:pt x="18976" y="18823"/>
                  </a:lnTo>
                  <a:lnTo>
                    <a:pt x="19130" y="18823"/>
                  </a:lnTo>
                  <a:lnTo>
                    <a:pt x="19283" y="18700"/>
                  </a:lnTo>
                  <a:lnTo>
                    <a:pt x="19345" y="18424"/>
                  </a:lnTo>
                  <a:lnTo>
                    <a:pt x="19437" y="18301"/>
                  </a:lnTo>
                  <a:lnTo>
                    <a:pt x="19744" y="18301"/>
                  </a:lnTo>
                  <a:lnTo>
                    <a:pt x="19867" y="18209"/>
                  </a:lnTo>
                  <a:lnTo>
                    <a:pt x="19713" y="18363"/>
                  </a:lnTo>
                  <a:lnTo>
                    <a:pt x="19590" y="18363"/>
                  </a:lnTo>
                  <a:lnTo>
                    <a:pt x="19345" y="18639"/>
                  </a:lnTo>
                  <a:lnTo>
                    <a:pt x="19314" y="18792"/>
                  </a:lnTo>
                  <a:lnTo>
                    <a:pt x="19191" y="18885"/>
                  </a:lnTo>
                  <a:lnTo>
                    <a:pt x="19345" y="19069"/>
                  </a:lnTo>
                  <a:lnTo>
                    <a:pt x="19345" y="19192"/>
                  </a:lnTo>
                  <a:lnTo>
                    <a:pt x="19130" y="19222"/>
                  </a:lnTo>
                  <a:lnTo>
                    <a:pt x="19099" y="19192"/>
                  </a:lnTo>
                  <a:lnTo>
                    <a:pt x="19099" y="19100"/>
                  </a:lnTo>
                  <a:lnTo>
                    <a:pt x="19007" y="19007"/>
                  </a:lnTo>
                  <a:lnTo>
                    <a:pt x="18884" y="19007"/>
                  </a:lnTo>
                  <a:lnTo>
                    <a:pt x="18792" y="18885"/>
                  </a:lnTo>
                  <a:lnTo>
                    <a:pt x="18577" y="18823"/>
                  </a:lnTo>
                  <a:lnTo>
                    <a:pt x="18485" y="18731"/>
                  </a:lnTo>
                  <a:lnTo>
                    <a:pt x="18362" y="18823"/>
                  </a:lnTo>
                  <a:lnTo>
                    <a:pt x="18209" y="18854"/>
                  </a:lnTo>
                  <a:lnTo>
                    <a:pt x="18178" y="18977"/>
                  </a:lnTo>
                  <a:lnTo>
                    <a:pt x="18055" y="19069"/>
                  </a:lnTo>
                  <a:lnTo>
                    <a:pt x="17871" y="19038"/>
                  </a:lnTo>
                  <a:lnTo>
                    <a:pt x="17840" y="19130"/>
                  </a:lnTo>
                  <a:lnTo>
                    <a:pt x="17932" y="19284"/>
                  </a:lnTo>
                  <a:lnTo>
                    <a:pt x="18024" y="19284"/>
                  </a:lnTo>
                  <a:lnTo>
                    <a:pt x="17902" y="19407"/>
                  </a:lnTo>
                  <a:lnTo>
                    <a:pt x="17871" y="19622"/>
                  </a:lnTo>
                  <a:lnTo>
                    <a:pt x="17932" y="19775"/>
                  </a:lnTo>
                  <a:lnTo>
                    <a:pt x="18055" y="19775"/>
                  </a:lnTo>
                  <a:lnTo>
                    <a:pt x="18055" y="20051"/>
                  </a:lnTo>
                  <a:lnTo>
                    <a:pt x="18086" y="20144"/>
                  </a:lnTo>
                  <a:lnTo>
                    <a:pt x="18086" y="20266"/>
                  </a:lnTo>
                  <a:lnTo>
                    <a:pt x="18209" y="20389"/>
                  </a:lnTo>
                  <a:lnTo>
                    <a:pt x="18209" y="20451"/>
                  </a:lnTo>
                  <a:lnTo>
                    <a:pt x="18055" y="20481"/>
                  </a:lnTo>
                  <a:lnTo>
                    <a:pt x="17994" y="20573"/>
                  </a:lnTo>
                  <a:lnTo>
                    <a:pt x="18546" y="20819"/>
                  </a:lnTo>
                  <a:lnTo>
                    <a:pt x="18731" y="20819"/>
                  </a:lnTo>
                  <a:lnTo>
                    <a:pt x="18976" y="20727"/>
                  </a:lnTo>
                  <a:lnTo>
                    <a:pt x="19130" y="20666"/>
                  </a:lnTo>
                  <a:lnTo>
                    <a:pt x="19222" y="20727"/>
                  </a:lnTo>
                  <a:lnTo>
                    <a:pt x="19314" y="20727"/>
                  </a:lnTo>
                  <a:lnTo>
                    <a:pt x="19529" y="20420"/>
                  </a:lnTo>
                  <a:lnTo>
                    <a:pt x="19529" y="20297"/>
                  </a:lnTo>
                  <a:lnTo>
                    <a:pt x="19437" y="20174"/>
                  </a:lnTo>
                  <a:lnTo>
                    <a:pt x="19437" y="20082"/>
                  </a:lnTo>
                  <a:lnTo>
                    <a:pt x="19652" y="19990"/>
                  </a:lnTo>
                  <a:lnTo>
                    <a:pt x="19897" y="19806"/>
                  </a:lnTo>
                  <a:lnTo>
                    <a:pt x="20266" y="19560"/>
                  </a:lnTo>
                  <a:lnTo>
                    <a:pt x="20419" y="19591"/>
                  </a:lnTo>
                  <a:lnTo>
                    <a:pt x="20266" y="19591"/>
                  </a:lnTo>
                  <a:lnTo>
                    <a:pt x="19928" y="19929"/>
                  </a:lnTo>
                  <a:lnTo>
                    <a:pt x="19713" y="20051"/>
                  </a:lnTo>
                  <a:lnTo>
                    <a:pt x="19713" y="20144"/>
                  </a:lnTo>
                  <a:lnTo>
                    <a:pt x="19836" y="20266"/>
                  </a:lnTo>
                  <a:lnTo>
                    <a:pt x="19836" y="20358"/>
                  </a:lnTo>
                  <a:lnTo>
                    <a:pt x="19713" y="20604"/>
                  </a:lnTo>
                  <a:lnTo>
                    <a:pt x="19529" y="20727"/>
                  </a:lnTo>
                  <a:lnTo>
                    <a:pt x="19498" y="20880"/>
                  </a:lnTo>
                  <a:lnTo>
                    <a:pt x="19560" y="21095"/>
                  </a:lnTo>
                  <a:lnTo>
                    <a:pt x="19498" y="21249"/>
                  </a:lnTo>
                  <a:lnTo>
                    <a:pt x="19498" y="21341"/>
                  </a:lnTo>
                  <a:lnTo>
                    <a:pt x="19498" y="21495"/>
                  </a:lnTo>
                  <a:lnTo>
                    <a:pt x="19529" y="21679"/>
                  </a:lnTo>
                  <a:lnTo>
                    <a:pt x="19314" y="21740"/>
                  </a:lnTo>
                  <a:lnTo>
                    <a:pt x="19191" y="21832"/>
                  </a:lnTo>
                  <a:lnTo>
                    <a:pt x="19161" y="21955"/>
                  </a:lnTo>
                  <a:lnTo>
                    <a:pt x="19068" y="21924"/>
                  </a:lnTo>
                  <a:lnTo>
                    <a:pt x="19007" y="21955"/>
                  </a:lnTo>
                  <a:lnTo>
                    <a:pt x="19068" y="22139"/>
                  </a:lnTo>
                  <a:lnTo>
                    <a:pt x="19068" y="22293"/>
                  </a:lnTo>
                  <a:lnTo>
                    <a:pt x="19161" y="22324"/>
                  </a:lnTo>
                  <a:lnTo>
                    <a:pt x="19314" y="22293"/>
                  </a:lnTo>
                  <a:lnTo>
                    <a:pt x="19406" y="22293"/>
                  </a:lnTo>
                  <a:lnTo>
                    <a:pt x="19437" y="22385"/>
                  </a:lnTo>
                  <a:lnTo>
                    <a:pt x="19345" y="22477"/>
                  </a:lnTo>
                  <a:lnTo>
                    <a:pt x="19161" y="22477"/>
                  </a:lnTo>
                  <a:lnTo>
                    <a:pt x="19099" y="22539"/>
                  </a:lnTo>
                  <a:lnTo>
                    <a:pt x="19130" y="22631"/>
                  </a:lnTo>
                  <a:lnTo>
                    <a:pt x="19130" y="22723"/>
                  </a:lnTo>
                  <a:lnTo>
                    <a:pt x="19161" y="22815"/>
                  </a:lnTo>
                  <a:lnTo>
                    <a:pt x="19068" y="22907"/>
                  </a:lnTo>
                  <a:lnTo>
                    <a:pt x="18915" y="22938"/>
                  </a:lnTo>
                  <a:lnTo>
                    <a:pt x="18792" y="23030"/>
                  </a:lnTo>
                  <a:lnTo>
                    <a:pt x="18700" y="23030"/>
                  </a:lnTo>
                  <a:lnTo>
                    <a:pt x="18639" y="23061"/>
                  </a:lnTo>
                  <a:lnTo>
                    <a:pt x="18731" y="23153"/>
                  </a:lnTo>
                  <a:lnTo>
                    <a:pt x="18884" y="23153"/>
                  </a:lnTo>
                  <a:lnTo>
                    <a:pt x="19007" y="23245"/>
                  </a:lnTo>
                  <a:lnTo>
                    <a:pt x="19191" y="23061"/>
                  </a:lnTo>
                  <a:lnTo>
                    <a:pt x="19529" y="22846"/>
                  </a:lnTo>
                  <a:lnTo>
                    <a:pt x="19590" y="22846"/>
                  </a:lnTo>
                  <a:lnTo>
                    <a:pt x="19713" y="22846"/>
                  </a:lnTo>
                  <a:lnTo>
                    <a:pt x="19836" y="22723"/>
                  </a:lnTo>
                  <a:lnTo>
                    <a:pt x="20112" y="22631"/>
                  </a:lnTo>
                  <a:lnTo>
                    <a:pt x="20051" y="22754"/>
                  </a:lnTo>
                  <a:lnTo>
                    <a:pt x="19959" y="22815"/>
                  </a:lnTo>
                  <a:lnTo>
                    <a:pt x="19959" y="22876"/>
                  </a:lnTo>
                  <a:lnTo>
                    <a:pt x="20082" y="22938"/>
                  </a:lnTo>
                  <a:lnTo>
                    <a:pt x="20112" y="23091"/>
                  </a:lnTo>
                  <a:lnTo>
                    <a:pt x="20082" y="23183"/>
                  </a:lnTo>
                  <a:lnTo>
                    <a:pt x="20205" y="23245"/>
                  </a:lnTo>
                  <a:lnTo>
                    <a:pt x="20327" y="23122"/>
                  </a:lnTo>
                  <a:lnTo>
                    <a:pt x="20419" y="22999"/>
                  </a:lnTo>
                  <a:lnTo>
                    <a:pt x="20481" y="23091"/>
                  </a:lnTo>
                  <a:lnTo>
                    <a:pt x="20419" y="23153"/>
                  </a:lnTo>
                  <a:lnTo>
                    <a:pt x="20512" y="23368"/>
                  </a:lnTo>
                  <a:lnTo>
                    <a:pt x="20573" y="23613"/>
                  </a:lnTo>
                  <a:lnTo>
                    <a:pt x="20542" y="23767"/>
                  </a:lnTo>
                  <a:lnTo>
                    <a:pt x="20604" y="23982"/>
                  </a:lnTo>
                  <a:lnTo>
                    <a:pt x="20696" y="23982"/>
                  </a:lnTo>
                  <a:lnTo>
                    <a:pt x="20788" y="23798"/>
                  </a:lnTo>
                  <a:lnTo>
                    <a:pt x="20788" y="23613"/>
                  </a:lnTo>
                  <a:lnTo>
                    <a:pt x="20941" y="23398"/>
                  </a:lnTo>
                  <a:lnTo>
                    <a:pt x="20941" y="23245"/>
                  </a:lnTo>
                  <a:lnTo>
                    <a:pt x="21126" y="23122"/>
                  </a:lnTo>
                  <a:lnTo>
                    <a:pt x="21187" y="23122"/>
                  </a:lnTo>
                  <a:lnTo>
                    <a:pt x="21341" y="22999"/>
                  </a:lnTo>
                  <a:lnTo>
                    <a:pt x="21586" y="22999"/>
                  </a:lnTo>
                  <a:lnTo>
                    <a:pt x="21371" y="23091"/>
                  </a:lnTo>
                  <a:lnTo>
                    <a:pt x="21156" y="23337"/>
                  </a:lnTo>
                  <a:lnTo>
                    <a:pt x="21156" y="23429"/>
                  </a:lnTo>
                  <a:lnTo>
                    <a:pt x="21341" y="23644"/>
                  </a:lnTo>
                  <a:lnTo>
                    <a:pt x="21463" y="23675"/>
                  </a:lnTo>
                  <a:lnTo>
                    <a:pt x="21709" y="23552"/>
                  </a:lnTo>
                  <a:lnTo>
                    <a:pt x="22016" y="23521"/>
                  </a:lnTo>
                  <a:lnTo>
                    <a:pt x="22170" y="23398"/>
                  </a:lnTo>
                  <a:lnTo>
                    <a:pt x="22293" y="23398"/>
                  </a:lnTo>
                  <a:lnTo>
                    <a:pt x="22569" y="23245"/>
                  </a:lnTo>
                  <a:lnTo>
                    <a:pt x="22661" y="23245"/>
                  </a:lnTo>
                  <a:lnTo>
                    <a:pt x="22569" y="23306"/>
                  </a:lnTo>
                  <a:lnTo>
                    <a:pt x="22385" y="23490"/>
                  </a:lnTo>
                  <a:lnTo>
                    <a:pt x="22385" y="23613"/>
                  </a:lnTo>
                  <a:lnTo>
                    <a:pt x="22262" y="23705"/>
                  </a:lnTo>
                  <a:lnTo>
                    <a:pt x="21801" y="23951"/>
                  </a:lnTo>
                  <a:lnTo>
                    <a:pt x="21617" y="24135"/>
                  </a:lnTo>
                  <a:lnTo>
                    <a:pt x="21463" y="24381"/>
                  </a:lnTo>
                  <a:lnTo>
                    <a:pt x="21433" y="24534"/>
                  </a:lnTo>
                  <a:lnTo>
                    <a:pt x="21525" y="24688"/>
                  </a:lnTo>
                  <a:lnTo>
                    <a:pt x="21678" y="24780"/>
                  </a:lnTo>
                  <a:lnTo>
                    <a:pt x="21402" y="24719"/>
                  </a:lnTo>
                  <a:lnTo>
                    <a:pt x="21279" y="24780"/>
                  </a:lnTo>
                  <a:lnTo>
                    <a:pt x="21126" y="24964"/>
                  </a:lnTo>
                  <a:lnTo>
                    <a:pt x="21095" y="25149"/>
                  </a:lnTo>
                  <a:lnTo>
                    <a:pt x="20880" y="25394"/>
                  </a:lnTo>
                  <a:lnTo>
                    <a:pt x="20788" y="25548"/>
                  </a:lnTo>
                  <a:lnTo>
                    <a:pt x="20819" y="25640"/>
                  </a:lnTo>
                  <a:lnTo>
                    <a:pt x="20880" y="25701"/>
                  </a:lnTo>
                  <a:lnTo>
                    <a:pt x="20849" y="25824"/>
                  </a:lnTo>
                  <a:lnTo>
                    <a:pt x="20757" y="25793"/>
                  </a:lnTo>
                  <a:lnTo>
                    <a:pt x="20696" y="25671"/>
                  </a:lnTo>
                  <a:lnTo>
                    <a:pt x="20604" y="25671"/>
                  </a:lnTo>
                  <a:lnTo>
                    <a:pt x="20481" y="25824"/>
                  </a:lnTo>
                  <a:lnTo>
                    <a:pt x="20235" y="25947"/>
                  </a:lnTo>
                  <a:lnTo>
                    <a:pt x="20327" y="26039"/>
                  </a:lnTo>
                  <a:lnTo>
                    <a:pt x="20235" y="26162"/>
                  </a:lnTo>
                  <a:lnTo>
                    <a:pt x="20143" y="26131"/>
                  </a:lnTo>
                  <a:lnTo>
                    <a:pt x="20082" y="26070"/>
                  </a:lnTo>
                  <a:lnTo>
                    <a:pt x="19990" y="26131"/>
                  </a:lnTo>
                  <a:lnTo>
                    <a:pt x="19621" y="26408"/>
                  </a:lnTo>
                  <a:lnTo>
                    <a:pt x="19529" y="26561"/>
                  </a:lnTo>
                  <a:lnTo>
                    <a:pt x="19560" y="26684"/>
                  </a:lnTo>
                  <a:lnTo>
                    <a:pt x="19498" y="26745"/>
                  </a:lnTo>
                  <a:lnTo>
                    <a:pt x="19375" y="26684"/>
                  </a:lnTo>
                  <a:lnTo>
                    <a:pt x="19375" y="26530"/>
                  </a:lnTo>
                  <a:lnTo>
                    <a:pt x="19130" y="26622"/>
                  </a:lnTo>
                  <a:lnTo>
                    <a:pt x="18946" y="26776"/>
                  </a:lnTo>
                  <a:lnTo>
                    <a:pt x="18792" y="26837"/>
                  </a:lnTo>
                  <a:lnTo>
                    <a:pt x="18792" y="26930"/>
                  </a:lnTo>
                  <a:lnTo>
                    <a:pt x="18639" y="27022"/>
                  </a:lnTo>
                  <a:lnTo>
                    <a:pt x="18424" y="27022"/>
                  </a:lnTo>
                  <a:lnTo>
                    <a:pt x="18209" y="27206"/>
                  </a:lnTo>
                  <a:lnTo>
                    <a:pt x="17809" y="27359"/>
                  </a:lnTo>
                  <a:lnTo>
                    <a:pt x="17564" y="27574"/>
                  </a:lnTo>
                  <a:lnTo>
                    <a:pt x="17441" y="27789"/>
                  </a:lnTo>
                  <a:lnTo>
                    <a:pt x="17441" y="27881"/>
                  </a:lnTo>
                  <a:lnTo>
                    <a:pt x="17502" y="28004"/>
                  </a:lnTo>
                  <a:lnTo>
                    <a:pt x="17502" y="28127"/>
                  </a:lnTo>
                  <a:lnTo>
                    <a:pt x="17472" y="28158"/>
                  </a:lnTo>
                  <a:lnTo>
                    <a:pt x="17380" y="28035"/>
                  </a:lnTo>
                  <a:lnTo>
                    <a:pt x="17287" y="28035"/>
                  </a:lnTo>
                  <a:lnTo>
                    <a:pt x="17257" y="28096"/>
                  </a:lnTo>
                  <a:lnTo>
                    <a:pt x="17287" y="28219"/>
                  </a:lnTo>
                  <a:lnTo>
                    <a:pt x="17195" y="28281"/>
                  </a:lnTo>
                  <a:lnTo>
                    <a:pt x="17103" y="28158"/>
                  </a:lnTo>
                  <a:lnTo>
                    <a:pt x="17103" y="28035"/>
                  </a:lnTo>
                  <a:lnTo>
                    <a:pt x="17165" y="27912"/>
                  </a:lnTo>
                  <a:lnTo>
                    <a:pt x="17042" y="27851"/>
                  </a:lnTo>
                  <a:lnTo>
                    <a:pt x="16888" y="27851"/>
                  </a:lnTo>
                  <a:lnTo>
                    <a:pt x="16827" y="27820"/>
                  </a:lnTo>
                  <a:lnTo>
                    <a:pt x="16643" y="27851"/>
                  </a:lnTo>
                  <a:lnTo>
                    <a:pt x="16397" y="27881"/>
                  </a:lnTo>
                  <a:lnTo>
                    <a:pt x="16274" y="27943"/>
                  </a:lnTo>
                  <a:lnTo>
                    <a:pt x="16151" y="28096"/>
                  </a:lnTo>
                  <a:lnTo>
                    <a:pt x="15936" y="28188"/>
                  </a:lnTo>
                  <a:lnTo>
                    <a:pt x="15752" y="28311"/>
                  </a:lnTo>
                  <a:lnTo>
                    <a:pt x="15568" y="28526"/>
                  </a:lnTo>
                  <a:lnTo>
                    <a:pt x="15599" y="28588"/>
                  </a:lnTo>
                  <a:lnTo>
                    <a:pt x="15537" y="28649"/>
                  </a:lnTo>
                  <a:lnTo>
                    <a:pt x="15445" y="28649"/>
                  </a:lnTo>
                  <a:lnTo>
                    <a:pt x="15261" y="28741"/>
                  </a:lnTo>
                  <a:lnTo>
                    <a:pt x="15138" y="28803"/>
                  </a:lnTo>
                  <a:lnTo>
                    <a:pt x="15138" y="28925"/>
                  </a:lnTo>
                  <a:lnTo>
                    <a:pt x="15077" y="28925"/>
                  </a:lnTo>
                  <a:lnTo>
                    <a:pt x="14862" y="28864"/>
                  </a:lnTo>
                  <a:lnTo>
                    <a:pt x="14708" y="28925"/>
                  </a:lnTo>
                  <a:lnTo>
                    <a:pt x="14647" y="29018"/>
                  </a:lnTo>
                  <a:lnTo>
                    <a:pt x="14616" y="29202"/>
                  </a:lnTo>
                  <a:lnTo>
                    <a:pt x="14647" y="29294"/>
                  </a:lnTo>
                  <a:lnTo>
                    <a:pt x="14770" y="29263"/>
                  </a:lnTo>
                  <a:lnTo>
                    <a:pt x="14800" y="29140"/>
                  </a:lnTo>
                  <a:lnTo>
                    <a:pt x="14800" y="29048"/>
                  </a:lnTo>
                  <a:lnTo>
                    <a:pt x="14923" y="28987"/>
                  </a:lnTo>
                  <a:lnTo>
                    <a:pt x="14954" y="29048"/>
                  </a:lnTo>
                  <a:lnTo>
                    <a:pt x="14954" y="29140"/>
                  </a:lnTo>
                  <a:lnTo>
                    <a:pt x="14954" y="29202"/>
                  </a:lnTo>
                  <a:lnTo>
                    <a:pt x="15107" y="29202"/>
                  </a:lnTo>
                  <a:lnTo>
                    <a:pt x="15261" y="28956"/>
                  </a:lnTo>
                  <a:lnTo>
                    <a:pt x="15322" y="28925"/>
                  </a:lnTo>
                  <a:lnTo>
                    <a:pt x="15384" y="29018"/>
                  </a:lnTo>
                  <a:lnTo>
                    <a:pt x="15353" y="29110"/>
                  </a:lnTo>
                  <a:lnTo>
                    <a:pt x="15384" y="29171"/>
                  </a:lnTo>
                  <a:lnTo>
                    <a:pt x="15507" y="29171"/>
                  </a:lnTo>
                  <a:lnTo>
                    <a:pt x="15599" y="29018"/>
                  </a:lnTo>
                  <a:lnTo>
                    <a:pt x="15629" y="29140"/>
                  </a:lnTo>
                  <a:lnTo>
                    <a:pt x="15691" y="29140"/>
                  </a:lnTo>
                  <a:lnTo>
                    <a:pt x="15721" y="29018"/>
                  </a:lnTo>
                  <a:lnTo>
                    <a:pt x="15814" y="28956"/>
                  </a:lnTo>
                  <a:lnTo>
                    <a:pt x="15967" y="28956"/>
                  </a:lnTo>
                  <a:lnTo>
                    <a:pt x="16121" y="28864"/>
                  </a:lnTo>
                  <a:lnTo>
                    <a:pt x="16213" y="28680"/>
                  </a:lnTo>
                  <a:lnTo>
                    <a:pt x="16182" y="28526"/>
                  </a:lnTo>
                  <a:lnTo>
                    <a:pt x="16336" y="28465"/>
                  </a:lnTo>
                  <a:lnTo>
                    <a:pt x="16458" y="28281"/>
                  </a:lnTo>
                  <a:lnTo>
                    <a:pt x="16551" y="28281"/>
                  </a:lnTo>
                  <a:lnTo>
                    <a:pt x="16704" y="28434"/>
                  </a:lnTo>
                  <a:lnTo>
                    <a:pt x="16673" y="28496"/>
                  </a:lnTo>
                  <a:lnTo>
                    <a:pt x="16551" y="28526"/>
                  </a:lnTo>
                  <a:lnTo>
                    <a:pt x="16458" y="28649"/>
                  </a:lnTo>
                  <a:lnTo>
                    <a:pt x="16458" y="28803"/>
                  </a:lnTo>
                  <a:lnTo>
                    <a:pt x="16489" y="28833"/>
                  </a:lnTo>
                  <a:lnTo>
                    <a:pt x="16735" y="28680"/>
                  </a:lnTo>
                  <a:lnTo>
                    <a:pt x="16765" y="28557"/>
                  </a:lnTo>
                  <a:lnTo>
                    <a:pt x="16858" y="28526"/>
                  </a:lnTo>
                  <a:lnTo>
                    <a:pt x="16919" y="28588"/>
                  </a:lnTo>
                  <a:lnTo>
                    <a:pt x="16950" y="28496"/>
                  </a:lnTo>
                  <a:lnTo>
                    <a:pt x="17011" y="28496"/>
                  </a:lnTo>
                  <a:lnTo>
                    <a:pt x="17073" y="28588"/>
                  </a:lnTo>
                  <a:lnTo>
                    <a:pt x="17011" y="28710"/>
                  </a:lnTo>
                  <a:lnTo>
                    <a:pt x="17073" y="28710"/>
                  </a:lnTo>
                  <a:lnTo>
                    <a:pt x="17195" y="28557"/>
                  </a:lnTo>
                  <a:lnTo>
                    <a:pt x="17318" y="28557"/>
                  </a:lnTo>
                  <a:lnTo>
                    <a:pt x="17441" y="28434"/>
                  </a:lnTo>
                  <a:lnTo>
                    <a:pt x="17564" y="28434"/>
                  </a:lnTo>
                  <a:lnTo>
                    <a:pt x="17717" y="28219"/>
                  </a:lnTo>
                  <a:lnTo>
                    <a:pt x="17871" y="28127"/>
                  </a:lnTo>
                  <a:lnTo>
                    <a:pt x="17963" y="28188"/>
                  </a:lnTo>
                  <a:lnTo>
                    <a:pt x="17963" y="28281"/>
                  </a:lnTo>
                  <a:lnTo>
                    <a:pt x="17840" y="28434"/>
                  </a:lnTo>
                  <a:lnTo>
                    <a:pt x="17748" y="28588"/>
                  </a:lnTo>
                  <a:lnTo>
                    <a:pt x="17748" y="28649"/>
                  </a:lnTo>
                  <a:lnTo>
                    <a:pt x="17840" y="28649"/>
                  </a:lnTo>
                  <a:lnTo>
                    <a:pt x="18055" y="28434"/>
                  </a:lnTo>
                  <a:lnTo>
                    <a:pt x="18055" y="28188"/>
                  </a:lnTo>
                  <a:lnTo>
                    <a:pt x="18086" y="28127"/>
                  </a:lnTo>
                  <a:lnTo>
                    <a:pt x="18178" y="28219"/>
                  </a:lnTo>
                  <a:lnTo>
                    <a:pt x="18270" y="28158"/>
                  </a:lnTo>
                  <a:lnTo>
                    <a:pt x="18393" y="28188"/>
                  </a:lnTo>
                  <a:lnTo>
                    <a:pt x="18546" y="28188"/>
                  </a:lnTo>
                  <a:lnTo>
                    <a:pt x="18700" y="28004"/>
                  </a:lnTo>
                  <a:lnTo>
                    <a:pt x="18761" y="28004"/>
                  </a:lnTo>
                  <a:lnTo>
                    <a:pt x="18792" y="28066"/>
                  </a:lnTo>
                  <a:lnTo>
                    <a:pt x="18884" y="27881"/>
                  </a:lnTo>
                  <a:lnTo>
                    <a:pt x="18976" y="27789"/>
                  </a:lnTo>
                  <a:lnTo>
                    <a:pt x="19007" y="27851"/>
                  </a:lnTo>
                  <a:lnTo>
                    <a:pt x="18976" y="27943"/>
                  </a:lnTo>
                  <a:lnTo>
                    <a:pt x="18976" y="28096"/>
                  </a:lnTo>
                  <a:lnTo>
                    <a:pt x="19068" y="28035"/>
                  </a:lnTo>
                  <a:lnTo>
                    <a:pt x="19191" y="27912"/>
                  </a:lnTo>
                  <a:lnTo>
                    <a:pt x="19130" y="27881"/>
                  </a:lnTo>
                  <a:lnTo>
                    <a:pt x="19253" y="27789"/>
                  </a:lnTo>
                  <a:lnTo>
                    <a:pt x="19253" y="27697"/>
                  </a:lnTo>
                  <a:lnTo>
                    <a:pt x="19007" y="27697"/>
                  </a:lnTo>
                  <a:lnTo>
                    <a:pt x="18946" y="27666"/>
                  </a:lnTo>
                  <a:lnTo>
                    <a:pt x="19161" y="27605"/>
                  </a:lnTo>
                  <a:lnTo>
                    <a:pt x="19406" y="27452"/>
                  </a:lnTo>
                  <a:lnTo>
                    <a:pt x="19713" y="27452"/>
                  </a:lnTo>
                  <a:lnTo>
                    <a:pt x="19805" y="27390"/>
                  </a:lnTo>
                  <a:lnTo>
                    <a:pt x="19805" y="27298"/>
                  </a:lnTo>
                  <a:lnTo>
                    <a:pt x="19744" y="27298"/>
                  </a:lnTo>
                  <a:lnTo>
                    <a:pt x="19805" y="27237"/>
                  </a:lnTo>
                  <a:lnTo>
                    <a:pt x="19928" y="27206"/>
                  </a:lnTo>
                  <a:lnTo>
                    <a:pt x="20020" y="27144"/>
                  </a:lnTo>
                  <a:lnTo>
                    <a:pt x="20112" y="27144"/>
                  </a:lnTo>
                  <a:lnTo>
                    <a:pt x="20143" y="27267"/>
                  </a:lnTo>
                  <a:lnTo>
                    <a:pt x="20235" y="27267"/>
                  </a:lnTo>
                  <a:lnTo>
                    <a:pt x="20297" y="27175"/>
                  </a:lnTo>
                  <a:lnTo>
                    <a:pt x="20266" y="27114"/>
                  </a:lnTo>
                  <a:lnTo>
                    <a:pt x="20389" y="27022"/>
                  </a:lnTo>
                  <a:lnTo>
                    <a:pt x="20389" y="26868"/>
                  </a:lnTo>
                  <a:lnTo>
                    <a:pt x="20450" y="26807"/>
                  </a:lnTo>
                  <a:lnTo>
                    <a:pt x="20512" y="26899"/>
                  </a:lnTo>
                  <a:lnTo>
                    <a:pt x="20512" y="26991"/>
                  </a:lnTo>
                  <a:lnTo>
                    <a:pt x="20604" y="27052"/>
                  </a:lnTo>
                  <a:lnTo>
                    <a:pt x="20788" y="26930"/>
                  </a:lnTo>
                  <a:lnTo>
                    <a:pt x="20880" y="26807"/>
                  </a:lnTo>
                  <a:lnTo>
                    <a:pt x="21003" y="26807"/>
                  </a:lnTo>
                  <a:lnTo>
                    <a:pt x="21095" y="26684"/>
                  </a:lnTo>
                  <a:lnTo>
                    <a:pt x="21126" y="26622"/>
                  </a:lnTo>
                  <a:lnTo>
                    <a:pt x="21218" y="26715"/>
                  </a:lnTo>
                  <a:lnTo>
                    <a:pt x="21341" y="26684"/>
                  </a:lnTo>
                  <a:lnTo>
                    <a:pt x="21525" y="26469"/>
                  </a:lnTo>
                  <a:lnTo>
                    <a:pt x="21525" y="26346"/>
                  </a:lnTo>
                  <a:lnTo>
                    <a:pt x="21371" y="26346"/>
                  </a:lnTo>
                  <a:lnTo>
                    <a:pt x="21341" y="26315"/>
                  </a:lnTo>
                  <a:lnTo>
                    <a:pt x="21556" y="26162"/>
                  </a:lnTo>
                  <a:lnTo>
                    <a:pt x="21709" y="26100"/>
                  </a:lnTo>
                  <a:lnTo>
                    <a:pt x="21832" y="25978"/>
                  </a:lnTo>
                  <a:lnTo>
                    <a:pt x="21893" y="25978"/>
                  </a:lnTo>
                  <a:lnTo>
                    <a:pt x="21924" y="26039"/>
                  </a:lnTo>
                  <a:lnTo>
                    <a:pt x="22108" y="25855"/>
                  </a:lnTo>
                  <a:lnTo>
                    <a:pt x="22262" y="25793"/>
                  </a:lnTo>
                  <a:lnTo>
                    <a:pt x="22293" y="25640"/>
                  </a:lnTo>
                  <a:lnTo>
                    <a:pt x="22415" y="25609"/>
                  </a:lnTo>
                  <a:lnTo>
                    <a:pt x="22446" y="25548"/>
                  </a:lnTo>
                  <a:lnTo>
                    <a:pt x="22569" y="25517"/>
                  </a:lnTo>
                  <a:lnTo>
                    <a:pt x="22630" y="25609"/>
                  </a:lnTo>
                  <a:lnTo>
                    <a:pt x="22692" y="25671"/>
                  </a:lnTo>
                  <a:lnTo>
                    <a:pt x="22722" y="25548"/>
                  </a:lnTo>
                  <a:lnTo>
                    <a:pt x="22876" y="25548"/>
                  </a:lnTo>
                  <a:lnTo>
                    <a:pt x="22937" y="25486"/>
                  </a:lnTo>
                  <a:lnTo>
                    <a:pt x="22937" y="25394"/>
                  </a:lnTo>
                  <a:lnTo>
                    <a:pt x="23091" y="25364"/>
                  </a:lnTo>
                  <a:lnTo>
                    <a:pt x="23122" y="25302"/>
                  </a:lnTo>
                  <a:lnTo>
                    <a:pt x="23152" y="25333"/>
                  </a:lnTo>
                  <a:lnTo>
                    <a:pt x="23398" y="25364"/>
                  </a:lnTo>
                  <a:lnTo>
                    <a:pt x="23459" y="25210"/>
                  </a:lnTo>
                  <a:lnTo>
                    <a:pt x="23521" y="25210"/>
                  </a:lnTo>
                  <a:lnTo>
                    <a:pt x="23521" y="25302"/>
                  </a:lnTo>
                  <a:lnTo>
                    <a:pt x="23582" y="25302"/>
                  </a:lnTo>
                  <a:lnTo>
                    <a:pt x="23674" y="25210"/>
                  </a:lnTo>
                  <a:lnTo>
                    <a:pt x="23736" y="25302"/>
                  </a:lnTo>
                  <a:lnTo>
                    <a:pt x="23797" y="25241"/>
                  </a:lnTo>
                  <a:lnTo>
                    <a:pt x="23889" y="25026"/>
                  </a:lnTo>
                  <a:lnTo>
                    <a:pt x="23797" y="25026"/>
                  </a:lnTo>
                  <a:lnTo>
                    <a:pt x="23705" y="25056"/>
                  </a:lnTo>
                  <a:lnTo>
                    <a:pt x="23766" y="24934"/>
                  </a:lnTo>
                  <a:lnTo>
                    <a:pt x="23920" y="24811"/>
                  </a:lnTo>
                  <a:lnTo>
                    <a:pt x="24012" y="24811"/>
                  </a:lnTo>
                  <a:lnTo>
                    <a:pt x="24074" y="24842"/>
                  </a:lnTo>
                  <a:lnTo>
                    <a:pt x="24104" y="24811"/>
                  </a:lnTo>
                  <a:lnTo>
                    <a:pt x="24043" y="24719"/>
                  </a:lnTo>
                  <a:lnTo>
                    <a:pt x="23951" y="24657"/>
                  </a:lnTo>
                  <a:lnTo>
                    <a:pt x="24043" y="24627"/>
                  </a:lnTo>
                  <a:lnTo>
                    <a:pt x="24196" y="24657"/>
                  </a:lnTo>
                  <a:lnTo>
                    <a:pt x="24350" y="24504"/>
                  </a:lnTo>
                  <a:lnTo>
                    <a:pt x="24565" y="24504"/>
                  </a:lnTo>
                  <a:lnTo>
                    <a:pt x="24718" y="24350"/>
                  </a:lnTo>
                  <a:lnTo>
                    <a:pt x="24841" y="24320"/>
                  </a:lnTo>
                  <a:lnTo>
                    <a:pt x="25025" y="24166"/>
                  </a:lnTo>
                  <a:lnTo>
                    <a:pt x="25025" y="23920"/>
                  </a:lnTo>
                  <a:lnTo>
                    <a:pt x="24964" y="23859"/>
                  </a:lnTo>
                  <a:lnTo>
                    <a:pt x="24933" y="23859"/>
                  </a:lnTo>
                  <a:lnTo>
                    <a:pt x="24872" y="23675"/>
                  </a:lnTo>
                  <a:lnTo>
                    <a:pt x="24780" y="23613"/>
                  </a:lnTo>
                  <a:lnTo>
                    <a:pt x="24565" y="23613"/>
                  </a:lnTo>
                  <a:lnTo>
                    <a:pt x="24596" y="23460"/>
                  </a:lnTo>
                  <a:lnTo>
                    <a:pt x="24596" y="23306"/>
                  </a:lnTo>
                  <a:lnTo>
                    <a:pt x="24810" y="23214"/>
                  </a:lnTo>
                  <a:lnTo>
                    <a:pt x="24872" y="23122"/>
                  </a:lnTo>
                  <a:lnTo>
                    <a:pt x="24964" y="23122"/>
                  </a:lnTo>
                  <a:lnTo>
                    <a:pt x="25025" y="22999"/>
                  </a:lnTo>
                  <a:lnTo>
                    <a:pt x="24964" y="22999"/>
                  </a:lnTo>
                  <a:lnTo>
                    <a:pt x="25056" y="22938"/>
                  </a:lnTo>
                  <a:lnTo>
                    <a:pt x="25240" y="22968"/>
                  </a:lnTo>
                  <a:lnTo>
                    <a:pt x="25425" y="22815"/>
                  </a:lnTo>
                  <a:lnTo>
                    <a:pt x="25578" y="22968"/>
                  </a:lnTo>
                  <a:lnTo>
                    <a:pt x="25793" y="22846"/>
                  </a:lnTo>
                  <a:lnTo>
                    <a:pt x="25762" y="22968"/>
                  </a:lnTo>
                  <a:lnTo>
                    <a:pt x="25793" y="23061"/>
                  </a:lnTo>
                  <a:lnTo>
                    <a:pt x="25916" y="23061"/>
                  </a:lnTo>
                  <a:lnTo>
                    <a:pt x="26069" y="22846"/>
                  </a:lnTo>
                  <a:lnTo>
                    <a:pt x="26039" y="22784"/>
                  </a:lnTo>
                  <a:lnTo>
                    <a:pt x="25947" y="22754"/>
                  </a:lnTo>
                  <a:lnTo>
                    <a:pt x="25916" y="22661"/>
                  </a:lnTo>
                  <a:lnTo>
                    <a:pt x="26008" y="22661"/>
                  </a:lnTo>
                  <a:lnTo>
                    <a:pt x="26162" y="22692"/>
                  </a:lnTo>
                  <a:lnTo>
                    <a:pt x="26438" y="22631"/>
                  </a:lnTo>
                  <a:lnTo>
                    <a:pt x="26499" y="22385"/>
                  </a:lnTo>
                  <a:lnTo>
                    <a:pt x="26438" y="22201"/>
                  </a:lnTo>
                  <a:lnTo>
                    <a:pt x="26192" y="22047"/>
                  </a:lnTo>
                  <a:lnTo>
                    <a:pt x="26100" y="22047"/>
                  </a:lnTo>
                  <a:lnTo>
                    <a:pt x="26008" y="22109"/>
                  </a:lnTo>
                  <a:lnTo>
                    <a:pt x="26008" y="22078"/>
                  </a:lnTo>
                  <a:lnTo>
                    <a:pt x="26131" y="21986"/>
                  </a:lnTo>
                  <a:lnTo>
                    <a:pt x="26315" y="21955"/>
                  </a:lnTo>
                  <a:lnTo>
                    <a:pt x="26438" y="22078"/>
                  </a:lnTo>
                  <a:lnTo>
                    <a:pt x="26684" y="22078"/>
                  </a:lnTo>
                  <a:lnTo>
                    <a:pt x="26837" y="21924"/>
                  </a:lnTo>
                  <a:lnTo>
                    <a:pt x="26837" y="21832"/>
                  </a:lnTo>
                  <a:lnTo>
                    <a:pt x="27206" y="21648"/>
                  </a:lnTo>
                  <a:lnTo>
                    <a:pt x="27420" y="21464"/>
                  </a:lnTo>
                  <a:lnTo>
                    <a:pt x="27605" y="21464"/>
                  </a:lnTo>
                  <a:lnTo>
                    <a:pt x="27666" y="21402"/>
                  </a:lnTo>
                  <a:lnTo>
                    <a:pt x="27666" y="21280"/>
                  </a:lnTo>
                  <a:lnTo>
                    <a:pt x="28004" y="21034"/>
                  </a:lnTo>
                  <a:lnTo>
                    <a:pt x="28311" y="21003"/>
                  </a:lnTo>
                  <a:lnTo>
                    <a:pt x="28649" y="20696"/>
                  </a:lnTo>
                  <a:lnTo>
                    <a:pt x="28894" y="20666"/>
                  </a:lnTo>
                  <a:lnTo>
                    <a:pt x="29171" y="20328"/>
                  </a:lnTo>
                  <a:lnTo>
                    <a:pt x="29079" y="20543"/>
                  </a:lnTo>
                  <a:lnTo>
                    <a:pt x="29079" y="20727"/>
                  </a:lnTo>
                  <a:lnTo>
                    <a:pt x="29171" y="20758"/>
                  </a:lnTo>
                  <a:lnTo>
                    <a:pt x="29294" y="20788"/>
                  </a:lnTo>
                  <a:lnTo>
                    <a:pt x="29324" y="20850"/>
                  </a:lnTo>
                  <a:lnTo>
                    <a:pt x="29539" y="20635"/>
                  </a:lnTo>
                  <a:lnTo>
                    <a:pt x="29693" y="20573"/>
                  </a:lnTo>
                  <a:lnTo>
                    <a:pt x="30030" y="20481"/>
                  </a:lnTo>
                  <a:lnTo>
                    <a:pt x="30153" y="20358"/>
                  </a:lnTo>
                  <a:lnTo>
                    <a:pt x="30092" y="20512"/>
                  </a:lnTo>
                  <a:lnTo>
                    <a:pt x="29816" y="20666"/>
                  </a:lnTo>
                  <a:lnTo>
                    <a:pt x="29631" y="20696"/>
                  </a:lnTo>
                  <a:lnTo>
                    <a:pt x="29263" y="21065"/>
                  </a:lnTo>
                  <a:lnTo>
                    <a:pt x="29232" y="21218"/>
                  </a:lnTo>
                  <a:lnTo>
                    <a:pt x="29416" y="21495"/>
                  </a:lnTo>
                  <a:lnTo>
                    <a:pt x="29478" y="21679"/>
                  </a:lnTo>
                  <a:lnTo>
                    <a:pt x="29294" y="21525"/>
                  </a:lnTo>
                  <a:lnTo>
                    <a:pt x="29171" y="21525"/>
                  </a:lnTo>
                  <a:lnTo>
                    <a:pt x="29079" y="21587"/>
                  </a:lnTo>
                  <a:lnTo>
                    <a:pt x="28956" y="21587"/>
                  </a:lnTo>
                  <a:lnTo>
                    <a:pt x="28802" y="21464"/>
                  </a:lnTo>
                  <a:lnTo>
                    <a:pt x="28772" y="21249"/>
                  </a:lnTo>
                  <a:lnTo>
                    <a:pt x="28495" y="21372"/>
                  </a:lnTo>
                  <a:lnTo>
                    <a:pt x="28372" y="21372"/>
                  </a:lnTo>
                  <a:lnTo>
                    <a:pt x="28127" y="21525"/>
                  </a:lnTo>
                  <a:lnTo>
                    <a:pt x="27912" y="21525"/>
                  </a:lnTo>
                  <a:lnTo>
                    <a:pt x="27758" y="21679"/>
                  </a:lnTo>
                  <a:lnTo>
                    <a:pt x="27758" y="21863"/>
                  </a:lnTo>
                  <a:lnTo>
                    <a:pt x="27789" y="21924"/>
                  </a:lnTo>
                  <a:lnTo>
                    <a:pt x="27635" y="22201"/>
                  </a:lnTo>
                  <a:lnTo>
                    <a:pt x="27451" y="22293"/>
                  </a:lnTo>
                  <a:lnTo>
                    <a:pt x="27390" y="22539"/>
                  </a:lnTo>
                  <a:lnTo>
                    <a:pt x="26898" y="22938"/>
                  </a:lnTo>
                  <a:lnTo>
                    <a:pt x="26776" y="23122"/>
                  </a:lnTo>
                  <a:lnTo>
                    <a:pt x="26776" y="23214"/>
                  </a:lnTo>
                  <a:lnTo>
                    <a:pt x="26960" y="23460"/>
                  </a:lnTo>
                  <a:lnTo>
                    <a:pt x="27021" y="23337"/>
                  </a:lnTo>
                  <a:lnTo>
                    <a:pt x="27113" y="23337"/>
                  </a:lnTo>
                  <a:lnTo>
                    <a:pt x="27267" y="23214"/>
                  </a:lnTo>
                  <a:lnTo>
                    <a:pt x="27390" y="23245"/>
                  </a:lnTo>
                  <a:lnTo>
                    <a:pt x="27390" y="23337"/>
                  </a:lnTo>
                  <a:lnTo>
                    <a:pt x="27113" y="23552"/>
                  </a:lnTo>
                  <a:lnTo>
                    <a:pt x="26991" y="23552"/>
                  </a:lnTo>
                  <a:lnTo>
                    <a:pt x="26898" y="23705"/>
                  </a:lnTo>
                  <a:lnTo>
                    <a:pt x="26745" y="23644"/>
                  </a:lnTo>
                  <a:lnTo>
                    <a:pt x="26622" y="23644"/>
                  </a:lnTo>
                  <a:lnTo>
                    <a:pt x="26499" y="23675"/>
                  </a:lnTo>
                  <a:lnTo>
                    <a:pt x="26499" y="23828"/>
                  </a:lnTo>
                  <a:lnTo>
                    <a:pt x="26376" y="23798"/>
                  </a:lnTo>
                  <a:lnTo>
                    <a:pt x="26254" y="23828"/>
                  </a:lnTo>
                  <a:lnTo>
                    <a:pt x="26254" y="24043"/>
                  </a:lnTo>
                  <a:lnTo>
                    <a:pt x="26469" y="24289"/>
                  </a:lnTo>
                  <a:lnTo>
                    <a:pt x="26561" y="24258"/>
                  </a:lnTo>
                  <a:lnTo>
                    <a:pt x="26622" y="24135"/>
                  </a:lnTo>
                  <a:lnTo>
                    <a:pt x="26714" y="24227"/>
                  </a:lnTo>
                  <a:lnTo>
                    <a:pt x="26776" y="24043"/>
                  </a:lnTo>
                  <a:lnTo>
                    <a:pt x="26898" y="24043"/>
                  </a:lnTo>
                  <a:lnTo>
                    <a:pt x="26898" y="24197"/>
                  </a:lnTo>
                  <a:lnTo>
                    <a:pt x="26991" y="24105"/>
                  </a:lnTo>
                  <a:lnTo>
                    <a:pt x="27021" y="24012"/>
                  </a:lnTo>
                  <a:lnTo>
                    <a:pt x="27144" y="23951"/>
                  </a:lnTo>
                  <a:lnTo>
                    <a:pt x="27298" y="23828"/>
                  </a:lnTo>
                  <a:lnTo>
                    <a:pt x="27298" y="23675"/>
                  </a:lnTo>
                  <a:lnTo>
                    <a:pt x="27420" y="23552"/>
                  </a:lnTo>
                  <a:lnTo>
                    <a:pt x="27420" y="23644"/>
                  </a:lnTo>
                  <a:lnTo>
                    <a:pt x="27359" y="23736"/>
                  </a:lnTo>
                  <a:lnTo>
                    <a:pt x="27420" y="23828"/>
                  </a:lnTo>
                  <a:lnTo>
                    <a:pt x="27605" y="23828"/>
                  </a:lnTo>
                  <a:lnTo>
                    <a:pt x="27850" y="23613"/>
                  </a:lnTo>
                  <a:lnTo>
                    <a:pt x="28035" y="23613"/>
                  </a:lnTo>
                  <a:lnTo>
                    <a:pt x="28096" y="23705"/>
                  </a:lnTo>
                  <a:lnTo>
                    <a:pt x="28188" y="23644"/>
                  </a:lnTo>
                  <a:lnTo>
                    <a:pt x="28250" y="23337"/>
                  </a:lnTo>
                  <a:lnTo>
                    <a:pt x="28434" y="23214"/>
                  </a:lnTo>
                  <a:lnTo>
                    <a:pt x="28526" y="23214"/>
                  </a:lnTo>
                  <a:lnTo>
                    <a:pt x="28342" y="23429"/>
                  </a:lnTo>
                  <a:lnTo>
                    <a:pt x="28342" y="23552"/>
                  </a:lnTo>
                  <a:lnTo>
                    <a:pt x="28434" y="23490"/>
                  </a:lnTo>
                  <a:lnTo>
                    <a:pt x="28587" y="23245"/>
                  </a:lnTo>
                  <a:lnTo>
                    <a:pt x="28710" y="22999"/>
                  </a:lnTo>
                  <a:lnTo>
                    <a:pt x="28833" y="22907"/>
                  </a:lnTo>
                  <a:lnTo>
                    <a:pt x="28833" y="23030"/>
                  </a:lnTo>
                  <a:lnTo>
                    <a:pt x="28710" y="23214"/>
                  </a:lnTo>
                  <a:lnTo>
                    <a:pt x="28710" y="23276"/>
                  </a:lnTo>
                  <a:lnTo>
                    <a:pt x="28925" y="23091"/>
                  </a:lnTo>
                  <a:lnTo>
                    <a:pt x="28956" y="23183"/>
                  </a:lnTo>
                  <a:lnTo>
                    <a:pt x="28956" y="23306"/>
                  </a:lnTo>
                  <a:lnTo>
                    <a:pt x="29140" y="23337"/>
                  </a:lnTo>
                  <a:lnTo>
                    <a:pt x="29232" y="23398"/>
                  </a:lnTo>
                  <a:lnTo>
                    <a:pt x="29355" y="23276"/>
                  </a:lnTo>
                  <a:lnTo>
                    <a:pt x="29416" y="23091"/>
                  </a:lnTo>
                  <a:lnTo>
                    <a:pt x="29631" y="23061"/>
                  </a:lnTo>
                  <a:lnTo>
                    <a:pt x="29785" y="22968"/>
                  </a:lnTo>
                  <a:lnTo>
                    <a:pt x="29662" y="22907"/>
                  </a:lnTo>
                  <a:lnTo>
                    <a:pt x="29723" y="22754"/>
                  </a:lnTo>
                  <a:lnTo>
                    <a:pt x="30030" y="22631"/>
                  </a:lnTo>
                  <a:lnTo>
                    <a:pt x="30092" y="22539"/>
                  </a:lnTo>
                  <a:lnTo>
                    <a:pt x="30092" y="22354"/>
                  </a:lnTo>
                  <a:lnTo>
                    <a:pt x="29938" y="22385"/>
                  </a:lnTo>
                  <a:lnTo>
                    <a:pt x="29816" y="22324"/>
                  </a:lnTo>
                  <a:lnTo>
                    <a:pt x="29631" y="22293"/>
                  </a:lnTo>
                  <a:lnTo>
                    <a:pt x="29723" y="22201"/>
                  </a:lnTo>
                  <a:lnTo>
                    <a:pt x="29846" y="22201"/>
                  </a:lnTo>
                  <a:lnTo>
                    <a:pt x="29969" y="22232"/>
                  </a:lnTo>
                  <a:lnTo>
                    <a:pt x="30061" y="22139"/>
                  </a:lnTo>
                  <a:lnTo>
                    <a:pt x="30061" y="22017"/>
                  </a:lnTo>
                  <a:lnTo>
                    <a:pt x="29908" y="22078"/>
                  </a:lnTo>
                  <a:lnTo>
                    <a:pt x="29754" y="21924"/>
                  </a:lnTo>
                  <a:lnTo>
                    <a:pt x="29754" y="21802"/>
                  </a:lnTo>
                  <a:lnTo>
                    <a:pt x="29969" y="21771"/>
                  </a:lnTo>
                  <a:lnTo>
                    <a:pt x="30061" y="21740"/>
                  </a:lnTo>
                  <a:lnTo>
                    <a:pt x="30123" y="21771"/>
                  </a:lnTo>
                  <a:lnTo>
                    <a:pt x="30153" y="21710"/>
                  </a:lnTo>
                  <a:lnTo>
                    <a:pt x="30092" y="21525"/>
                  </a:lnTo>
                  <a:lnTo>
                    <a:pt x="30368" y="21402"/>
                  </a:lnTo>
                  <a:lnTo>
                    <a:pt x="30522" y="21525"/>
                  </a:lnTo>
                  <a:lnTo>
                    <a:pt x="30614" y="21464"/>
                  </a:lnTo>
                  <a:lnTo>
                    <a:pt x="30829" y="21464"/>
                  </a:lnTo>
                  <a:lnTo>
                    <a:pt x="30522" y="21679"/>
                  </a:lnTo>
                  <a:lnTo>
                    <a:pt x="30522" y="21832"/>
                  </a:lnTo>
                  <a:lnTo>
                    <a:pt x="30583" y="22109"/>
                  </a:lnTo>
                  <a:lnTo>
                    <a:pt x="30645" y="22109"/>
                  </a:lnTo>
                  <a:lnTo>
                    <a:pt x="30737" y="21771"/>
                  </a:lnTo>
                  <a:lnTo>
                    <a:pt x="30860" y="21710"/>
                  </a:lnTo>
                  <a:lnTo>
                    <a:pt x="30952" y="21710"/>
                  </a:lnTo>
                  <a:lnTo>
                    <a:pt x="30890" y="21802"/>
                  </a:lnTo>
                  <a:lnTo>
                    <a:pt x="30798" y="21924"/>
                  </a:lnTo>
                  <a:lnTo>
                    <a:pt x="30829" y="22017"/>
                  </a:lnTo>
                  <a:lnTo>
                    <a:pt x="31044" y="21894"/>
                  </a:lnTo>
                  <a:lnTo>
                    <a:pt x="31074" y="21802"/>
                  </a:lnTo>
                  <a:lnTo>
                    <a:pt x="31197" y="21894"/>
                  </a:lnTo>
                  <a:lnTo>
                    <a:pt x="31351" y="21771"/>
                  </a:lnTo>
                  <a:lnTo>
                    <a:pt x="31443" y="21771"/>
                  </a:lnTo>
                  <a:lnTo>
                    <a:pt x="31596" y="21648"/>
                  </a:lnTo>
                  <a:lnTo>
                    <a:pt x="31781" y="21617"/>
                  </a:lnTo>
                  <a:lnTo>
                    <a:pt x="31904" y="21648"/>
                  </a:lnTo>
                  <a:lnTo>
                    <a:pt x="31873" y="21710"/>
                  </a:lnTo>
                  <a:lnTo>
                    <a:pt x="31719" y="21710"/>
                  </a:lnTo>
                  <a:lnTo>
                    <a:pt x="31535" y="21894"/>
                  </a:lnTo>
                  <a:lnTo>
                    <a:pt x="31412" y="21894"/>
                  </a:lnTo>
                  <a:lnTo>
                    <a:pt x="31351" y="22017"/>
                  </a:lnTo>
                  <a:lnTo>
                    <a:pt x="31412" y="22109"/>
                  </a:lnTo>
                  <a:lnTo>
                    <a:pt x="31719" y="22170"/>
                  </a:lnTo>
                  <a:lnTo>
                    <a:pt x="31811" y="22262"/>
                  </a:lnTo>
                  <a:lnTo>
                    <a:pt x="31811" y="22354"/>
                  </a:lnTo>
                  <a:lnTo>
                    <a:pt x="31658" y="22201"/>
                  </a:lnTo>
                  <a:lnTo>
                    <a:pt x="31412" y="22201"/>
                  </a:lnTo>
                  <a:lnTo>
                    <a:pt x="31289" y="22262"/>
                  </a:lnTo>
                  <a:lnTo>
                    <a:pt x="31289" y="22385"/>
                  </a:lnTo>
                  <a:lnTo>
                    <a:pt x="31412" y="22416"/>
                  </a:lnTo>
                  <a:lnTo>
                    <a:pt x="31535" y="22354"/>
                  </a:lnTo>
                  <a:lnTo>
                    <a:pt x="31689" y="22446"/>
                  </a:lnTo>
                  <a:lnTo>
                    <a:pt x="31596" y="22508"/>
                  </a:lnTo>
                  <a:lnTo>
                    <a:pt x="31443" y="22508"/>
                  </a:lnTo>
                  <a:lnTo>
                    <a:pt x="31443" y="22600"/>
                  </a:lnTo>
                  <a:lnTo>
                    <a:pt x="31658" y="22661"/>
                  </a:lnTo>
                  <a:lnTo>
                    <a:pt x="31719" y="22784"/>
                  </a:lnTo>
                  <a:lnTo>
                    <a:pt x="31596" y="22815"/>
                  </a:lnTo>
                  <a:lnTo>
                    <a:pt x="31474" y="22876"/>
                  </a:lnTo>
                  <a:lnTo>
                    <a:pt x="31474" y="22968"/>
                  </a:lnTo>
                  <a:lnTo>
                    <a:pt x="31627" y="22968"/>
                  </a:lnTo>
                  <a:lnTo>
                    <a:pt x="31811" y="22876"/>
                  </a:lnTo>
                  <a:lnTo>
                    <a:pt x="31965" y="22999"/>
                  </a:lnTo>
                  <a:lnTo>
                    <a:pt x="32088" y="23061"/>
                  </a:lnTo>
                  <a:lnTo>
                    <a:pt x="32333" y="22999"/>
                  </a:lnTo>
                  <a:lnTo>
                    <a:pt x="32395" y="23091"/>
                  </a:lnTo>
                  <a:lnTo>
                    <a:pt x="32395" y="23153"/>
                  </a:lnTo>
                  <a:lnTo>
                    <a:pt x="32303" y="23245"/>
                  </a:lnTo>
                  <a:lnTo>
                    <a:pt x="32333" y="23337"/>
                  </a:lnTo>
                  <a:lnTo>
                    <a:pt x="32395" y="23368"/>
                  </a:lnTo>
                  <a:lnTo>
                    <a:pt x="32426" y="23460"/>
                  </a:lnTo>
                  <a:lnTo>
                    <a:pt x="32548" y="23521"/>
                  </a:lnTo>
                  <a:lnTo>
                    <a:pt x="32640" y="23337"/>
                  </a:lnTo>
                  <a:lnTo>
                    <a:pt x="32610" y="23276"/>
                  </a:lnTo>
                  <a:lnTo>
                    <a:pt x="32640" y="23183"/>
                  </a:lnTo>
                  <a:lnTo>
                    <a:pt x="32855" y="23183"/>
                  </a:lnTo>
                  <a:lnTo>
                    <a:pt x="32733" y="23337"/>
                  </a:lnTo>
                  <a:lnTo>
                    <a:pt x="32733" y="23460"/>
                  </a:lnTo>
                  <a:lnTo>
                    <a:pt x="32518" y="23675"/>
                  </a:lnTo>
                  <a:lnTo>
                    <a:pt x="32671" y="23798"/>
                  </a:lnTo>
                  <a:lnTo>
                    <a:pt x="32610" y="23859"/>
                  </a:lnTo>
                  <a:lnTo>
                    <a:pt x="32518" y="23828"/>
                  </a:lnTo>
                  <a:lnTo>
                    <a:pt x="32426" y="23859"/>
                  </a:lnTo>
                  <a:lnTo>
                    <a:pt x="32487" y="23951"/>
                  </a:lnTo>
                  <a:lnTo>
                    <a:pt x="32855" y="24012"/>
                  </a:lnTo>
                  <a:lnTo>
                    <a:pt x="32978" y="23982"/>
                  </a:lnTo>
                  <a:lnTo>
                    <a:pt x="33101" y="24012"/>
                  </a:lnTo>
                  <a:lnTo>
                    <a:pt x="33255" y="23982"/>
                  </a:lnTo>
                  <a:lnTo>
                    <a:pt x="33470" y="24012"/>
                  </a:lnTo>
                  <a:lnTo>
                    <a:pt x="33654" y="23982"/>
                  </a:lnTo>
                  <a:lnTo>
                    <a:pt x="33746" y="24012"/>
                  </a:lnTo>
                  <a:lnTo>
                    <a:pt x="33746" y="24135"/>
                  </a:lnTo>
                  <a:lnTo>
                    <a:pt x="33838" y="24135"/>
                  </a:lnTo>
                  <a:lnTo>
                    <a:pt x="33961" y="24258"/>
                  </a:lnTo>
                  <a:lnTo>
                    <a:pt x="34053" y="24320"/>
                  </a:lnTo>
                  <a:lnTo>
                    <a:pt x="34114" y="24442"/>
                  </a:lnTo>
                  <a:lnTo>
                    <a:pt x="34237" y="24442"/>
                  </a:lnTo>
                  <a:lnTo>
                    <a:pt x="34483" y="24320"/>
                  </a:lnTo>
                  <a:lnTo>
                    <a:pt x="34514" y="24289"/>
                  </a:lnTo>
                  <a:lnTo>
                    <a:pt x="34606" y="24320"/>
                  </a:lnTo>
                  <a:lnTo>
                    <a:pt x="34606" y="24442"/>
                  </a:lnTo>
                  <a:lnTo>
                    <a:pt x="34483" y="24534"/>
                  </a:lnTo>
                  <a:lnTo>
                    <a:pt x="34329" y="24596"/>
                  </a:lnTo>
                  <a:lnTo>
                    <a:pt x="34360" y="24657"/>
                  </a:lnTo>
                  <a:lnTo>
                    <a:pt x="34606" y="24719"/>
                  </a:lnTo>
                  <a:lnTo>
                    <a:pt x="34636" y="24872"/>
                  </a:lnTo>
                  <a:lnTo>
                    <a:pt x="34728" y="24964"/>
                  </a:lnTo>
                  <a:lnTo>
                    <a:pt x="34974" y="25026"/>
                  </a:lnTo>
                  <a:lnTo>
                    <a:pt x="35281" y="24964"/>
                  </a:lnTo>
                  <a:lnTo>
                    <a:pt x="35435" y="24934"/>
                  </a:lnTo>
                  <a:lnTo>
                    <a:pt x="35465" y="24995"/>
                  </a:lnTo>
                  <a:lnTo>
                    <a:pt x="35558" y="24872"/>
                  </a:lnTo>
                  <a:lnTo>
                    <a:pt x="35772" y="24719"/>
                  </a:lnTo>
                  <a:lnTo>
                    <a:pt x="35865" y="24719"/>
                  </a:lnTo>
                  <a:lnTo>
                    <a:pt x="35803" y="24811"/>
                  </a:lnTo>
                  <a:lnTo>
                    <a:pt x="35650" y="24934"/>
                  </a:lnTo>
                  <a:lnTo>
                    <a:pt x="35619" y="25241"/>
                  </a:lnTo>
                  <a:lnTo>
                    <a:pt x="35527" y="25394"/>
                  </a:lnTo>
                  <a:lnTo>
                    <a:pt x="35435" y="25394"/>
                  </a:lnTo>
                  <a:lnTo>
                    <a:pt x="35250" y="25302"/>
                  </a:lnTo>
                  <a:lnTo>
                    <a:pt x="35189" y="25333"/>
                  </a:lnTo>
                  <a:lnTo>
                    <a:pt x="35312" y="25517"/>
                  </a:lnTo>
                  <a:lnTo>
                    <a:pt x="35343" y="25671"/>
                  </a:lnTo>
                  <a:lnTo>
                    <a:pt x="35465" y="25763"/>
                  </a:lnTo>
                  <a:lnTo>
                    <a:pt x="35588" y="25732"/>
                  </a:lnTo>
                  <a:lnTo>
                    <a:pt x="35680" y="25763"/>
                  </a:lnTo>
                  <a:lnTo>
                    <a:pt x="35650" y="25886"/>
                  </a:lnTo>
                  <a:lnTo>
                    <a:pt x="35588" y="25886"/>
                  </a:lnTo>
                  <a:lnTo>
                    <a:pt x="35588" y="25947"/>
                  </a:lnTo>
                  <a:lnTo>
                    <a:pt x="35834" y="26162"/>
                  </a:lnTo>
                  <a:lnTo>
                    <a:pt x="35895" y="26131"/>
                  </a:lnTo>
                  <a:lnTo>
                    <a:pt x="36080" y="26131"/>
                  </a:lnTo>
                  <a:lnTo>
                    <a:pt x="36172" y="25978"/>
                  </a:lnTo>
                  <a:lnTo>
                    <a:pt x="36356" y="25640"/>
                  </a:lnTo>
                  <a:lnTo>
                    <a:pt x="36264" y="25916"/>
                  </a:lnTo>
                  <a:lnTo>
                    <a:pt x="36264" y="26100"/>
                  </a:lnTo>
                  <a:lnTo>
                    <a:pt x="36233" y="26193"/>
                  </a:lnTo>
                  <a:lnTo>
                    <a:pt x="36141" y="26254"/>
                  </a:lnTo>
                  <a:lnTo>
                    <a:pt x="36018" y="26377"/>
                  </a:lnTo>
                  <a:lnTo>
                    <a:pt x="36049" y="26469"/>
                  </a:lnTo>
                  <a:lnTo>
                    <a:pt x="36172" y="26561"/>
                  </a:lnTo>
                  <a:lnTo>
                    <a:pt x="36110" y="26653"/>
                  </a:lnTo>
                  <a:lnTo>
                    <a:pt x="36110" y="27052"/>
                  </a:lnTo>
                  <a:lnTo>
                    <a:pt x="36202" y="27114"/>
                  </a:lnTo>
                  <a:lnTo>
                    <a:pt x="36325" y="27114"/>
                  </a:lnTo>
                  <a:lnTo>
                    <a:pt x="36264" y="27267"/>
                  </a:lnTo>
                  <a:lnTo>
                    <a:pt x="36325" y="27421"/>
                  </a:lnTo>
                  <a:lnTo>
                    <a:pt x="36571" y="27697"/>
                  </a:lnTo>
                  <a:lnTo>
                    <a:pt x="36663" y="27728"/>
                  </a:lnTo>
                  <a:lnTo>
                    <a:pt x="36663" y="27820"/>
                  </a:lnTo>
                  <a:lnTo>
                    <a:pt x="36724" y="27759"/>
                  </a:lnTo>
                  <a:lnTo>
                    <a:pt x="36816" y="27851"/>
                  </a:lnTo>
                  <a:lnTo>
                    <a:pt x="36939" y="27820"/>
                  </a:lnTo>
                  <a:lnTo>
                    <a:pt x="36909" y="27759"/>
                  </a:lnTo>
                  <a:lnTo>
                    <a:pt x="36939" y="27666"/>
                  </a:lnTo>
                  <a:lnTo>
                    <a:pt x="37001" y="27759"/>
                  </a:lnTo>
                  <a:lnTo>
                    <a:pt x="37093" y="27789"/>
                  </a:lnTo>
                  <a:lnTo>
                    <a:pt x="37154" y="27636"/>
                  </a:lnTo>
                  <a:lnTo>
                    <a:pt x="37062" y="27421"/>
                  </a:lnTo>
                  <a:lnTo>
                    <a:pt x="36970" y="27421"/>
                  </a:lnTo>
                  <a:lnTo>
                    <a:pt x="36909" y="27452"/>
                  </a:lnTo>
                  <a:lnTo>
                    <a:pt x="36878" y="27390"/>
                  </a:lnTo>
                  <a:lnTo>
                    <a:pt x="36970" y="27237"/>
                  </a:lnTo>
                  <a:lnTo>
                    <a:pt x="36970" y="27144"/>
                  </a:lnTo>
                  <a:lnTo>
                    <a:pt x="36939" y="27022"/>
                  </a:lnTo>
                  <a:lnTo>
                    <a:pt x="36816" y="26991"/>
                  </a:lnTo>
                  <a:lnTo>
                    <a:pt x="36816" y="26899"/>
                  </a:lnTo>
                  <a:lnTo>
                    <a:pt x="36878" y="26807"/>
                  </a:lnTo>
                  <a:lnTo>
                    <a:pt x="36909" y="26622"/>
                  </a:lnTo>
                  <a:lnTo>
                    <a:pt x="37001" y="26622"/>
                  </a:lnTo>
                  <a:lnTo>
                    <a:pt x="37001" y="26807"/>
                  </a:lnTo>
                  <a:lnTo>
                    <a:pt x="37031" y="26899"/>
                  </a:lnTo>
                  <a:lnTo>
                    <a:pt x="37124" y="26745"/>
                  </a:lnTo>
                  <a:lnTo>
                    <a:pt x="37185" y="26837"/>
                  </a:lnTo>
                  <a:lnTo>
                    <a:pt x="37246" y="26960"/>
                  </a:lnTo>
                  <a:lnTo>
                    <a:pt x="37185" y="27114"/>
                  </a:lnTo>
                  <a:lnTo>
                    <a:pt x="37216" y="27237"/>
                  </a:lnTo>
                  <a:lnTo>
                    <a:pt x="37308" y="27267"/>
                  </a:lnTo>
                  <a:lnTo>
                    <a:pt x="37461" y="27114"/>
                  </a:lnTo>
                  <a:lnTo>
                    <a:pt x="37523" y="27114"/>
                  </a:lnTo>
                  <a:lnTo>
                    <a:pt x="37492" y="27267"/>
                  </a:lnTo>
                  <a:lnTo>
                    <a:pt x="37369" y="27359"/>
                  </a:lnTo>
                  <a:lnTo>
                    <a:pt x="37369" y="27482"/>
                  </a:lnTo>
                  <a:lnTo>
                    <a:pt x="37400" y="27636"/>
                  </a:lnTo>
                  <a:lnTo>
                    <a:pt x="37338" y="27820"/>
                  </a:lnTo>
                  <a:lnTo>
                    <a:pt x="37400" y="27881"/>
                  </a:lnTo>
                  <a:lnTo>
                    <a:pt x="37553" y="27943"/>
                  </a:lnTo>
                  <a:lnTo>
                    <a:pt x="37584" y="27881"/>
                  </a:lnTo>
                  <a:lnTo>
                    <a:pt x="37676" y="27728"/>
                  </a:lnTo>
                  <a:lnTo>
                    <a:pt x="37676" y="27851"/>
                  </a:lnTo>
                  <a:lnTo>
                    <a:pt x="37615" y="27912"/>
                  </a:lnTo>
                  <a:lnTo>
                    <a:pt x="37676" y="28127"/>
                  </a:lnTo>
                  <a:lnTo>
                    <a:pt x="37768" y="28188"/>
                  </a:lnTo>
                  <a:lnTo>
                    <a:pt x="37922" y="27943"/>
                  </a:lnTo>
                  <a:lnTo>
                    <a:pt x="37953" y="27728"/>
                  </a:lnTo>
                  <a:lnTo>
                    <a:pt x="38014" y="27605"/>
                  </a:lnTo>
                  <a:lnTo>
                    <a:pt x="38045" y="27206"/>
                  </a:lnTo>
                  <a:lnTo>
                    <a:pt x="38137" y="26868"/>
                  </a:lnTo>
                  <a:lnTo>
                    <a:pt x="38137" y="26530"/>
                  </a:lnTo>
                  <a:lnTo>
                    <a:pt x="38106" y="26285"/>
                  </a:lnTo>
                  <a:lnTo>
                    <a:pt x="38045" y="26162"/>
                  </a:lnTo>
                  <a:lnTo>
                    <a:pt x="38045" y="26131"/>
                  </a:lnTo>
                  <a:lnTo>
                    <a:pt x="38106" y="26162"/>
                  </a:lnTo>
                  <a:lnTo>
                    <a:pt x="38198" y="26377"/>
                  </a:lnTo>
                  <a:lnTo>
                    <a:pt x="38290" y="26408"/>
                  </a:lnTo>
                  <a:lnTo>
                    <a:pt x="38352" y="26193"/>
                  </a:lnTo>
                  <a:lnTo>
                    <a:pt x="38536" y="26070"/>
                  </a:lnTo>
                  <a:lnTo>
                    <a:pt x="38413" y="26315"/>
                  </a:lnTo>
                  <a:lnTo>
                    <a:pt x="38352" y="26592"/>
                  </a:lnTo>
                  <a:lnTo>
                    <a:pt x="38413" y="26807"/>
                  </a:lnTo>
                  <a:lnTo>
                    <a:pt x="38260" y="27114"/>
                  </a:lnTo>
                  <a:lnTo>
                    <a:pt x="38260" y="27329"/>
                  </a:lnTo>
                  <a:lnTo>
                    <a:pt x="38290" y="27421"/>
                  </a:lnTo>
                  <a:lnTo>
                    <a:pt x="38198" y="27513"/>
                  </a:lnTo>
                  <a:lnTo>
                    <a:pt x="38198" y="27759"/>
                  </a:lnTo>
                  <a:lnTo>
                    <a:pt x="38229" y="27912"/>
                  </a:lnTo>
                  <a:lnTo>
                    <a:pt x="38260" y="28066"/>
                  </a:lnTo>
                  <a:lnTo>
                    <a:pt x="38413" y="28188"/>
                  </a:lnTo>
                  <a:lnTo>
                    <a:pt x="38413" y="28403"/>
                  </a:lnTo>
                  <a:lnTo>
                    <a:pt x="38505" y="28403"/>
                  </a:lnTo>
                  <a:lnTo>
                    <a:pt x="38505" y="28557"/>
                  </a:lnTo>
                  <a:lnTo>
                    <a:pt x="38628" y="28680"/>
                  </a:lnTo>
                  <a:lnTo>
                    <a:pt x="38720" y="28618"/>
                  </a:lnTo>
                  <a:lnTo>
                    <a:pt x="38812" y="28649"/>
                  </a:lnTo>
                  <a:lnTo>
                    <a:pt x="38935" y="28588"/>
                  </a:lnTo>
                  <a:lnTo>
                    <a:pt x="39150" y="28588"/>
                  </a:lnTo>
                  <a:lnTo>
                    <a:pt x="39150" y="28649"/>
                  </a:lnTo>
                  <a:lnTo>
                    <a:pt x="38904" y="28803"/>
                  </a:lnTo>
                  <a:lnTo>
                    <a:pt x="38843" y="28833"/>
                  </a:lnTo>
                  <a:lnTo>
                    <a:pt x="38843" y="28895"/>
                  </a:lnTo>
                  <a:lnTo>
                    <a:pt x="38935" y="28987"/>
                  </a:lnTo>
                  <a:lnTo>
                    <a:pt x="38874" y="29048"/>
                  </a:lnTo>
                  <a:lnTo>
                    <a:pt x="38751" y="29048"/>
                  </a:lnTo>
                  <a:lnTo>
                    <a:pt x="38751" y="29140"/>
                  </a:lnTo>
                  <a:lnTo>
                    <a:pt x="38843" y="29325"/>
                  </a:lnTo>
                  <a:lnTo>
                    <a:pt x="38843" y="29478"/>
                  </a:lnTo>
                  <a:lnTo>
                    <a:pt x="38782" y="29509"/>
                  </a:lnTo>
                  <a:lnTo>
                    <a:pt x="38659" y="29417"/>
                  </a:lnTo>
                  <a:lnTo>
                    <a:pt x="38597" y="29294"/>
                  </a:lnTo>
                  <a:lnTo>
                    <a:pt x="38567" y="29355"/>
                  </a:lnTo>
                  <a:lnTo>
                    <a:pt x="38597" y="29447"/>
                  </a:lnTo>
                  <a:lnTo>
                    <a:pt x="38505" y="29570"/>
                  </a:lnTo>
                  <a:lnTo>
                    <a:pt x="38505" y="29754"/>
                  </a:lnTo>
                  <a:lnTo>
                    <a:pt x="38567" y="29816"/>
                  </a:lnTo>
                  <a:lnTo>
                    <a:pt x="38505" y="29908"/>
                  </a:lnTo>
                  <a:lnTo>
                    <a:pt x="38413" y="29908"/>
                  </a:lnTo>
                  <a:lnTo>
                    <a:pt x="38321" y="30031"/>
                  </a:lnTo>
                  <a:lnTo>
                    <a:pt x="38352" y="30092"/>
                  </a:lnTo>
                  <a:lnTo>
                    <a:pt x="38444" y="30092"/>
                  </a:lnTo>
                  <a:lnTo>
                    <a:pt x="38536" y="30092"/>
                  </a:lnTo>
                  <a:lnTo>
                    <a:pt x="38597" y="30246"/>
                  </a:lnTo>
                  <a:lnTo>
                    <a:pt x="38690" y="30338"/>
                  </a:lnTo>
                  <a:lnTo>
                    <a:pt x="38782" y="30338"/>
                  </a:lnTo>
                  <a:lnTo>
                    <a:pt x="38874" y="30399"/>
                  </a:lnTo>
                  <a:lnTo>
                    <a:pt x="38874" y="30461"/>
                  </a:lnTo>
                  <a:lnTo>
                    <a:pt x="38751" y="30461"/>
                  </a:lnTo>
                  <a:lnTo>
                    <a:pt x="38690" y="30522"/>
                  </a:lnTo>
                  <a:lnTo>
                    <a:pt x="38720" y="30583"/>
                  </a:lnTo>
                  <a:lnTo>
                    <a:pt x="38843" y="30676"/>
                  </a:lnTo>
                  <a:lnTo>
                    <a:pt x="38874" y="30829"/>
                  </a:lnTo>
                  <a:lnTo>
                    <a:pt x="39027" y="30921"/>
                  </a:lnTo>
                  <a:lnTo>
                    <a:pt x="39089" y="30921"/>
                  </a:lnTo>
                  <a:lnTo>
                    <a:pt x="38997" y="30983"/>
                  </a:lnTo>
                  <a:lnTo>
                    <a:pt x="38904" y="30983"/>
                  </a:lnTo>
                  <a:lnTo>
                    <a:pt x="38812" y="31105"/>
                  </a:lnTo>
                  <a:lnTo>
                    <a:pt x="38812" y="31290"/>
                  </a:lnTo>
                  <a:lnTo>
                    <a:pt x="38935" y="31535"/>
                  </a:lnTo>
                  <a:lnTo>
                    <a:pt x="39058" y="31597"/>
                  </a:lnTo>
                  <a:lnTo>
                    <a:pt x="39242" y="31597"/>
                  </a:lnTo>
                  <a:lnTo>
                    <a:pt x="39334" y="31627"/>
                  </a:lnTo>
                  <a:lnTo>
                    <a:pt x="39181" y="31750"/>
                  </a:lnTo>
                  <a:lnTo>
                    <a:pt x="38997" y="31689"/>
                  </a:lnTo>
                  <a:lnTo>
                    <a:pt x="38874" y="31720"/>
                  </a:lnTo>
                  <a:lnTo>
                    <a:pt x="38782" y="31935"/>
                  </a:lnTo>
                  <a:lnTo>
                    <a:pt x="38536" y="32211"/>
                  </a:lnTo>
                  <a:lnTo>
                    <a:pt x="38352" y="32364"/>
                  </a:lnTo>
                  <a:lnTo>
                    <a:pt x="38352" y="32518"/>
                  </a:lnTo>
                  <a:lnTo>
                    <a:pt x="38413" y="32671"/>
                  </a:lnTo>
                  <a:lnTo>
                    <a:pt x="38567" y="32518"/>
                  </a:lnTo>
                  <a:lnTo>
                    <a:pt x="38690" y="32303"/>
                  </a:lnTo>
                  <a:lnTo>
                    <a:pt x="38690" y="32211"/>
                  </a:lnTo>
                  <a:lnTo>
                    <a:pt x="38812" y="32211"/>
                  </a:lnTo>
                  <a:lnTo>
                    <a:pt x="38997" y="31996"/>
                  </a:lnTo>
                  <a:lnTo>
                    <a:pt x="39027" y="32057"/>
                  </a:lnTo>
                  <a:lnTo>
                    <a:pt x="39181" y="32057"/>
                  </a:lnTo>
                  <a:lnTo>
                    <a:pt x="39365" y="32057"/>
                  </a:lnTo>
                  <a:lnTo>
                    <a:pt x="39242" y="32180"/>
                  </a:lnTo>
                  <a:lnTo>
                    <a:pt x="39273" y="32242"/>
                  </a:lnTo>
                  <a:lnTo>
                    <a:pt x="39457" y="32242"/>
                  </a:lnTo>
                  <a:lnTo>
                    <a:pt x="39457" y="32303"/>
                  </a:lnTo>
                  <a:lnTo>
                    <a:pt x="39304" y="32457"/>
                  </a:lnTo>
                  <a:lnTo>
                    <a:pt x="39304" y="32641"/>
                  </a:lnTo>
                  <a:lnTo>
                    <a:pt x="39304" y="32733"/>
                  </a:lnTo>
                  <a:lnTo>
                    <a:pt x="39212" y="32917"/>
                  </a:lnTo>
                  <a:lnTo>
                    <a:pt x="39150" y="33040"/>
                  </a:lnTo>
                  <a:lnTo>
                    <a:pt x="39181" y="33132"/>
                  </a:lnTo>
                  <a:lnTo>
                    <a:pt x="39242" y="33193"/>
                  </a:lnTo>
                  <a:lnTo>
                    <a:pt x="39119" y="33193"/>
                  </a:lnTo>
                  <a:lnTo>
                    <a:pt x="38966" y="33193"/>
                  </a:lnTo>
                  <a:lnTo>
                    <a:pt x="38843" y="33316"/>
                  </a:lnTo>
                  <a:lnTo>
                    <a:pt x="38843" y="33408"/>
                  </a:lnTo>
                  <a:lnTo>
                    <a:pt x="38966" y="33408"/>
                  </a:lnTo>
                  <a:lnTo>
                    <a:pt x="39058" y="33378"/>
                  </a:lnTo>
                  <a:lnTo>
                    <a:pt x="39212" y="33378"/>
                  </a:lnTo>
                  <a:lnTo>
                    <a:pt x="39212" y="33439"/>
                  </a:lnTo>
                  <a:lnTo>
                    <a:pt x="39089" y="33531"/>
                  </a:lnTo>
                  <a:lnTo>
                    <a:pt x="38966" y="33531"/>
                  </a:lnTo>
                  <a:lnTo>
                    <a:pt x="38874" y="33531"/>
                  </a:lnTo>
                  <a:lnTo>
                    <a:pt x="38812" y="33623"/>
                  </a:lnTo>
                  <a:lnTo>
                    <a:pt x="38751" y="33808"/>
                  </a:lnTo>
                  <a:lnTo>
                    <a:pt x="38843" y="33961"/>
                  </a:lnTo>
                  <a:lnTo>
                    <a:pt x="38935" y="33900"/>
                  </a:lnTo>
                  <a:lnTo>
                    <a:pt x="38966" y="33808"/>
                  </a:lnTo>
                  <a:lnTo>
                    <a:pt x="39089" y="33808"/>
                  </a:lnTo>
                  <a:lnTo>
                    <a:pt x="39212" y="33746"/>
                  </a:lnTo>
                  <a:lnTo>
                    <a:pt x="39427" y="33501"/>
                  </a:lnTo>
                  <a:lnTo>
                    <a:pt x="39611" y="33255"/>
                  </a:lnTo>
                  <a:lnTo>
                    <a:pt x="39672" y="32917"/>
                  </a:lnTo>
                  <a:lnTo>
                    <a:pt x="39856" y="32549"/>
                  </a:lnTo>
                  <a:lnTo>
                    <a:pt x="39918" y="32487"/>
                  </a:lnTo>
                  <a:close/>
                  <a:moveTo>
                    <a:pt x="37615" y="33408"/>
                  </a:moveTo>
                  <a:lnTo>
                    <a:pt x="37553" y="33316"/>
                  </a:lnTo>
                  <a:lnTo>
                    <a:pt x="37584" y="33193"/>
                  </a:lnTo>
                  <a:lnTo>
                    <a:pt x="37646" y="33316"/>
                  </a:lnTo>
                  <a:close/>
                  <a:moveTo>
                    <a:pt x="38505" y="33685"/>
                  </a:moveTo>
                  <a:lnTo>
                    <a:pt x="38659" y="33593"/>
                  </a:lnTo>
                  <a:lnTo>
                    <a:pt x="38751" y="33654"/>
                  </a:lnTo>
                  <a:lnTo>
                    <a:pt x="38659" y="33777"/>
                  </a:lnTo>
                  <a:lnTo>
                    <a:pt x="38505" y="33685"/>
                  </a:lnTo>
                  <a:close/>
                  <a:moveTo>
                    <a:pt x="38567" y="33255"/>
                  </a:moveTo>
                  <a:lnTo>
                    <a:pt x="38720" y="33193"/>
                  </a:lnTo>
                  <a:lnTo>
                    <a:pt x="38782" y="33378"/>
                  </a:lnTo>
                  <a:lnTo>
                    <a:pt x="38628" y="33531"/>
                  </a:lnTo>
                  <a:lnTo>
                    <a:pt x="38505" y="33439"/>
                  </a:lnTo>
                  <a:lnTo>
                    <a:pt x="38597" y="33347"/>
                  </a:lnTo>
                  <a:close/>
                  <a:moveTo>
                    <a:pt x="38536" y="32856"/>
                  </a:moveTo>
                  <a:lnTo>
                    <a:pt x="38659" y="33040"/>
                  </a:lnTo>
                  <a:lnTo>
                    <a:pt x="38505" y="33163"/>
                  </a:lnTo>
                  <a:lnTo>
                    <a:pt x="38505" y="33040"/>
                  </a:lnTo>
                  <a:lnTo>
                    <a:pt x="38444" y="32948"/>
                  </a:lnTo>
                  <a:lnTo>
                    <a:pt x="38505" y="32856"/>
                  </a:lnTo>
                  <a:close/>
                  <a:moveTo>
                    <a:pt x="38690" y="32825"/>
                  </a:moveTo>
                  <a:lnTo>
                    <a:pt x="38812" y="32702"/>
                  </a:lnTo>
                  <a:lnTo>
                    <a:pt x="38812" y="32610"/>
                  </a:lnTo>
                  <a:lnTo>
                    <a:pt x="38904" y="32395"/>
                  </a:lnTo>
                  <a:lnTo>
                    <a:pt x="39089" y="32334"/>
                  </a:lnTo>
                  <a:lnTo>
                    <a:pt x="39089" y="32242"/>
                  </a:lnTo>
                  <a:lnTo>
                    <a:pt x="39273" y="32242"/>
                  </a:lnTo>
                  <a:lnTo>
                    <a:pt x="39334" y="32426"/>
                  </a:lnTo>
                  <a:lnTo>
                    <a:pt x="39273" y="32610"/>
                  </a:lnTo>
                  <a:lnTo>
                    <a:pt x="39334" y="32733"/>
                  </a:lnTo>
                  <a:lnTo>
                    <a:pt x="39119" y="33040"/>
                  </a:lnTo>
                  <a:lnTo>
                    <a:pt x="38843" y="33255"/>
                  </a:lnTo>
                  <a:lnTo>
                    <a:pt x="38782" y="33163"/>
                  </a:lnTo>
                  <a:lnTo>
                    <a:pt x="38874" y="32979"/>
                  </a:lnTo>
                  <a:lnTo>
                    <a:pt x="39058" y="32856"/>
                  </a:lnTo>
                  <a:lnTo>
                    <a:pt x="39058" y="32794"/>
                  </a:lnTo>
                  <a:lnTo>
                    <a:pt x="38751" y="32948"/>
                  </a:lnTo>
                  <a:lnTo>
                    <a:pt x="38690" y="32856"/>
                  </a:lnTo>
                  <a:close/>
                  <a:moveTo>
                    <a:pt x="37216" y="33347"/>
                  </a:moveTo>
                  <a:lnTo>
                    <a:pt x="37308" y="33316"/>
                  </a:lnTo>
                  <a:lnTo>
                    <a:pt x="37400" y="33408"/>
                  </a:lnTo>
                  <a:lnTo>
                    <a:pt x="37369" y="33501"/>
                  </a:lnTo>
                  <a:lnTo>
                    <a:pt x="37492" y="33685"/>
                  </a:lnTo>
                  <a:lnTo>
                    <a:pt x="37369" y="33900"/>
                  </a:lnTo>
                  <a:lnTo>
                    <a:pt x="37308" y="33808"/>
                  </a:lnTo>
                  <a:lnTo>
                    <a:pt x="37308" y="33654"/>
                  </a:lnTo>
                  <a:lnTo>
                    <a:pt x="37185" y="33470"/>
                  </a:lnTo>
                  <a:close/>
                  <a:moveTo>
                    <a:pt x="37246" y="33132"/>
                  </a:moveTo>
                  <a:lnTo>
                    <a:pt x="37308" y="33101"/>
                  </a:lnTo>
                  <a:lnTo>
                    <a:pt x="37400" y="33101"/>
                  </a:lnTo>
                  <a:lnTo>
                    <a:pt x="37431" y="33224"/>
                  </a:lnTo>
                  <a:lnTo>
                    <a:pt x="37308" y="33286"/>
                  </a:lnTo>
                  <a:close/>
                  <a:moveTo>
                    <a:pt x="37185" y="32948"/>
                  </a:moveTo>
                  <a:lnTo>
                    <a:pt x="37277" y="32825"/>
                  </a:lnTo>
                  <a:lnTo>
                    <a:pt x="37277" y="33009"/>
                  </a:lnTo>
                  <a:lnTo>
                    <a:pt x="37185" y="32948"/>
                  </a:lnTo>
                  <a:close/>
                  <a:moveTo>
                    <a:pt x="37062" y="32702"/>
                  </a:moveTo>
                  <a:lnTo>
                    <a:pt x="37185" y="32733"/>
                  </a:lnTo>
                  <a:lnTo>
                    <a:pt x="37031" y="32917"/>
                  </a:lnTo>
                  <a:lnTo>
                    <a:pt x="37031" y="32702"/>
                  </a:lnTo>
                  <a:close/>
                  <a:moveTo>
                    <a:pt x="36970" y="31935"/>
                  </a:moveTo>
                  <a:lnTo>
                    <a:pt x="36939" y="31812"/>
                  </a:lnTo>
                  <a:lnTo>
                    <a:pt x="37062" y="31842"/>
                  </a:lnTo>
                  <a:close/>
                  <a:moveTo>
                    <a:pt x="37400" y="32149"/>
                  </a:moveTo>
                  <a:lnTo>
                    <a:pt x="37492" y="32057"/>
                  </a:lnTo>
                  <a:lnTo>
                    <a:pt x="37553" y="32180"/>
                  </a:lnTo>
                  <a:lnTo>
                    <a:pt x="37492" y="32242"/>
                  </a:lnTo>
                  <a:close/>
                  <a:moveTo>
                    <a:pt x="37431" y="31873"/>
                  </a:moveTo>
                  <a:lnTo>
                    <a:pt x="37584" y="31689"/>
                  </a:lnTo>
                  <a:lnTo>
                    <a:pt x="37707" y="31627"/>
                  </a:lnTo>
                  <a:lnTo>
                    <a:pt x="37830" y="31720"/>
                  </a:lnTo>
                  <a:lnTo>
                    <a:pt x="37707" y="31842"/>
                  </a:lnTo>
                  <a:lnTo>
                    <a:pt x="37646" y="31842"/>
                  </a:lnTo>
                  <a:lnTo>
                    <a:pt x="37523" y="31904"/>
                  </a:lnTo>
                  <a:close/>
                  <a:moveTo>
                    <a:pt x="37830" y="31996"/>
                  </a:moveTo>
                  <a:lnTo>
                    <a:pt x="37891" y="31781"/>
                  </a:lnTo>
                  <a:lnTo>
                    <a:pt x="37860" y="31627"/>
                  </a:lnTo>
                  <a:lnTo>
                    <a:pt x="37738" y="31474"/>
                  </a:lnTo>
                  <a:lnTo>
                    <a:pt x="37860" y="31382"/>
                  </a:lnTo>
                  <a:lnTo>
                    <a:pt x="37983" y="31443"/>
                  </a:lnTo>
                  <a:lnTo>
                    <a:pt x="38106" y="31597"/>
                  </a:lnTo>
                  <a:lnTo>
                    <a:pt x="37983" y="31750"/>
                  </a:lnTo>
                  <a:lnTo>
                    <a:pt x="37953" y="31842"/>
                  </a:lnTo>
                  <a:lnTo>
                    <a:pt x="38045" y="31965"/>
                  </a:lnTo>
                  <a:lnTo>
                    <a:pt x="38075" y="31935"/>
                  </a:lnTo>
                  <a:lnTo>
                    <a:pt x="38260" y="32027"/>
                  </a:lnTo>
                  <a:lnTo>
                    <a:pt x="38260" y="32272"/>
                  </a:lnTo>
                  <a:lnTo>
                    <a:pt x="38168" y="32272"/>
                  </a:lnTo>
                  <a:lnTo>
                    <a:pt x="38290" y="32426"/>
                  </a:lnTo>
                  <a:lnTo>
                    <a:pt x="38290" y="32549"/>
                  </a:lnTo>
                  <a:lnTo>
                    <a:pt x="38168" y="32549"/>
                  </a:lnTo>
                  <a:lnTo>
                    <a:pt x="38137" y="32487"/>
                  </a:lnTo>
                  <a:lnTo>
                    <a:pt x="38045" y="32641"/>
                  </a:lnTo>
                  <a:lnTo>
                    <a:pt x="38260" y="32794"/>
                  </a:lnTo>
                  <a:lnTo>
                    <a:pt x="38321" y="32917"/>
                  </a:lnTo>
                  <a:lnTo>
                    <a:pt x="38168" y="33040"/>
                  </a:lnTo>
                  <a:lnTo>
                    <a:pt x="38137" y="33101"/>
                  </a:lnTo>
                  <a:lnTo>
                    <a:pt x="38260" y="33101"/>
                  </a:lnTo>
                  <a:lnTo>
                    <a:pt x="38321" y="33132"/>
                  </a:lnTo>
                  <a:lnTo>
                    <a:pt x="38321" y="33255"/>
                  </a:lnTo>
                  <a:lnTo>
                    <a:pt x="38168" y="33347"/>
                  </a:lnTo>
                  <a:lnTo>
                    <a:pt x="38075" y="33378"/>
                  </a:lnTo>
                  <a:lnTo>
                    <a:pt x="38014" y="33501"/>
                  </a:lnTo>
                  <a:lnTo>
                    <a:pt x="38075" y="33501"/>
                  </a:lnTo>
                  <a:lnTo>
                    <a:pt x="38137" y="33593"/>
                  </a:lnTo>
                  <a:lnTo>
                    <a:pt x="38075" y="33654"/>
                  </a:lnTo>
                  <a:lnTo>
                    <a:pt x="38137" y="33777"/>
                  </a:lnTo>
                  <a:lnTo>
                    <a:pt x="38045" y="33838"/>
                  </a:lnTo>
                  <a:lnTo>
                    <a:pt x="37922" y="33838"/>
                  </a:lnTo>
                  <a:lnTo>
                    <a:pt x="37830" y="33777"/>
                  </a:lnTo>
                  <a:lnTo>
                    <a:pt x="37891" y="33654"/>
                  </a:lnTo>
                  <a:lnTo>
                    <a:pt x="37738" y="33531"/>
                  </a:lnTo>
                  <a:lnTo>
                    <a:pt x="37738" y="33408"/>
                  </a:lnTo>
                  <a:lnTo>
                    <a:pt x="37860" y="33286"/>
                  </a:lnTo>
                  <a:lnTo>
                    <a:pt x="37768" y="33193"/>
                  </a:lnTo>
                  <a:lnTo>
                    <a:pt x="37799" y="33101"/>
                  </a:lnTo>
                  <a:lnTo>
                    <a:pt x="37922" y="33040"/>
                  </a:lnTo>
                  <a:lnTo>
                    <a:pt x="37860" y="32948"/>
                  </a:lnTo>
                  <a:lnTo>
                    <a:pt x="37738" y="32979"/>
                  </a:lnTo>
                  <a:lnTo>
                    <a:pt x="37707" y="33071"/>
                  </a:lnTo>
                  <a:lnTo>
                    <a:pt x="37646" y="32979"/>
                  </a:lnTo>
                  <a:lnTo>
                    <a:pt x="37523" y="32979"/>
                  </a:lnTo>
                  <a:lnTo>
                    <a:pt x="37461" y="32917"/>
                  </a:lnTo>
                  <a:lnTo>
                    <a:pt x="37523" y="32825"/>
                  </a:lnTo>
                  <a:lnTo>
                    <a:pt x="37615" y="32825"/>
                  </a:lnTo>
                  <a:lnTo>
                    <a:pt x="37646" y="32702"/>
                  </a:lnTo>
                  <a:lnTo>
                    <a:pt x="37646" y="32641"/>
                  </a:lnTo>
                  <a:lnTo>
                    <a:pt x="37830" y="32518"/>
                  </a:lnTo>
                  <a:lnTo>
                    <a:pt x="37830" y="32426"/>
                  </a:lnTo>
                  <a:lnTo>
                    <a:pt x="37738" y="32395"/>
                  </a:lnTo>
                  <a:lnTo>
                    <a:pt x="37646" y="32426"/>
                  </a:lnTo>
                  <a:lnTo>
                    <a:pt x="37584" y="32364"/>
                  </a:lnTo>
                  <a:lnTo>
                    <a:pt x="37646" y="32303"/>
                  </a:lnTo>
                  <a:lnTo>
                    <a:pt x="37799" y="32272"/>
                  </a:lnTo>
                  <a:lnTo>
                    <a:pt x="37830" y="32088"/>
                  </a:lnTo>
                  <a:lnTo>
                    <a:pt x="37830" y="31965"/>
                  </a:lnTo>
                  <a:close/>
                  <a:moveTo>
                    <a:pt x="38812" y="31842"/>
                  </a:moveTo>
                  <a:lnTo>
                    <a:pt x="38720" y="31720"/>
                  </a:lnTo>
                  <a:lnTo>
                    <a:pt x="38782" y="31627"/>
                  </a:lnTo>
                  <a:lnTo>
                    <a:pt x="38874" y="31505"/>
                  </a:lnTo>
                  <a:lnTo>
                    <a:pt x="38904" y="31535"/>
                  </a:lnTo>
                  <a:lnTo>
                    <a:pt x="38904" y="31720"/>
                  </a:lnTo>
                  <a:lnTo>
                    <a:pt x="38812" y="31842"/>
                  </a:lnTo>
                  <a:close/>
                  <a:moveTo>
                    <a:pt x="38505" y="32057"/>
                  </a:moveTo>
                  <a:lnTo>
                    <a:pt x="38597" y="31812"/>
                  </a:lnTo>
                  <a:lnTo>
                    <a:pt x="38690" y="31812"/>
                  </a:lnTo>
                  <a:lnTo>
                    <a:pt x="38690" y="31996"/>
                  </a:lnTo>
                  <a:lnTo>
                    <a:pt x="38567" y="32057"/>
                  </a:lnTo>
                  <a:close/>
                  <a:moveTo>
                    <a:pt x="38382" y="31873"/>
                  </a:moveTo>
                  <a:lnTo>
                    <a:pt x="38413" y="31720"/>
                  </a:lnTo>
                  <a:lnTo>
                    <a:pt x="38659" y="31566"/>
                  </a:lnTo>
                  <a:lnTo>
                    <a:pt x="38659" y="31658"/>
                  </a:lnTo>
                  <a:lnTo>
                    <a:pt x="38597" y="31750"/>
                  </a:lnTo>
                  <a:lnTo>
                    <a:pt x="38505" y="31873"/>
                  </a:lnTo>
                  <a:close/>
                  <a:moveTo>
                    <a:pt x="38198" y="31443"/>
                  </a:moveTo>
                  <a:lnTo>
                    <a:pt x="38352" y="31320"/>
                  </a:lnTo>
                  <a:lnTo>
                    <a:pt x="38597" y="31351"/>
                  </a:lnTo>
                  <a:lnTo>
                    <a:pt x="38597" y="31443"/>
                  </a:lnTo>
                  <a:lnTo>
                    <a:pt x="38413" y="31658"/>
                  </a:lnTo>
                  <a:lnTo>
                    <a:pt x="38290" y="31597"/>
                  </a:lnTo>
                  <a:close/>
                  <a:moveTo>
                    <a:pt x="38444" y="31044"/>
                  </a:moveTo>
                  <a:lnTo>
                    <a:pt x="38597" y="30829"/>
                  </a:lnTo>
                  <a:lnTo>
                    <a:pt x="38720" y="30768"/>
                  </a:lnTo>
                  <a:lnTo>
                    <a:pt x="38782" y="31013"/>
                  </a:lnTo>
                  <a:lnTo>
                    <a:pt x="38690" y="31167"/>
                  </a:lnTo>
                  <a:lnTo>
                    <a:pt x="38505" y="31228"/>
                  </a:lnTo>
                  <a:lnTo>
                    <a:pt x="38444" y="31136"/>
                  </a:lnTo>
                  <a:close/>
                  <a:moveTo>
                    <a:pt x="37891" y="31259"/>
                  </a:moveTo>
                  <a:lnTo>
                    <a:pt x="37891" y="31075"/>
                  </a:lnTo>
                  <a:lnTo>
                    <a:pt x="37983" y="30676"/>
                  </a:lnTo>
                  <a:lnTo>
                    <a:pt x="38075" y="30583"/>
                  </a:lnTo>
                  <a:lnTo>
                    <a:pt x="37922" y="30522"/>
                  </a:lnTo>
                  <a:lnTo>
                    <a:pt x="37953" y="30369"/>
                  </a:lnTo>
                  <a:lnTo>
                    <a:pt x="37891" y="30276"/>
                  </a:lnTo>
                  <a:lnTo>
                    <a:pt x="37891" y="30184"/>
                  </a:lnTo>
                  <a:lnTo>
                    <a:pt x="38106" y="30184"/>
                  </a:lnTo>
                  <a:lnTo>
                    <a:pt x="38260" y="30369"/>
                  </a:lnTo>
                  <a:lnTo>
                    <a:pt x="38413" y="30369"/>
                  </a:lnTo>
                  <a:lnTo>
                    <a:pt x="38536" y="30491"/>
                  </a:lnTo>
                  <a:lnTo>
                    <a:pt x="38536" y="30706"/>
                  </a:lnTo>
                  <a:lnTo>
                    <a:pt x="38413" y="30921"/>
                  </a:lnTo>
                  <a:lnTo>
                    <a:pt x="38352" y="30952"/>
                  </a:lnTo>
                  <a:lnTo>
                    <a:pt x="38321" y="30737"/>
                  </a:lnTo>
                  <a:lnTo>
                    <a:pt x="38229" y="30768"/>
                  </a:lnTo>
                  <a:lnTo>
                    <a:pt x="38229" y="30952"/>
                  </a:lnTo>
                  <a:lnTo>
                    <a:pt x="38168" y="31013"/>
                  </a:lnTo>
                  <a:lnTo>
                    <a:pt x="38260" y="31136"/>
                  </a:lnTo>
                  <a:lnTo>
                    <a:pt x="38137" y="31228"/>
                  </a:lnTo>
                  <a:lnTo>
                    <a:pt x="38075" y="31167"/>
                  </a:lnTo>
                  <a:lnTo>
                    <a:pt x="37983" y="31290"/>
                  </a:lnTo>
                  <a:lnTo>
                    <a:pt x="37860" y="31259"/>
                  </a:lnTo>
                  <a:close/>
                  <a:moveTo>
                    <a:pt x="37492" y="31044"/>
                  </a:moveTo>
                  <a:lnTo>
                    <a:pt x="37338" y="30952"/>
                  </a:lnTo>
                  <a:lnTo>
                    <a:pt x="37461" y="30768"/>
                  </a:lnTo>
                  <a:lnTo>
                    <a:pt x="37369" y="30706"/>
                  </a:lnTo>
                  <a:lnTo>
                    <a:pt x="37400" y="30522"/>
                  </a:lnTo>
                  <a:lnTo>
                    <a:pt x="37461" y="30430"/>
                  </a:lnTo>
                  <a:lnTo>
                    <a:pt x="37615" y="30491"/>
                  </a:lnTo>
                  <a:lnTo>
                    <a:pt x="37615" y="30338"/>
                  </a:lnTo>
                  <a:lnTo>
                    <a:pt x="37676" y="30338"/>
                  </a:lnTo>
                  <a:lnTo>
                    <a:pt x="37830" y="30522"/>
                  </a:lnTo>
                  <a:lnTo>
                    <a:pt x="37768" y="30645"/>
                  </a:lnTo>
                  <a:lnTo>
                    <a:pt x="37768" y="30768"/>
                  </a:lnTo>
                  <a:lnTo>
                    <a:pt x="37860" y="30645"/>
                  </a:lnTo>
                  <a:lnTo>
                    <a:pt x="37891" y="30737"/>
                  </a:lnTo>
                  <a:lnTo>
                    <a:pt x="37768" y="31075"/>
                  </a:lnTo>
                  <a:lnTo>
                    <a:pt x="37523" y="31320"/>
                  </a:lnTo>
                  <a:lnTo>
                    <a:pt x="37523" y="31474"/>
                  </a:lnTo>
                  <a:lnTo>
                    <a:pt x="37461" y="31597"/>
                  </a:lnTo>
                  <a:lnTo>
                    <a:pt x="37277" y="31658"/>
                  </a:lnTo>
                  <a:lnTo>
                    <a:pt x="37338" y="31505"/>
                  </a:lnTo>
                  <a:lnTo>
                    <a:pt x="37308" y="31413"/>
                  </a:lnTo>
                  <a:lnTo>
                    <a:pt x="37185" y="31689"/>
                  </a:lnTo>
                  <a:lnTo>
                    <a:pt x="37124" y="31627"/>
                  </a:lnTo>
                  <a:lnTo>
                    <a:pt x="37124" y="31505"/>
                  </a:lnTo>
                  <a:lnTo>
                    <a:pt x="37216" y="31351"/>
                  </a:lnTo>
                  <a:lnTo>
                    <a:pt x="37216" y="31290"/>
                  </a:lnTo>
                  <a:lnTo>
                    <a:pt x="37277" y="31167"/>
                  </a:lnTo>
                  <a:lnTo>
                    <a:pt x="37369" y="31228"/>
                  </a:lnTo>
                  <a:lnTo>
                    <a:pt x="37461" y="31136"/>
                  </a:lnTo>
                  <a:lnTo>
                    <a:pt x="37461" y="31044"/>
                  </a:lnTo>
                  <a:close/>
                  <a:moveTo>
                    <a:pt x="37369" y="29601"/>
                  </a:moveTo>
                  <a:lnTo>
                    <a:pt x="37492" y="29601"/>
                  </a:lnTo>
                  <a:lnTo>
                    <a:pt x="37431" y="29724"/>
                  </a:lnTo>
                  <a:lnTo>
                    <a:pt x="37369" y="29601"/>
                  </a:lnTo>
                  <a:close/>
                  <a:moveTo>
                    <a:pt x="37001" y="29632"/>
                  </a:moveTo>
                  <a:lnTo>
                    <a:pt x="37124" y="29570"/>
                  </a:lnTo>
                  <a:lnTo>
                    <a:pt x="37216" y="29509"/>
                  </a:lnTo>
                  <a:lnTo>
                    <a:pt x="37308" y="29540"/>
                  </a:lnTo>
                  <a:lnTo>
                    <a:pt x="37369" y="29754"/>
                  </a:lnTo>
                  <a:lnTo>
                    <a:pt x="37369" y="30031"/>
                  </a:lnTo>
                  <a:lnTo>
                    <a:pt x="37308" y="30307"/>
                  </a:lnTo>
                  <a:lnTo>
                    <a:pt x="37246" y="30369"/>
                  </a:lnTo>
                  <a:lnTo>
                    <a:pt x="37185" y="30676"/>
                  </a:lnTo>
                  <a:lnTo>
                    <a:pt x="37093" y="30768"/>
                  </a:lnTo>
                  <a:lnTo>
                    <a:pt x="37031" y="30983"/>
                  </a:lnTo>
                  <a:lnTo>
                    <a:pt x="37001" y="31198"/>
                  </a:lnTo>
                  <a:lnTo>
                    <a:pt x="36970" y="31320"/>
                  </a:lnTo>
                  <a:lnTo>
                    <a:pt x="36909" y="31351"/>
                  </a:lnTo>
                  <a:lnTo>
                    <a:pt x="36878" y="31228"/>
                  </a:lnTo>
                  <a:lnTo>
                    <a:pt x="36909" y="31105"/>
                  </a:lnTo>
                  <a:lnTo>
                    <a:pt x="36816" y="31044"/>
                  </a:lnTo>
                  <a:lnTo>
                    <a:pt x="36786" y="30829"/>
                  </a:lnTo>
                  <a:lnTo>
                    <a:pt x="36847" y="30706"/>
                  </a:lnTo>
                  <a:lnTo>
                    <a:pt x="36939" y="30676"/>
                  </a:lnTo>
                  <a:lnTo>
                    <a:pt x="37031" y="30614"/>
                  </a:lnTo>
                  <a:lnTo>
                    <a:pt x="37031" y="30553"/>
                  </a:lnTo>
                  <a:lnTo>
                    <a:pt x="36939" y="30583"/>
                  </a:lnTo>
                  <a:lnTo>
                    <a:pt x="36847" y="30583"/>
                  </a:lnTo>
                  <a:lnTo>
                    <a:pt x="36847" y="30491"/>
                  </a:lnTo>
                  <a:lnTo>
                    <a:pt x="36939" y="30461"/>
                  </a:lnTo>
                  <a:lnTo>
                    <a:pt x="36970" y="30369"/>
                  </a:lnTo>
                  <a:lnTo>
                    <a:pt x="36755" y="30338"/>
                  </a:lnTo>
                  <a:lnTo>
                    <a:pt x="36755" y="30246"/>
                  </a:lnTo>
                  <a:lnTo>
                    <a:pt x="36878" y="30246"/>
                  </a:lnTo>
                  <a:lnTo>
                    <a:pt x="36970" y="30123"/>
                  </a:lnTo>
                  <a:lnTo>
                    <a:pt x="36970" y="29939"/>
                  </a:lnTo>
                  <a:lnTo>
                    <a:pt x="37062" y="29847"/>
                  </a:lnTo>
                  <a:lnTo>
                    <a:pt x="36939" y="29754"/>
                  </a:lnTo>
                  <a:lnTo>
                    <a:pt x="36909" y="29632"/>
                  </a:lnTo>
                  <a:close/>
                  <a:moveTo>
                    <a:pt x="36694" y="29662"/>
                  </a:moveTo>
                  <a:lnTo>
                    <a:pt x="36786" y="29601"/>
                  </a:lnTo>
                  <a:lnTo>
                    <a:pt x="36847" y="29693"/>
                  </a:lnTo>
                  <a:lnTo>
                    <a:pt x="36786" y="29816"/>
                  </a:lnTo>
                  <a:lnTo>
                    <a:pt x="36786" y="30000"/>
                  </a:lnTo>
                  <a:lnTo>
                    <a:pt x="36632" y="30031"/>
                  </a:lnTo>
                  <a:lnTo>
                    <a:pt x="36602" y="29939"/>
                  </a:lnTo>
                  <a:lnTo>
                    <a:pt x="36694" y="29847"/>
                  </a:lnTo>
                  <a:lnTo>
                    <a:pt x="36663" y="29816"/>
                  </a:lnTo>
                  <a:lnTo>
                    <a:pt x="36663" y="29662"/>
                  </a:lnTo>
                  <a:close/>
                  <a:moveTo>
                    <a:pt x="37461" y="30062"/>
                  </a:moveTo>
                  <a:lnTo>
                    <a:pt x="37553" y="29877"/>
                  </a:lnTo>
                  <a:lnTo>
                    <a:pt x="37553" y="29693"/>
                  </a:lnTo>
                  <a:lnTo>
                    <a:pt x="37646" y="29601"/>
                  </a:lnTo>
                  <a:lnTo>
                    <a:pt x="37830" y="29601"/>
                  </a:lnTo>
                  <a:lnTo>
                    <a:pt x="37768" y="29509"/>
                  </a:lnTo>
                  <a:lnTo>
                    <a:pt x="37860" y="29386"/>
                  </a:lnTo>
                  <a:lnTo>
                    <a:pt x="37707" y="29325"/>
                  </a:lnTo>
                  <a:lnTo>
                    <a:pt x="37738" y="29048"/>
                  </a:lnTo>
                  <a:lnTo>
                    <a:pt x="37922" y="28833"/>
                  </a:lnTo>
                  <a:lnTo>
                    <a:pt x="37953" y="28311"/>
                  </a:lnTo>
                  <a:lnTo>
                    <a:pt x="38045" y="28096"/>
                  </a:lnTo>
                  <a:lnTo>
                    <a:pt x="38106" y="28188"/>
                  </a:lnTo>
                  <a:lnTo>
                    <a:pt x="38106" y="28342"/>
                  </a:lnTo>
                  <a:lnTo>
                    <a:pt x="38321" y="28465"/>
                  </a:lnTo>
                  <a:lnTo>
                    <a:pt x="38413" y="28588"/>
                  </a:lnTo>
                  <a:lnTo>
                    <a:pt x="38475" y="29202"/>
                  </a:lnTo>
                  <a:lnTo>
                    <a:pt x="38382" y="29447"/>
                  </a:lnTo>
                  <a:lnTo>
                    <a:pt x="38290" y="29386"/>
                  </a:lnTo>
                  <a:lnTo>
                    <a:pt x="38321" y="29018"/>
                  </a:lnTo>
                  <a:lnTo>
                    <a:pt x="38260" y="28649"/>
                  </a:lnTo>
                  <a:lnTo>
                    <a:pt x="38229" y="28803"/>
                  </a:lnTo>
                  <a:lnTo>
                    <a:pt x="38229" y="29386"/>
                  </a:lnTo>
                  <a:lnTo>
                    <a:pt x="38168" y="29478"/>
                  </a:lnTo>
                  <a:lnTo>
                    <a:pt x="38168" y="29632"/>
                  </a:lnTo>
                  <a:lnTo>
                    <a:pt x="38106" y="29693"/>
                  </a:lnTo>
                  <a:lnTo>
                    <a:pt x="37983" y="29632"/>
                  </a:lnTo>
                  <a:lnTo>
                    <a:pt x="37922" y="29877"/>
                  </a:lnTo>
                  <a:lnTo>
                    <a:pt x="37707" y="30031"/>
                  </a:lnTo>
                  <a:lnTo>
                    <a:pt x="37553" y="30154"/>
                  </a:lnTo>
                  <a:lnTo>
                    <a:pt x="37461" y="30031"/>
                  </a:lnTo>
                  <a:close/>
                  <a:moveTo>
                    <a:pt x="37031" y="28158"/>
                  </a:moveTo>
                  <a:lnTo>
                    <a:pt x="37277" y="28127"/>
                  </a:lnTo>
                  <a:lnTo>
                    <a:pt x="37431" y="28219"/>
                  </a:lnTo>
                  <a:lnTo>
                    <a:pt x="37431" y="28342"/>
                  </a:lnTo>
                  <a:lnTo>
                    <a:pt x="37369" y="28434"/>
                  </a:lnTo>
                  <a:lnTo>
                    <a:pt x="37400" y="28557"/>
                  </a:lnTo>
                  <a:lnTo>
                    <a:pt x="37461" y="28465"/>
                  </a:lnTo>
                  <a:lnTo>
                    <a:pt x="37615" y="28403"/>
                  </a:lnTo>
                  <a:lnTo>
                    <a:pt x="37768" y="28557"/>
                  </a:lnTo>
                  <a:lnTo>
                    <a:pt x="37768" y="28680"/>
                  </a:lnTo>
                  <a:lnTo>
                    <a:pt x="37615" y="28710"/>
                  </a:lnTo>
                  <a:lnTo>
                    <a:pt x="37676" y="28803"/>
                  </a:lnTo>
                  <a:lnTo>
                    <a:pt x="37584" y="28895"/>
                  </a:lnTo>
                  <a:lnTo>
                    <a:pt x="37461" y="28864"/>
                  </a:lnTo>
                  <a:lnTo>
                    <a:pt x="37338" y="28680"/>
                  </a:lnTo>
                  <a:lnTo>
                    <a:pt x="37154" y="28526"/>
                  </a:lnTo>
                  <a:lnTo>
                    <a:pt x="37154" y="28557"/>
                  </a:lnTo>
                  <a:lnTo>
                    <a:pt x="37369" y="28864"/>
                  </a:lnTo>
                  <a:lnTo>
                    <a:pt x="37369" y="29018"/>
                  </a:lnTo>
                  <a:lnTo>
                    <a:pt x="37523" y="29018"/>
                  </a:lnTo>
                  <a:lnTo>
                    <a:pt x="37615" y="29171"/>
                  </a:lnTo>
                  <a:lnTo>
                    <a:pt x="37523" y="29232"/>
                  </a:lnTo>
                  <a:lnTo>
                    <a:pt x="37523" y="29478"/>
                  </a:lnTo>
                  <a:lnTo>
                    <a:pt x="37431" y="29509"/>
                  </a:lnTo>
                  <a:lnTo>
                    <a:pt x="37277" y="29325"/>
                  </a:lnTo>
                  <a:lnTo>
                    <a:pt x="37277" y="29171"/>
                  </a:lnTo>
                  <a:lnTo>
                    <a:pt x="37093" y="28803"/>
                  </a:lnTo>
                  <a:lnTo>
                    <a:pt x="37031" y="28956"/>
                  </a:lnTo>
                  <a:lnTo>
                    <a:pt x="37154" y="29202"/>
                  </a:lnTo>
                  <a:lnTo>
                    <a:pt x="37154" y="29386"/>
                  </a:lnTo>
                  <a:lnTo>
                    <a:pt x="37031" y="29509"/>
                  </a:lnTo>
                  <a:lnTo>
                    <a:pt x="36909" y="29509"/>
                  </a:lnTo>
                  <a:lnTo>
                    <a:pt x="36755" y="29325"/>
                  </a:lnTo>
                  <a:lnTo>
                    <a:pt x="36847" y="29202"/>
                  </a:lnTo>
                  <a:lnTo>
                    <a:pt x="36755" y="29140"/>
                  </a:lnTo>
                  <a:lnTo>
                    <a:pt x="36786" y="28956"/>
                  </a:lnTo>
                  <a:lnTo>
                    <a:pt x="36694" y="28741"/>
                  </a:lnTo>
                  <a:lnTo>
                    <a:pt x="36786" y="28588"/>
                  </a:lnTo>
                  <a:lnTo>
                    <a:pt x="36847" y="28680"/>
                  </a:lnTo>
                  <a:lnTo>
                    <a:pt x="36939" y="28588"/>
                  </a:lnTo>
                  <a:lnTo>
                    <a:pt x="36816" y="28526"/>
                  </a:lnTo>
                  <a:lnTo>
                    <a:pt x="36816" y="28311"/>
                  </a:lnTo>
                  <a:lnTo>
                    <a:pt x="36878" y="28127"/>
                  </a:lnTo>
                  <a:lnTo>
                    <a:pt x="36970" y="28311"/>
                  </a:lnTo>
                  <a:lnTo>
                    <a:pt x="37031" y="28281"/>
                  </a:lnTo>
                  <a:lnTo>
                    <a:pt x="37062" y="28188"/>
                  </a:lnTo>
                  <a:close/>
                  <a:moveTo>
                    <a:pt x="37093" y="28004"/>
                  </a:moveTo>
                  <a:lnTo>
                    <a:pt x="37216" y="27851"/>
                  </a:lnTo>
                  <a:lnTo>
                    <a:pt x="37277" y="27943"/>
                  </a:lnTo>
                  <a:lnTo>
                    <a:pt x="37154" y="28035"/>
                  </a:lnTo>
                  <a:close/>
                  <a:moveTo>
                    <a:pt x="12344" y="17779"/>
                  </a:moveTo>
                  <a:lnTo>
                    <a:pt x="12313" y="17718"/>
                  </a:lnTo>
                  <a:lnTo>
                    <a:pt x="12375" y="17626"/>
                  </a:lnTo>
                  <a:lnTo>
                    <a:pt x="12436" y="17748"/>
                  </a:lnTo>
                  <a:close/>
                  <a:moveTo>
                    <a:pt x="12344" y="17902"/>
                  </a:moveTo>
                  <a:lnTo>
                    <a:pt x="12436" y="17963"/>
                  </a:lnTo>
                  <a:lnTo>
                    <a:pt x="12436" y="18117"/>
                  </a:lnTo>
                  <a:lnTo>
                    <a:pt x="12651" y="18332"/>
                  </a:lnTo>
                  <a:lnTo>
                    <a:pt x="12620" y="18485"/>
                  </a:lnTo>
                  <a:lnTo>
                    <a:pt x="12344" y="18240"/>
                  </a:lnTo>
                  <a:lnTo>
                    <a:pt x="12313" y="18086"/>
                  </a:lnTo>
                  <a:lnTo>
                    <a:pt x="12252" y="17963"/>
                  </a:lnTo>
                  <a:cubicBezTo>
                    <a:pt x="12282" y="17933"/>
                    <a:pt x="12313" y="17902"/>
                    <a:pt x="12344" y="17902"/>
                  </a:cubicBezTo>
                  <a:close/>
                  <a:moveTo>
                    <a:pt x="20941" y="15108"/>
                  </a:moveTo>
                  <a:lnTo>
                    <a:pt x="20849" y="15292"/>
                  </a:lnTo>
                  <a:lnTo>
                    <a:pt x="20819" y="15660"/>
                  </a:lnTo>
                  <a:lnTo>
                    <a:pt x="20696" y="15599"/>
                  </a:lnTo>
                  <a:lnTo>
                    <a:pt x="20696" y="15476"/>
                  </a:lnTo>
                  <a:lnTo>
                    <a:pt x="20573" y="15415"/>
                  </a:lnTo>
                  <a:lnTo>
                    <a:pt x="20389" y="15476"/>
                  </a:lnTo>
                  <a:lnTo>
                    <a:pt x="20205" y="15353"/>
                  </a:lnTo>
                  <a:lnTo>
                    <a:pt x="20205" y="15261"/>
                  </a:lnTo>
                  <a:lnTo>
                    <a:pt x="20634" y="14801"/>
                  </a:lnTo>
                  <a:lnTo>
                    <a:pt x="20849" y="14709"/>
                  </a:lnTo>
                  <a:lnTo>
                    <a:pt x="20911" y="14770"/>
                  </a:lnTo>
                  <a:lnTo>
                    <a:pt x="20911" y="15108"/>
                  </a:lnTo>
                  <a:close/>
                  <a:moveTo>
                    <a:pt x="21064" y="15108"/>
                  </a:moveTo>
                  <a:lnTo>
                    <a:pt x="21156" y="15016"/>
                  </a:lnTo>
                  <a:lnTo>
                    <a:pt x="21156" y="14924"/>
                  </a:lnTo>
                  <a:lnTo>
                    <a:pt x="21064" y="14831"/>
                  </a:lnTo>
                  <a:lnTo>
                    <a:pt x="21064" y="14709"/>
                  </a:lnTo>
                  <a:lnTo>
                    <a:pt x="20911" y="14555"/>
                  </a:lnTo>
                  <a:lnTo>
                    <a:pt x="21034" y="14494"/>
                  </a:lnTo>
                  <a:lnTo>
                    <a:pt x="21341" y="14463"/>
                  </a:lnTo>
                  <a:lnTo>
                    <a:pt x="21648" y="14647"/>
                  </a:lnTo>
                  <a:lnTo>
                    <a:pt x="21648" y="14770"/>
                  </a:lnTo>
                  <a:lnTo>
                    <a:pt x="21463" y="14831"/>
                  </a:lnTo>
                  <a:lnTo>
                    <a:pt x="21126" y="15138"/>
                  </a:lnTo>
                  <a:lnTo>
                    <a:pt x="21034" y="15108"/>
                  </a:lnTo>
                  <a:close/>
                  <a:moveTo>
                    <a:pt x="22661" y="14064"/>
                  </a:moveTo>
                  <a:lnTo>
                    <a:pt x="22722" y="14002"/>
                  </a:lnTo>
                  <a:lnTo>
                    <a:pt x="22937" y="14002"/>
                  </a:lnTo>
                  <a:lnTo>
                    <a:pt x="22999" y="14125"/>
                  </a:lnTo>
                  <a:lnTo>
                    <a:pt x="22968" y="14248"/>
                  </a:lnTo>
                  <a:lnTo>
                    <a:pt x="22876" y="14248"/>
                  </a:lnTo>
                  <a:close/>
                  <a:moveTo>
                    <a:pt x="31105" y="22047"/>
                  </a:moveTo>
                  <a:lnTo>
                    <a:pt x="31167" y="21955"/>
                  </a:lnTo>
                  <a:lnTo>
                    <a:pt x="31289" y="21986"/>
                  </a:lnTo>
                  <a:lnTo>
                    <a:pt x="31228" y="22078"/>
                  </a:lnTo>
                  <a:close/>
                  <a:moveTo>
                    <a:pt x="30307" y="24504"/>
                  </a:moveTo>
                  <a:lnTo>
                    <a:pt x="30430" y="24412"/>
                  </a:lnTo>
                  <a:lnTo>
                    <a:pt x="30552" y="24473"/>
                  </a:lnTo>
                  <a:close/>
                  <a:moveTo>
                    <a:pt x="32118" y="24074"/>
                  </a:moveTo>
                  <a:lnTo>
                    <a:pt x="32303" y="23982"/>
                  </a:lnTo>
                  <a:lnTo>
                    <a:pt x="32426" y="23982"/>
                  </a:lnTo>
                  <a:lnTo>
                    <a:pt x="32272" y="24166"/>
                  </a:lnTo>
                  <a:lnTo>
                    <a:pt x="32118" y="24197"/>
                  </a:lnTo>
                  <a:lnTo>
                    <a:pt x="32118" y="24074"/>
                  </a:lnTo>
                  <a:close/>
                  <a:moveTo>
                    <a:pt x="30798" y="22385"/>
                  </a:moveTo>
                  <a:lnTo>
                    <a:pt x="30798" y="22262"/>
                  </a:lnTo>
                  <a:lnTo>
                    <a:pt x="30921" y="22262"/>
                  </a:lnTo>
                  <a:lnTo>
                    <a:pt x="30921" y="22385"/>
                  </a:lnTo>
                  <a:lnTo>
                    <a:pt x="30767" y="22354"/>
                  </a:lnTo>
                  <a:close/>
                  <a:moveTo>
                    <a:pt x="30982" y="23030"/>
                  </a:moveTo>
                  <a:lnTo>
                    <a:pt x="30982" y="22784"/>
                  </a:lnTo>
                  <a:lnTo>
                    <a:pt x="31105" y="22692"/>
                  </a:lnTo>
                  <a:lnTo>
                    <a:pt x="31197" y="22754"/>
                  </a:lnTo>
                  <a:lnTo>
                    <a:pt x="31197" y="22876"/>
                  </a:lnTo>
                  <a:lnTo>
                    <a:pt x="31320" y="22876"/>
                  </a:lnTo>
                  <a:lnTo>
                    <a:pt x="31351" y="22999"/>
                  </a:lnTo>
                  <a:lnTo>
                    <a:pt x="31228" y="23061"/>
                  </a:lnTo>
                  <a:close/>
                  <a:moveTo>
                    <a:pt x="29662" y="23705"/>
                  </a:moveTo>
                  <a:lnTo>
                    <a:pt x="29785" y="23675"/>
                  </a:lnTo>
                  <a:lnTo>
                    <a:pt x="29846" y="23613"/>
                  </a:lnTo>
                  <a:lnTo>
                    <a:pt x="29877" y="23552"/>
                  </a:lnTo>
                  <a:lnTo>
                    <a:pt x="30153" y="23306"/>
                  </a:lnTo>
                  <a:lnTo>
                    <a:pt x="30307" y="23245"/>
                  </a:lnTo>
                  <a:lnTo>
                    <a:pt x="30491" y="23061"/>
                  </a:lnTo>
                  <a:lnTo>
                    <a:pt x="30552" y="23030"/>
                  </a:lnTo>
                  <a:lnTo>
                    <a:pt x="30706" y="22846"/>
                  </a:lnTo>
                  <a:lnTo>
                    <a:pt x="30737" y="22907"/>
                  </a:lnTo>
                  <a:lnTo>
                    <a:pt x="30706" y="22999"/>
                  </a:lnTo>
                  <a:lnTo>
                    <a:pt x="30767" y="23061"/>
                  </a:lnTo>
                  <a:lnTo>
                    <a:pt x="30675" y="23153"/>
                  </a:lnTo>
                  <a:lnTo>
                    <a:pt x="30491" y="23214"/>
                  </a:lnTo>
                  <a:lnTo>
                    <a:pt x="30276" y="23490"/>
                  </a:lnTo>
                  <a:lnTo>
                    <a:pt x="30123" y="23552"/>
                  </a:lnTo>
                  <a:lnTo>
                    <a:pt x="30153" y="23644"/>
                  </a:lnTo>
                  <a:lnTo>
                    <a:pt x="30092" y="23736"/>
                  </a:lnTo>
                  <a:lnTo>
                    <a:pt x="29908" y="23705"/>
                  </a:lnTo>
                  <a:lnTo>
                    <a:pt x="29816" y="23767"/>
                  </a:lnTo>
                  <a:lnTo>
                    <a:pt x="29662" y="23767"/>
                  </a:lnTo>
                  <a:lnTo>
                    <a:pt x="29662" y="23705"/>
                  </a:lnTo>
                  <a:close/>
                  <a:moveTo>
                    <a:pt x="29631" y="23398"/>
                  </a:moveTo>
                  <a:lnTo>
                    <a:pt x="29846" y="23214"/>
                  </a:lnTo>
                  <a:lnTo>
                    <a:pt x="29846" y="23337"/>
                  </a:lnTo>
                  <a:lnTo>
                    <a:pt x="29693" y="23429"/>
                  </a:lnTo>
                  <a:cubicBezTo>
                    <a:pt x="29662" y="23429"/>
                    <a:pt x="29631" y="23398"/>
                    <a:pt x="29601" y="23398"/>
                  </a:cubicBezTo>
                  <a:close/>
                  <a:moveTo>
                    <a:pt x="30030" y="22999"/>
                  </a:moveTo>
                  <a:lnTo>
                    <a:pt x="30276" y="22754"/>
                  </a:lnTo>
                  <a:lnTo>
                    <a:pt x="30276" y="22661"/>
                  </a:lnTo>
                  <a:lnTo>
                    <a:pt x="30368" y="22539"/>
                  </a:lnTo>
                  <a:lnTo>
                    <a:pt x="30460" y="22539"/>
                  </a:lnTo>
                  <a:lnTo>
                    <a:pt x="30522" y="22631"/>
                  </a:lnTo>
                  <a:lnTo>
                    <a:pt x="30399" y="22723"/>
                  </a:lnTo>
                  <a:lnTo>
                    <a:pt x="30338" y="22846"/>
                  </a:lnTo>
                  <a:lnTo>
                    <a:pt x="30153" y="22999"/>
                  </a:lnTo>
                  <a:lnTo>
                    <a:pt x="30153" y="23061"/>
                  </a:lnTo>
                  <a:lnTo>
                    <a:pt x="30061" y="23061"/>
                  </a:lnTo>
                  <a:lnTo>
                    <a:pt x="30030" y="22999"/>
                  </a:lnTo>
                  <a:close/>
                  <a:moveTo>
                    <a:pt x="30276" y="21924"/>
                  </a:moveTo>
                  <a:lnTo>
                    <a:pt x="30368" y="21832"/>
                  </a:lnTo>
                  <a:lnTo>
                    <a:pt x="30491" y="21863"/>
                  </a:lnTo>
                  <a:lnTo>
                    <a:pt x="30460" y="21955"/>
                  </a:lnTo>
                  <a:lnTo>
                    <a:pt x="30491" y="22047"/>
                  </a:lnTo>
                  <a:lnTo>
                    <a:pt x="30430" y="22139"/>
                  </a:lnTo>
                  <a:close/>
                  <a:moveTo>
                    <a:pt x="20327" y="10410"/>
                  </a:moveTo>
                  <a:lnTo>
                    <a:pt x="20450" y="10410"/>
                  </a:lnTo>
                  <a:lnTo>
                    <a:pt x="20573" y="10410"/>
                  </a:lnTo>
                  <a:lnTo>
                    <a:pt x="20450" y="10533"/>
                  </a:lnTo>
                  <a:close/>
                  <a:moveTo>
                    <a:pt x="17134" y="13880"/>
                  </a:moveTo>
                  <a:lnTo>
                    <a:pt x="17257" y="13665"/>
                  </a:lnTo>
                  <a:lnTo>
                    <a:pt x="17226" y="13480"/>
                  </a:lnTo>
                  <a:lnTo>
                    <a:pt x="17042" y="13388"/>
                  </a:lnTo>
                  <a:lnTo>
                    <a:pt x="17073" y="13173"/>
                  </a:lnTo>
                  <a:lnTo>
                    <a:pt x="17011" y="12897"/>
                  </a:lnTo>
                  <a:lnTo>
                    <a:pt x="16827" y="12743"/>
                  </a:lnTo>
                  <a:lnTo>
                    <a:pt x="16581" y="12743"/>
                  </a:lnTo>
                  <a:lnTo>
                    <a:pt x="16520" y="12897"/>
                  </a:lnTo>
                  <a:lnTo>
                    <a:pt x="16336" y="12897"/>
                  </a:lnTo>
                  <a:lnTo>
                    <a:pt x="16182" y="12682"/>
                  </a:lnTo>
                  <a:lnTo>
                    <a:pt x="16182" y="12498"/>
                  </a:lnTo>
                  <a:lnTo>
                    <a:pt x="16551" y="12129"/>
                  </a:lnTo>
                  <a:lnTo>
                    <a:pt x="16704" y="11822"/>
                  </a:lnTo>
                  <a:lnTo>
                    <a:pt x="16796" y="11822"/>
                  </a:lnTo>
                  <a:lnTo>
                    <a:pt x="16796" y="12129"/>
                  </a:lnTo>
                  <a:lnTo>
                    <a:pt x="16704" y="12221"/>
                  </a:lnTo>
                  <a:lnTo>
                    <a:pt x="16919" y="12314"/>
                  </a:lnTo>
                  <a:lnTo>
                    <a:pt x="16919" y="12406"/>
                  </a:lnTo>
                  <a:lnTo>
                    <a:pt x="17103" y="12436"/>
                  </a:lnTo>
                  <a:lnTo>
                    <a:pt x="17195" y="12375"/>
                  </a:lnTo>
                  <a:lnTo>
                    <a:pt x="17502" y="12406"/>
                  </a:lnTo>
                  <a:lnTo>
                    <a:pt x="17656" y="12559"/>
                  </a:lnTo>
                  <a:lnTo>
                    <a:pt x="17656" y="12651"/>
                  </a:lnTo>
                  <a:lnTo>
                    <a:pt x="17564" y="12743"/>
                  </a:lnTo>
                  <a:lnTo>
                    <a:pt x="17656" y="12958"/>
                  </a:lnTo>
                  <a:lnTo>
                    <a:pt x="17840" y="13050"/>
                  </a:lnTo>
                  <a:lnTo>
                    <a:pt x="17840" y="13235"/>
                  </a:lnTo>
                  <a:lnTo>
                    <a:pt x="18147" y="13511"/>
                  </a:lnTo>
                  <a:lnTo>
                    <a:pt x="18178" y="13665"/>
                  </a:lnTo>
                  <a:lnTo>
                    <a:pt x="18055" y="13757"/>
                  </a:lnTo>
                  <a:lnTo>
                    <a:pt x="17840" y="13634"/>
                  </a:lnTo>
                  <a:lnTo>
                    <a:pt x="17748" y="13665"/>
                  </a:lnTo>
                  <a:lnTo>
                    <a:pt x="17687" y="13757"/>
                  </a:lnTo>
                  <a:lnTo>
                    <a:pt x="17502" y="13757"/>
                  </a:lnTo>
                  <a:lnTo>
                    <a:pt x="17287" y="13941"/>
                  </a:lnTo>
                  <a:lnTo>
                    <a:pt x="17134" y="13880"/>
                  </a:lnTo>
                  <a:close/>
                  <a:moveTo>
                    <a:pt x="16029" y="19499"/>
                  </a:moveTo>
                  <a:lnTo>
                    <a:pt x="16213" y="19499"/>
                  </a:lnTo>
                  <a:lnTo>
                    <a:pt x="16428" y="19560"/>
                  </a:lnTo>
                  <a:lnTo>
                    <a:pt x="16581" y="19560"/>
                  </a:lnTo>
                  <a:lnTo>
                    <a:pt x="16704" y="19622"/>
                  </a:lnTo>
                  <a:lnTo>
                    <a:pt x="16888" y="19437"/>
                  </a:lnTo>
                  <a:lnTo>
                    <a:pt x="17134" y="19376"/>
                  </a:lnTo>
                  <a:lnTo>
                    <a:pt x="17134" y="19529"/>
                  </a:lnTo>
                  <a:lnTo>
                    <a:pt x="17318" y="19652"/>
                  </a:lnTo>
                  <a:lnTo>
                    <a:pt x="17318" y="19775"/>
                  </a:lnTo>
                  <a:lnTo>
                    <a:pt x="17165" y="20021"/>
                  </a:lnTo>
                  <a:lnTo>
                    <a:pt x="17103" y="20205"/>
                  </a:lnTo>
                  <a:lnTo>
                    <a:pt x="16858" y="20205"/>
                  </a:lnTo>
                  <a:lnTo>
                    <a:pt x="16704" y="20144"/>
                  </a:lnTo>
                  <a:lnTo>
                    <a:pt x="16581" y="20266"/>
                  </a:lnTo>
                  <a:lnTo>
                    <a:pt x="16428" y="20144"/>
                  </a:lnTo>
                  <a:lnTo>
                    <a:pt x="16243" y="20113"/>
                  </a:lnTo>
                  <a:lnTo>
                    <a:pt x="16090" y="19806"/>
                  </a:lnTo>
                  <a:lnTo>
                    <a:pt x="15998" y="19499"/>
                  </a:lnTo>
                  <a:close/>
                  <a:moveTo>
                    <a:pt x="26991" y="22017"/>
                  </a:moveTo>
                  <a:lnTo>
                    <a:pt x="27206" y="21771"/>
                  </a:lnTo>
                  <a:lnTo>
                    <a:pt x="27328" y="21771"/>
                  </a:lnTo>
                  <a:lnTo>
                    <a:pt x="27328" y="21894"/>
                  </a:lnTo>
                  <a:lnTo>
                    <a:pt x="27113" y="22047"/>
                  </a:lnTo>
                  <a:lnTo>
                    <a:pt x="26960" y="22047"/>
                  </a:lnTo>
                  <a:close/>
                  <a:moveTo>
                    <a:pt x="25240" y="23214"/>
                  </a:moveTo>
                  <a:lnTo>
                    <a:pt x="25363" y="23183"/>
                  </a:lnTo>
                  <a:lnTo>
                    <a:pt x="25486" y="23214"/>
                  </a:lnTo>
                  <a:lnTo>
                    <a:pt x="25363" y="23276"/>
                  </a:lnTo>
                  <a:close/>
                  <a:moveTo>
                    <a:pt x="25240" y="24596"/>
                  </a:moveTo>
                  <a:lnTo>
                    <a:pt x="25302" y="24596"/>
                  </a:lnTo>
                  <a:lnTo>
                    <a:pt x="25425" y="24596"/>
                  </a:lnTo>
                  <a:lnTo>
                    <a:pt x="25425" y="24719"/>
                  </a:lnTo>
                  <a:lnTo>
                    <a:pt x="25302" y="24811"/>
                  </a:lnTo>
                  <a:lnTo>
                    <a:pt x="25210" y="24749"/>
                  </a:lnTo>
                  <a:lnTo>
                    <a:pt x="25240" y="24596"/>
                  </a:lnTo>
                  <a:close/>
                  <a:moveTo>
                    <a:pt x="24565" y="25394"/>
                  </a:moveTo>
                  <a:lnTo>
                    <a:pt x="24534" y="25333"/>
                  </a:lnTo>
                  <a:lnTo>
                    <a:pt x="24596" y="25271"/>
                  </a:lnTo>
                  <a:lnTo>
                    <a:pt x="24688" y="25302"/>
                  </a:lnTo>
                  <a:lnTo>
                    <a:pt x="24780" y="25241"/>
                  </a:lnTo>
                  <a:lnTo>
                    <a:pt x="24872" y="25271"/>
                  </a:lnTo>
                  <a:lnTo>
                    <a:pt x="24964" y="25149"/>
                  </a:lnTo>
                  <a:lnTo>
                    <a:pt x="24903" y="25056"/>
                  </a:lnTo>
                  <a:lnTo>
                    <a:pt x="24964" y="24964"/>
                  </a:lnTo>
                  <a:lnTo>
                    <a:pt x="25118" y="24903"/>
                  </a:lnTo>
                  <a:lnTo>
                    <a:pt x="25240" y="24964"/>
                  </a:lnTo>
                  <a:lnTo>
                    <a:pt x="25210" y="25087"/>
                  </a:lnTo>
                  <a:lnTo>
                    <a:pt x="25271" y="25087"/>
                  </a:lnTo>
                  <a:lnTo>
                    <a:pt x="25302" y="25026"/>
                  </a:lnTo>
                  <a:lnTo>
                    <a:pt x="25425" y="24995"/>
                  </a:lnTo>
                  <a:lnTo>
                    <a:pt x="25486" y="25118"/>
                  </a:lnTo>
                  <a:lnTo>
                    <a:pt x="25394" y="25179"/>
                  </a:lnTo>
                  <a:lnTo>
                    <a:pt x="25332" y="25302"/>
                  </a:lnTo>
                  <a:lnTo>
                    <a:pt x="25425" y="25333"/>
                  </a:lnTo>
                  <a:lnTo>
                    <a:pt x="25486" y="25456"/>
                  </a:lnTo>
                  <a:lnTo>
                    <a:pt x="25363" y="25486"/>
                  </a:lnTo>
                  <a:lnTo>
                    <a:pt x="25271" y="25425"/>
                  </a:lnTo>
                  <a:lnTo>
                    <a:pt x="25148" y="25548"/>
                  </a:lnTo>
                  <a:lnTo>
                    <a:pt x="25056" y="25548"/>
                  </a:lnTo>
                  <a:lnTo>
                    <a:pt x="25025" y="25425"/>
                  </a:lnTo>
                  <a:lnTo>
                    <a:pt x="24872" y="25578"/>
                  </a:lnTo>
                  <a:lnTo>
                    <a:pt x="24749" y="25578"/>
                  </a:lnTo>
                  <a:lnTo>
                    <a:pt x="24565" y="25394"/>
                  </a:lnTo>
                  <a:close/>
                  <a:moveTo>
                    <a:pt x="22845" y="27114"/>
                  </a:moveTo>
                  <a:lnTo>
                    <a:pt x="22815" y="27206"/>
                  </a:lnTo>
                  <a:lnTo>
                    <a:pt x="22692" y="27237"/>
                  </a:lnTo>
                  <a:lnTo>
                    <a:pt x="22600" y="27175"/>
                  </a:lnTo>
                  <a:lnTo>
                    <a:pt x="22600" y="27022"/>
                  </a:lnTo>
                  <a:lnTo>
                    <a:pt x="22692" y="26930"/>
                  </a:lnTo>
                  <a:lnTo>
                    <a:pt x="22722" y="26745"/>
                  </a:lnTo>
                  <a:lnTo>
                    <a:pt x="22722" y="26561"/>
                  </a:lnTo>
                  <a:lnTo>
                    <a:pt x="22661" y="26469"/>
                  </a:lnTo>
                  <a:lnTo>
                    <a:pt x="22692" y="26377"/>
                  </a:lnTo>
                  <a:lnTo>
                    <a:pt x="22907" y="26193"/>
                  </a:lnTo>
                  <a:lnTo>
                    <a:pt x="23275" y="26008"/>
                  </a:lnTo>
                  <a:lnTo>
                    <a:pt x="23490" y="26008"/>
                  </a:lnTo>
                  <a:lnTo>
                    <a:pt x="23552" y="26039"/>
                  </a:lnTo>
                  <a:lnTo>
                    <a:pt x="23552" y="26346"/>
                  </a:lnTo>
                  <a:lnTo>
                    <a:pt x="23613" y="26377"/>
                  </a:lnTo>
                  <a:lnTo>
                    <a:pt x="23736" y="26223"/>
                  </a:lnTo>
                  <a:lnTo>
                    <a:pt x="23705" y="26070"/>
                  </a:lnTo>
                  <a:lnTo>
                    <a:pt x="23736" y="26039"/>
                  </a:lnTo>
                  <a:lnTo>
                    <a:pt x="23859" y="26100"/>
                  </a:lnTo>
                  <a:lnTo>
                    <a:pt x="23889" y="25978"/>
                  </a:lnTo>
                  <a:lnTo>
                    <a:pt x="23766" y="25886"/>
                  </a:lnTo>
                  <a:lnTo>
                    <a:pt x="23705" y="25793"/>
                  </a:lnTo>
                  <a:lnTo>
                    <a:pt x="23859" y="25640"/>
                  </a:lnTo>
                  <a:lnTo>
                    <a:pt x="23981" y="25640"/>
                  </a:lnTo>
                  <a:lnTo>
                    <a:pt x="24074" y="25732"/>
                  </a:lnTo>
                  <a:lnTo>
                    <a:pt x="24074" y="25886"/>
                  </a:lnTo>
                  <a:lnTo>
                    <a:pt x="24012" y="25947"/>
                  </a:lnTo>
                  <a:lnTo>
                    <a:pt x="24012" y="26070"/>
                  </a:lnTo>
                  <a:lnTo>
                    <a:pt x="24104" y="26039"/>
                  </a:lnTo>
                  <a:lnTo>
                    <a:pt x="24196" y="25916"/>
                  </a:lnTo>
                  <a:lnTo>
                    <a:pt x="24258" y="25886"/>
                  </a:lnTo>
                  <a:lnTo>
                    <a:pt x="24350" y="25916"/>
                  </a:lnTo>
                  <a:lnTo>
                    <a:pt x="24381" y="25793"/>
                  </a:lnTo>
                  <a:lnTo>
                    <a:pt x="24319" y="25671"/>
                  </a:lnTo>
                  <a:lnTo>
                    <a:pt x="24411" y="25609"/>
                  </a:lnTo>
                  <a:lnTo>
                    <a:pt x="24534" y="25732"/>
                  </a:lnTo>
                  <a:lnTo>
                    <a:pt x="24534" y="25855"/>
                  </a:lnTo>
                  <a:lnTo>
                    <a:pt x="24473" y="25916"/>
                  </a:lnTo>
                  <a:lnTo>
                    <a:pt x="24473" y="25978"/>
                  </a:lnTo>
                  <a:lnTo>
                    <a:pt x="24565" y="25978"/>
                  </a:lnTo>
                  <a:lnTo>
                    <a:pt x="24718" y="25824"/>
                  </a:lnTo>
                  <a:lnTo>
                    <a:pt x="24872" y="25793"/>
                  </a:lnTo>
                  <a:lnTo>
                    <a:pt x="24964" y="25824"/>
                  </a:lnTo>
                  <a:lnTo>
                    <a:pt x="25025" y="26008"/>
                  </a:lnTo>
                  <a:lnTo>
                    <a:pt x="24903" y="26039"/>
                  </a:lnTo>
                  <a:lnTo>
                    <a:pt x="24749" y="26039"/>
                  </a:lnTo>
                  <a:lnTo>
                    <a:pt x="24749" y="26131"/>
                  </a:lnTo>
                  <a:lnTo>
                    <a:pt x="24810" y="26193"/>
                  </a:lnTo>
                  <a:lnTo>
                    <a:pt x="24872" y="26285"/>
                  </a:lnTo>
                  <a:lnTo>
                    <a:pt x="24780" y="26469"/>
                  </a:lnTo>
                  <a:lnTo>
                    <a:pt x="24626" y="26438"/>
                  </a:lnTo>
                  <a:lnTo>
                    <a:pt x="24596" y="26346"/>
                  </a:lnTo>
                  <a:lnTo>
                    <a:pt x="24503" y="26408"/>
                  </a:lnTo>
                  <a:lnTo>
                    <a:pt x="24381" y="26346"/>
                  </a:lnTo>
                  <a:lnTo>
                    <a:pt x="24258" y="26346"/>
                  </a:lnTo>
                  <a:lnTo>
                    <a:pt x="24196" y="26438"/>
                  </a:lnTo>
                  <a:lnTo>
                    <a:pt x="24350" y="26469"/>
                  </a:lnTo>
                  <a:lnTo>
                    <a:pt x="24411" y="26622"/>
                  </a:lnTo>
                  <a:lnTo>
                    <a:pt x="24319" y="26776"/>
                  </a:lnTo>
                  <a:lnTo>
                    <a:pt x="24196" y="26776"/>
                  </a:lnTo>
                  <a:lnTo>
                    <a:pt x="24104" y="26622"/>
                  </a:lnTo>
                  <a:lnTo>
                    <a:pt x="23889" y="26622"/>
                  </a:lnTo>
                  <a:lnTo>
                    <a:pt x="23766" y="26684"/>
                  </a:lnTo>
                  <a:lnTo>
                    <a:pt x="23951" y="26745"/>
                  </a:lnTo>
                  <a:lnTo>
                    <a:pt x="23981" y="26837"/>
                  </a:lnTo>
                  <a:lnTo>
                    <a:pt x="23889" y="26930"/>
                  </a:lnTo>
                  <a:lnTo>
                    <a:pt x="23766" y="26899"/>
                  </a:lnTo>
                  <a:lnTo>
                    <a:pt x="23613" y="26930"/>
                  </a:lnTo>
                  <a:lnTo>
                    <a:pt x="23521" y="26899"/>
                  </a:lnTo>
                  <a:lnTo>
                    <a:pt x="23459" y="27083"/>
                  </a:lnTo>
                  <a:lnTo>
                    <a:pt x="23367" y="27083"/>
                  </a:lnTo>
                  <a:lnTo>
                    <a:pt x="23275" y="27144"/>
                  </a:lnTo>
                  <a:lnTo>
                    <a:pt x="23337" y="27237"/>
                  </a:lnTo>
                  <a:lnTo>
                    <a:pt x="23152" y="27329"/>
                  </a:lnTo>
                  <a:lnTo>
                    <a:pt x="23152" y="27452"/>
                  </a:lnTo>
                  <a:lnTo>
                    <a:pt x="23029" y="27513"/>
                  </a:lnTo>
                  <a:lnTo>
                    <a:pt x="22968" y="27605"/>
                  </a:lnTo>
                  <a:lnTo>
                    <a:pt x="22815" y="27574"/>
                  </a:lnTo>
                  <a:lnTo>
                    <a:pt x="22815" y="27513"/>
                  </a:lnTo>
                  <a:lnTo>
                    <a:pt x="23122" y="27267"/>
                  </a:lnTo>
                  <a:lnTo>
                    <a:pt x="23122" y="27175"/>
                  </a:lnTo>
                  <a:lnTo>
                    <a:pt x="23214" y="27052"/>
                  </a:lnTo>
                  <a:lnTo>
                    <a:pt x="23152" y="27052"/>
                  </a:lnTo>
                  <a:lnTo>
                    <a:pt x="23029" y="27144"/>
                  </a:lnTo>
                  <a:lnTo>
                    <a:pt x="22968" y="27083"/>
                  </a:lnTo>
                  <a:lnTo>
                    <a:pt x="22999" y="26991"/>
                  </a:lnTo>
                  <a:lnTo>
                    <a:pt x="22815" y="26991"/>
                  </a:lnTo>
                  <a:lnTo>
                    <a:pt x="22722" y="27083"/>
                  </a:lnTo>
                  <a:lnTo>
                    <a:pt x="22815" y="27114"/>
                  </a:lnTo>
                  <a:lnTo>
                    <a:pt x="22845" y="27144"/>
                  </a:lnTo>
                  <a:close/>
                  <a:moveTo>
                    <a:pt x="22507" y="27759"/>
                  </a:moveTo>
                  <a:lnTo>
                    <a:pt x="22630" y="27759"/>
                  </a:lnTo>
                  <a:lnTo>
                    <a:pt x="22569" y="27881"/>
                  </a:lnTo>
                  <a:lnTo>
                    <a:pt x="22507" y="27789"/>
                  </a:lnTo>
                  <a:close/>
                  <a:moveTo>
                    <a:pt x="22047" y="27943"/>
                  </a:moveTo>
                  <a:lnTo>
                    <a:pt x="22170" y="27728"/>
                  </a:lnTo>
                  <a:lnTo>
                    <a:pt x="22507" y="27605"/>
                  </a:lnTo>
                  <a:lnTo>
                    <a:pt x="22200" y="27943"/>
                  </a:lnTo>
                  <a:lnTo>
                    <a:pt x="22047" y="27943"/>
                  </a:lnTo>
                  <a:close/>
                  <a:moveTo>
                    <a:pt x="20911" y="28895"/>
                  </a:moveTo>
                  <a:lnTo>
                    <a:pt x="20849" y="28895"/>
                  </a:lnTo>
                  <a:lnTo>
                    <a:pt x="20849" y="28803"/>
                  </a:lnTo>
                  <a:lnTo>
                    <a:pt x="21034" y="28741"/>
                  </a:lnTo>
                  <a:lnTo>
                    <a:pt x="21003" y="28864"/>
                  </a:lnTo>
                  <a:lnTo>
                    <a:pt x="20911" y="28895"/>
                  </a:lnTo>
                  <a:close/>
                  <a:moveTo>
                    <a:pt x="20297" y="27390"/>
                  </a:moveTo>
                  <a:lnTo>
                    <a:pt x="20481" y="27390"/>
                  </a:lnTo>
                  <a:lnTo>
                    <a:pt x="20573" y="27482"/>
                  </a:lnTo>
                  <a:lnTo>
                    <a:pt x="20450" y="27544"/>
                  </a:lnTo>
                  <a:lnTo>
                    <a:pt x="20297" y="27390"/>
                  </a:lnTo>
                  <a:close/>
                  <a:moveTo>
                    <a:pt x="17103" y="28864"/>
                  </a:moveTo>
                  <a:lnTo>
                    <a:pt x="17165" y="28833"/>
                  </a:lnTo>
                  <a:lnTo>
                    <a:pt x="17195" y="28925"/>
                  </a:lnTo>
                  <a:close/>
                  <a:moveTo>
                    <a:pt x="16919" y="28925"/>
                  </a:moveTo>
                  <a:lnTo>
                    <a:pt x="17011" y="28987"/>
                  </a:lnTo>
                  <a:lnTo>
                    <a:pt x="16919" y="29079"/>
                  </a:lnTo>
                  <a:close/>
                  <a:moveTo>
                    <a:pt x="17656" y="29570"/>
                  </a:moveTo>
                  <a:lnTo>
                    <a:pt x="17656" y="29662"/>
                  </a:lnTo>
                  <a:lnTo>
                    <a:pt x="17595" y="29754"/>
                  </a:lnTo>
                  <a:lnTo>
                    <a:pt x="17564" y="29632"/>
                  </a:lnTo>
                  <a:lnTo>
                    <a:pt x="17656" y="29570"/>
                  </a:lnTo>
                  <a:close/>
                  <a:moveTo>
                    <a:pt x="17502" y="29509"/>
                  </a:moveTo>
                  <a:lnTo>
                    <a:pt x="17625" y="29294"/>
                  </a:lnTo>
                  <a:lnTo>
                    <a:pt x="17625" y="29447"/>
                  </a:lnTo>
                  <a:lnTo>
                    <a:pt x="17533" y="29509"/>
                  </a:lnTo>
                  <a:close/>
                  <a:moveTo>
                    <a:pt x="16827" y="29693"/>
                  </a:moveTo>
                  <a:lnTo>
                    <a:pt x="16919" y="29478"/>
                  </a:lnTo>
                  <a:lnTo>
                    <a:pt x="17103" y="29325"/>
                  </a:lnTo>
                  <a:lnTo>
                    <a:pt x="17103" y="29263"/>
                  </a:lnTo>
                  <a:lnTo>
                    <a:pt x="17318" y="29263"/>
                  </a:lnTo>
                  <a:lnTo>
                    <a:pt x="17195" y="29355"/>
                  </a:lnTo>
                  <a:lnTo>
                    <a:pt x="17165" y="29478"/>
                  </a:lnTo>
                  <a:lnTo>
                    <a:pt x="16950" y="29570"/>
                  </a:lnTo>
                  <a:lnTo>
                    <a:pt x="16827" y="29724"/>
                  </a:lnTo>
                  <a:close/>
                  <a:moveTo>
                    <a:pt x="16612" y="29171"/>
                  </a:moveTo>
                  <a:lnTo>
                    <a:pt x="16551" y="29079"/>
                  </a:lnTo>
                  <a:lnTo>
                    <a:pt x="16581" y="28925"/>
                  </a:lnTo>
                  <a:lnTo>
                    <a:pt x="16704" y="28864"/>
                  </a:lnTo>
                  <a:lnTo>
                    <a:pt x="16827" y="28925"/>
                  </a:lnTo>
                  <a:lnTo>
                    <a:pt x="16735" y="29079"/>
                  </a:lnTo>
                  <a:lnTo>
                    <a:pt x="16735" y="29171"/>
                  </a:lnTo>
                  <a:close/>
                  <a:moveTo>
                    <a:pt x="15814" y="29079"/>
                  </a:moveTo>
                  <a:lnTo>
                    <a:pt x="15875" y="29079"/>
                  </a:lnTo>
                  <a:lnTo>
                    <a:pt x="15967" y="29171"/>
                  </a:lnTo>
                  <a:lnTo>
                    <a:pt x="15844" y="29263"/>
                  </a:lnTo>
                  <a:lnTo>
                    <a:pt x="15783" y="29079"/>
                  </a:lnTo>
                  <a:close/>
                  <a:moveTo>
                    <a:pt x="15261" y="29478"/>
                  </a:moveTo>
                  <a:lnTo>
                    <a:pt x="15199" y="29355"/>
                  </a:lnTo>
                  <a:lnTo>
                    <a:pt x="15353" y="29232"/>
                  </a:lnTo>
                  <a:lnTo>
                    <a:pt x="15384" y="29355"/>
                  </a:lnTo>
                  <a:close/>
                  <a:moveTo>
                    <a:pt x="14677" y="29877"/>
                  </a:moveTo>
                  <a:lnTo>
                    <a:pt x="14831" y="30031"/>
                  </a:lnTo>
                  <a:lnTo>
                    <a:pt x="14708" y="30092"/>
                  </a:lnTo>
                  <a:lnTo>
                    <a:pt x="14585" y="29969"/>
                  </a:lnTo>
                  <a:close/>
                  <a:moveTo>
                    <a:pt x="92" y="32702"/>
                  </a:moveTo>
                  <a:lnTo>
                    <a:pt x="0" y="32856"/>
                  </a:lnTo>
                  <a:lnTo>
                    <a:pt x="154" y="32825"/>
                  </a:lnTo>
                  <a:close/>
                  <a:moveTo>
                    <a:pt x="215" y="32334"/>
                  </a:moveTo>
                  <a:lnTo>
                    <a:pt x="92" y="32426"/>
                  </a:lnTo>
                  <a:lnTo>
                    <a:pt x="184" y="32549"/>
                  </a:lnTo>
                  <a:lnTo>
                    <a:pt x="368" y="32426"/>
                  </a:lnTo>
                  <a:close/>
                  <a:moveTo>
                    <a:pt x="399" y="31965"/>
                  </a:moveTo>
                  <a:lnTo>
                    <a:pt x="522" y="32057"/>
                  </a:lnTo>
                  <a:lnTo>
                    <a:pt x="553" y="31904"/>
                  </a:lnTo>
                  <a:close/>
                  <a:moveTo>
                    <a:pt x="1443" y="32088"/>
                  </a:moveTo>
                  <a:lnTo>
                    <a:pt x="1259" y="31873"/>
                  </a:lnTo>
                  <a:lnTo>
                    <a:pt x="1136" y="31873"/>
                  </a:lnTo>
                  <a:lnTo>
                    <a:pt x="1013" y="31996"/>
                  </a:lnTo>
                  <a:lnTo>
                    <a:pt x="1044" y="32088"/>
                  </a:lnTo>
                  <a:lnTo>
                    <a:pt x="1228" y="32149"/>
                  </a:lnTo>
                  <a:lnTo>
                    <a:pt x="1075" y="32180"/>
                  </a:lnTo>
                  <a:lnTo>
                    <a:pt x="1136" y="32303"/>
                  </a:lnTo>
                  <a:lnTo>
                    <a:pt x="1259" y="32303"/>
                  </a:lnTo>
                  <a:lnTo>
                    <a:pt x="1351" y="32149"/>
                  </a:lnTo>
                  <a:lnTo>
                    <a:pt x="1443" y="32119"/>
                  </a:lnTo>
                  <a:close/>
                  <a:moveTo>
                    <a:pt x="1535" y="32426"/>
                  </a:moveTo>
                  <a:lnTo>
                    <a:pt x="1627" y="32457"/>
                  </a:lnTo>
                  <a:lnTo>
                    <a:pt x="1842" y="32334"/>
                  </a:lnTo>
                  <a:lnTo>
                    <a:pt x="1873" y="32180"/>
                  </a:lnTo>
                  <a:lnTo>
                    <a:pt x="1934" y="32057"/>
                  </a:lnTo>
                  <a:lnTo>
                    <a:pt x="1904" y="32027"/>
                  </a:lnTo>
                  <a:lnTo>
                    <a:pt x="1750" y="32149"/>
                  </a:lnTo>
                  <a:lnTo>
                    <a:pt x="1689" y="32303"/>
                  </a:lnTo>
                  <a:close/>
                  <a:moveTo>
                    <a:pt x="2395" y="32303"/>
                  </a:moveTo>
                  <a:lnTo>
                    <a:pt x="2334" y="32088"/>
                  </a:lnTo>
                  <a:lnTo>
                    <a:pt x="2272" y="32057"/>
                  </a:lnTo>
                  <a:lnTo>
                    <a:pt x="2211" y="32242"/>
                  </a:lnTo>
                  <a:lnTo>
                    <a:pt x="2119" y="32272"/>
                  </a:lnTo>
                  <a:lnTo>
                    <a:pt x="2027" y="32487"/>
                  </a:lnTo>
                  <a:lnTo>
                    <a:pt x="2211" y="32487"/>
                  </a:lnTo>
                  <a:lnTo>
                    <a:pt x="2395" y="32303"/>
                  </a:lnTo>
                  <a:close/>
                  <a:moveTo>
                    <a:pt x="4391" y="32242"/>
                  </a:moveTo>
                  <a:lnTo>
                    <a:pt x="4391" y="32088"/>
                  </a:lnTo>
                  <a:lnTo>
                    <a:pt x="4514" y="32027"/>
                  </a:lnTo>
                  <a:lnTo>
                    <a:pt x="4483" y="31842"/>
                  </a:lnTo>
                  <a:lnTo>
                    <a:pt x="4360" y="31812"/>
                  </a:lnTo>
                  <a:lnTo>
                    <a:pt x="4207" y="31904"/>
                  </a:lnTo>
                  <a:lnTo>
                    <a:pt x="4207" y="32027"/>
                  </a:lnTo>
                  <a:lnTo>
                    <a:pt x="4115" y="32088"/>
                  </a:lnTo>
                  <a:lnTo>
                    <a:pt x="4053" y="32057"/>
                  </a:lnTo>
                  <a:lnTo>
                    <a:pt x="3930" y="32180"/>
                  </a:lnTo>
                  <a:lnTo>
                    <a:pt x="3808" y="32180"/>
                  </a:lnTo>
                  <a:lnTo>
                    <a:pt x="3685" y="32119"/>
                  </a:lnTo>
                  <a:lnTo>
                    <a:pt x="3623" y="32211"/>
                  </a:lnTo>
                  <a:lnTo>
                    <a:pt x="3746" y="32303"/>
                  </a:lnTo>
                  <a:lnTo>
                    <a:pt x="3838" y="32272"/>
                  </a:lnTo>
                  <a:lnTo>
                    <a:pt x="4022" y="32272"/>
                  </a:lnTo>
                  <a:lnTo>
                    <a:pt x="4207" y="32211"/>
                  </a:lnTo>
                  <a:lnTo>
                    <a:pt x="4422" y="32242"/>
                  </a:lnTo>
                  <a:close/>
                  <a:moveTo>
                    <a:pt x="4667" y="32303"/>
                  </a:moveTo>
                  <a:lnTo>
                    <a:pt x="5036" y="32364"/>
                  </a:lnTo>
                  <a:lnTo>
                    <a:pt x="5159" y="32334"/>
                  </a:lnTo>
                  <a:lnTo>
                    <a:pt x="5281" y="32426"/>
                  </a:lnTo>
                  <a:lnTo>
                    <a:pt x="5097" y="32487"/>
                  </a:lnTo>
                  <a:lnTo>
                    <a:pt x="4698" y="32395"/>
                  </a:lnTo>
                  <a:lnTo>
                    <a:pt x="4575" y="32426"/>
                  </a:lnTo>
                  <a:lnTo>
                    <a:pt x="4483" y="32334"/>
                  </a:lnTo>
                  <a:lnTo>
                    <a:pt x="4637" y="32303"/>
                  </a:lnTo>
                  <a:close/>
                  <a:moveTo>
                    <a:pt x="6018" y="32088"/>
                  </a:moveTo>
                  <a:lnTo>
                    <a:pt x="5865" y="31996"/>
                  </a:lnTo>
                  <a:lnTo>
                    <a:pt x="5681" y="32027"/>
                  </a:lnTo>
                  <a:lnTo>
                    <a:pt x="5619" y="32180"/>
                  </a:lnTo>
                  <a:lnTo>
                    <a:pt x="5865" y="32180"/>
                  </a:lnTo>
                  <a:close/>
                  <a:moveTo>
                    <a:pt x="6940" y="32027"/>
                  </a:moveTo>
                  <a:lnTo>
                    <a:pt x="6878" y="31812"/>
                  </a:lnTo>
                  <a:lnTo>
                    <a:pt x="6786" y="31965"/>
                  </a:lnTo>
                  <a:close/>
                  <a:moveTo>
                    <a:pt x="7554" y="31750"/>
                  </a:moveTo>
                  <a:lnTo>
                    <a:pt x="7400" y="31627"/>
                  </a:lnTo>
                  <a:lnTo>
                    <a:pt x="7277" y="31750"/>
                  </a:lnTo>
                  <a:lnTo>
                    <a:pt x="7277" y="31904"/>
                  </a:lnTo>
                  <a:lnTo>
                    <a:pt x="7431" y="31750"/>
                  </a:lnTo>
                  <a:lnTo>
                    <a:pt x="7584" y="31750"/>
                  </a:lnTo>
                  <a:close/>
                  <a:moveTo>
                    <a:pt x="7984" y="31720"/>
                  </a:moveTo>
                  <a:lnTo>
                    <a:pt x="7891" y="31658"/>
                  </a:lnTo>
                  <a:lnTo>
                    <a:pt x="7769" y="31720"/>
                  </a:lnTo>
                  <a:lnTo>
                    <a:pt x="7891" y="31781"/>
                  </a:lnTo>
                  <a:close/>
                  <a:moveTo>
                    <a:pt x="8045" y="31474"/>
                  </a:moveTo>
                  <a:lnTo>
                    <a:pt x="7984" y="31382"/>
                  </a:lnTo>
                  <a:lnTo>
                    <a:pt x="7891" y="31474"/>
                  </a:lnTo>
                  <a:lnTo>
                    <a:pt x="8045" y="31474"/>
                  </a:lnTo>
                  <a:close/>
                  <a:moveTo>
                    <a:pt x="8076" y="31566"/>
                  </a:moveTo>
                  <a:lnTo>
                    <a:pt x="8199" y="31658"/>
                  </a:lnTo>
                  <a:lnTo>
                    <a:pt x="8321" y="31597"/>
                  </a:lnTo>
                  <a:lnTo>
                    <a:pt x="8229" y="31505"/>
                  </a:lnTo>
                  <a:close/>
                  <a:moveTo>
                    <a:pt x="9979" y="30676"/>
                  </a:moveTo>
                  <a:lnTo>
                    <a:pt x="10041" y="30860"/>
                  </a:lnTo>
                  <a:lnTo>
                    <a:pt x="10133" y="30891"/>
                  </a:lnTo>
                  <a:lnTo>
                    <a:pt x="9979" y="30952"/>
                  </a:lnTo>
                  <a:lnTo>
                    <a:pt x="9918" y="31105"/>
                  </a:lnTo>
                  <a:lnTo>
                    <a:pt x="9672" y="31198"/>
                  </a:lnTo>
                  <a:lnTo>
                    <a:pt x="9427" y="31505"/>
                  </a:lnTo>
                  <a:lnTo>
                    <a:pt x="9212" y="31505"/>
                  </a:lnTo>
                  <a:lnTo>
                    <a:pt x="9028" y="31689"/>
                  </a:lnTo>
                  <a:lnTo>
                    <a:pt x="8721" y="31689"/>
                  </a:lnTo>
                  <a:lnTo>
                    <a:pt x="8874" y="31566"/>
                  </a:lnTo>
                  <a:lnTo>
                    <a:pt x="8997" y="31566"/>
                  </a:lnTo>
                  <a:lnTo>
                    <a:pt x="9089" y="31382"/>
                  </a:lnTo>
                  <a:lnTo>
                    <a:pt x="9181" y="31320"/>
                  </a:lnTo>
                  <a:lnTo>
                    <a:pt x="9181" y="31228"/>
                  </a:lnTo>
                  <a:lnTo>
                    <a:pt x="9396" y="31044"/>
                  </a:lnTo>
                  <a:lnTo>
                    <a:pt x="9550" y="31013"/>
                  </a:lnTo>
                  <a:lnTo>
                    <a:pt x="9642" y="30860"/>
                  </a:lnTo>
                  <a:lnTo>
                    <a:pt x="9580" y="30768"/>
                  </a:lnTo>
                  <a:lnTo>
                    <a:pt x="9857" y="30768"/>
                  </a:lnTo>
                  <a:cubicBezTo>
                    <a:pt x="9887" y="30768"/>
                    <a:pt x="9949" y="30737"/>
                    <a:pt x="10010" y="30676"/>
                  </a:cubicBezTo>
                  <a:close/>
                  <a:moveTo>
                    <a:pt x="11361" y="30123"/>
                  </a:moveTo>
                  <a:lnTo>
                    <a:pt x="11238" y="30154"/>
                  </a:lnTo>
                  <a:lnTo>
                    <a:pt x="11054" y="30307"/>
                  </a:lnTo>
                  <a:lnTo>
                    <a:pt x="11054" y="30430"/>
                  </a:lnTo>
                  <a:lnTo>
                    <a:pt x="11208" y="30553"/>
                  </a:lnTo>
                  <a:lnTo>
                    <a:pt x="11146" y="30583"/>
                  </a:lnTo>
                  <a:lnTo>
                    <a:pt x="10962" y="30522"/>
                  </a:lnTo>
                  <a:lnTo>
                    <a:pt x="10809" y="30645"/>
                  </a:lnTo>
                  <a:lnTo>
                    <a:pt x="10809" y="30737"/>
                  </a:lnTo>
                  <a:lnTo>
                    <a:pt x="10747" y="30768"/>
                  </a:lnTo>
                  <a:lnTo>
                    <a:pt x="10594" y="30952"/>
                  </a:lnTo>
                  <a:lnTo>
                    <a:pt x="10501" y="30952"/>
                  </a:lnTo>
                  <a:lnTo>
                    <a:pt x="10317" y="31075"/>
                  </a:lnTo>
                  <a:lnTo>
                    <a:pt x="10164" y="31075"/>
                  </a:lnTo>
                  <a:lnTo>
                    <a:pt x="10041" y="31075"/>
                  </a:lnTo>
                  <a:lnTo>
                    <a:pt x="10164" y="31198"/>
                  </a:lnTo>
                  <a:lnTo>
                    <a:pt x="10409" y="31198"/>
                  </a:lnTo>
                  <a:lnTo>
                    <a:pt x="10655" y="31136"/>
                  </a:lnTo>
                  <a:lnTo>
                    <a:pt x="10839" y="30921"/>
                  </a:lnTo>
                  <a:lnTo>
                    <a:pt x="10839" y="31075"/>
                  </a:lnTo>
                  <a:lnTo>
                    <a:pt x="10931" y="31105"/>
                  </a:lnTo>
                  <a:lnTo>
                    <a:pt x="10993" y="30952"/>
                  </a:lnTo>
                  <a:lnTo>
                    <a:pt x="11054" y="30798"/>
                  </a:lnTo>
                  <a:lnTo>
                    <a:pt x="11146" y="30860"/>
                  </a:lnTo>
                  <a:lnTo>
                    <a:pt x="11177" y="30921"/>
                  </a:lnTo>
                  <a:lnTo>
                    <a:pt x="11269" y="30921"/>
                  </a:lnTo>
                  <a:lnTo>
                    <a:pt x="11392" y="30768"/>
                  </a:lnTo>
                  <a:lnTo>
                    <a:pt x="11607" y="30645"/>
                  </a:lnTo>
                  <a:lnTo>
                    <a:pt x="11607" y="30583"/>
                  </a:lnTo>
                  <a:lnTo>
                    <a:pt x="11484" y="30553"/>
                  </a:lnTo>
                  <a:lnTo>
                    <a:pt x="11638" y="30430"/>
                  </a:lnTo>
                  <a:lnTo>
                    <a:pt x="11607" y="30276"/>
                  </a:lnTo>
                  <a:lnTo>
                    <a:pt x="11423" y="30246"/>
                  </a:lnTo>
                  <a:lnTo>
                    <a:pt x="11361" y="30154"/>
                  </a:lnTo>
                  <a:close/>
                  <a:moveTo>
                    <a:pt x="11883" y="30369"/>
                  </a:moveTo>
                  <a:lnTo>
                    <a:pt x="11883" y="30276"/>
                  </a:lnTo>
                  <a:lnTo>
                    <a:pt x="11760" y="30215"/>
                  </a:lnTo>
                  <a:lnTo>
                    <a:pt x="11760" y="30307"/>
                  </a:lnTo>
                  <a:lnTo>
                    <a:pt x="11914" y="30369"/>
                  </a:lnTo>
                  <a:close/>
                  <a:moveTo>
                    <a:pt x="12743" y="30246"/>
                  </a:moveTo>
                  <a:lnTo>
                    <a:pt x="12743" y="30154"/>
                  </a:lnTo>
                  <a:lnTo>
                    <a:pt x="12866" y="30154"/>
                  </a:lnTo>
                  <a:lnTo>
                    <a:pt x="12927" y="30246"/>
                  </a:lnTo>
                  <a:lnTo>
                    <a:pt x="12774" y="30246"/>
                  </a:lnTo>
                  <a:lnTo>
                    <a:pt x="12743" y="30215"/>
                  </a:lnTo>
                  <a:close/>
                  <a:moveTo>
                    <a:pt x="12436" y="30276"/>
                  </a:moveTo>
                  <a:lnTo>
                    <a:pt x="12528" y="30215"/>
                  </a:lnTo>
                  <a:lnTo>
                    <a:pt x="12620" y="30276"/>
                  </a:lnTo>
                  <a:close/>
                  <a:moveTo>
                    <a:pt x="12344" y="30123"/>
                  </a:moveTo>
                  <a:lnTo>
                    <a:pt x="12375" y="30000"/>
                  </a:lnTo>
                  <a:lnTo>
                    <a:pt x="12375" y="29877"/>
                  </a:lnTo>
                  <a:lnTo>
                    <a:pt x="12436" y="29877"/>
                  </a:lnTo>
                  <a:lnTo>
                    <a:pt x="12497" y="30031"/>
                  </a:lnTo>
                  <a:lnTo>
                    <a:pt x="12344" y="30092"/>
                  </a:lnTo>
                  <a:close/>
                  <a:moveTo>
                    <a:pt x="12067" y="29969"/>
                  </a:moveTo>
                  <a:lnTo>
                    <a:pt x="11914" y="30031"/>
                  </a:lnTo>
                  <a:lnTo>
                    <a:pt x="11914" y="30154"/>
                  </a:lnTo>
                  <a:lnTo>
                    <a:pt x="12067" y="30276"/>
                  </a:lnTo>
                  <a:lnTo>
                    <a:pt x="12190" y="30184"/>
                  </a:lnTo>
                  <a:lnTo>
                    <a:pt x="12221" y="30123"/>
                  </a:lnTo>
                  <a:lnTo>
                    <a:pt x="12129" y="30092"/>
                  </a:lnTo>
                  <a:lnTo>
                    <a:pt x="12067" y="29969"/>
                  </a:lnTo>
                  <a:close/>
                  <a:moveTo>
                    <a:pt x="19713" y="23245"/>
                  </a:moveTo>
                  <a:lnTo>
                    <a:pt x="19683" y="23183"/>
                  </a:lnTo>
                  <a:lnTo>
                    <a:pt x="19805" y="23122"/>
                  </a:lnTo>
                  <a:lnTo>
                    <a:pt x="19775" y="23214"/>
                  </a:lnTo>
                  <a:close/>
                  <a:moveTo>
                    <a:pt x="19375" y="23337"/>
                  </a:moveTo>
                  <a:lnTo>
                    <a:pt x="19283" y="23276"/>
                  </a:lnTo>
                  <a:lnTo>
                    <a:pt x="19283" y="23153"/>
                  </a:lnTo>
                  <a:lnTo>
                    <a:pt x="19498" y="23030"/>
                  </a:lnTo>
                  <a:lnTo>
                    <a:pt x="19621" y="22938"/>
                  </a:lnTo>
                  <a:lnTo>
                    <a:pt x="19621" y="23030"/>
                  </a:lnTo>
                  <a:lnTo>
                    <a:pt x="19437" y="23245"/>
                  </a:lnTo>
                  <a:lnTo>
                    <a:pt x="19345" y="23337"/>
                  </a:lnTo>
                  <a:close/>
                  <a:moveTo>
                    <a:pt x="13050" y="29601"/>
                  </a:moveTo>
                  <a:lnTo>
                    <a:pt x="13111" y="29447"/>
                  </a:lnTo>
                  <a:lnTo>
                    <a:pt x="13173" y="29386"/>
                  </a:lnTo>
                  <a:lnTo>
                    <a:pt x="13234" y="29386"/>
                  </a:lnTo>
                  <a:lnTo>
                    <a:pt x="13388" y="29294"/>
                  </a:lnTo>
                  <a:lnTo>
                    <a:pt x="13449" y="29263"/>
                  </a:lnTo>
                  <a:lnTo>
                    <a:pt x="13572" y="28987"/>
                  </a:lnTo>
                  <a:lnTo>
                    <a:pt x="13633" y="28987"/>
                  </a:lnTo>
                  <a:lnTo>
                    <a:pt x="13787" y="29110"/>
                  </a:lnTo>
                  <a:lnTo>
                    <a:pt x="13879" y="29048"/>
                  </a:lnTo>
                  <a:lnTo>
                    <a:pt x="14033" y="29048"/>
                  </a:lnTo>
                  <a:lnTo>
                    <a:pt x="14155" y="28987"/>
                  </a:lnTo>
                  <a:lnTo>
                    <a:pt x="14217" y="28925"/>
                  </a:lnTo>
                  <a:lnTo>
                    <a:pt x="14432" y="28925"/>
                  </a:lnTo>
                  <a:lnTo>
                    <a:pt x="14524" y="29079"/>
                  </a:lnTo>
                  <a:lnTo>
                    <a:pt x="14463" y="29202"/>
                  </a:lnTo>
                  <a:lnTo>
                    <a:pt x="14677" y="29417"/>
                  </a:lnTo>
                  <a:lnTo>
                    <a:pt x="14677" y="29570"/>
                  </a:lnTo>
                  <a:lnTo>
                    <a:pt x="14463" y="29509"/>
                  </a:lnTo>
                  <a:lnTo>
                    <a:pt x="14340" y="29601"/>
                  </a:lnTo>
                  <a:lnTo>
                    <a:pt x="14094" y="29632"/>
                  </a:lnTo>
                  <a:lnTo>
                    <a:pt x="13910" y="29601"/>
                  </a:lnTo>
                  <a:lnTo>
                    <a:pt x="13603" y="29601"/>
                  </a:lnTo>
                  <a:lnTo>
                    <a:pt x="13449" y="29785"/>
                  </a:lnTo>
                  <a:lnTo>
                    <a:pt x="13388" y="29785"/>
                  </a:lnTo>
                  <a:lnTo>
                    <a:pt x="13265" y="29847"/>
                  </a:lnTo>
                  <a:lnTo>
                    <a:pt x="13081" y="297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23" name="Google Shape;1723;p81"/>
            <p:cNvSpPr/>
            <p:nvPr/>
          </p:nvSpPr>
          <p:spPr>
            <a:xfrm>
              <a:off x="4394880" y="3794760"/>
              <a:ext cx="141117" cy="103680"/>
            </a:xfrm>
            <a:custGeom>
              <a:rect b="b" l="l" r="r" t="t"/>
              <a:pathLst>
                <a:path extrusionOk="0" h="3255" w="4422">
                  <a:moveTo>
                    <a:pt x="92" y="399"/>
                  </a:moveTo>
                  <a:lnTo>
                    <a:pt x="184" y="246"/>
                  </a:lnTo>
                  <a:lnTo>
                    <a:pt x="62" y="215"/>
                  </a:lnTo>
                  <a:lnTo>
                    <a:pt x="0" y="307"/>
                  </a:lnTo>
                  <a:close/>
                  <a:moveTo>
                    <a:pt x="860" y="246"/>
                  </a:moveTo>
                  <a:lnTo>
                    <a:pt x="921" y="92"/>
                  </a:lnTo>
                  <a:lnTo>
                    <a:pt x="891" y="0"/>
                  </a:lnTo>
                  <a:lnTo>
                    <a:pt x="706" y="0"/>
                  </a:lnTo>
                  <a:lnTo>
                    <a:pt x="584" y="184"/>
                  </a:lnTo>
                  <a:lnTo>
                    <a:pt x="706" y="277"/>
                  </a:lnTo>
                  <a:close/>
                  <a:moveTo>
                    <a:pt x="2180" y="829"/>
                  </a:moveTo>
                  <a:lnTo>
                    <a:pt x="2027" y="737"/>
                  </a:lnTo>
                  <a:lnTo>
                    <a:pt x="1935" y="522"/>
                  </a:lnTo>
                  <a:lnTo>
                    <a:pt x="1812" y="553"/>
                  </a:lnTo>
                  <a:lnTo>
                    <a:pt x="1781" y="676"/>
                  </a:lnTo>
                  <a:lnTo>
                    <a:pt x="1935" y="891"/>
                  </a:lnTo>
                  <a:lnTo>
                    <a:pt x="2150" y="891"/>
                  </a:lnTo>
                  <a:lnTo>
                    <a:pt x="2180" y="799"/>
                  </a:lnTo>
                  <a:close/>
                  <a:moveTo>
                    <a:pt x="2887" y="1106"/>
                  </a:moveTo>
                  <a:lnTo>
                    <a:pt x="2764" y="1075"/>
                  </a:lnTo>
                  <a:lnTo>
                    <a:pt x="2672" y="1106"/>
                  </a:lnTo>
                  <a:lnTo>
                    <a:pt x="2549" y="1013"/>
                  </a:lnTo>
                  <a:lnTo>
                    <a:pt x="2764" y="1013"/>
                  </a:lnTo>
                  <a:lnTo>
                    <a:pt x="2979" y="983"/>
                  </a:lnTo>
                  <a:lnTo>
                    <a:pt x="2887" y="1106"/>
                  </a:lnTo>
                  <a:close/>
                  <a:moveTo>
                    <a:pt x="3224" y="1535"/>
                  </a:moveTo>
                  <a:lnTo>
                    <a:pt x="3071" y="1413"/>
                  </a:lnTo>
                  <a:lnTo>
                    <a:pt x="2917" y="1290"/>
                  </a:lnTo>
                  <a:lnTo>
                    <a:pt x="2917" y="1198"/>
                  </a:lnTo>
                  <a:lnTo>
                    <a:pt x="3040" y="1167"/>
                  </a:lnTo>
                  <a:lnTo>
                    <a:pt x="3132" y="1259"/>
                  </a:lnTo>
                  <a:lnTo>
                    <a:pt x="3378" y="1259"/>
                  </a:lnTo>
                  <a:lnTo>
                    <a:pt x="3470" y="1413"/>
                  </a:lnTo>
                  <a:lnTo>
                    <a:pt x="3378" y="1535"/>
                  </a:lnTo>
                  <a:lnTo>
                    <a:pt x="3224" y="1535"/>
                  </a:lnTo>
                  <a:close/>
                  <a:moveTo>
                    <a:pt x="3439" y="2549"/>
                  </a:moveTo>
                  <a:lnTo>
                    <a:pt x="3531" y="2733"/>
                  </a:lnTo>
                  <a:lnTo>
                    <a:pt x="3501" y="3132"/>
                  </a:lnTo>
                  <a:lnTo>
                    <a:pt x="3716" y="3255"/>
                  </a:lnTo>
                  <a:lnTo>
                    <a:pt x="4023" y="2917"/>
                  </a:lnTo>
                  <a:lnTo>
                    <a:pt x="4360" y="2764"/>
                  </a:lnTo>
                  <a:lnTo>
                    <a:pt x="4422" y="2641"/>
                  </a:lnTo>
                  <a:lnTo>
                    <a:pt x="4268" y="2518"/>
                  </a:lnTo>
                  <a:lnTo>
                    <a:pt x="4176" y="2518"/>
                  </a:lnTo>
                  <a:lnTo>
                    <a:pt x="4238" y="2395"/>
                  </a:lnTo>
                  <a:lnTo>
                    <a:pt x="4084" y="2180"/>
                  </a:lnTo>
                  <a:lnTo>
                    <a:pt x="3900" y="2180"/>
                  </a:lnTo>
                  <a:lnTo>
                    <a:pt x="3838" y="2057"/>
                  </a:lnTo>
                  <a:lnTo>
                    <a:pt x="3623" y="1935"/>
                  </a:lnTo>
                  <a:lnTo>
                    <a:pt x="3562" y="1965"/>
                  </a:lnTo>
                  <a:lnTo>
                    <a:pt x="3593" y="2088"/>
                  </a:lnTo>
                  <a:lnTo>
                    <a:pt x="3531" y="2303"/>
                  </a:lnTo>
                  <a:lnTo>
                    <a:pt x="3439" y="2426"/>
                  </a:lnTo>
                  <a:close/>
                </a:path>
              </a:pathLst>
            </a:custGeom>
            <a:solidFill>
              <a:schemeClr val="accent3"/>
            </a:solidFill>
            <a:ln>
              <a:noFill/>
            </a:ln>
          </p:spPr>
        </p:sp>
        <p:sp>
          <p:nvSpPr>
            <p:cNvPr id="1724" name="Google Shape;1724;p81"/>
            <p:cNvSpPr/>
            <p:nvPr/>
          </p:nvSpPr>
          <p:spPr>
            <a:xfrm>
              <a:off x="7266240" y="1142640"/>
              <a:ext cx="1115297" cy="1436445"/>
            </a:xfrm>
            <a:custGeom>
              <a:rect b="b" l="l" r="r" t="t"/>
              <a:pathLst>
                <a:path extrusionOk="0" h="44924" w="34883">
                  <a:moveTo>
                    <a:pt x="10348" y="44493"/>
                  </a:moveTo>
                  <a:lnTo>
                    <a:pt x="9980" y="44279"/>
                  </a:lnTo>
                  <a:lnTo>
                    <a:pt x="9765" y="44279"/>
                  </a:lnTo>
                  <a:lnTo>
                    <a:pt x="9734" y="44217"/>
                  </a:lnTo>
                  <a:lnTo>
                    <a:pt x="9765" y="44094"/>
                  </a:lnTo>
                  <a:lnTo>
                    <a:pt x="9826" y="44094"/>
                  </a:lnTo>
                  <a:lnTo>
                    <a:pt x="9826" y="44033"/>
                  </a:lnTo>
                  <a:lnTo>
                    <a:pt x="9734" y="44033"/>
                  </a:lnTo>
                  <a:lnTo>
                    <a:pt x="9673" y="44125"/>
                  </a:lnTo>
                  <a:lnTo>
                    <a:pt x="9611" y="44125"/>
                  </a:lnTo>
                  <a:lnTo>
                    <a:pt x="9611" y="44340"/>
                  </a:lnTo>
                  <a:lnTo>
                    <a:pt x="9489" y="44279"/>
                  </a:lnTo>
                  <a:lnTo>
                    <a:pt x="9427" y="44279"/>
                  </a:lnTo>
                  <a:lnTo>
                    <a:pt x="9397" y="44371"/>
                  </a:lnTo>
                  <a:lnTo>
                    <a:pt x="9397" y="44463"/>
                  </a:lnTo>
                  <a:lnTo>
                    <a:pt x="9335" y="44555"/>
                  </a:lnTo>
                  <a:lnTo>
                    <a:pt x="9243" y="44493"/>
                  </a:lnTo>
                  <a:lnTo>
                    <a:pt x="9304" y="44340"/>
                  </a:lnTo>
                  <a:lnTo>
                    <a:pt x="9366" y="44248"/>
                  </a:lnTo>
                  <a:lnTo>
                    <a:pt x="9366" y="44125"/>
                  </a:lnTo>
                  <a:lnTo>
                    <a:pt x="9519" y="43910"/>
                  </a:lnTo>
                  <a:lnTo>
                    <a:pt x="9489" y="43879"/>
                  </a:lnTo>
                  <a:lnTo>
                    <a:pt x="9366" y="43941"/>
                  </a:lnTo>
                  <a:lnTo>
                    <a:pt x="9274" y="44248"/>
                  </a:lnTo>
                  <a:lnTo>
                    <a:pt x="9120" y="44340"/>
                  </a:lnTo>
                  <a:lnTo>
                    <a:pt x="9059" y="44309"/>
                  </a:lnTo>
                  <a:lnTo>
                    <a:pt x="9059" y="44217"/>
                  </a:lnTo>
                  <a:lnTo>
                    <a:pt x="9212" y="44094"/>
                  </a:lnTo>
                  <a:lnTo>
                    <a:pt x="9243" y="43910"/>
                  </a:lnTo>
                  <a:lnTo>
                    <a:pt x="9335" y="43787"/>
                  </a:lnTo>
                  <a:lnTo>
                    <a:pt x="9243" y="43818"/>
                  </a:lnTo>
                  <a:lnTo>
                    <a:pt x="9212" y="43818"/>
                  </a:lnTo>
                  <a:lnTo>
                    <a:pt x="9151" y="43941"/>
                  </a:lnTo>
                  <a:lnTo>
                    <a:pt x="9028" y="43971"/>
                  </a:lnTo>
                  <a:lnTo>
                    <a:pt x="8997" y="43910"/>
                  </a:lnTo>
                  <a:lnTo>
                    <a:pt x="9028" y="43787"/>
                  </a:lnTo>
                  <a:lnTo>
                    <a:pt x="9151" y="43695"/>
                  </a:lnTo>
                  <a:lnTo>
                    <a:pt x="9120" y="43664"/>
                  </a:lnTo>
                  <a:lnTo>
                    <a:pt x="9028" y="43664"/>
                  </a:lnTo>
                  <a:lnTo>
                    <a:pt x="8997" y="43757"/>
                  </a:lnTo>
                  <a:lnTo>
                    <a:pt x="8905" y="43818"/>
                  </a:lnTo>
                  <a:lnTo>
                    <a:pt x="8844" y="43910"/>
                  </a:lnTo>
                  <a:lnTo>
                    <a:pt x="8813" y="43787"/>
                  </a:lnTo>
                  <a:lnTo>
                    <a:pt x="8813" y="43726"/>
                  </a:lnTo>
                  <a:lnTo>
                    <a:pt x="8752" y="43726"/>
                  </a:lnTo>
                  <a:lnTo>
                    <a:pt x="8660" y="43818"/>
                  </a:lnTo>
                  <a:lnTo>
                    <a:pt x="8598" y="43818"/>
                  </a:lnTo>
                  <a:lnTo>
                    <a:pt x="8629" y="43726"/>
                  </a:lnTo>
                  <a:lnTo>
                    <a:pt x="8844" y="43572"/>
                  </a:lnTo>
                  <a:lnTo>
                    <a:pt x="8844" y="43419"/>
                  </a:lnTo>
                  <a:lnTo>
                    <a:pt x="8967" y="43388"/>
                  </a:lnTo>
                  <a:lnTo>
                    <a:pt x="9120" y="43265"/>
                  </a:lnTo>
                  <a:lnTo>
                    <a:pt x="9089" y="43235"/>
                  </a:lnTo>
                  <a:lnTo>
                    <a:pt x="8936" y="43357"/>
                  </a:lnTo>
                  <a:lnTo>
                    <a:pt x="8782" y="43388"/>
                  </a:lnTo>
                  <a:lnTo>
                    <a:pt x="8752" y="43357"/>
                  </a:lnTo>
                  <a:lnTo>
                    <a:pt x="8782" y="43327"/>
                  </a:lnTo>
                  <a:lnTo>
                    <a:pt x="8936" y="43296"/>
                  </a:lnTo>
                  <a:lnTo>
                    <a:pt x="9059" y="43173"/>
                  </a:lnTo>
                  <a:lnTo>
                    <a:pt x="9182" y="43112"/>
                  </a:lnTo>
                  <a:lnTo>
                    <a:pt x="9274" y="43081"/>
                  </a:lnTo>
                  <a:lnTo>
                    <a:pt x="9274" y="42927"/>
                  </a:lnTo>
                  <a:lnTo>
                    <a:pt x="9243" y="42835"/>
                  </a:lnTo>
                  <a:lnTo>
                    <a:pt x="9182" y="42835"/>
                  </a:lnTo>
                  <a:lnTo>
                    <a:pt x="9028" y="43050"/>
                  </a:lnTo>
                  <a:lnTo>
                    <a:pt x="8752" y="43204"/>
                  </a:lnTo>
                  <a:lnTo>
                    <a:pt x="8598" y="43265"/>
                  </a:lnTo>
                  <a:lnTo>
                    <a:pt x="8567" y="43204"/>
                  </a:lnTo>
                  <a:lnTo>
                    <a:pt x="8629" y="43142"/>
                  </a:lnTo>
                  <a:lnTo>
                    <a:pt x="8721" y="43112"/>
                  </a:lnTo>
                  <a:lnTo>
                    <a:pt x="8844" y="42989"/>
                  </a:lnTo>
                  <a:lnTo>
                    <a:pt x="8844" y="42835"/>
                  </a:lnTo>
                  <a:lnTo>
                    <a:pt x="8782" y="42713"/>
                  </a:lnTo>
                  <a:lnTo>
                    <a:pt x="8721" y="42651"/>
                  </a:lnTo>
                  <a:lnTo>
                    <a:pt x="8629" y="42713"/>
                  </a:lnTo>
                  <a:lnTo>
                    <a:pt x="8629" y="42805"/>
                  </a:lnTo>
                  <a:lnTo>
                    <a:pt x="8690" y="42866"/>
                  </a:lnTo>
                  <a:lnTo>
                    <a:pt x="8690" y="42927"/>
                  </a:lnTo>
                  <a:lnTo>
                    <a:pt x="8598" y="43020"/>
                  </a:lnTo>
                  <a:lnTo>
                    <a:pt x="8506" y="42958"/>
                  </a:lnTo>
                  <a:lnTo>
                    <a:pt x="8414" y="42989"/>
                  </a:lnTo>
                  <a:lnTo>
                    <a:pt x="8291" y="42989"/>
                  </a:lnTo>
                  <a:lnTo>
                    <a:pt x="8199" y="43050"/>
                  </a:lnTo>
                  <a:lnTo>
                    <a:pt x="8138" y="43173"/>
                  </a:lnTo>
                  <a:lnTo>
                    <a:pt x="8076" y="43204"/>
                  </a:lnTo>
                  <a:lnTo>
                    <a:pt x="7984" y="43173"/>
                  </a:lnTo>
                  <a:lnTo>
                    <a:pt x="7892" y="43112"/>
                  </a:lnTo>
                  <a:lnTo>
                    <a:pt x="7769" y="43112"/>
                  </a:lnTo>
                  <a:lnTo>
                    <a:pt x="7677" y="43204"/>
                  </a:lnTo>
                  <a:lnTo>
                    <a:pt x="7585" y="43173"/>
                  </a:lnTo>
                  <a:lnTo>
                    <a:pt x="7523" y="43204"/>
                  </a:lnTo>
                  <a:lnTo>
                    <a:pt x="7523" y="43265"/>
                  </a:lnTo>
                  <a:lnTo>
                    <a:pt x="7554" y="43357"/>
                  </a:lnTo>
                  <a:lnTo>
                    <a:pt x="7493" y="43388"/>
                  </a:lnTo>
                  <a:lnTo>
                    <a:pt x="7247" y="43327"/>
                  </a:lnTo>
                  <a:lnTo>
                    <a:pt x="7216" y="43235"/>
                  </a:lnTo>
                  <a:lnTo>
                    <a:pt x="7309" y="43142"/>
                  </a:lnTo>
                  <a:lnTo>
                    <a:pt x="7431" y="43112"/>
                  </a:lnTo>
                  <a:lnTo>
                    <a:pt x="7523" y="43050"/>
                  </a:lnTo>
                  <a:lnTo>
                    <a:pt x="7493" y="42989"/>
                  </a:lnTo>
                  <a:lnTo>
                    <a:pt x="7370" y="42927"/>
                  </a:lnTo>
                  <a:lnTo>
                    <a:pt x="7370" y="42774"/>
                  </a:lnTo>
                  <a:lnTo>
                    <a:pt x="7247" y="42682"/>
                  </a:lnTo>
                  <a:lnTo>
                    <a:pt x="7216" y="42620"/>
                  </a:lnTo>
                  <a:lnTo>
                    <a:pt x="7124" y="42651"/>
                  </a:lnTo>
                  <a:lnTo>
                    <a:pt x="6940" y="42805"/>
                  </a:lnTo>
                  <a:lnTo>
                    <a:pt x="6817" y="42743"/>
                  </a:lnTo>
                  <a:lnTo>
                    <a:pt x="6786" y="42651"/>
                  </a:lnTo>
                  <a:lnTo>
                    <a:pt x="6909" y="42528"/>
                  </a:lnTo>
                  <a:lnTo>
                    <a:pt x="6848" y="42467"/>
                  </a:lnTo>
                  <a:lnTo>
                    <a:pt x="6756" y="42467"/>
                  </a:lnTo>
                  <a:lnTo>
                    <a:pt x="6756" y="42405"/>
                  </a:lnTo>
                  <a:lnTo>
                    <a:pt x="6909" y="42313"/>
                  </a:lnTo>
                  <a:lnTo>
                    <a:pt x="7032" y="42313"/>
                  </a:lnTo>
                  <a:lnTo>
                    <a:pt x="7094" y="42252"/>
                  </a:lnTo>
                  <a:lnTo>
                    <a:pt x="7032" y="42191"/>
                  </a:lnTo>
                  <a:lnTo>
                    <a:pt x="6940" y="42191"/>
                  </a:lnTo>
                  <a:lnTo>
                    <a:pt x="6786" y="42221"/>
                  </a:lnTo>
                  <a:lnTo>
                    <a:pt x="6694" y="42313"/>
                  </a:lnTo>
                  <a:lnTo>
                    <a:pt x="6479" y="42375"/>
                  </a:lnTo>
                  <a:lnTo>
                    <a:pt x="6387" y="42283"/>
                  </a:lnTo>
                  <a:lnTo>
                    <a:pt x="6387" y="42221"/>
                  </a:lnTo>
                  <a:lnTo>
                    <a:pt x="6510" y="42191"/>
                  </a:lnTo>
                  <a:lnTo>
                    <a:pt x="6602" y="42098"/>
                  </a:lnTo>
                  <a:lnTo>
                    <a:pt x="6602" y="41976"/>
                  </a:lnTo>
                  <a:lnTo>
                    <a:pt x="6786" y="41914"/>
                  </a:lnTo>
                  <a:lnTo>
                    <a:pt x="6848" y="41822"/>
                  </a:lnTo>
                  <a:lnTo>
                    <a:pt x="6817" y="41791"/>
                  </a:lnTo>
                  <a:lnTo>
                    <a:pt x="6664" y="41761"/>
                  </a:lnTo>
                  <a:lnTo>
                    <a:pt x="6572" y="41822"/>
                  </a:lnTo>
                  <a:lnTo>
                    <a:pt x="6449" y="41883"/>
                  </a:lnTo>
                  <a:lnTo>
                    <a:pt x="6357" y="41791"/>
                  </a:lnTo>
                  <a:lnTo>
                    <a:pt x="6418" y="41730"/>
                  </a:lnTo>
                  <a:lnTo>
                    <a:pt x="6541" y="41699"/>
                  </a:lnTo>
                  <a:lnTo>
                    <a:pt x="6633" y="41730"/>
                  </a:lnTo>
                  <a:lnTo>
                    <a:pt x="6694" y="41638"/>
                  </a:lnTo>
                  <a:lnTo>
                    <a:pt x="6817" y="41546"/>
                  </a:lnTo>
                  <a:lnTo>
                    <a:pt x="6786" y="41484"/>
                  </a:lnTo>
                  <a:lnTo>
                    <a:pt x="6848" y="41392"/>
                  </a:lnTo>
                  <a:lnTo>
                    <a:pt x="6786" y="41361"/>
                  </a:lnTo>
                  <a:lnTo>
                    <a:pt x="6602" y="41423"/>
                  </a:lnTo>
                  <a:lnTo>
                    <a:pt x="6541" y="41484"/>
                  </a:lnTo>
                  <a:lnTo>
                    <a:pt x="6479" y="41576"/>
                  </a:lnTo>
                  <a:lnTo>
                    <a:pt x="6326" y="41576"/>
                  </a:lnTo>
                  <a:lnTo>
                    <a:pt x="6387" y="41484"/>
                  </a:lnTo>
                  <a:lnTo>
                    <a:pt x="6510" y="41423"/>
                  </a:lnTo>
                  <a:lnTo>
                    <a:pt x="6510" y="41331"/>
                  </a:lnTo>
                  <a:lnTo>
                    <a:pt x="6449" y="41269"/>
                  </a:lnTo>
                  <a:lnTo>
                    <a:pt x="6541" y="41208"/>
                  </a:lnTo>
                  <a:lnTo>
                    <a:pt x="6541" y="41147"/>
                  </a:lnTo>
                  <a:lnTo>
                    <a:pt x="6479" y="41085"/>
                  </a:lnTo>
                  <a:lnTo>
                    <a:pt x="6357" y="41085"/>
                  </a:lnTo>
                  <a:lnTo>
                    <a:pt x="6357" y="41054"/>
                  </a:lnTo>
                  <a:lnTo>
                    <a:pt x="6418" y="40993"/>
                  </a:lnTo>
                  <a:lnTo>
                    <a:pt x="6387" y="40870"/>
                  </a:lnTo>
                  <a:lnTo>
                    <a:pt x="6295" y="40840"/>
                  </a:lnTo>
                  <a:lnTo>
                    <a:pt x="6234" y="40901"/>
                  </a:lnTo>
                  <a:lnTo>
                    <a:pt x="6111" y="40901"/>
                  </a:lnTo>
                  <a:lnTo>
                    <a:pt x="6111" y="40870"/>
                  </a:lnTo>
                  <a:lnTo>
                    <a:pt x="6172" y="40717"/>
                  </a:lnTo>
                  <a:lnTo>
                    <a:pt x="6264" y="40625"/>
                  </a:lnTo>
                  <a:lnTo>
                    <a:pt x="6326" y="40625"/>
                  </a:lnTo>
                  <a:lnTo>
                    <a:pt x="6479" y="40440"/>
                  </a:lnTo>
                  <a:lnTo>
                    <a:pt x="6387" y="40379"/>
                  </a:lnTo>
                  <a:lnTo>
                    <a:pt x="6418" y="40287"/>
                  </a:lnTo>
                  <a:lnTo>
                    <a:pt x="6479" y="40225"/>
                  </a:lnTo>
                  <a:lnTo>
                    <a:pt x="6418" y="40164"/>
                  </a:lnTo>
                  <a:lnTo>
                    <a:pt x="6357" y="40195"/>
                  </a:lnTo>
                  <a:lnTo>
                    <a:pt x="6326" y="40256"/>
                  </a:lnTo>
                  <a:lnTo>
                    <a:pt x="6264" y="40133"/>
                  </a:lnTo>
                  <a:lnTo>
                    <a:pt x="6142" y="40133"/>
                  </a:lnTo>
                  <a:lnTo>
                    <a:pt x="6111" y="40195"/>
                  </a:lnTo>
                  <a:lnTo>
                    <a:pt x="6050" y="40195"/>
                  </a:lnTo>
                  <a:lnTo>
                    <a:pt x="5988" y="40041"/>
                  </a:lnTo>
                  <a:lnTo>
                    <a:pt x="6019" y="39949"/>
                  </a:lnTo>
                  <a:lnTo>
                    <a:pt x="6234" y="39888"/>
                  </a:lnTo>
                  <a:lnTo>
                    <a:pt x="6234" y="39826"/>
                  </a:lnTo>
                  <a:lnTo>
                    <a:pt x="6111" y="39765"/>
                  </a:lnTo>
                  <a:lnTo>
                    <a:pt x="5988" y="39765"/>
                  </a:lnTo>
                  <a:lnTo>
                    <a:pt x="5865" y="39826"/>
                  </a:lnTo>
                  <a:lnTo>
                    <a:pt x="5773" y="39826"/>
                  </a:lnTo>
                  <a:lnTo>
                    <a:pt x="5742" y="39734"/>
                  </a:lnTo>
                  <a:lnTo>
                    <a:pt x="5773" y="39642"/>
                  </a:lnTo>
                  <a:lnTo>
                    <a:pt x="5896" y="39611"/>
                  </a:lnTo>
                  <a:lnTo>
                    <a:pt x="6019" y="39673"/>
                  </a:lnTo>
                  <a:lnTo>
                    <a:pt x="6203" y="39611"/>
                  </a:lnTo>
                  <a:lnTo>
                    <a:pt x="6264" y="39550"/>
                  </a:lnTo>
                  <a:lnTo>
                    <a:pt x="6203" y="39550"/>
                  </a:lnTo>
                  <a:lnTo>
                    <a:pt x="6142" y="39519"/>
                  </a:lnTo>
                  <a:lnTo>
                    <a:pt x="5957" y="39519"/>
                  </a:lnTo>
                  <a:lnTo>
                    <a:pt x="5865" y="39581"/>
                  </a:lnTo>
                  <a:lnTo>
                    <a:pt x="5804" y="39550"/>
                  </a:lnTo>
                  <a:lnTo>
                    <a:pt x="5712" y="39458"/>
                  </a:lnTo>
                  <a:lnTo>
                    <a:pt x="5865" y="39366"/>
                  </a:lnTo>
                  <a:lnTo>
                    <a:pt x="6050" y="39366"/>
                  </a:lnTo>
                  <a:lnTo>
                    <a:pt x="6142" y="39335"/>
                  </a:lnTo>
                  <a:lnTo>
                    <a:pt x="6050" y="39304"/>
                  </a:lnTo>
                  <a:lnTo>
                    <a:pt x="5957" y="39304"/>
                  </a:lnTo>
                  <a:lnTo>
                    <a:pt x="5865" y="39212"/>
                  </a:lnTo>
                  <a:lnTo>
                    <a:pt x="5927" y="39212"/>
                  </a:lnTo>
                  <a:lnTo>
                    <a:pt x="6050" y="39243"/>
                  </a:lnTo>
                  <a:lnTo>
                    <a:pt x="6111" y="39274"/>
                  </a:lnTo>
                  <a:lnTo>
                    <a:pt x="6295" y="39212"/>
                  </a:lnTo>
                  <a:lnTo>
                    <a:pt x="6357" y="39120"/>
                  </a:lnTo>
                  <a:lnTo>
                    <a:pt x="6326" y="39089"/>
                  </a:lnTo>
                  <a:lnTo>
                    <a:pt x="6234" y="39120"/>
                  </a:lnTo>
                  <a:lnTo>
                    <a:pt x="6142" y="39151"/>
                  </a:lnTo>
                  <a:lnTo>
                    <a:pt x="6050" y="39151"/>
                  </a:lnTo>
                  <a:lnTo>
                    <a:pt x="5988" y="39120"/>
                  </a:lnTo>
                  <a:lnTo>
                    <a:pt x="5865" y="39120"/>
                  </a:lnTo>
                  <a:lnTo>
                    <a:pt x="5804" y="39212"/>
                  </a:lnTo>
                  <a:lnTo>
                    <a:pt x="5712" y="39274"/>
                  </a:lnTo>
                  <a:lnTo>
                    <a:pt x="5620" y="39181"/>
                  </a:lnTo>
                  <a:lnTo>
                    <a:pt x="5620" y="39089"/>
                  </a:lnTo>
                  <a:lnTo>
                    <a:pt x="5681" y="38966"/>
                  </a:lnTo>
                  <a:lnTo>
                    <a:pt x="5865" y="38966"/>
                  </a:lnTo>
                  <a:lnTo>
                    <a:pt x="5988" y="38874"/>
                  </a:lnTo>
                  <a:lnTo>
                    <a:pt x="5957" y="38844"/>
                  </a:lnTo>
                  <a:lnTo>
                    <a:pt x="5804" y="38874"/>
                  </a:lnTo>
                  <a:lnTo>
                    <a:pt x="5650" y="38874"/>
                  </a:lnTo>
                  <a:lnTo>
                    <a:pt x="5620" y="38782"/>
                  </a:lnTo>
                  <a:lnTo>
                    <a:pt x="5650" y="38659"/>
                  </a:lnTo>
                  <a:lnTo>
                    <a:pt x="5804" y="38629"/>
                  </a:lnTo>
                  <a:lnTo>
                    <a:pt x="6111" y="38629"/>
                  </a:lnTo>
                  <a:lnTo>
                    <a:pt x="6295" y="38567"/>
                  </a:lnTo>
                  <a:lnTo>
                    <a:pt x="6479" y="38567"/>
                  </a:lnTo>
                  <a:lnTo>
                    <a:pt x="6602" y="38475"/>
                  </a:lnTo>
                  <a:lnTo>
                    <a:pt x="6633" y="38444"/>
                  </a:lnTo>
                  <a:lnTo>
                    <a:pt x="6510" y="38444"/>
                  </a:lnTo>
                  <a:lnTo>
                    <a:pt x="6387" y="38383"/>
                  </a:lnTo>
                  <a:lnTo>
                    <a:pt x="6234" y="38475"/>
                  </a:lnTo>
                  <a:lnTo>
                    <a:pt x="6019" y="38506"/>
                  </a:lnTo>
                  <a:lnTo>
                    <a:pt x="5896" y="38567"/>
                  </a:lnTo>
                  <a:lnTo>
                    <a:pt x="5742" y="38567"/>
                  </a:lnTo>
                  <a:lnTo>
                    <a:pt x="5681" y="38506"/>
                  </a:lnTo>
                  <a:lnTo>
                    <a:pt x="5712" y="38475"/>
                  </a:lnTo>
                  <a:lnTo>
                    <a:pt x="5957" y="38475"/>
                  </a:lnTo>
                  <a:lnTo>
                    <a:pt x="6080" y="38414"/>
                  </a:lnTo>
                  <a:lnTo>
                    <a:pt x="6234" y="38199"/>
                  </a:lnTo>
                  <a:lnTo>
                    <a:pt x="6357" y="38199"/>
                  </a:lnTo>
                  <a:lnTo>
                    <a:pt x="6418" y="38230"/>
                  </a:lnTo>
                  <a:lnTo>
                    <a:pt x="6541" y="38322"/>
                  </a:lnTo>
                  <a:lnTo>
                    <a:pt x="6633" y="38322"/>
                  </a:lnTo>
                  <a:lnTo>
                    <a:pt x="6664" y="38260"/>
                  </a:lnTo>
                  <a:lnTo>
                    <a:pt x="6572" y="38260"/>
                  </a:lnTo>
                  <a:lnTo>
                    <a:pt x="6449" y="38107"/>
                  </a:lnTo>
                  <a:lnTo>
                    <a:pt x="6387" y="38107"/>
                  </a:lnTo>
                  <a:lnTo>
                    <a:pt x="6326" y="38045"/>
                  </a:lnTo>
                  <a:lnTo>
                    <a:pt x="6357" y="37984"/>
                  </a:lnTo>
                  <a:lnTo>
                    <a:pt x="6449" y="37984"/>
                  </a:lnTo>
                  <a:lnTo>
                    <a:pt x="6510" y="37922"/>
                  </a:lnTo>
                  <a:lnTo>
                    <a:pt x="6572" y="37922"/>
                  </a:lnTo>
                  <a:lnTo>
                    <a:pt x="6633" y="38045"/>
                  </a:lnTo>
                  <a:lnTo>
                    <a:pt x="6756" y="38199"/>
                  </a:lnTo>
                  <a:lnTo>
                    <a:pt x="6848" y="38260"/>
                  </a:lnTo>
                  <a:lnTo>
                    <a:pt x="6909" y="38230"/>
                  </a:lnTo>
                  <a:lnTo>
                    <a:pt x="6848" y="38107"/>
                  </a:lnTo>
                  <a:lnTo>
                    <a:pt x="6756" y="38045"/>
                  </a:lnTo>
                  <a:lnTo>
                    <a:pt x="6756" y="37800"/>
                  </a:lnTo>
                  <a:lnTo>
                    <a:pt x="6879" y="37708"/>
                  </a:lnTo>
                  <a:lnTo>
                    <a:pt x="6879" y="37646"/>
                  </a:lnTo>
                  <a:lnTo>
                    <a:pt x="6786" y="37646"/>
                  </a:lnTo>
                  <a:lnTo>
                    <a:pt x="6694" y="37738"/>
                  </a:lnTo>
                  <a:lnTo>
                    <a:pt x="6602" y="37738"/>
                  </a:lnTo>
                  <a:lnTo>
                    <a:pt x="6541" y="37615"/>
                  </a:lnTo>
                  <a:lnTo>
                    <a:pt x="6479" y="37677"/>
                  </a:lnTo>
                  <a:lnTo>
                    <a:pt x="6295" y="37892"/>
                  </a:lnTo>
                  <a:lnTo>
                    <a:pt x="6172" y="37922"/>
                  </a:lnTo>
                  <a:lnTo>
                    <a:pt x="6142" y="37892"/>
                  </a:lnTo>
                  <a:lnTo>
                    <a:pt x="6142" y="37800"/>
                  </a:lnTo>
                  <a:lnTo>
                    <a:pt x="6234" y="37738"/>
                  </a:lnTo>
                  <a:lnTo>
                    <a:pt x="6234" y="37738"/>
                  </a:lnTo>
                  <a:lnTo>
                    <a:pt x="6142" y="37769"/>
                  </a:lnTo>
                  <a:lnTo>
                    <a:pt x="6050" y="37892"/>
                  </a:lnTo>
                  <a:lnTo>
                    <a:pt x="5988" y="37892"/>
                  </a:lnTo>
                  <a:lnTo>
                    <a:pt x="5742" y="38045"/>
                  </a:lnTo>
                  <a:lnTo>
                    <a:pt x="5681" y="38076"/>
                  </a:lnTo>
                  <a:lnTo>
                    <a:pt x="5558" y="38291"/>
                  </a:lnTo>
                  <a:lnTo>
                    <a:pt x="5497" y="38291"/>
                  </a:lnTo>
                  <a:lnTo>
                    <a:pt x="5435" y="38107"/>
                  </a:lnTo>
                  <a:lnTo>
                    <a:pt x="5466" y="37953"/>
                  </a:lnTo>
                  <a:lnTo>
                    <a:pt x="5528" y="37861"/>
                  </a:lnTo>
                  <a:lnTo>
                    <a:pt x="5435" y="37769"/>
                  </a:lnTo>
                  <a:lnTo>
                    <a:pt x="5435" y="37646"/>
                  </a:lnTo>
                  <a:lnTo>
                    <a:pt x="5435" y="37554"/>
                  </a:lnTo>
                  <a:lnTo>
                    <a:pt x="5558" y="37523"/>
                  </a:lnTo>
                  <a:lnTo>
                    <a:pt x="5804" y="37431"/>
                  </a:lnTo>
                  <a:lnTo>
                    <a:pt x="5896" y="37431"/>
                  </a:lnTo>
                  <a:lnTo>
                    <a:pt x="6050" y="37308"/>
                  </a:lnTo>
                  <a:lnTo>
                    <a:pt x="6080" y="37278"/>
                  </a:lnTo>
                  <a:lnTo>
                    <a:pt x="6019" y="37216"/>
                  </a:lnTo>
                  <a:lnTo>
                    <a:pt x="5927" y="37216"/>
                  </a:lnTo>
                  <a:lnTo>
                    <a:pt x="5865" y="37278"/>
                  </a:lnTo>
                  <a:lnTo>
                    <a:pt x="5773" y="37247"/>
                  </a:lnTo>
                  <a:lnTo>
                    <a:pt x="5712" y="37339"/>
                  </a:lnTo>
                  <a:lnTo>
                    <a:pt x="5620" y="37431"/>
                  </a:lnTo>
                  <a:lnTo>
                    <a:pt x="5497" y="37431"/>
                  </a:lnTo>
                  <a:lnTo>
                    <a:pt x="5435" y="37308"/>
                  </a:lnTo>
                  <a:lnTo>
                    <a:pt x="5435" y="37093"/>
                  </a:lnTo>
                  <a:lnTo>
                    <a:pt x="5558" y="37032"/>
                  </a:lnTo>
                  <a:lnTo>
                    <a:pt x="5558" y="36909"/>
                  </a:lnTo>
                  <a:lnTo>
                    <a:pt x="5497" y="36786"/>
                  </a:lnTo>
                  <a:lnTo>
                    <a:pt x="5466" y="36786"/>
                  </a:lnTo>
                  <a:lnTo>
                    <a:pt x="5374" y="36878"/>
                  </a:lnTo>
                  <a:lnTo>
                    <a:pt x="5282" y="36878"/>
                  </a:lnTo>
                  <a:lnTo>
                    <a:pt x="5282" y="36756"/>
                  </a:lnTo>
                  <a:lnTo>
                    <a:pt x="5374" y="36664"/>
                  </a:lnTo>
                  <a:lnTo>
                    <a:pt x="5528" y="36664"/>
                  </a:lnTo>
                  <a:lnTo>
                    <a:pt x="5620" y="36571"/>
                  </a:lnTo>
                  <a:lnTo>
                    <a:pt x="5835" y="36541"/>
                  </a:lnTo>
                  <a:lnTo>
                    <a:pt x="5896" y="36449"/>
                  </a:lnTo>
                  <a:lnTo>
                    <a:pt x="5988" y="36418"/>
                  </a:lnTo>
                  <a:lnTo>
                    <a:pt x="6050" y="36264"/>
                  </a:lnTo>
                  <a:lnTo>
                    <a:pt x="6080" y="36264"/>
                  </a:lnTo>
                  <a:lnTo>
                    <a:pt x="6142" y="36326"/>
                  </a:lnTo>
                  <a:lnTo>
                    <a:pt x="6203" y="36234"/>
                  </a:lnTo>
                  <a:lnTo>
                    <a:pt x="6479" y="36234"/>
                  </a:lnTo>
                  <a:lnTo>
                    <a:pt x="6541" y="36295"/>
                  </a:lnTo>
                  <a:lnTo>
                    <a:pt x="6664" y="36295"/>
                  </a:lnTo>
                  <a:lnTo>
                    <a:pt x="6633" y="36203"/>
                  </a:lnTo>
                  <a:lnTo>
                    <a:pt x="6479" y="36172"/>
                  </a:lnTo>
                  <a:lnTo>
                    <a:pt x="6449" y="36080"/>
                  </a:lnTo>
                  <a:lnTo>
                    <a:pt x="6357" y="36080"/>
                  </a:lnTo>
                  <a:lnTo>
                    <a:pt x="6050" y="36234"/>
                  </a:lnTo>
                  <a:lnTo>
                    <a:pt x="5957" y="36234"/>
                  </a:lnTo>
                  <a:lnTo>
                    <a:pt x="5865" y="36295"/>
                  </a:lnTo>
                  <a:lnTo>
                    <a:pt x="5835" y="36418"/>
                  </a:lnTo>
                  <a:lnTo>
                    <a:pt x="5742" y="36479"/>
                  </a:lnTo>
                  <a:lnTo>
                    <a:pt x="5620" y="36510"/>
                  </a:lnTo>
                  <a:lnTo>
                    <a:pt x="5528" y="36633"/>
                  </a:lnTo>
                  <a:lnTo>
                    <a:pt x="5435" y="36633"/>
                  </a:lnTo>
                  <a:lnTo>
                    <a:pt x="5405" y="36571"/>
                  </a:lnTo>
                  <a:lnTo>
                    <a:pt x="5435" y="36479"/>
                  </a:lnTo>
                  <a:lnTo>
                    <a:pt x="5343" y="36449"/>
                  </a:lnTo>
                  <a:lnTo>
                    <a:pt x="5343" y="36387"/>
                  </a:lnTo>
                  <a:lnTo>
                    <a:pt x="5435" y="36264"/>
                  </a:lnTo>
                  <a:lnTo>
                    <a:pt x="5313" y="36203"/>
                  </a:lnTo>
                  <a:lnTo>
                    <a:pt x="5220" y="36203"/>
                  </a:lnTo>
                  <a:lnTo>
                    <a:pt x="5128" y="36111"/>
                  </a:lnTo>
                  <a:lnTo>
                    <a:pt x="5128" y="36049"/>
                  </a:lnTo>
                  <a:lnTo>
                    <a:pt x="5343" y="35988"/>
                  </a:lnTo>
                  <a:lnTo>
                    <a:pt x="5405" y="35896"/>
                  </a:lnTo>
                  <a:lnTo>
                    <a:pt x="5497" y="35865"/>
                  </a:lnTo>
                  <a:lnTo>
                    <a:pt x="5558" y="35927"/>
                  </a:lnTo>
                  <a:lnTo>
                    <a:pt x="5681" y="35927"/>
                  </a:lnTo>
                  <a:lnTo>
                    <a:pt x="5804" y="35865"/>
                  </a:lnTo>
                  <a:lnTo>
                    <a:pt x="5957" y="35773"/>
                  </a:lnTo>
                  <a:lnTo>
                    <a:pt x="6050" y="35773"/>
                  </a:lnTo>
                  <a:lnTo>
                    <a:pt x="6080" y="35681"/>
                  </a:lnTo>
                  <a:lnTo>
                    <a:pt x="6050" y="35650"/>
                  </a:lnTo>
                  <a:lnTo>
                    <a:pt x="5957" y="35650"/>
                  </a:lnTo>
                  <a:lnTo>
                    <a:pt x="5804" y="35742"/>
                  </a:lnTo>
                  <a:lnTo>
                    <a:pt x="5681" y="35834"/>
                  </a:lnTo>
                  <a:lnTo>
                    <a:pt x="5620" y="35834"/>
                  </a:lnTo>
                  <a:lnTo>
                    <a:pt x="5497" y="35712"/>
                  </a:lnTo>
                  <a:lnTo>
                    <a:pt x="5435" y="35712"/>
                  </a:lnTo>
                  <a:lnTo>
                    <a:pt x="5374" y="35804"/>
                  </a:lnTo>
                  <a:lnTo>
                    <a:pt x="5220" y="35896"/>
                  </a:lnTo>
                  <a:lnTo>
                    <a:pt x="5220" y="35804"/>
                  </a:lnTo>
                  <a:lnTo>
                    <a:pt x="5128" y="35804"/>
                  </a:lnTo>
                  <a:lnTo>
                    <a:pt x="5067" y="35834"/>
                  </a:lnTo>
                  <a:lnTo>
                    <a:pt x="4944" y="35834"/>
                  </a:lnTo>
                  <a:lnTo>
                    <a:pt x="4975" y="35773"/>
                  </a:lnTo>
                  <a:lnTo>
                    <a:pt x="5067" y="35742"/>
                  </a:lnTo>
                  <a:lnTo>
                    <a:pt x="5313" y="35650"/>
                  </a:lnTo>
                  <a:lnTo>
                    <a:pt x="5528" y="35527"/>
                  </a:lnTo>
                  <a:lnTo>
                    <a:pt x="5650" y="35466"/>
                  </a:lnTo>
                  <a:lnTo>
                    <a:pt x="5865" y="35435"/>
                  </a:lnTo>
                  <a:lnTo>
                    <a:pt x="6019" y="35282"/>
                  </a:lnTo>
                  <a:lnTo>
                    <a:pt x="6264" y="35005"/>
                  </a:lnTo>
                  <a:lnTo>
                    <a:pt x="6541" y="34852"/>
                  </a:lnTo>
                  <a:lnTo>
                    <a:pt x="6725" y="34790"/>
                  </a:lnTo>
                  <a:lnTo>
                    <a:pt x="6848" y="34790"/>
                  </a:lnTo>
                  <a:lnTo>
                    <a:pt x="6909" y="34729"/>
                  </a:lnTo>
                  <a:lnTo>
                    <a:pt x="6909" y="34668"/>
                  </a:lnTo>
                  <a:lnTo>
                    <a:pt x="6817" y="34637"/>
                  </a:lnTo>
                  <a:lnTo>
                    <a:pt x="6602" y="34698"/>
                  </a:lnTo>
                  <a:lnTo>
                    <a:pt x="6203" y="34883"/>
                  </a:lnTo>
                  <a:lnTo>
                    <a:pt x="6019" y="35067"/>
                  </a:lnTo>
                  <a:lnTo>
                    <a:pt x="5896" y="35282"/>
                  </a:lnTo>
                  <a:lnTo>
                    <a:pt x="5742" y="35343"/>
                  </a:lnTo>
                  <a:lnTo>
                    <a:pt x="5466" y="35405"/>
                  </a:lnTo>
                  <a:lnTo>
                    <a:pt x="5374" y="35466"/>
                  </a:lnTo>
                  <a:lnTo>
                    <a:pt x="5036" y="35589"/>
                  </a:lnTo>
                  <a:lnTo>
                    <a:pt x="4944" y="35589"/>
                  </a:lnTo>
                  <a:lnTo>
                    <a:pt x="4913" y="35527"/>
                  </a:lnTo>
                  <a:lnTo>
                    <a:pt x="4975" y="35343"/>
                  </a:lnTo>
                  <a:lnTo>
                    <a:pt x="4975" y="35067"/>
                  </a:lnTo>
                  <a:lnTo>
                    <a:pt x="5067" y="34944"/>
                  </a:lnTo>
                  <a:lnTo>
                    <a:pt x="5159" y="34944"/>
                  </a:lnTo>
                  <a:lnTo>
                    <a:pt x="5282" y="35036"/>
                  </a:lnTo>
                  <a:lnTo>
                    <a:pt x="5374" y="35005"/>
                  </a:lnTo>
                  <a:lnTo>
                    <a:pt x="5558" y="35005"/>
                  </a:lnTo>
                  <a:lnTo>
                    <a:pt x="5712" y="35005"/>
                  </a:lnTo>
                  <a:lnTo>
                    <a:pt x="5650" y="34944"/>
                  </a:lnTo>
                  <a:lnTo>
                    <a:pt x="5558" y="34883"/>
                  </a:lnTo>
                  <a:lnTo>
                    <a:pt x="5405" y="34883"/>
                  </a:lnTo>
                  <a:lnTo>
                    <a:pt x="5313" y="34913"/>
                  </a:lnTo>
                  <a:lnTo>
                    <a:pt x="5220" y="34913"/>
                  </a:lnTo>
                  <a:lnTo>
                    <a:pt x="5190" y="34821"/>
                  </a:lnTo>
                  <a:lnTo>
                    <a:pt x="5190" y="34729"/>
                  </a:lnTo>
                  <a:lnTo>
                    <a:pt x="5343" y="34729"/>
                  </a:lnTo>
                  <a:lnTo>
                    <a:pt x="5466" y="34790"/>
                  </a:lnTo>
                  <a:lnTo>
                    <a:pt x="5589" y="34790"/>
                  </a:lnTo>
                  <a:lnTo>
                    <a:pt x="5742" y="34729"/>
                  </a:lnTo>
                  <a:lnTo>
                    <a:pt x="5742" y="34698"/>
                  </a:lnTo>
                  <a:lnTo>
                    <a:pt x="5620" y="34637"/>
                  </a:lnTo>
                  <a:lnTo>
                    <a:pt x="5558" y="34637"/>
                  </a:lnTo>
                  <a:lnTo>
                    <a:pt x="5528" y="34606"/>
                  </a:lnTo>
                  <a:lnTo>
                    <a:pt x="5528" y="34545"/>
                  </a:lnTo>
                  <a:lnTo>
                    <a:pt x="5650" y="34514"/>
                  </a:lnTo>
                  <a:lnTo>
                    <a:pt x="5712" y="34545"/>
                  </a:lnTo>
                  <a:lnTo>
                    <a:pt x="5773" y="34483"/>
                  </a:lnTo>
                  <a:lnTo>
                    <a:pt x="5896" y="34545"/>
                  </a:lnTo>
                  <a:lnTo>
                    <a:pt x="5957" y="34514"/>
                  </a:lnTo>
                  <a:lnTo>
                    <a:pt x="5927" y="34391"/>
                  </a:lnTo>
                  <a:lnTo>
                    <a:pt x="5927" y="34299"/>
                  </a:lnTo>
                  <a:lnTo>
                    <a:pt x="5896" y="34268"/>
                  </a:lnTo>
                  <a:lnTo>
                    <a:pt x="5804" y="34268"/>
                  </a:lnTo>
                  <a:lnTo>
                    <a:pt x="5742" y="34330"/>
                  </a:lnTo>
                  <a:lnTo>
                    <a:pt x="5620" y="34330"/>
                  </a:lnTo>
                  <a:lnTo>
                    <a:pt x="5251" y="34207"/>
                  </a:lnTo>
                  <a:lnTo>
                    <a:pt x="5098" y="34207"/>
                  </a:lnTo>
                  <a:lnTo>
                    <a:pt x="5006" y="34146"/>
                  </a:lnTo>
                  <a:lnTo>
                    <a:pt x="5006" y="34084"/>
                  </a:lnTo>
                  <a:lnTo>
                    <a:pt x="5190" y="34084"/>
                  </a:lnTo>
                  <a:lnTo>
                    <a:pt x="5282" y="34115"/>
                  </a:lnTo>
                  <a:lnTo>
                    <a:pt x="5343" y="34084"/>
                  </a:lnTo>
                  <a:lnTo>
                    <a:pt x="5313" y="34054"/>
                  </a:lnTo>
                  <a:lnTo>
                    <a:pt x="5159" y="34054"/>
                  </a:lnTo>
                  <a:lnTo>
                    <a:pt x="5128" y="33992"/>
                  </a:lnTo>
                  <a:lnTo>
                    <a:pt x="5128" y="33931"/>
                  </a:lnTo>
                  <a:lnTo>
                    <a:pt x="5374" y="33931"/>
                  </a:lnTo>
                  <a:lnTo>
                    <a:pt x="5405" y="33869"/>
                  </a:lnTo>
                  <a:lnTo>
                    <a:pt x="5558" y="33869"/>
                  </a:lnTo>
                  <a:lnTo>
                    <a:pt x="6111" y="33900"/>
                  </a:lnTo>
                  <a:lnTo>
                    <a:pt x="6203" y="33869"/>
                  </a:lnTo>
                  <a:lnTo>
                    <a:pt x="6418" y="33900"/>
                  </a:lnTo>
                  <a:lnTo>
                    <a:pt x="6479" y="33869"/>
                  </a:lnTo>
                  <a:lnTo>
                    <a:pt x="6479" y="33777"/>
                  </a:lnTo>
                  <a:lnTo>
                    <a:pt x="6295" y="33716"/>
                  </a:lnTo>
                  <a:lnTo>
                    <a:pt x="6050" y="33716"/>
                  </a:lnTo>
                  <a:lnTo>
                    <a:pt x="5773" y="33777"/>
                  </a:lnTo>
                  <a:lnTo>
                    <a:pt x="5620" y="33777"/>
                  </a:lnTo>
                  <a:lnTo>
                    <a:pt x="5589" y="33746"/>
                  </a:lnTo>
                  <a:lnTo>
                    <a:pt x="5497" y="33716"/>
                  </a:lnTo>
                  <a:lnTo>
                    <a:pt x="5343" y="33746"/>
                  </a:lnTo>
                  <a:lnTo>
                    <a:pt x="5220" y="33839"/>
                  </a:lnTo>
                  <a:lnTo>
                    <a:pt x="5190" y="33808"/>
                  </a:lnTo>
                  <a:lnTo>
                    <a:pt x="5190" y="33685"/>
                  </a:lnTo>
                  <a:lnTo>
                    <a:pt x="5251" y="33562"/>
                  </a:lnTo>
                  <a:lnTo>
                    <a:pt x="5405" y="33501"/>
                  </a:lnTo>
                  <a:lnTo>
                    <a:pt x="5528" y="33409"/>
                  </a:lnTo>
                  <a:lnTo>
                    <a:pt x="5681" y="33347"/>
                  </a:lnTo>
                  <a:lnTo>
                    <a:pt x="5742" y="33194"/>
                  </a:lnTo>
                  <a:lnTo>
                    <a:pt x="5865" y="33102"/>
                  </a:lnTo>
                  <a:lnTo>
                    <a:pt x="5957" y="33102"/>
                  </a:lnTo>
                  <a:lnTo>
                    <a:pt x="5988" y="33163"/>
                  </a:lnTo>
                  <a:lnTo>
                    <a:pt x="6142" y="33163"/>
                  </a:lnTo>
                  <a:lnTo>
                    <a:pt x="6234" y="33132"/>
                  </a:lnTo>
                  <a:lnTo>
                    <a:pt x="6326" y="33132"/>
                  </a:lnTo>
                  <a:lnTo>
                    <a:pt x="6387" y="33163"/>
                  </a:lnTo>
                  <a:lnTo>
                    <a:pt x="6541" y="33224"/>
                  </a:lnTo>
                  <a:lnTo>
                    <a:pt x="6694" y="33378"/>
                  </a:lnTo>
                  <a:lnTo>
                    <a:pt x="6848" y="33378"/>
                  </a:lnTo>
                  <a:lnTo>
                    <a:pt x="7001" y="33439"/>
                  </a:lnTo>
                  <a:lnTo>
                    <a:pt x="7186" y="33624"/>
                  </a:lnTo>
                  <a:lnTo>
                    <a:pt x="7339" y="33716"/>
                  </a:lnTo>
                  <a:lnTo>
                    <a:pt x="7585" y="33777"/>
                  </a:lnTo>
                  <a:lnTo>
                    <a:pt x="7677" y="33716"/>
                  </a:lnTo>
                  <a:lnTo>
                    <a:pt x="7738" y="33716"/>
                  </a:lnTo>
                  <a:lnTo>
                    <a:pt x="7769" y="33685"/>
                  </a:lnTo>
                  <a:lnTo>
                    <a:pt x="7738" y="33593"/>
                  </a:lnTo>
                  <a:lnTo>
                    <a:pt x="7616" y="33624"/>
                  </a:lnTo>
                  <a:lnTo>
                    <a:pt x="7554" y="33685"/>
                  </a:lnTo>
                  <a:lnTo>
                    <a:pt x="7431" y="33654"/>
                  </a:lnTo>
                  <a:lnTo>
                    <a:pt x="7278" y="33562"/>
                  </a:lnTo>
                  <a:lnTo>
                    <a:pt x="7124" y="33317"/>
                  </a:lnTo>
                  <a:lnTo>
                    <a:pt x="7124" y="33255"/>
                  </a:lnTo>
                  <a:lnTo>
                    <a:pt x="7186" y="33255"/>
                  </a:lnTo>
                  <a:lnTo>
                    <a:pt x="7431" y="33255"/>
                  </a:lnTo>
                  <a:lnTo>
                    <a:pt x="7646" y="33194"/>
                  </a:lnTo>
                  <a:lnTo>
                    <a:pt x="7708" y="33102"/>
                  </a:lnTo>
                  <a:lnTo>
                    <a:pt x="7677" y="33010"/>
                  </a:lnTo>
                  <a:lnTo>
                    <a:pt x="7493" y="32979"/>
                  </a:lnTo>
                  <a:lnTo>
                    <a:pt x="7401" y="33010"/>
                  </a:lnTo>
                  <a:lnTo>
                    <a:pt x="7401" y="33040"/>
                  </a:lnTo>
                  <a:lnTo>
                    <a:pt x="7462" y="33102"/>
                  </a:lnTo>
                  <a:lnTo>
                    <a:pt x="7401" y="33132"/>
                  </a:lnTo>
                  <a:lnTo>
                    <a:pt x="7186" y="33132"/>
                  </a:lnTo>
                  <a:lnTo>
                    <a:pt x="7094" y="33071"/>
                  </a:lnTo>
                  <a:lnTo>
                    <a:pt x="7094" y="32948"/>
                  </a:lnTo>
                  <a:lnTo>
                    <a:pt x="7155" y="32917"/>
                  </a:lnTo>
                  <a:lnTo>
                    <a:pt x="7247" y="32917"/>
                  </a:lnTo>
                  <a:lnTo>
                    <a:pt x="7278" y="32856"/>
                  </a:lnTo>
                  <a:lnTo>
                    <a:pt x="7216" y="32764"/>
                  </a:lnTo>
                  <a:lnTo>
                    <a:pt x="7124" y="32764"/>
                  </a:lnTo>
                  <a:lnTo>
                    <a:pt x="7094" y="32825"/>
                  </a:lnTo>
                  <a:lnTo>
                    <a:pt x="7001" y="32795"/>
                  </a:lnTo>
                  <a:lnTo>
                    <a:pt x="6940" y="32795"/>
                  </a:lnTo>
                  <a:lnTo>
                    <a:pt x="6940" y="32856"/>
                  </a:lnTo>
                  <a:lnTo>
                    <a:pt x="6971" y="32948"/>
                  </a:lnTo>
                  <a:lnTo>
                    <a:pt x="6971" y="33040"/>
                  </a:lnTo>
                  <a:lnTo>
                    <a:pt x="6879" y="33163"/>
                  </a:lnTo>
                  <a:lnTo>
                    <a:pt x="6756" y="33224"/>
                  </a:lnTo>
                  <a:lnTo>
                    <a:pt x="6664" y="33194"/>
                  </a:lnTo>
                  <a:lnTo>
                    <a:pt x="6510" y="32979"/>
                  </a:lnTo>
                  <a:lnTo>
                    <a:pt x="6387" y="32979"/>
                  </a:lnTo>
                  <a:lnTo>
                    <a:pt x="6295" y="32948"/>
                  </a:lnTo>
                  <a:lnTo>
                    <a:pt x="6295" y="32856"/>
                  </a:lnTo>
                  <a:lnTo>
                    <a:pt x="6234" y="32856"/>
                  </a:lnTo>
                  <a:lnTo>
                    <a:pt x="6172" y="32917"/>
                  </a:lnTo>
                  <a:lnTo>
                    <a:pt x="5988" y="32948"/>
                  </a:lnTo>
                  <a:lnTo>
                    <a:pt x="5865" y="32948"/>
                  </a:lnTo>
                  <a:lnTo>
                    <a:pt x="5742" y="33040"/>
                  </a:lnTo>
                  <a:lnTo>
                    <a:pt x="5589" y="33224"/>
                  </a:lnTo>
                  <a:lnTo>
                    <a:pt x="5466" y="33255"/>
                  </a:lnTo>
                  <a:lnTo>
                    <a:pt x="5405" y="33224"/>
                  </a:lnTo>
                  <a:lnTo>
                    <a:pt x="5405" y="33163"/>
                  </a:lnTo>
                  <a:lnTo>
                    <a:pt x="5589" y="32948"/>
                  </a:lnTo>
                  <a:lnTo>
                    <a:pt x="5681" y="32917"/>
                  </a:lnTo>
                  <a:lnTo>
                    <a:pt x="5712" y="32856"/>
                  </a:lnTo>
                  <a:lnTo>
                    <a:pt x="5712" y="32795"/>
                  </a:lnTo>
                  <a:lnTo>
                    <a:pt x="5773" y="32795"/>
                  </a:lnTo>
                  <a:lnTo>
                    <a:pt x="5865" y="32702"/>
                  </a:lnTo>
                  <a:lnTo>
                    <a:pt x="5865" y="32672"/>
                  </a:lnTo>
                  <a:lnTo>
                    <a:pt x="5927" y="32549"/>
                  </a:lnTo>
                  <a:lnTo>
                    <a:pt x="5988" y="32549"/>
                  </a:lnTo>
                  <a:lnTo>
                    <a:pt x="6111" y="32641"/>
                  </a:lnTo>
                  <a:lnTo>
                    <a:pt x="6264" y="32733"/>
                  </a:lnTo>
                  <a:lnTo>
                    <a:pt x="6510" y="32733"/>
                  </a:lnTo>
                  <a:lnTo>
                    <a:pt x="6479" y="32672"/>
                  </a:lnTo>
                  <a:lnTo>
                    <a:pt x="6387" y="32641"/>
                  </a:lnTo>
                  <a:lnTo>
                    <a:pt x="6295" y="32641"/>
                  </a:lnTo>
                  <a:lnTo>
                    <a:pt x="6234" y="32580"/>
                  </a:lnTo>
                  <a:lnTo>
                    <a:pt x="6019" y="32395"/>
                  </a:lnTo>
                  <a:lnTo>
                    <a:pt x="5988" y="32273"/>
                  </a:lnTo>
                  <a:lnTo>
                    <a:pt x="5896" y="32211"/>
                  </a:lnTo>
                  <a:lnTo>
                    <a:pt x="5865" y="32150"/>
                  </a:lnTo>
                  <a:lnTo>
                    <a:pt x="5927" y="32119"/>
                  </a:lnTo>
                  <a:lnTo>
                    <a:pt x="6111" y="32180"/>
                  </a:lnTo>
                  <a:lnTo>
                    <a:pt x="6264" y="32395"/>
                  </a:lnTo>
                  <a:lnTo>
                    <a:pt x="6418" y="32518"/>
                  </a:lnTo>
                  <a:lnTo>
                    <a:pt x="6449" y="32488"/>
                  </a:lnTo>
                  <a:lnTo>
                    <a:pt x="6387" y="32365"/>
                  </a:lnTo>
                  <a:lnTo>
                    <a:pt x="6357" y="32242"/>
                  </a:lnTo>
                  <a:lnTo>
                    <a:pt x="6387" y="32242"/>
                  </a:lnTo>
                  <a:lnTo>
                    <a:pt x="6479" y="32334"/>
                  </a:lnTo>
                  <a:lnTo>
                    <a:pt x="6541" y="32426"/>
                  </a:lnTo>
                  <a:lnTo>
                    <a:pt x="6817" y="32610"/>
                  </a:lnTo>
                  <a:lnTo>
                    <a:pt x="6909" y="32580"/>
                  </a:lnTo>
                  <a:lnTo>
                    <a:pt x="6971" y="32549"/>
                  </a:lnTo>
                  <a:lnTo>
                    <a:pt x="7155" y="32549"/>
                  </a:lnTo>
                  <a:lnTo>
                    <a:pt x="7216" y="32610"/>
                  </a:lnTo>
                  <a:lnTo>
                    <a:pt x="7370" y="32733"/>
                  </a:lnTo>
                  <a:lnTo>
                    <a:pt x="7523" y="32795"/>
                  </a:lnTo>
                  <a:lnTo>
                    <a:pt x="7554" y="32825"/>
                  </a:lnTo>
                  <a:lnTo>
                    <a:pt x="7677" y="32825"/>
                  </a:lnTo>
                  <a:lnTo>
                    <a:pt x="7677" y="32795"/>
                  </a:lnTo>
                  <a:lnTo>
                    <a:pt x="7523" y="32641"/>
                  </a:lnTo>
                  <a:lnTo>
                    <a:pt x="7216" y="32395"/>
                  </a:lnTo>
                  <a:lnTo>
                    <a:pt x="7155" y="32303"/>
                  </a:lnTo>
                  <a:lnTo>
                    <a:pt x="7155" y="32242"/>
                  </a:lnTo>
                  <a:lnTo>
                    <a:pt x="7370" y="32180"/>
                  </a:lnTo>
                  <a:lnTo>
                    <a:pt x="7370" y="32088"/>
                  </a:lnTo>
                  <a:lnTo>
                    <a:pt x="7401" y="31966"/>
                  </a:lnTo>
                  <a:lnTo>
                    <a:pt x="7493" y="31935"/>
                  </a:lnTo>
                  <a:lnTo>
                    <a:pt x="7493" y="31904"/>
                  </a:lnTo>
                  <a:lnTo>
                    <a:pt x="7370" y="31904"/>
                  </a:lnTo>
                  <a:lnTo>
                    <a:pt x="7278" y="31966"/>
                  </a:lnTo>
                  <a:lnTo>
                    <a:pt x="7063" y="31966"/>
                  </a:lnTo>
                  <a:lnTo>
                    <a:pt x="7001" y="32027"/>
                  </a:lnTo>
                  <a:lnTo>
                    <a:pt x="7032" y="32058"/>
                  </a:lnTo>
                  <a:lnTo>
                    <a:pt x="7155" y="32150"/>
                  </a:lnTo>
                  <a:lnTo>
                    <a:pt x="7094" y="32211"/>
                  </a:lnTo>
                  <a:lnTo>
                    <a:pt x="6909" y="32211"/>
                  </a:lnTo>
                  <a:lnTo>
                    <a:pt x="6848" y="32242"/>
                  </a:lnTo>
                  <a:lnTo>
                    <a:pt x="6725" y="32211"/>
                  </a:lnTo>
                  <a:lnTo>
                    <a:pt x="6572" y="32242"/>
                  </a:lnTo>
                  <a:lnTo>
                    <a:pt x="6510" y="32150"/>
                  </a:lnTo>
                  <a:lnTo>
                    <a:pt x="6387" y="32088"/>
                  </a:lnTo>
                  <a:lnTo>
                    <a:pt x="6357" y="32027"/>
                  </a:lnTo>
                  <a:lnTo>
                    <a:pt x="6418" y="31966"/>
                  </a:lnTo>
                  <a:lnTo>
                    <a:pt x="6510" y="31904"/>
                  </a:lnTo>
                  <a:lnTo>
                    <a:pt x="6418" y="31904"/>
                  </a:lnTo>
                  <a:lnTo>
                    <a:pt x="6264" y="31935"/>
                  </a:lnTo>
                  <a:lnTo>
                    <a:pt x="6234" y="31904"/>
                  </a:lnTo>
                  <a:lnTo>
                    <a:pt x="6449" y="31843"/>
                  </a:lnTo>
                  <a:lnTo>
                    <a:pt x="6664" y="31751"/>
                  </a:lnTo>
                  <a:lnTo>
                    <a:pt x="6756" y="31689"/>
                  </a:lnTo>
                  <a:lnTo>
                    <a:pt x="6940" y="31689"/>
                  </a:lnTo>
                  <a:lnTo>
                    <a:pt x="6971" y="31720"/>
                  </a:lnTo>
                  <a:lnTo>
                    <a:pt x="7124" y="31689"/>
                  </a:lnTo>
                  <a:lnTo>
                    <a:pt x="7278" y="31689"/>
                  </a:lnTo>
                  <a:lnTo>
                    <a:pt x="7431" y="31720"/>
                  </a:lnTo>
                  <a:lnTo>
                    <a:pt x="7431" y="31628"/>
                  </a:lnTo>
                  <a:lnTo>
                    <a:pt x="7523" y="31597"/>
                  </a:lnTo>
                  <a:lnTo>
                    <a:pt x="7585" y="31536"/>
                  </a:lnTo>
                  <a:lnTo>
                    <a:pt x="7677" y="31505"/>
                  </a:lnTo>
                  <a:lnTo>
                    <a:pt x="7708" y="31413"/>
                  </a:lnTo>
                  <a:lnTo>
                    <a:pt x="7677" y="31413"/>
                  </a:lnTo>
                  <a:lnTo>
                    <a:pt x="7554" y="31505"/>
                  </a:lnTo>
                  <a:lnTo>
                    <a:pt x="7493" y="31505"/>
                  </a:lnTo>
                  <a:lnTo>
                    <a:pt x="7431" y="31444"/>
                  </a:lnTo>
                  <a:lnTo>
                    <a:pt x="7523" y="31321"/>
                  </a:lnTo>
                  <a:lnTo>
                    <a:pt x="7616" y="31014"/>
                  </a:lnTo>
                  <a:lnTo>
                    <a:pt x="7616" y="30860"/>
                  </a:lnTo>
                  <a:lnTo>
                    <a:pt x="7677" y="30829"/>
                  </a:lnTo>
                  <a:lnTo>
                    <a:pt x="7738" y="30860"/>
                  </a:lnTo>
                  <a:lnTo>
                    <a:pt x="7831" y="31014"/>
                  </a:lnTo>
                  <a:lnTo>
                    <a:pt x="7800" y="31044"/>
                  </a:lnTo>
                  <a:lnTo>
                    <a:pt x="7800" y="31136"/>
                  </a:lnTo>
                  <a:lnTo>
                    <a:pt x="7923" y="31167"/>
                  </a:lnTo>
                  <a:lnTo>
                    <a:pt x="8015" y="31167"/>
                  </a:lnTo>
                  <a:lnTo>
                    <a:pt x="8076" y="31229"/>
                  </a:lnTo>
                  <a:lnTo>
                    <a:pt x="8168" y="31229"/>
                  </a:lnTo>
                  <a:lnTo>
                    <a:pt x="8199" y="31198"/>
                  </a:lnTo>
                  <a:lnTo>
                    <a:pt x="8260" y="31198"/>
                  </a:lnTo>
                  <a:lnTo>
                    <a:pt x="8353" y="31198"/>
                  </a:lnTo>
                  <a:lnTo>
                    <a:pt x="8353" y="31136"/>
                  </a:lnTo>
                  <a:lnTo>
                    <a:pt x="8260" y="31075"/>
                  </a:lnTo>
                  <a:lnTo>
                    <a:pt x="8045" y="31044"/>
                  </a:lnTo>
                  <a:lnTo>
                    <a:pt x="8045" y="31014"/>
                  </a:lnTo>
                  <a:lnTo>
                    <a:pt x="8168" y="30983"/>
                  </a:lnTo>
                  <a:lnTo>
                    <a:pt x="8353" y="30952"/>
                  </a:lnTo>
                  <a:lnTo>
                    <a:pt x="8353" y="30891"/>
                  </a:lnTo>
                  <a:lnTo>
                    <a:pt x="8260" y="30829"/>
                  </a:lnTo>
                  <a:lnTo>
                    <a:pt x="8199" y="30829"/>
                  </a:lnTo>
                  <a:lnTo>
                    <a:pt x="8138" y="30768"/>
                  </a:lnTo>
                  <a:lnTo>
                    <a:pt x="8045" y="30737"/>
                  </a:lnTo>
                  <a:lnTo>
                    <a:pt x="7984" y="30768"/>
                  </a:lnTo>
                  <a:lnTo>
                    <a:pt x="7923" y="30768"/>
                  </a:lnTo>
                  <a:lnTo>
                    <a:pt x="7769" y="30768"/>
                  </a:lnTo>
                  <a:lnTo>
                    <a:pt x="7769" y="30676"/>
                  </a:lnTo>
                  <a:lnTo>
                    <a:pt x="7861" y="30614"/>
                  </a:lnTo>
                  <a:lnTo>
                    <a:pt x="7923" y="30614"/>
                  </a:lnTo>
                  <a:lnTo>
                    <a:pt x="8045" y="30430"/>
                  </a:lnTo>
                  <a:lnTo>
                    <a:pt x="8138" y="30369"/>
                  </a:lnTo>
                  <a:lnTo>
                    <a:pt x="8168" y="30369"/>
                  </a:lnTo>
                  <a:lnTo>
                    <a:pt x="8260" y="30369"/>
                  </a:lnTo>
                  <a:lnTo>
                    <a:pt x="8353" y="30369"/>
                  </a:lnTo>
                  <a:lnTo>
                    <a:pt x="8353" y="30277"/>
                  </a:lnTo>
                  <a:lnTo>
                    <a:pt x="8260" y="30246"/>
                  </a:lnTo>
                  <a:lnTo>
                    <a:pt x="8107" y="30246"/>
                  </a:lnTo>
                  <a:lnTo>
                    <a:pt x="8076" y="30215"/>
                  </a:lnTo>
                  <a:lnTo>
                    <a:pt x="8107" y="30154"/>
                  </a:lnTo>
                  <a:lnTo>
                    <a:pt x="8291" y="30062"/>
                  </a:lnTo>
                  <a:lnTo>
                    <a:pt x="8353" y="30000"/>
                  </a:lnTo>
                  <a:lnTo>
                    <a:pt x="8475" y="29939"/>
                  </a:lnTo>
                  <a:lnTo>
                    <a:pt x="8475" y="29908"/>
                  </a:lnTo>
                  <a:lnTo>
                    <a:pt x="8567" y="29816"/>
                  </a:lnTo>
                  <a:lnTo>
                    <a:pt x="8506" y="29724"/>
                  </a:lnTo>
                  <a:lnTo>
                    <a:pt x="8445" y="29724"/>
                  </a:lnTo>
                  <a:lnTo>
                    <a:pt x="8445" y="29663"/>
                  </a:lnTo>
                  <a:lnTo>
                    <a:pt x="8537" y="29632"/>
                  </a:lnTo>
                  <a:lnTo>
                    <a:pt x="8660" y="29632"/>
                  </a:lnTo>
                  <a:lnTo>
                    <a:pt x="8660" y="29509"/>
                  </a:lnTo>
                  <a:lnTo>
                    <a:pt x="8567" y="29478"/>
                  </a:lnTo>
                  <a:lnTo>
                    <a:pt x="8414" y="29478"/>
                  </a:lnTo>
                  <a:lnTo>
                    <a:pt x="8291" y="29570"/>
                  </a:lnTo>
                  <a:lnTo>
                    <a:pt x="8138" y="29570"/>
                  </a:lnTo>
                  <a:lnTo>
                    <a:pt x="8045" y="29478"/>
                  </a:lnTo>
                  <a:lnTo>
                    <a:pt x="7953" y="29540"/>
                  </a:lnTo>
                  <a:lnTo>
                    <a:pt x="7831" y="29540"/>
                  </a:lnTo>
                  <a:lnTo>
                    <a:pt x="7769" y="29448"/>
                  </a:lnTo>
                  <a:lnTo>
                    <a:pt x="7677" y="29478"/>
                  </a:lnTo>
                  <a:lnTo>
                    <a:pt x="7554" y="29448"/>
                  </a:lnTo>
                  <a:lnTo>
                    <a:pt x="7462" y="29325"/>
                  </a:lnTo>
                  <a:lnTo>
                    <a:pt x="7278" y="29325"/>
                  </a:lnTo>
                  <a:lnTo>
                    <a:pt x="7186" y="29294"/>
                  </a:lnTo>
                  <a:lnTo>
                    <a:pt x="7186" y="29202"/>
                  </a:lnTo>
                  <a:lnTo>
                    <a:pt x="7124" y="29048"/>
                  </a:lnTo>
                  <a:lnTo>
                    <a:pt x="6940" y="28926"/>
                  </a:lnTo>
                  <a:lnTo>
                    <a:pt x="6664" y="28803"/>
                  </a:lnTo>
                  <a:lnTo>
                    <a:pt x="6418" y="28741"/>
                  </a:lnTo>
                  <a:lnTo>
                    <a:pt x="6264" y="28557"/>
                  </a:lnTo>
                  <a:lnTo>
                    <a:pt x="6264" y="28496"/>
                  </a:lnTo>
                  <a:lnTo>
                    <a:pt x="6203" y="28281"/>
                  </a:lnTo>
                  <a:lnTo>
                    <a:pt x="6111" y="28158"/>
                  </a:lnTo>
                  <a:lnTo>
                    <a:pt x="6050" y="28097"/>
                  </a:lnTo>
                  <a:lnTo>
                    <a:pt x="6050" y="28004"/>
                  </a:lnTo>
                  <a:lnTo>
                    <a:pt x="6203" y="27882"/>
                  </a:lnTo>
                  <a:lnTo>
                    <a:pt x="6357" y="27882"/>
                  </a:lnTo>
                  <a:lnTo>
                    <a:pt x="6449" y="27820"/>
                  </a:lnTo>
                  <a:lnTo>
                    <a:pt x="6541" y="27882"/>
                  </a:lnTo>
                  <a:lnTo>
                    <a:pt x="6694" y="27882"/>
                  </a:lnTo>
                  <a:lnTo>
                    <a:pt x="6848" y="28004"/>
                  </a:lnTo>
                  <a:lnTo>
                    <a:pt x="7001" y="28035"/>
                  </a:lnTo>
                  <a:lnTo>
                    <a:pt x="7124" y="28035"/>
                  </a:lnTo>
                  <a:lnTo>
                    <a:pt x="7186" y="28066"/>
                  </a:lnTo>
                  <a:lnTo>
                    <a:pt x="7339" y="28066"/>
                  </a:lnTo>
                  <a:lnTo>
                    <a:pt x="7462" y="28127"/>
                  </a:lnTo>
                  <a:lnTo>
                    <a:pt x="7554" y="28189"/>
                  </a:lnTo>
                  <a:lnTo>
                    <a:pt x="7646" y="28219"/>
                  </a:lnTo>
                  <a:lnTo>
                    <a:pt x="7738" y="28312"/>
                  </a:lnTo>
                  <a:lnTo>
                    <a:pt x="7831" y="28619"/>
                  </a:lnTo>
                  <a:lnTo>
                    <a:pt x="7953" y="28772"/>
                  </a:lnTo>
                  <a:lnTo>
                    <a:pt x="8076" y="28864"/>
                  </a:lnTo>
                  <a:lnTo>
                    <a:pt x="8199" y="28956"/>
                  </a:lnTo>
                  <a:lnTo>
                    <a:pt x="8353" y="29018"/>
                  </a:lnTo>
                  <a:lnTo>
                    <a:pt x="8445" y="28987"/>
                  </a:lnTo>
                  <a:lnTo>
                    <a:pt x="8537" y="28864"/>
                  </a:lnTo>
                  <a:lnTo>
                    <a:pt x="8475" y="28834"/>
                  </a:lnTo>
                  <a:lnTo>
                    <a:pt x="8414" y="28895"/>
                  </a:lnTo>
                  <a:lnTo>
                    <a:pt x="8322" y="28895"/>
                  </a:lnTo>
                  <a:lnTo>
                    <a:pt x="8230" y="28803"/>
                  </a:lnTo>
                  <a:lnTo>
                    <a:pt x="8076" y="28619"/>
                  </a:lnTo>
                  <a:lnTo>
                    <a:pt x="8076" y="28557"/>
                  </a:lnTo>
                  <a:lnTo>
                    <a:pt x="8107" y="28557"/>
                  </a:lnTo>
                  <a:lnTo>
                    <a:pt x="8260" y="28711"/>
                  </a:lnTo>
                  <a:lnTo>
                    <a:pt x="8322" y="28711"/>
                  </a:lnTo>
                  <a:lnTo>
                    <a:pt x="8322" y="28619"/>
                  </a:lnTo>
                  <a:lnTo>
                    <a:pt x="8414" y="28619"/>
                  </a:lnTo>
                  <a:lnTo>
                    <a:pt x="8414" y="28557"/>
                  </a:lnTo>
                  <a:lnTo>
                    <a:pt x="8230" y="28434"/>
                  </a:lnTo>
                  <a:lnTo>
                    <a:pt x="8045" y="28281"/>
                  </a:lnTo>
                  <a:lnTo>
                    <a:pt x="7984" y="28158"/>
                  </a:lnTo>
                  <a:lnTo>
                    <a:pt x="8015" y="28097"/>
                  </a:lnTo>
                  <a:lnTo>
                    <a:pt x="8076" y="28097"/>
                  </a:lnTo>
                  <a:lnTo>
                    <a:pt x="8168" y="28250"/>
                  </a:lnTo>
                  <a:lnTo>
                    <a:pt x="8260" y="28250"/>
                  </a:lnTo>
                  <a:lnTo>
                    <a:pt x="8199" y="28097"/>
                  </a:lnTo>
                  <a:lnTo>
                    <a:pt x="8045" y="27943"/>
                  </a:lnTo>
                  <a:lnTo>
                    <a:pt x="7892" y="27820"/>
                  </a:lnTo>
                  <a:lnTo>
                    <a:pt x="7861" y="27728"/>
                  </a:lnTo>
                  <a:lnTo>
                    <a:pt x="7892" y="27667"/>
                  </a:lnTo>
                  <a:lnTo>
                    <a:pt x="8045" y="27728"/>
                  </a:lnTo>
                  <a:lnTo>
                    <a:pt x="8353" y="27851"/>
                  </a:lnTo>
                  <a:lnTo>
                    <a:pt x="8445" y="27790"/>
                  </a:lnTo>
                  <a:lnTo>
                    <a:pt x="8445" y="27697"/>
                  </a:lnTo>
                  <a:lnTo>
                    <a:pt x="8322" y="27544"/>
                  </a:lnTo>
                  <a:lnTo>
                    <a:pt x="8260" y="27544"/>
                  </a:lnTo>
                  <a:lnTo>
                    <a:pt x="8168" y="27605"/>
                  </a:lnTo>
                  <a:lnTo>
                    <a:pt x="8045" y="27605"/>
                  </a:lnTo>
                  <a:lnTo>
                    <a:pt x="7892" y="27605"/>
                  </a:lnTo>
                  <a:lnTo>
                    <a:pt x="7861" y="27513"/>
                  </a:lnTo>
                  <a:lnTo>
                    <a:pt x="7892" y="27452"/>
                  </a:lnTo>
                  <a:lnTo>
                    <a:pt x="8107" y="27360"/>
                  </a:lnTo>
                  <a:lnTo>
                    <a:pt x="8168" y="27390"/>
                  </a:lnTo>
                  <a:lnTo>
                    <a:pt x="8291" y="27452"/>
                  </a:lnTo>
                  <a:lnTo>
                    <a:pt x="8291" y="27390"/>
                  </a:lnTo>
                  <a:lnTo>
                    <a:pt x="8291" y="27298"/>
                  </a:lnTo>
                  <a:lnTo>
                    <a:pt x="8199" y="27175"/>
                  </a:lnTo>
                  <a:lnTo>
                    <a:pt x="8138" y="27175"/>
                  </a:lnTo>
                  <a:lnTo>
                    <a:pt x="8107" y="27237"/>
                  </a:lnTo>
                  <a:lnTo>
                    <a:pt x="8045" y="27237"/>
                  </a:lnTo>
                  <a:lnTo>
                    <a:pt x="7984" y="27298"/>
                  </a:lnTo>
                  <a:lnTo>
                    <a:pt x="7769" y="27482"/>
                  </a:lnTo>
                  <a:lnTo>
                    <a:pt x="7708" y="27482"/>
                  </a:lnTo>
                  <a:lnTo>
                    <a:pt x="7708" y="27390"/>
                  </a:lnTo>
                  <a:lnTo>
                    <a:pt x="7800" y="27329"/>
                  </a:lnTo>
                  <a:lnTo>
                    <a:pt x="7831" y="27206"/>
                  </a:lnTo>
                  <a:lnTo>
                    <a:pt x="7923" y="27083"/>
                  </a:lnTo>
                  <a:lnTo>
                    <a:pt x="7984" y="27083"/>
                  </a:lnTo>
                  <a:lnTo>
                    <a:pt x="8076" y="27083"/>
                  </a:lnTo>
                  <a:lnTo>
                    <a:pt x="8199" y="26991"/>
                  </a:lnTo>
                  <a:lnTo>
                    <a:pt x="8322" y="26960"/>
                  </a:lnTo>
                  <a:lnTo>
                    <a:pt x="8353" y="26899"/>
                  </a:lnTo>
                  <a:lnTo>
                    <a:pt x="8322" y="26868"/>
                  </a:lnTo>
                  <a:lnTo>
                    <a:pt x="8138" y="26868"/>
                  </a:lnTo>
                  <a:lnTo>
                    <a:pt x="8015" y="26960"/>
                  </a:lnTo>
                  <a:lnTo>
                    <a:pt x="7923" y="26991"/>
                  </a:lnTo>
                  <a:lnTo>
                    <a:pt x="7861" y="26960"/>
                  </a:lnTo>
                  <a:lnTo>
                    <a:pt x="7677" y="26991"/>
                  </a:lnTo>
                  <a:lnTo>
                    <a:pt x="7616" y="26930"/>
                  </a:lnTo>
                  <a:lnTo>
                    <a:pt x="7616" y="26838"/>
                  </a:lnTo>
                  <a:lnTo>
                    <a:pt x="7708" y="26776"/>
                  </a:lnTo>
                  <a:lnTo>
                    <a:pt x="7800" y="26715"/>
                  </a:lnTo>
                  <a:lnTo>
                    <a:pt x="8015" y="26715"/>
                  </a:lnTo>
                  <a:lnTo>
                    <a:pt x="8260" y="26653"/>
                  </a:lnTo>
                  <a:lnTo>
                    <a:pt x="8445" y="26531"/>
                  </a:lnTo>
                  <a:lnTo>
                    <a:pt x="8445" y="26469"/>
                  </a:lnTo>
                  <a:lnTo>
                    <a:pt x="8414" y="26438"/>
                  </a:lnTo>
                  <a:lnTo>
                    <a:pt x="8322" y="26438"/>
                  </a:lnTo>
                  <a:lnTo>
                    <a:pt x="8199" y="26531"/>
                  </a:lnTo>
                  <a:lnTo>
                    <a:pt x="8076" y="26561"/>
                  </a:lnTo>
                  <a:lnTo>
                    <a:pt x="7984" y="26531"/>
                  </a:lnTo>
                  <a:lnTo>
                    <a:pt x="7892" y="26438"/>
                  </a:lnTo>
                  <a:lnTo>
                    <a:pt x="7831" y="26408"/>
                  </a:lnTo>
                  <a:lnTo>
                    <a:pt x="7708" y="26408"/>
                  </a:lnTo>
                  <a:lnTo>
                    <a:pt x="7646" y="26346"/>
                  </a:lnTo>
                  <a:lnTo>
                    <a:pt x="7646" y="26285"/>
                  </a:lnTo>
                  <a:lnTo>
                    <a:pt x="7769" y="26193"/>
                  </a:lnTo>
                  <a:lnTo>
                    <a:pt x="7831" y="26009"/>
                  </a:lnTo>
                  <a:lnTo>
                    <a:pt x="7892" y="25947"/>
                  </a:lnTo>
                  <a:lnTo>
                    <a:pt x="8015" y="25886"/>
                  </a:lnTo>
                  <a:lnTo>
                    <a:pt x="8015" y="25855"/>
                  </a:lnTo>
                  <a:lnTo>
                    <a:pt x="7953" y="25855"/>
                  </a:lnTo>
                  <a:lnTo>
                    <a:pt x="7831" y="25886"/>
                  </a:lnTo>
                  <a:lnTo>
                    <a:pt x="7677" y="26101"/>
                  </a:lnTo>
                  <a:lnTo>
                    <a:pt x="7677" y="26162"/>
                  </a:lnTo>
                  <a:lnTo>
                    <a:pt x="7554" y="26254"/>
                  </a:lnTo>
                  <a:lnTo>
                    <a:pt x="7523" y="26316"/>
                  </a:lnTo>
                  <a:lnTo>
                    <a:pt x="7462" y="26316"/>
                  </a:lnTo>
                  <a:lnTo>
                    <a:pt x="7462" y="26162"/>
                  </a:lnTo>
                  <a:lnTo>
                    <a:pt x="7493" y="25978"/>
                  </a:lnTo>
                  <a:lnTo>
                    <a:pt x="7493" y="25763"/>
                  </a:lnTo>
                  <a:lnTo>
                    <a:pt x="7431" y="25609"/>
                  </a:lnTo>
                  <a:lnTo>
                    <a:pt x="7401" y="25456"/>
                  </a:lnTo>
                  <a:lnTo>
                    <a:pt x="7462" y="25333"/>
                  </a:lnTo>
                  <a:lnTo>
                    <a:pt x="7462" y="25210"/>
                  </a:lnTo>
                  <a:lnTo>
                    <a:pt x="7401" y="25210"/>
                  </a:lnTo>
                  <a:lnTo>
                    <a:pt x="7370" y="25272"/>
                  </a:lnTo>
                  <a:lnTo>
                    <a:pt x="7339" y="25548"/>
                  </a:lnTo>
                  <a:lnTo>
                    <a:pt x="7370" y="25671"/>
                  </a:lnTo>
                  <a:lnTo>
                    <a:pt x="7431" y="25824"/>
                  </a:lnTo>
                  <a:lnTo>
                    <a:pt x="7431" y="25978"/>
                  </a:lnTo>
                  <a:lnTo>
                    <a:pt x="7431" y="26193"/>
                  </a:lnTo>
                  <a:lnTo>
                    <a:pt x="7370" y="26316"/>
                  </a:lnTo>
                  <a:lnTo>
                    <a:pt x="7309" y="26316"/>
                  </a:lnTo>
                  <a:lnTo>
                    <a:pt x="7216" y="26224"/>
                  </a:lnTo>
                  <a:lnTo>
                    <a:pt x="7124" y="26131"/>
                  </a:lnTo>
                  <a:lnTo>
                    <a:pt x="7124" y="26346"/>
                  </a:lnTo>
                  <a:lnTo>
                    <a:pt x="7124" y="26408"/>
                  </a:lnTo>
                  <a:lnTo>
                    <a:pt x="7032" y="26408"/>
                  </a:lnTo>
                  <a:lnTo>
                    <a:pt x="6971" y="26408"/>
                  </a:lnTo>
                  <a:lnTo>
                    <a:pt x="7032" y="26469"/>
                  </a:lnTo>
                  <a:lnTo>
                    <a:pt x="7063" y="26561"/>
                  </a:lnTo>
                  <a:lnTo>
                    <a:pt x="7032" y="26715"/>
                  </a:lnTo>
                  <a:lnTo>
                    <a:pt x="6940" y="26776"/>
                  </a:lnTo>
                  <a:lnTo>
                    <a:pt x="6817" y="26776"/>
                  </a:lnTo>
                  <a:lnTo>
                    <a:pt x="6756" y="26776"/>
                  </a:lnTo>
                  <a:lnTo>
                    <a:pt x="6694" y="26838"/>
                  </a:lnTo>
                  <a:lnTo>
                    <a:pt x="6602" y="26930"/>
                  </a:lnTo>
                  <a:lnTo>
                    <a:pt x="6387" y="26930"/>
                  </a:lnTo>
                  <a:lnTo>
                    <a:pt x="6295" y="26838"/>
                  </a:lnTo>
                  <a:lnTo>
                    <a:pt x="6295" y="26715"/>
                  </a:lnTo>
                  <a:lnTo>
                    <a:pt x="6264" y="26653"/>
                  </a:lnTo>
                  <a:lnTo>
                    <a:pt x="6203" y="26592"/>
                  </a:lnTo>
                  <a:lnTo>
                    <a:pt x="6142" y="26592"/>
                  </a:lnTo>
                  <a:lnTo>
                    <a:pt x="6111" y="26684"/>
                  </a:lnTo>
                  <a:lnTo>
                    <a:pt x="6050" y="26684"/>
                  </a:lnTo>
                  <a:lnTo>
                    <a:pt x="5988" y="26500"/>
                  </a:lnTo>
                  <a:lnTo>
                    <a:pt x="6050" y="26377"/>
                  </a:lnTo>
                  <a:lnTo>
                    <a:pt x="6019" y="26285"/>
                  </a:lnTo>
                  <a:lnTo>
                    <a:pt x="5957" y="26224"/>
                  </a:lnTo>
                  <a:lnTo>
                    <a:pt x="5957" y="26131"/>
                  </a:lnTo>
                  <a:lnTo>
                    <a:pt x="6111" y="26039"/>
                  </a:lnTo>
                  <a:lnTo>
                    <a:pt x="6234" y="26039"/>
                  </a:lnTo>
                  <a:lnTo>
                    <a:pt x="6295" y="26101"/>
                  </a:lnTo>
                  <a:lnTo>
                    <a:pt x="6357" y="25978"/>
                  </a:lnTo>
                  <a:lnTo>
                    <a:pt x="6449" y="25947"/>
                  </a:lnTo>
                  <a:lnTo>
                    <a:pt x="6694" y="25916"/>
                  </a:lnTo>
                  <a:lnTo>
                    <a:pt x="6756" y="25947"/>
                  </a:lnTo>
                  <a:lnTo>
                    <a:pt x="6940" y="25732"/>
                  </a:lnTo>
                  <a:lnTo>
                    <a:pt x="7063" y="25487"/>
                  </a:lnTo>
                  <a:lnTo>
                    <a:pt x="7063" y="25425"/>
                  </a:lnTo>
                  <a:lnTo>
                    <a:pt x="7032" y="25425"/>
                  </a:lnTo>
                  <a:lnTo>
                    <a:pt x="6940" y="25487"/>
                  </a:lnTo>
                  <a:lnTo>
                    <a:pt x="6879" y="25640"/>
                  </a:lnTo>
                  <a:lnTo>
                    <a:pt x="6725" y="25794"/>
                  </a:lnTo>
                  <a:lnTo>
                    <a:pt x="6572" y="25824"/>
                  </a:lnTo>
                  <a:lnTo>
                    <a:pt x="6387" y="25794"/>
                  </a:lnTo>
                  <a:lnTo>
                    <a:pt x="6264" y="25702"/>
                  </a:lnTo>
                  <a:lnTo>
                    <a:pt x="6264" y="25609"/>
                  </a:lnTo>
                  <a:lnTo>
                    <a:pt x="6418" y="25517"/>
                  </a:lnTo>
                  <a:lnTo>
                    <a:pt x="6572" y="25364"/>
                  </a:lnTo>
                  <a:lnTo>
                    <a:pt x="6694" y="25364"/>
                  </a:lnTo>
                  <a:lnTo>
                    <a:pt x="6725" y="25333"/>
                  </a:lnTo>
                  <a:lnTo>
                    <a:pt x="6725" y="25210"/>
                  </a:lnTo>
                  <a:lnTo>
                    <a:pt x="6756" y="25149"/>
                  </a:lnTo>
                  <a:lnTo>
                    <a:pt x="6848" y="25149"/>
                  </a:lnTo>
                  <a:lnTo>
                    <a:pt x="6909" y="25118"/>
                  </a:lnTo>
                  <a:lnTo>
                    <a:pt x="6848" y="25057"/>
                  </a:lnTo>
                  <a:lnTo>
                    <a:pt x="6848" y="24995"/>
                  </a:lnTo>
                  <a:lnTo>
                    <a:pt x="6817" y="24965"/>
                  </a:lnTo>
                  <a:lnTo>
                    <a:pt x="6786" y="24965"/>
                  </a:lnTo>
                  <a:lnTo>
                    <a:pt x="6694" y="25026"/>
                  </a:lnTo>
                  <a:lnTo>
                    <a:pt x="6479" y="24995"/>
                  </a:lnTo>
                  <a:lnTo>
                    <a:pt x="6418" y="24995"/>
                  </a:lnTo>
                  <a:lnTo>
                    <a:pt x="6387" y="24934"/>
                  </a:lnTo>
                  <a:lnTo>
                    <a:pt x="6418" y="24842"/>
                  </a:lnTo>
                  <a:lnTo>
                    <a:pt x="6602" y="24719"/>
                  </a:lnTo>
                  <a:lnTo>
                    <a:pt x="6664" y="24719"/>
                  </a:lnTo>
                  <a:lnTo>
                    <a:pt x="6756" y="24811"/>
                  </a:lnTo>
                  <a:lnTo>
                    <a:pt x="6879" y="24811"/>
                  </a:lnTo>
                  <a:lnTo>
                    <a:pt x="7032" y="24750"/>
                  </a:lnTo>
                  <a:lnTo>
                    <a:pt x="7124" y="24535"/>
                  </a:lnTo>
                  <a:lnTo>
                    <a:pt x="7063" y="24443"/>
                  </a:lnTo>
                  <a:lnTo>
                    <a:pt x="7063" y="24350"/>
                  </a:lnTo>
                  <a:lnTo>
                    <a:pt x="7247" y="24166"/>
                  </a:lnTo>
                  <a:lnTo>
                    <a:pt x="7186" y="24013"/>
                  </a:lnTo>
                  <a:lnTo>
                    <a:pt x="7216" y="23828"/>
                  </a:lnTo>
                  <a:lnTo>
                    <a:pt x="7186" y="23767"/>
                  </a:lnTo>
                  <a:lnTo>
                    <a:pt x="7063" y="23736"/>
                  </a:lnTo>
                  <a:lnTo>
                    <a:pt x="7001" y="23736"/>
                  </a:lnTo>
                  <a:lnTo>
                    <a:pt x="6909" y="23644"/>
                  </a:lnTo>
                  <a:lnTo>
                    <a:pt x="6786" y="23644"/>
                  </a:lnTo>
                  <a:lnTo>
                    <a:pt x="6694" y="23614"/>
                  </a:lnTo>
                  <a:lnTo>
                    <a:pt x="6694" y="23521"/>
                  </a:lnTo>
                  <a:lnTo>
                    <a:pt x="6756" y="23491"/>
                  </a:lnTo>
                  <a:lnTo>
                    <a:pt x="6879" y="23491"/>
                  </a:lnTo>
                  <a:lnTo>
                    <a:pt x="6940" y="23460"/>
                  </a:lnTo>
                  <a:lnTo>
                    <a:pt x="7063" y="23337"/>
                  </a:lnTo>
                  <a:lnTo>
                    <a:pt x="7063" y="23245"/>
                  </a:lnTo>
                  <a:lnTo>
                    <a:pt x="7124" y="23153"/>
                  </a:lnTo>
                  <a:lnTo>
                    <a:pt x="7124" y="23061"/>
                  </a:lnTo>
                  <a:lnTo>
                    <a:pt x="7063" y="22999"/>
                  </a:lnTo>
                  <a:lnTo>
                    <a:pt x="6971" y="22999"/>
                  </a:lnTo>
                  <a:lnTo>
                    <a:pt x="6940" y="22938"/>
                  </a:lnTo>
                  <a:lnTo>
                    <a:pt x="6909" y="22815"/>
                  </a:lnTo>
                  <a:lnTo>
                    <a:pt x="7001" y="22754"/>
                  </a:lnTo>
                  <a:lnTo>
                    <a:pt x="7032" y="22754"/>
                  </a:lnTo>
                  <a:lnTo>
                    <a:pt x="7032" y="22692"/>
                  </a:lnTo>
                  <a:lnTo>
                    <a:pt x="6940" y="22539"/>
                  </a:lnTo>
                  <a:lnTo>
                    <a:pt x="6909" y="22355"/>
                  </a:lnTo>
                  <a:lnTo>
                    <a:pt x="6971" y="22324"/>
                  </a:lnTo>
                  <a:lnTo>
                    <a:pt x="7032" y="22416"/>
                  </a:lnTo>
                  <a:lnTo>
                    <a:pt x="7032" y="22385"/>
                  </a:lnTo>
                  <a:lnTo>
                    <a:pt x="7001" y="22262"/>
                  </a:lnTo>
                  <a:lnTo>
                    <a:pt x="7001" y="22201"/>
                  </a:lnTo>
                  <a:lnTo>
                    <a:pt x="7063" y="22048"/>
                  </a:lnTo>
                  <a:lnTo>
                    <a:pt x="7032" y="21894"/>
                  </a:lnTo>
                  <a:lnTo>
                    <a:pt x="6971" y="21771"/>
                  </a:lnTo>
                  <a:lnTo>
                    <a:pt x="6971" y="21679"/>
                  </a:lnTo>
                  <a:lnTo>
                    <a:pt x="6909" y="21587"/>
                  </a:lnTo>
                  <a:lnTo>
                    <a:pt x="6971" y="21495"/>
                  </a:lnTo>
                  <a:lnTo>
                    <a:pt x="7032" y="21311"/>
                  </a:lnTo>
                  <a:lnTo>
                    <a:pt x="6971" y="21311"/>
                  </a:lnTo>
                  <a:lnTo>
                    <a:pt x="6879" y="21311"/>
                  </a:lnTo>
                  <a:lnTo>
                    <a:pt x="6725" y="21464"/>
                  </a:lnTo>
                  <a:lnTo>
                    <a:pt x="6664" y="21464"/>
                  </a:lnTo>
                  <a:lnTo>
                    <a:pt x="6572" y="21526"/>
                  </a:lnTo>
                  <a:lnTo>
                    <a:pt x="6510" y="21556"/>
                  </a:lnTo>
                  <a:lnTo>
                    <a:pt x="6449" y="21526"/>
                  </a:lnTo>
                  <a:lnTo>
                    <a:pt x="6479" y="21433"/>
                  </a:lnTo>
                  <a:lnTo>
                    <a:pt x="6633" y="21341"/>
                  </a:lnTo>
                  <a:lnTo>
                    <a:pt x="6725" y="21341"/>
                  </a:lnTo>
                  <a:lnTo>
                    <a:pt x="6786" y="21218"/>
                  </a:lnTo>
                  <a:lnTo>
                    <a:pt x="6848" y="21096"/>
                  </a:lnTo>
                  <a:lnTo>
                    <a:pt x="6971" y="21004"/>
                  </a:lnTo>
                  <a:lnTo>
                    <a:pt x="7094" y="20942"/>
                  </a:lnTo>
                  <a:lnTo>
                    <a:pt x="7124" y="20850"/>
                  </a:lnTo>
                  <a:lnTo>
                    <a:pt x="7124" y="20727"/>
                  </a:lnTo>
                  <a:lnTo>
                    <a:pt x="7063" y="20635"/>
                  </a:lnTo>
                  <a:lnTo>
                    <a:pt x="6971" y="20512"/>
                  </a:lnTo>
                  <a:lnTo>
                    <a:pt x="6940" y="20359"/>
                  </a:lnTo>
                  <a:lnTo>
                    <a:pt x="6879" y="20328"/>
                  </a:lnTo>
                  <a:lnTo>
                    <a:pt x="6817" y="20328"/>
                  </a:lnTo>
                  <a:lnTo>
                    <a:pt x="6725" y="20236"/>
                  </a:lnTo>
                  <a:lnTo>
                    <a:pt x="6725" y="20113"/>
                  </a:lnTo>
                  <a:lnTo>
                    <a:pt x="6786" y="20052"/>
                  </a:lnTo>
                  <a:lnTo>
                    <a:pt x="6756" y="19990"/>
                  </a:lnTo>
                  <a:lnTo>
                    <a:pt x="6756" y="19837"/>
                  </a:lnTo>
                  <a:lnTo>
                    <a:pt x="6694" y="19714"/>
                  </a:lnTo>
                  <a:lnTo>
                    <a:pt x="6418" y="19468"/>
                  </a:lnTo>
                  <a:lnTo>
                    <a:pt x="6418" y="19407"/>
                  </a:lnTo>
                  <a:lnTo>
                    <a:pt x="6357" y="19315"/>
                  </a:lnTo>
                  <a:lnTo>
                    <a:pt x="6264" y="19253"/>
                  </a:lnTo>
                  <a:lnTo>
                    <a:pt x="6264" y="19161"/>
                  </a:lnTo>
                  <a:lnTo>
                    <a:pt x="6326" y="19130"/>
                  </a:lnTo>
                  <a:lnTo>
                    <a:pt x="6479" y="19008"/>
                  </a:lnTo>
                  <a:lnTo>
                    <a:pt x="6602" y="18946"/>
                  </a:lnTo>
                  <a:lnTo>
                    <a:pt x="6633" y="18854"/>
                  </a:lnTo>
                  <a:lnTo>
                    <a:pt x="6602" y="18823"/>
                  </a:lnTo>
                  <a:lnTo>
                    <a:pt x="6479" y="18823"/>
                  </a:lnTo>
                  <a:lnTo>
                    <a:pt x="6479" y="18762"/>
                  </a:lnTo>
                  <a:lnTo>
                    <a:pt x="6572" y="18701"/>
                  </a:lnTo>
                  <a:lnTo>
                    <a:pt x="6633" y="18547"/>
                  </a:lnTo>
                  <a:lnTo>
                    <a:pt x="6725" y="18455"/>
                  </a:lnTo>
                  <a:lnTo>
                    <a:pt x="6725" y="18363"/>
                  </a:lnTo>
                  <a:lnTo>
                    <a:pt x="6694" y="18332"/>
                  </a:lnTo>
                  <a:lnTo>
                    <a:pt x="6725" y="18240"/>
                  </a:lnTo>
                  <a:lnTo>
                    <a:pt x="6664" y="18148"/>
                  </a:lnTo>
                  <a:lnTo>
                    <a:pt x="6572" y="18117"/>
                  </a:lnTo>
                  <a:lnTo>
                    <a:pt x="6449" y="17964"/>
                  </a:lnTo>
                  <a:lnTo>
                    <a:pt x="6264" y="17841"/>
                  </a:lnTo>
                  <a:lnTo>
                    <a:pt x="6234" y="17687"/>
                  </a:lnTo>
                  <a:lnTo>
                    <a:pt x="6142" y="17657"/>
                  </a:lnTo>
                  <a:lnTo>
                    <a:pt x="6080" y="17657"/>
                  </a:lnTo>
                  <a:lnTo>
                    <a:pt x="6080" y="17718"/>
                  </a:lnTo>
                  <a:lnTo>
                    <a:pt x="6019" y="17718"/>
                  </a:lnTo>
                  <a:lnTo>
                    <a:pt x="5988" y="17687"/>
                  </a:lnTo>
                  <a:lnTo>
                    <a:pt x="5957" y="17564"/>
                  </a:lnTo>
                  <a:lnTo>
                    <a:pt x="5865" y="17472"/>
                  </a:lnTo>
                  <a:lnTo>
                    <a:pt x="5742" y="17411"/>
                  </a:lnTo>
                  <a:lnTo>
                    <a:pt x="5681" y="17319"/>
                  </a:lnTo>
                  <a:lnTo>
                    <a:pt x="5620" y="17288"/>
                  </a:lnTo>
                  <a:lnTo>
                    <a:pt x="5558" y="17319"/>
                  </a:lnTo>
                  <a:lnTo>
                    <a:pt x="5497" y="17319"/>
                  </a:lnTo>
                  <a:lnTo>
                    <a:pt x="5497" y="17257"/>
                  </a:lnTo>
                  <a:lnTo>
                    <a:pt x="5528" y="17135"/>
                  </a:lnTo>
                  <a:lnTo>
                    <a:pt x="5343" y="16981"/>
                  </a:lnTo>
                  <a:lnTo>
                    <a:pt x="5190" y="16828"/>
                  </a:lnTo>
                  <a:lnTo>
                    <a:pt x="5128" y="16828"/>
                  </a:lnTo>
                  <a:lnTo>
                    <a:pt x="5036" y="16920"/>
                  </a:lnTo>
                  <a:lnTo>
                    <a:pt x="4913" y="16858"/>
                  </a:lnTo>
                  <a:lnTo>
                    <a:pt x="4698" y="16674"/>
                  </a:lnTo>
                  <a:lnTo>
                    <a:pt x="4514" y="16613"/>
                  </a:lnTo>
                  <a:lnTo>
                    <a:pt x="4391" y="16490"/>
                  </a:lnTo>
                  <a:lnTo>
                    <a:pt x="4238" y="16428"/>
                  </a:lnTo>
                  <a:lnTo>
                    <a:pt x="4084" y="16459"/>
                  </a:lnTo>
                  <a:lnTo>
                    <a:pt x="3962" y="16551"/>
                  </a:lnTo>
                  <a:lnTo>
                    <a:pt x="3869" y="16735"/>
                  </a:lnTo>
                  <a:lnTo>
                    <a:pt x="3716" y="16828"/>
                  </a:lnTo>
                  <a:lnTo>
                    <a:pt x="3654" y="16920"/>
                  </a:lnTo>
                  <a:lnTo>
                    <a:pt x="3654" y="16766"/>
                  </a:lnTo>
                  <a:lnTo>
                    <a:pt x="3747" y="16613"/>
                  </a:lnTo>
                  <a:lnTo>
                    <a:pt x="3747" y="16490"/>
                  </a:lnTo>
                  <a:lnTo>
                    <a:pt x="3685" y="16428"/>
                  </a:lnTo>
                  <a:lnTo>
                    <a:pt x="3532" y="16428"/>
                  </a:lnTo>
                  <a:lnTo>
                    <a:pt x="3440" y="16520"/>
                  </a:lnTo>
                  <a:lnTo>
                    <a:pt x="3440" y="16643"/>
                  </a:lnTo>
                  <a:lnTo>
                    <a:pt x="3347" y="16705"/>
                  </a:lnTo>
                  <a:lnTo>
                    <a:pt x="3255" y="16643"/>
                  </a:lnTo>
                  <a:lnTo>
                    <a:pt x="3163" y="16459"/>
                  </a:lnTo>
                  <a:lnTo>
                    <a:pt x="3071" y="16398"/>
                  </a:lnTo>
                  <a:lnTo>
                    <a:pt x="3040" y="16520"/>
                  </a:lnTo>
                  <a:lnTo>
                    <a:pt x="2948" y="16797"/>
                  </a:lnTo>
                  <a:lnTo>
                    <a:pt x="2887" y="16828"/>
                  </a:lnTo>
                  <a:lnTo>
                    <a:pt x="2795" y="16797"/>
                  </a:lnTo>
                  <a:lnTo>
                    <a:pt x="2795" y="16643"/>
                  </a:lnTo>
                  <a:lnTo>
                    <a:pt x="2856" y="16490"/>
                  </a:lnTo>
                  <a:lnTo>
                    <a:pt x="2979" y="16398"/>
                  </a:lnTo>
                  <a:lnTo>
                    <a:pt x="2948" y="16336"/>
                  </a:lnTo>
                  <a:lnTo>
                    <a:pt x="2856" y="16336"/>
                  </a:lnTo>
                  <a:lnTo>
                    <a:pt x="2795" y="16275"/>
                  </a:lnTo>
                  <a:lnTo>
                    <a:pt x="2641" y="16367"/>
                  </a:lnTo>
                  <a:lnTo>
                    <a:pt x="2549" y="16367"/>
                  </a:lnTo>
                  <a:lnTo>
                    <a:pt x="2488" y="16459"/>
                  </a:lnTo>
                  <a:lnTo>
                    <a:pt x="2457" y="16490"/>
                  </a:lnTo>
                  <a:lnTo>
                    <a:pt x="2426" y="16428"/>
                  </a:lnTo>
                  <a:lnTo>
                    <a:pt x="2426" y="16336"/>
                  </a:lnTo>
                  <a:lnTo>
                    <a:pt x="2365" y="16183"/>
                  </a:lnTo>
                  <a:lnTo>
                    <a:pt x="2334" y="16029"/>
                  </a:lnTo>
                  <a:lnTo>
                    <a:pt x="2273" y="16029"/>
                  </a:lnTo>
                  <a:lnTo>
                    <a:pt x="2181" y="16060"/>
                  </a:lnTo>
                  <a:lnTo>
                    <a:pt x="2181" y="16152"/>
                  </a:lnTo>
                  <a:lnTo>
                    <a:pt x="2150" y="16336"/>
                  </a:lnTo>
                  <a:lnTo>
                    <a:pt x="2088" y="16398"/>
                  </a:lnTo>
                  <a:lnTo>
                    <a:pt x="2088" y="16520"/>
                  </a:lnTo>
                  <a:lnTo>
                    <a:pt x="2119" y="16735"/>
                  </a:lnTo>
                  <a:lnTo>
                    <a:pt x="2119" y="16828"/>
                  </a:lnTo>
                  <a:lnTo>
                    <a:pt x="2058" y="16889"/>
                  </a:lnTo>
                  <a:lnTo>
                    <a:pt x="1935" y="16828"/>
                  </a:lnTo>
                  <a:lnTo>
                    <a:pt x="1812" y="16674"/>
                  </a:lnTo>
                  <a:lnTo>
                    <a:pt x="1659" y="16613"/>
                  </a:lnTo>
                  <a:lnTo>
                    <a:pt x="1505" y="16490"/>
                  </a:lnTo>
                  <a:lnTo>
                    <a:pt x="1352" y="16336"/>
                  </a:lnTo>
                  <a:lnTo>
                    <a:pt x="1259" y="16275"/>
                  </a:lnTo>
                  <a:lnTo>
                    <a:pt x="1259" y="16244"/>
                  </a:lnTo>
                  <a:lnTo>
                    <a:pt x="1321" y="16213"/>
                  </a:lnTo>
                  <a:lnTo>
                    <a:pt x="1167" y="16152"/>
                  </a:lnTo>
                  <a:lnTo>
                    <a:pt x="1044" y="15876"/>
                  </a:lnTo>
                  <a:lnTo>
                    <a:pt x="952" y="15784"/>
                  </a:lnTo>
                  <a:lnTo>
                    <a:pt x="830" y="15630"/>
                  </a:lnTo>
                  <a:lnTo>
                    <a:pt x="830" y="15446"/>
                  </a:lnTo>
                  <a:lnTo>
                    <a:pt x="891" y="15354"/>
                  </a:lnTo>
                  <a:lnTo>
                    <a:pt x="1106" y="15354"/>
                  </a:lnTo>
                  <a:lnTo>
                    <a:pt x="1198" y="15262"/>
                  </a:lnTo>
                  <a:lnTo>
                    <a:pt x="1321" y="15231"/>
                  </a:lnTo>
                  <a:lnTo>
                    <a:pt x="1566" y="15231"/>
                  </a:lnTo>
                  <a:lnTo>
                    <a:pt x="1597" y="15292"/>
                  </a:lnTo>
                  <a:lnTo>
                    <a:pt x="1720" y="15200"/>
                  </a:lnTo>
                  <a:lnTo>
                    <a:pt x="1781" y="15108"/>
                  </a:lnTo>
                  <a:lnTo>
                    <a:pt x="1781" y="15016"/>
                  </a:lnTo>
                  <a:lnTo>
                    <a:pt x="1597" y="15016"/>
                  </a:lnTo>
                  <a:lnTo>
                    <a:pt x="1382" y="14924"/>
                  </a:lnTo>
                  <a:lnTo>
                    <a:pt x="1321" y="14924"/>
                  </a:lnTo>
                  <a:lnTo>
                    <a:pt x="1259" y="14985"/>
                  </a:lnTo>
                  <a:lnTo>
                    <a:pt x="1014" y="14740"/>
                  </a:lnTo>
                  <a:lnTo>
                    <a:pt x="983" y="14525"/>
                  </a:lnTo>
                  <a:lnTo>
                    <a:pt x="1075" y="14463"/>
                  </a:lnTo>
                  <a:lnTo>
                    <a:pt x="1198" y="14402"/>
                  </a:lnTo>
                  <a:lnTo>
                    <a:pt x="1259" y="14187"/>
                  </a:lnTo>
                  <a:lnTo>
                    <a:pt x="1352" y="14125"/>
                  </a:lnTo>
                  <a:lnTo>
                    <a:pt x="1137" y="14125"/>
                  </a:lnTo>
                  <a:lnTo>
                    <a:pt x="1075" y="14156"/>
                  </a:lnTo>
                  <a:lnTo>
                    <a:pt x="952" y="14371"/>
                  </a:lnTo>
                  <a:lnTo>
                    <a:pt x="860" y="14371"/>
                  </a:lnTo>
                  <a:lnTo>
                    <a:pt x="799" y="14402"/>
                  </a:lnTo>
                  <a:lnTo>
                    <a:pt x="707" y="14525"/>
                  </a:lnTo>
                  <a:lnTo>
                    <a:pt x="553" y="14463"/>
                  </a:lnTo>
                  <a:lnTo>
                    <a:pt x="492" y="14310"/>
                  </a:lnTo>
                  <a:lnTo>
                    <a:pt x="522" y="14187"/>
                  </a:lnTo>
                  <a:lnTo>
                    <a:pt x="645" y="14125"/>
                  </a:lnTo>
                  <a:lnTo>
                    <a:pt x="584" y="14064"/>
                  </a:lnTo>
                  <a:lnTo>
                    <a:pt x="492" y="14064"/>
                  </a:lnTo>
                  <a:lnTo>
                    <a:pt x="430" y="14095"/>
                  </a:lnTo>
                  <a:lnTo>
                    <a:pt x="430" y="13849"/>
                  </a:lnTo>
                  <a:lnTo>
                    <a:pt x="492" y="13757"/>
                  </a:lnTo>
                  <a:lnTo>
                    <a:pt x="584" y="13757"/>
                  </a:lnTo>
                  <a:lnTo>
                    <a:pt x="615" y="13696"/>
                  </a:lnTo>
                  <a:lnTo>
                    <a:pt x="737" y="13696"/>
                  </a:lnTo>
                  <a:lnTo>
                    <a:pt x="830" y="13757"/>
                  </a:lnTo>
                  <a:lnTo>
                    <a:pt x="830" y="13573"/>
                  </a:lnTo>
                  <a:lnTo>
                    <a:pt x="1106" y="13481"/>
                  </a:lnTo>
                  <a:lnTo>
                    <a:pt x="1352" y="13542"/>
                  </a:lnTo>
                  <a:lnTo>
                    <a:pt x="1566" y="13665"/>
                  </a:lnTo>
                  <a:lnTo>
                    <a:pt x="1843" y="13665"/>
                  </a:lnTo>
                  <a:lnTo>
                    <a:pt x="2119" y="13818"/>
                  </a:lnTo>
                  <a:lnTo>
                    <a:pt x="2365" y="13818"/>
                  </a:lnTo>
                  <a:lnTo>
                    <a:pt x="2488" y="13880"/>
                  </a:lnTo>
                  <a:lnTo>
                    <a:pt x="2764" y="14033"/>
                  </a:lnTo>
                  <a:lnTo>
                    <a:pt x="2887" y="14033"/>
                  </a:lnTo>
                  <a:lnTo>
                    <a:pt x="2979" y="14033"/>
                  </a:lnTo>
                  <a:lnTo>
                    <a:pt x="3163" y="13972"/>
                  </a:lnTo>
                  <a:lnTo>
                    <a:pt x="3040" y="13941"/>
                  </a:lnTo>
                  <a:lnTo>
                    <a:pt x="2887" y="13941"/>
                  </a:lnTo>
                  <a:lnTo>
                    <a:pt x="2641" y="13818"/>
                  </a:lnTo>
                  <a:lnTo>
                    <a:pt x="2426" y="13665"/>
                  </a:lnTo>
                  <a:lnTo>
                    <a:pt x="2242" y="13634"/>
                  </a:lnTo>
                  <a:lnTo>
                    <a:pt x="2027" y="13603"/>
                  </a:lnTo>
                  <a:lnTo>
                    <a:pt x="1874" y="13481"/>
                  </a:lnTo>
                  <a:lnTo>
                    <a:pt x="1874" y="13388"/>
                  </a:lnTo>
                  <a:lnTo>
                    <a:pt x="2181" y="13327"/>
                  </a:lnTo>
                  <a:lnTo>
                    <a:pt x="2396" y="13358"/>
                  </a:lnTo>
                  <a:lnTo>
                    <a:pt x="2733" y="13358"/>
                  </a:lnTo>
                  <a:lnTo>
                    <a:pt x="2979" y="13450"/>
                  </a:lnTo>
                  <a:lnTo>
                    <a:pt x="3102" y="13573"/>
                  </a:lnTo>
                  <a:lnTo>
                    <a:pt x="3194" y="13603"/>
                  </a:lnTo>
                  <a:lnTo>
                    <a:pt x="3255" y="13665"/>
                  </a:lnTo>
                  <a:lnTo>
                    <a:pt x="3378" y="13726"/>
                  </a:lnTo>
                  <a:lnTo>
                    <a:pt x="3378" y="13665"/>
                  </a:lnTo>
                  <a:lnTo>
                    <a:pt x="3347" y="13573"/>
                  </a:lnTo>
                  <a:lnTo>
                    <a:pt x="3347" y="13481"/>
                  </a:lnTo>
                  <a:lnTo>
                    <a:pt x="3532" y="13358"/>
                  </a:lnTo>
                  <a:lnTo>
                    <a:pt x="3562" y="13358"/>
                  </a:lnTo>
                  <a:lnTo>
                    <a:pt x="3562" y="13112"/>
                  </a:lnTo>
                  <a:lnTo>
                    <a:pt x="3470" y="13081"/>
                  </a:lnTo>
                  <a:lnTo>
                    <a:pt x="3378" y="13081"/>
                  </a:lnTo>
                  <a:lnTo>
                    <a:pt x="3317" y="13020"/>
                  </a:lnTo>
                  <a:lnTo>
                    <a:pt x="3317" y="12928"/>
                  </a:lnTo>
                  <a:lnTo>
                    <a:pt x="3194" y="12866"/>
                  </a:lnTo>
                  <a:lnTo>
                    <a:pt x="3132" y="12897"/>
                  </a:lnTo>
                  <a:lnTo>
                    <a:pt x="2979" y="13020"/>
                  </a:lnTo>
                  <a:lnTo>
                    <a:pt x="2795" y="13020"/>
                  </a:lnTo>
                  <a:lnTo>
                    <a:pt x="2549" y="12959"/>
                  </a:lnTo>
                  <a:lnTo>
                    <a:pt x="2426" y="12897"/>
                  </a:lnTo>
                  <a:lnTo>
                    <a:pt x="2426" y="12805"/>
                  </a:lnTo>
                  <a:lnTo>
                    <a:pt x="2396" y="12774"/>
                  </a:lnTo>
                  <a:lnTo>
                    <a:pt x="2273" y="12621"/>
                  </a:lnTo>
                  <a:lnTo>
                    <a:pt x="2181" y="12621"/>
                  </a:lnTo>
                  <a:lnTo>
                    <a:pt x="2150" y="12652"/>
                  </a:lnTo>
                  <a:lnTo>
                    <a:pt x="2181" y="12713"/>
                  </a:lnTo>
                  <a:lnTo>
                    <a:pt x="2242" y="12805"/>
                  </a:lnTo>
                  <a:lnTo>
                    <a:pt x="2211" y="12989"/>
                  </a:lnTo>
                  <a:lnTo>
                    <a:pt x="2150" y="13051"/>
                  </a:lnTo>
                  <a:lnTo>
                    <a:pt x="1935" y="13051"/>
                  </a:lnTo>
                  <a:lnTo>
                    <a:pt x="1720" y="12989"/>
                  </a:lnTo>
                  <a:lnTo>
                    <a:pt x="1474" y="12713"/>
                  </a:lnTo>
                  <a:lnTo>
                    <a:pt x="1505" y="12682"/>
                  </a:lnTo>
                  <a:lnTo>
                    <a:pt x="1659" y="12590"/>
                  </a:lnTo>
                  <a:lnTo>
                    <a:pt x="1935" y="12498"/>
                  </a:lnTo>
                  <a:lnTo>
                    <a:pt x="1935" y="12437"/>
                  </a:lnTo>
                  <a:lnTo>
                    <a:pt x="1874" y="12406"/>
                  </a:lnTo>
                  <a:lnTo>
                    <a:pt x="1659" y="12467"/>
                  </a:lnTo>
                  <a:lnTo>
                    <a:pt x="1536" y="12713"/>
                  </a:lnTo>
                  <a:lnTo>
                    <a:pt x="1382" y="12652"/>
                  </a:lnTo>
                  <a:lnTo>
                    <a:pt x="1352" y="12559"/>
                  </a:lnTo>
                  <a:lnTo>
                    <a:pt x="1413" y="12498"/>
                  </a:lnTo>
                  <a:lnTo>
                    <a:pt x="1566" y="12437"/>
                  </a:lnTo>
                  <a:lnTo>
                    <a:pt x="1689" y="12345"/>
                  </a:lnTo>
                  <a:lnTo>
                    <a:pt x="1812" y="12160"/>
                  </a:lnTo>
                  <a:lnTo>
                    <a:pt x="1781" y="12068"/>
                  </a:lnTo>
                  <a:lnTo>
                    <a:pt x="1689" y="12037"/>
                  </a:lnTo>
                  <a:lnTo>
                    <a:pt x="1659" y="12068"/>
                  </a:lnTo>
                  <a:lnTo>
                    <a:pt x="1566" y="12160"/>
                  </a:lnTo>
                  <a:lnTo>
                    <a:pt x="1413" y="12283"/>
                  </a:lnTo>
                  <a:lnTo>
                    <a:pt x="1229" y="12314"/>
                  </a:lnTo>
                  <a:lnTo>
                    <a:pt x="1106" y="12314"/>
                  </a:lnTo>
                  <a:lnTo>
                    <a:pt x="1014" y="12191"/>
                  </a:lnTo>
                  <a:lnTo>
                    <a:pt x="1075" y="12099"/>
                  </a:lnTo>
                  <a:lnTo>
                    <a:pt x="1137" y="12037"/>
                  </a:lnTo>
                  <a:lnTo>
                    <a:pt x="1229" y="11976"/>
                  </a:lnTo>
                  <a:lnTo>
                    <a:pt x="1167" y="11915"/>
                  </a:lnTo>
                  <a:lnTo>
                    <a:pt x="1106" y="11853"/>
                  </a:lnTo>
                  <a:lnTo>
                    <a:pt x="983" y="11853"/>
                  </a:lnTo>
                  <a:lnTo>
                    <a:pt x="922" y="11792"/>
                  </a:lnTo>
                  <a:lnTo>
                    <a:pt x="737" y="11485"/>
                  </a:lnTo>
                  <a:lnTo>
                    <a:pt x="645" y="11393"/>
                  </a:lnTo>
                  <a:lnTo>
                    <a:pt x="522" y="11301"/>
                  </a:lnTo>
                  <a:lnTo>
                    <a:pt x="461" y="11208"/>
                  </a:lnTo>
                  <a:lnTo>
                    <a:pt x="553" y="11178"/>
                  </a:lnTo>
                  <a:lnTo>
                    <a:pt x="707" y="11116"/>
                  </a:lnTo>
                  <a:lnTo>
                    <a:pt x="768" y="10993"/>
                  </a:lnTo>
                  <a:lnTo>
                    <a:pt x="830" y="10932"/>
                  </a:lnTo>
                  <a:lnTo>
                    <a:pt x="860" y="10963"/>
                  </a:lnTo>
                  <a:lnTo>
                    <a:pt x="983" y="10963"/>
                  </a:lnTo>
                  <a:lnTo>
                    <a:pt x="983" y="10901"/>
                  </a:lnTo>
                  <a:lnTo>
                    <a:pt x="891" y="10871"/>
                  </a:lnTo>
                  <a:lnTo>
                    <a:pt x="737" y="10871"/>
                  </a:lnTo>
                  <a:lnTo>
                    <a:pt x="676" y="10748"/>
                  </a:lnTo>
                  <a:lnTo>
                    <a:pt x="737" y="10686"/>
                  </a:lnTo>
                  <a:lnTo>
                    <a:pt x="891" y="10686"/>
                  </a:lnTo>
                  <a:lnTo>
                    <a:pt x="1137" y="10594"/>
                  </a:lnTo>
                  <a:lnTo>
                    <a:pt x="1137" y="10502"/>
                  </a:lnTo>
                  <a:lnTo>
                    <a:pt x="1137" y="10441"/>
                  </a:lnTo>
                  <a:lnTo>
                    <a:pt x="1259" y="10379"/>
                  </a:lnTo>
                  <a:lnTo>
                    <a:pt x="1352" y="10318"/>
                  </a:lnTo>
                  <a:lnTo>
                    <a:pt x="1474" y="10318"/>
                  </a:lnTo>
                  <a:lnTo>
                    <a:pt x="1536" y="10349"/>
                  </a:lnTo>
                  <a:lnTo>
                    <a:pt x="1659" y="10349"/>
                  </a:lnTo>
                  <a:lnTo>
                    <a:pt x="1751" y="10287"/>
                  </a:lnTo>
                  <a:lnTo>
                    <a:pt x="1843" y="10287"/>
                  </a:lnTo>
                  <a:lnTo>
                    <a:pt x="1966" y="10318"/>
                  </a:lnTo>
                  <a:lnTo>
                    <a:pt x="1966" y="10379"/>
                  </a:lnTo>
                  <a:lnTo>
                    <a:pt x="2027" y="10379"/>
                  </a:lnTo>
                  <a:lnTo>
                    <a:pt x="2119" y="10349"/>
                  </a:lnTo>
                  <a:lnTo>
                    <a:pt x="2181" y="10257"/>
                  </a:lnTo>
                  <a:lnTo>
                    <a:pt x="2273" y="10195"/>
                  </a:lnTo>
                  <a:lnTo>
                    <a:pt x="2396" y="10195"/>
                  </a:lnTo>
                  <a:lnTo>
                    <a:pt x="2426" y="10195"/>
                  </a:lnTo>
                  <a:lnTo>
                    <a:pt x="2518" y="10164"/>
                  </a:lnTo>
                  <a:lnTo>
                    <a:pt x="2703" y="10164"/>
                  </a:lnTo>
                  <a:lnTo>
                    <a:pt x="3317" y="9980"/>
                  </a:lnTo>
                  <a:lnTo>
                    <a:pt x="3440" y="9980"/>
                  </a:lnTo>
                  <a:lnTo>
                    <a:pt x="3501" y="10072"/>
                  </a:lnTo>
                  <a:lnTo>
                    <a:pt x="3532" y="9980"/>
                  </a:lnTo>
                  <a:lnTo>
                    <a:pt x="3470" y="9888"/>
                  </a:lnTo>
                  <a:lnTo>
                    <a:pt x="3532" y="9796"/>
                  </a:lnTo>
                  <a:lnTo>
                    <a:pt x="3747" y="9704"/>
                  </a:lnTo>
                  <a:lnTo>
                    <a:pt x="3992" y="9704"/>
                  </a:lnTo>
                  <a:lnTo>
                    <a:pt x="4146" y="9673"/>
                  </a:lnTo>
                  <a:lnTo>
                    <a:pt x="4238" y="9735"/>
                  </a:lnTo>
                  <a:lnTo>
                    <a:pt x="4391" y="9765"/>
                  </a:lnTo>
                  <a:lnTo>
                    <a:pt x="4545" y="9673"/>
                  </a:lnTo>
                  <a:lnTo>
                    <a:pt x="4729" y="9642"/>
                  </a:lnTo>
                  <a:lnTo>
                    <a:pt x="4913" y="9673"/>
                  </a:lnTo>
                  <a:lnTo>
                    <a:pt x="4975" y="9765"/>
                  </a:lnTo>
                  <a:lnTo>
                    <a:pt x="5128" y="9796"/>
                  </a:lnTo>
                  <a:lnTo>
                    <a:pt x="5190" y="9857"/>
                  </a:lnTo>
                  <a:lnTo>
                    <a:pt x="5374" y="9949"/>
                  </a:lnTo>
                  <a:lnTo>
                    <a:pt x="5497" y="9949"/>
                  </a:lnTo>
                  <a:lnTo>
                    <a:pt x="5589" y="9919"/>
                  </a:lnTo>
                  <a:lnTo>
                    <a:pt x="5589" y="9857"/>
                  </a:lnTo>
                  <a:lnTo>
                    <a:pt x="5712" y="9704"/>
                  </a:lnTo>
                  <a:lnTo>
                    <a:pt x="5835" y="9550"/>
                  </a:lnTo>
                  <a:lnTo>
                    <a:pt x="5957" y="9366"/>
                  </a:lnTo>
                  <a:lnTo>
                    <a:pt x="6142" y="9305"/>
                  </a:lnTo>
                  <a:lnTo>
                    <a:pt x="6203" y="9182"/>
                  </a:lnTo>
                  <a:lnTo>
                    <a:pt x="6357" y="8967"/>
                  </a:lnTo>
                  <a:lnTo>
                    <a:pt x="6479" y="8936"/>
                  </a:lnTo>
                  <a:lnTo>
                    <a:pt x="6541" y="8752"/>
                  </a:lnTo>
                  <a:lnTo>
                    <a:pt x="6418" y="8691"/>
                  </a:lnTo>
                  <a:lnTo>
                    <a:pt x="6418" y="8568"/>
                  </a:lnTo>
                  <a:lnTo>
                    <a:pt x="6541" y="8414"/>
                  </a:lnTo>
                  <a:lnTo>
                    <a:pt x="6694" y="8414"/>
                  </a:lnTo>
                  <a:lnTo>
                    <a:pt x="6909" y="8414"/>
                  </a:lnTo>
                  <a:lnTo>
                    <a:pt x="7063" y="8291"/>
                  </a:lnTo>
                  <a:lnTo>
                    <a:pt x="7124" y="8169"/>
                  </a:lnTo>
                  <a:lnTo>
                    <a:pt x="7063" y="8138"/>
                  </a:lnTo>
                  <a:lnTo>
                    <a:pt x="6909" y="8138"/>
                  </a:lnTo>
                  <a:lnTo>
                    <a:pt x="6756" y="8046"/>
                  </a:lnTo>
                  <a:lnTo>
                    <a:pt x="6756" y="7954"/>
                  </a:lnTo>
                  <a:lnTo>
                    <a:pt x="6786" y="7861"/>
                  </a:lnTo>
                  <a:lnTo>
                    <a:pt x="6909" y="7831"/>
                  </a:lnTo>
                  <a:lnTo>
                    <a:pt x="7124" y="7861"/>
                  </a:lnTo>
                  <a:lnTo>
                    <a:pt x="7278" y="7769"/>
                  </a:lnTo>
                  <a:lnTo>
                    <a:pt x="7493" y="7677"/>
                  </a:lnTo>
                  <a:lnTo>
                    <a:pt x="7523" y="7585"/>
                  </a:lnTo>
                  <a:lnTo>
                    <a:pt x="7493" y="7554"/>
                  </a:lnTo>
                  <a:lnTo>
                    <a:pt x="7493" y="7401"/>
                  </a:lnTo>
                  <a:lnTo>
                    <a:pt x="7431" y="7401"/>
                  </a:lnTo>
                  <a:lnTo>
                    <a:pt x="7309" y="7493"/>
                  </a:lnTo>
                  <a:lnTo>
                    <a:pt x="7309" y="7647"/>
                  </a:lnTo>
                  <a:lnTo>
                    <a:pt x="7247" y="7708"/>
                  </a:lnTo>
                  <a:lnTo>
                    <a:pt x="6971" y="7708"/>
                  </a:lnTo>
                  <a:lnTo>
                    <a:pt x="6848" y="7647"/>
                  </a:lnTo>
                  <a:lnTo>
                    <a:pt x="6756" y="7647"/>
                  </a:lnTo>
                  <a:lnTo>
                    <a:pt x="6602" y="7769"/>
                  </a:lnTo>
                  <a:lnTo>
                    <a:pt x="6479" y="7769"/>
                  </a:lnTo>
                  <a:lnTo>
                    <a:pt x="6449" y="7677"/>
                  </a:lnTo>
                  <a:lnTo>
                    <a:pt x="6295" y="7554"/>
                  </a:lnTo>
                  <a:lnTo>
                    <a:pt x="6203" y="7554"/>
                  </a:lnTo>
                  <a:lnTo>
                    <a:pt x="6111" y="7647"/>
                  </a:lnTo>
                  <a:lnTo>
                    <a:pt x="6019" y="7647"/>
                  </a:lnTo>
                  <a:lnTo>
                    <a:pt x="5927" y="7554"/>
                  </a:lnTo>
                  <a:lnTo>
                    <a:pt x="5835" y="7585"/>
                  </a:lnTo>
                  <a:lnTo>
                    <a:pt x="5773" y="7554"/>
                  </a:lnTo>
                  <a:lnTo>
                    <a:pt x="5773" y="7370"/>
                  </a:lnTo>
                  <a:lnTo>
                    <a:pt x="5742" y="7339"/>
                  </a:lnTo>
                  <a:lnTo>
                    <a:pt x="5742" y="7247"/>
                  </a:lnTo>
                  <a:lnTo>
                    <a:pt x="5773" y="7155"/>
                  </a:lnTo>
                  <a:lnTo>
                    <a:pt x="5865" y="7094"/>
                  </a:lnTo>
                  <a:lnTo>
                    <a:pt x="5957" y="7002"/>
                  </a:lnTo>
                  <a:lnTo>
                    <a:pt x="6019" y="6910"/>
                  </a:lnTo>
                  <a:lnTo>
                    <a:pt x="6111" y="6879"/>
                  </a:lnTo>
                  <a:lnTo>
                    <a:pt x="6142" y="6787"/>
                  </a:lnTo>
                  <a:lnTo>
                    <a:pt x="6080" y="6725"/>
                  </a:lnTo>
                  <a:lnTo>
                    <a:pt x="6080" y="6633"/>
                  </a:lnTo>
                  <a:lnTo>
                    <a:pt x="6111" y="6541"/>
                  </a:lnTo>
                  <a:lnTo>
                    <a:pt x="6234" y="6541"/>
                  </a:lnTo>
                  <a:lnTo>
                    <a:pt x="6387" y="6480"/>
                  </a:lnTo>
                  <a:lnTo>
                    <a:pt x="6479" y="6418"/>
                  </a:lnTo>
                  <a:lnTo>
                    <a:pt x="6479" y="6326"/>
                  </a:lnTo>
                  <a:lnTo>
                    <a:pt x="6725" y="6234"/>
                  </a:lnTo>
                  <a:lnTo>
                    <a:pt x="6817" y="6111"/>
                  </a:lnTo>
                  <a:lnTo>
                    <a:pt x="6940" y="6050"/>
                  </a:lnTo>
                  <a:lnTo>
                    <a:pt x="7155" y="6050"/>
                  </a:lnTo>
                  <a:lnTo>
                    <a:pt x="7278" y="6019"/>
                  </a:lnTo>
                  <a:lnTo>
                    <a:pt x="7247" y="5988"/>
                  </a:lnTo>
                  <a:lnTo>
                    <a:pt x="7155" y="5958"/>
                  </a:lnTo>
                  <a:lnTo>
                    <a:pt x="7155" y="5866"/>
                  </a:lnTo>
                  <a:lnTo>
                    <a:pt x="7216" y="5835"/>
                  </a:lnTo>
                  <a:lnTo>
                    <a:pt x="7370" y="5835"/>
                  </a:lnTo>
                  <a:lnTo>
                    <a:pt x="7401" y="5896"/>
                  </a:lnTo>
                  <a:lnTo>
                    <a:pt x="7462" y="5896"/>
                  </a:lnTo>
                  <a:lnTo>
                    <a:pt x="7646" y="5681"/>
                  </a:lnTo>
                  <a:lnTo>
                    <a:pt x="7646" y="5559"/>
                  </a:lnTo>
                  <a:lnTo>
                    <a:pt x="7708" y="5436"/>
                  </a:lnTo>
                  <a:lnTo>
                    <a:pt x="7861" y="5344"/>
                  </a:lnTo>
                  <a:lnTo>
                    <a:pt x="7984" y="5313"/>
                  </a:lnTo>
                  <a:lnTo>
                    <a:pt x="8107" y="5159"/>
                  </a:lnTo>
                  <a:lnTo>
                    <a:pt x="8230" y="5159"/>
                  </a:lnTo>
                  <a:lnTo>
                    <a:pt x="8291" y="5129"/>
                  </a:lnTo>
                  <a:lnTo>
                    <a:pt x="8353" y="5190"/>
                  </a:lnTo>
                  <a:lnTo>
                    <a:pt x="8383" y="5344"/>
                  </a:lnTo>
                  <a:lnTo>
                    <a:pt x="8383" y="5620"/>
                  </a:lnTo>
                  <a:lnTo>
                    <a:pt x="8445" y="5743"/>
                  </a:lnTo>
                  <a:lnTo>
                    <a:pt x="8445" y="5988"/>
                  </a:lnTo>
                  <a:lnTo>
                    <a:pt x="8414" y="6295"/>
                  </a:lnTo>
                  <a:lnTo>
                    <a:pt x="8475" y="6295"/>
                  </a:lnTo>
                  <a:lnTo>
                    <a:pt x="8537" y="6203"/>
                  </a:lnTo>
                  <a:lnTo>
                    <a:pt x="8567" y="5927"/>
                  </a:lnTo>
                  <a:lnTo>
                    <a:pt x="8506" y="5681"/>
                  </a:lnTo>
                  <a:lnTo>
                    <a:pt x="8506" y="5528"/>
                  </a:lnTo>
                  <a:lnTo>
                    <a:pt x="8537" y="5436"/>
                  </a:lnTo>
                  <a:lnTo>
                    <a:pt x="8537" y="5221"/>
                  </a:lnTo>
                  <a:lnTo>
                    <a:pt x="8598" y="5159"/>
                  </a:lnTo>
                  <a:lnTo>
                    <a:pt x="8721" y="5159"/>
                  </a:lnTo>
                  <a:lnTo>
                    <a:pt x="8752" y="5098"/>
                  </a:lnTo>
                  <a:lnTo>
                    <a:pt x="8813" y="5037"/>
                  </a:lnTo>
                  <a:lnTo>
                    <a:pt x="8813" y="5037"/>
                  </a:lnTo>
                  <a:lnTo>
                    <a:pt x="8844" y="5129"/>
                  </a:lnTo>
                  <a:lnTo>
                    <a:pt x="8905" y="5190"/>
                  </a:lnTo>
                  <a:lnTo>
                    <a:pt x="8967" y="5190"/>
                  </a:lnTo>
                  <a:lnTo>
                    <a:pt x="9028" y="5251"/>
                  </a:lnTo>
                  <a:lnTo>
                    <a:pt x="9028" y="5344"/>
                  </a:lnTo>
                  <a:lnTo>
                    <a:pt x="9059" y="5436"/>
                  </a:lnTo>
                  <a:lnTo>
                    <a:pt x="9182" y="5528"/>
                  </a:lnTo>
                  <a:lnTo>
                    <a:pt x="9427" y="5497"/>
                  </a:lnTo>
                  <a:lnTo>
                    <a:pt x="9489" y="5466"/>
                  </a:lnTo>
                  <a:lnTo>
                    <a:pt x="9611" y="5466"/>
                  </a:lnTo>
                  <a:lnTo>
                    <a:pt x="9611" y="5374"/>
                  </a:lnTo>
                  <a:lnTo>
                    <a:pt x="9581" y="5251"/>
                  </a:lnTo>
                  <a:lnTo>
                    <a:pt x="9611" y="5159"/>
                  </a:lnTo>
                  <a:lnTo>
                    <a:pt x="9704" y="5098"/>
                  </a:lnTo>
                  <a:lnTo>
                    <a:pt x="9734" y="4944"/>
                  </a:lnTo>
                  <a:lnTo>
                    <a:pt x="9765" y="4883"/>
                  </a:lnTo>
                  <a:lnTo>
                    <a:pt x="9919" y="4883"/>
                  </a:lnTo>
                  <a:lnTo>
                    <a:pt x="10133" y="4760"/>
                  </a:lnTo>
                  <a:lnTo>
                    <a:pt x="10226" y="4637"/>
                  </a:lnTo>
                  <a:lnTo>
                    <a:pt x="10226" y="4422"/>
                  </a:lnTo>
                  <a:lnTo>
                    <a:pt x="10133" y="4392"/>
                  </a:lnTo>
                  <a:lnTo>
                    <a:pt x="10072" y="4392"/>
                  </a:lnTo>
                  <a:lnTo>
                    <a:pt x="10041" y="4330"/>
                  </a:lnTo>
                  <a:lnTo>
                    <a:pt x="10072" y="4238"/>
                  </a:lnTo>
                  <a:lnTo>
                    <a:pt x="10195" y="4115"/>
                  </a:lnTo>
                  <a:lnTo>
                    <a:pt x="10226" y="3931"/>
                  </a:lnTo>
                  <a:lnTo>
                    <a:pt x="10195" y="3808"/>
                  </a:lnTo>
                  <a:lnTo>
                    <a:pt x="10256" y="3593"/>
                  </a:lnTo>
                  <a:lnTo>
                    <a:pt x="10348" y="3471"/>
                  </a:lnTo>
                  <a:lnTo>
                    <a:pt x="10563" y="3440"/>
                  </a:lnTo>
                  <a:lnTo>
                    <a:pt x="10778" y="3348"/>
                  </a:lnTo>
                  <a:lnTo>
                    <a:pt x="10963" y="3286"/>
                  </a:lnTo>
                  <a:lnTo>
                    <a:pt x="11024" y="3317"/>
                  </a:lnTo>
                  <a:lnTo>
                    <a:pt x="11055" y="3409"/>
                  </a:lnTo>
                  <a:lnTo>
                    <a:pt x="11055" y="3532"/>
                  </a:lnTo>
                  <a:lnTo>
                    <a:pt x="11208" y="3778"/>
                  </a:lnTo>
                  <a:lnTo>
                    <a:pt x="11208" y="3900"/>
                  </a:lnTo>
                  <a:lnTo>
                    <a:pt x="11177" y="4207"/>
                  </a:lnTo>
                  <a:lnTo>
                    <a:pt x="11177" y="4515"/>
                  </a:lnTo>
                  <a:lnTo>
                    <a:pt x="11270" y="4576"/>
                  </a:lnTo>
                  <a:lnTo>
                    <a:pt x="11454" y="4760"/>
                  </a:lnTo>
                  <a:lnTo>
                    <a:pt x="11546" y="4914"/>
                  </a:lnTo>
                  <a:lnTo>
                    <a:pt x="11607" y="4975"/>
                  </a:lnTo>
                  <a:lnTo>
                    <a:pt x="11638" y="4914"/>
                  </a:lnTo>
                  <a:lnTo>
                    <a:pt x="11607" y="4637"/>
                  </a:lnTo>
                  <a:lnTo>
                    <a:pt x="11607" y="4484"/>
                  </a:lnTo>
                  <a:lnTo>
                    <a:pt x="11423" y="4207"/>
                  </a:lnTo>
                  <a:lnTo>
                    <a:pt x="11392" y="3993"/>
                  </a:lnTo>
                  <a:lnTo>
                    <a:pt x="11485" y="3778"/>
                  </a:lnTo>
                  <a:lnTo>
                    <a:pt x="11515" y="3624"/>
                  </a:lnTo>
                  <a:lnTo>
                    <a:pt x="11454" y="3563"/>
                  </a:lnTo>
                  <a:lnTo>
                    <a:pt x="11392" y="3409"/>
                  </a:lnTo>
                  <a:lnTo>
                    <a:pt x="11392" y="3286"/>
                  </a:lnTo>
                  <a:lnTo>
                    <a:pt x="11331" y="3163"/>
                  </a:lnTo>
                  <a:lnTo>
                    <a:pt x="11362" y="3102"/>
                  </a:lnTo>
                  <a:lnTo>
                    <a:pt x="11515" y="2979"/>
                  </a:lnTo>
                  <a:lnTo>
                    <a:pt x="11669" y="2979"/>
                  </a:lnTo>
                  <a:lnTo>
                    <a:pt x="11792" y="3010"/>
                  </a:lnTo>
                  <a:lnTo>
                    <a:pt x="11914" y="2979"/>
                  </a:lnTo>
                  <a:lnTo>
                    <a:pt x="12037" y="2979"/>
                  </a:lnTo>
                  <a:lnTo>
                    <a:pt x="12252" y="3041"/>
                  </a:lnTo>
                  <a:lnTo>
                    <a:pt x="12590" y="3041"/>
                  </a:lnTo>
                  <a:lnTo>
                    <a:pt x="12866" y="2918"/>
                  </a:lnTo>
                  <a:lnTo>
                    <a:pt x="13173" y="2918"/>
                  </a:lnTo>
                  <a:lnTo>
                    <a:pt x="13296" y="3010"/>
                  </a:lnTo>
                  <a:lnTo>
                    <a:pt x="13327" y="3133"/>
                  </a:lnTo>
                  <a:lnTo>
                    <a:pt x="13327" y="3286"/>
                  </a:lnTo>
                  <a:lnTo>
                    <a:pt x="13327" y="3348"/>
                  </a:lnTo>
                  <a:lnTo>
                    <a:pt x="13450" y="3348"/>
                  </a:lnTo>
                  <a:lnTo>
                    <a:pt x="13511" y="3225"/>
                  </a:lnTo>
                  <a:lnTo>
                    <a:pt x="13450" y="3102"/>
                  </a:lnTo>
                  <a:lnTo>
                    <a:pt x="13450" y="2979"/>
                  </a:lnTo>
                  <a:lnTo>
                    <a:pt x="13665" y="2795"/>
                  </a:lnTo>
                  <a:lnTo>
                    <a:pt x="13787" y="2826"/>
                  </a:lnTo>
                  <a:lnTo>
                    <a:pt x="13910" y="2949"/>
                  </a:lnTo>
                  <a:lnTo>
                    <a:pt x="13941" y="3133"/>
                  </a:lnTo>
                  <a:lnTo>
                    <a:pt x="14002" y="3225"/>
                  </a:lnTo>
                  <a:lnTo>
                    <a:pt x="14033" y="3102"/>
                  </a:lnTo>
                  <a:lnTo>
                    <a:pt x="14033" y="2856"/>
                  </a:lnTo>
                  <a:lnTo>
                    <a:pt x="13910" y="2764"/>
                  </a:lnTo>
                  <a:lnTo>
                    <a:pt x="13880" y="2641"/>
                  </a:lnTo>
                  <a:lnTo>
                    <a:pt x="13941" y="2611"/>
                  </a:lnTo>
                  <a:lnTo>
                    <a:pt x="14064" y="2611"/>
                  </a:lnTo>
                  <a:lnTo>
                    <a:pt x="14217" y="2672"/>
                  </a:lnTo>
                  <a:lnTo>
                    <a:pt x="14371" y="2580"/>
                  </a:lnTo>
                  <a:lnTo>
                    <a:pt x="14494" y="2549"/>
                  </a:lnTo>
                  <a:lnTo>
                    <a:pt x="14739" y="2580"/>
                  </a:lnTo>
                  <a:lnTo>
                    <a:pt x="14801" y="2672"/>
                  </a:lnTo>
                  <a:lnTo>
                    <a:pt x="14770" y="3071"/>
                  </a:lnTo>
                  <a:lnTo>
                    <a:pt x="14678" y="3286"/>
                  </a:lnTo>
                  <a:lnTo>
                    <a:pt x="14678" y="3440"/>
                  </a:lnTo>
                  <a:lnTo>
                    <a:pt x="14586" y="3685"/>
                  </a:lnTo>
                  <a:lnTo>
                    <a:pt x="14494" y="3839"/>
                  </a:lnTo>
                  <a:lnTo>
                    <a:pt x="14494" y="3962"/>
                  </a:lnTo>
                  <a:lnTo>
                    <a:pt x="14463" y="4085"/>
                  </a:lnTo>
                  <a:lnTo>
                    <a:pt x="14340" y="4115"/>
                  </a:lnTo>
                  <a:lnTo>
                    <a:pt x="14309" y="4177"/>
                  </a:lnTo>
                  <a:lnTo>
                    <a:pt x="14402" y="4269"/>
                  </a:lnTo>
                  <a:lnTo>
                    <a:pt x="14402" y="4361"/>
                  </a:lnTo>
                  <a:lnTo>
                    <a:pt x="14340" y="4484"/>
                  </a:lnTo>
                  <a:lnTo>
                    <a:pt x="14217" y="4607"/>
                  </a:lnTo>
                  <a:lnTo>
                    <a:pt x="14125" y="4791"/>
                  </a:lnTo>
                  <a:lnTo>
                    <a:pt x="14002" y="4883"/>
                  </a:lnTo>
                  <a:lnTo>
                    <a:pt x="13941" y="4975"/>
                  </a:lnTo>
                  <a:lnTo>
                    <a:pt x="13910" y="5129"/>
                  </a:lnTo>
                  <a:lnTo>
                    <a:pt x="13818" y="5282"/>
                  </a:lnTo>
                  <a:lnTo>
                    <a:pt x="13787" y="5436"/>
                  </a:lnTo>
                  <a:lnTo>
                    <a:pt x="13818" y="5497"/>
                  </a:lnTo>
                  <a:lnTo>
                    <a:pt x="13910" y="5497"/>
                  </a:lnTo>
                  <a:lnTo>
                    <a:pt x="14002" y="5313"/>
                  </a:lnTo>
                  <a:lnTo>
                    <a:pt x="14095" y="5251"/>
                  </a:lnTo>
                  <a:lnTo>
                    <a:pt x="14095" y="5159"/>
                  </a:lnTo>
                  <a:lnTo>
                    <a:pt x="14217" y="5037"/>
                  </a:lnTo>
                  <a:lnTo>
                    <a:pt x="14371" y="4791"/>
                  </a:lnTo>
                  <a:lnTo>
                    <a:pt x="14432" y="4668"/>
                  </a:lnTo>
                  <a:lnTo>
                    <a:pt x="14555" y="4607"/>
                  </a:lnTo>
                  <a:lnTo>
                    <a:pt x="14617" y="4545"/>
                  </a:lnTo>
                  <a:lnTo>
                    <a:pt x="14678" y="4453"/>
                  </a:lnTo>
                  <a:lnTo>
                    <a:pt x="14678" y="4238"/>
                  </a:lnTo>
                  <a:lnTo>
                    <a:pt x="14770" y="4177"/>
                  </a:lnTo>
                  <a:lnTo>
                    <a:pt x="14801" y="4023"/>
                  </a:lnTo>
                  <a:lnTo>
                    <a:pt x="14924" y="3931"/>
                  </a:lnTo>
                  <a:lnTo>
                    <a:pt x="14985" y="4054"/>
                  </a:lnTo>
                  <a:lnTo>
                    <a:pt x="14985" y="4177"/>
                  </a:lnTo>
                  <a:lnTo>
                    <a:pt x="15077" y="4269"/>
                  </a:lnTo>
                  <a:lnTo>
                    <a:pt x="15108" y="4392"/>
                  </a:lnTo>
                  <a:lnTo>
                    <a:pt x="15139" y="4607"/>
                  </a:lnTo>
                  <a:lnTo>
                    <a:pt x="15261" y="4760"/>
                  </a:lnTo>
                  <a:lnTo>
                    <a:pt x="15261" y="4975"/>
                  </a:lnTo>
                  <a:lnTo>
                    <a:pt x="15353" y="5037"/>
                  </a:lnTo>
                  <a:lnTo>
                    <a:pt x="15476" y="5037"/>
                  </a:lnTo>
                  <a:lnTo>
                    <a:pt x="15538" y="5098"/>
                  </a:lnTo>
                  <a:lnTo>
                    <a:pt x="15599" y="5098"/>
                  </a:lnTo>
                  <a:lnTo>
                    <a:pt x="15630" y="5037"/>
                  </a:lnTo>
                  <a:lnTo>
                    <a:pt x="15661" y="4975"/>
                  </a:lnTo>
                  <a:lnTo>
                    <a:pt x="15630" y="4883"/>
                  </a:lnTo>
                  <a:lnTo>
                    <a:pt x="15538" y="4791"/>
                  </a:lnTo>
                  <a:lnTo>
                    <a:pt x="15507" y="4699"/>
                  </a:lnTo>
                  <a:lnTo>
                    <a:pt x="15538" y="4637"/>
                  </a:lnTo>
                  <a:lnTo>
                    <a:pt x="15599" y="4637"/>
                  </a:lnTo>
                  <a:lnTo>
                    <a:pt x="15722" y="4760"/>
                  </a:lnTo>
                  <a:lnTo>
                    <a:pt x="15906" y="4760"/>
                  </a:lnTo>
                  <a:lnTo>
                    <a:pt x="15998" y="4822"/>
                  </a:lnTo>
                  <a:lnTo>
                    <a:pt x="16029" y="4883"/>
                  </a:lnTo>
                  <a:lnTo>
                    <a:pt x="16121" y="4914"/>
                  </a:lnTo>
                  <a:lnTo>
                    <a:pt x="16213" y="4822"/>
                  </a:lnTo>
                  <a:lnTo>
                    <a:pt x="16244" y="4852"/>
                  </a:lnTo>
                  <a:lnTo>
                    <a:pt x="16305" y="4914"/>
                  </a:lnTo>
                  <a:lnTo>
                    <a:pt x="16397" y="4883"/>
                  </a:lnTo>
                  <a:lnTo>
                    <a:pt x="16397" y="4607"/>
                  </a:lnTo>
                  <a:lnTo>
                    <a:pt x="16367" y="4453"/>
                  </a:lnTo>
                  <a:lnTo>
                    <a:pt x="16397" y="4238"/>
                  </a:lnTo>
                  <a:lnTo>
                    <a:pt x="16428" y="3993"/>
                  </a:lnTo>
                  <a:lnTo>
                    <a:pt x="16367" y="3900"/>
                  </a:lnTo>
                  <a:lnTo>
                    <a:pt x="16305" y="3685"/>
                  </a:lnTo>
                  <a:lnTo>
                    <a:pt x="16305" y="3501"/>
                  </a:lnTo>
                  <a:lnTo>
                    <a:pt x="16428" y="3225"/>
                  </a:lnTo>
                  <a:lnTo>
                    <a:pt x="16490" y="3102"/>
                  </a:lnTo>
                  <a:lnTo>
                    <a:pt x="16459" y="3010"/>
                  </a:lnTo>
                  <a:lnTo>
                    <a:pt x="16490" y="2918"/>
                  </a:lnTo>
                  <a:lnTo>
                    <a:pt x="16490" y="2734"/>
                  </a:lnTo>
                  <a:lnTo>
                    <a:pt x="16582" y="2641"/>
                  </a:lnTo>
                  <a:lnTo>
                    <a:pt x="16735" y="2611"/>
                  </a:lnTo>
                  <a:lnTo>
                    <a:pt x="16827" y="2672"/>
                  </a:lnTo>
                  <a:lnTo>
                    <a:pt x="16950" y="2703"/>
                  </a:lnTo>
                  <a:lnTo>
                    <a:pt x="17073" y="2734"/>
                  </a:lnTo>
                  <a:lnTo>
                    <a:pt x="17104" y="2856"/>
                  </a:lnTo>
                  <a:lnTo>
                    <a:pt x="17227" y="2918"/>
                  </a:lnTo>
                  <a:lnTo>
                    <a:pt x="17288" y="3071"/>
                  </a:lnTo>
                  <a:lnTo>
                    <a:pt x="17441" y="3378"/>
                  </a:lnTo>
                  <a:lnTo>
                    <a:pt x="17441" y="3532"/>
                  </a:lnTo>
                  <a:lnTo>
                    <a:pt x="17595" y="3778"/>
                  </a:lnTo>
                  <a:lnTo>
                    <a:pt x="17687" y="3962"/>
                  </a:lnTo>
                  <a:lnTo>
                    <a:pt x="17718" y="4361"/>
                  </a:lnTo>
                  <a:lnTo>
                    <a:pt x="17687" y="4422"/>
                  </a:lnTo>
                  <a:lnTo>
                    <a:pt x="17626" y="4515"/>
                  </a:lnTo>
                  <a:lnTo>
                    <a:pt x="17626" y="4637"/>
                  </a:lnTo>
                  <a:lnTo>
                    <a:pt x="17656" y="4822"/>
                  </a:lnTo>
                  <a:lnTo>
                    <a:pt x="17718" y="4883"/>
                  </a:lnTo>
                  <a:lnTo>
                    <a:pt x="17841" y="5159"/>
                  </a:lnTo>
                  <a:lnTo>
                    <a:pt x="17810" y="5344"/>
                  </a:lnTo>
                  <a:lnTo>
                    <a:pt x="17810" y="5497"/>
                  </a:lnTo>
                  <a:lnTo>
                    <a:pt x="17871" y="5620"/>
                  </a:lnTo>
                  <a:lnTo>
                    <a:pt x="17994" y="5620"/>
                  </a:lnTo>
                  <a:lnTo>
                    <a:pt x="18178" y="5743"/>
                  </a:lnTo>
                  <a:lnTo>
                    <a:pt x="18301" y="5743"/>
                  </a:lnTo>
                  <a:lnTo>
                    <a:pt x="18485" y="5681"/>
                  </a:lnTo>
                  <a:lnTo>
                    <a:pt x="18608" y="5466"/>
                  </a:lnTo>
                  <a:lnTo>
                    <a:pt x="18670" y="5374"/>
                  </a:lnTo>
                  <a:lnTo>
                    <a:pt x="18700" y="5405"/>
                  </a:lnTo>
                  <a:lnTo>
                    <a:pt x="18700" y="5559"/>
                  </a:lnTo>
                  <a:lnTo>
                    <a:pt x="18731" y="5620"/>
                  </a:lnTo>
                  <a:lnTo>
                    <a:pt x="18793" y="5620"/>
                  </a:lnTo>
                  <a:lnTo>
                    <a:pt x="18915" y="5589"/>
                  </a:lnTo>
                  <a:lnTo>
                    <a:pt x="19007" y="5651"/>
                  </a:lnTo>
                  <a:lnTo>
                    <a:pt x="19069" y="5712"/>
                  </a:lnTo>
                  <a:lnTo>
                    <a:pt x="19069" y="5835"/>
                  </a:lnTo>
                  <a:lnTo>
                    <a:pt x="19130" y="5927"/>
                  </a:lnTo>
                  <a:lnTo>
                    <a:pt x="19253" y="5927"/>
                  </a:lnTo>
                  <a:lnTo>
                    <a:pt x="19315" y="5958"/>
                  </a:lnTo>
                  <a:lnTo>
                    <a:pt x="19499" y="5958"/>
                  </a:lnTo>
                  <a:lnTo>
                    <a:pt x="19529" y="5896"/>
                  </a:lnTo>
                  <a:lnTo>
                    <a:pt x="19468" y="5866"/>
                  </a:lnTo>
                  <a:lnTo>
                    <a:pt x="19315" y="5773"/>
                  </a:lnTo>
                  <a:lnTo>
                    <a:pt x="19284" y="5681"/>
                  </a:lnTo>
                  <a:lnTo>
                    <a:pt x="19284" y="5589"/>
                  </a:lnTo>
                  <a:lnTo>
                    <a:pt x="19161" y="5589"/>
                  </a:lnTo>
                  <a:lnTo>
                    <a:pt x="19100" y="5528"/>
                  </a:lnTo>
                  <a:lnTo>
                    <a:pt x="19100" y="5374"/>
                  </a:lnTo>
                  <a:lnTo>
                    <a:pt x="19038" y="5251"/>
                  </a:lnTo>
                  <a:lnTo>
                    <a:pt x="18854" y="5098"/>
                  </a:lnTo>
                  <a:lnTo>
                    <a:pt x="18854" y="5006"/>
                  </a:lnTo>
                  <a:lnTo>
                    <a:pt x="18793" y="4822"/>
                  </a:lnTo>
                  <a:lnTo>
                    <a:pt x="18700" y="4668"/>
                  </a:lnTo>
                  <a:lnTo>
                    <a:pt x="18700" y="4576"/>
                  </a:lnTo>
                  <a:lnTo>
                    <a:pt x="18762" y="4361"/>
                  </a:lnTo>
                  <a:lnTo>
                    <a:pt x="18700" y="4207"/>
                  </a:lnTo>
                  <a:lnTo>
                    <a:pt x="18608" y="3993"/>
                  </a:lnTo>
                  <a:lnTo>
                    <a:pt x="18608" y="3870"/>
                  </a:lnTo>
                  <a:lnTo>
                    <a:pt x="18639" y="3808"/>
                  </a:lnTo>
                  <a:lnTo>
                    <a:pt x="18578" y="3593"/>
                  </a:lnTo>
                  <a:lnTo>
                    <a:pt x="18516" y="3501"/>
                  </a:lnTo>
                  <a:lnTo>
                    <a:pt x="18547" y="3348"/>
                  </a:lnTo>
                  <a:lnTo>
                    <a:pt x="18455" y="3133"/>
                  </a:lnTo>
                  <a:lnTo>
                    <a:pt x="18393" y="2949"/>
                  </a:lnTo>
                  <a:lnTo>
                    <a:pt x="18455" y="2826"/>
                  </a:lnTo>
                  <a:lnTo>
                    <a:pt x="18363" y="2672"/>
                  </a:lnTo>
                  <a:lnTo>
                    <a:pt x="18363" y="2519"/>
                  </a:lnTo>
                  <a:lnTo>
                    <a:pt x="18424" y="2427"/>
                  </a:lnTo>
                  <a:lnTo>
                    <a:pt x="18700" y="2488"/>
                  </a:lnTo>
                  <a:lnTo>
                    <a:pt x="18762" y="2580"/>
                  </a:lnTo>
                  <a:lnTo>
                    <a:pt x="18854" y="2580"/>
                  </a:lnTo>
                  <a:lnTo>
                    <a:pt x="18915" y="2488"/>
                  </a:lnTo>
                  <a:lnTo>
                    <a:pt x="18977" y="2488"/>
                  </a:lnTo>
                  <a:lnTo>
                    <a:pt x="19222" y="2795"/>
                  </a:lnTo>
                  <a:lnTo>
                    <a:pt x="19468" y="2918"/>
                  </a:lnTo>
                  <a:lnTo>
                    <a:pt x="19560" y="2856"/>
                  </a:lnTo>
                  <a:lnTo>
                    <a:pt x="19560" y="2672"/>
                  </a:lnTo>
                  <a:lnTo>
                    <a:pt x="19468" y="2611"/>
                  </a:lnTo>
                  <a:lnTo>
                    <a:pt x="19560" y="2365"/>
                  </a:lnTo>
                  <a:lnTo>
                    <a:pt x="19652" y="2365"/>
                  </a:lnTo>
                  <a:lnTo>
                    <a:pt x="19775" y="2396"/>
                  </a:lnTo>
                  <a:lnTo>
                    <a:pt x="19959" y="2365"/>
                  </a:lnTo>
                  <a:lnTo>
                    <a:pt x="20113" y="2273"/>
                  </a:lnTo>
                  <a:lnTo>
                    <a:pt x="20266" y="2304"/>
                  </a:lnTo>
                  <a:lnTo>
                    <a:pt x="20359" y="2396"/>
                  </a:lnTo>
                  <a:lnTo>
                    <a:pt x="20481" y="2427"/>
                  </a:lnTo>
                  <a:lnTo>
                    <a:pt x="20573" y="2519"/>
                  </a:lnTo>
                  <a:lnTo>
                    <a:pt x="20666" y="2734"/>
                  </a:lnTo>
                  <a:lnTo>
                    <a:pt x="20666" y="2856"/>
                  </a:lnTo>
                  <a:lnTo>
                    <a:pt x="20788" y="3010"/>
                  </a:lnTo>
                  <a:lnTo>
                    <a:pt x="20788" y="3163"/>
                  </a:lnTo>
                  <a:lnTo>
                    <a:pt x="20758" y="3286"/>
                  </a:lnTo>
                  <a:lnTo>
                    <a:pt x="20819" y="3593"/>
                  </a:lnTo>
                  <a:lnTo>
                    <a:pt x="20819" y="3778"/>
                  </a:lnTo>
                  <a:lnTo>
                    <a:pt x="20881" y="3900"/>
                  </a:lnTo>
                  <a:lnTo>
                    <a:pt x="21003" y="3962"/>
                  </a:lnTo>
                  <a:lnTo>
                    <a:pt x="21218" y="3962"/>
                  </a:lnTo>
                  <a:lnTo>
                    <a:pt x="21433" y="4085"/>
                  </a:lnTo>
                  <a:lnTo>
                    <a:pt x="21617" y="4238"/>
                  </a:lnTo>
                  <a:lnTo>
                    <a:pt x="21587" y="4115"/>
                  </a:lnTo>
                  <a:lnTo>
                    <a:pt x="21587" y="4054"/>
                  </a:lnTo>
                  <a:lnTo>
                    <a:pt x="21403" y="3962"/>
                  </a:lnTo>
                  <a:lnTo>
                    <a:pt x="21310" y="3839"/>
                  </a:lnTo>
                  <a:lnTo>
                    <a:pt x="21188" y="3839"/>
                  </a:lnTo>
                  <a:lnTo>
                    <a:pt x="21003" y="3747"/>
                  </a:lnTo>
                  <a:lnTo>
                    <a:pt x="21003" y="3624"/>
                  </a:lnTo>
                  <a:lnTo>
                    <a:pt x="21003" y="3440"/>
                  </a:lnTo>
                  <a:lnTo>
                    <a:pt x="20881" y="3286"/>
                  </a:lnTo>
                  <a:lnTo>
                    <a:pt x="20881" y="3163"/>
                  </a:lnTo>
                  <a:lnTo>
                    <a:pt x="20973" y="2949"/>
                  </a:lnTo>
                  <a:lnTo>
                    <a:pt x="20942" y="2764"/>
                  </a:lnTo>
                  <a:lnTo>
                    <a:pt x="20942" y="2641"/>
                  </a:lnTo>
                  <a:lnTo>
                    <a:pt x="20973" y="2580"/>
                  </a:lnTo>
                  <a:lnTo>
                    <a:pt x="20911" y="2457"/>
                  </a:lnTo>
                  <a:lnTo>
                    <a:pt x="20758" y="2396"/>
                  </a:lnTo>
                  <a:lnTo>
                    <a:pt x="20604" y="2181"/>
                  </a:lnTo>
                  <a:lnTo>
                    <a:pt x="20481" y="2150"/>
                  </a:lnTo>
                  <a:lnTo>
                    <a:pt x="20328" y="2150"/>
                  </a:lnTo>
                  <a:lnTo>
                    <a:pt x="20205" y="2212"/>
                  </a:lnTo>
                  <a:lnTo>
                    <a:pt x="20113" y="2242"/>
                  </a:lnTo>
                  <a:lnTo>
                    <a:pt x="19929" y="2119"/>
                  </a:lnTo>
                  <a:lnTo>
                    <a:pt x="19929" y="1935"/>
                  </a:lnTo>
                  <a:lnTo>
                    <a:pt x="20021" y="1782"/>
                  </a:lnTo>
                  <a:lnTo>
                    <a:pt x="20144" y="1782"/>
                  </a:lnTo>
                  <a:lnTo>
                    <a:pt x="20144" y="1690"/>
                  </a:lnTo>
                  <a:lnTo>
                    <a:pt x="19929" y="1536"/>
                  </a:lnTo>
                  <a:lnTo>
                    <a:pt x="19898" y="1352"/>
                  </a:lnTo>
                  <a:lnTo>
                    <a:pt x="19959" y="1168"/>
                  </a:lnTo>
                  <a:lnTo>
                    <a:pt x="19990" y="1045"/>
                  </a:lnTo>
                  <a:lnTo>
                    <a:pt x="20051" y="1045"/>
                  </a:lnTo>
                  <a:lnTo>
                    <a:pt x="20174" y="1168"/>
                  </a:lnTo>
                  <a:lnTo>
                    <a:pt x="20266" y="1321"/>
                  </a:lnTo>
                  <a:lnTo>
                    <a:pt x="20328" y="1321"/>
                  </a:lnTo>
                  <a:lnTo>
                    <a:pt x="20481" y="1106"/>
                  </a:lnTo>
                  <a:lnTo>
                    <a:pt x="20604" y="1045"/>
                  </a:lnTo>
                  <a:lnTo>
                    <a:pt x="20758" y="983"/>
                  </a:lnTo>
                  <a:lnTo>
                    <a:pt x="20788" y="861"/>
                  </a:lnTo>
                  <a:lnTo>
                    <a:pt x="20942" y="707"/>
                  </a:lnTo>
                  <a:lnTo>
                    <a:pt x="21095" y="676"/>
                  </a:lnTo>
                  <a:lnTo>
                    <a:pt x="20973" y="799"/>
                  </a:lnTo>
                  <a:lnTo>
                    <a:pt x="20942" y="891"/>
                  </a:lnTo>
                  <a:lnTo>
                    <a:pt x="20973" y="953"/>
                  </a:lnTo>
                  <a:lnTo>
                    <a:pt x="21095" y="891"/>
                  </a:lnTo>
                  <a:lnTo>
                    <a:pt x="21249" y="891"/>
                  </a:lnTo>
                  <a:lnTo>
                    <a:pt x="21280" y="953"/>
                  </a:lnTo>
                  <a:lnTo>
                    <a:pt x="21310" y="1075"/>
                  </a:lnTo>
                  <a:lnTo>
                    <a:pt x="21403" y="1168"/>
                  </a:lnTo>
                  <a:lnTo>
                    <a:pt x="21403" y="1229"/>
                  </a:lnTo>
                  <a:lnTo>
                    <a:pt x="21341" y="1352"/>
                  </a:lnTo>
                  <a:lnTo>
                    <a:pt x="21403" y="1444"/>
                  </a:lnTo>
                  <a:lnTo>
                    <a:pt x="21464" y="1352"/>
                  </a:lnTo>
                  <a:lnTo>
                    <a:pt x="21587" y="1168"/>
                  </a:lnTo>
                  <a:lnTo>
                    <a:pt x="21740" y="1229"/>
                  </a:lnTo>
                  <a:lnTo>
                    <a:pt x="21863" y="1383"/>
                  </a:lnTo>
                  <a:lnTo>
                    <a:pt x="21863" y="1505"/>
                  </a:lnTo>
                  <a:lnTo>
                    <a:pt x="21986" y="1690"/>
                  </a:lnTo>
                  <a:lnTo>
                    <a:pt x="22047" y="1905"/>
                  </a:lnTo>
                  <a:lnTo>
                    <a:pt x="22047" y="2150"/>
                  </a:lnTo>
                  <a:lnTo>
                    <a:pt x="22139" y="2027"/>
                  </a:lnTo>
                  <a:lnTo>
                    <a:pt x="22139" y="1812"/>
                  </a:lnTo>
                  <a:lnTo>
                    <a:pt x="22078" y="1690"/>
                  </a:lnTo>
                  <a:lnTo>
                    <a:pt x="22017" y="1597"/>
                  </a:lnTo>
                  <a:lnTo>
                    <a:pt x="22017" y="1444"/>
                  </a:lnTo>
                  <a:lnTo>
                    <a:pt x="21986" y="1383"/>
                  </a:lnTo>
                  <a:lnTo>
                    <a:pt x="22017" y="1321"/>
                  </a:lnTo>
                  <a:lnTo>
                    <a:pt x="22109" y="1383"/>
                  </a:lnTo>
                  <a:lnTo>
                    <a:pt x="22354" y="1597"/>
                  </a:lnTo>
                  <a:lnTo>
                    <a:pt x="22508" y="1843"/>
                  </a:lnTo>
                  <a:lnTo>
                    <a:pt x="22723" y="1935"/>
                  </a:lnTo>
                  <a:lnTo>
                    <a:pt x="22907" y="1966"/>
                  </a:lnTo>
                  <a:lnTo>
                    <a:pt x="22907" y="1905"/>
                  </a:lnTo>
                  <a:lnTo>
                    <a:pt x="22815" y="1843"/>
                  </a:lnTo>
                  <a:lnTo>
                    <a:pt x="22631" y="1751"/>
                  </a:lnTo>
                  <a:lnTo>
                    <a:pt x="22508" y="1536"/>
                  </a:lnTo>
                  <a:lnTo>
                    <a:pt x="22477" y="1321"/>
                  </a:lnTo>
                  <a:lnTo>
                    <a:pt x="22508" y="1106"/>
                  </a:lnTo>
                  <a:lnTo>
                    <a:pt x="22661" y="1106"/>
                  </a:lnTo>
                  <a:lnTo>
                    <a:pt x="22815" y="1106"/>
                  </a:lnTo>
                  <a:lnTo>
                    <a:pt x="23030" y="1229"/>
                  </a:lnTo>
                  <a:lnTo>
                    <a:pt x="23214" y="1229"/>
                  </a:lnTo>
                  <a:lnTo>
                    <a:pt x="23276" y="1137"/>
                  </a:lnTo>
                  <a:lnTo>
                    <a:pt x="23214" y="1075"/>
                  </a:lnTo>
                  <a:lnTo>
                    <a:pt x="23091" y="1045"/>
                  </a:lnTo>
                  <a:lnTo>
                    <a:pt x="23091" y="953"/>
                  </a:lnTo>
                  <a:lnTo>
                    <a:pt x="23245" y="768"/>
                  </a:lnTo>
                  <a:lnTo>
                    <a:pt x="23368" y="646"/>
                  </a:lnTo>
                  <a:lnTo>
                    <a:pt x="23306" y="584"/>
                  </a:lnTo>
                  <a:lnTo>
                    <a:pt x="23245" y="492"/>
                  </a:lnTo>
                  <a:lnTo>
                    <a:pt x="23306" y="339"/>
                  </a:lnTo>
                  <a:lnTo>
                    <a:pt x="23398" y="308"/>
                  </a:lnTo>
                  <a:lnTo>
                    <a:pt x="23491" y="339"/>
                  </a:lnTo>
                  <a:lnTo>
                    <a:pt x="23583" y="246"/>
                  </a:lnTo>
                  <a:lnTo>
                    <a:pt x="23613" y="93"/>
                  </a:lnTo>
                  <a:lnTo>
                    <a:pt x="23644" y="31"/>
                  </a:lnTo>
                  <a:lnTo>
                    <a:pt x="23736" y="62"/>
                  </a:lnTo>
                  <a:lnTo>
                    <a:pt x="23828" y="124"/>
                  </a:lnTo>
                  <a:lnTo>
                    <a:pt x="23890" y="124"/>
                  </a:lnTo>
                  <a:lnTo>
                    <a:pt x="23951" y="246"/>
                  </a:lnTo>
                  <a:lnTo>
                    <a:pt x="24013" y="431"/>
                  </a:lnTo>
                  <a:lnTo>
                    <a:pt x="24074" y="492"/>
                  </a:lnTo>
                  <a:lnTo>
                    <a:pt x="24166" y="431"/>
                  </a:lnTo>
                  <a:lnTo>
                    <a:pt x="24166" y="339"/>
                  </a:lnTo>
                  <a:lnTo>
                    <a:pt x="24135" y="216"/>
                  </a:lnTo>
                  <a:lnTo>
                    <a:pt x="24135" y="93"/>
                  </a:lnTo>
                  <a:lnTo>
                    <a:pt x="24197" y="31"/>
                  </a:lnTo>
                  <a:lnTo>
                    <a:pt x="24289" y="1"/>
                  </a:lnTo>
                  <a:lnTo>
                    <a:pt x="24473" y="31"/>
                  </a:lnTo>
                  <a:lnTo>
                    <a:pt x="24750" y="31"/>
                  </a:lnTo>
                  <a:lnTo>
                    <a:pt x="24872" y="93"/>
                  </a:lnTo>
                  <a:lnTo>
                    <a:pt x="24903" y="124"/>
                  </a:lnTo>
                  <a:lnTo>
                    <a:pt x="24964" y="124"/>
                  </a:lnTo>
                  <a:lnTo>
                    <a:pt x="25057" y="62"/>
                  </a:lnTo>
                  <a:lnTo>
                    <a:pt x="25210" y="124"/>
                  </a:lnTo>
                  <a:lnTo>
                    <a:pt x="25517" y="124"/>
                  </a:lnTo>
                  <a:lnTo>
                    <a:pt x="25579" y="185"/>
                  </a:lnTo>
                  <a:lnTo>
                    <a:pt x="25701" y="185"/>
                  </a:lnTo>
                  <a:lnTo>
                    <a:pt x="25794" y="154"/>
                  </a:lnTo>
                  <a:lnTo>
                    <a:pt x="25886" y="216"/>
                  </a:lnTo>
                  <a:lnTo>
                    <a:pt x="25916" y="308"/>
                  </a:lnTo>
                  <a:lnTo>
                    <a:pt x="26162" y="461"/>
                  </a:lnTo>
                  <a:lnTo>
                    <a:pt x="26254" y="431"/>
                  </a:lnTo>
                  <a:lnTo>
                    <a:pt x="26254" y="369"/>
                  </a:lnTo>
                  <a:lnTo>
                    <a:pt x="26316" y="369"/>
                  </a:lnTo>
                  <a:lnTo>
                    <a:pt x="26592" y="553"/>
                  </a:lnTo>
                  <a:lnTo>
                    <a:pt x="26684" y="553"/>
                  </a:lnTo>
                  <a:lnTo>
                    <a:pt x="26868" y="707"/>
                  </a:lnTo>
                  <a:lnTo>
                    <a:pt x="27175" y="738"/>
                  </a:lnTo>
                  <a:lnTo>
                    <a:pt x="27267" y="799"/>
                  </a:lnTo>
                  <a:lnTo>
                    <a:pt x="27452" y="738"/>
                  </a:lnTo>
                  <a:lnTo>
                    <a:pt x="27513" y="799"/>
                  </a:lnTo>
                  <a:lnTo>
                    <a:pt x="27574" y="891"/>
                  </a:lnTo>
                  <a:lnTo>
                    <a:pt x="27728" y="830"/>
                  </a:lnTo>
                  <a:lnTo>
                    <a:pt x="27882" y="861"/>
                  </a:lnTo>
                  <a:lnTo>
                    <a:pt x="28004" y="983"/>
                  </a:lnTo>
                  <a:lnTo>
                    <a:pt x="28250" y="1075"/>
                  </a:lnTo>
                  <a:lnTo>
                    <a:pt x="28404" y="1168"/>
                  </a:lnTo>
                  <a:lnTo>
                    <a:pt x="28465" y="1321"/>
                  </a:lnTo>
                  <a:lnTo>
                    <a:pt x="28588" y="1413"/>
                  </a:lnTo>
                  <a:lnTo>
                    <a:pt x="28833" y="1567"/>
                  </a:lnTo>
                  <a:lnTo>
                    <a:pt x="28833" y="1628"/>
                  </a:lnTo>
                  <a:lnTo>
                    <a:pt x="28741" y="1751"/>
                  </a:lnTo>
                  <a:lnTo>
                    <a:pt x="28588" y="1751"/>
                  </a:lnTo>
                  <a:lnTo>
                    <a:pt x="28465" y="1751"/>
                  </a:lnTo>
                  <a:lnTo>
                    <a:pt x="28342" y="1812"/>
                  </a:lnTo>
                  <a:lnTo>
                    <a:pt x="28250" y="1905"/>
                  </a:lnTo>
                  <a:lnTo>
                    <a:pt x="28127" y="1905"/>
                  </a:lnTo>
                  <a:lnTo>
                    <a:pt x="28066" y="1905"/>
                  </a:lnTo>
                  <a:lnTo>
                    <a:pt x="27912" y="1966"/>
                  </a:lnTo>
                  <a:lnTo>
                    <a:pt x="27728" y="1966"/>
                  </a:lnTo>
                  <a:lnTo>
                    <a:pt x="27421" y="1812"/>
                  </a:lnTo>
                  <a:lnTo>
                    <a:pt x="27267" y="1751"/>
                  </a:lnTo>
                  <a:lnTo>
                    <a:pt x="27175" y="1751"/>
                  </a:lnTo>
                  <a:lnTo>
                    <a:pt x="27052" y="1690"/>
                  </a:lnTo>
                  <a:lnTo>
                    <a:pt x="26868" y="1690"/>
                  </a:lnTo>
                  <a:lnTo>
                    <a:pt x="26776" y="1751"/>
                  </a:lnTo>
                  <a:lnTo>
                    <a:pt x="26684" y="1751"/>
                  </a:lnTo>
                  <a:lnTo>
                    <a:pt x="26623" y="1690"/>
                  </a:lnTo>
                  <a:lnTo>
                    <a:pt x="26438" y="1690"/>
                  </a:lnTo>
                  <a:lnTo>
                    <a:pt x="26193" y="1812"/>
                  </a:lnTo>
                  <a:lnTo>
                    <a:pt x="26101" y="1874"/>
                  </a:lnTo>
                  <a:lnTo>
                    <a:pt x="25947" y="1812"/>
                  </a:lnTo>
                  <a:lnTo>
                    <a:pt x="25824" y="1812"/>
                  </a:lnTo>
                  <a:lnTo>
                    <a:pt x="25640" y="1905"/>
                  </a:lnTo>
                  <a:lnTo>
                    <a:pt x="25394" y="1905"/>
                  </a:lnTo>
                  <a:lnTo>
                    <a:pt x="25302" y="1782"/>
                  </a:lnTo>
                  <a:lnTo>
                    <a:pt x="25302" y="1628"/>
                  </a:lnTo>
                  <a:lnTo>
                    <a:pt x="25394" y="1567"/>
                  </a:lnTo>
                  <a:lnTo>
                    <a:pt x="25486" y="1567"/>
                  </a:lnTo>
                  <a:lnTo>
                    <a:pt x="25517" y="1475"/>
                  </a:lnTo>
                  <a:lnTo>
                    <a:pt x="25456" y="1413"/>
                  </a:lnTo>
                  <a:lnTo>
                    <a:pt x="25333" y="1413"/>
                  </a:lnTo>
                  <a:lnTo>
                    <a:pt x="25210" y="1444"/>
                  </a:lnTo>
                  <a:lnTo>
                    <a:pt x="25087" y="1567"/>
                  </a:lnTo>
                  <a:lnTo>
                    <a:pt x="25087" y="1720"/>
                  </a:lnTo>
                  <a:lnTo>
                    <a:pt x="25179" y="1843"/>
                  </a:lnTo>
                  <a:lnTo>
                    <a:pt x="25272" y="1843"/>
                  </a:lnTo>
                  <a:lnTo>
                    <a:pt x="25241" y="1935"/>
                  </a:lnTo>
                  <a:lnTo>
                    <a:pt x="25118" y="2027"/>
                  </a:lnTo>
                  <a:lnTo>
                    <a:pt x="25026" y="1997"/>
                  </a:lnTo>
                  <a:lnTo>
                    <a:pt x="24903" y="1997"/>
                  </a:lnTo>
                  <a:lnTo>
                    <a:pt x="24719" y="1997"/>
                  </a:lnTo>
                  <a:lnTo>
                    <a:pt x="24688" y="2058"/>
                  </a:lnTo>
                  <a:lnTo>
                    <a:pt x="24504" y="2058"/>
                  </a:lnTo>
                  <a:lnTo>
                    <a:pt x="24350" y="1997"/>
                  </a:lnTo>
                  <a:lnTo>
                    <a:pt x="24135" y="1997"/>
                  </a:lnTo>
                  <a:lnTo>
                    <a:pt x="23920" y="2119"/>
                  </a:lnTo>
                  <a:lnTo>
                    <a:pt x="23613" y="2304"/>
                  </a:lnTo>
                  <a:lnTo>
                    <a:pt x="23583" y="2427"/>
                  </a:lnTo>
                  <a:lnTo>
                    <a:pt x="23583" y="2641"/>
                  </a:lnTo>
                  <a:lnTo>
                    <a:pt x="23521" y="2764"/>
                  </a:lnTo>
                  <a:lnTo>
                    <a:pt x="23521" y="2856"/>
                  </a:lnTo>
                  <a:lnTo>
                    <a:pt x="23552" y="2918"/>
                  </a:lnTo>
                  <a:lnTo>
                    <a:pt x="23675" y="2856"/>
                  </a:lnTo>
                  <a:lnTo>
                    <a:pt x="23675" y="2703"/>
                  </a:lnTo>
                  <a:lnTo>
                    <a:pt x="23736" y="2611"/>
                  </a:lnTo>
                  <a:lnTo>
                    <a:pt x="23736" y="2549"/>
                  </a:lnTo>
                  <a:lnTo>
                    <a:pt x="23798" y="2488"/>
                  </a:lnTo>
                  <a:lnTo>
                    <a:pt x="23982" y="2488"/>
                  </a:lnTo>
                  <a:lnTo>
                    <a:pt x="24074" y="2457"/>
                  </a:lnTo>
                  <a:lnTo>
                    <a:pt x="24105" y="2519"/>
                  </a:lnTo>
                  <a:lnTo>
                    <a:pt x="24074" y="2611"/>
                  </a:lnTo>
                  <a:lnTo>
                    <a:pt x="24013" y="2764"/>
                  </a:lnTo>
                  <a:lnTo>
                    <a:pt x="24013" y="2795"/>
                  </a:lnTo>
                  <a:lnTo>
                    <a:pt x="24043" y="2795"/>
                  </a:lnTo>
                  <a:lnTo>
                    <a:pt x="24135" y="2703"/>
                  </a:lnTo>
                  <a:lnTo>
                    <a:pt x="24197" y="2457"/>
                  </a:lnTo>
                  <a:cubicBezTo>
                    <a:pt x="24197" y="2457"/>
                    <a:pt x="24289" y="2334"/>
                    <a:pt x="24320" y="2304"/>
                  </a:cubicBezTo>
                  <a:cubicBezTo>
                    <a:pt x="24350" y="2273"/>
                    <a:pt x="24412" y="2242"/>
                    <a:pt x="24473" y="2242"/>
                  </a:cubicBezTo>
                  <a:lnTo>
                    <a:pt x="24565" y="2242"/>
                  </a:lnTo>
                  <a:lnTo>
                    <a:pt x="24780" y="2242"/>
                  </a:lnTo>
                  <a:lnTo>
                    <a:pt x="24934" y="2242"/>
                  </a:lnTo>
                  <a:lnTo>
                    <a:pt x="25057" y="2181"/>
                  </a:lnTo>
                  <a:lnTo>
                    <a:pt x="25118" y="2212"/>
                  </a:lnTo>
                  <a:lnTo>
                    <a:pt x="25149" y="2304"/>
                  </a:lnTo>
                  <a:lnTo>
                    <a:pt x="25241" y="2519"/>
                  </a:lnTo>
                  <a:lnTo>
                    <a:pt x="25333" y="2580"/>
                  </a:lnTo>
                  <a:lnTo>
                    <a:pt x="25394" y="2580"/>
                  </a:lnTo>
                  <a:lnTo>
                    <a:pt x="25394" y="2427"/>
                  </a:lnTo>
                  <a:lnTo>
                    <a:pt x="25333" y="2212"/>
                  </a:lnTo>
                  <a:lnTo>
                    <a:pt x="25394" y="2181"/>
                  </a:lnTo>
                  <a:lnTo>
                    <a:pt x="25548" y="2150"/>
                  </a:lnTo>
                  <a:lnTo>
                    <a:pt x="25701" y="2181"/>
                  </a:lnTo>
                  <a:lnTo>
                    <a:pt x="25886" y="2150"/>
                  </a:lnTo>
                  <a:lnTo>
                    <a:pt x="26101" y="2119"/>
                  </a:lnTo>
                  <a:lnTo>
                    <a:pt x="26316" y="2027"/>
                  </a:lnTo>
                  <a:lnTo>
                    <a:pt x="26469" y="1966"/>
                  </a:lnTo>
                  <a:lnTo>
                    <a:pt x="26776" y="1935"/>
                  </a:lnTo>
                  <a:lnTo>
                    <a:pt x="26991" y="1997"/>
                  </a:lnTo>
                  <a:lnTo>
                    <a:pt x="27145" y="2089"/>
                  </a:lnTo>
                  <a:lnTo>
                    <a:pt x="27298" y="2119"/>
                  </a:lnTo>
                  <a:lnTo>
                    <a:pt x="27421" y="2181"/>
                  </a:lnTo>
                  <a:lnTo>
                    <a:pt x="27574" y="2212"/>
                  </a:lnTo>
                  <a:lnTo>
                    <a:pt x="27697" y="2304"/>
                  </a:lnTo>
                  <a:lnTo>
                    <a:pt x="27789" y="2334"/>
                  </a:lnTo>
                  <a:lnTo>
                    <a:pt x="27882" y="2304"/>
                  </a:lnTo>
                  <a:lnTo>
                    <a:pt x="28004" y="2273"/>
                  </a:lnTo>
                  <a:lnTo>
                    <a:pt x="28066" y="2334"/>
                  </a:lnTo>
                  <a:lnTo>
                    <a:pt x="28127" y="2396"/>
                  </a:lnTo>
                  <a:lnTo>
                    <a:pt x="28219" y="2396"/>
                  </a:lnTo>
                  <a:lnTo>
                    <a:pt x="28342" y="2273"/>
                  </a:lnTo>
                  <a:lnTo>
                    <a:pt x="28465" y="2273"/>
                  </a:lnTo>
                  <a:lnTo>
                    <a:pt x="28618" y="2273"/>
                  </a:lnTo>
                  <a:lnTo>
                    <a:pt x="28833" y="2150"/>
                  </a:lnTo>
                  <a:lnTo>
                    <a:pt x="28956" y="2027"/>
                  </a:lnTo>
                  <a:lnTo>
                    <a:pt x="29018" y="2027"/>
                  </a:lnTo>
                  <a:lnTo>
                    <a:pt x="29110" y="2058"/>
                  </a:lnTo>
                  <a:lnTo>
                    <a:pt x="29202" y="2181"/>
                  </a:lnTo>
                  <a:lnTo>
                    <a:pt x="29355" y="2273"/>
                  </a:lnTo>
                  <a:lnTo>
                    <a:pt x="29355" y="2334"/>
                  </a:lnTo>
                  <a:lnTo>
                    <a:pt x="29263" y="2427"/>
                  </a:lnTo>
                  <a:lnTo>
                    <a:pt x="29263" y="2488"/>
                  </a:lnTo>
                  <a:lnTo>
                    <a:pt x="29355" y="2549"/>
                  </a:lnTo>
                  <a:lnTo>
                    <a:pt x="29386" y="2611"/>
                  </a:lnTo>
                  <a:lnTo>
                    <a:pt x="29386" y="2703"/>
                  </a:lnTo>
                  <a:lnTo>
                    <a:pt x="29171" y="2918"/>
                  </a:lnTo>
                  <a:lnTo>
                    <a:pt x="28926" y="2979"/>
                  </a:lnTo>
                  <a:lnTo>
                    <a:pt x="28803" y="2949"/>
                  </a:lnTo>
                  <a:lnTo>
                    <a:pt x="28680" y="2856"/>
                  </a:lnTo>
                  <a:lnTo>
                    <a:pt x="28588" y="2764"/>
                  </a:lnTo>
                  <a:lnTo>
                    <a:pt x="28526" y="2826"/>
                  </a:lnTo>
                  <a:lnTo>
                    <a:pt x="28526" y="2918"/>
                  </a:lnTo>
                  <a:lnTo>
                    <a:pt x="28649" y="3041"/>
                  </a:lnTo>
                  <a:lnTo>
                    <a:pt x="28649" y="3102"/>
                  </a:lnTo>
                  <a:lnTo>
                    <a:pt x="28649" y="3133"/>
                  </a:lnTo>
                  <a:lnTo>
                    <a:pt x="28496" y="3102"/>
                  </a:lnTo>
                  <a:lnTo>
                    <a:pt x="28404" y="3010"/>
                  </a:lnTo>
                  <a:lnTo>
                    <a:pt x="28311" y="3010"/>
                  </a:lnTo>
                  <a:lnTo>
                    <a:pt x="28311" y="3102"/>
                  </a:lnTo>
                  <a:lnTo>
                    <a:pt x="28373" y="3194"/>
                  </a:lnTo>
                  <a:lnTo>
                    <a:pt x="28496" y="3256"/>
                  </a:lnTo>
                  <a:lnTo>
                    <a:pt x="28649" y="3256"/>
                  </a:lnTo>
                  <a:lnTo>
                    <a:pt x="28833" y="3317"/>
                  </a:lnTo>
                  <a:lnTo>
                    <a:pt x="28956" y="3286"/>
                  </a:lnTo>
                  <a:lnTo>
                    <a:pt x="29202" y="3194"/>
                  </a:lnTo>
                  <a:lnTo>
                    <a:pt x="29263" y="3194"/>
                  </a:lnTo>
                  <a:lnTo>
                    <a:pt x="29355" y="3256"/>
                  </a:lnTo>
                  <a:lnTo>
                    <a:pt x="29355" y="3194"/>
                  </a:lnTo>
                  <a:lnTo>
                    <a:pt x="29355" y="3102"/>
                  </a:lnTo>
                  <a:lnTo>
                    <a:pt x="29478" y="3071"/>
                  </a:lnTo>
                  <a:lnTo>
                    <a:pt x="29816" y="3071"/>
                  </a:lnTo>
                  <a:lnTo>
                    <a:pt x="29877" y="3133"/>
                  </a:lnTo>
                  <a:lnTo>
                    <a:pt x="29908" y="3225"/>
                  </a:lnTo>
                  <a:lnTo>
                    <a:pt x="30000" y="3286"/>
                  </a:lnTo>
                  <a:lnTo>
                    <a:pt x="30092" y="3256"/>
                  </a:lnTo>
                  <a:lnTo>
                    <a:pt x="30123" y="3194"/>
                  </a:lnTo>
                  <a:lnTo>
                    <a:pt x="30215" y="3225"/>
                  </a:lnTo>
                  <a:lnTo>
                    <a:pt x="30246" y="3348"/>
                  </a:lnTo>
                  <a:lnTo>
                    <a:pt x="30338" y="3440"/>
                  </a:lnTo>
                  <a:lnTo>
                    <a:pt x="30584" y="3471"/>
                  </a:lnTo>
                  <a:lnTo>
                    <a:pt x="30645" y="3563"/>
                  </a:lnTo>
                  <a:lnTo>
                    <a:pt x="30676" y="3655"/>
                  </a:lnTo>
                  <a:lnTo>
                    <a:pt x="30829" y="3778"/>
                  </a:lnTo>
                  <a:lnTo>
                    <a:pt x="31044" y="3870"/>
                  </a:lnTo>
                  <a:lnTo>
                    <a:pt x="31198" y="3993"/>
                  </a:lnTo>
                  <a:lnTo>
                    <a:pt x="31198" y="4054"/>
                  </a:lnTo>
                  <a:lnTo>
                    <a:pt x="31198" y="4207"/>
                  </a:lnTo>
                  <a:lnTo>
                    <a:pt x="31136" y="4269"/>
                  </a:lnTo>
                  <a:lnTo>
                    <a:pt x="31136" y="4361"/>
                  </a:lnTo>
                  <a:lnTo>
                    <a:pt x="31136" y="4453"/>
                  </a:lnTo>
                  <a:lnTo>
                    <a:pt x="31014" y="4515"/>
                  </a:lnTo>
                  <a:lnTo>
                    <a:pt x="30860" y="4637"/>
                  </a:lnTo>
                  <a:lnTo>
                    <a:pt x="30768" y="4668"/>
                  </a:lnTo>
                  <a:lnTo>
                    <a:pt x="30676" y="4637"/>
                  </a:lnTo>
                  <a:lnTo>
                    <a:pt x="30614" y="4668"/>
                  </a:lnTo>
                  <a:lnTo>
                    <a:pt x="30614" y="4729"/>
                  </a:lnTo>
                  <a:lnTo>
                    <a:pt x="30584" y="4791"/>
                  </a:lnTo>
                  <a:lnTo>
                    <a:pt x="30430" y="4883"/>
                  </a:lnTo>
                  <a:lnTo>
                    <a:pt x="30154" y="5006"/>
                  </a:lnTo>
                  <a:lnTo>
                    <a:pt x="29939" y="5006"/>
                  </a:lnTo>
                  <a:lnTo>
                    <a:pt x="29877" y="5037"/>
                  </a:lnTo>
                  <a:lnTo>
                    <a:pt x="29755" y="5037"/>
                  </a:lnTo>
                  <a:lnTo>
                    <a:pt x="29662" y="4944"/>
                  </a:lnTo>
                  <a:lnTo>
                    <a:pt x="29601" y="4883"/>
                  </a:lnTo>
                  <a:lnTo>
                    <a:pt x="29570" y="4914"/>
                  </a:lnTo>
                  <a:lnTo>
                    <a:pt x="29570" y="5006"/>
                  </a:lnTo>
                  <a:lnTo>
                    <a:pt x="29632" y="5067"/>
                  </a:lnTo>
                  <a:lnTo>
                    <a:pt x="29632" y="5129"/>
                  </a:lnTo>
                  <a:lnTo>
                    <a:pt x="29478" y="5129"/>
                  </a:lnTo>
                  <a:lnTo>
                    <a:pt x="29325" y="5098"/>
                  </a:lnTo>
                  <a:lnTo>
                    <a:pt x="29202" y="5159"/>
                  </a:lnTo>
                  <a:lnTo>
                    <a:pt x="29140" y="5159"/>
                  </a:lnTo>
                  <a:lnTo>
                    <a:pt x="29048" y="5098"/>
                  </a:lnTo>
                  <a:lnTo>
                    <a:pt x="28864" y="5098"/>
                  </a:lnTo>
                  <a:lnTo>
                    <a:pt x="28772" y="5190"/>
                  </a:lnTo>
                  <a:lnTo>
                    <a:pt x="28557" y="5282"/>
                  </a:lnTo>
                  <a:lnTo>
                    <a:pt x="28434" y="5282"/>
                  </a:lnTo>
                  <a:lnTo>
                    <a:pt x="28342" y="5221"/>
                  </a:lnTo>
                  <a:lnTo>
                    <a:pt x="28219" y="5221"/>
                  </a:lnTo>
                  <a:lnTo>
                    <a:pt x="28096" y="5159"/>
                  </a:lnTo>
                  <a:lnTo>
                    <a:pt x="27974" y="5159"/>
                  </a:lnTo>
                  <a:lnTo>
                    <a:pt x="27912" y="5221"/>
                  </a:lnTo>
                  <a:lnTo>
                    <a:pt x="27759" y="5251"/>
                  </a:lnTo>
                  <a:lnTo>
                    <a:pt x="27636" y="5221"/>
                  </a:lnTo>
                  <a:lnTo>
                    <a:pt x="27452" y="5067"/>
                  </a:lnTo>
                  <a:lnTo>
                    <a:pt x="27360" y="5067"/>
                  </a:lnTo>
                  <a:lnTo>
                    <a:pt x="27329" y="5037"/>
                  </a:lnTo>
                  <a:lnTo>
                    <a:pt x="27114" y="5037"/>
                  </a:lnTo>
                  <a:lnTo>
                    <a:pt x="26991" y="4975"/>
                  </a:lnTo>
                  <a:lnTo>
                    <a:pt x="26868" y="4975"/>
                  </a:lnTo>
                  <a:lnTo>
                    <a:pt x="26715" y="5006"/>
                  </a:lnTo>
                  <a:lnTo>
                    <a:pt x="26592" y="5006"/>
                  </a:lnTo>
                  <a:lnTo>
                    <a:pt x="26438" y="4944"/>
                  </a:lnTo>
                  <a:lnTo>
                    <a:pt x="26346" y="4975"/>
                  </a:lnTo>
                  <a:lnTo>
                    <a:pt x="26223" y="5067"/>
                  </a:lnTo>
                  <a:lnTo>
                    <a:pt x="26101" y="5098"/>
                  </a:lnTo>
                  <a:lnTo>
                    <a:pt x="25916" y="5098"/>
                  </a:lnTo>
                  <a:lnTo>
                    <a:pt x="25794" y="5159"/>
                  </a:lnTo>
                  <a:lnTo>
                    <a:pt x="25763" y="5221"/>
                  </a:lnTo>
                  <a:lnTo>
                    <a:pt x="25701" y="5221"/>
                  </a:lnTo>
                  <a:lnTo>
                    <a:pt x="25671" y="5067"/>
                  </a:lnTo>
                  <a:lnTo>
                    <a:pt x="25609" y="5006"/>
                  </a:lnTo>
                  <a:lnTo>
                    <a:pt x="25486" y="5006"/>
                  </a:lnTo>
                  <a:lnTo>
                    <a:pt x="25425" y="5006"/>
                  </a:lnTo>
                  <a:lnTo>
                    <a:pt x="25302" y="5006"/>
                  </a:lnTo>
                  <a:lnTo>
                    <a:pt x="25302" y="5037"/>
                  </a:lnTo>
                  <a:lnTo>
                    <a:pt x="25364" y="5037"/>
                  </a:lnTo>
                  <a:lnTo>
                    <a:pt x="25548" y="5037"/>
                  </a:lnTo>
                  <a:lnTo>
                    <a:pt x="25609" y="5098"/>
                  </a:lnTo>
                  <a:lnTo>
                    <a:pt x="25640" y="5190"/>
                  </a:lnTo>
                  <a:lnTo>
                    <a:pt x="25609" y="5282"/>
                  </a:lnTo>
                  <a:lnTo>
                    <a:pt x="25486" y="5344"/>
                  </a:lnTo>
                  <a:lnTo>
                    <a:pt x="25425" y="5344"/>
                  </a:lnTo>
                  <a:lnTo>
                    <a:pt x="25302" y="5344"/>
                  </a:lnTo>
                  <a:lnTo>
                    <a:pt x="25179" y="5436"/>
                  </a:lnTo>
                  <a:lnTo>
                    <a:pt x="24995" y="5497"/>
                  </a:lnTo>
                  <a:lnTo>
                    <a:pt x="24780" y="5528"/>
                  </a:lnTo>
                  <a:lnTo>
                    <a:pt x="24657" y="5559"/>
                  </a:lnTo>
                  <a:lnTo>
                    <a:pt x="24596" y="5651"/>
                  </a:lnTo>
                  <a:lnTo>
                    <a:pt x="24504" y="5681"/>
                  </a:lnTo>
                  <a:lnTo>
                    <a:pt x="24350" y="5681"/>
                  </a:lnTo>
                  <a:lnTo>
                    <a:pt x="24166" y="5773"/>
                  </a:lnTo>
                  <a:lnTo>
                    <a:pt x="24043" y="5773"/>
                  </a:lnTo>
                  <a:lnTo>
                    <a:pt x="23982" y="5866"/>
                  </a:lnTo>
                  <a:lnTo>
                    <a:pt x="23982" y="5988"/>
                  </a:lnTo>
                  <a:lnTo>
                    <a:pt x="24074" y="6081"/>
                  </a:lnTo>
                  <a:lnTo>
                    <a:pt x="24074" y="6173"/>
                  </a:lnTo>
                  <a:lnTo>
                    <a:pt x="24074" y="6326"/>
                  </a:lnTo>
                  <a:lnTo>
                    <a:pt x="24166" y="6418"/>
                  </a:lnTo>
                  <a:lnTo>
                    <a:pt x="24228" y="6418"/>
                  </a:lnTo>
                  <a:lnTo>
                    <a:pt x="24320" y="6326"/>
                  </a:lnTo>
                  <a:lnTo>
                    <a:pt x="24320" y="6203"/>
                  </a:lnTo>
                  <a:lnTo>
                    <a:pt x="24412" y="6111"/>
                  </a:lnTo>
                  <a:lnTo>
                    <a:pt x="24535" y="6081"/>
                  </a:lnTo>
                  <a:lnTo>
                    <a:pt x="24657" y="6019"/>
                  </a:lnTo>
                  <a:lnTo>
                    <a:pt x="24811" y="6019"/>
                  </a:lnTo>
                  <a:lnTo>
                    <a:pt x="24934" y="6019"/>
                  </a:lnTo>
                  <a:lnTo>
                    <a:pt x="24995" y="5927"/>
                  </a:lnTo>
                  <a:lnTo>
                    <a:pt x="25118" y="5835"/>
                  </a:lnTo>
                  <a:lnTo>
                    <a:pt x="25302" y="5773"/>
                  </a:lnTo>
                  <a:lnTo>
                    <a:pt x="25640" y="5651"/>
                  </a:lnTo>
                  <a:lnTo>
                    <a:pt x="25763" y="5651"/>
                  </a:lnTo>
                  <a:lnTo>
                    <a:pt x="25763" y="5681"/>
                  </a:lnTo>
                  <a:lnTo>
                    <a:pt x="25732" y="5804"/>
                  </a:lnTo>
                  <a:lnTo>
                    <a:pt x="25794" y="5804"/>
                  </a:lnTo>
                  <a:lnTo>
                    <a:pt x="25886" y="5712"/>
                  </a:lnTo>
                  <a:lnTo>
                    <a:pt x="25886" y="5589"/>
                  </a:lnTo>
                  <a:lnTo>
                    <a:pt x="26008" y="5436"/>
                  </a:lnTo>
                  <a:lnTo>
                    <a:pt x="26101" y="5436"/>
                  </a:lnTo>
                  <a:lnTo>
                    <a:pt x="26254" y="5466"/>
                  </a:lnTo>
                  <a:lnTo>
                    <a:pt x="26346" y="5497"/>
                  </a:lnTo>
                  <a:lnTo>
                    <a:pt x="26500" y="5436"/>
                  </a:lnTo>
                  <a:lnTo>
                    <a:pt x="26715" y="5436"/>
                  </a:lnTo>
                  <a:lnTo>
                    <a:pt x="26868" y="5528"/>
                  </a:lnTo>
                  <a:lnTo>
                    <a:pt x="27052" y="5559"/>
                  </a:lnTo>
                  <a:lnTo>
                    <a:pt x="27421" y="5528"/>
                  </a:lnTo>
                  <a:lnTo>
                    <a:pt x="27544" y="5559"/>
                  </a:lnTo>
                  <a:lnTo>
                    <a:pt x="27697" y="5620"/>
                  </a:lnTo>
                  <a:lnTo>
                    <a:pt x="27974" y="5681"/>
                  </a:lnTo>
                  <a:lnTo>
                    <a:pt x="28281" y="5712"/>
                  </a:lnTo>
                  <a:lnTo>
                    <a:pt x="28404" y="5712"/>
                  </a:lnTo>
                  <a:lnTo>
                    <a:pt x="28404" y="5773"/>
                  </a:lnTo>
                  <a:lnTo>
                    <a:pt x="28465" y="5835"/>
                  </a:lnTo>
                  <a:lnTo>
                    <a:pt x="28434" y="5927"/>
                  </a:lnTo>
                  <a:lnTo>
                    <a:pt x="28311" y="6019"/>
                  </a:lnTo>
                  <a:lnTo>
                    <a:pt x="28311" y="6111"/>
                  </a:lnTo>
                  <a:lnTo>
                    <a:pt x="28219" y="6295"/>
                  </a:lnTo>
                  <a:lnTo>
                    <a:pt x="28127" y="6326"/>
                  </a:lnTo>
                  <a:lnTo>
                    <a:pt x="27728" y="6388"/>
                  </a:lnTo>
                  <a:lnTo>
                    <a:pt x="27544" y="6449"/>
                  </a:lnTo>
                  <a:lnTo>
                    <a:pt x="27482" y="6449"/>
                  </a:lnTo>
                  <a:lnTo>
                    <a:pt x="27421" y="6418"/>
                  </a:lnTo>
                  <a:lnTo>
                    <a:pt x="27390" y="6418"/>
                  </a:lnTo>
                  <a:lnTo>
                    <a:pt x="27329" y="6541"/>
                  </a:lnTo>
                  <a:lnTo>
                    <a:pt x="27329" y="6664"/>
                  </a:lnTo>
                  <a:lnTo>
                    <a:pt x="27298" y="6787"/>
                  </a:lnTo>
                  <a:lnTo>
                    <a:pt x="27298" y="6879"/>
                  </a:lnTo>
                  <a:lnTo>
                    <a:pt x="27360" y="6879"/>
                  </a:lnTo>
                  <a:lnTo>
                    <a:pt x="27544" y="6817"/>
                  </a:lnTo>
                  <a:lnTo>
                    <a:pt x="27759" y="6756"/>
                  </a:lnTo>
                  <a:lnTo>
                    <a:pt x="27912" y="6695"/>
                  </a:lnTo>
                  <a:lnTo>
                    <a:pt x="28189" y="6695"/>
                  </a:lnTo>
                  <a:lnTo>
                    <a:pt x="28465" y="6787"/>
                  </a:lnTo>
                  <a:lnTo>
                    <a:pt x="28588" y="6787"/>
                  </a:lnTo>
                  <a:lnTo>
                    <a:pt x="28680" y="6879"/>
                  </a:lnTo>
                  <a:lnTo>
                    <a:pt x="28772" y="6817"/>
                  </a:lnTo>
                  <a:lnTo>
                    <a:pt x="28833" y="6725"/>
                  </a:lnTo>
                  <a:lnTo>
                    <a:pt x="28864" y="6725"/>
                  </a:lnTo>
                  <a:lnTo>
                    <a:pt x="28956" y="6756"/>
                  </a:lnTo>
                  <a:lnTo>
                    <a:pt x="29048" y="6848"/>
                  </a:lnTo>
                  <a:lnTo>
                    <a:pt x="29202" y="6664"/>
                  </a:lnTo>
                  <a:lnTo>
                    <a:pt x="29263" y="6418"/>
                  </a:lnTo>
                  <a:lnTo>
                    <a:pt x="29263" y="6203"/>
                  </a:lnTo>
                  <a:lnTo>
                    <a:pt x="29294" y="6111"/>
                  </a:lnTo>
                  <a:lnTo>
                    <a:pt x="29263" y="6050"/>
                  </a:lnTo>
                  <a:lnTo>
                    <a:pt x="29294" y="5927"/>
                  </a:lnTo>
                  <a:lnTo>
                    <a:pt x="29417" y="5835"/>
                  </a:lnTo>
                  <a:lnTo>
                    <a:pt x="29601" y="5835"/>
                  </a:lnTo>
                  <a:lnTo>
                    <a:pt x="29785" y="5896"/>
                  </a:lnTo>
                  <a:lnTo>
                    <a:pt x="30000" y="5896"/>
                  </a:lnTo>
                  <a:lnTo>
                    <a:pt x="30154" y="5866"/>
                  </a:lnTo>
                  <a:lnTo>
                    <a:pt x="30277" y="5896"/>
                  </a:lnTo>
                  <a:lnTo>
                    <a:pt x="30307" y="6050"/>
                  </a:lnTo>
                  <a:lnTo>
                    <a:pt x="30307" y="6326"/>
                  </a:lnTo>
                  <a:lnTo>
                    <a:pt x="30307" y="6510"/>
                  </a:lnTo>
                  <a:lnTo>
                    <a:pt x="30154" y="6695"/>
                  </a:lnTo>
                  <a:lnTo>
                    <a:pt x="30031" y="6940"/>
                  </a:lnTo>
                  <a:lnTo>
                    <a:pt x="30000" y="7155"/>
                  </a:lnTo>
                  <a:lnTo>
                    <a:pt x="29939" y="7309"/>
                  </a:lnTo>
                  <a:lnTo>
                    <a:pt x="29570" y="7708"/>
                  </a:lnTo>
                  <a:lnTo>
                    <a:pt x="29478" y="7708"/>
                  </a:lnTo>
                  <a:lnTo>
                    <a:pt x="29417" y="7677"/>
                  </a:lnTo>
                  <a:lnTo>
                    <a:pt x="29294" y="7739"/>
                  </a:lnTo>
                  <a:lnTo>
                    <a:pt x="29202" y="7831"/>
                  </a:lnTo>
                  <a:lnTo>
                    <a:pt x="29079" y="7800"/>
                  </a:lnTo>
                  <a:lnTo>
                    <a:pt x="29048" y="7831"/>
                  </a:lnTo>
                  <a:lnTo>
                    <a:pt x="28926" y="8015"/>
                  </a:lnTo>
                  <a:lnTo>
                    <a:pt x="28926" y="8107"/>
                  </a:lnTo>
                  <a:lnTo>
                    <a:pt x="28772" y="8169"/>
                  </a:lnTo>
                  <a:lnTo>
                    <a:pt x="28680" y="8291"/>
                  </a:lnTo>
                  <a:lnTo>
                    <a:pt x="28588" y="8261"/>
                  </a:lnTo>
                  <a:lnTo>
                    <a:pt x="28557" y="8230"/>
                  </a:lnTo>
                  <a:lnTo>
                    <a:pt x="28526" y="8291"/>
                  </a:lnTo>
                  <a:lnTo>
                    <a:pt x="28526" y="8414"/>
                  </a:lnTo>
                  <a:lnTo>
                    <a:pt x="28465" y="8506"/>
                  </a:lnTo>
                  <a:lnTo>
                    <a:pt x="28342" y="8721"/>
                  </a:lnTo>
                  <a:lnTo>
                    <a:pt x="28189" y="8813"/>
                  </a:lnTo>
                  <a:lnTo>
                    <a:pt x="28127" y="8905"/>
                  </a:lnTo>
                  <a:lnTo>
                    <a:pt x="27912" y="9120"/>
                  </a:lnTo>
                  <a:lnTo>
                    <a:pt x="27759" y="9243"/>
                  </a:lnTo>
                  <a:lnTo>
                    <a:pt x="27636" y="9274"/>
                  </a:lnTo>
                  <a:lnTo>
                    <a:pt x="27421" y="9427"/>
                  </a:lnTo>
                  <a:lnTo>
                    <a:pt x="27390" y="9520"/>
                  </a:lnTo>
                  <a:lnTo>
                    <a:pt x="27267" y="9520"/>
                  </a:lnTo>
                  <a:lnTo>
                    <a:pt x="27267" y="9673"/>
                  </a:lnTo>
                  <a:lnTo>
                    <a:pt x="27267" y="9796"/>
                  </a:lnTo>
                  <a:lnTo>
                    <a:pt x="27206" y="9980"/>
                  </a:lnTo>
                  <a:lnTo>
                    <a:pt x="27237" y="10042"/>
                  </a:lnTo>
                  <a:lnTo>
                    <a:pt x="27267" y="9980"/>
                  </a:lnTo>
                  <a:lnTo>
                    <a:pt x="27298" y="9857"/>
                  </a:lnTo>
                  <a:lnTo>
                    <a:pt x="27452" y="9673"/>
                  </a:lnTo>
                  <a:lnTo>
                    <a:pt x="27574" y="9489"/>
                  </a:lnTo>
                  <a:lnTo>
                    <a:pt x="27728" y="9397"/>
                  </a:lnTo>
                  <a:lnTo>
                    <a:pt x="27789" y="9397"/>
                  </a:lnTo>
                  <a:lnTo>
                    <a:pt x="27820" y="9458"/>
                  </a:lnTo>
                  <a:lnTo>
                    <a:pt x="27974" y="9305"/>
                  </a:lnTo>
                  <a:lnTo>
                    <a:pt x="28250" y="9090"/>
                  </a:lnTo>
                  <a:lnTo>
                    <a:pt x="28342" y="9059"/>
                  </a:lnTo>
                  <a:lnTo>
                    <a:pt x="28373" y="8936"/>
                  </a:lnTo>
                  <a:lnTo>
                    <a:pt x="28649" y="8691"/>
                  </a:lnTo>
                  <a:lnTo>
                    <a:pt x="28833" y="8506"/>
                  </a:lnTo>
                  <a:lnTo>
                    <a:pt x="28956" y="8445"/>
                  </a:lnTo>
                  <a:lnTo>
                    <a:pt x="29048" y="8476"/>
                  </a:lnTo>
                  <a:lnTo>
                    <a:pt x="29202" y="8476"/>
                  </a:lnTo>
                  <a:lnTo>
                    <a:pt x="29294" y="8383"/>
                  </a:lnTo>
                  <a:lnTo>
                    <a:pt x="29294" y="8291"/>
                  </a:lnTo>
                  <a:lnTo>
                    <a:pt x="29448" y="8291"/>
                  </a:lnTo>
                  <a:lnTo>
                    <a:pt x="29693" y="8291"/>
                  </a:lnTo>
                  <a:lnTo>
                    <a:pt x="29908" y="8199"/>
                  </a:lnTo>
                  <a:lnTo>
                    <a:pt x="30062" y="8046"/>
                  </a:lnTo>
                  <a:lnTo>
                    <a:pt x="30184" y="8046"/>
                  </a:lnTo>
                  <a:lnTo>
                    <a:pt x="30338" y="7923"/>
                  </a:lnTo>
                  <a:lnTo>
                    <a:pt x="30399" y="7861"/>
                  </a:lnTo>
                  <a:lnTo>
                    <a:pt x="30522" y="7861"/>
                  </a:lnTo>
                  <a:lnTo>
                    <a:pt x="30645" y="7739"/>
                  </a:lnTo>
                  <a:lnTo>
                    <a:pt x="30860" y="7524"/>
                  </a:lnTo>
                  <a:lnTo>
                    <a:pt x="30921" y="7370"/>
                  </a:lnTo>
                  <a:lnTo>
                    <a:pt x="30921" y="7217"/>
                  </a:lnTo>
                  <a:lnTo>
                    <a:pt x="31014" y="7094"/>
                  </a:lnTo>
                  <a:lnTo>
                    <a:pt x="31075" y="7032"/>
                  </a:lnTo>
                  <a:lnTo>
                    <a:pt x="31136" y="6971"/>
                  </a:lnTo>
                  <a:lnTo>
                    <a:pt x="31136" y="7063"/>
                  </a:lnTo>
                  <a:lnTo>
                    <a:pt x="31198" y="7186"/>
                  </a:lnTo>
                  <a:lnTo>
                    <a:pt x="31198" y="7278"/>
                  </a:lnTo>
                  <a:lnTo>
                    <a:pt x="31167" y="7401"/>
                  </a:lnTo>
                  <a:lnTo>
                    <a:pt x="31228" y="7524"/>
                  </a:lnTo>
                  <a:lnTo>
                    <a:pt x="31259" y="7677"/>
                  </a:lnTo>
                  <a:lnTo>
                    <a:pt x="31228" y="7769"/>
                  </a:lnTo>
                  <a:lnTo>
                    <a:pt x="31228" y="7861"/>
                  </a:lnTo>
                  <a:lnTo>
                    <a:pt x="31290" y="7769"/>
                  </a:lnTo>
                  <a:lnTo>
                    <a:pt x="31321" y="7647"/>
                  </a:lnTo>
                  <a:lnTo>
                    <a:pt x="31382" y="7524"/>
                  </a:lnTo>
                  <a:lnTo>
                    <a:pt x="31351" y="7462"/>
                  </a:lnTo>
                  <a:lnTo>
                    <a:pt x="31351" y="7339"/>
                  </a:lnTo>
                  <a:lnTo>
                    <a:pt x="31413" y="7247"/>
                  </a:lnTo>
                  <a:lnTo>
                    <a:pt x="31505" y="7278"/>
                  </a:lnTo>
                  <a:lnTo>
                    <a:pt x="31505" y="7401"/>
                  </a:lnTo>
                  <a:lnTo>
                    <a:pt x="31566" y="7493"/>
                  </a:lnTo>
                  <a:lnTo>
                    <a:pt x="31720" y="7493"/>
                  </a:lnTo>
                  <a:lnTo>
                    <a:pt x="31873" y="7432"/>
                  </a:lnTo>
                  <a:lnTo>
                    <a:pt x="31904" y="7339"/>
                  </a:lnTo>
                  <a:lnTo>
                    <a:pt x="31873" y="7278"/>
                  </a:lnTo>
                  <a:lnTo>
                    <a:pt x="31873" y="7186"/>
                  </a:lnTo>
                  <a:lnTo>
                    <a:pt x="31965" y="7186"/>
                  </a:lnTo>
                  <a:lnTo>
                    <a:pt x="32027" y="7063"/>
                  </a:lnTo>
                  <a:lnTo>
                    <a:pt x="32027" y="6910"/>
                  </a:lnTo>
                  <a:lnTo>
                    <a:pt x="31996" y="6787"/>
                  </a:lnTo>
                  <a:lnTo>
                    <a:pt x="32027" y="6695"/>
                  </a:lnTo>
                  <a:lnTo>
                    <a:pt x="32119" y="6664"/>
                  </a:lnTo>
                  <a:lnTo>
                    <a:pt x="32180" y="6725"/>
                  </a:lnTo>
                  <a:lnTo>
                    <a:pt x="32334" y="6817"/>
                  </a:lnTo>
                  <a:lnTo>
                    <a:pt x="32487" y="6725"/>
                  </a:lnTo>
                  <a:lnTo>
                    <a:pt x="32549" y="6633"/>
                  </a:lnTo>
                  <a:lnTo>
                    <a:pt x="32764" y="6572"/>
                  </a:lnTo>
                  <a:lnTo>
                    <a:pt x="32979" y="6572"/>
                  </a:lnTo>
                  <a:lnTo>
                    <a:pt x="33071" y="6541"/>
                  </a:lnTo>
                  <a:lnTo>
                    <a:pt x="33255" y="6603"/>
                  </a:lnTo>
                  <a:lnTo>
                    <a:pt x="33470" y="6695"/>
                  </a:lnTo>
                  <a:lnTo>
                    <a:pt x="33716" y="6756"/>
                  </a:lnTo>
                  <a:lnTo>
                    <a:pt x="33869" y="6756"/>
                  </a:lnTo>
                  <a:lnTo>
                    <a:pt x="34023" y="6848"/>
                  </a:lnTo>
                  <a:lnTo>
                    <a:pt x="34115" y="6940"/>
                  </a:lnTo>
                  <a:lnTo>
                    <a:pt x="34207" y="6940"/>
                  </a:lnTo>
                  <a:lnTo>
                    <a:pt x="34360" y="7002"/>
                  </a:lnTo>
                  <a:lnTo>
                    <a:pt x="34422" y="7155"/>
                  </a:lnTo>
                  <a:lnTo>
                    <a:pt x="34422" y="7217"/>
                  </a:lnTo>
                  <a:lnTo>
                    <a:pt x="34668" y="7432"/>
                  </a:lnTo>
                  <a:lnTo>
                    <a:pt x="34698" y="7524"/>
                  </a:lnTo>
                  <a:lnTo>
                    <a:pt x="34821" y="7647"/>
                  </a:lnTo>
                  <a:lnTo>
                    <a:pt x="34882" y="7892"/>
                  </a:lnTo>
                  <a:lnTo>
                    <a:pt x="34882" y="8046"/>
                  </a:lnTo>
                  <a:lnTo>
                    <a:pt x="34821" y="8169"/>
                  </a:lnTo>
                  <a:lnTo>
                    <a:pt x="34668" y="8230"/>
                  </a:lnTo>
                  <a:lnTo>
                    <a:pt x="34545" y="8322"/>
                  </a:lnTo>
                  <a:lnTo>
                    <a:pt x="34483" y="8414"/>
                  </a:lnTo>
                  <a:lnTo>
                    <a:pt x="34391" y="8445"/>
                  </a:lnTo>
                  <a:lnTo>
                    <a:pt x="34268" y="8537"/>
                  </a:lnTo>
                  <a:lnTo>
                    <a:pt x="34084" y="8783"/>
                  </a:lnTo>
                  <a:lnTo>
                    <a:pt x="33992" y="8875"/>
                  </a:lnTo>
                  <a:lnTo>
                    <a:pt x="33931" y="8905"/>
                  </a:lnTo>
                  <a:lnTo>
                    <a:pt x="33838" y="8875"/>
                  </a:lnTo>
                  <a:lnTo>
                    <a:pt x="33593" y="8721"/>
                  </a:lnTo>
                  <a:lnTo>
                    <a:pt x="33501" y="8721"/>
                  </a:lnTo>
                  <a:lnTo>
                    <a:pt x="33409" y="8813"/>
                  </a:lnTo>
                  <a:lnTo>
                    <a:pt x="33316" y="8967"/>
                  </a:lnTo>
                  <a:lnTo>
                    <a:pt x="33316" y="9028"/>
                  </a:lnTo>
                  <a:lnTo>
                    <a:pt x="33347" y="9090"/>
                  </a:lnTo>
                  <a:lnTo>
                    <a:pt x="33347" y="9151"/>
                  </a:lnTo>
                  <a:lnTo>
                    <a:pt x="33439" y="9305"/>
                  </a:lnTo>
                  <a:lnTo>
                    <a:pt x="33501" y="9335"/>
                  </a:lnTo>
                  <a:lnTo>
                    <a:pt x="33501" y="9427"/>
                  </a:lnTo>
                  <a:lnTo>
                    <a:pt x="33439" y="9520"/>
                  </a:lnTo>
                  <a:lnTo>
                    <a:pt x="33347" y="9520"/>
                  </a:lnTo>
                  <a:lnTo>
                    <a:pt x="33224" y="9520"/>
                  </a:lnTo>
                  <a:lnTo>
                    <a:pt x="32979" y="9673"/>
                  </a:lnTo>
                  <a:lnTo>
                    <a:pt x="32825" y="9765"/>
                  </a:lnTo>
                  <a:lnTo>
                    <a:pt x="32702" y="9765"/>
                  </a:lnTo>
                  <a:lnTo>
                    <a:pt x="32580" y="9765"/>
                  </a:lnTo>
                  <a:lnTo>
                    <a:pt x="32487" y="9704"/>
                  </a:lnTo>
                  <a:lnTo>
                    <a:pt x="32365" y="9642"/>
                  </a:lnTo>
                  <a:lnTo>
                    <a:pt x="32242" y="9642"/>
                  </a:lnTo>
                  <a:lnTo>
                    <a:pt x="32242" y="9642"/>
                  </a:lnTo>
                  <a:lnTo>
                    <a:pt x="32150" y="9612"/>
                  </a:lnTo>
                  <a:lnTo>
                    <a:pt x="32119" y="9581"/>
                  </a:lnTo>
                  <a:lnTo>
                    <a:pt x="32058" y="9581"/>
                  </a:lnTo>
                  <a:lnTo>
                    <a:pt x="31996" y="9612"/>
                  </a:lnTo>
                  <a:lnTo>
                    <a:pt x="31965" y="9673"/>
                  </a:lnTo>
                  <a:lnTo>
                    <a:pt x="31904" y="9673"/>
                  </a:lnTo>
                  <a:lnTo>
                    <a:pt x="31781" y="9642"/>
                  </a:lnTo>
                  <a:lnTo>
                    <a:pt x="31750" y="9673"/>
                  </a:lnTo>
                  <a:lnTo>
                    <a:pt x="31658" y="9765"/>
                  </a:lnTo>
                  <a:lnTo>
                    <a:pt x="31566" y="9765"/>
                  </a:lnTo>
                  <a:lnTo>
                    <a:pt x="31505" y="9765"/>
                  </a:lnTo>
                  <a:lnTo>
                    <a:pt x="31413" y="9827"/>
                  </a:lnTo>
                  <a:lnTo>
                    <a:pt x="31321" y="9827"/>
                  </a:lnTo>
                  <a:lnTo>
                    <a:pt x="31198" y="9827"/>
                  </a:lnTo>
                  <a:lnTo>
                    <a:pt x="31044" y="9765"/>
                  </a:lnTo>
                  <a:lnTo>
                    <a:pt x="30891" y="9796"/>
                  </a:lnTo>
                  <a:lnTo>
                    <a:pt x="30737" y="9888"/>
                  </a:lnTo>
                  <a:lnTo>
                    <a:pt x="30614" y="9857"/>
                  </a:lnTo>
                  <a:lnTo>
                    <a:pt x="30492" y="9857"/>
                  </a:lnTo>
                  <a:lnTo>
                    <a:pt x="30614" y="9919"/>
                  </a:lnTo>
                  <a:lnTo>
                    <a:pt x="30737" y="9919"/>
                  </a:lnTo>
                  <a:lnTo>
                    <a:pt x="31044" y="9919"/>
                  </a:lnTo>
                  <a:lnTo>
                    <a:pt x="31167" y="9857"/>
                  </a:lnTo>
                  <a:lnTo>
                    <a:pt x="31290" y="9857"/>
                  </a:lnTo>
                  <a:lnTo>
                    <a:pt x="31413" y="9949"/>
                  </a:lnTo>
                  <a:lnTo>
                    <a:pt x="31597" y="9980"/>
                  </a:lnTo>
                  <a:lnTo>
                    <a:pt x="31935" y="9980"/>
                  </a:lnTo>
                  <a:lnTo>
                    <a:pt x="32058" y="10072"/>
                  </a:lnTo>
                  <a:lnTo>
                    <a:pt x="32119" y="10072"/>
                  </a:lnTo>
                  <a:lnTo>
                    <a:pt x="32211" y="9980"/>
                  </a:lnTo>
                  <a:lnTo>
                    <a:pt x="32334" y="9980"/>
                  </a:lnTo>
                  <a:lnTo>
                    <a:pt x="32426" y="10011"/>
                  </a:lnTo>
                  <a:lnTo>
                    <a:pt x="32487" y="10103"/>
                  </a:lnTo>
                  <a:lnTo>
                    <a:pt x="32641" y="10164"/>
                  </a:lnTo>
                  <a:lnTo>
                    <a:pt x="32702" y="10257"/>
                  </a:lnTo>
                  <a:lnTo>
                    <a:pt x="32702" y="10379"/>
                  </a:lnTo>
                  <a:lnTo>
                    <a:pt x="32580" y="10502"/>
                  </a:lnTo>
                  <a:lnTo>
                    <a:pt x="32457" y="10502"/>
                  </a:lnTo>
                  <a:lnTo>
                    <a:pt x="32395" y="10502"/>
                  </a:lnTo>
                  <a:lnTo>
                    <a:pt x="32426" y="10594"/>
                  </a:lnTo>
                  <a:lnTo>
                    <a:pt x="32426" y="10717"/>
                  </a:lnTo>
                  <a:lnTo>
                    <a:pt x="32303" y="10809"/>
                  </a:lnTo>
                  <a:lnTo>
                    <a:pt x="31996" y="10871"/>
                  </a:lnTo>
                  <a:lnTo>
                    <a:pt x="31843" y="10840"/>
                  </a:lnTo>
                  <a:lnTo>
                    <a:pt x="31689" y="10901"/>
                  </a:lnTo>
                  <a:lnTo>
                    <a:pt x="31413" y="10901"/>
                  </a:lnTo>
                  <a:lnTo>
                    <a:pt x="31321" y="10809"/>
                  </a:lnTo>
                  <a:lnTo>
                    <a:pt x="30983" y="10564"/>
                  </a:lnTo>
                  <a:lnTo>
                    <a:pt x="30768" y="10533"/>
                  </a:lnTo>
                  <a:lnTo>
                    <a:pt x="30676" y="10533"/>
                  </a:lnTo>
                  <a:lnTo>
                    <a:pt x="30522" y="10656"/>
                  </a:lnTo>
                  <a:lnTo>
                    <a:pt x="30430" y="10840"/>
                  </a:lnTo>
                  <a:lnTo>
                    <a:pt x="30246" y="10932"/>
                  </a:lnTo>
                  <a:lnTo>
                    <a:pt x="30184" y="11024"/>
                  </a:lnTo>
                  <a:lnTo>
                    <a:pt x="30092" y="11024"/>
                  </a:lnTo>
                  <a:lnTo>
                    <a:pt x="30154" y="11086"/>
                  </a:lnTo>
                  <a:lnTo>
                    <a:pt x="30277" y="11086"/>
                  </a:lnTo>
                  <a:lnTo>
                    <a:pt x="30307" y="11178"/>
                  </a:lnTo>
                  <a:lnTo>
                    <a:pt x="30307" y="11301"/>
                  </a:lnTo>
                  <a:lnTo>
                    <a:pt x="30246" y="11331"/>
                  </a:lnTo>
                  <a:lnTo>
                    <a:pt x="30154" y="11331"/>
                  </a:lnTo>
                  <a:lnTo>
                    <a:pt x="30154" y="11423"/>
                  </a:lnTo>
                  <a:lnTo>
                    <a:pt x="30215" y="11515"/>
                  </a:lnTo>
                  <a:lnTo>
                    <a:pt x="30369" y="11577"/>
                  </a:lnTo>
                  <a:lnTo>
                    <a:pt x="30430" y="11546"/>
                  </a:lnTo>
                  <a:lnTo>
                    <a:pt x="30492" y="11454"/>
                  </a:lnTo>
                  <a:lnTo>
                    <a:pt x="30645" y="11362"/>
                  </a:lnTo>
                  <a:lnTo>
                    <a:pt x="30768" y="11239"/>
                  </a:lnTo>
                  <a:lnTo>
                    <a:pt x="30952" y="11147"/>
                  </a:lnTo>
                  <a:lnTo>
                    <a:pt x="31167" y="11086"/>
                  </a:lnTo>
                  <a:lnTo>
                    <a:pt x="31382" y="11024"/>
                  </a:lnTo>
                  <a:lnTo>
                    <a:pt x="31505" y="10993"/>
                  </a:lnTo>
                  <a:lnTo>
                    <a:pt x="31597" y="11055"/>
                  </a:lnTo>
                  <a:lnTo>
                    <a:pt x="31658" y="11116"/>
                  </a:lnTo>
                  <a:lnTo>
                    <a:pt x="31812" y="11147"/>
                  </a:lnTo>
                  <a:lnTo>
                    <a:pt x="31904" y="11239"/>
                  </a:lnTo>
                  <a:lnTo>
                    <a:pt x="31935" y="11301"/>
                  </a:lnTo>
                  <a:lnTo>
                    <a:pt x="31873" y="11362"/>
                  </a:lnTo>
                  <a:lnTo>
                    <a:pt x="31689" y="11515"/>
                  </a:lnTo>
                  <a:lnTo>
                    <a:pt x="31628" y="11700"/>
                  </a:lnTo>
                  <a:lnTo>
                    <a:pt x="31505" y="11853"/>
                  </a:lnTo>
                  <a:lnTo>
                    <a:pt x="31443" y="11976"/>
                  </a:lnTo>
                  <a:lnTo>
                    <a:pt x="31198" y="12160"/>
                  </a:lnTo>
                  <a:lnTo>
                    <a:pt x="31075" y="12375"/>
                  </a:lnTo>
                  <a:lnTo>
                    <a:pt x="30829" y="12744"/>
                  </a:lnTo>
                  <a:lnTo>
                    <a:pt x="30706" y="12928"/>
                  </a:lnTo>
                  <a:lnTo>
                    <a:pt x="30584" y="13051"/>
                  </a:lnTo>
                  <a:lnTo>
                    <a:pt x="30584" y="13235"/>
                  </a:lnTo>
                  <a:lnTo>
                    <a:pt x="30553" y="13419"/>
                  </a:lnTo>
                  <a:lnTo>
                    <a:pt x="30553" y="13542"/>
                  </a:lnTo>
                  <a:lnTo>
                    <a:pt x="30430" y="13634"/>
                  </a:lnTo>
                  <a:lnTo>
                    <a:pt x="30430" y="13849"/>
                  </a:lnTo>
                  <a:lnTo>
                    <a:pt x="30369" y="14095"/>
                  </a:lnTo>
                  <a:lnTo>
                    <a:pt x="30277" y="14371"/>
                  </a:lnTo>
                  <a:lnTo>
                    <a:pt x="30369" y="14494"/>
                  </a:lnTo>
                  <a:lnTo>
                    <a:pt x="30369" y="14647"/>
                  </a:lnTo>
                  <a:lnTo>
                    <a:pt x="30338" y="14893"/>
                  </a:lnTo>
                  <a:lnTo>
                    <a:pt x="30215" y="14985"/>
                  </a:lnTo>
                  <a:lnTo>
                    <a:pt x="30123" y="15077"/>
                  </a:lnTo>
                  <a:lnTo>
                    <a:pt x="30154" y="15262"/>
                  </a:lnTo>
                  <a:lnTo>
                    <a:pt x="30123" y="15354"/>
                  </a:lnTo>
                  <a:lnTo>
                    <a:pt x="30062" y="15476"/>
                  </a:lnTo>
                  <a:lnTo>
                    <a:pt x="30031" y="15661"/>
                  </a:lnTo>
                  <a:lnTo>
                    <a:pt x="29970" y="15845"/>
                  </a:lnTo>
                  <a:lnTo>
                    <a:pt x="29816" y="15968"/>
                  </a:lnTo>
                  <a:lnTo>
                    <a:pt x="29724" y="15937"/>
                  </a:lnTo>
                  <a:lnTo>
                    <a:pt x="29693" y="15845"/>
                  </a:lnTo>
                  <a:lnTo>
                    <a:pt x="29693" y="15753"/>
                  </a:lnTo>
                  <a:lnTo>
                    <a:pt x="29601" y="15691"/>
                  </a:lnTo>
                  <a:lnTo>
                    <a:pt x="29509" y="15691"/>
                  </a:lnTo>
                  <a:lnTo>
                    <a:pt x="29632" y="15599"/>
                  </a:lnTo>
                  <a:lnTo>
                    <a:pt x="29570" y="15538"/>
                  </a:lnTo>
                  <a:lnTo>
                    <a:pt x="29478" y="15476"/>
                  </a:lnTo>
                  <a:lnTo>
                    <a:pt x="29417" y="15538"/>
                  </a:lnTo>
                  <a:lnTo>
                    <a:pt x="29325" y="15538"/>
                  </a:lnTo>
                  <a:lnTo>
                    <a:pt x="29263" y="15599"/>
                  </a:lnTo>
                  <a:lnTo>
                    <a:pt x="29263" y="15661"/>
                  </a:lnTo>
                  <a:lnTo>
                    <a:pt x="29294" y="15691"/>
                  </a:lnTo>
                  <a:lnTo>
                    <a:pt x="29294" y="15784"/>
                  </a:lnTo>
                  <a:lnTo>
                    <a:pt x="29233" y="15845"/>
                  </a:lnTo>
                  <a:lnTo>
                    <a:pt x="29233" y="15937"/>
                  </a:lnTo>
                  <a:lnTo>
                    <a:pt x="29325" y="16029"/>
                  </a:lnTo>
                  <a:lnTo>
                    <a:pt x="29417" y="16091"/>
                  </a:lnTo>
                  <a:lnTo>
                    <a:pt x="29509" y="16183"/>
                  </a:lnTo>
                  <a:lnTo>
                    <a:pt x="29601" y="16306"/>
                  </a:lnTo>
                  <a:lnTo>
                    <a:pt x="29632" y="16490"/>
                  </a:lnTo>
                  <a:lnTo>
                    <a:pt x="29785" y="16551"/>
                  </a:lnTo>
                  <a:lnTo>
                    <a:pt x="29939" y="16613"/>
                  </a:lnTo>
                  <a:lnTo>
                    <a:pt x="30092" y="16766"/>
                  </a:lnTo>
                  <a:lnTo>
                    <a:pt x="30154" y="16950"/>
                  </a:lnTo>
                  <a:lnTo>
                    <a:pt x="30123" y="17042"/>
                  </a:lnTo>
                  <a:lnTo>
                    <a:pt x="30000" y="17073"/>
                  </a:lnTo>
                  <a:lnTo>
                    <a:pt x="29877" y="16981"/>
                  </a:lnTo>
                  <a:lnTo>
                    <a:pt x="29724" y="16797"/>
                  </a:lnTo>
                  <a:lnTo>
                    <a:pt x="29724" y="16705"/>
                  </a:lnTo>
                  <a:lnTo>
                    <a:pt x="29632" y="16674"/>
                  </a:lnTo>
                  <a:lnTo>
                    <a:pt x="29570" y="16643"/>
                  </a:lnTo>
                  <a:lnTo>
                    <a:pt x="29509" y="16674"/>
                  </a:lnTo>
                  <a:lnTo>
                    <a:pt x="29478" y="16735"/>
                  </a:lnTo>
                  <a:lnTo>
                    <a:pt x="29509" y="16858"/>
                  </a:lnTo>
                  <a:lnTo>
                    <a:pt x="29540" y="16920"/>
                  </a:lnTo>
                  <a:lnTo>
                    <a:pt x="29540" y="16981"/>
                  </a:lnTo>
                  <a:lnTo>
                    <a:pt x="29417" y="16981"/>
                  </a:lnTo>
                  <a:lnTo>
                    <a:pt x="29386" y="16950"/>
                  </a:lnTo>
                  <a:lnTo>
                    <a:pt x="29355" y="17012"/>
                  </a:lnTo>
                  <a:lnTo>
                    <a:pt x="29386" y="17073"/>
                  </a:lnTo>
                  <a:lnTo>
                    <a:pt x="29509" y="17135"/>
                  </a:lnTo>
                  <a:lnTo>
                    <a:pt x="29509" y="17196"/>
                  </a:lnTo>
                  <a:lnTo>
                    <a:pt x="29448" y="17227"/>
                  </a:lnTo>
                  <a:lnTo>
                    <a:pt x="29509" y="17288"/>
                  </a:lnTo>
                  <a:lnTo>
                    <a:pt x="29601" y="17288"/>
                  </a:lnTo>
                  <a:lnTo>
                    <a:pt x="29755" y="17319"/>
                  </a:lnTo>
                  <a:lnTo>
                    <a:pt x="29785" y="17380"/>
                  </a:lnTo>
                  <a:lnTo>
                    <a:pt x="29785" y="17503"/>
                  </a:lnTo>
                  <a:lnTo>
                    <a:pt x="29785" y="17564"/>
                  </a:lnTo>
                  <a:lnTo>
                    <a:pt x="29847" y="17626"/>
                  </a:lnTo>
                  <a:lnTo>
                    <a:pt x="29939" y="17595"/>
                  </a:lnTo>
                  <a:lnTo>
                    <a:pt x="30092" y="17442"/>
                  </a:lnTo>
                  <a:lnTo>
                    <a:pt x="30154" y="17319"/>
                  </a:lnTo>
                  <a:lnTo>
                    <a:pt x="30215" y="17319"/>
                  </a:lnTo>
                  <a:lnTo>
                    <a:pt x="30215" y="17380"/>
                  </a:lnTo>
                  <a:lnTo>
                    <a:pt x="30246" y="17442"/>
                  </a:lnTo>
                  <a:lnTo>
                    <a:pt x="30307" y="17442"/>
                  </a:lnTo>
                  <a:lnTo>
                    <a:pt x="30399" y="17534"/>
                  </a:lnTo>
                  <a:lnTo>
                    <a:pt x="30522" y="17564"/>
                  </a:lnTo>
                  <a:lnTo>
                    <a:pt x="30584" y="17718"/>
                  </a:lnTo>
                  <a:lnTo>
                    <a:pt x="30584" y="17810"/>
                  </a:lnTo>
                  <a:lnTo>
                    <a:pt x="30522" y="17872"/>
                  </a:lnTo>
                  <a:lnTo>
                    <a:pt x="30522" y="18086"/>
                  </a:lnTo>
                  <a:lnTo>
                    <a:pt x="30461" y="18301"/>
                  </a:lnTo>
                  <a:lnTo>
                    <a:pt x="30461" y="18363"/>
                  </a:lnTo>
                  <a:lnTo>
                    <a:pt x="30399" y="18578"/>
                  </a:lnTo>
                  <a:lnTo>
                    <a:pt x="30338" y="18701"/>
                  </a:lnTo>
                  <a:lnTo>
                    <a:pt x="30307" y="18854"/>
                  </a:lnTo>
                  <a:lnTo>
                    <a:pt x="30277" y="18916"/>
                  </a:lnTo>
                  <a:lnTo>
                    <a:pt x="30215" y="18885"/>
                  </a:lnTo>
                  <a:lnTo>
                    <a:pt x="30154" y="18762"/>
                  </a:lnTo>
                  <a:lnTo>
                    <a:pt x="29970" y="18701"/>
                  </a:lnTo>
                  <a:lnTo>
                    <a:pt x="29908" y="18578"/>
                  </a:lnTo>
                  <a:lnTo>
                    <a:pt x="29816" y="18547"/>
                  </a:lnTo>
                  <a:lnTo>
                    <a:pt x="29785" y="18578"/>
                  </a:lnTo>
                  <a:lnTo>
                    <a:pt x="29662" y="18547"/>
                  </a:lnTo>
                  <a:lnTo>
                    <a:pt x="29632" y="18486"/>
                  </a:lnTo>
                  <a:lnTo>
                    <a:pt x="29632" y="18394"/>
                  </a:lnTo>
                  <a:lnTo>
                    <a:pt x="29570" y="18271"/>
                  </a:lnTo>
                  <a:lnTo>
                    <a:pt x="29478" y="18271"/>
                  </a:lnTo>
                  <a:lnTo>
                    <a:pt x="29417" y="18301"/>
                  </a:lnTo>
                  <a:lnTo>
                    <a:pt x="29355" y="18271"/>
                  </a:lnTo>
                  <a:lnTo>
                    <a:pt x="29233" y="18179"/>
                  </a:lnTo>
                  <a:lnTo>
                    <a:pt x="29110" y="18179"/>
                  </a:lnTo>
                  <a:lnTo>
                    <a:pt x="28987" y="18209"/>
                  </a:lnTo>
                  <a:lnTo>
                    <a:pt x="29018" y="18271"/>
                  </a:lnTo>
                  <a:lnTo>
                    <a:pt x="29018" y="18332"/>
                  </a:lnTo>
                  <a:lnTo>
                    <a:pt x="28926" y="18332"/>
                  </a:lnTo>
                  <a:lnTo>
                    <a:pt x="28864" y="18301"/>
                  </a:lnTo>
                  <a:lnTo>
                    <a:pt x="28741" y="18301"/>
                  </a:lnTo>
                  <a:lnTo>
                    <a:pt x="28618" y="18363"/>
                  </a:lnTo>
                  <a:lnTo>
                    <a:pt x="28649" y="18394"/>
                  </a:lnTo>
                  <a:lnTo>
                    <a:pt x="28772" y="18394"/>
                  </a:lnTo>
                  <a:lnTo>
                    <a:pt x="28926" y="18424"/>
                  </a:lnTo>
                  <a:lnTo>
                    <a:pt x="28956" y="18486"/>
                  </a:lnTo>
                  <a:lnTo>
                    <a:pt x="28956" y="18516"/>
                  </a:lnTo>
                  <a:lnTo>
                    <a:pt x="28833" y="18547"/>
                  </a:lnTo>
                  <a:lnTo>
                    <a:pt x="28649" y="18731"/>
                  </a:lnTo>
                  <a:lnTo>
                    <a:pt x="28526" y="18823"/>
                  </a:lnTo>
                  <a:lnTo>
                    <a:pt x="28434" y="18823"/>
                  </a:lnTo>
                  <a:lnTo>
                    <a:pt x="28373" y="18731"/>
                  </a:lnTo>
                  <a:lnTo>
                    <a:pt x="28373" y="18578"/>
                  </a:lnTo>
                  <a:lnTo>
                    <a:pt x="28342" y="18516"/>
                  </a:lnTo>
                  <a:lnTo>
                    <a:pt x="28250" y="18578"/>
                  </a:lnTo>
                  <a:lnTo>
                    <a:pt x="28250" y="18670"/>
                  </a:lnTo>
                  <a:lnTo>
                    <a:pt x="28281" y="18793"/>
                  </a:lnTo>
                  <a:lnTo>
                    <a:pt x="28219" y="18854"/>
                  </a:lnTo>
                  <a:lnTo>
                    <a:pt x="28281" y="18916"/>
                  </a:lnTo>
                  <a:lnTo>
                    <a:pt x="28311" y="19008"/>
                  </a:lnTo>
                  <a:lnTo>
                    <a:pt x="28250" y="19100"/>
                  </a:lnTo>
                  <a:lnTo>
                    <a:pt x="28281" y="19130"/>
                  </a:lnTo>
                  <a:lnTo>
                    <a:pt x="28281" y="19223"/>
                  </a:lnTo>
                  <a:lnTo>
                    <a:pt x="28219" y="19253"/>
                  </a:lnTo>
                  <a:lnTo>
                    <a:pt x="28066" y="19192"/>
                  </a:lnTo>
                  <a:lnTo>
                    <a:pt x="28004" y="19192"/>
                  </a:lnTo>
                  <a:lnTo>
                    <a:pt x="27974" y="19284"/>
                  </a:lnTo>
                  <a:lnTo>
                    <a:pt x="28066" y="19345"/>
                  </a:lnTo>
                  <a:lnTo>
                    <a:pt x="28158" y="19345"/>
                  </a:lnTo>
                  <a:lnTo>
                    <a:pt x="28373" y="19345"/>
                  </a:lnTo>
                  <a:lnTo>
                    <a:pt x="28404" y="19407"/>
                  </a:lnTo>
                  <a:lnTo>
                    <a:pt x="28404" y="19499"/>
                  </a:lnTo>
                  <a:lnTo>
                    <a:pt x="28404" y="19652"/>
                  </a:lnTo>
                  <a:lnTo>
                    <a:pt x="28434" y="19652"/>
                  </a:lnTo>
                  <a:lnTo>
                    <a:pt x="28496" y="19591"/>
                  </a:lnTo>
                  <a:lnTo>
                    <a:pt x="28649" y="19560"/>
                  </a:lnTo>
                  <a:lnTo>
                    <a:pt x="28803" y="19591"/>
                  </a:lnTo>
                  <a:lnTo>
                    <a:pt x="28864" y="19652"/>
                  </a:lnTo>
                  <a:lnTo>
                    <a:pt x="29048" y="19652"/>
                  </a:lnTo>
                  <a:lnTo>
                    <a:pt x="29171" y="19683"/>
                  </a:lnTo>
                  <a:lnTo>
                    <a:pt x="29263" y="19652"/>
                  </a:lnTo>
                  <a:lnTo>
                    <a:pt x="29325" y="19622"/>
                  </a:lnTo>
                  <a:lnTo>
                    <a:pt x="29386" y="19652"/>
                  </a:lnTo>
                  <a:lnTo>
                    <a:pt x="29386" y="19714"/>
                  </a:lnTo>
                  <a:lnTo>
                    <a:pt x="29386" y="19898"/>
                  </a:lnTo>
                  <a:lnTo>
                    <a:pt x="29417" y="19960"/>
                  </a:lnTo>
                  <a:lnTo>
                    <a:pt x="29355" y="20021"/>
                  </a:lnTo>
                  <a:lnTo>
                    <a:pt x="29294" y="20082"/>
                  </a:lnTo>
                  <a:lnTo>
                    <a:pt x="29202" y="20021"/>
                  </a:lnTo>
                  <a:lnTo>
                    <a:pt x="29110" y="19990"/>
                  </a:lnTo>
                  <a:lnTo>
                    <a:pt x="28987" y="20052"/>
                  </a:lnTo>
                  <a:lnTo>
                    <a:pt x="28895" y="20082"/>
                  </a:lnTo>
                  <a:lnTo>
                    <a:pt x="28833" y="20021"/>
                  </a:lnTo>
                  <a:lnTo>
                    <a:pt x="28618" y="20021"/>
                  </a:lnTo>
                  <a:lnTo>
                    <a:pt x="28434" y="20082"/>
                  </a:lnTo>
                  <a:lnTo>
                    <a:pt x="28342" y="20052"/>
                  </a:lnTo>
                  <a:lnTo>
                    <a:pt x="28311" y="19990"/>
                  </a:lnTo>
                  <a:lnTo>
                    <a:pt x="28281" y="20052"/>
                  </a:lnTo>
                  <a:lnTo>
                    <a:pt x="28342" y="20113"/>
                  </a:lnTo>
                  <a:lnTo>
                    <a:pt x="28373" y="20174"/>
                  </a:lnTo>
                  <a:lnTo>
                    <a:pt x="28465" y="20174"/>
                  </a:lnTo>
                  <a:lnTo>
                    <a:pt x="28588" y="20144"/>
                  </a:lnTo>
                  <a:lnTo>
                    <a:pt x="28833" y="20144"/>
                  </a:lnTo>
                  <a:lnTo>
                    <a:pt x="28956" y="20205"/>
                  </a:lnTo>
                  <a:lnTo>
                    <a:pt x="29048" y="20297"/>
                  </a:lnTo>
                  <a:lnTo>
                    <a:pt x="29140" y="20297"/>
                  </a:lnTo>
                  <a:lnTo>
                    <a:pt x="29233" y="20328"/>
                  </a:lnTo>
                  <a:lnTo>
                    <a:pt x="29325" y="20420"/>
                  </a:lnTo>
                  <a:lnTo>
                    <a:pt x="29417" y="20543"/>
                  </a:lnTo>
                  <a:lnTo>
                    <a:pt x="29540" y="20696"/>
                  </a:lnTo>
                  <a:lnTo>
                    <a:pt x="29570" y="20758"/>
                  </a:lnTo>
                  <a:lnTo>
                    <a:pt x="29540" y="20758"/>
                  </a:lnTo>
                  <a:lnTo>
                    <a:pt x="29448" y="20727"/>
                  </a:lnTo>
                  <a:lnTo>
                    <a:pt x="29386" y="20696"/>
                  </a:lnTo>
                  <a:lnTo>
                    <a:pt x="29386" y="20758"/>
                  </a:lnTo>
                  <a:lnTo>
                    <a:pt x="29386" y="20819"/>
                  </a:lnTo>
                  <a:lnTo>
                    <a:pt x="29448" y="20942"/>
                  </a:lnTo>
                  <a:lnTo>
                    <a:pt x="29448" y="21157"/>
                  </a:lnTo>
                  <a:lnTo>
                    <a:pt x="29448" y="21218"/>
                  </a:lnTo>
                  <a:lnTo>
                    <a:pt x="29478" y="21372"/>
                  </a:lnTo>
                  <a:lnTo>
                    <a:pt x="29448" y="21464"/>
                  </a:lnTo>
                  <a:lnTo>
                    <a:pt x="29417" y="21526"/>
                  </a:lnTo>
                  <a:lnTo>
                    <a:pt x="29325" y="21802"/>
                  </a:lnTo>
                  <a:lnTo>
                    <a:pt x="29233" y="21894"/>
                  </a:lnTo>
                  <a:lnTo>
                    <a:pt x="29140" y="21894"/>
                  </a:lnTo>
                  <a:lnTo>
                    <a:pt x="29079" y="21833"/>
                  </a:lnTo>
                  <a:lnTo>
                    <a:pt x="28987" y="21710"/>
                  </a:lnTo>
                  <a:lnTo>
                    <a:pt x="29110" y="21618"/>
                  </a:lnTo>
                  <a:lnTo>
                    <a:pt x="29048" y="21556"/>
                  </a:lnTo>
                  <a:lnTo>
                    <a:pt x="28987" y="21526"/>
                  </a:lnTo>
                  <a:lnTo>
                    <a:pt x="28895" y="21556"/>
                  </a:lnTo>
                  <a:lnTo>
                    <a:pt x="28803" y="21526"/>
                  </a:lnTo>
                  <a:lnTo>
                    <a:pt x="28618" y="21311"/>
                  </a:lnTo>
                  <a:lnTo>
                    <a:pt x="28465" y="21188"/>
                  </a:lnTo>
                  <a:lnTo>
                    <a:pt x="28342" y="21065"/>
                  </a:lnTo>
                  <a:lnTo>
                    <a:pt x="28342" y="20973"/>
                  </a:lnTo>
                  <a:lnTo>
                    <a:pt x="28281" y="20850"/>
                  </a:lnTo>
                  <a:lnTo>
                    <a:pt x="28096" y="20635"/>
                  </a:lnTo>
                  <a:lnTo>
                    <a:pt x="28004" y="20604"/>
                  </a:lnTo>
                  <a:lnTo>
                    <a:pt x="27974" y="20604"/>
                  </a:lnTo>
                  <a:lnTo>
                    <a:pt x="27974" y="20666"/>
                  </a:lnTo>
                  <a:lnTo>
                    <a:pt x="28035" y="20727"/>
                  </a:lnTo>
                  <a:lnTo>
                    <a:pt x="28158" y="20881"/>
                  </a:lnTo>
                  <a:lnTo>
                    <a:pt x="28158" y="20942"/>
                  </a:lnTo>
                  <a:lnTo>
                    <a:pt x="28127" y="21004"/>
                  </a:lnTo>
                  <a:lnTo>
                    <a:pt x="27943" y="21004"/>
                  </a:lnTo>
                  <a:lnTo>
                    <a:pt x="27820" y="20942"/>
                  </a:lnTo>
                  <a:lnTo>
                    <a:pt x="27759" y="20789"/>
                  </a:lnTo>
                  <a:lnTo>
                    <a:pt x="27697" y="20696"/>
                  </a:lnTo>
                  <a:lnTo>
                    <a:pt x="27697" y="20789"/>
                  </a:lnTo>
                  <a:lnTo>
                    <a:pt x="27697" y="20881"/>
                  </a:lnTo>
                  <a:lnTo>
                    <a:pt x="27820" y="21034"/>
                  </a:lnTo>
                  <a:lnTo>
                    <a:pt x="28035" y="21157"/>
                  </a:lnTo>
                  <a:lnTo>
                    <a:pt x="28250" y="21157"/>
                  </a:lnTo>
                  <a:lnTo>
                    <a:pt x="28496" y="21311"/>
                  </a:lnTo>
                  <a:lnTo>
                    <a:pt x="28772" y="21618"/>
                  </a:lnTo>
                  <a:lnTo>
                    <a:pt x="28803" y="21710"/>
                  </a:lnTo>
                  <a:lnTo>
                    <a:pt x="28772" y="21802"/>
                  </a:lnTo>
                  <a:lnTo>
                    <a:pt x="28711" y="21802"/>
                  </a:lnTo>
                  <a:lnTo>
                    <a:pt x="28618" y="21740"/>
                  </a:lnTo>
                  <a:lnTo>
                    <a:pt x="28404" y="21740"/>
                  </a:lnTo>
                  <a:lnTo>
                    <a:pt x="28281" y="21771"/>
                  </a:lnTo>
                  <a:lnTo>
                    <a:pt x="28158" y="21925"/>
                  </a:lnTo>
                  <a:lnTo>
                    <a:pt x="28035" y="21925"/>
                  </a:lnTo>
                  <a:lnTo>
                    <a:pt x="27912" y="21863"/>
                  </a:lnTo>
                  <a:lnTo>
                    <a:pt x="27882" y="21771"/>
                  </a:lnTo>
                  <a:lnTo>
                    <a:pt x="27912" y="21710"/>
                  </a:lnTo>
                  <a:lnTo>
                    <a:pt x="27882" y="21648"/>
                  </a:lnTo>
                  <a:lnTo>
                    <a:pt x="27759" y="21556"/>
                  </a:lnTo>
                  <a:lnTo>
                    <a:pt x="27759" y="21679"/>
                  </a:lnTo>
                  <a:lnTo>
                    <a:pt x="27820" y="21740"/>
                  </a:lnTo>
                  <a:lnTo>
                    <a:pt x="27851" y="21925"/>
                  </a:lnTo>
                  <a:lnTo>
                    <a:pt x="27882" y="22017"/>
                  </a:lnTo>
                  <a:lnTo>
                    <a:pt x="28035" y="22048"/>
                  </a:lnTo>
                  <a:lnTo>
                    <a:pt x="28219" y="22017"/>
                  </a:lnTo>
                  <a:lnTo>
                    <a:pt x="28342" y="21833"/>
                  </a:lnTo>
                  <a:lnTo>
                    <a:pt x="28434" y="21833"/>
                  </a:lnTo>
                  <a:lnTo>
                    <a:pt x="28618" y="21925"/>
                  </a:lnTo>
                  <a:lnTo>
                    <a:pt x="28618" y="22048"/>
                  </a:lnTo>
                  <a:lnTo>
                    <a:pt x="28588" y="22078"/>
                  </a:lnTo>
                  <a:lnTo>
                    <a:pt x="28557" y="22355"/>
                  </a:lnTo>
                  <a:lnTo>
                    <a:pt x="28496" y="22447"/>
                  </a:lnTo>
                  <a:lnTo>
                    <a:pt x="28404" y="22447"/>
                  </a:lnTo>
                  <a:lnTo>
                    <a:pt x="28404" y="22539"/>
                  </a:lnTo>
                  <a:lnTo>
                    <a:pt x="28465" y="22600"/>
                  </a:lnTo>
                  <a:lnTo>
                    <a:pt x="28557" y="22539"/>
                  </a:lnTo>
                  <a:lnTo>
                    <a:pt x="28741" y="22570"/>
                  </a:lnTo>
                  <a:lnTo>
                    <a:pt x="28864" y="22723"/>
                  </a:lnTo>
                  <a:lnTo>
                    <a:pt x="29048" y="22815"/>
                  </a:lnTo>
                  <a:lnTo>
                    <a:pt x="29079" y="22754"/>
                  </a:lnTo>
                  <a:lnTo>
                    <a:pt x="29202" y="22692"/>
                  </a:lnTo>
                  <a:lnTo>
                    <a:pt x="29355" y="22692"/>
                  </a:lnTo>
                  <a:lnTo>
                    <a:pt x="29355" y="22754"/>
                  </a:lnTo>
                  <a:lnTo>
                    <a:pt x="29294" y="22846"/>
                  </a:lnTo>
                  <a:lnTo>
                    <a:pt x="29325" y="22969"/>
                  </a:lnTo>
                  <a:lnTo>
                    <a:pt x="29386" y="23061"/>
                  </a:lnTo>
                  <a:lnTo>
                    <a:pt x="29325" y="23214"/>
                  </a:lnTo>
                  <a:lnTo>
                    <a:pt x="29171" y="23429"/>
                  </a:lnTo>
                  <a:lnTo>
                    <a:pt x="28987" y="23552"/>
                  </a:lnTo>
                  <a:lnTo>
                    <a:pt x="28926" y="23521"/>
                  </a:lnTo>
                  <a:lnTo>
                    <a:pt x="28895" y="23399"/>
                  </a:lnTo>
                  <a:lnTo>
                    <a:pt x="28803" y="23337"/>
                  </a:lnTo>
                  <a:lnTo>
                    <a:pt x="28741" y="23214"/>
                  </a:lnTo>
                  <a:lnTo>
                    <a:pt x="28741" y="23122"/>
                  </a:lnTo>
                  <a:lnTo>
                    <a:pt x="28588" y="22969"/>
                  </a:lnTo>
                  <a:lnTo>
                    <a:pt x="28434" y="22938"/>
                  </a:lnTo>
                  <a:lnTo>
                    <a:pt x="28311" y="22846"/>
                  </a:lnTo>
                  <a:lnTo>
                    <a:pt x="28189" y="22846"/>
                  </a:lnTo>
                  <a:lnTo>
                    <a:pt x="28096" y="22907"/>
                  </a:lnTo>
                  <a:lnTo>
                    <a:pt x="27974" y="22907"/>
                  </a:lnTo>
                  <a:lnTo>
                    <a:pt x="27912" y="22877"/>
                  </a:lnTo>
                  <a:lnTo>
                    <a:pt x="27851" y="22754"/>
                  </a:lnTo>
                  <a:lnTo>
                    <a:pt x="27789" y="22662"/>
                  </a:lnTo>
                  <a:lnTo>
                    <a:pt x="27728" y="22662"/>
                  </a:lnTo>
                  <a:lnTo>
                    <a:pt x="27728" y="22723"/>
                  </a:lnTo>
                  <a:lnTo>
                    <a:pt x="27759" y="22815"/>
                  </a:lnTo>
                  <a:lnTo>
                    <a:pt x="27759" y="22999"/>
                  </a:lnTo>
                  <a:lnTo>
                    <a:pt x="27728" y="23092"/>
                  </a:lnTo>
                  <a:lnTo>
                    <a:pt x="27636" y="23153"/>
                  </a:lnTo>
                  <a:lnTo>
                    <a:pt x="27513" y="23153"/>
                  </a:lnTo>
                  <a:lnTo>
                    <a:pt x="27421" y="23214"/>
                  </a:lnTo>
                  <a:lnTo>
                    <a:pt x="27513" y="23245"/>
                  </a:lnTo>
                  <a:lnTo>
                    <a:pt x="27574" y="23306"/>
                  </a:lnTo>
                  <a:lnTo>
                    <a:pt x="27574" y="23460"/>
                  </a:lnTo>
                  <a:lnTo>
                    <a:pt x="27452" y="23614"/>
                  </a:lnTo>
                  <a:lnTo>
                    <a:pt x="27360" y="23675"/>
                  </a:lnTo>
                  <a:lnTo>
                    <a:pt x="27360" y="23706"/>
                  </a:lnTo>
                  <a:lnTo>
                    <a:pt x="27390" y="23767"/>
                  </a:lnTo>
                  <a:lnTo>
                    <a:pt x="27482" y="23828"/>
                  </a:lnTo>
                  <a:lnTo>
                    <a:pt x="27544" y="24013"/>
                  </a:lnTo>
                  <a:lnTo>
                    <a:pt x="27636" y="24043"/>
                  </a:lnTo>
                  <a:lnTo>
                    <a:pt x="27667" y="24197"/>
                  </a:lnTo>
                  <a:lnTo>
                    <a:pt x="27636" y="24381"/>
                  </a:lnTo>
                  <a:lnTo>
                    <a:pt x="27636" y="24443"/>
                  </a:lnTo>
                  <a:lnTo>
                    <a:pt x="27697" y="24320"/>
                  </a:lnTo>
                  <a:lnTo>
                    <a:pt x="27759" y="24228"/>
                  </a:lnTo>
                  <a:lnTo>
                    <a:pt x="27759" y="24105"/>
                  </a:lnTo>
                  <a:lnTo>
                    <a:pt x="27697" y="24043"/>
                  </a:lnTo>
                  <a:lnTo>
                    <a:pt x="27697" y="23921"/>
                  </a:lnTo>
                  <a:lnTo>
                    <a:pt x="27759" y="23798"/>
                  </a:lnTo>
                  <a:lnTo>
                    <a:pt x="27789" y="23798"/>
                  </a:lnTo>
                  <a:lnTo>
                    <a:pt x="27851" y="23890"/>
                  </a:lnTo>
                  <a:lnTo>
                    <a:pt x="27912" y="23951"/>
                  </a:lnTo>
                  <a:lnTo>
                    <a:pt x="27974" y="24074"/>
                  </a:lnTo>
                  <a:lnTo>
                    <a:pt x="28096" y="24166"/>
                  </a:lnTo>
                  <a:lnTo>
                    <a:pt x="28158" y="24105"/>
                  </a:lnTo>
                  <a:lnTo>
                    <a:pt x="28219" y="24105"/>
                  </a:lnTo>
                  <a:lnTo>
                    <a:pt x="28281" y="24166"/>
                  </a:lnTo>
                  <a:lnTo>
                    <a:pt x="28311" y="24105"/>
                  </a:lnTo>
                  <a:lnTo>
                    <a:pt x="28465" y="24074"/>
                  </a:lnTo>
                  <a:lnTo>
                    <a:pt x="28557" y="24074"/>
                  </a:lnTo>
                  <a:lnTo>
                    <a:pt x="28588" y="24166"/>
                  </a:lnTo>
                  <a:lnTo>
                    <a:pt x="28588" y="24258"/>
                  </a:lnTo>
                  <a:lnTo>
                    <a:pt x="28496" y="24443"/>
                  </a:lnTo>
                  <a:lnTo>
                    <a:pt x="28434" y="24565"/>
                  </a:lnTo>
                  <a:lnTo>
                    <a:pt x="28434" y="24719"/>
                  </a:lnTo>
                  <a:lnTo>
                    <a:pt x="28404" y="24903"/>
                  </a:lnTo>
                  <a:lnTo>
                    <a:pt x="28373" y="24965"/>
                  </a:lnTo>
                  <a:lnTo>
                    <a:pt x="28219" y="24965"/>
                  </a:lnTo>
                  <a:lnTo>
                    <a:pt x="28066" y="24995"/>
                  </a:lnTo>
                  <a:lnTo>
                    <a:pt x="27943" y="24965"/>
                  </a:lnTo>
                  <a:lnTo>
                    <a:pt x="27851" y="24934"/>
                  </a:lnTo>
                  <a:lnTo>
                    <a:pt x="27759" y="24934"/>
                  </a:lnTo>
                  <a:lnTo>
                    <a:pt x="27667" y="24995"/>
                  </a:lnTo>
                  <a:lnTo>
                    <a:pt x="27667" y="25087"/>
                  </a:lnTo>
                  <a:lnTo>
                    <a:pt x="27605" y="25180"/>
                  </a:lnTo>
                  <a:lnTo>
                    <a:pt x="27482" y="25180"/>
                  </a:lnTo>
                  <a:lnTo>
                    <a:pt x="27421" y="25180"/>
                  </a:lnTo>
                  <a:lnTo>
                    <a:pt x="27360" y="25272"/>
                  </a:lnTo>
                  <a:lnTo>
                    <a:pt x="27329" y="25333"/>
                  </a:lnTo>
                  <a:lnTo>
                    <a:pt x="27237" y="25364"/>
                  </a:lnTo>
                  <a:lnTo>
                    <a:pt x="27145" y="25333"/>
                  </a:lnTo>
                  <a:lnTo>
                    <a:pt x="27022" y="25241"/>
                  </a:lnTo>
                  <a:lnTo>
                    <a:pt x="26807" y="25118"/>
                  </a:lnTo>
                  <a:lnTo>
                    <a:pt x="26653" y="24965"/>
                  </a:lnTo>
                  <a:lnTo>
                    <a:pt x="26316" y="24658"/>
                  </a:lnTo>
                  <a:lnTo>
                    <a:pt x="26285" y="24535"/>
                  </a:lnTo>
                  <a:lnTo>
                    <a:pt x="26285" y="24443"/>
                  </a:lnTo>
                  <a:lnTo>
                    <a:pt x="26316" y="24381"/>
                  </a:lnTo>
                  <a:lnTo>
                    <a:pt x="26408" y="24381"/>
                  </a:lnTo>
                  <a:lnTo>
                    <a:pt x="26438" y="24412"/>
                  </a:lnTo>
                  <a:lnTo>
                    <a:pt x="26530" y="24473"/>
                  </a:lnTo>
                  <a:lnTo>
                    <a:pt x="26807" y="24596"/>
                  </a:lnTo>
                  <a:lnTo>
                    <a:pt x="26960" y="24750"/>
                  </a:lnTo>
                  <a:lnTo>
                    <a:pt x="27022" y="24719"/>
                  </a:lnTo>
                  <a:lnTo>
                    <a:pt x="27237" y="24688"/>
                  </a:lnTo>
                  <a:lnTo>
                    <a:pt x="27237" y="24596"/>
                  </a:lnTo>
                  <a:lnTo>
                    <a:pt x="27175" y="24565"/>
                  </a:lnTo>
                  <a:lnTo>
                    <a:pt x="27114" y="24565"/>
                  </a:lnTo>
                  <a:lnTo>
                    <a:pt x="27022" y="24596"/>
                  </a:lnTo>
                  <a:lnTo>
                    <a:pt x="26899" y="24535"/>
                  </a:lnTo>
                  <a:lnTo>
                    <a:pt x="26653" y="24381"/>
                  </a:lnTo>
                  <a:lnTo>
                    <a:pt x="26408" y="24258"/>
                  </a:lnTo>
                  <a:lnTo>
                    <a:pt x="26316" y="24258"/>
                  </a:lnTo>
                  <a:lnTo>
                    <a:pt x="26254" y="24197"/>
                  </a:lnTo>
                  <a:lnTo>
                    <a:pt x="26254" y="24105"/>
                  </a:lnTo>
                  <a:lnTo>
                    <a:pt x="26193" y="24074"/>
                  </a:lnTo>
                  <a:lnTo>
                    <a:pt x="26131" y="24074"/>
                  </a:lnTo>
                  <a:lnTo>
                    <a:pt x="26070" y="24166"/>
                  </a:lnTo>
                  <a:lnTo>
                    <a:pt x="26070" y="24289"/>
                  </a:lnTo>
                  <a:lnTo>
                    <a:pt x="26039" y="24535"/>
                  </a:lnTo>
                  <a:lnTo>
                    <a:pt x="26039" y="24658"/>
                  </a:lnTo>
                  <a:lnTo>
                    <a:pt x="26008" y="24719"/>
                  </a:lnTo>
                  <a:lnTo>
                    <a:pt x="25947" y="24688"/>
                  </a:lnTo>
                  <a:lnTo>
                    <a:pt x="25701" y="24381"/>
                  </a:lnTo>
                  <a:lnTo>
                    <a:pt x="25517" y="24105"/>
                  </a:lnTo>
                  <a:lnTo>
                    <a:pt x="25456" y="24013"/>
                  </a:lnTo>
                  <a:lnTo>
                    <a:pt x="25456" y="23921"/>
                  </a:lnTo>
                  <a:lnTo>
                    <a:pt x="25394" y="23859"/>
                  </a:lnTo>
                  <a:lnTo>
                    <a:pt x="25333" y="23859"/>
                  </a:lnTo>
                  <a:lnTo>
                    <a:pt x="25302" y="23921"/>
                  </a:lnTo>
                  <a:lnTo>
                    <a:pt x="25302" y="23982"/>
                  </a:lnTo>
                  <a:lnTo>
                    <a:pt x="25425" y="24074"/>
                  </a:lnTo>
                  <a:lnTo>
                    <a:pt x="25609" y="24381"/>
                  </a:lnTo>
                  <a:lnTo>
                    <a:pt x="25640" y="24443"/>
                  </a:lnTo>
                  <a:lnTo>
                    <a:pt x="25732" y="24565"/>
                  </a:lnTo>
                  <a:lnTo>
                    <a:pt x="25763" y="24627"/>
                  </a:lnTo>
                  <a:lnTo>
                    <a:pt x="25763" y="24719"/>
                  </a:lnTo>
                  <a:lnTo>
                    <a:pt x="25701" y="24719"/>
                  </a:lnTo>
                  <a:lnTo>
                    <a:pt x="25579" y="24780"/>
                  </a:lnTo>
                  <a:lnTo>
                    <a:pt x="25486" y="24872"/>
                  </a:lnTo>
                  <a:lnTo>
                    <a:pt x="25425" y="24934"/>
                  </a:lnTo>
                  <a:lnTo>
                    <a:pt x="25302" y="24965"/>
                  </a:lnTo>
                  <a:lnTo>
                    <a:pt x="25210" y="25057"/>
                  </a:lnTo>
                  <a:lnTo>
                    <a:pt x="25057" y="25087"/>
                  </a:lnTo>
                  <a:lnTo>
                    <a:pt x="24934" y="25087"/>
                  </a:lnTo>
                  <a:lnTo>
                    <a:pt x="24842" y="24995"/>
                  </a:lnTo>
                  <a:lnTo>
                    <a:pt x="24750" y="24995"/>
                  </a:lnTo>
                  <a:lnTo>
                    <a:pt x="24688" y="24934"/>
                  </a:lnTo>
                  <a:lnTo>
                    <a:pt x="24657" y="24872"/>
                  </a:lnTo>
                  <a:lnTo>
                    <a:pt x="24473" y="24719"/>
                  </a:lnTo>
                  <a:lnTo>
                    <a:pt x="24381" y="24658"/>
                  </a:lnTo>
                  <a:lnTo>
                    <a:pt x="24381" y="24596"/>
                  </a:lnTo>
                  <a:lnTo>
                    <a:pt x="24350" y="24504"/>
                  </a:lnTo>
                  <a:lnTo>
                    <a:pt x="24289" y="24473"/>
                  </a:lnTo>
                  <a:lnTo>
                    <a:pt x="24258" y="24504"/>
                  </a:lnTo>
                  <a:lnTo>
                    <a:pt x="24258" y="24658"/>
                  </a:lnTo>
                  <a:lnTo>
                    <a:pt x="24320" y="24750"/>
                  </a:lnTo>
                  <a:lnTo>
                    <a:pt x="24442" y="24811"/>
                  </a:lnTo>
                  <a:lnTo>
                    <a:pt x="24596" y="24934"/>
                  </a:lnTo>
                  <a:lnTo>
                    <a:pt x="24688" y="25087"/>
                  </a:lnTo>
                  <a:lnTo>
                    <a:pt x="24688" y="25149"/>
                  </a:lnTo>
                  <a:lnTo>
                    <a:pt x="24596" y="25210"/>
                  </a:lnTo>
                  <a:lnTo>
                    <a:pt x="24350" y="25210"/>
                  </a:lnTo>
                  <a:lnTo>
                    <a:pt x="24166" y="25180"/>
                  </a:lnTo>
                  <a:lnTo>
                    <a:pt x="24043" y="25210"/>
                  </a:lnTo>
                  <a:lnTo>
                    <a:pt x="23951" y="25302"/>
                  </a:lnTo>
                  <a:lnTo>
                    <a:pt x="23982" y="25364"/>
                  </a:lnTo>
                  <a:lnTo>
                    <a:pt x="24043" y="25364"/>
                  </a:lnTo>
                  <a:lnTo>
                    <a:pt x="24074" y="25456"/>
                  </a:lnTo>
                  <a:lnTo>
                    <a:pt x="24135" y="25487"/>
                  </a:lnTo>
                  <a:lnTo>
                    <a:pt x="24197" y="25394"/>
                  </a:lnTo>
                  <a:lnTo>
                    <a:pt x="24228" y="25302"/>
                  </a:lnTo>
                  <a:lnTo>
                    <a:pt x="24350" y="25302"/>
                  </a:lnTo>
                  <a:lnTo>
                    <a:pt x="24473" y="25333"/>
                  </a:lnTo>
                  <a:cubicBezTo>
                    <a:pt x="24504" y="25364"/>
                    <a:pt x="24565" y="25364"/>
                    <a:pt x="24596" y="25394"/>
                  </a:cubicBezTo>
                  <a:lnTo>
                    <a:pt x="24688" y="25333"/>
                  </a:lnTo>
                  <a:lnTo>
                    <a:pt x="24688" y="25241"/>
                  </a:lnTo>
                  <a:lnTo>
                    <a:pt x="24811" y="25210"/>
                  </a:lnTo>
                  <a:lnTo>
                    <a:pt x="24964" y="25210"/>
                  </a:lnTo>
                  <a:lnTo>
                    <a:pt x="25087" y="25210"/>
                  </a:lnTo>
                  <a:lnTo>
                    <a:pt x="25149" y="25272"/>
                  </a:lnTo>
                  <a:lnTo>
                    <a:pt x="25272" y="25333"/>
                  </a:lnTo>
                  <a:lnTo>
                    <a:pt x="25456" y="25394"/>
                  </a:lnTo>
                  <a:lnTo>
                    <a:pt x="25548" y="25456"/>
                  </a:lnTo>
                  <a:lnTo>
                    <a:pt x="25579" y="25548"/>
                  </a:lnTo>
                  <a:lnTo>
                    <a:pt x="25548" y="25640"/>
                  </a:lnTo>
                  <a:lnTo>
                    <a:pt x="25486" y="25671"/>
                  </a:lnTo>
                  <a:lnTo>
                    <a:pt x="25394" y="25763"/>
                  </a:lnTo>
                  <a:lnTo>
                    <a:pt x="25272" y="25763"/>
                  </a:lnTo>
                  <a:lnTo>
                    <a:pt x="25149" y="25763"/>
                  </a:lnTo>
                  <a:lnTo>
                    <a:pt x="25026" y="25886"/>
                  </a:lnTo>
                  <a:lnTo>
                    <a:pt x="24903" y="25916"/>
                  </a:lnTo>
                  <a:lnTo>
                    <a:pt x="24780" y="25916"/>
                  </a:lnTo>
                  <a:lnTo>
                    <a:pt x="24627" y="25763"/>
                  </a:lnTo>
                  <a:lnTo>
                    <a:pt x="24535" y="25702"/>
                  </a:lnTo>
                  <a:lnTo>
                    <a:pt x="24473" y="25702"/>
                  </a:lnTo>
                  <a:lnTo>
                    <a:pt x="24412" y="25794"/>
                  </a:lnTo>
                  <a:lnTo>
                    <a:pt x="24320" y="25794"/>
                  </a:lnTo>
                  <a:lnTo>
                    <a:pt x="24258" y="25763"/>
                  </a:lnTo>
                  <a:lnTo>
                    <a:pt x="24197" y="25763"/>
                  </a:lnTo>
                  <a:lnTo>
                    <a:pt x="24197" y="25824"/>
                  </a:lnTo>
                  <a:lnTo>
                    <a:pt x="24289" y="25824"/>
                  </a:lnTo>
                  <a:lnTo>
                    <a:pt x="24412" y="25824"/>
                  </a:lnTo>
                  <a:lnTo>
                    <a:pt x="24504" y="25763"/>
                  </a:lnTo>
                  <a:lnTo>
                    <a:pt x="24596" y="25794"/>
                  </a:lnTo>
                  <a:lnTo>
                    <a:pt x="24627" y="25855"/>
                  </a:lnTo>
                  <a:lnTo>
                    <a:pt x="24596" y="25916"/>
                  </a:lnTo>
                  <a:lnTo>
                    <a:pt x="24442" y="25947"/>
                  </a:lnTo>
                  <a:lnTo>
                    <a:pt x="24289" y="26009"/>
                  </a:lnTo>
                  <a:lnTo>
                    <a:pt x="24258" y="26070"/>
                  </a:lnTo>
                  <a:lnTo>
                    <a:pt x="24320" y="26070"/>
                  </a:lnTo>
                  <a:lnTo>
                    <a:pt x="24412" y="26009"/>
                  </a:lnTo>
                  <a:lnTo>
                    <a:pt x="24596" y="25978"/>
                  </a:lnTo>
                  <a:lnTo>
                    <a:pt x="24657" y="25978"/>
                  </a:lnTo>
                  <a:lnTo>
                    <a:pt x="24688" y="26039"/>
                  </a:lnTo>
                  <a:lnTo>
                    <a:pt x="24688" y="26131"/>
                  </a:lnTo>
                  <a:lnTo>
                    <a:pt x="24719" y="26131"/>
                  </a:lnTo>
                  <a:lnTo>
                    <a:pt x="24811" y="26009"/>
                  </a:lnTo>
                  <a:lnTo>
                    <a:pt x="24934" y="26009"/>
                  </a:lnTo>
                  <a:lnTo>
                    <a:pt x="24995" y="26009"/>
                  </a:lnTo>
                  <a:lnTo>
                    <a:pt x="25149" y="25886"/>
                  </a:lnTo>
                  <a:lnTo>
                    <a:pt x="25210" y="25886"/>
                  </a:lnTo>
                  <a:lnTo>
                    <a:pt x="25272" y="25947"/>
                  </a:lnTo>
                  <a:lnTo>
                    <a:pt x="25486" y="26070"/>
                  </a:lnTo>
                  <a:lnTo>
                    <a:pt x="25548" y="26070"/>
                  </a:lnTo>
                  <a:lnTo>
                    <a:pt x="25579" y="26101"/>
                  </a:lnTo>
                  <a:lnTo>
                    <a:pt x="25609" y="26224"/>
                  </a:lnTo>
                  <a:lnTo>
                    <a:pt x="25579" y="26469"/>
                  </a:lnTo>
                  <a:lnTo>
                    <a:pt x="25486" y="26561"/>
                  </a:lnTo>
                  <a:lnTo>
                    <a:pt x="25333" y="26592"/>
                  </a:lnTo>
                  <a:lnTo>
                    <a:pt x="25210" y="26592"/>
                  </a:lnTo>
                  <a:lnTo>
                    <a:pt x="25087" y="26531"/>
                  </a:lnTo>
                  <a:lnTo>
                    <a:pt x="24811" y="26531"/>
                  </a:lnTo>
                  <a:lnTo>
                    <a:pt x="24750" y="26531"/>
                  </a:lnTo>
                  <a:lnTo>
                    <a:pt x="24627" y="26623"/>
                  </a:lnTo>
                  <a:lnTo>
                    <a:pt x="24688" y="26653"/>
                  </a:lnTo>
                  <a:lnTo>
                    <a:pt x="24842" y="26623"/>
                  </a:lnTo>
                  <a:lnTo>
                    <a:pt x="24995" y="26623"/>
                  </a:lnTo>
                  <a:lnTo>
                    <a:pt x="25241" y="26684"/>
                  </a:lnTo>
                  <a:lnTo>
                    <a:pt x="25272" y="26807"/>
                  </a:lnTo>
                  <a:lnTo>
                    <a:pt x="25272" y="26868"/>
                  </a:lnTo>
                  <a:lnTo>
                    <a:pt x="25394" y="26746"/>
                  </a:lnTo>
                  <a:lnTo>
                    <a:pt x="25517" y="26715"/>
                  </a:lnTo>
                  <a:lnTo>
                    <a:pt x="25671" y="26715"/>
                  </a:lnTo>
                  <a:lnTo>
                    <a:pt x="25824" y="26776"/>
                  </a:lnTo>
                  <a:lnTo>
                    <a:pt x="25886" y="26838"/>
                  </a:lnTo>
                  <a:lnTo>
                    <a:pt x="26131" y="27053"/>
                  </a:lnTo>
                  <a:lnTo>
                    <a:pt x="26162" y="27114"/>
                  </a:lnTo>
                  <a:lnTo>
                    <a:pt x="26162" y="27175"/>
                  </a:lnTo>
                  <a:lnTo>
                    <a:pt x="26254" y="27175"/>
                  </a:lnTo>
                  <a:lnTo>
                    <a:pt x="26285" y="27206"/>
                  </a:lnTo>
                  <a:lnTo>
                    <a:pt x="26346" y="27206"/>
                  </a:lnTo>
                  <a:lnTo>
                    <a:pt x="26469" y="27329"/>
                  </a:lnTo>
                  <a:lnTo>
                    <a:pt x="26561" y="27360"/>
                  </a:lnTo>
                  <a:lnTo>
                    <a:pt x="26592" y="27482"/>
                  </a:lnTo>
                  <a:lnTo>
                    <a:pt x="26653" y="27544"/>
                  </a:lnTo>
                  <a:lnTo>
                    <a:pt x="26715" y="27544"/>
                  </a:lnTo>
                  <a:lnTo>
                    <a:pt x="26776" y="27636"/>
                  </a:lnTo>
                  <a:lnTo>
                    <a:pt x="26838" y="27697"/>
                  </a:lnTo>
                  <a:lnTo>
                    <a:pt x="26838" y="27728"/>
                  </a:lnTo>
                  <a:lnTo>
                    <a:pt x="26776" y="27912"/>
                  </a:lnTo>
                  <a:lnTo>
                    <a:pt x="26684" y="27943"/>
                  </a:lnTo>
                  <a:lnTo>
                    <a:pt x="26623" y="28066"/>
                  </a:lnTo>
                  <a:lnTo>
                    <a:pt x="26592" y="28158"/>
                  </a:lnTo>
                  <a:lnTo>
                    <a:pt x="26592" y="28189"/>
                  </a:lnTo>
                  <a:lnTo>
                    <a:pt x="26684" y="28097"/>
                  </a:lnTo>
                  <a:lnTo>
                    <a:pt x="26807" y="27974"/>
                  </a:lnTo>
                  <a:lnTo>
                    <a:pt x="26899" y="27943"/>
                  </a:lnTo>
                  <a:lnTo>
                    <a:pt x="26960" y="27974"/>
                  </a:lnTo>
                  <a:lnTo>
                    <a:pt x="26899" y="28035"/>
                  </a:lnTo>
                  <a:lnTo>
                    <a:pt x="26838" y="28189"/>
                  </a:lnTo>
                  <a:lnTo>
                    <a:pt x="26899" y="28127"/>
                  </a:lnTo>
                  <a:lnTo>
                    <a:pt x="26960" y="28066"/>
                  </a:lnTo>
                  <a:lnTo>
                    <a:pt x="26991" y="28004"/>
                  </a:lnTo>
                  <a:lnTo>
                    <a:pt x="27114" y="28004"/>
                  </a:lnTo>
                  <a:lnTo>
                    <a:pt x="27175" y="28066"/>
                  </a:lnTo>
                  <a:lnTo>
                    <a:pt x="27114" y="28189"/>
                  </a:lnTo>
                  <a:lnTo>
                    <a:pt x="27022" y="28250"/>
                  </a:lnTo>
                  <a:lnTo>
                    <a:pt x="26899" y="28342"/>
                  </a:lnTo>
                  <a:lnTo>
                    <a:pt x="26838" y="28465"/>
                  </a:lnTo>
                  <a:lnTo>
                    <a:pt x="26838" y="28557"/>
                  </a:lnTo>
                  <a:lnTo>
                    <a:pt x="26899" y="28619"/>
                  </a:lnTo>
                  <a:lnTo>
                    <a:pt x="26899" y="28680"/>
                  </a:lnTo>
                  <a:lnTo>
                    <a:pt x="26838" y="28864"/>
                  </a:lnTo>
                  <a:lnTo>
                    <a:pt x="26838" y="28926"/>
                  </a:lnTo>
                  <a:lnTo>
                    <a:pt x="26930" y="28895"/>
                  </a:lnTo>
                  <a:lnTo>
                    <a:pt x="26960" y="28680"/>
                  </a:lnTo>
                  <a:lnTo>
                    <a:pt x="27052" y="28526"/>
                  </a:lnTo>
                  <a:lnTo>
                    <a:pt x="27175" y="28465"/>
                  </a:lnTo>
                  <a:lnTo>
                    <a:pt x="27237" y="28465"/>
                  </a:lnTo>
                  <a:lnTo>
                    <a:pt x="27237" y="28526"/>
                  </a:lnTo>
                  <a:lnTo>
                    <a:pt x="27175" y="28680"/>
                  </a:lnTo>
                  <a:lnTo>
                    <a:pt x="27114" y="28803"/>
                  </a:lnTo>
                  <a:lnTo>
                    <a:pt x="27114" y="28864"/>
                  </a:lnTo>
                  <a:lnTo>
                    <a:pt x="27206" y="28834"/>
                  </a:lnTo>
                  <a:lnTo>
                    <a:pt x="27237" y="28895"/>
                  </a:lnTo>
                  <a:lnTo>
                    <a:pt x="27237" y="29048"/>
                  </a:lnTo>
                  <a:lnTo>
                    <a:pt x="27175" y="29110"/>
                  </a:lnTo>
                  <a:lnTo>
                    <a:pt x="27022" y="29141"/>
                  </a:lnTo>
                  <a:lnTo>
                    <a:pt x="26991" y="29202"/>
                  </a:lnTo>
                  <a:lnTo>
                    <a:pt x="26991" y="29263"/>
                  </a:lnTo>
                  <a:lnTo>
                    <a:pt x="27145" y="29202"/>
                  </a:lnTo>
                  <a:lnTo>
                    <a:pt x="27175" y="29263"/>
                  </a:lnTo>
                  <a:lnTo>
                    <a:pt x="27175" y="29325"/>
                  </a:lnTo>
                  <a:lnTo>
                    <a:pt x="27114" y="29417"/>
                  </a:lnTo>
                  <a:lnTo>
                    <a:pt x="27206" y="29417"/>
                  </a:lnTo>
                  <a:lnTo>
                    <a:pt x="27237" y="29509"/>
                  </a:lnTo>
                  <a:lnTo>
                    <a:pt x="27206" y="29570"/>
                  </a:lnTo>
                  <a:lnTo>
                    <a:pt x="27206" y="29724"/>
                  </a:lnTo>
                  <a:lnTo>
                    <a:pt x="27175" y="29816"/>
                  </a:lnTo>
                  <a:lnTo>
                    <a:pt x="27175" y="30062"/>
                  </a:lnTo>
                  <a:lnTo>
                    <a:pt x="27206" y="30185"/>
                  </a:lnTo>
                  <a:lnTo>
                    <a:pt x="27206" y="30307"/>
                  </a:lnTo>
                  <a:lnTo>
                    <a:pt x="27114" y="30369"/>
                  </a:lnTo>
                  <a:lnTo>
                    <a:pt x="27022" y="30369"/>
                  </a:lnTo>
                  <a:lnTo>
                    <a:pt x="26960" y="30369"/>
                  </a:lnTo>
                  <a:lnTo>
                    <a:pt x="26930" y="30307"/>
                  </a:lnTo>
                  <a:lnTo>
                    <a:pt x="26960" y="30246"/>
                  </a:lnTo>
                  <a:lnTo>
                    <a:pt x="26930" y="30154"/>
                  </a:lnTo>
                  <a:lnTo>
                    <a:pt x="26868" y="30123"/>
                  </a:lnTo>
                  <a:lnTo>
                    <a:pt x="26776" y="30154"/>
                  </a:lnTo>
                  <a:lnTo>
                    <a:pt x="26715" y="30215"/>
                  </a:lnTo>
                  <a:lnTo>
                    <a:pt x="26623" y="30154"/>
                  </a:lnTo>
                  <a:lnTo>
                    <a:pt x="26623" y="30062"/>
                  </a:lnTo>
                  <a:lnTo>
                    <a:pt x="26715" y="29939"/>
                  </a:lnTo>
                  <a:lnTo>
                    <a:pt x="26653" y="29785"/>
                  </a:lnTo>
                  <a:lnTo>
                    <a:pt x="26653" y="29663"/>
                  </a:lnTo>
                  <a:lnTo>
                    <a:pt x="26684" y="29540"/>
                  </a:lnTo>
                  <a:lnTo>
                    <a:pt x="26653" y="29478"/>
                  </a:lnTo>
                  <a:lnTo>
                    <a:pt x="26592" y="29478"/>
                  </a:lnTo>
                  <a:lnTo>
                    <a:pt x="26561" y="29570"/>
                  </a:lnTo>
                  <a:lnTo>
                    <a:pt x="26530" y="29724"/>
                  </a:lnTo>
                  <a:lnTo>
                    <a:pt x="26530" y="29939"/>
                  </a:lnTo>
                  <a:lnTo>
                    <a:pt x="26530" y="30123"/>
                  </a:lnTo>
                  <a:lnTo>
                    <a:pt x="26530" y="30215"/>
                  </a:lnTo>
                  <a:lnTo>
                    <a:pt x="26469" y="30246"/>
                  </a:lnTo>
                  <a:lnTo>
                    <a:pt x="26377" y="30246"/>
                  </a:lnTo>
                  <a:lnTo>
                    <a:pt x="26254" y="30277"/>
                  </a:lnTo>
                  <a:lnTo>
                    <a:pt x="26162" y="30307"/>
                  </a:lnTo>
                  <a:lnTo>
                    <a:pt x="26070" y="30246"/>
                  </a:lnTo>
                  <a:lnTo>
                    <a:pt x="25886" y="30092"/>
                  </a:lnTo>
                  <a:lnTo>
                    <a:pt x="25732" y="29847"/>
                  </a:lnTo>
                  <a:lnTo>
                    <a:pt x="25640" y="29724"/>
                  </a:lnTo>
                  <a:lnTo>
                    <a:pt x="25548" y="29632"/>
                  </a:lnTo>
                  <a:lnTo>
                    <a:pt x="25517" y="29356"/>
                  </a:lnTo>
                  <a:lnTo>
                    <a:pt x="25456" y="29233"/>
                  </a:lnTo>
                  <a:lnTo>
                    <a:pt x="25364" y="29110"/>
                  </a:lnTo>
                  <a:lnTo>
                    <a:pt x="25333" y="28926"/>
                  </a:lnTo>
                  <a:lnTo>
                    <a:pt x="25364" y="28772"/>
                  </a:lnTo>
                  <a:lnTo>
                    <a:pt x="25394" y="28649"/>
                  </a:lnTo>
                  <a:lnTo>
                    <a:pt x="25364" y="28588"/>
                  </a:lnTo>
                  <a:lnTo>
                    <a:pt x="25333" y="28588"/>
                  </a:lnTo>
                  <a:lnTo>
                    <a:pt x="25149" y="28619"/>
                  </a:lnTo>
                  <a:lnTo>
                    <a:pt x="25118" y="28680"/>
                  </a:lnTo>
                  <a:lnTo>
                    <a:pt x="24995" y="28619"/>
                  </a:lnTo>
                  <a:lnTo>
                    <a:pt x="24750" y="28250"/>
                  </a:lnTo>
                  <a:lnTo>
                    <a:pt x="24719" y="28127"/>
                  </a:lnTo>
                  <a:lnTo>
                    <a:pt x="24657" y="28066"/>
                  </a:lnTo>
                  <a:lnTo>
                    <a:pt x="24565" y="28127"/>
                  </a:lnTo>
                  <a:lnTo>
                    <a:pt x="24412" y="28127"/>
                  </a:lnTo>
                  <a:lnTo>
                    <a:pt x="24258" y="28066"/>
                  </a:lnTo>
                  <a:lnTo>
                    <a:pt x="24197" y="28127"/>
                  </a:lnTo>
                  <a:lnTo>
                    <a:pt x="24105" y="28158"/>
                  </a:lnTo>
                  <a:lnTo>
                    <a:pt x="24043" y="28127"/>
                  </a:lnTo>
                  <a:lnTo>
                    <a:pt x="23951" y="28004"/>
                  </a:lnTo>
                  <a:lnTo>
                    <a:pt x="23951" y="27912"/>
                  </a:lnTo>
                  <a:lnTo>
                    <a:pt x="23736" y="27759"/>
                  </a:lnTo>
                  <a:lnTo>
                    <a:pt x="23736" y="27667"/>
                  </a:lnTo>
                  <a:lnTo>
                    <a:pt x="23675" y="27575"/>
                  </a:lnTo>
                  <a:lnTo>
                    <a:pt x="23613" y="27390"/>
                  </a:lnTo>
                  <a:lnTo>
                    <a:pt x="23552" y="27298"/>
                  </a:lnTo>
                  <a:lnTo>
                    <a:pt x="23491" y="27390"/>
                  </a:lnTo>
                  <a:lnTo>
                    <a:pt x="23491" y="27513"/>
                  </a:lnTo>
                  <a:lnTo>
                    <a:pt x="23491" y="27575"/>
                  </a:lnTo>
                  <a:lnTo>
                    <a:pt x="23337" y="27667"/>
                  </a:lnTo>
                  <a:lnTo>
                    <a:pt x="23276" y="27697"/>
                  </a:lnTo>
                  <a:lnTo>
                    <a:pt x="23429" y="27697"/>
                  </a:lnTo>
                  <a:lnTo>
                    <a:pt x="23521" y="27759"/>
                  </a:lnTo>
                  <a:lnTo>
                    <a:pt x="23613" y="27912"/>
                  </a:lnTo>
                  <a:lnTo>
                    <a:pt x="23706" y="28035"/>
                  </a:lnTo>
                  <a:lnTo>
                    <a:pt x="23675" y="28097"/>
                  </a:lnTo>
                  <a:lnTo>
                    <a:pt x="23491" y="28097"/>
                  </a:lnTo>
                  <a:lnTo>
                    <a:pt x="23398" y="28189"/>
                  </a:lnTo>
                  <a:lnTo>
                    <a:pt x="23306" y="28250"/>
                  </a:lnTo>
                  <a:lnTo>
                    <a:pt x="23214" y="28158"/>
                  </a:lnTo>
                  <a:lnTo>
                    <a:pt x="23214" y="28250"/>
                  </a:lnTo>
                  <a:lnTo>
                    <a:pt x="23306" y="28342"/>
                  </a:lnTo>
                  <a:lnTo>
                    <a:pt x="23398" y="28342"/>
                  </a:lnTo>
                  <a:lnTo>
                    <a:pt x="23552" y="28189"/>
                  </a:lnTo>
                  <a:lnTo>
                    <a:pt x="23675" y="28189"/>
                  </a:lnTo>
                  <a:lnTo>
                    <a:pt x="23828" y="28127"/>
                  </a:lnTo>
                  <a:lnTo>
                    <a:pt x="23859" y="28189"/>
                  </a:lnTo>
                  <a:lnTo>
                    <a:pt x="23859" y="28281"/>
                  </a:lnTo>
                  <a:lnTo>
                    <a:pt x="23920" y="28373"/>
                  </a:lnTo>
                  <a:lnTo>
                    <a:pt x="24105" y="28281"/>
                  </a:lnTo>
                  <a:lnTo>
                    <a:pt x="24166" y="28281"/>
                  </a:lnTo>
                  <a:lnTo>
                    <a:pt x="24535" y="28404"/>
                  </a:lnTo>
                  <a:lnTo>
                    <a:pt x="24657" y="28465"/>
                  </a:lnTo>
                  <a:lnTo>
                    <a:pt x="24750" y="28465"/>
                  </a:lnTo>
                  <a:lnTo>
                    <a:pt x="24780" y="28588"/>
                  </a:lnTo>
                  <a:lnTo>
                    <a:pt x="24872" y="28741"/>
                  </a:lnTo>
                  <a:lnTo>
                    <a:pt x="24811" y="28895"/>
                  </a:lnTo>
                  <a:lnTo>
                    <a:pt x="24688" y="28926"/>
                  </a:lnTo>
                  <a:lnTo>
                    <a:pt x="24596" y="29018"/>
                  </a:lnTo>
                  <a:lnTo>
                    <a:pt x="24504" y="29079"/>
                  </a:lnTo>
                  <a:lnTo>
                    <a:pt x="24412" y="29079"/>
                  </a:lnTo>
                  <a:lnTo>
                    <a:pt x="23982" y="29294"/>
                  </a:lnTo>
                  <a:lnTo>
                    <a:pt x="23798" y="29294"/>
                  </a:lnTo>
                  <a:lnTo>
                    <a:pt x="23644" y="29325"/>
                  </a:lnTo>
                  <a:lnTo>
                    <a:pt x="23552" y="29263"/>
                  </a:lnTo>
                  <a:lnTo>
                    <a:pt x="23460" y="29110"/>
                  </a:lnTo>
                  <a:lnTo>
                    <a:pt x="23460" y="29018"/>
                  </a:lnTo>
                  <a:lnTo>
                    <a:pt x="23398" y="28956"/>
                  </a:lnTo>
                  <a:lnTo>
                    <a:pt x="23306" y="28926"/>
                  </a:lnTo>
                  <a:lnTo>
                    <a:pt x="23306" y="29079"/>
                  </a:lnTo>
                  <a:lnTo>
                    <a:pt x="23368" y="29110"/>
                  </a:lnTo>
                  <a:lnTo>
                    <a:pt x="23398" y="29202"/>
                  </a:lnTo>
                  <a:lnTo>
                    <a:pt x="23337" y="29263"/>
                  </a:lnTo>
                  <a:lnTo>
                    <a:pt x="23214" y="29233"/>
                  </a:lnTo>
                  <a:lnTo>
                    <a:pt x="23184" y="29202"/>
                  </a:lnTo>
                  <a:lnTo>
                    <a:pt x="23153" y="29202"/>
                  </a:lnTo>
                  <a:lnTo>
                    <a:pt x="23030" y="29263"/>
                  </a:lnTo>
                  <a:lnTo>
                    <a:pt x="23061" y="29325"/>
                  </a:lnTo>
                  <a:lnTo>
                    <a:pt x="23184" y="29356"/>
                  </a:lnTo>
                  <a:lnTo>
                    <a:pt x="23245" y="29417"/>
                  </a:lnTo>
                  <a:lnTo>
                    <a:pt x="23276" y="29509"/>
                  </a:lnTo>
                  <a:lnTo>
                    <a:pt x="23214" y="29601"/>
                  </a:lnTo>
                  <a:lnTo>
                    <a:pt x="23153" y="29632"/>
                  </a:lnTo>
                  <a:lnTo>
                    <a:pt x="23030" y="29632"/>
                  </a:lnTo>
                  <a:lnTo>
                    <a:pt x="22999" y="29724"/>
                  </a:lnTo>
                  <a:lnTo>
                    <a:pt x="22999" y="29816"/>
                  </a:lnTo>
                  <a:lnTo>
                    <a:pt x="22907" y="29878"/>
                  </a:lnTo>
                  <a:lnTo>
                    <a:pt x="22600" y="30031"/>
                  </a:lnTo>
                  <a:lnTo>
                    <a:pt x="22477" y="30031"/>
                  </a:lnTo>
                  <a:lnTo>
                    <a:pt x="22385" y="30031"/>
                  </a:lnTo>
                  <a:lnTo>
                    <a:pt x="22232" y="30154"/>
                  </a:lnTo>
                  <a:lnTo>
                    <a:pt x="22201" y="30246"/>
                  </a:lnTo>
                  <a:lnTo>
                    <a:pt x="22232" y="30277"/>
                  </a:lnTo>
                  <a:lnTo>
                    <a:pt x="22508" y="30154"/>
                  </a:lnTo>
                  <a:lnTo>
                    <a:pt x="22692" y="30154"/>
                  </a:lnTo>
                  <a:lnTo>
                    <a:pt x="22815" y="30123"/>
                  </a:lnTo>
                  <a:lnTo>
                    <a:pt x="22907" y="30154"/>
                  </a:lnTo>
                  <a:lnTo>
                    <a:pt x="22969" y="30215"/>
                  </a:lnTo>
                  <a:lnTo>
                    <a:pt x="23122" y="30246"/>
                  </a:lnTo>
                  <a:lnTo>
                    <a:pt x="23276" y="30246"/>
                  </a:lnTo>
                  <a:lnTo>
                    <a:pt x="23429" y="30215"/>
                  </a:lnTo>
                  <a:lnTo>
                    <a:pt x="23675" y="30215"/>
                  </a:lnTo>
                  <a:lnTo>
                    <a:pt x="23798" y="30246"/>
                  </a:lnTo>
                  <a:lnTo>
                    <a:pt x="23920" y="30246"/>
                  </a:lnTo>
                  <a:lnTo>
                    <a:pt x="23982" y="30246"/>
                  </a:lnTo>
                  <a:lnTo>
                    <a:pt x="24043" y="30277"/>
                  </a:lnTo>
                  <a:lnTo>
                    <a:pt x="24105" y="30277"/>
                  </a:lnTo>
                  <a:lnTo>
                    <a:pt x="24166" y="30369"/>
                  </a:lnTo>
                  <a:lnTo>
                    <a:pt x="24105" y="30461"/>
                  </a:lnTo>
                  <a:lnTo>
                    <a:pt x="23982" y="30492"/>
                  </a:lnTo>
                  <a:lnTo>
                    <a:pt x="23798" y="30430"/>
                  </a:lnTo>
                  <a:lnTo>
                    <a:pt x="23675" y="30430"/>
                  </a:lnTo>
                  <a:lnTo>
                    <a:pt x="23552" y="30553"/>
                  </a:lnTo>
                  <a:lnTo>
                    <a:pt x="23368" y="30584"/>
                  </a:lnTo>
                  <a:lnTo>
                    <a:pt x="23245" y="30645"/>
                  </a:lnTo>
                  <a:lnTo>
                    <a:pt x="23122" y="30584"/>
                  </a:lnTo>
                  <a:lnTo>
                    <a:pt x="23030" y="30522"/>
                  </a:lnTo>
                  <a:lnTo>
                    <a:pt x="22907" y="30522"/>
                  </a:lnTo>
                  <a:lnTo>
                    <a:pt x="22815" y="30614"/>
                  </a:lnTo>
                  <a:lnTo>
                    <a:pt x="22876" y="30676"/>
                  </a:lnTo>
                  <a:lnTo>
                    <a:pt x="22969" y="30645"/>
                  </a:lnTo>
                  <a:lnTo>
                    <a:pt x="23061" y="30707"/>
                  </a:lnTo>
                  <a:lnTo>
                    <a:pt x="23337" y="30707"/>
                  </a:lnTo>
                  <a:lnTo>
                    <a:pt x="23398" y="30737"/>
                  </a:lnTo>
                  <a:lnTo>
                    <a:pt x="23491" y="30829"/>
                  </a:lnTo>
                  <a:lnTo>
                    <a:pt x="23521" y="30737"/>
                  </a:lnTo>
                  <a:lnTo>
                    <a:pt x="23736" y="30553"/>
                  </a:lnTo>
                  <a:lnTo>
                    <a:pt x="23859" y="30553"/>
                  </a:lnTo>
                  <a:cubicBezTo>
                    <a:pt x="23890" y="30522"/>
                    <a:pt x="23920" y="30522"/>
                    <a:pt x="23951" y="30492"/>
                  </a:cubicBezTo>
                  <a:lnTo>
                    <a:pt x="24043" y="30522"/>
                  </a:lnTo>
                  <a:lnTo>
                    <a:pt x="24105" y="30584"/>
                  </a:lnTo>
                  <a:lnTo>
                    <a:pt x="24197" y="30553"/>
                  </a:lnTo>
                  <a:lnTo>
                    <a:pt x="24442" y="30553"/>
                  </a:lnTo>
                  <a:lnTo>
                    <a:pt x="24535" y="30492"/>
                  </a:lnTo>
                  <a:lnTo>
                    <a:pt x="24780" y="30307"/>
                  </a:lnTo>
                  <a:lnTo>
                    <a:pt x="24842" y="30246"/>
                  </a:lnTo>
                  <a:lnTo>
                    <a:pt x="24872" y="30307"/>
                  </a:lnTo>
                  <a:lnTo>
                    <a:pt x="24842" y="30369"/>
                  </a:lnTo>
                  <a:lnTo>
                    <a:pt x="24872" y="30400"/>
                  </a:lnTo>
                  <a:lnTo>
                    <a:pt x="24964" y="30307"/>
                  </a:lnTo>
                  <a:lnTo>
                    <a:pt x="25026" y="30307"/>
                  </a:lnTo>
                  <a:lnTo>
                    <a:pt x="25087" y="30400"/>
                  </a:lnTo>
                  <a:lnTo>
                    <a:pt x="25302" y="30553"/>
                  </a:lnTo>
                  <a:lnTo>
                    <a:pt x="25548" y="30584"/>
                  </a:lnTo>
                  <a:lnTo>
                    <a:pt x="25732" y="30676"/>
                  </a:lnTo>
                  <a:lnTo>
                    <a:pt x="25916" y="30737"/>
                  </a:lnTo>
                  <a:lnTo>
                    <a:pt x="26039" y="30737"/>
                  </a:lnTo>
                  <a:lnTo>
                    <a:pt x="26254" y="30737"/>
                  </a:lnTo>
                  <a:lnTo>
                    <a:pt x="26316" y="30768"/>
                  </a:lnTo>
                  <a:lnTo>
                    <a:pt x="26530" y="30768"/>
                  </a:lnTo>
                  <a:lnTo>
                    <a:pt x="26715" y="30707"/>
                  </a:lnTo>
                  <a:lnTo>
                    <a:pt x="26715" y="30737"/>
                  </a:lnTo>
                  <a:lnTo>
                    <a:pt x="26653" y="30891"/>
                  </a:lnTo>
                  <a:lnTo>
                    <a:pt x="26500" y="30983"/>
                  </a:lnTo>
                  <a:lnTo>
                    <a:pt x="26316" y="31014"/>
                  </a:lnTo>
                  <a:lnTo>
                    <a:pt x="26254" y="30983"/>
                  </a:lnTo>
                  <a:lnTo>
                    <a:pt x="26131" y="31075"/>
                  </a:lnTo>
                  <a:lnTo>
                    <a:pt x="26131" y="31136"/>
                  </a:lnTo>
                  <a:lnTo>
                    <a:pt x="26193" y="31198"/>
                  </a:lnTo>
                  <a:lnTo>
                    <a:pt x="26193" y="31290"/>
                  </a:lnTo>
                  <a:lnTo>
                    <a:pt x="26162" y="31321"/>
                  </a:lnTo>
                  <a:lnTo>
                    <a:pt x="26070" y="31290"/>
                  </a:lnTo>
                  <a:lnTo>
                    <a:pt x="26008" y="31229"/>
                  </a:lnTo>
                  <a:lnTo>
                    <a:pt x="25947" y="31229"/>
                  </a:lnTo>
                  <a:lnTo>
                    <a:pt x="25916" y="31290"/>
                  </a:lnTo>
                  <a:lnTo>
                    <a:pt x="25886" y="31382"/>
                  </a:lnTo>
                  <a:lnTo>
                    <a:pt x="25824" y="31321"/>
                  </a:lnTo>
                  <a:lnTo>
                    <a:pt x="25701" y="31321"/>
                  </a:lnTo>
                  <a:lnTo>
                    <a:pt x="25671" y="31382"/>
                  </a:lnTo>
                  <a:lnTo>
                    <a:pt x="25701" y="31444"/>
                  </a:lnTo>
                  <a:lnTo>
                    <a:pt x="25732" y="31474"/>
                  </a:lnTo>
                  <a:lnTo>
                    <a:pt x="25732" y="31566"/>
                  </a:lnTo>
                  <a:lnTo>
                    <a:pt x="25671" y="31628"/>
                  </a:lnTo>
                  <a:lnTo>
                    <a:pt x="25548" y="31658"/>
                  </a:lnTo>
                  <a:lnTo>
                    <a:pt x="25486" y="31628"/>
                  </a:lnTo>
                  <a:lnTo>
                    <a:pt x="25425" y="31566"/>
                  </a:lnTo>
                  <a:lnTo>
                    <a:pt x="25394" y="31597"/>
                  </a:lnTo>
                  <a:lnTo>
                    <a:pt x="25425" y="31689"/>
                  </a:lnTo>
                  <a:lnTo>
                    <a:pt x="25425" y="31812"/>
                  </a:lnTo>
                  <a:lnTo>
                    <a:pt x="25333" y="31812"/>
                  </a:lnTo>
                  <a:lnTo>
                    <a:pt x="25241" y="31843"/>
                  </a:lnTo>
                  <a:lnTo>
                    <a:pt x="25179" y="31904"/>
                  </a:lnTo>
                  <a:lnTo>
                    <a:pt x="25057" y="31873"/>
                  </a:lnTo>
                  <a:lnTo>
                    <a:pt x="25026" y="31812"/>
                  </a:lnTo>
                  <a:lnTo>
                    <a:pt x="24964" y="31812"/>
                  </a:lnTo>
                  <a:lnTo>
                    <a:pt x="24964" y="31904"/>
                  </a:lnTo>
                  <a:lnTo>
                    <a:pt x="24995" y="32027"/>
                  </a:lnTo>
                  <a:lnTo>
                    <a:pt x="24934" y="32150"/>
                  </a:lnTo>
                  <a:lnTo>
                    <a:pt x="24842" y="32119"/>
                  </a:lnTo>
                  <a:lnTo>
                    <a:pt x="24811" y="32027"/>
                  </a:lnTo>
                  <a:lnTo>
                    <a:pt x="24719" y="32058"/>
                  </a:lnTo>
                  <a:lnTo>
                    <a:pt x="24688" y="32119"/>
                  </a:lnTo>
                  <a:lnTo>
                    <a:pt x="24750" y="32180"/>
                  </a:lnTo>
                  <a:lnTo>
                    <a:pt x="24750" y="32303"/>
                  </a:lnTo>
                  <a:lnTo>
                    <a:pt x="24596" y="32395"/>
                  </a:lnTo>
                  <a:lnTo>
                    <a:pt x="24535" y="32365"/>
                  </a:lnTo>
                  <a:lnTo>
                    <a:pt x="24473" y="32303"/>
                  </a:lnTo>
                  <a:lnTo>
                    <a:pt x="24381" y="32242"/>
                  </a:lnTo>
                  <a:lnTo>
                    <a:pt x="24320" y="32242"/>
                  </a:lnTo>
                  <a:lnTo>
                    <a:pt x="24320" y="32334"/>
                  </a:lnTo>
                  <a:lnTo>
                    <a:pt x="24381" y="32426"/>
                  </a:lnTo>
                  <a:lnTo>
                    <a:pt x="24381" y="32518"/>
                  </a:lnTo>
                  <a:lnTo>
                    <a:pt x="24289" y="32549"/>
                  </a:lnTo>
                  <a:lnTo>
                    <a:pt x="24135" y="32610"/>
                  </a:lnTo>
                  <a:lnTo>
                    <a:pt x="24105" y="32672"/>
                  </a:lnTo>
                  <a:lnTo>
                    <a:pt x="23951" y="32672"/>
                  </a:lnTo>
                  <a:lnTo>
                    <a:pt x="23859" y="32764"/>
                  </a:lnTo>
                  <a:lnTo>
                    <a:pt x="23798" y="32856"/>
                  </a:lnTo>
                  <a:lnTo>
                    <a:pt x="23736" y="32856"/>
                  </a:lnTo>
                  <a:lnTo>
                    <a:pt x="23675" y="32764"/>
                  </a:lnTo>
                  <a:lnTo>
                    <a:pt x="23583" y="32764"/>
                  </a:lnTo>
                  <a:lnTo>
                    <a:pt x="23460" y="32856"/>
                  </a:lnTo>
                  <a:lnTo>
                    <a:pt x="23337" y="32856"/>
                  </a:lnTo>
                  <a:lnTo>
                    <a:pt x="23276" y="32887"/>
                  </a:lnTo>
                  <a:lnTo>
                    <a:pt x="23214" y="33010"/>
                  </a:lnTo>
                  <a:lnTo>
                    <a:pt x="23122" y="33010"/>
                  </a:lnTo>
                  <a:lnTo>
                    <a:pt x="23030" y="32948"/>
                  </a:lnTo>
                  <a:lnTo>
                    <a:pt x="22999" y="32887"/>
                  </a:lnTo>
                  <a:lnTo>
                    <a:pt x="22938" y="32887"/>
                  </a:lnTo>
                  <a:lnTo>
                    <a:pt x="22876" y="33071"/>
                  </a:lnTo>
                  <a:lnTo>
                    <a:pt x="22815" y="33010"/>
                  </a:lnTo>
                  <a:lnTo>
                    <a:pt x="22723" y="32917"/>
                  </a:lnTo>
                  <a:lnTo>
                    <a:pt x="22692" y="32917"/>
                  </a:lnTo>
                  <a:lnTo>
                    <a:pt x="22661" y="33040"/>
                  </a:lnTo>
                  <a:lnTo>
                    <a:pt x="22569" y="33102"/>
                  </a:lnTo>
                  <a:lnTo>
                    <a:pt x="22508" y="33071"/>
                  </a:lnTo>
                  <a:lnTo>
                    <a:pt x="22477" y="32979"/>
                  </a:lnTo>
                  <a:lnTo>
                    <a:pt x="22447" y="32979"/>
                  </a:lnTo>
                  <a:lnTo>
                    <a:pt x="22447" y="33071"/>
                  </a:lnTo>
                  <a:lnTo>
                    <a:pt x="22385" y="33102"/>
                  </a:lnTo>
                  <a:lnTo>
                    <a:pt x="22262" y="33102"/>
                  </a:lnTo>
                  <a:lnTo>
                    <a:pt x="22170" y="33132"/>
                  </a:lnTo>
                  <a:lnTo>
                    <a:pt x="22170" y="33224"/>
                  </a:lnTo>
                  <a:lnTo>
                    <a:pt x="22139" y="33286"/>
                  </a:lnTo>
                  <a:lnTo>
                    <a:pt x="22047" y="33286"/>
                  </a:lnTo>
                  <a:lnTo>
                    <a:pt x="21986" y="33255"/>
                  </a:lnTo>
                  <a:lnTo>
                    <a:pt x="21925" y="33255"/>
                  </a:lnTo>
                  <a:lnTo>
                    <a:pt x="21925" y="33347"/>
                  </a:lnTo>
                  <a:lnTo>
                    <a:pt x="21863" y="33347"/>
                  </a:lnTo>
                  <a:lnTo>
                    <a:pt x="21832" y="33286"/>
                  </a:lnTo>
                  <a:lnTo>
                    <a:pt x="21771" y="33286"/>
                  </a:lnTo>
                  <a:lnTo>
                    <a:pt x="21771" y="33409"/>
                  </a:lnTo>
                  <a:lnTo>
                    <a:pt x="21679" y="33439"/>
                  </a:lnTo>
                  <a:lnTo>
                    <a:pt x="21648" y="33532"/>
                  </a:lnTo>
                  <a:lnTo>
                    <a:pt x="21556" y="33532"/>
                  </a:lnTo>
                  <a:lnTo>
                    <a:pt x="21525" y="33439"/>
                  </a:lnTo>
                  <a:lnTo>
                    <a:pt x="21341" y="33255"/>
                  </a:lnTo>
                  <a:lnTo>
                    <a:pt x="21280" y="33224"/>
                  </a:lnTo>
                  <a:lnTo>
                    <a:pt x="21188" y="33255"/>
                  </a:lnTo>
                  <a:lnTo>
                    <a:pt x="21188" y="33439"/>
                  </a:lnTo>
                  <a:lnTo>
                    <a:pt x="21126" y="33439"/>
                  </a:lnTo>
                  <a:lnTo>
                    <a:pt x="21095" y="33532"/>
                  </a:lnTo>
                  <a:lnTo>
                    <a:pt x="21003" y="33593"/>
                  </a:lnTo>
                  <a:lnTo>
                    <a:pt x="20911" y="33593"/>
                  </a:lnTo>
                  <a:lnTo>
                    <a:pt x="20850" y="33562"/>
                  </a:lnTo>
                  <a:lnTo>
                    <a:pt x="20788" y="33654"/>
                  </a:lnTo>
                  <a:lnTo>
                    <a:pt x="20666" y="33654"/>
                  </a:lnTo>
                  <a:lnTo>
                    <a:pt x="20543" y="33654"/>
                  </a:lnTo>
                  <a:lnTo>
                    <a:pt x="20481" y="33562"/>
                  </a:lnTo>
                  <a:lnTo>
                    <a:pt x="20389" y="33562"/>
                  </a:lnTo>
                  <a:lnTo>
                    <a:pt x="20359" y="33624"/>
                  </a:lnTo>
                  <a:lnTo>
                    <a:pt x="20359" y="33685"/>
                  </a:lnTo>
                  <a:lnTo>
                    <a:pt x="20266" y="33685"/>
                  </a:lnTo>
                  <a:lnTo>
                    <a:pt x="20144" y="33624"/>
                  </a:lnTo>
                  <a:lnTo>
                    <a:pt x="20082" y="33501"/>
                  </a:lnTo>
                  <a:lnTo>
                    <a:pt x="20144" y="33378"/>
                  </a:lnTo>
                  <a:lnTo>
                    <a:pt x="20051" y="33317"/>
                  </a:lnTo>
                  <a:lnTo>
                    <a:pt x="19990" y="33286"/>
                  </a:lnTo>
                  <a:lnTo>
                    <a:pt x="19898" y="33132"/>
                  </a:lnTo>
                  <a:lnTo>
                    <a:pt x="19898" y="33010"/>
                  </a:lnTo>
                  <a:lnTo>
                    <a:pt x="19837" y="32917"/>
                  </a:lnTo>
                  <a:lnTo>
                    <a:pt x="19775" y="32764"/>
                  </a:lnTo>
                  <a:lnTo>
                    <a:pt x="19714" y="32702"/>
                  </a:lnTo>
                  <a:lnTo>
                    <a:pt x="19652" y="32702"/>
                  </a:lnTo>
                  <a:lnTo>
                    <a:pt x="19652" y="32825"/>
                  </a:lnTo>
                  <a:lnTo>
                    <a:pt x="19683" y="32887"/>
                  </a:lnTo>
                  <a:lnTo>
                    <a:pt x="19744" y="33040"/>
                  </a:lnTo>
                  <a:lnTo>
                    <a:pt x="19806" y="33102"/>
                  </a:lnTo>
                  <a:lnTo>
                    <a:pt x="19867" y="33224"/>
                  </a:lnTo>
                  <a:lnTo>
                    <a:pt x="19867" y="33378"/>
                  </a:lnTo>
                  <a:lnTo>
                    <a:pt x="19806" y="33470"/>
                  </a:lnTo>
                  <a:lnTo>
                    <a:pt x="19837" y="33501"/>
                  </a:lnTo>
                  <a:lnTo>
                    <a:pt x="19929" y="33501"/>
                  </a:lnTo>
                  <a:lnTo>
                    <a:pt x="19959" y="33685"/>
                  </a:lnTo>
                  <a:lnTo>
                    <a:pt x="19929" y="33869"/>
                  </a:lnTo>
                  <a:lnTo>
                    <a:pt x="19837" y="33992"/>
                  </a:lnTo>
                  <a:lnTo>
                    <a:pt x="19744" y="34023"/>
                  </a:lnTo>
                  <a:lnTo>
                    <a:pt x="19714" y="33961"/>
                  </a:lnTo>
                  <a:lnTo>
                    <a:pt x="19652" y="33961"/>
                  </a:lnTo>
                  <a:lnTo>
                    <a:pt x="19529" y="34023"/>
                  </a:lnTo>
                  <a:lnTo>
                    <a:pt x="19407" y="34176"/>
                  </a:lnTo>
                  <a:lnTo>
                    <a:pt x="19345" y="34207"/>
                  </a:lnTo>
                  <a:lnTo>
                    <a:pt x="19222" y="34207"/>
                  </a:lnTo>
                  <a:lnTo>
                    <a:pt x="19192" y="34268"/>
                  </a:lnTo>
                  <a:lnTo>
                    <a:pt x="19192" y="34299"/>
                  </a:lnTo>
                  <a:lnTo>
                    <a:pt x="19192" y="34422"/>
                  </a:lnTo>
                  <a:lnTo>
                    <a:pt x="19100" y="34483"/>
                  </a:lnTo>
                  <a:lnTo>
                    <a:pt x="18977" y="34483"/>
                  </a:lnTo>
                  <a:lnTo>
                    <a:pt x="18977" y="34576"/>
                  </a:lnTo>
                  <a:lnTo>
                    <a:pt x="18977" y="34668"/>
                  </a:lnTo>
                  <a:lnTo>
                    <a:pt x="18977" y="34760"/>
                  </a:lnTo>
                  <a:lnTo>
                    <a:pt x="18885" y="34668"/>
                  </a:lnTo>
                  <a:lnTo>
                    <a:pt x="18823" y="34637"/>
                  </a:lnTo>
                  <a:lnTo>
                    <a:pt x="18885" y="34698"/>
                  </a:lnTo>
                  <a:lnTo>
                    <a:pt x="18885" y="34760"/>
                  </a:lnTo>
                  <a:lnTo>
                    <a:pt x="18854" y="34883"/>
                  </a:lnTo>
                  <a:lnTo>
                    <a:pt x="18793" y="34883"/>
                  </a:lnTo>
                  <a:lnTo>
                    <a:pt x="18731" y="34821"/>
                  </a:lnTo>
                  <a:lnTo>
                    <a:pt x="18670" y="34790"/>
                  </a:lnTo>
                  <a:lnTo>
                    <a:pt x="18670" y="34852"/>
                  </a:lnTo>
                  <a:lnTo>
                    <a:pt x="18700" y="34913"/>
                  </a:lnTo>
                  <a:lnTo>
                    <a:pt x="18700" y="34975"/>
                  </a:lnTo>
                  <a:lnTo>
                    <a:pt x="18639" y="35067"/>
                  </a:lnTo>
                  <a:lnTo>
                    <a:pt x="18516" y="35128"/>
                  </a:lnTo>
                  <a:lnTo>
                    <a:pt x="18332" y="35312"/>
                  </a:lnTo>
                  <a:lnTo>
                    <a:pt x="18332" y="35435"/>
                  </a:lnTo>
                  <a:lnTo>
                    <a:pt x="18363" y="35527"/>
                  </a:lnTo>
                  <a:lnTo>
                    <a:pt x="18301" y="35650"/>
                  </a:lnTo>
                  <a:lnTo>
                    <a:pt x="18209" y="35773"/>
                  </a:lnTo>
                  <a:lnTo>
                    <a:pt x="18117" y="35834"/>
                  </a:lnTo>
                  <a:lnTo>
                    <a:pt x="18056" y="35804"/>
                  </a:lnTo>
                  <a:lnTo>
                    <a:pt x="18025" y="35742"/>
                  </a:lnTo>
                  <a:lnTo>
                    <a:pt x="18056" y="35681"/>
                  </a:lnTo>
                  <a:lnTo>
                    <a:pt x="17994" y="35712"/>
                  </a:lnTo>
                  <a:lnTo>
                    <a:pt x="17933" y="35773"/>
                  </a:lnTo>
                  <a:lnTo>
                    <a:pt x="17933" y="35896"/>
                  </a:lnTo>
                  <a:lnTo>
                    <a:pt x="17933" y="35927"/>
                  </a:lnTo>
                  <a:lnTo>
                    <a:pt x="17902" y="35988"/>
                  </a:lnTo>
                  <a:lnTo>
                    <a:pt x="17687" y="36172"/>
                  </a:lnTo>
                  <a:lnTo>
                    <a:pt x="17595" y="36203"/>
                  </a:lnTo>
                  <a:lnTo>
                    <a:pt x="17564" y="36172"/>
                  </a:lnTo>
                  <a:lnTo>
                    <a:pt x="17564" y="36111"/>
                  </a:lnTo>
                  <a:lnTo>
                    <a:pt x="17503" y="36049"/>
                  </a:lnTo>
                  <a:lnTo>
                    <a:pt x="17441" y="36049"/>
                  </a:lnTo>
                  <a:lnTo>
                    <a:pt x="17441" y="36142"/>
                  </a:lnTo>
                  <a:lnTo>
                    <a:pt x="17380" y="36142"/>
                  </a:lnTo>
                  <a:lnTo>
                    <a:pt x="17227" y="36080"/>
                  </a:lnTo>
                  <a:lnTo>
                    <a:pt x="17165" y="35988"/>
                  </a:lnTo>
                  <a:lnTo>
                    <a:pt x="17104" y="35988"/>
                  </a:lnTo>
                  <a:lnTo>
                    <a:pt x="17073" y="36019"/>
                  </a:lnTo>
                  <a:lnTo>
                    <a:pt x="17134" y="36111"/>
                  </a:lnTo>
                  <a:lnTo>
                    <a:pt x="17196" y="36142"/>
                  </a:lnTo>
                  <a:lnTo>
                    <a:pt x="17257" y="36264"/>
                  </a:lnTo>
                  <a:lnTo>
                    <a:pt x="17257" y="36356"/>
                  </a:lnTo>
                  <a:lnTo>
                    <a:pt x="17196" y="36418"/>
                  </a:lnTo>
                  <a:lnTo>
                    <a:pt x="17134" y="36418"/>
                  </a:lnTo>
                  <a:lnTo>
                    <a:pt x="16919" y="36541"/>
                  </a:lnTo>
                  <a:lnTo>
                    <a:pt x="16797" y="36694"/>
                  </a:lnTo>
                  <a:lnTo>
                    <a:pt x="16674" y="36694"/>
                  </a:lnTo>
                  <a:lnTo>
                    <a:pt x="16582" y="36633"/>
                  </a:lnTo>
                  <a:lnTo>
                    <a:pt x="16582" y="36541"/>
                  </a:lnTo>
                  <a:lnTo>
                    <a:pt x="16612" y="36479"/>
                  </a:lnTo>
                  <a:lnTo>
                    <a:pt x="16582" y="36449"/>
                  </a:lnTo>
                  <a:lnTo>
                    <a:pt x="16520" y="36449"/>
                  </a:lnTo>
                  <a:lnTo>
                    <a:pt x="16459" y="36541"/>
                  </a:lnTo>
                  <a:lnTo>
                    <a:pt x="16490" y="36602"/>
                  </a:lnTo>
                  <a:lnTo>
                    <a:pt x="16459" y="36694"/>
                  </a:lnTo>
                  <a:lnTo>
                    <a:pt x="16367" y="36694"/>
                  </a:lnTo>
                  <a:lnTo>
                    <a:pt x="16244" y="36756"/>
                  </a:lnTo>
                  <a:lnTo>
                    <a:pt x="16121" y="36694"/>
                  </a:lnTo>
                  <a:lnTo>
                    <a:pt x="16060" y="36571"/>
                  </a:lnTo>
                  <a:lnTo>
                    <a:pt x="16060" y="36479"/>
                  </a:lnTo>
                  <a:lnTo>
                    <a:pt x="16121" y="36356"/>
                  </a:lnTo>
                  <a:lnTo>
                    <a:pt x="16060" y="36295"/>
                  </a:lnTo>
                  <a:lnTo>
                    <a:pt x="16029" y="36295"/>
                  </a:lnTo>
                  <a:lnTo>
                    <a:pt x="15998" y="36449"/>
                  </a:lnTo>
                  <a:lnTo>
                    <a:pt x="15968" y="36571"/>
                  </a:lnTo>
                  <a:lnTo>
                    <a:pt x="15968" y="36664"/>
                  </a:lnTo>
                  <a:lnTo>
                    <a:pt x="15906" y="36756"/>
                  </a:lnTo>
                  <a:lnTo>
                    <a:pt x="15845" y="36725"/>
                  </a:lnTo>
                  <a:lnTo>
                    <a:pt x="15661" y="36510"/>
                  </a:lnTo>
                  <a:lnTo>
                    <a:pt x="15661" y="36387"/>
                  </a:lnTo>
                  <a:lnTo>
                    <a:pt x="15722" y="36234"/>
                  </a:lnTo>
                  <a:lnTo>
                    <a:pt x="15845" y="36142"/>
                  </a:lnTo>
                  <a:lnTo>
                    <a:pt x="15937" y="36080"/>
                  </a:lnTo>
                  <a:lnTo>
                    <a:pt x="15875" y="36019"/>
                  </a:lnTo>
                  <a:lnTo>
                    <a:pt x="15753" y="35988"/>
                  </a:lnTo>
                  <a:lnTo>
                    <a:pt x="15661" y="35865"/>
                  </a:lnTo>
                  <a:lnTo>
                    <a:pt x="15661" y="35834"/>
                  </a:lnTo>
                  <a:lnTo>
                    <a:pt x="15599" y="35804"/>
                  </a:lnTo>
                  <a:lnTo>
                    <a:pt x="15538" y="35834"/>
                  </a:lnTo>
                  <a:lnTo>
                    <a:pt x="15476" y="35927"/>
                  </a:lnTo>
                  <a:lnTo>
                    <a:pt x="15476" y="35988"/>
                  </a:lnTo>
                  <a:lnTo>
                    <a:pt x="15599" y="36111"/>
                  </a:lnTo>
                  <a:lnTo>
                    <a:pt x="15568" y="36203"/>
                  </a:lnTo>
                  <a:lnTo>
                    <a:pt x="15507" y="36295"/>
                  </a:lnTo>
                  <a:lnTo>
                    <a:pt x="15476" y="36418"/>
                  </a:lnTo>
                  <a:lnTo>
                    <a:pt x="15353" y="36541"/>
                  </a:lnTo>
                  <a:lnTo>
                    <a:pt x="15292" y="36541"/>
                  </a:lnTo>
                  <a:lnTo>
                    <a:pt x="15261" y="36387"/>
                  </a:lnTo>
                  <a:lnTo>
                    <a:pt x="15200" y="36356"/>
                  </a:lnTo>
                  <a:lnTo>
                    <a:pt x="15139" y="36449"/>
                  </a:lnTo>
                  <a:lnTo>
                    <a:pt x="15139" y="36541"/>
                  </a:lnTo>
                  <a:lnTo>
                    <a:pt x="15231" y="36725"/>
                  </a:lnTo>
                  <a:lnTo>
                    <a:pt x="15323" y="36817"/>
                  </a:lnTo>
                  <a:lnTo>
                    <a:pt x="15323" y="36878"/>
                  </a:lnTo>
                  <a:lnTo>
                    <a:pt x="15261" y="36909"/>
                  </a:lnTo>
                  <a:lnTo>
                    <a:pt x="15231" y="37001"/>
                  </a:lnTo>
                  <a:lnTo>
                    <a:pt x="15139" y="37093"/>
                  </a:lnTo>
                  <a:lnTo>
                    <a:pt x="15016" y="37093"/>
                  </a:lnTo>
                  <a:lnTo>
                    <a:pt x="14954" y="37032"/>
                  </a:lnTo>
                  <a:lnTo>
                    <a:pt x="14893" y="37032"/>
                  </a:lnTo>
                  <a:lnTo>
                    <a:pt x="14801" y="37124"/>
                  </a:lnTo>
                  <a:lnTo>
                    <a:pt x="14678" y="37186"/>
                  </a:lnTo>
                  <a:lnTo>
                    <a:pt x="14647" y="37124"/>
                  </a:lnTo>
                  <a:lnTo>
                    <a:pt x="14586" y="37001"/>
                  </a:lnTo>
                  <a:lnTo>
                    <a:pt x="14524" y="36909"/>
                  </a:lnTo>
                  <a:lnTo>
                    <a:pt x="14494" y="36909"/>
                  </a:lnTo>
                  <a:lnTo>
                    <a:pt x="14494" y="36971"/>
                  </a:lnTo>
                  <a:lnTo>
                    <a:pt x="14494" y="37063"/>
                  </a:lnTo>
                  <a:lnTo>
                    <a:pt x="14402" y="37155"/>
                  </a:lnTo>
                  <a:lnTo>
                    <a:pt x="14309" y="37155"/>
                  </a:lnTo>
                  <a:lnTo>
                    <a:pt x="14248" y="37032"/>
                  </a:lnTo>
                  <a:lnTo>
                    <a:pt x="14187" y="36940"/>
                  </a:lnTo>
                  <a:lnTo>
                    <a:pt x="14156" y="36971"/>
                  </a:lnTo>
                  <a:lnTo>
                    <a:pt x="14095" y="37032"/>
                  </a:lnTo>
                  <a:lnTo>
                    <a:pt x="14002" y="37032"/>
                  </a:lnTo>
                  <a:lnTo>
                    <a:pt x="13941" y="37093"/>
                  </a:lnTo>
                  <a:lnTo>
                    <a:pt x="13972" y="37155"/>
                  </a:lnTo>
                  <a:lnTo>
                    <a:pt x="14002" y="37247"/>
                  </a:lnTo>
                  <a:lnTo>
                    <a:pt x="14002" y="37431"/>
                  </a:lnTo>
                  <a:lnTo>
                    <a:pt x="13941" y="37615"/>
                  </a:lnTo>
                  <a:lnTo>
                    <a:pt x="13787" y="37800"/>
                  </a:lnTo>
                  <a:lnTo>
                    <a:pt x="13695" y="37800"/>
                  </a:lnTo>
                  <a:lnTo>
                    <a:pt x="13634" y="37738"/>
                  </a:lnTo>
                  <a:lnTo>
                    <a:pt x="13573" y="37585"/>
                  </a:lnTo>
                  <a:lnTo>
                    <a:pt x="13480" y="37523"/>
                  </a:lnTo>
                  <a:lnTo>
                    <a:pt x="13419" y="37554"/>
                  </a:lnTo>
                  <a:lnTo>
                    <a:pt x="13419" y="37646"/>
                  </a:lnTo>
                  <a:lnTo>
                    <a:pt x="13296" y="37585"/>
                  </a:lnTo>
                  <a:lnTo>
                    <a:pt x="13235" y="37493"/>
                  </a:lnTo>
                  <a:lnTo>
                    <a:pt x="13204" y="37462"/>
                  </a:lnTo>
                  <a:lnTo>
                    <a:pt x="13173" y="37523"/>
                  </a:lnTo>
                  <a:lnTo>
                    <a:pt x="13173" y="37585"/>
                  </a:lnTo>
                  <a:lnTo>
                    <a:pt x="13204" y="37738"/>
                  </a:lnTo>
                  <a:lnTo>
                    <a:pt x="13143" y="37830"/>
                  </a:lnTo>
                  <a:lnTo>
                    <a:pt x="13143" y="37892"/>
                  </a:lnTo>
                  <a:lnTo>
                    <a:pt x="13173" y="37984"/>
                  </a:lnTo>
                  <a:lnTo>
                    <a:pt x="13265" y="38076"/>
                  </a:lnTo>
                  <a:lnTo>
                    <a:pt x="13327" y="38230"/>
                  </a:lnTo>
                  <a:lnTo>
                    <a:pt x="13358" y="38475"/>
                  </a:lnTo>
                  <a:lnTo>
                    <a:pt x="13327" y="38598"/>
                  </a:lnTo>
                  <a:lnTo>
                    <a:pt x="13204" y="38537"/>
                  </a:lnTo>
                  <a:lnTo>
                    <a:pt x="13143" y="38537"/>
                  </a:lnTo>
                  <a:lnTo>
                    <a:pt x="13112" y="38629"/>
                  </a:lnTo>
                  <a:lnTo>
                    <a:pt x="12989" y="38629"/>
                  </a:lnTo>
                  <a:lnTo>
                    <a:pt x="12805" y="38567"/>
                  </a:lnTo>
                  <a:lnTo>
                    <a:pt x="12682" y="38567"/>
                  </a:lnTo>
                  <a:lnTo>
                    <a:pt x="12621" y="38659"/>
                  </a:lnTo>
                  <a:lnTo>
                    <a:pt x="12651" y="38721"/>
                  </a:lnTo>
                  <a:lnTo>
                    <a:pt x="12836" y="38813"/>
                  </a:lnTo>
                  <a:lnTo>
                    <a:pt x="12958" y="38813"/>
                  </a:lnTo>
                  <a:lnTo>
                    <a:pt x="13020" y="38874"/>
                  </a:lnTo>
                  <a:lnTo>
                    <a:pt x="13081" y="38936"/>
                  </a:lnTo>
                  <a:lnTo>
                    <a:pt x="13143" y="38905"/>
                  </a:lnTo>
                  <a:lnTo>
                    <a:pt x="13235" y="38905"/>
                  </a:lnTo>
                  <a:lnTo>
                    <a:pt x="13235" y="38997"/>
                  </a:lnTo>
                  <a:lnTo>
                    <a:pt x="13204" y="39089"/>
                  </a:lnTo>
                  <a:lnTo>
                    <a:pt x="13112" y="39089"/>
                  </a:lnTo>
                  <a:lnTo>
                    <a:pt x="13051" y="39089"/>
                  </a:lnTo>
                  <a:lnTo>
                    <a:pt x="13051" y="39151"/>
                  </a:lnTo>
                  <a:lnTo>
                    <a:pt x="13112" y="39181"/>
                  </a:lnTo>
                  <a:lnTo>
                    <a:pt x="13143" y="39274"/>
                  </a:lnTo>
                  <a:lnTo>
                    <a:pt x="13143" y="39396"/>
                  </a:lnTo>
                  <a:lnTo>
                    <a:pt x="13143" y="39488"/>
                  </a:lnTo>
                  <a:lnTo>
                    <a:pt x="13112" y="39550"/>
                  </a:lnTo>
                  <a:lnTo>
                    <a:pt x="13051" y="39581"/>
                  </a:lnTo>
                  <a:lnTo>
                    <a:pt x="12958" y="39519"/>
                  </a:lnTo>
                  <a:lnTo>
                    <a:pt x="12866" y="39396"/>
                  </a:lnTo>
                  <a:lnTo>
                    <a:pt x="12774" y="39396"/>
                  </a:lnTo>
                  <a:lnTo>
                    <a:pt x="12713" y="39335"/>
                  </a:lnTo>
                  <a:lnTo>
                    <a:pt x="12621" y="39243"/>
                  </a:lnTo>
                  <a:lnTo>
                    <a:pt x="12498" y="39243"/>
                  </a:lnTo>
                  <a:lnTo>
                    <a:pt x="12467" y="39304"/>
                  </a:lnTo>
                  <a:lnTo>
                    <a:pt x="12467" y="39396"/>
                  </a:lnTo>
                  <a:lnTo>
                    <a:pt x="12590" y="39396"/>
                  </a:lnTo>
                  <a:lnTo>
                    <a:pt x="12651" y="39396"/>
                  </a:lnTo>
                  <a:lnTo>
                    <a:pt x="12805" y="39488"/>
                  </a:lnTo>
                  <a:lnTo>
                    <a:pt x="12928" y="39550"/>
                  </a:lnTo>
                  <a:lnTo>
                    <a:pt x="13020" y="39611"/>
                  </a:lnTo>
                  <a:lnTo>
                    <a:pt x="13051" y="39642"/>
                  </a:lnTo>
                  <a:lnTo>
                    <a:pt x="13020" y="39765"/>
                  </a:lnTo>
                  <a:lnTo>
                    <a:pt x="12897" y="39826"/>
                  </a:lnTo>
                  <a:lnTo>
                    <a:pt x="12805" y="39826"/>
                  </a:lnTo>
                  <a:lnTo>
                    <a:pt x="12743" y="39888"/>
                  </a:lnTo>
                  <a:lnTo>
                    <a:pt x="12621" y="39888"/>
                  </a:lnTo>
                  <a:lnTo>
                    <a:pt x="12467" y="39734"/>
                  </a:lnTo>
                  <a:lnTo>
                    <a:pt x="12406" y="39642"/>
                  </a:lnTo>
                  <a:lnTo>
                    <a:pt x="12314" y="39642"/>
                  </a:lnTo>
                  <a:lnTo>
                    <a:pt x="12283" y="39703"/>
                  </a:lnTo>
                  <a:lnTo>
                    <a:pt x="12221" y="39765"/>
                  </a:lnTo>
                  <a:lnTo>
                    <a:pt x="12221" y="39888"/>
                  </a:lnTo>
                  <a:lnTo>
                    <a:pt x="12314" y="39980"/>
                  </a:lnTo>
                  <a:lnTo>
                    <a:pt x="12498" y="40072"/>
                  </a:lnTo>
                  <a:lnTo>
                    <a:pt x="12529" y="40164"/>
                  </a:lnTo>
                  <a:lnTo>
                    <a:pt x="12529" y="40225"/>
                  </a:lnTo>
                  <a:lnTo>
                    <a:pt x="12467" y="40287"/>
                  </a:lnTo>
                  <a:lnTo>
                    <a:pt x="12375" y="40164"/>
                  </a:lnTo>
                  <a:lnTo>
                    <a:pt x="12283" y="40164"/>
                  </a:lnTo>
                  <a:lnTo>
                    <a:pt x="12129" y="40072"/>
                  </a:lnTo>
                  <a:lnTo>
                    <a:pt x="12068" y="39980"/>
                  </a:lnTo>
                  <a:lnTo>
                    <a:pt x="12007" y="39980"/>
                  </a:lnTo>
                  <a:lnTo>
                    <a:pt x="12037" y="40103"/>
                  </a:lnTo>
                  <a:lnTo>
                    <a:pt x="12160" y="40195"/>
                  </a:lnTo>
                  <a:lnTo>
                    <a:pt x="12314" y="40287"/>
                  </a:lnTo>
                  <a:lnTo>
                    <a:pt x="12344" y="40348"/>
                  </a:lnTo>
                  <a:lnTo>
                    <a:pt x="12344" y="40410"/>
                  </a:lnTo>
                  <a:lnTo>
                    <a:pt x="12283" y="40440"/>
                  </a:lnTo>
                  <a:lnTo>
                    <a:pt x="12129" y="40440"/>
                  </a:lnTo>
                  <a:lnTo>
                    <a:pt x="12037" y="40348"/>
                  </a:lnTo>
                  <a:lnTo>
                    <a:pt x="12007" y="40256"/>
                  </a:lnTo>
                  <a:lnTo>
                    <a:pt x="11945" y="40195"/>
                  </a:lnTo>
                  <a:lnTo>
                    <a:pt x="11884" y="40195"/>
                  </a:lnTo>
                  <a:lnTo>
                    <a:pt x="11822" y="40256"/>
                  </a:lnTo>
                  <a:lnTo>
                    <a:pt x="11822" y="40348"/>
                  </a:lnTo>
                  <a:lnTo>
                    <a:pt x="11884" y="40440"/>
                  </a:lnTo>
                  <a:lnTo>
                    <a:pt x="11914" y="40532"/>
                  </a:lnTo>
                  <a:lnTo>
                    <a:pt x="11914" y="40563"/>
                  </a:lnTo>
                  <a:lnTo>
                    <a:pt x="11945" y="40594"/>
                  </a:lnTo>
                  <a:lnTo>
                    <a:pt x="12191" y="40594"/>
                  </a:lnTo>
                  <a:lnTo>
                    <a:pt x="12283" y="40625"/>
                  </a:lnTo>
                  <a:lnTo>
                    <a:pt x="12314" y="40717"/>
                  </a:lnTo>
                  <a:lnTo>
                    <a:pt x="12283" y="40747"/>
                  </a:lnTo>
                  <a:lnTo>
                    <a:pt x="12221" y="40809"/>
                  </a:lnTo>
                  <a:lnTo>
                    <a:pt x="12160" y="40901"/>
                  </a:lnTo>
                  <a:lnTo>
                    <a:pt x="12068" y="40901"/>
                  </a:lnTo>
                  <a:lnTo>
                    <a:pt x="11976" y="40840"/>
                  </a:lnTo>
                  <a:lnTo>
                    <a:pt x="11914" y="40840"/>
                  </a:lnTo>
                  <a:lnTo>
                    <a:pt x="11761" y="40778"/>
                  </a:lnTo>
                  <a:lnTo>
                    <a:pt x="11761" y="40686"/>
                  </a:lnTo>
                  <a:lnTo>
                    <a:pt x="11761" y="40655"/>
                  </a:lnTo>
                  <a:lnTo>
                    <a:pt x="11669" y="40594"/>
                  </a:lnTo>
                  <a:lnTo>
                    <a:pt x="11607" y="40594"/>
                  </a:lnTo>
                  <a:lnTo>
                    <a:pt x="11607" y="40717"/>
                  </a:lnTo>
                  <a:lnTo>
                    <a:pt x="11577" y="40809"/>
                  </a:lnTo>
                  <a:lnTo>
                    <a:pt x="11515" y="40901"/>
                  </a:lnTo>
                  <a:lnTo>
                    <a:pt x="11392" y="40901"/>
                  </a:lnTo>
                  <a:lnTo>
                    <a:pt x="11300" y="40870"/>
                  </a:lnTo>
                  <a:lnTo>
                    <a:pt x="11239" y="40809"/>
                  </a:lnTo>
                  <a:lnTo>
                    <a:pt x="11147" y="40809"/>
                  </a:lnTo>
                  <a:lnTo>
                    <a:pt x="11147" y="40901"/>
                  </a:lnTo>
                  <a:lnTo>
                    <a:pt x="11208" y="40932"/>
                  </a:lnTo>
                  <a:lnTo>
                    <a:pt x="11454" y="41054"/>
                  </a:lnTo>
                  <a:lnTo>
                    <a:pt x="11638" y="41085"/>
                  </a:lnTo>
                  <a:lnTo>
                    <a:pt x="11730" y="41239"/>
                  </a:lnTo>
                  <a:lnTo>
                    <a:pt x="11761" y="41423"/>
                  </a:lnTo>
                  <a:lnTo>
                    <a:pt x="11730" y="41454"/>
                  </a:lnTo>
                  <a:lnTo>
                    <a:pt x="11515" y="41454"/>
                  </a:lnTo>
                  <a:lnTo>
                    <a:pt x="11392" y="41331"/>
                  </a:lnTo>
                  <a:lnTo>
                    <a:pt x="11208" y="41208"/>
                  </a:lnTo>
                  <a:lnTo>
                    <a:pt x="11147" y="41147"/>
                  </a:lnTo>
                  <a:lnTo>
                    <a:pt x="11024" y="41147"/>
                  </a:lnTo>
                  <a:lnTo>
                    <a:pt x="11024" y="41208"/>
                  </a:lnTo>
                  <a:lnTo>
                    <a:pt x="11116" y="41269"/>
                  </a:lnTo>
                  <a:lnTo>
                    <a:pt x="11239" y="41300"/>
                  </a:lnTo>
                  <a:lnTo>
                    <a:pt x="11423" y="41454"/>
                  </a:lnTo>
                  <a:lnTo>
                    <a:pt x="11515" y="41576"/>
                  </a:lnTo>
                  <a:lnTo>
                    <a:pt x="11515" y="41669"/>
                  </a:lnTo>
                  <a:lnTo>
                    <a:pt x="11485" y="41822"/>
                  </a:lnTo>
                  <a:lnTo>
                    <a:pt x="11515" y="41883"/>
                  </a:lnTo>
                  <a:lnTo>
                    <a:pt x="11515" y="41945"/>
                  </a:lnTo>
                  <a:lnTo>
                    <a:pt x="11454" y="42006"/>
                  </a:lnTo>
                  <a:lnTo>
                    <a:pt x="11454" y="42068"/>
                  </a:lnTo>
                  <a:lnTo>
                    <a:pt x="11392" y="42221"/>
                  </a:lnTo>
                  <a:lnTo>
                    <a:pt x="11300" y="42221"/>
                  </a:lnTo>
                  <a:lnTo>
                    <a:pt x="11208" y="42160"/>
                  </a:lnTo>
                  <a:lnTo>
                    <a:pt x="11085" y="42160"/>
                  </a:lnTo>
                  <a:lnTo>
                    <a:pt x="10993" y="42098"/>
                  </a:lnTo>
                  <a:lnTo>
                    <a:pt x="10932" y="42098"/>
                  </a:lnTo>
                  <a:lnTo>
                    <a:pt x="10963" y="42160"/>
                  </a:lnTo>
                  <a:lnTo>
                    <a:pt x="11085" y="42221"/>
                  </a:lnTo>
                  <a:lnTo>
                    <a:pt x="11239" y="42252"/>
                  </a:lnTo>
                  <a:lnTo>
                    <a:pt x="11239" y="42313"/>
                  </a:lnTo>
                  <a:lnTo>
                    <a:pt x="11147" y="42436"/>
                  </a:lnTo>
                  <a:lnTo>
                    <a:pt x="11055" y="42405"/>
                  </a:lnTo>
                  <a:lnTo>
                    <a:pt x="10993" y="42344"/>
                  </a:lnTo>
                  <a:lnTo>
                    <a:pt x="10963" y="42375"/>
                  </a:lnTo>
                  <a:lnTo>
                    <a:pt x="10963" y="42405"/>
                  </a:lnTo>
                  <a:lnTo>
                    <a:pt x="11055" y="42467"/>
                  </a:lnTo>
                  <a:lnTo>
                    <a:pt x="11116" y="42498"/>
                  </a:lnTo>
                  <a:lnTo>
                    <a:pt x="11116" y="42590"/>
                  </a:lnTo>
                  <a:lnTo>
                    <a:pt x="11055" y="42682"/>
                  </a:lnTo>
                  <a:lnTo>
                    <a:pt x="10932" y="42713"/>
                  </a:lnTo>
                  <a:lnTo>
                    <a:pt x="10901" y="42651"/>
                  </a:lnTo>
                  <a:lnTo>
                    <a:pt x="10809" y="42620"/>
                  </a:lnTo>
                  <a:lnTo>
                    <a:pt x="10717" y="42620"/>
                  </a:lnTo>
                  <a:lnTo>
                    <a:pt x="10748" y="42682"/>
                  </a:lnTo>
                  <a:lnTo>
                    <a:pt x="10840" y="42713"/>
                  </a:lnTo>
                  <a:lnTo>
                    <a:pt x="10963" y="42805"/>
                  </a:lnTo>
                  <a:lnTo>
                    <a:pt x="10963" y="42927"/>
                  </a:lnTo>
                  <a:lnTo>
                    <a:pt x="10870" y="42989"/>
                  </a:lnTo>
                  <a:lnTo>
                    <a:pt x="10655" y="42958"/>
                  </a:lnTo>
                  <a:lnTo>
                    <a:pt x="10563" y="42897"/>
                  </a:lnTo>
                  <a:lnTo>
                    <a:pt x="10502" y="42897"/>
                  </a:lnTo>
                  <a:lnTo>
                    <a:pt x="10502" y="42958"/>
                  </a:lnTo>
                  <a:lnTo>
                    <a:pt x="10625" y="43020"/>
                  </a:lnTo>
                  <a:lnTo>
                    <a:pt x="10901" y="43020"/>
                  </a:lnTo>
                  <a:lnTo>
                    <a:pt x="11024" y="43081"/>
                  </a:lnTo>
                  <a:lnTo>
                    <a:pt x="11055" y="43173"/>
                  </a:lnTo>
                  <a:lnTo>
                    <a:pt x="11055" y="43204"/>
                  </a:lnTo>
                  <a:lnTo>
                    <a:pt x="10932" y="43265"/>
                  </a:lnTo>
                  <a:lnTo>
                    <a:pt x="10717" y="43327"/>
                  </a:lnTo>
                  <a:lnTo>
                    <a:pt x="10563" y="43265"/>
                  </a:lnTo>
                  <a:lnTo>
                    <a:pt x="10410" y="43235"/>
                  </a:lnTo>
                  <a:lnTo>
                    <a:pt x="10379" y="43235"/>
                  </a:lnTo>
                  <a:lnTo>
                    <a:pt x="10441" y="43327"/>
                  </a:lnTo>
                  <a:lnTo>
                    <a:pt x="10625" y="43388"/>
                  </a:lnTo>
                  <a:lnTo>
                    <a:pt x="10655" y="43419"/>
                  </a:lnTo>
                  <a:lnTo>
                    <a:pt x="10625" y="43449"/>
                  </a:lnTo>
                  <a:lnTo>
                    <a:pt x="10563" y="43449"/>
                  </a:lnTo>
                  <a:lnTo>
                    <a:pt x="10533" y="43480"/>
                  </a:lnTo>
                  <a:lnTo>
                    <a:pt x="10655" y="43511"/>
                  </a:lnTo>
                  <a:lnTo>
                    <a:pt x="10778" y="43572"/>
                  </a:lnTo>
                  <a:lnTo>
                    <a:pt x="10778" y="43634"/>
                  </a:lnTo>
                  <a:lnTo>
                    <a:pt x="10686" y="43695"/>
                  </a:lnTo>
                  <a:lnTo>
                    <a:pt x="10563" y="43695"/>
                  </a:lnTo>
                  <a:lnTo>
                    <a:pt x="10502" y="43695"/>
                  </a:lnTo>
                  <a:lnTo>
                    <a:pt x="10502" y="43757"/>
                  </a:lnTo>
                  <a:lnTo>
                    <a:pt x="10594" y="43787"/>
                  </a:lnTo>
                  <a:lnTo>
                    <a:pt x="10748" y="43787"/>
                  </a:lnTo>
                  <a:lnTo>
                    <a:pt x="10840" y="43787"/>
                  </a:lnTo>
                  <a:lnTo>
                    <a:pt x="10809" y="43849"/>
                  </a:lnTo>
                  <a:lnTo>
                    <a:pt x="10717" y="43910"/>
                  </a:lnTo>
                  <a:lnTo>
                    <a:pt x="10563" y="43971"/>
                  </a:lnTo>
                  <a:lnTo>
                    <a:pt x="10471" y="43971"/>
                  </a:lnTo>
                  <a:lnTo>
                    <a:pt x="10379" y="43910"/>
                  </a:lnTo>
                  <a:lnTo>
                    <a:pt x="10256" y="43787"/>
                  </a:lnTo>
                  <a:lnTo>
                    <a:pt x="10226" y="43695"/>
                  </a:lnTo>
                  <a:lnTo>
                    <a:pt x="10164" y="43695"/>
                  </a:lnTo>
                  <a:lnTo>
                    <a:pt x="10103" y="43726"/>
                  </a:lnTo>
                  <a:lnTo>
                    <a:pt x="9980" y="43695"/>
                  </a:lnTo>
                  <a:lnTo>
                    <a:pt x="9949" y="43757"/>
                  </a:lnTo>
                  <a:lnTo>
                    <a:pt x="9980" y="43818"/>
                  </a:lnTo>
                  <a:lnTo>
                    <a:pt x="10226" y="43910"/>
                  </a:lnTo>
                  <a:lnTo>
                    <a:pt x="10379" y="44002"/>
                  </a:lnTo>
                  <a:lnTo>
                    <a:pt x="10379" y="44094"/>
                  </a:lnTo>
                  <a:lnTo>
                    <a:pt x="10318" y="44125"/>
                  </a:lnTo>
                  <a:lnTo>
                    <a:pt x="10318" y="44217"/>
                  </a:lnTo>
                  <a:lnTo>
                    <a:pt x="10379" y="44186"/>
                  </a:lnTo>
                  <a:lnTo>
                    <a:pt x="10502" y="44186"/>
                  </a:lnTo>
                  <a:lnTo>
                    <a:pt x="10533" y="44217"/>
                  </a:lnTo>
                  <a:lnTo>
                    <a:pt x="10594" y="44248"/>
                  </a:lnTo>
                  <a:lnTo>
                    <a:pt x="10594" y="44309"/>
                  </a:lnTo>
                  <a:lnTo>
                    <a:pt x="10533" y="44340"/>
                  </a:lnTo>
                  <a:lnTo>
                    <a:pt x="10441" y="44401"/>
                  </a:lnTo>
                  <a:lnTo>
                    <a:pt x="10441" y="44463"/>
                  </a:lnTo>
                  <a:close/>
                  <a:moveTo>
                    <a:pt x="10195" y="44524"/>
                  </a:moveTo>
                  <a:lnTo>
                    <a:pt x="9919" y="44371"/>
                  </a:lnTo>
                  <a:lnTo>
                    <a:pt x="9796" y="44371"/>
                  </a:lnTo>
                  <a:lnTo>
                    <a:pt x="9796" y="44432"/>
                  </a:lnTo>
                  <a:lnTo>
                    <a:pt x="9980" y="44616"/>
                  </a:lnTo>
                  <a:lnTo>
                    <a:pt x="10072" y="44616"/>
                  </a:lnTo>
                  <a:lnTo>
                    <a:pt x="10195" y="44555"/>
                  </a:lnTo>
                  <a:close/>
                  <a:moveTo>
                    <a:pt x="23091" y="30062"/>
                  </a:moveTo>
                  <a:lnTo>
                    <a:pt x="23122" y="30154"/>
                  </a:lnTo>
                  <a:lnTo>
                    <a:pt x="23306" y="30123"/>
                  </a:lnTo>
                  <a:lnTo>
                    <a:pt x="23675" y="30031"/>
                  </a:lnTo>
                  <a:lnTo>
                    <a:pt x="24043" y="30123"/>
                  </a:lnTo>
                  <a:lnTo>
                    <a:pt x="24135" y="30000"/>
                  </a:lnTo>
                  <a:lnTo>
                    <a:pt x="24289" y="29970"/>
                  </a:lnTo>
                  <a:lnTo>
                    <a:pt x="24473" y="30062"/>
                  </a:lnTo>
                  <a:lnTo>
                    <a:pt x="24657" y="30000"/>
                  </a:lnTo>
                  <a:lnTo>
                    <a:pt x="24750" y="30031"/>
                  </a:lnTo>
                  <a:lnTo>
                    <a:pt x="24964" y="29878"/>
                  </a:lnTo>
                  <a:lnTo>
                    <a:pt x="24964" y="29417"/>
                  </a:lnTo>
                  <a:lnTo>
                    <a:pt x="24842" y="29325"/>
                  </a:lnTo>
                  <a:lnTo>
                    <a:pt x="24780" y="29171"/>
                  </a:lnTo>
                  <a:lnTo>
                    <a:pt x="24627" y="29171"/>
                  </a:lnTo>
                  <a:lnTo>
                    <a:pt x="24166" y="29386"/>
                  </a:lnTo>
                  <a:lnTo>
                    <a:pt x="23706" y="29448"/>
                  </a:lnTo>
                  <a:lnTo>
                    <a:pt x="23583" y="29570"/>
                  </a:lnTo>
                  <a:lnTo>
                    <a:pt x="23429" y="29663"/>
                  </a:lnTo>
                  <a:lnTo>
                    <a:pt x="23337" y="29816"/>
                  </a:lnTo>
                  <a:lnTo>
                    <a:pt x="23153" y="29847"/>
                  </a:lnTo>
                  <a:lnTo>
                    <a:pt x="23122" y="29970"/>
                  </a:lnTo>
                  <a:lnTo>
                    <a:pt x="23061" y="30062"/>
                  </a:lnTo>
                  <a:close/>
                  <a:moveTo>
                    <a:pt x="10748" y="43449"/>
                  </a:moveTo>
                  <a:lnTo>
                    <a:pt x="10840" y="43511"/>
                  </a:lnTo>
                  <a:lnTo>
                    <a:pt x="10901" y="43480"/>
                  </a:lnTo>
                  <a:lnTo>
                    <a:pt x="10870" y="43388"/>
                  </a:lnTo>
                  <a:lnTo>
                    <a:pt x="10809" y="43388"/>
                  </a:lnTo>
                  <a:lnTo>
                    <a:pt x="10748" y="43419"/>
                  </a:lnTo>
                  <a:close/>
                  <a:moveTo>
                    <a:pt x="11577" y="41791"/>
                  </a:moveTo>
                  <a:lnTo>
                    <a:pt x="11607" y="41822"/>
                  </a:lnTo>
                  <a:lnTo>
                    <a:pt x="11607" y="41761"/>
                  </a:lnTo>
                  <a:lnTo>
                    <a:pt x="11577" y="41761"/>
                  </a:lnTo>
                  <a:close/>
                  <a:moveTo>
                    <a:pt x="11669" y="41576"/>
                  </a:moveTo>
                  <a:lnTo>
                    <a:pt x="11669" y="41669"/>
                  </a:lnTo>
                  <a:lnTo>
                    <a:pt x="11699" y="41638"/>
                  </a:lnTo>
                  <a:lnTo>
                    <a:pt x="11699" y="41546"/>
                  </a:lnTo>
                  <a:lnTo>
                    <a:pt x="11669" y="41576"/>
                  </a:lnTo>
                  <a:close/>
                  <a:moveTo>
                    <a:pt x="11730" y="41300"/>
                  </a:moveTo>
                  <a:lnTo>
                    <a:pt x="11730" y="41331"/>
                  </a:lnTo>
                  <a:lnTo>
                    <a:pt x="11761" y="41331"/>
                  </a:lnTo>
                  <a:lnTo>
                    <a:pt x="11792" y="41269"/>
                  </a:lnTo>
                  <a:lnTo>
                    <a:pt x="11730" y="41269"/>
                  </a:lnTo>
                  <a:lnTo>
                    <a:pt x="11699" y="41300"/>
                  </a:lnTo>
                  <a:close/>
                  <a:moveTo>
                    <a:pt x="11577" y="40932"/>
                  </a:moveTo>
                  <a:lnTo>
                    <a:pt x="11607" y="41024"/>
                  </a:lnTo>
                  <a:lnTo>
                    <a:pt x="11730" y="41054"/>
                  </a:lnTo>
                  <a:lnTo>
                    <a:pt x="11761" y="41085"/>
                  </a:lnTo>
                  <a:lnTo>
                    <a:pt x="11945" y="41085"/>
                  </a:lnTo>
                  <a:lnTo>
                    <a:pt x="11945" y="41054"/>
                  </a:lnTo>
                  <a:lnTo>
                    <a:pt x="11853" y="40993"/>
                  </a:lnTo>
                  <a:lnTo>
                    <a:pt x="11730" y="40993"/>
                  </a:lnTo>
                  <a:lnTo>
                    <a:pt x="11638" y="40932"/>
                  </a:lnTo>
                  <a:lnTo>
                    <a:pt x="11577" y="40962"/>
                  </a:lnTo>
                  <a:close/>
                  <a:moveTo>
                    <a:pt x="12283" y="40840"/>
                  </a:moveTo>
                  <a:lnTo>
                    <a:pt x="12344" y="40778"/>
                  </a:lnTo>
                  <a:lnTo>
                    <a:pt x="12344" y="40655"/>
                  </a:lnTo>
                  <a:lnTo>
                    <a:pt x="12314" y="40717"/>
                  </a:lnTo>
                  <a:lnTo>
                    <a:pt x="12314" y="40840"/>
                  </a:lnTo>
                  <a:close/>
                  <a:moveTo>
                    <a:pt x="12221" y="39826"/>
                  </a:moveTo>
                  <a:lnTo>
                    <a:pt x="12221" y="39888"/>
                  </a:lnTo>
                  <a:lnTo>
                    <a:pt x="12344" y="40010"/>
                  </a:lnTo>
                  <a:lnTo>
                    <a:pt x="12498" y="40103"/>
                  </a:lnTo>
                  <a:lnTo>
                    <a:pt x="12529" y="40133"/>
                  </a:lnTo>
                  <a:lnTo>
                    <a:pt x="12590" y="40103"/>
                  </a:lnTo>
                  <a:lnTo>
                    <a:pt x="12529" y="39980"/>
                  </a:lnTo>
                  <a:lnTo>
                    <a:pt x="12344" y="39918"/>
                  </a:lnTo>
                  <a:lnTo>
                    <a:pt x="12283" y="39826"/>
                  </a:lnTo>
                  <a:close/>
                  <a:moveTo>
                    <a:pt x="13265" y="37922"/>
                  </a:moveTo>
                  <a:lnTo>
                    <a:pt x="13296" y="38076"/>
                  </a:lnTo>
                  <a:lnTo>
                    <a:pt x="13358" y="38168"/>
                  </a:lnTo>
                  <a:lnTo>
                    <a:pt x="13358" y="38383"/>
                  </a:lnTo>
                  <a:lnTo>
                    <a:pt x="13419" y="38506"/>
                  </a:lnTo>
                  <a:lnTo>
                    <a:pt x="13511" y="38506"/>
                  </a:lnTo>
                  <a:lnTo>
                    <a:pt x="13480" y="38322"/>
                  </a:lnTo>
                  <a:lnTo>
                    <a:pt x="13480" y="38137"/>
                  </a:lnTo>
                  <a:lnTo>
                    <a:pt x="13419" y="38076"/>
                  </a:lnTo>
                  <a:lnTo>
                    <a:pt x="13358" y="37922"/>
                  </a:lnTo>
                  <a:lnTo>
                    <a:pt x="13296" y="37861"/>
                  </a:lnTo>
                  <a:lnTo>
                    <a:pt x="13265" y="37922"/>
                  </a:lnTo>
                  <a:close/>
                  <a:moveTo>
                    <a:pt x="14033" y="37431"/>
                  </a:moveTo>
                  <a:lnTo>
                    <a:pt x="14064" y="37523"/>
                  </a:lnTo>
                  <a:lnTo>
                    <a:pt x="14125" y="37554"/>
                  </a:lnTo>
                  <a:lnTo>
                    <a:pt x="14156" y="37493"/>
                  </a:lnTo>
                  <a:lnTo>
                    <a:pt x="14095" y="37431"/>
                  </a:lnTo>
                  <a:lnTo>
                    <a:pt x="14033" y="37431"/>
                  </a:lnTo>
                  <a:close/>
                  <a:moveTo>
                    <a:pt x="14248" y="37247"/>
                  </a:moveTo>
                  <a:lnTo>
                    <a:pt x="14309" y="37308"/>
                  </a:lnTo>
                  <a:lnTo>
                    <a:pt x="14309" y="37247"/>
                  </a:lnTo>
                  <a:lnTo>
                    <a:pt x="14248" y="37186"/>
                  </a:lnTo>
                  <a:lnTo>
                    <a:pt x="14248" y="37278"/>
                  </a:lnTo>
                  <a:close/>
                  <a:moveTo>
                    <a:pt x="15568" y="37124"/>
                  </a:moveTo>
                  <a:lnTo>
                    <a:pt x="15661" y="37032"/>
                  </a:lnTo>
                  <a:lnTo>
                    <a:pt x="15783" y="37032"/>
                  </a:lnTo>
                  <a:lnTo>
                    <a:pt x="15814" y="36971"/>
                  </a:lnTo>
                  <a:lnTo>
                    <a:pt x="15722" y="36786"/>
                  </a:lnTo>
                  <a:lnTo>
                    <a:pt x="15661" y="36756"/>
                  </a:lnTo>
                  <a:lnTo>
                    <a:pt x="15599" y="36664"/>
                  </a:lnTo>
                  <a:lnTo>
                    <a:pt x="15507" y="36664"/>
                  </a:lnTo>
                  <a:lnTo>
                    <a:pt x="15415" y="36756"/>
                  </a:lnTo>
                  <a:lnTo>
                    <a:pt x="15415" y="36848"/>
                  </a:lnTo>
                  <a:lnTo>
                    <a:pt x="15384" y="36940"/>
                  </a:lnTo>
                  <a:lnTo>
                    <a:pt x="15476" y="37032"/>
                  </a:lnTo>
                  <a:lnTo>
                    <a:pt x="15507" y="37093"/>
                  </a:lnTo>
                  <a:lnTo>
                    <a:pt x="15599" y="37093"/>
                  </a:lnTo>
                  <a:close/>
                  <a:moveTo>
                    <a:pt x="16090" y="37063"/>
                  </a:moveTo>
                  <a:lnTo>
                    <a:pt x="16060" y="36940"/>
                  </a:lnTo>
                  <a:lnTo>
                    <a:pt x="16121" y="36878"/>
                  </a:lnTo>
                  <a:lnTo>
                    <a:pt x="16029" y="36940"/>
                  </a:lnTo>
                  <a:lnTo>
                    <a:pt x="16029" y="37032"/>
                  </a:lnTo>
                  <a:lnTo>
                    <a:pt x="16090" y="37093"/>
                  </a:lnTo>
                  <a:lnTo>
                    <a:pt x="16121" y="37063"/>
                  </a:lnTo>
                  <a:close/>
                  <a:moveTo>
                    <a:pt x="25855" y="31597"/>
                  </a:moveTo>
                  <a:lnTo>
                    <a:pt x="25916" y="31597"/>
                  </a:lnTo>
                  <a:lnTo>
                    <a:pt x="26008" y="31536"/>
                  </a:lnTo>
                  <a:lnTo>
                    <a:pt x="25978" y="31474"/>
                  </a:lnTo>
                  <a:lnTo>
                    <a:pt x="25886" y="31505"/>
                  </a:lnTo>
                  <a:lnTo>
                    <a:pt x="25886" y="31566"/>
                  </a:lnTo>
                  <a:close/>
                  <a:moveTo>
                    <a:pt x="24135" y="30154"/>
                  </a:moveTo>
                  <a:lnTo>
                    <a:pt x="24228" y="30215"/>
                  </a:lnTo>
                  <a:lnTo>
                    <a:pt x="24320" y="30185"/>
                  </a:lnTo>
                  <a:lnTo>
                    <a:pt x="24320" y="30123"/>
                  </a:lnTo>
                  <a:lnTo>
                    <a:pt x="24197" y="30123"/>
                  </a:lnTo>
                  <a:cubicBezTo>
                    <a:pt x="24197" y="30123"/>
                    <a:pt x="24135" y="30185"/>
                    <a:pt x="24135" y="30185"/>
                  </a:cubicBezTo>
                  <a:close/>
                  <a:moveTo>
                    <a:pt x="23398" y="29509"/>
                  </a:moveTo>
                  <a:lnTo>
                    <a:pt x="23460" y="29509"/>
                  </a:lnTo>
                  <a:lnTo>
                    <a:pt x="23552" y="29478"/>
                  </a:lnTo>
                  <a:lnTo>
                    <a:pt x="23583" y="29386"/>
                  </a:lnTo>
                  <a:lnTo>
                    <a:pt x="23491" y="29386"/>
                  </a:lnTo>
                  <a:lnTo>
                    <a:pt x="23398" y="29478"/>
                  </a:lnTo>
                  <a:close/>
                  <a:moveTo>
                    <a:pt x="24903" y="29079"/>
                  </a:moveTo>
                  <a:lnTo>
                    <a:pt x="24903" y="29171"/>
                  </a:lnTo>
                  <a:lnTo>
                    <a:pt x="24964" y="29233"/>
                  </a:lnTo>
                  <a:lnTo>
                    <a:pt x="24995" y="29202"/>
                  </a:lnTo>
                  <a:lnTo>
                    <a:pt x="24995" y="29079"/>
                  </a:lnTo>
                  <a:lnTo>
                    <a:pt x="24934" y="29018"/>
                  </a:lnTo>
                  <a:lnTo>
                    <a:pt x="24903" y="29079"/>
                  </a:lnTo>
                  <a:close/>
                  <a:moveTo>
                    <a:pt x="25886" y="25947"/>
                  </a:moveTo>
                  <a:lnTo>
                    <a:pt x="25886" y="26070"/>
                  </a:lnTo>
                  <a:lnTo>
                    <a:pt x="25916" y="26101"/>
                  </a:lnTo>
                  <a:lnTo>
                    <a:pt x="25916" y="26224"/>
                  </a:lnTo>
                  <a:lnTo>
                    <a:pt x="26039" y="26438"/>
                  </a:lnTo>
                  <a:lnTo>
                    <a:pt x="26101" y="26623"/>
                  </a:lnTo>
                  <a:lnTo>
                    <a:pt x="26316" y="26684"/>
                  </a:lnTo>
                  <a:lnTo>
                    <a:pt x="26500" y="26838"/>
                  </a:lnTo>
                  <a:lnTo>
                    <a:pt x="26623" y="26991"/>
                  </a:lnTo>
                  <a:lnTo>
                    <a:pt x="26776" y="27083"/>
                  </a:lnTo>
                  <a:lnTo>
                    <a:pt x="26868" y="27083"/>
                  </a:lnTo>
                  <a:lnTo>
                    <a:pt x="26899" y="27175"/>
                  </a:lnTo>
                  <a:lnTo>
                    <a:pt x="27083" y="27237"/>
                  </a:lnTo>
                  <a:lnTo>
                    <a:pt x="27114" y="27175"/>
                  </a:lnTo>
                  <a:lnTo>
                    <a:pt x="27114" y="27083"/>
                  </a:lnTo>
                  <a:lnTo>
                    <a:pt x="27206" y="26991"/>
                  </a:lnTo>
                  <a:lnTo>
                    <a:pt x="27083" y="26838"/>
                  </a:lnTo>
                  <a:lnTo>
                    <a:pt x="26930" y="26776"/>
                  </a:lnTo>
                  <a:lnTo>
                    <a:pt x="26868" y="26776"/>
                  </a:lnTo>
                  <a:lnTo>
                    <a:pt x="26776" y="26653"/>
                  </a:lnTo>
                  <a:lnTo>
                    <a:pt x="26838" y="26623"/>
                  </a:lnTo>
                  <a:lnTo>
                    <a:pt x="26868" y="26531"/>
                  </a:lnTo>
                  <a:lnTo>
                    <a:pt x="26960" y="26561"/>
                  </a:lnTo>
                  <a:lnTo>
                    <a:pt x="27083" y="26684"/>
                  </a:lnTo>
                  <a:lnTo>
                    <a:pt x="27267" y="26684"/>
                  </a:lnTo>
                  <a:lnTo>
                    <a:pt x="27329" y="26715"/>
                  </a:lnTo>
                  <a:lnTo>
                    <a:pt x="27360" y="26653"/>
                  </a:lnTo>
                  <a:lnTo>
                    <a:pt x="27298" y="26500"/>
                  </a:lnTo>
                  <a:lnTo>
                    <a:pt x="26899" y="26316"/>
                  </a:lnTo>
                  <a:lnTo>
                    <a:pt x="26776" y="26101"/>
                  </a:lnTo>
                  <a:lnTo>
                    <a:pt x="26684" y="26039"/>
                  </a:lnTo>
                  <a:lnTo>
                    <a:pt x="26561" y="26039"/>
                  </a:lnTo>
                  <a:lnTo>
                    <a:pt x="26346" y="25916"/>
                  </a:lnTo>
                  <a:lnTo>
                    <a:pt x="26223" y="25916"/>
                  </a:lnTo>
                  <a:lnTo>
                    <a:pt x="26162" y="25886"/>
                  </a:lnTo>
                  <a:lnTo>
                    <a:pt x="25978" y="25855"/>
                  </a:lnTo>
                  <a:lnTo>
                    <a:pt x="25916" y="25916"/>
                  </a:lnTo>
                  <a:close/>
                  <a:moveTo>
                    <a:pt x="25486" y="26039"/>
                  </a:moveTo>
                  <a:lnTo>
                    <a:pt x="25579" y="25978"/>
                  </a:lnTo>
                  <a:lnTo>
                    <a:pt x="25579" y="25886"/>
                  </a:lnTo>
                  <a:lnTo>
                    <a:pt x="25671" y="25794"/>
                  </a:lnTo>
                  <a:lnTo>
                    <a:pt x="25456" y="25886"/>
                  </a:lnTo>
                  <a:lnTo>
                    <a:pt x="25456" y="25978"/>
                  </a:lnTo>
                  <a:lnTo>
                    <a:pt x="25517" y="26039"/>
                  </a:lnTo>
                  <a:close/>
                  <a:moveTo>
                    <a:pt x="25855" y="25732"/>
                  </a:moveTo>
                  <a:lnTo>
                    <a:pt x="25947" y="25824"/>
                  </a:lnTo>
                  <a:lnTo>
                    <a:pt x="26223" y="25824"/>
                  </a:lnTo>
                  <a:lnTo>
                    <a:pt x="26377" y="25916"/>
                  </a:lnTo>
                  <a:lnTo>
                    <a:pt x="26592" y="25947"/>
                  </a:lnTo>
                  <a:lnTo>
                    <a:pt x="26776" y="26039"/>
                  </a:lnTo>
                  <a:lnTo>
                    <a:pt x="26899" y="26039"/>
                  </a:lnTo>
                  <a:lnTo>
                    <a:pt x="26960" y="26070"/>
                  </a:lnTo>
                  <a:lnTo>
                    <a:pt x="26960" y="26162"/>
                  </a:lnTo>
                  <a:lnTo>
                    <a:pt x="27052" y="26254"/>
                  </a:lnTo>
                  <a:lnTo>
                    <a:pt x="27206" y="26254"/>
                  </a:lnTo>
                  <a:lnTo>
                    <a:pt x="27298" y="26285"/>
                  </a:lnTo>
                  <a:lnTo>
                    <a:pt x="27421" y="26254"/>
                  </a:lnTo>
                  <a:lnTo>
                    <a:pt x="27421" y="26162"/>
                  </a:lnTo>
                  <a:lnTo>
                    <a:pt x="27360" y="26070"/>
                  </a:lnTo>
                  <a:lnTo>
                    <a:pt x="27421" y="25978"/>
                  </a:lnTo>
                  <a:lnTo>
                    <a:pt x="27482" y="25947"/>
                  </a:lnTo>
                  <a:lnTo>
                    <a:pt x="27267" y="25794"/>
                  </a:lnTo>
                  <a:lnTo>
                    <a:pt x="27145" y="25763"/>
                  </a:lnTo>
                  <a:lnTo>
                    <a:pt x="26930" y="25640"/>
                  </a:lnTo>
                  <a:lnTo>
                    <a:pt x="26745" y="25640"/>
                  </a:lnTo>
                  <a:lnTo>
                    <a:pt x="26469" y="25702"/>
                  </a:lnTo>
                  <a:lnTo>
                    <a:pt x="26285" y="25671"/>
                  </a:lnTo>
                  <a:lnTo>
                    <a:pt x="26070" y="25671"/>
                  </a:lnTo>
                  <a:lnTo>
                    <a:pt x="25916" y="25671"/>
                  </a:lnTo>
                  <a:cubicBezTo>
                    <a:pt x="25886" y="25702"/>
                    <a:pt x="25855" y="25732"/>
                    <a:pt x="25855" y="25763"/>
                  </a:cubicBezTo>
                  <a:close/>
                  <a:moveTo>
                    <a:pt x="25210" y="25149"/>
                  </a:moveTo>
                  <a:lnTo>
                    <a:pt x="25302" y="25272"/>
                  </a:lnTo>
                  <a:lnTo>
                    <a:pt x="25517" y="25302"/>
                  </a:lnTo>
                  <a:lnTo>
                    <a:pt x="25701" y="25487"/>
                  </a:lnTo>
                  <a:lnTo>
                    <a:pt x="25947" y="25579"/>
                  </a:lnTo>
                  <a:lnTo>
                    <a:pt x="26285" y="25548"/>
                  </a:lnTo>
                  <a:lnTo>
                    <a:pt x="26745" y="25579"/>
                  </a:lnTo>
                  <a:lnTo>
                    <a:pt x="26960" y="25548"/>
                  </a:lnTo>
                  <a:lnTo>
                    <a:pt x="26960" y="25456"/>
                  </a:lnTo>
                  <a:lnTo>
                    <a:pt x="26745" y="25425"/>
                  </a:lnTo>
                  <a:lnTo>
                    <a:pt x="26377" y="25425"/>
                  </a:lnTo>
                  <a:lnTo>
                    <a:pt x="26223" y="25364"/>
                  </a:lnTo>
                  <a:lnTo>
                    <a:pt x="25978" y="25241"/>
                  </a:lnTo>
                  <a:lnTo>
                    <a:pt x="25824" y="25210"/>
                  </a:lnTo>
                  <a:lnTo>
                    <a:pt x="25763" y="25118"/>
                  </a:lnTo>
                  <a:lnTo>
                    <a:pt x="25824" y="25057"/>
                  </a:lnTo>
                  <a:lnTo>
                    <a:pt x="25947" y="25057"/>
                  </a:lnTo>
                  <a:lnTo>
                    <a:pt x="26193" y="25241"/>
                  </a:lnTo>
                  <a:lnTo>
                    <a:pt x="26500" y="25302"/>
                  </a:lnTo>
                  <a:lnTo>
                    <a:pt x="26592" y="25302"/>
                  </a:lnTo>
                  <a:lnTo>
                    <a:pt x="26500" y="25210"/>
                  </a:lnTo>
                  <a:lnTo>
                    <a:pt x="26162" y="24965"/>
                  </a:lnTo>
                  <a:lnTo>
                    <a:pt x="25671" y="24872"/>
                  </a:lnTo>
                  <a:lnTo>
                    <a:pt x="25548" y="24903"/>
                  </a:lnTo>
                  <a:lnTo>
                    <a:pt x="25548" y="24995"/>
                  </a:lnTo>
                  <a:lnTo>
                    <a:pt x="25302" y="25057"/>
                  </a:lnTo>
                  <a:lnTo>
                    <a:pt x="25210" y="25149"/>
                  </a:lnTo>
                  <a:close/>
                  <a:moveTo>
                    <a:pt x="27728" y="25579"/>
                  </a:moveTo>
                  <a:lnTo>
                    <a:pt x="27820" y="25609"/>
                  </a:lnTo>
                  <a:lnTo>
                    <a:pt x="27912" y="25579"/>
                  </a:lnTo>
                  <a:lnTo>
                    <a:pt x="27912" y="25487"/>
                  </a:lnTo>
                  <a:lnTo>
                    <a:pt x="27789" y="25517"/>
                  </a:lnTo>
                  <a:lnTo>
                    <a:pt x="27759" y="25579"/>
                  </a:lnTo>
                  <a:close/>
                  <a:moveTo>
                    <a:pt x="27882" y="23092"/>
                  </a:moveTo>
                  <a:lnTo>
                    <a:pt x="27759" y="23337"/>
                  </a:lnTo>
                  <a:lnTo>
                    <a:pt x="27759" y="23460"/>
                  </a:lnTo>
                  <a:lnTo>
                    <a:pt x="27851" y="23552"/>
                  </a:lnTo>
                  <a:lnTo>
                    <a:pt x="27974" y="23583"/>
                  </a:lnTo>
                  <a:lnTo>
                    <a:pt x="28127" y="23736"/>
                  </a:lnTo>
                  <a:lnTo>
                    <a:pt x="28250" y="23736"/>
                  </a:lnTo>
                  <a:lnTo>
                    <a:pt x="28434" y="23767"/>
                  </a:lnTo>
                  <a:lnTo>
                    <a:pt x="28557" y="23675"/>
                  </a:lnTo>
                  <a:lnTo>
                    <a:pt x="28588" y="23521"/>
                  </a:lnTo>
                  <a:lnTo>
                    <a:pt x="28649" y="23429"/>
                  </a:lnTo>
                  <a:lnTo>
                    <a:pt x="28649" y="23214"/>
                  </a:lnTo>
                  <a:lnTo>
                    <a:pt x="28311" y="23030"/>
                  </a:lnTo>
                  <a:lnTo>
                    <a:pt x="28096" y="23061"/>
                  </a:lnTo>
                  <a:lnTo>
                    <a:pt x="27882" y="23092"/>
                  </a:lnTo>
                  <a:close/>
                  <a:moveTo>
                    <a:pt x="29448" y="22969"/>
                  </a:moveTo>
                  <a:lnTo>
                    <a:pt x="29509" y="22969"/>
                  </a:lnTo>
                  <a:lnTo>
                    <a:pt x="29632" y="22846"/>
                  </a:lnTo>
                  <a:lnTo>
                    <a:pt x="29632" y="22754"/>
                  </a:lnTo>
                  <a:lnTo>
                    <a:pt x="29540" y="22754"/>
                  </a:lnTo>
                  <a:lnTo>
                    <a:pt x="29448" y="22815"/>
                  </a:lnTo>
                  <a:lnTo>
                    <a:pt x="29448" y="22938"/>
                  </a:lnTo>
                  <a:close/>
                  <a:moveTo>
                    <a:pt x="28772" y="22048"/>
                  </a:moveTo>
                  <a:lnTo>
                    <a:pt x="28711" y="22140"/>
                  </a:lnTo>
                  <a:lnTo>
                    <a:pt x="28711" y="22355"/>
                  </a:lnTo>
                  <a:lnTo>
                    <a:pt x="28772" y="22477"/>
                  </a:lnTo>
                  <a:lnTo>
                    <a:pt x="28895" y="22600"/>
                  </a:lnTo>
                  <a:lnTo>
                    <a:pt x="28987" y="22539"/>
                  </a:lnTo>
                  <a:lnTo>
                    <a:pt x="28987" y="22385"/>
                  </a:lnTo>
                  <a:lnTo>
                    <a:pt x="29048" y="22324"/>
                  </a:lnTo>
                  <a:lnTo>
                    <a:pt x="29018" y="22170"/>
                  </a:lnTo>
                  <a:lnTo>
                    <a:pt x="28864" y="22048"/>
                  </a:lnTo>
                  <a:lnTo>
                    <a:pt x="28772" y="22048"/>
                  </a:lnTo>
                  <a:close/>
                  <a:moveTo>
                    <a:pt x="29785" y="21403"/>
                  </a:moveTo>
                  <a:lnTo>
                    <a:pt x="29785" y="21740"/>
                  </a:lnTo>
                  <a:lnTo>
                    <a:pt x="29724" y="21925"/>
                  </a:lnTo>
                  <a:lnTo>
                    <a:pt x="29785" y="22078"/>
                  </a:lnTo>
                  <a:lnTo>
                    <a:pt x="29908" y="22201"/>
                  </a:lnTo>
                  <a:lnTo>
                    <a:pt x="30092" y="22140"/>
                  </a:lnTo>
                  <a:lnTo>
                    <a:pt x="30277" y="22140"/>
                  </a:lnTo>
                  <a:lnTo>
                    <a:pt x="30338" y="22109"/>
                  </a:lnTo>
                  <a:lnTo>
                    <a:pt x="30369" y="22201"/>
                  </a:lnTo>
                  <a:lnTo>
                    <a:pt x="30461" y="22262"/>
                  </a:lnTo>
                  <a:lnTo>
                    <a:pt x="30553" y="22109"/>
                  </a:lnTo>
                  <a:lnTo>
                    <a:pt x="30614" y="22048"/>
                  </a:lnTo>
                  <a:lnTo>
                    <a:pt x="30614" y="21802"/>
                  </a:lnTo>
                  <a:lnTo>
                    <a:pt x="30522" y="21740"/>
                  </a:lnTo>
                  <a:lnTo>
                    <a:pt x="30492" y="21863"/>
                  </a:lnTo>
                  <a:lnTo>
                    <a:pt x="30492" y="21955"/>
                  </a:lnTo>
                  <a:lnTo>
                    <a:pt x="30369" y="21894"/>
                  </a:lnTo>
                  <a:lnTo>
                    <a:pt x="30277" y="21740"/>
                  </a:lnTo>
                  <a:lnTo>
                    <a:pt x="30277" y="21618"/>
                  </a:lnTo>
                  <a:lnTo>
                    <a:pt x="30184" y="21495"/>
                  </a:lnTo>
                  <a:lnTo>
                    <a:pt x="30246" y="21433"/>
                  </a:lnTo>
                  <a:lnTo>
                    <a:pt x="30338" y="21433"/>
                  </a:lnTo>
                  <a:lnTo>
                    <a:pt x="30338" y="21311"/>
                  </a:lnTo>
                  <a:lnTo>
                    <a:pt x="30215" y="21249"/>
                  </a:lnTo>
                  <a:lnTo>
                    <a:pt x="30062" y="21372"/>
                  </a:lnTo>
                  <a:lnTo>
                    <a:pt x="29939" y="21341"/>
                  </a:lnTo>
                  <a:lnTo>
                    <a:pt x="29877" y="21372"/>
                  </a:lnTo>
                  <a:lnTo>
                    <a:pt x="29755" y="21372"/>
                  </a:lnTo>
                  <a:close/>
                  <a:moveTo>
                    <a:pt x="30000" y="18793"/>
                  </a:moveTo>
                  <a:lnTo>
                    <a:pt x="29877" y="18885"/>
                  </a:lnTo>
                  <a:lnTo>
                    <a:pt x="29877" y="18946"/>
                  </a:lnTo>
                  <a:lnTo>
                    <a:pt x="29970" y="19038"/>
                  </a:lnTo>
                  <a:lnTo>
                    <a:pt x="29970" y="19130"/>
                  </a:lnTo>
                  <a:lnTo>
                    <a:pt x="29939" y="19223"/>
                  </a:lnTo>
                  <a:lnTo>
                    <a:pt x="29939" y="19438"/>
                  </a:lnTo>
                  <a:lnTo>
                    <a:pt x="30031" y="19622"/>
                  </a:lnTo>
                  <a:lnTo>
                    <a:pt x="30031" y="19867"/>
                  </a:lnTo>
                  <a:lnTo>
                    <a:pt x="29970" y="20052"/>
                  </a:lnTo>
                  <a:lnTo>
                    <a:pt x="29970" y="20236"/>
                  </a:lnTo>
                  <a:lnTo>
                    <a:pt x="30031" y="20328"/>
                  </a:lnTo>
                  <a:lnTo>
                    <a:pt x="30092" y="20236"/>
                  </a:lnTo>
                  <a:lnTo>
                    <a:pt x="30123" y="19990"/>
                  </a:lnTo>
                  <a:lnTo>
                    <a:pt x="30215" y="19929"/>
                  </a:lnTo>
                  <a:lnTo>
                    <a:pt x="30184" y="19683"/>
                  </a:lnTo>
                  <a:lnTo>
                    <a:pt x="30092" y="19499"/>
                  </a:lnTo>
                  <a:lnTo>
                    <a:pt x="30062" y="19192"/>
                  </a:lnTo>
                  <a:lnTo>
                    <a:pt x="30123" y="19008"/>
                  </a:lnTo>
                  <a:lnTo>
                    <a:pt x="30062" y="18885"/>
                  </a:lnTo>
                  <a:lnTo>
                    <a:pt x="30000" y="18793"/>
                  </a:lnTo>
                  <a:close/>
                  <a:moveTo>
                    <a:pt x="28772" y="19161"/>
                  </a:moveTo>
                  <a:lnTo>
                    <a:pt x="28711" y="19284"/>
                  </a:lnTo>
                  <a:lnTo>
                    <a:pt x="28772" y="19345"/>
                  </a:lnTo>
                  <a:lnTo>
                    <a:pt x="28926" y="19345"/>
                  </a:lnTo>
                  <a:lnTo>
                    <a:pt x="29018" y="19253"/>
                  </a:lnTo>
                  <a:lnTo>
                    <a:pt x="28956" y="19130"/>
                  </a:lnTo>
                  <a:lnTo>
                    <a:pt x="28803" y="19130"/>
                  </a:lnTo>
                  <a:lnTo>
                    <a:pt x="28772" y="19161"/>
                  </a:lnTo>
                  <a:close/>
                  <a:moveTo>
                    <a:pt x="28557" y="18885"/>
                  </a:moveTo>
                  <a:lnTo>
                    <a:pt x="28649" y="19008"/>
                  </a:lnTo>
                  <a:lnTo>
                    <a:pt x="28741" y="18977"/>
                  </a:lnTo>
                  <a:lnTo>
                    <a:pt x="28680" y="18854"/>
                  </a:lnTo>
                  <a:lnTo>
                    <a:pt x="28588" y="18854"/>
                  </a:lnTo>
                  <a:lnTo>
                    <a:pt x="28557" y="18885"/>
                  </a:lnTo>
                  <a:close/>
                  <a:moveTo>
                    <a:pt x="29632" y="16183"/>
                  </a:moveTo>
                  <a:lnTo>
                    <a:pt x="29755" y="16367"/>
                  </a:lnTo>
                  <a:lnTo>
                    <a:pt x="29877" y="16459"/>
                  </a:lnTo>
                  <a:lnTo>
                    <a:pt x="29970" y="16459"/>
                  </a:lnTo>
                  <a:lnTo>
                    <a:pt x="29970" y="16336"/>
                  </a:lnTo>
                  <a:lnTo>
                    <a:pt x="29847" y="16275"/>
                  </a:lnTo>
                  <a:lnTo>
                    <a:pt x="29755" y="16121"/>
                  </a:lnTo>
                  <a:lnTo>
                    <a:pt x="29662" y="16121"/>
                  </a:lnTo>
                  <a:lnTo>
                    <a:pt x="29632" y="16183"/>
                  </a:lnTo>
                  <a:close/>
                  <a:moveTo>
                    <a:pt x="30676" y="16828"/>
                  </a:moveTo>
                  <a:cubicBezTo>
                    <a:pt x="30676" y="16858"/>
                    <a:pt x="30676" y="16889"/>
                    <a:pt x="30706" y="16920"/>
                  </a:cubicBezTo>
                  <a:lnTo>
                    <a:pt x="30829" y="16920"/>
                  </a:lnTo>
                  <a:lnTo>
                    <a:pt x="30860" y="16828"/>
                  </a:lnTo>
                  <a:lnTo>
                    <a:pt x="30829" y="16735"/>
                  </a:lnTo>
                  <a:lnTo>
                    <a:pt x="30860" y="16582"/>
                  </a:lnTo>
                  <a:lnTo>
                    <a:pt x="30921" y="16490"/>
                  </a:lnTo>
                  <a:lnTo>
                    <a:pt x="30921" y="16336"/>
                  </a:lnTo>
                  <a:lnTo>
                    <a:pt x="30768" y="16551"/>
                  </a:lnTo>
                  <a:lnTo>
                    <a:pt x="30768" y="16705"/>
                  </a:lnTo>
                  <a:lnTo>
                    <a:pt x="30676" y="16828"/>
                  </a:lnTo>
                  <a:close/>
                  <a:moveTo>
                    <a:pt x="30215" y="15876"/>
                  </a:moveTo>
                  <a:lnTo>
                    <a:pt x="30246" y="15906"/>
                  </a:lnTo>
                  <a:lnTo>
                    <a:pt x="30307" y="15876"/>
                  </a:lnTo>
                  <a:lnTo>
                    <a:pt x="30369" y="15691"/>
                  </a:lnTo>
                  <a:lnTo>
                    <a:pt x="30369" y="15599"/>
                  </a:lnTo>
                  <a:lnTo>
                    <a:pt x="30307" y="15661"/>
                  </a:lnTo>
                  <a:lnTo>
                    <a:pt x="30215" y="15876"/>
                  </a:lnTo>
                  <a:close/>
                  <a:moveTo>
                    <a:pt x="30307" y="15262"/>
                  </a:moveTo>
                  <a:lnTo>
                    <a:pt x="30277" y="15323"/>
                  </a:lnTo>
                  <a:lnTo>
                    <a:pt x="30338" y="15384"/>
                  </a:lnTo>
                  <a:lnTo>
                    <a:pt x="30369" y="15354"/>
                  </a:lnTo>
                  <a:lnTo>
                    <a:pt x="30369" y="15262"/>
                  </a:lnTo>
                  <a:close/>
                  <a:moveTo>
                    <a:pt x="31014" y="13511"/>
                  </a:moveTo>
                  <a:lnTo>
                    <a:pt x="31106" y="13634"/>
                  </a:lnTo>
                  <a:lnTo>
                    <a:pt x="31106" y="13726"/>
                  </a:lnTo>
                  <a:lnTo>
                    <a:pt x="31259" y="13603"/>
                  </a:lnTo>
                  <a:lnTo>
                    <a:pt x="31321" y="13388"/>
                  </a:lnTo>
                  <a:lnTo>
                    <a:pt x="31321" y="13235"/>
                  </a:lnTo>
                  <a:lnTo>
                    <a:pt x="31351" y="13112"/>
                  </a:lnTo>
                  <a:lnTo>
                    <a:pt x="31259" y="13081"/>
                  </a:lnTo>
                  <a:lnTo>
                    <a:pt x="31167" y="13143"/>
                  </a:lnTo>
                  <a:lnTo>
                    <a:pt x="31136" y="13296"/>
                  </a:lnTo>
                  <a:lnTo>
                    <a:pt x="31014" y="13542"/>
                  </a:lnTo>
                  <a:close/>
                  <a:moveTo>
                    <a:pt x="30553" y="11086"/>
                  </a:moveTo>
                  <a:lnTo>
                    <a:pt x="30614" y="11086"/>
                  </a:lnTo>
                  <a:lnTo>
                    <a:pt x="30645" y="11024"/>
                  </a:lnTo>
                  <a:lnTo>
                    <a:pt x="30860" y="11024"/>
                  </a:lnTo>
                  <a:lnTo>
                    <a:pt x="30983" y="10871"/>
                  </a:lnTo>
                  <a:lnTo>
                    <a:pt x="30983" y="10686"/>
                  </a:lnTo>
                  <a:lnTo>
                    <a:pt x="30860" y="10594"/>
                  </a:lnTo>
                  <a:lnTo>
                    <a:pt x="30584" y="10686"/>
                  </a:lnTo>
                  <a:lnTo>
                    <a:pt x="30522" y="10932"/>
                  </a:lnTo>
                  <a:lnTo>
                    <a:pt x="30522" y="11055"/>
                  </a:lnTo>
                  <a:close/>
                  <a:moveTo>
                    <a:pt x="32242" y="6541"/>
                  </a:moveTo>
                  <a:lnTo>
                    <a:pt x="32303" y="6480"/>
                  </a:lnTo>
                  <a:lnTo>
                    <a:pt x="32334" y="6295"/>
                  </a:lnTo>
                  <a:lnTo>
                    <a:pt x="32303" y="6019"/>
                  </a:lnTo>
                  <a:lnTo>
                    <a:pt x="32334" y="5927"/>
                  </a:lnTo>
                  <a:lnTo>
                    <a:pt x="32303" y="5773"/>
                  </a:lnTo>
                  <a:lnTo>
                    <a:pt x="32180" y="5835"/>
                  </a:lnTo>
                  <a:lnTo>
                    <a:pt x="32180" y="5958"/>
                  </a:lnTo>
                  <a:lnTo>
                    <a:pt x="32211" y="5988"/>
                  </a:lnTo>
                  <a:lnTo>
                    <a:pt x="32211" y="6142"/>
                  </a:lnTo>
                  <a:lnTo>
                    <a:pt x="32150" y="6295"/>
                  </a:lnTo>
                  <a:lnTo>
                    <a:pt x="32242" y="6541"/>
                  </a:lnTo>
                  <a:close/>
                  <a:moveTo>
                    <a:pt x="31750" y="7063"/>
                  </a:moveTo>
                  <a:lnTo>
                    <a:pt x="31812" y="7063"/>
                  </a:lnTo>
                  <a:lnTo>
                    <a:pt x="31843" y="6940"/>
                  </a:lnTo>
                  <a:lnTo>
                    <a:pt x="31843" y="6664"/>
                  </a:lnTo>
                  <a:lnTo>
                    <a:pt x="31812" y="6603"/>
                  </a:lnTo>
                  <a:lnTo>
                    <a:pt x="31689" y="6695"/>
                  </a:lnTo>
                  <a:lnTo>
                    <a:pt x="31658" y="6848"/>
                  </a:lnTo>
                  <a:lnTo>
                    <a:pt x="31750" y="7032"/>
                  </a:lnTo>
                  <a:close/>
                  <a:moveTo>
                    <a:pt x="31474" y="6603"/>
                  </a:moveTo>
                  <a:lnTo>
                    <a:pt x="31505" y="6633"/>
                  </a:lnTo>
                  <a:lnTo>
                    <a:pt x="31628" y="6541"/>
                  </a:lnTo>
                  <a:lnTo>
                    <a:pt x="31658" y="6357"/>
                  </a:lnTo>
                  <a:lnTo>
                    <a:pt x="31720" y="6295"/>
                  </a:lnTo>
                  <a:lnTo>
                    <a:pt x="31720" y="6142"/>
                  </a:lnTo>
                  <a:lnTo>
                    <a:pt x="31628" y="6050"/>
                  </a:lnTo>
                  <a:lnTo>
                    <a:pt x="31536" y="6111"/>
                  </a:lnTo>
                  <a:lnTo>
                    <a:pt x="31413" y="6265"/>
                  </a:lnTo>
                  <a:lnTo>
                    <a:pt x="31474" y="6388"/>
                  </a:lnTo>
                  <a:close/>
                  <a:moveTo>
                    <a:pt x="22784" y="523"/>
                  </a:moveTo>
                  <a:lnTo>
                    <a:pt x="22846" y="523"/>
                  </a:lnTo>
                  <a:lnTo>
                    <a:pt x="22876" y="461"/>
                  </a:lnTo>
                  <a:lnTo>
                    <a:pt x="22907" y="308"/>
                  </a:lnTo>
                  <a:lnTo>
                    <a:pt x="22846" y="216"/>
                  </a:lnTo>
                  <a:lnTo>
                    <a:pt x="22784" y="216"/>
                  </a:lnTo>
                  <a:lnTo>
                    <a:pt x="22723" y="339"/>
                  </a:lnTo>
                  <a:lnTo>
                    <a:pt x="22784" y="492"/>
                  </a:lnTo>
                  <a:close/>
                  <a:moveTo>
                    <a:pt x="22815" y="799"/>
                  </a:moveTo>
                  <a:lnTo>
                    <a:pt x="22846" y="861"/>
                  </a:lnTo>
                  <a:lnTo>
                    <a:pt x="22969" y="861"/>
                  </a:lnTo>
                  <a:lnTo>
                    <a:pt x="23030" y="738"/>
                  </a:lnTo>
                  <a:lnTo>
                    <a:pt x="23030" y="615"/>
                  </a:lnTo>
                  <a:lnTo>
                    <a:pt x="22938" y="615"/>
                  </a:lnTo>
                  <a:lnTo>
                    <a:pt x="22815" y="707"/>
                  </a:lnTo>
                  <a:lnTo>
                    <a:pt x="22815" y="799"/>
                  </a:lnTo>
                  <a:close/>
                  <a:moveTo>
                    <a:pt x="22109" y="830"/>
                  </a:moveTo>
                  <a:lnTo>
                    <a:pt x="22232" y="1014"/>
                  </a:lnTo>
                  <a:lnTo>
                    <a:pt x="22262" y="1106"/>
                  </a:lnTo>
                  <a:lnTo>
                    <a:pt x="22385" y="1106"/>
                  </a:lnTo>
                  <a:lnTo>
                    <a:pt x="22447" y="1014"/>
                  </a:lnTo>
                  <a:lnTo>
                    <a:pt x="22539" y="953"/>
                  </a:lnTo>
                  <a:lnTo>
                    <a:pt x="22324" y="738"/>
                  </a:lnTo>
                  <a:lnTo>
                    <a:pt x="22293" y="615"/>
                  </a:lnTo>
                  <a:lnTo>
                    <a:pt x="22201" y="523"/>
                  </a:lnTo>
                  <a:lnTo>
                    <a:pt x="22170" y="584"/>
                  </a:lnTo>
                  <a:lnTo>
                    <a:pt x="22139" y="707"/>
                  </a:lnTo>
                  <a:lnTo>
                    <a:pt x="22078" y="738"/>
                  </a:lnTo>
                  <a:lnTo>
                    <a:pt x="22139" y="830"/>
                  </a:lnTo>
                  <a:close/>
                  <a:moveTo>
                    <a:pt x="21679" y="983"/>
                  </a:moveTo>
                  <a:lnTo>
                    <a:pt x="21679" y="1106"/>
                  </a:lnTo>
                  <a:lnTo>
                    <a:pt x="21771" y="1137"/>
                  </a:lnTo>
                  <a:lnTo>
                    <a:pt x="21832" y="1106"/>
                  </a:lnTo>
                  <a:lnTo>
                    <a:pt x="21832" y="1014"/>
                  </a:lnTo>
                  <a:lnTo>
                    <a:pt x="21740" y="953"/>
                  </a:lnTo>
                  <a:close/>
                  <a:moveTo>
                    <a:pt x="19192" y="1628"/>
                  </a:moveTo>
                  <a:lnTo>
                    <a:pt x="19222" y="1782"/>
                  </a:lnTo>
                  <a:lnTo>
                    <a:pt x="19376" y="1843"/>
                  </a:lnTo>
                  <a:lnTo>
                    <a:pt x="19560" y="2058"/>
                  </a:lnTo>
                  <a:lnTo>
                    <a:pt x="19714" y="2089"/>
                  </a:lnTo>
                  <a:lnTo>
                    <a:pt x="19744" y="1905"/>
                  </a:lnTo>
                  <a:lnTo>
                    <a:pt x="19744" y="1720"/>
                  </a:lnTo>
                  <a:lnTo>
                    <a:pt x="19806" y="1690"/>
                  </a:lnTo>
                  <a:lnTo>
                    <a:pt x="19806" y="1567"/>
                  </a:lnTo>
                  <a:lnTo>
                    <a:pt x="19714" y="1567"/>
                  </a:lnTo>
                  <a:lnTo>
                    <a:pt x="19560" y="1352"/>
                  </a:lnTo>
                  <a:lnTo>
                    <a:pt x="19468" y="1352"/>
                  </a:lnTo>
                  <a:lnTo>
                    <a:pt x="19376" y="1413"/>
                  </a:lnTo>
                  <a:lnTo>
                    <a:pt x="19407" y="1567"/>
                  </a:lnTo>
                  <a:lnTo>
                    <a:pt x="19437" y="1659"/>
                  </a:lnTo>
                  <a:lnTo>
                    <a:pt x="19376" y="1720"/>
                  </a:lnTo>
                  <a:lnTo>
                    <a:pt x="19284" y="1628"/>
                  </a:lnTo>
                  <a:lnTo>
                    <a:pt x="19192" y="1628"/>
                  </a:lnTo>
                  <a:close/>
                  <a:moveTo>
                    <a:pt x="19038" y="1782"/>
                  </a:moveTo>
                  <a:lnTo>
                    <a:pt x="19130" y="2027"/>
                  </a:lnTo>
                  <a:lnTo>
                    <a:pt x="19192" y="2027"/>
                  </a:lnTo>
                  <a:lnTo>
                    <a:pt x="19192" y="1843"/>
                  </a:lnTo>
                  <a:lnTo>
                    <a:pt x="19069" y="1720"/>
                  </a:lnTo>
                  <a:lnTo>
                    <a:pt x="19007" y="1782"/>
                  </a:lnTo>
                  <a:close/>
                  <a:moveTo>
                    <a:pt x="18209" y="1751"/>
                  </a:moveTo>
                  <a:lnTo>
                    <a:pt x="18240" y="1874"/>
                  </a:lnTo>
                  <a:lnTo>
                    <a:pt x="18455" y="1874"/>
                  </a:lnTo>
                  <a:lnTo>
                    <a:pt x="18516" y="1935"/>
                  </a:lnTo>
                  <a:lnTo>
                    <a:pt x="18639" y="1935"/>
                  </a:lnTo>
                  <a:lnTo>
                    <a:pt x="18639" y="1874"/>
                  </a:lnTo>
                  <a:lnTo>
                    <a:pt x="18547" y="1782"/>
                  </a:lnTo>
                  <a:lnTo>
                    <a:pt x="18455" y="1751"/>
                  </a:lnTo>
                  <a:lnTo>
                    <a:pt x="18455" y="1628"/>
                  </a:lnTo>
                  <a:lnTo>
                    <a:pt x="18332" y="1567"/>
                  </a:lnTo>
                  <a:lnTo>
                    <a:pt x="18240" y="1659"/>
                  </a:lnTo>
                  <a:lnTo>
                    <a:pt x="18240" y="1720"/>
                  </a:lnTo>
                  <a:close/>
                  <a:moveTo>
                    <a:pt x="17749" y="3286"/>
                  </a:moveTo>
                  <a:lnTo>
                    <a:pt x="17810" y="3317"/>
                  </a:lnTo>
                  <a:lnTo>
                    <a:pt x="17902" y="3286"/>
                  </a:lnTo>
                  <a:lnTo>
                    <a:pt x="17933" y="3163"/>
                  </a:lnTo>
                  <a:lnTo>
                    <a:pt x="17841" y="3010"/>
                  </a:lnTo>
                  <a:lnTo>
                    <a:pt x="17779" y="2826"/>
                  </a:lnTo>
                  <a:lnTo>
                    <a:pt x="17656" y="2703"/>
                  </a:lnTo>
                  <a:lnTo>
                    <a:pt x="17595" y="2703"/>
                  </a:lnTo>
                  <a:lnTo>
                    <a:pt x="17595" y="2826"/>
                  </a:lnTo>
                  <a:lnTo>
                    <a:pt x="17656" y="2979"/>
                  </a:lnTo>
                  <a:lnTo>
                    <a:pt x="17656" y="3163"/>
                  </a:lnTo>
                  <a:lnTo>
                    <a:pt x="17749" y="3256"/>
                  </a:lnTo>
                  <a:close/>
                  <a:moveTo>
                    <a:pt x="17963" y="4852"/>
                  </a:moveTo>
                  <a:lnTo>
                    <a:pt x="18178" y="4852"/>
                  </a:lnTo>
                  <a:lnTo>
                    <a:pt x="18240" y="4760"/>
                  </a:lnTo>
                  <a:lnTo>
                    <a:pt x="18209" y="4637"/>
                  </a:lnTo>
                  <a:lnTo>
                    <a:pt x="18086" y="4545"/>
                  </a:lnTo>
                  <a:lnTo>
                    <a:pt x="18086" y="4422"/>
                  </a:lnTo>
                  <a:lnTo>
                    <a:pt x="18025" y="4392"/>
                  </a:lnTo>
                  <a:lnTo>
                    <a:pt x="17871" y="4422"/>
                  </a:lnTo>
                  <a:lnTo>
                    <a:pt x="17810" y="4576"/>
                  </a:lnTo>
                  <a:lnTo>
                    <a:pt x="17810" y="4668"/>
                  </a:lnTo>
                  <a:lnTo>
                    <a:pt x="17902" y="4852"/>
                  </a:lnTo>
                  <a:lnTo>
                    <a:pt x="17963" y="4883"/>
                  </a:lnTo>
                  <a:close/>
                  <a:moveTo>
                    <a:pt x="17963" y="5037"/>
                  </a:moveTo>
                  <a:lnTo>
                    <a:pt x="17963" y="5190"/>
                  </a:lnTo>
                  <a:lnTo>
                    <a:pt x="17994" y="5282"/>
                  </a:lnTo>
                  <a:lnTo>
                    <a:pt x="17963" y="5466"/>
                  </a:lnTo>
                  <a:lnTo>
                    <a:pt x="18209" y="5651"/>
                  </a:lnTo>
                  <a:lnTo>
                    <a:pt x="18301" y="5559"/>
                  </a:lnTo>
                  <a:lnTo>
                    <a:pt x="18301" y="5159"/>
                  </a:lnTo>
                  <a:lnTo>
                    <a:pt x="18209" y="5037"/>
                  </a:lnTo>
                  <a:lnTo>
                    <a:pt x="18086" y="5006"/>
                  </a:lnTo>
                  <a:lnTo>
                    <a:pt x="17994" y="5037"/>
                  </a:lnTo>
                  <a:close/>
                  <a:moveTo>
                    <a:pt x="15661" y="3471"/>
                  </a:moveTo>
                  <a:lnTo>
                    <a:pt x="15691" y="3409"/>
                  </a:lnTo>
                  <a:lnTo>
                    <a:pt x="15661" y="3348"/>
                  </a:lnTo>
                  <a:lnTo>
                    <a:pt x="15661" y="3225"/>
                  </a:lnTo>
                  <a:lnTo>
                    <a:pt x="15630" y="3163"/>
                  </a:lnTo>
                  <a:lnTo>
                    <a:pt x="15538" y="3194"/>
                  </a:lnTo>
                  <a:lnTo>
                    <a:pt x="15538" y="3317"/>
                  </a:lnTo>
                  <a:lnTo>
                    <a:pt x="15661" y="3471"/>
                  </a:lnTo>
                  <a:close/>
                  <a:moveTo>
                    <a:pt x="15323" y="4484"/>
                  </a:moveTo>
                  <a:lnTo>
                    <a:pt x="15384" y="4545"/>
                  </a:lnTo>
                  <a:lnTo>
                    <a:pt x="15446" y="4361"/>
                  </a:lnTo>
                  <a:lnTo>
                    <a:pt x="15446" y="4177"/>
                  </a:lnTo>
                  <a:lnTo>
                    <a:pt x="15261" y="3962"/>
                  </a:lnTo>
                  <a:lnTo>
                    <a:pt x="15261" y="3716"/>
                  </a:lnTo>
                  <a:lnTo>
                    <a:pt x="15353" y="3471"/>
                  </a:lnTo>
                  <a:lnTo>
                    <a:pt x="15353" y="3225"/>
                  </a:lnTo>
                  <a:lnTo>
                    <a:pt x="15292" y="3071"/>
                  </a:lnTo>
                  <a:lnTo>
                    <a:pt x="15292" y="2826"/>
                  </a:lnTo>
                  <a:lnTo>
                    <a:pt x="15231" y="2703"/>
                  </a:lnTo>
                  <a:lnTo>
                    <a:pt x="15077" y="2856"/>
                  </a:lnTo>
                  <a:lnTo>
                    <a:pt x="15077" y="3286"/>
                  </a:lnTo>
                  <a:lnTo>
                    <a:pt x="14985" y="3440"/>
                  </a:lnTo>
                  <a:lnTo>
                    <a:pt x="14985" y="3624"/>
                  </a:lnTo>
                  <a:lnTo>
                    <a:pt x="15169" y="3993"/>
                  </a:lnTo>
                  <a:lnTo>
                    <a:pt x="15200" y="4238"/>
                  </a:lnTo>
                  <a:lnTo>
                    <a:pt x="15323" y="4515"/>
                  </a:lnTo>
                  <a:close/>
                  <a:moveTo>
                    <a:pt x="6387" y="5835"/>
                  </a:moveTo>
                  <a:lnTo>
                    <a:pt x="6479" y="5927"/>
                  </a:lnTo>
                  <a:lnTo>
                    <a:pt x="6510" y="6050"/>
                  </a:lnTo>
                  <a:lnTo>
                    <a:pt x="6633" y="6111"/>
                  </a:lnTo>
                  <a:lnTo>
                    <a:pt x="6633" y="5927"/>
                  </a:lnTo>
                  <a:lnTo>
                    <a:pt x="6541" y="5835"/>
                  </a:lnTo>
                  <a:lnTo>
                    <a:pt x="6387" y="5835"/>
                  </a:lnTo>
                  <a:close/>
                  <a:moveTo>
                    <a:pt x="768" y="13051"/>
                  </a:moveTo>
                  <a:lnTo>
                    <a:pt x="860" y="13174"/>
                  </a:lnTo>
                  <a:lnTo>
                    <a:pt x="1075" y="13204"/>
                  </a:lnTo>
                  <a:lnTo>
                    <a:pt x="1229" y="13266"/>
                  </a:lnTo>
                  <a:lnTo>
                    <a:pt x="1352" y="13266"/>
                  </a:lnTo>
                  <a:lnTo>
                    <a:pt x="1259" y="13143"/>
                  </a:lnTo>
                  <a:lnTo>
                    <a:pt x="1167" y="13143"/>
                  </a:lnTo>
                  <a:lnTo>
                    <a:pt x="1014" y="12959"/>
                  </a:lnTo>
                  <a:lnTo>
                    <a:pt x="891" y="12989"/>
                  </a:lnTo>
                  <a:lnTo>
                    <a:pt x="768" y="12959"/>
                  </a:lnTo>
                  <a:lnTo>
                    <a:pt x="768" y="13051"/>
                  </a:lnTo>
                  <a:close/>
                  <a:moveTo>
                    <a:pt x="0" y="13081"/>
                  </a:moveTo>
                  <a:lnTo>
                    <a:pt x="154" y="13266"/>
                  </a:lnTo>
                  <a:lnTo>
                    <a:pt x="338" y="13266"/>
                  </a:lnTo>
                  <a:lnTo>
                    <a:pt x="492" y="13358"/>
                  </a:lnTo>
                  <a:lnTo>
                    <a:pt x="676" y="13235"/>
                  </a:lnTo>
                  <a:lnTo>
                    <a:pt x="492" y="13081"/>
                  </a:lnTo>
                  <a:lnTo>
                    <a:pt x="246" y="12989"/>
                  </a:lnTo>
                  <a:lnTo>
                    <a:pt x="62" y="12989"/>
                  </a:lnTo>
                  <a:close/>
                  <a:moveTo>
                    <a:pt x="6326" y="19929"/>
                  </a:moveTo>
                  <a:lnTo>
                    <a:pt x="6295" y="20052"/>
                  </a:lnTo>
                  <a:lnTo>
                    <a:pt x="6357" y="20082"/>
                  </a:lnTo>
                  <a:lnTo>
                    <a:pt x="6418" y="19990"/>
                  </a:lnTo>
                  <a:lnTo>
                    <a:pt x="6387" y="19929"/>
                  </a:lnTo>
                  <a:lnTo>
                    <a:pt x="6326" y="19929"/>
                  </a:lnTo>
                  <a:close/>
                  <a:moveTo>
                    <a:pt x="6326" y="20666"/>
                  </a:moveTo>
                  <a:lnTo>
                    <a:pt x="6449" y="20696"/>
                  </a:lnTo>
                  <a:lnTo>
                    <a:pt x="6510" y="20727"/>
                  </a:lnTo>
                  <a:lnTo>
                    <a:pt x="6786" y="20727"/>
                  </a:lnTo>
                  <a:lnTo>
                    <a:pt x="6909" y="20789"/>
                  </a:lnTo>
                  <a:lnTo>
                    <a:pt x="6971" y="20850"/>
                  </a:lnTo>
                  <a:lnTo>
                    <a:pt x="7001" y="20727"/>
                  </a:lnTo>
                  <a:lnTo>
                    <a:pt x="6879" y="20635"/>
                  </a:lnTo>
                  <a:lnTo>
                    <a:pt x="6694" y="20574"/>
                  </a:lnTo>
                  <a:lnTo>
                    <a:pt x="6602" y="20635"/>
                  </a:lnTo>
                  <a:lnTo>
                    <a:pt x="6449" y="20543"/>
                  </a:lnTo>
                  <a:lnTo>
                    <a:pt x="6357" y="20543"/>
                  </a:lnTo>
                  <a:lnTo>
                    <a:pt x="6295" y="20604"/>
                  </a:lnTo>
                  <a:lnTo>
                    <a:pt x="6326" y="20666"/>
                  </a:lnTo>
                  <a:close/>
                  <a:moveTo>
                    <a:pt x="6541" y="20911"/>
                  </a:moveTo>
                  <a:lnTo>
                    <a:pt x="6572" y="20942"/>
                  </a:lnTo>
                  <a:lnTo>
                    <a:pt x="6633" y="20942"/>
                  </a:lnTo>
                  <a:lnTo>
                    <a:pt x="6602" y="20881"/>
                  </a:lnTo>
                  <a:lnTo>
                    <a:pt x="6541" y="20881"/>
                  </a:lnTo>
                  <a:close/>
                  <a:moveTo>
                    <a:pt x="6572" y="21955"/>
                  </a:moveTo>
                  <a:lnTo>
                    <a:pt x="6633" y="22048"/>
                  </a:lnTo>
                  <a:lnTo>
                    <a:pt x="6725" y="22048"/>
                  </a:lnTo>
                  <a:lnTo>
                    <a:pt x="6786" y="22140"/>
                  </a:lnTo>
                  <a:lnTo>
                    <a:pt x="6909" y="22078"/>
                  </a:lnTo>
                  <a:lnTo>
                    <a:pt x="6848" y="21986"/>
                  </a:lnTo>
                  <a:lnTo>
                    <a:pt x="6694" y="21894"/>
                  </a:lnTo>
                  <a:lnTo>
                    <a:pt x="6602" y="21894"/>
                  </a:lnTo>
                  <a:lnTo>
                    <a:pt x="6572" y="21955"/>
                  </a:lnTo>
                  <a:close/>
                  <a:moveTo>
                    <a:pt x="6418" y="22355"/>
                  </a:moveTo>
                  <a:lnTo>
                    <a:pt x="6449" y="22416"/>
                  </a:lnTo>
                  <a:lnTo>
                    <a:pt x="6572" y="22447"/>
                  </a:lnTo>
                  <a:lnTo>
                    <a:pt x="6694" y="22355"/>
                  </a:lnTo>
                  <a:lnTo>
                    <a:pt x="6510" y="22324"/>
                  </a:lnTo>
                  <a:lnTo>
                    <a:pt x="6449" y="22293"/>
                  </a:lnTo>
                  <a:close/>
                  <a:moveTo>
                    <a:pt x="6633" y="22999"/>
                  </a:moveTo>
                  <a:lnTo>
                    <a:pt x="6694" y="22999"/>
                  </a:lnTo>
                  <a:lnTo>
                    <a:pt x="6756" y="22969"/>
                  </a:lnTo>
                  <a:lnTo>
                    <a:pt x="6694" y="22846"/>
                  </a:lnTo>
                  <a:lnTo>
                    <a:pt x="6664" y="22754"/>
                  </a:lnTo>
                  <a:lnTo>
                    <a:pt x="6633" y="22815"/>
                  </a:lnTo>
                  <a:lnTo>
                    <a:pt x="6633" y="22999"/>
                  </a:lnTo>
                  <a:close/>
                  <a:moveTo>
                    <a:pt x="6848" y="23184"/>
                  </a:moveTo>
                  <a:lnTo>
                    <a:pt x="6879" y="23245"/>
                  </a:lnTo>
                  <a:lnTo>
                    <a:pt x="6909" y="23245"/>
                  </a:lnTo>
                  <a:lnTo>
                    <a:pt x="6909" y="23184"/>
                  </a:lnTo>
                  <a:lnTo>
                    <a:pt x="6848" y="23184"/>
                  </a:lnTo>
                  <a:close/>
                  <a:moveTo>
                    <a:pt x="6387" y="23276"/>
                  </a:moveTo>
                  <a:lnTo>
                    <a:pt x="6418" y="23245"/>
                  </a:lnTo>
                  <a:lnTo>
                    <a:pt x="6387" y="23184"/>
                  </a:lnTo>
                  <a:lnTo>
                    <a:pt x="6357" y="23245"/>
                  </a:lnTo>
                  <a:lnTo>
                    <a:pt x="6357" y="23276"/>
                  </a:lnTo>
                  <a:close/>
                  <a:moveTo>
                    <a:pt x="6602" y="23245"/>
                  </a:moveTo>
                  <a:lnTo>
                    <a:pt x="6633" y="23276"/>
                  </a:lnTo>
                  <a:lnTo>
                    <a:pt x="6694" y="23214"/>
                  </a:lnTo>
                  <a:lnTo>
                    <a:pt x="6602" y="23184"/>
                  </a:lnTo>
                  <a:close/>
                  <a:moveTo>
                    <a:pt x="6510" y="23460"/>
                  </a:moveTo>
                  <a:lnTo>
                    <a:pt x="6602" y="23399"/>
                  </a:lnTo>
                  <a:lnTo>
                    <a:pt x="6602" y="23368"/>
                  </a:lnTo>
                  <a:lnTo>
                    <a:pt x="6510" y="23368"/>
                  </a:lnTo>
                  <a:close/>
                  <a:moveTo>
                    <a:pt x="6633" y="23736"/>
                  </a:moveTo>
                  <a:lnTo>
                    <a:pt x="6664" y="23675"/>
                  </a:lnTo>
                  <a:lnTo>
                    <a:pt x="6572" y="23675"/>
                  </a:lnTo>
                  <a:lnTo>
                    <a:pt x="6479" y="23675"/>
                  </a:lnTo>
                  <a:lnTo>
                    <a:pt x="6510" y="23736"/>
                  </a:lnTo>
                  <a:close/>
                  <a:moveTo>
                    <a:pt x="6756" y="23859"/>
                  </a:moveTo>
                  <a:lnTo>
                    <a:pt x="6817" y="23859"/>
                  </a:lnTo>
                  <a:lnTo>
                    <a:pt x="6879" y="23767"/>
                  </a:lnTo>
                  <a:lnTo>
                    <a:pt x="6786" y="23736"/>
                  </a:lnTo>
                  <a:lnTo>
                    <a:pt x="6694" y="23828"/>
                  </a:lnTo>
                  <a:cubicBezTo>
                    <a:pt x="6694" y="23828"/>
                    <a:pt x="6725" y="23859"/>
                    <a:pt x="6756" y="23859"/>
                  </a:cubicBezTo>
                  <a:close/>
                  <a:moveTo>
                    <a:pt x="6234" y="24289"/>
                  </a:moveTo>
                  <a:lnTo>
                    <a:pt x="6357" y="24228"/>
                  </a:lnTo>
                  <a:lnTo>
                    <a:pt x="6418" y="24228"/>
                  </a:lnTo>
                  <a:lnTo>
                    <a:pt x="6418" y="24136"/>
                  </a:lnTo>
                  <a:lnTo>
                    <a:pt x="6264" y="24136"/>
                  </a:lnTo>
                  <a:lnTo>
                    <a:pt x="6203" y="24228"/>
                  </a:lnTo>
                  <a:lnTo>
                    <a:pt x="6234" y="24258"/>
                  </a:lnTo>
                  <a:close/>
                  <a:moveTo>
                    <a:pt x="6510" y="24535"/>
                  </a:moveTo>
                  <a:lnTo>
                    <a:pt x="6756" y="24350"/>
                  </a:lnTo>
                  <a:lnTo>
                    <a:pt x="6909" y="24197"/>
                  </a:lnTo>
                  <a:lnTo>
                    <a:pt x="6909" y="24105"/>
                  </a:lnTo>
                  <a:lnTo>
                    <a:pt x="6786" y="24105"/>
                  </a:lnTo>
                  <a:lnTo>
                    <a:pt x="6633" y="24228"/>
                  </a:lnTo>
                  <a:lnTo>
                    <a:pt x="6541" y="24228"/>
                  </a:lnTo>
                  <a:lnTo>
                    <a:pt x="6479" y="24350"/>
                  </a:lnTo>
                  <a:lnTo>
                    <a:pt x="6418" y="24381"/>
                  </a:lnTo>
                  <a:lnTo>
                    <a:pt x="6418" y="24473"/>
                  </a:lnTo>
                  <a:lnTo>
                    <a:pt x="6418" y="24565"/>
                  </a:lnTo>
                  <a:lnTo>
                    <a:pt x="6449" y="24565"/>
                  </a:lnTo>
                  <a:lnTo>
                    <a:pt x="6479" y="24535"/>
                  </a:lnTo>
                  <a:close/>
                  <a:moveTo>
                    <a:pt x="6756" y="24504"/>
                  </a:moveTo>
                  <a:lnTo>
                    <a:pt x="6817" y="24504"/>
                  </a:lnTo>
                  <a:lnTo>
                    <a:pt x="6879" y="24443"/>
                  </a:lnTo>
                  <a:lnTo>
                    <a:pt x="6879" y="24381"/>
                  </a:lnTo>
                  <a:lnTo>
                    <a:pt x="6756" y="24504"/>
                  </a:lnTo>
                  <a:close/>
                  <a:moveTo>
                    <a:pt x="6664" y="24658"/>
                  </a:moveTo>
                  <a:lnTo>
                    <a:pt x="6756" y="24627"/>
                  </a:lnTo>
                  <a:lnTo>
                    <a:pt x="6725" y="24565"/>
                  </a:lnTo>
                  <a:lnTo>
                    <a:pt x="6633" y="24596"/>
                  </a:lnTo>
                  <a:lnTo>
                    <a:pt x="6633" y="24658"/>
                  </a:lnTo>
                  <a:close/>
                  <a:moveTo>
                    <a:pt x="6418" y="24750"/>
                  </a:moveTo>
                  <a:lnTo>
                    <a:pt x="6510" y="24658"/>
                  </a:lnTo>
                  <a:lnTo>
                    <a:pt x="6449" y="24627"/>
                  </a:lnTo>
                  <a:lnTo>
                    <a:pt x="6387" y="24658"/>
                  </a:lnTo>
                  <a:lnTo>
                    <a:pt x="6387" y="24719"/>
                  </a:lnTo>
                  <a:lnTo>
                    <a:pt x="6418" y="24719"/>
                  </a:lnTo>
                  <a:close/>
                  <a:moveTo>
                    <a:pt x="6142" y="25302"/>
                  </a:moveTo>
                  <a:lnTo>
                    <a:pt x="6142" y="25425"/>
                  </a:lnTo>
                  <a:lnTo>
                    <a:pt x="6264" y="25425"/>
                  </a:lnTo>
                  <a:lnTo>
                    <a:pt x="6387" y="25272"/>
                  </a:lnTo>
                  <a:lnTo>
                    <a:pt x="6541" y="25210"/>
                  </a:lnTo>
                  <a:lnTo>
                    <a:pt x="6572" y="25149"/>
                  </a:lnTo>
                  <a:lnTo>
                    <a:pt x="6510" y="25087"/>
                  </a:lnTo>
                  <a:lnTo>
                    <a:pt x="6449" y="25149"/>
                  </a:lnTo>
                  <a:lnTo>
                    <a:pt x="6264" y="25149"/>
                  </a:lnTo>
                  <a:lnTo>
                    <a:pt x="6234" y="25241"/>
                  </a:lnTo>
                  <a:cubicBezTo>
                    <a:pt x="6203" y="25241"/>
                    <a:pt x="6172" y="25272"/>
                    <a:pt x="6172" y="25272"/>
                  </a:cubicBezTo>
                  <a:close/>
                  <a:moveTo>
                    <a:pt x="6019" y="25794"/>
                  </a:moveTo>
                  <a:lnTo>
                    <a:pt x="6080" y="25916"/>
                  </a:lnTo>
                  <a:lnTo>
                    <a:pt x="6172" y="25947"/>
                  </a:lnTo>
                  <a:lnTo>
                    <a:pt x="6203" y="25886"/>
                  </a:lnTo>
                  <a:lnTo>
                    <a:pt x="6111" y="25763"/>
                  </a:lnTo>
                  <a:lnTo>
                    <a:pt x="6019" y="25763"/>
                  </a:lnTo>
                  <a:close/>
                  <a:moveTo>
                    <a:pt x="9673" y="44893"/>
                  </a:moveTo>
                  <a:lnTo>
                    <a:pt x="9765" y="44739"/>
                  </a:lnTo>
                  <a:lnTo>
                    <a:pt x="9888" y="44739"/>
                  </a:lnTo>
                  <a:lnTo>
                    <a:pt x="9949" y="44801"/>
                  </a:lnTo>
                  <a:lnTo>
                    <a:pt x="9888" y="44893"/>
                  </a:lnTo>
                  <a:lnTo>
                    <a:pt x="9796" y="44893"/>
                  </a:lnTo>
                  <a:lnTo>
                    <a:pt x="9734" y="44923"/>
                  </a:lnTo>
                  <a:lnTo>
                    <a:pt x="9673" y="44893"/>
                  </a:lnTo>
                  <a:close/>
                  <a:moveTo>
                    <a:pt x="8782" y="44371"/>
                  </a:moveTo>
                  <a:lnTo>
                    <a:pt x="8844" y="44371"/>
                  </a:lnTo>
                  <a:lnTo>
                    <a:pt x="8844" y="44309"/>
                  </a:lnTo>
                  <a:lnTo>
                    <a:pt x="8936" y="44186"/>
                  </a:lnTo>
                  <a:lnTo>
                    <a:pt x="8936" y="44094"/>
                  </a:lnTo>
                  <a:lnTo>
                    <a:pt x="8875" y="44094"/>
                  </a:lnTo>
                  <a:lnTo>
                    <a:pt x="8844" y="44156"/>
                  </a:lnTo>
                  <a:lnTo>
                    <a:pt x="8752" y="44217"/>
                  </a:lnTo>
                  <a:lnTo>
                    <a:pt x="8782" y="44371"/>
                  </a:lnTo>
                  <a:close/>
                  <a:moveTo>
                    <a:pt x="8168" y="43296"/>
                  </a:moveTo>
                  <a:lnTo>
                    <a:pt x="8199" y="43327"/>
                  </a:lnTo>
                  <a:lnTo>
                    <a:pt x="8322" y="43327"/>
                  </a:lnTo>
                  <a:lnTo>
                    <a:pt x="8414" y="43265"/>
                  </a:lnTo>
                  <a:lnTo>
                    <a:pt x="8383" y="43204"/>
                  </a:lnTo>
                  <a:lnTo>
                    <a:pt x="8260" y="43204"/>
                  </a:lnTo>
                  <a:lnTo>
                    <a:pt x="8168" y="43296"/>
                  </a:lnTo>
                  <a:close/>
                  <a:moveTo>
                    <a:pt x="7861" y="43235"/>
                  </a:moveTo>
                  <a:lnTo>
                    <a:pt x="7892" y="43327"/>
                  </a:lnTo>
                  <a:lnTo>
                    <a:pt x="7984" y="43327"/>
                  </a:lnTo>
                  <a:lnTo>
                    <a:pt x="7984" y="43265"/>
                  </a:lnTo>
                  <a:lnTo>
                    <a:pt x="7923" y="43204"/>
                  </a:lnTo>
                  <a:lnTo>
                    <a:pt x="7861" y="43235"/>
                  </a:lnTo>
                  <a:close/>
                  <a:moveTo>
                    <a:pt x="6971" y="43357"/>
                  </a:moveTo>
                  <a:lnTo>
                    <a:pt x="6971" y="43388"/>
                  </a:lnTo>
                  <a:lnTo>
                    <a:pt x="7063" y="43388"/>
                  </a:lnTo>
                  <a:lnTo>
                    <a:pt x="7094" y="43480"/>
                  </a:lnTo>
                  <a:lnTo>
                    <a:pt x="7216" y="43419"/>
                  </a:lnTo>
                  <a:lnTo>
                    <a:pt x="7155" y="43327"/>
                  </a:lnTo>
                  <a:lnTo>
                    <a:pt x="7032" y="43296"/>
                  </a:lnTo>
                  <a:lnTo>
                    <a:pt x="6971" y="43327"/>
                  </a:lnTo>
                  <a:close/>
                  <a:moveTo>
                    <a:pt x="5804" y="38291"/>
                  </a:moveTo>
                  <a:lnTo>
                    <a:pt x="5896" y="38291"/>
                  </a:lnTo>
                  <a:lnTo>
                    <a:pt x="6019" y="38199"/>
                  </a:lnTo>
                  <a:lnTo>
                    <a:pt x="6142" y="38015"/>
                  </a:lnTo>
                  <a:lnTo>
                    <a:pt x="6050" y="38045"/>
                  </a:lnTo>
                  <a:lnTo>
                    <a:pt x="5988" y="38137"/>
                  </a:lnTo>
                  <a:lnTo>
                    <a:pt x="5804" y="38291"/>
                  </a:lnTo>
                  <a:close/>
                  <a:moveTo>
                    <a:pt x="5804" y="38107"/>
                  </a:moveTo>
                  <a:lnTo>
                    <a:pt x="5804" y="38168"/>
                  </a:lnTo>
                  <a:lnTo>
                    <a:pt x="5865" y="38137"/>
                  </a:lnTo>
                  <a:lnTo>
                    <a:pt x="5957" y="38076"/>
                  </a:lnTo>
                  <a:lnTo>
                    <a:pt x="6019" y="37984"/>
                  </a:lnTo>
                  <a:lnTo>
                    <a:pt x="5957" y="37984"/>
                  </a:lnTo>
                  <a:lnTo>
                    <a:pt x="5804" y="38107"/>
                  </a:lnTo>
                  <a:close/>
                  <a:moveTo>
                    <a:pt x="5128" y="36418"/>
                  </a:moveTo>
                  <a:lnTo>
                    <a:pt x="5067" y="36510"/>
                  </a:lnTo>
                  <a:lnTo>
                    <a:pt x="5098" y="36510"/>
                  </a:lnTo>
                  <a:lnTo>
                    <a:pt x="5251" y="36479"/>
                  </a:lnTo>
                  <a:lnTo>
                    <a:pt x="5220" y="36418"/>
                  </a:lnTo>
                  <a:lnTo>
                    <a:pt x="5159" y="36418"/>
                  </a:lnTo>
                  <a:lnTo>
                    <a:pt x="5128" y="36418"/>
                  </a:lnTo>
                  <a:close/>
                  <a:moveTo>
                    <a:pt x="5036" y="36203"/>
                  </a:moveTo>
                  <a:lnTo>
                    <a:pt x="5098" y="36295"/>
                  </a:lnTo>
                  <a:lnTo>
                    <a:pt x="5220" y="36295"/>
                  </a:lnTo>
                  <a:lnTo>
                    <a:pt x="5220" y="36172"/>
                  </a:lnTo>
                  <a:lnTo>
                    <a:pt x="5128" y="36142"/>
                  </a:lnTo>
                  <a:lnTo>
                    <a:pt x="5036" y="36203"/>
                  </a:lnTo>
                  <a:close/>
                  <a:moveTo>
                    <a:pt x="5128" y="34606"/>
                  </a:moveTo>
                  <a:lnTo>
                    <a:pt x="5282" y="34637"/>
                  </a:lnTo>
                  <a:lnTo>
                    <a:pt x="5374" y="34576"/>
                  </a:lnTo>
                  <a:lnTo>
                    <a:pt x="5282" y="34545"/>
                  </a:lnTo>
                  <a:lnTo>
                    <a:pt x="5159" y="34606"/>
                  </a:lnTo>
                  <a:close/>
                  <a:moveTo>
                    <a:pt x="5220" y="34453"/>
                  </a:moveTo>
                  <a:lnTo>
                    <a:pt x="5282" y="34483"/>
                  </a:lnTo>
                  <a:lnTo>
                    <a:pt x="5405" y="34483"/>
                  </a:lnTo>
                  <a:lnTo>
                    <a:pt x="5497" y="34422"/>
                  </a:lnTo>
                  <a:lnTo>
                    <a:pt x="5343" y="34361"/>
                  </a:lnTo>
                  <a:lnTo>
                    <a:pt x="5220" y="34391"/>
                  </a:lnTo>
                  <a:close/>
                  <a:moveTo>
                    <a:pt x="4913" y="34361"/>
                  </a:moveTo>
                  <a:lnTo>
                    <a:pt x="4944" y="34453"/>
                  </a:lnTo>
                  <a:lnTo>
                    <a:pt x="5036" y="34422"/>
                  </a:lnTo>
                  <a:lnTo>
                    <a:pt x="5006" y="34361"/>
                  </a:lnTo>
                  <a:lnTo>
                    <a:pt x="4944" y="34361"/>
                  </a:lnTo>
                  <a:lnTo>
                    <a:pt x="4913" y="34361"/>
                  </a:lnTo>
                  <a:close/>
                  <a:moveTo>
                    <a:pt x="5343" y="32948"/>
                  </a:moveTo>
                  <a:lnTo>
                    <a:pt x="5313" y="33010"/>
                  </a:lnTo>
                  <a:lnTo>
                    <a:pt x="5343" y="33040"/>
                  </a:lnTo>
                  <a:lnTo>
                    <a:pt x="5435" y="33040"/>
                  </a:lnTo>
                  <a:lnTo>
                    <a:pt x="5528" y="32948"/>
                  </a:lnTo>
                  <a:lnTo>
                    <a:pt x="5528" y="32887"/>
                  </a:lnTo>
                  <a:lnTo>
                    <a:pt x="5435" y="32887"/>
                  </a:lnTo>
                  <a:lnTo>
                    <a:pt x="5343" y="32979"/>
                  </a:lnTo>
                  <a:close/>
                  <a:moveTo>
                    <a:pt x="6664" y="32395"/>
                  </a:moveTo>
                  <a:lnTo>
                    <a:pt x="6786" y="32457"/>
                  </a:lnTo>
                  <a:lnTo>
                    <a:pt x="7001" y="32426"/>
                  </a:lnTo>
                  <a:lnTo>
                    <a:pt x="7001" y="32334"/>
                  </a:lnTo>
                  <a:lnTo>
                    <a:pt x="6786" y="32273"/>
                  </a:lnTo>
                  <a:lnTo>
                    <a:pt x="6664" y="32334"/>
                  </a:lnTo>
                  <a:close/>
                  <a:moveTo>
                    <a:pt x="6142" y="31628"/>
                  </a:moveTo>
                  <a:lnTo>
                    <a:pt x="6142" y="31689"/>
                  </a:lnTo>
                  <a:lnTo>
                    <a:pt x="6203" y="31751"/>
                  </a:lnTo>
                  <a:lnTo>
                    <a:pt x="6418" y="31689"/>
                  </a:lnTo>
                  <a:lnTo>
                    <a:pt x="6387" y="31597"/>
                  </a:lnTo>
                  <a:lnTo>
                    <a:pt x="6264" y="31597"/>
                  </a:lnTo>
                  <a:lnTo>
                    <a:pt x="6172" y="31628"/>
                  </a:lnTo>
                  <a:close/>
                  <a:moveTo>
                    <a:pt x="6786" y="31566"/>
                  </a:moveTo>
                  <a:lnTo>
                    <a:pt x="6848" y="31628"/>
                  </a:lnTo>
                  <a:lnTo>
                    <a:pt x="6971" y="31628"/>
                  </a:lnTo>
                  <a:lnTo>
                    <a:pt x="7063" y="31597"/>
                  </a:lnTo>
                  <a:lnTo>
                    <a:pt x="6940" y="31536"/>
                  </a:lnTo>
                  <a:lnTo>
                    <a:pt x="6786" y="31566"/>
                  </a:lnTo>
                  <a:close/>
                  <a:moveTo>
                    <a:pt x="6418" y="31444"/>
                  </a:moveTo>
                  <a:lnTo>
                    <a:pt x="6602" y="31536"/>
                  </a:lnTo>
                  <a:lnTo>
                    <a:pt x="6725" y="31536"/>
                  </a:lnTo>
                  <a:lnTo>
                    <a:pt x="6817" y="31474"/>
                  </a:lnTo>
                  <a:lnTo>
                    <a:pt x="6725" y="31413"/>
                  </a:lnTo>
                  <a:lnTo>
                    <a:pt x="6572" y="31382"/>
                  </a:lnTo>
                  <a:lnTo>
                    <a:pt x="6418" y="31413"/>
                  </a:lnTo>
                  <a:lnTo>
                    <a:pt x="6418" y="31474"/>
                  </a:lnTo>
                  <a:close/>
                  <a:moveTo>
                    <a:pt x="7861" y="28250"/>
                  </a:moveTo>
                  <a:lnTo>
                    <a:pt x="7892" y="28373"/>
                  </a:lnTo>
                  <a:lnTo>
                    <a:pt x="7984" y="28434"/>
                  </a:lnTo>
                  <a:lnTo>
                    <a:pt x="8015" y="28342"/>
                  </a:lnTo>
                  <a:lnTo>
                    <a:pt x="7953" y="28281"/>
                  </a:lnTo>
                  <a:close/>
                  <a:moveTo>
                    <a:pt x="7769" y="27851"/>
                  </a:moveTo>
                  <a:lnTo>
                    <a:pt x="7708" y="27943"/>
                  </a:lnTo>
                  <a:lnTo>
                    <a:pt x="7892" y="28066"/>
                  </a:lnTo>
                  <a:lnTo>
                    <a:pt x="7953" y="28066"/>
                  </a:lnTo>
                  <a:lnTo>
                    <a:pt x="7923" y="27912"/>
                  </a:lnTo>
                  <a:lnTo>
                    <a:pt x="7769" y="27882"/>
                  </a:lnTo>
                  <a:close/>
                  <a:moveTo>
                    <a:pt x="7309" y="26746"/>
                  </a:moveTo>
                  <a:lnTo>
                    <a:pt x="7431" y="26746"/>
                  </a:lnTo>
                  <a:lnTo>
                    <a:pt x="7554" y="26623"/>
                  </a:lnTo>
                  <a:lnTo>
                    <a:pt x="7677" y="26592"/>
                  </a:lnTo>
                  <a:lnTo>
                    <a:pt x="7677" y="26531"/>
                  </a:lnTo>
                  <a:lnTo>
                    <a:pt x="7523" y="26531"/>
                  </a:lnTo>
                  <a:lnTo>
                    <a:pt x="7431" y="26438"/>
                  </a:lnTo>
                  <a:lnTo>
                    <a:pt x="7309" y="26531"/>
                  </a:lnTo>
                  <a:lnTo>
                    <a:pt x="7278" y="26653"/>
                  </a:lnTo>
                  <a:lnTo>
                    <a:pt x="7309" y="26746"/>
                  </a:lnTo>
                  <a:close/>
                  <a:moveTo>
                    <a:pt x="7309" y="27360"/>
                  </a:moveTo>
                  <a:lnTo>
                    <a:pt x="7370" y="27421"/>
                  </a:lnTo>
                  <a:lnTo>
                    <a:pt x="7523" y="27421"/>
                  </a:lnTo>
                  <a:lnTo>
                    <a:pt x="7677" y="27298"/>
                  </a:lnTo>
                  <a:lnTo>
                    <a:pt x="7646" y="27114"/>
                  </a:lnTo>
                  <a:lnTo>
                    <a:pt x="7493" y="27053"/>
                  </a:lnTo>
                  <a:lnTo>
                    <a:pt x="7370" y="27114"/>
                  </a:lnTo>
                  <a:lnTo>
                    <a:pt x="7339" y="27360"/>
                  </a:lnTo>
                  <a:close/>
                  <a:moveTo>
                    <a:pt x="6786" y="27421"/>
                  </a:moveTo>
                  <a:lnTo>
                    <a:pt x="6940" y="27482"/>
                  </a:lnTo>
                  <a:lnTo>
                    <a:pt x="7032" y="27360"/>
                  </a:lnTo>
                  <a:lnTo>
                    <a:pt x="7032" y="27268"/>
                  </a:lnTo>
                  <a:lnTo>
                    <a:pt x="7094" y="27022"/>
                  </a:lnTo>
                  <a:lnTo>
                    <a:pt x="6879" y="27145"/>
                  </a:lnTo>
                  <a:lnTo>
                    <a:pt x="6786" y="27237"/>
                  </a:lnTo>
                  <a:lnTo>
                    <a:pt x="6786" y="27421"/>
                  </a:lnTo>
                  <a:close/>
                  <a:moveTo>
                    <a:pt x="5804" y="28189"/>
                  </a:moveTo>
                  <a:lnTo>
                    <a:pt x="5742" y="28250"/>
                  </a:lnTo>
                  <a:lnTo>
                    <a:pt x="5835" y="28404"/>
                  </a:lnTo>
                  <a:lnTo>
                    <a:pt x="5957" y="28434"/>
                  </a:lnTo>
                  <a:lnTo>
                    <a:pt x="5988" y="28342"/>
                  </a:lnTo>
                  <a:lnTo>
                    <a:pt x="5896" y="28189"/>
                  </a:lnTo>
                  <a:close/>
                  <a:moveTo>
                    <a:pt x="7708" y="29755"/>
                  </a:moveTo>
                  <a:lnTo>
                    <a:pt x="7708" y="29816"/>
                  </a:lnTo>
                  <a:lnTo>
                    <a:pt x="7800" y="29816"/>
                  </a:lnTo>
                  <a:lnTo>
                    <a:pt x="7800" y="29908"/>
                  </a:lnTo>
                  <a:lnTo>
                    <a:pt x="7769" y="30062"/>
                  </a:lnTo>
                  <a:lnTo>
                    <a:pt x="7831" y="30123"/>
                  </a:lnTo>
                  <a:lnTo>
                    <a:pt x="7923" y="30062"/>
                  </a:lnTo>
                  <a:lnTo>
                    <a:pt x="7984" y="29816"/>
                  </a:lnTo>
                  <a:lnTo>
                    <a:pt x="8107" y="29724"/>
                  </a:lnTo>
                  <a:lnTo>
                    <a:pt x="8076" y="29663"/>
                  </a:lnTo>
                  <a:lnTo>
                    <a:pt x="7984" y="29663"/>
                  </a:lnTo>
                  <a:lnTo>
                    <a:pt x="7831" y="29663"/>
                  </a:lnTo>
                  <a:lnTo>
                    <a:pt x="7708" y="29755"/>
                  </a:lnTo>
                  <a:close/>
                  <a:moveTo>
                    <a:pt x="5773" y="30307"/>
                  </a:moveTo>
                  <a:lnTo>
                    <a:pt x="5865" y="30369"/>
                  </a:lnTo>
                  <a:lnTo>
                    <a:pt x="6111" y="30400"/>
                  </a:lnTo>
                  <a:lnTo>
                    <a:pt x="6142" y="30522"/>
                  </a:lnTo>
                  <a:lnTo>
                    <a:pt x="6295" y="30553"/>
                  </a:lnTo>
                  <a:lnTo>
                    <a:pt x="6387" y="30461"/>
                  </a:lnTo>
                  <a:lnTo>
                    <a:pt x="6848" y="30400"/>
                  </a:lnTo>
                  <a:lnTo>
                    <a:pt x="7094" y="30400"/>
                  </a:lnTo>
                  <a:lnTo>
                    <a:pt x="7370" y="30123"/>
                  </a:lnTo>
                  <a:lnTo>
                    <a:pt x="7309" y="29878"/>
                  </a:lnTo>
                  <a:lnTo>
                    <a:pt x="7216" y="29693"/>
                  </a:lnTo>
                  <a:lnTo>
                    <a:pt x="7063" y="29693"/>
                  </a:lnTo>
                  <a:lnTo>
                    <a:pt x="6909" y="29601"/>
                  </a:lnTo>
                  <a:lnTo>
                    <a:pt x="6817" y="29233"/>
                  </a:lnTo>
                  <a:lnTo>
                    <a:pt x="6664" y="28956"/>
                  </a:lnTo>
                  <a:lnTo>
                    <a:pt x="6387" y="28895"/>
                  </a:lnTo>
                  <a:lnTo>
                    <a:pt x="6234" y="28741"/>
                  </a:lnTo>
                  <a:lnTo>
                    <a:pt x="5988" y="28711"/>
                  </a:lnTo>
                  <a:lnTo>
                    <a:pt x="5804" y="28619"/>
                  </a:lnTo>
                  <a:lnTo>
                    <a:pt x="5804" y="28741"/>
                  </a:lnTo>
                  <a:lnTo>
                    <a:pt x="5620" y="28926"/>
                  </a:lnTo>
                  <a:lnTo>
                    <a:pt x="5620" y="29110"/>
                  </a:lnTo>
                  <a:lnTo>
                    <a:pt x="5804" y="29202"/>
                  </a:lnTo>
                  <a:lnTo>
                    <a:pt x="5865" y="29386"/>
                  </a:lnTo>
                  <a:lnTo>
                    <a:pt x="5712" y="29263"/>
                  </a:lnTo>
                  <a:lnTo>
                    <a:pt x="5589" y="29325"/>
                  </a:lnTo>
                  <a:lnTo>
                    <a:pt x="5589" y="29448"/>
                  </a:lnTo>
                  <a:lnTo>
                    <a:pt x="5528" y="29570"/>
                  </a:lnTo>
                  <a:lnTo>
                    <a:pt x="5742" y="29724"/>
                  </a:lnTo>
                  <a:lnTo>
                    <a:pt x="5620" y="29755"/>
                  </a:lnTo>
                  <a:lnTo>
                    <a:pt x="5558" y="29816"/>
                  </a:lnTo>
                  <a:lnTo>
                    <a:pt x="5620" y="29939"/>
                  </a:lnTo>
                  <a:lnTo>
                    <a:pt x="6019" y="30031"/>
                  </a:lnTo>
                  <a:lnTo>
                    <a:pt x="6080" y="30123"/>
                  </a:lnTo>
                  <a:lnTo>
                    <a:pt x="6172" y="30154"/>
                  </a:lnTo>
                  <a:lnTo>
                    <a:pt x="6418" y="30000"/>
                  </a:lnTo>
                  <a:lnTo>
                    <a:pt x="6234" y="30215"/>
                  </a:lnTo>
                  <a:lnTo>
                    <a:pt x="6111" y="30215"/>
                  </a:lnTo>
                  <a:lnTo>
                    <a:pt x="5865" y="30123"/>
                  </a:lnTo>
                  <a:lnTo>
                    <a:pt x="5773" y="30154"/>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25" name="Google Shape;1725;p81"/>
            <p:cNvSpPr/>
            <p:nvPr/>
          </p:nvSpPr>
          <p:spPr>
            <a:xfrm>
              <a:off x="5339520" y="1065960"/>
              <a:ext cx="2297500" cy="2126491"/>
            </a:xfrm>
            <a:custGeom>
              <a:rect b="b" l="l" r="r" t="t"/>
              <a:pathLst>
                <a:path extrusionOk="0" h="66510" w="71853">
                  <a:moveTo>
                    <a:pt x="51955" y="11669"/>
                  </a:moveTo>
                  <a:lnTo>
                    <a:pt x="52078" y="11577"/>
                  </a:lnTo>
                  <a:lnTo>
                    <a:pt x="52170" y="11393"/>
                  </a:lnTo>
                  <a:lnTo>
                    <a:pt x="52446" y="11116"/>
                  </a:lnTo>
                  <a:lnTo>
                    <a:pt x="52569" y="10717"/>
                  </a:lnTo>
                  <a:lnTo>
                    <a:pt x="52661" y="10656"/>
                  </a:lnTo>
                  <a:lnTo>
                    <a:pt x="52692" y="10778"/>
                  </a:lnTo>
                  <a:lnTo>
                    <a:pt x="52600" y="10993"/>
                  </a:lnTo>
                  <a:lnTo>
                    <a:pt x="52600" y="11086"/>
                  </a:lnTo>
                  <a:lnTo>
                    <a:pt x="52753" y="11116"/>
                  </a:lnTo>
                  <a:lnTo>
                    <a:pt x="52907" y="10963"/>
                  </a:lnTo>
                  <a:lnTo>
                    <a:pt x="53060" y="10840"/>
                  </a:lnTo>
                  <a:lnTo>
                    <a:pt x="53060" y="10686"/>
                  </a:lnTo>
                  <a:lnTo>
                    <a:pt x="52907" y="10656"/>
                  </a:lnTo>
                  <a:lnTo>
                    <a:pt x="52907" y="10594"/>
                  </a:lnTo>
                  <a:lnTo>
                    <a:pt x="53060" y="10533"/>
                  </a:lnTo>
                  <a:lnTo>
                    <a:pt x="53060" y="10318"/>
                  </a:lnTo>
                  <a:lnTo>
                    <a:pt x="53030" y="10226"/>
                  </a:lnTo>
                  <a:lnTo>
                    <a:pt x="53030" y="10072"/>
                  </a:lnTo>
                  <a:lnTo>
                    <a:pt x="53245" y="9888"/>
                  </a:lnTo>
                  <a:lnTo>
                    <a:pt x="53306" y="9612"/>
                  </a:lnTo>
                  <a:lnTo>
                    <a:pt x="53459" y="9581"/>
                  </a:lnTo>
                  <a:lnTo>
                    <a:pt x="53552" y="9427"/>
                  </a:lnTo>
                  <a:lnTo>
                    <a:pt x="53552" y="9581"/>
                  </a:lnTo>
                  <a:lnTo>
                    <a:pt x="53582" y="9673"/>
                  </a:lnTo>
                  <a:lnTo>
                    <a:pt x="53459" y="9704"/>
                  </a:lnTo>
                  <a:lnTo>
                    <a:pt x="53337" y="9980"/>
                  </a:lnTo>
                  <a:lnTo>
                    <a:pt x="53214" y="10164"/>
                  </a:lnTo>
                  <a:lnTo>
                    <a:pt x="53183" y="10410"/>
                  </a:lnTo>
                  <a:lnTo>
                    <a:pt x="53245" y="10533"/>
                  </a:lnTo>
                  <a:lnTo>
                    <a:pt x="53306" y="10748"/>
                  </a:lnTo>
                  <a:lnTo>
                    <a:pt x="53398" y="10625"/>
                  </a:lnTo>
                  <a:lnTo>
                    <a:pt x="53521" y="10379"/>
                  </a:lnTo>
                  <a:lnTo>
                    <a:pt x="53828" y="10103"/>
                  </a:lnTo>
                  <a:lnTo>
                    <a:pt x="53920" y="9919"/>
                  </a:lnTo>
                  <a:lnTo>
                    <a:pt x="53920" y="9704"/>
                  </a:lnTo>
                  <a:lnTo>
                    <a:pt x="54012" y="9550"/>
                  </a:lnTo>
                  <a:lnTo>
                    <a:pt x="54135" y="9520"/>
                  </a:lnTo>
                  <a:lnTo>
                    <a:pt x="54135" y="9612"/>
                  </a:lnTo>
                  <a:lnTo>
                    <a:pt x="54104" y="9673"/>
                  </a:lnTo>
                  <a:lnTo>
                    <a:pt x="54104" y="9857"/>
                  </a:lnTo>
                  <a:lnTo>
                    <a:pt x="54227" y="9796"/>
                  </a:lnTo>
                  <a:lnTo>
                    <a:pt x="54411" y="9581"/>
                  </a:lnTo>
                  <a:lnTo>
                    <a:pt x="54565" y="9581"/>
                  </a:lnTo>
                  <a:lnTo>
                    <a:pt x="54780" y="9612"/>
                  </a:lnTo>
                  <a:lnTo>
                    <a:pt x="55056" y="9520"/>
                  </a:lnTo>
                  <a:lnTo>
                    <a:pt x="55210" y="9520"/>
                  </a:lnTo>
                  <a:lnTo>
                    <a:pt x="55333" y="9397"/>
                  </a:lnTo>
                  <a:lnTo>
                    <a:pt x="55486" y="9335"/>
                  </a:lnTo>
                  <a:lnTo>
                    <a:pt x="55547" y="9182"/>
                  </a:lnTo>
                  <a:lnTo>
                    <a:pt x="55547" y="9090"/>
                  </a:lnTo>
                  <a:lnTo>
                    <a:pt x="55578" y="8967"/>
                  </a:lnTo>
                  <a:lnTo>
                    <a:pt x="55455" y="8844"/>
                  </a:lnTo>
                  <a:lnTo>
                    <a:pt x="55547" y="8629"/>
                  </a:lnTo>
                  <a:lnTo>
                    <a:pt x="55547" y="8261"/>
                  </a:lnTo>
                  <a:lnTo>
                    <a:pt x="55455" y="8261"/>
                  </a:lnTo>
                  <a:lnTo>
                    <a:pt x="55363" y="8506"/>
                  </a:lnTo>
                  <a:lnTo>
                    <a:pt x="55179" y="8721"/>
                  </a:lnTo>
                  <a:lnTo>
                    <a:pt x="55087" y="8721"/>
                  </a:lnTo>
                  <a:lnTo>
                    <a:pt x="55087" y="8598"/>
                  </a:lnTo>
                  <a:lnTo>
                    <a:pt x="55210" y="8445"/>
                  </a:lnTo>
                  <a:lnTo>
                    <a:pt x="55363" y="8353"/>
                  </a:lnTo>
                  <a:lnTo>
                    <a:pt x="55363" y="8230"/>
                  </a:lnTo>
                  <a:lnTo>
                    <a:pt x="55179" y="8046"/>
                  </a:lnTo>
                  <a:lnTo>
                    <a:pt x="55148" y="7923"/>
                  </a:lnTo>
                  <a:lnTo>
                    <a:pt x="55087" y="7923"/>
                  </a:lnTo>
                  <a:lnTo>
                    <a:pt x="54995" y="7984"/>
                  </a:lnTo>
                  <a:lnTo>
                    <a:pt x="54964" y="8107"/>
                  </a:lnTo>
                  <a:lnTo>
                    <a:pt x="54841" y="8015"/>
                  </a:lnTo>
                  <a:lnTo>
                    <a:pt x="54718" y="8015"/>
                  </a:lnTo>
                  <a:lnTo>
                    <a:pt x="54565" y="8107"/>
                  </a:lnTo>
                  <a:lnTo>
                    <a:pt x="54442" y="8076"/>
                  </a:lnTo>
                  <a:lnTo>
                    <a:pt x="54503" y="8015"/>
                  </a:lnTo>
                  <a:lnTo>
                    <a:pt x="54872" y="7831"/>
                  </a:lnTo>
                  <a:lnTo>
                    <a:pt x="55056" y="7800"/>
                  </a:lnTo>
                  <a:lnTo>
                    <a:pt x="55333" y="7493"/>
                  </a:lnTo>
                  <a:lnTo>
                    <a:pt x="55425" y="7432"/>
                  </a:lnTo>
                  <a:lnTo>
                    <a:pt x="55578" y="7124"/>
                  </a:lnTo>
                  <a:lnTo>
                    <a:pt x="55670" y="6848"/>
                  </a:lnTo>
                  <a:lnTo>
                    <a:pt x="55609" y="6787"/>
                  </a:lnTo>
                  <a:lnTo>
                    <a:pt x="55486" y="6848"/>
                  </a:lnTo>
                  <a:lnTo>
                    <a:pt x="55394" y="6910"/>
                  </a:lnTo>
                  <a:lnTo>
                    <a:pt x="55333" y="6817"/>
                  </a:lnTo>
                  <a:lnTo>
                    <a:pt x="55394" y="6725"/>
                  </a:lnTo>
                  <a:lnTo>
                    <a:pt x="55486" y="6664"/>
                  </a:lnTo>
                  <a:lnTo>
                    <a:pt x="55609" y="6664"/>
                  </a:lnTo>
                  <a:lnTo>
                    <a:pt x="55670" y="6541"/>
                  </a:lnTo>
                  <a:lnTo>
                    <a:pt x="55670" y="6388"/>
                  </a:lnTo>
                  <a:lnTo>
                    <a:pt x="55824" y="6234"/>
                  </a:lnTo>
                  <a:lnTo>
                    <a:pt x="55824" y="6019"/>
                  </a:lnTo>
                  <a:lnTo>
                    <a:pt x="55793" y="5958"/>
                  </a:lnTo>
                  <a:lnTo>
                    <a:pt x="55793" y="5835"/>
                  </a:lnTo>
                  <a:lnTo>
                    <a:pt x="55640" y="5804"/>
                  </a:lnTo>
                  <a:lnTo>
                    <a:pt x="55486" y="5866"/>
                  </a:lnTo>
                  <a:lnTo>
                    <a:pt x="55333" y="6234"/>
                  </a:lnTo>
                  <a:lnTo>
                    <a:pt x="55271" y="6388"/>
                  </a:lnTo>
                  <a:lnTo>
                    <a:pt x="55363" y="6510"/>
                  </a:lnTo>
                  <a:lnTo>
                    <a:pt x="55240" y="6633"/>
                  </a:lnTo>
                  <a:lnTo>
                    <a:pt x="55179" y="6725"/>
                  </a:lnTo>
                  <a:lnTo>
                    <a:pt x="55118" y="6664"/>
                  </a:lnTo>
                  <a:lnTo>
                    <a:pt x="55118" y="6572"/>
                  </a:lnTo>
                  <a:lnTo>
                    <a:pt x="55056" y="6510"/>
                  </a:lnTo>
                  <a:lnTo>
                    <a:pt x="55056" y="6357"/>
                  </a:lnTo>
                  <a:lnTo>
                    <a:pt x="55210" y="6080"/>
                  </a:lnTo>
                  <a:lnTo>
                    <a:pt x="55179" y="5927"/>
                  </a:lnTo>
                  <a:lnTo>
                    <a:pt x="55179" y="5835"/>
                  </a:lnTo>
                  <a:lnTo>
                    <a:pt x="55271" y="5896"/>
                  </a:lnTo>
                  <a:lnTo>
                    <a:pt x="55363" y="5835"/>
                  </a:lnTo>
                  <a:lnTo>
                    <a:pt x="55302" y="5620"/>
                  </a:lnTo>
                  <a:lnTo>
                    <a:pt x="55210" y="5466"/>
                  </a:lnTo>
                  <a:lnTo>
                    <a:pt x="55056" y="5466"/>
                  </a:lnTo>
                  <a:lnTo>
                    <a:pt x="54872" y="5528"/>
                  </a:lnTo>
                  <a:lnTo>
                    <a:pt x="54811" y="5651"/>
                  </a:lnTo>
                  <a:lnTo>
                    <a:pt x="54780" y="5558"/>
                  </a:lnTo>
                  <a:lnTo>
                    <a:pt x="54718" y="5528"/>
                  </a:lnTo>
                  <a:lnTo>
                    <a:pt x="54749" y="5282"/>
                  </a:lnTo>
                  <a:lnTo>
                    <a:pt x="54657" y="5067"/>
                  </a:lnTo>
                  <a:lnTo>
                    <a:pt x="54688" y="4699"/>
                  </a:lnTo>
                  <a:lnTo>
                    <a:pt x="54688" y="4453"/>
                  </a:lnTo>
                  <a:lnTo>
                    <a:pt x="54780" y="4269"/>
                  </a:lnTo>
                  <a:lnTo>
                    <a:pt x="54811" y="3992"/>
                  </a:lnTo>
                  <a:lnTo>
                    <a:pt x="54780" y="3808"/>
                  </a:lnTo>
                  <a:lnTo>
                    <a:pt x="54903" y="3532"/>
                  </a:lnTo>
                  <a:lnTo>
                    <a:pt x="54903" y="3317"/>
                  </a:lnTo>
                  <a:lnTo>
                    <a:pt x="54780" y="3133"/>
                  </a:lnTo>
                  <a:lnTo>
                    <a:pt x="54718" y="2948"/>
                  </a:lnTo>
                  <a:lnTo>
                    <a:pt x="54473" y="2795"/>
                  </a:lnTo>
                  <a:lnTo>
                    <a:pt x="54442" y="2672"/>
                  </a:lnTo>
                  <a:lnTo>
                    <a:pt x="54196" y="2549"/>
                  </a:lnTo>
                  <a:lnTo>
                    <a:pt x="54135" y="2611"/>
                  </a:lnTo>
                  <a:lnTo>
                    <a:pt x="54135" y="2703"/>
                  </a:lnTo>
                  <a:lnTo>
                    <a:pt x="54074" y="2734"/>
                  </a:lnTo>
                  <a:lnTo>
                    <a:pt x="53859" y="2549"/>
                  </a:lnTo>
                  <a:lnTo>
                    <a:pt x="53674" y="2580"/>
                  </a:lnTo>
                  <a:lnTo>
                    <a:pt x="53674" y="2764"/>
                  </a:lnTo>
                  <a:lnTo>
                    <a:pt x="53552" y="2979"/>
                  </a:lnTo>
                  <a:lnTo>
                    <a:pt x="53644" y="3102"/>
                  </a:lnTo>
                  <a:lnTo>
                    <a:pt x="53828" y="3102"/>
                  </a:lnTo>
                  <a:lnTo>
                    <a:pt x="53981" y="3041"/>
                  </a:lnTo>
                  <a:lnTo>
                    <a:pt x="54166" y="3133"/>
                  </a:lnTo>
                  <a:lnTo>
                    <a:pt x="54227" y="3256"/>
                  </a:lnTo>
                  <a:lnTo>
                    <a:pt x="54381" y="3286"/>
                  </a:lnTo>
                  <a:lnTo>
                    <a:pt x="54381" y="3409"/>
                  </a:lnTo>
                  <a:lnTo>
                    <a:pt x="54104" y="3655"/>
                  </a:lnTo>
                  <a:lnTo>
                    <a:pt x="53981" y="3655"/>
                  </a:lnTo>
                  <a:lnTo>
                    <a:pt x="53828" y="3501"/>
                  </a:lnTo>
                  <a:lnTo>
                    <a:pt x="53674" y="3501"/>
                  </a:lnTo>
                  <a:lnTo>
                    <a:pt x="53521" y="3470"/>
                  </a:lnTo>
                  <a:lnTo>
                    <a:pt x="53613" y="3624"/>
                  </a:lnTo>
                  <a:lnTo>
                    <a:pt x="53705" y="3624"/>
                  </a:lnTo>
                  <a:lnTo>
                    <a:pt x="53582" y="3747"/>
                  </a:lnTo>
                  <a:lnTo>
                    <a:pt x="53459" y="3778"/>
                  </a:lnTo>
                  <a:lnTo>
                    <a:pt x="53214" y="3563"/>
                  </a:lnTo>
                  <a:lnTo>
                    <a:pt x="52968" y="3685"/>
                  </a:lnTo>
                  <a:lnTo>
                    <a:pt x="52907" y="3900"/>
                  </a:lnTo>
                  <a:lnTo>
                    <a:pt x="52784" y="3992"/>
                  </a:lnTo>
                  <a:lnTo>
                    <a:pt x="52815" y="4115"/>
                  </a:lnTo>
                  <a:lnTo>
                    <a:pt x="52937" y="4146"/>
                  </a:lnTo>
                  <a:lnTo>
                    <a:pt x="52999" y="4330"/>
                  </a:lnTo>
                  <a:lnTo>
                    <a:pt x="53183" y="4453"/>
                  </a:lnTo>
                  <a:lnTo>
                    <a:pt x="53183" y="4545"/>
                  </a:lnTo>
                  <a:lnTo>
                    <a:pt x="53060" y="4545"/>
                  </a:lnTo>
                  <a:lnTo>
                    <a:pt x="53030" y="4668"/>
                  </a:lnTo>
                  <a:lnTo>
                    <a:pt x="53091" y="4760"/>
                  </a:lnTo>
                  <a:lnTo>
                    <a:pt x="53091" y="4852"/>
                  </a:lnTo>
                  <a:lnTo>
                    <a:pt x="52999" y="4852"/>
                  </a:lnTo>
                  <a:lnTo>
                    <a:pt x="52876" y="4760"/>
                  </a:lnTo>
                  <a:lnTo>
                    <a:pt x="52723" y="4729"/>
                  </a:lnTo>
                  <a:lnTo>
                    <a:pt x="52538" y="4607"/>
                  </a:lnTo>
                  <a:lnTo>
                    <a:pt x="52415" y="4576"/>
                  </a:lnTo>
                  <a:lnTo>
                    <a:pt x="52262" y="4668"/>
                  </a:lnTo>
                  <a:lnTo>
                    <a:pt x="52262" y="4822"/>
                  </a:lnTo>
                  <a:lnTo>
                    <a:pt x="52354" y="4975"/>
                  </a:lnTo>
                  <a:lnTo>
                    <a:pt x="52293" y="5098"/>
                  </a:lnTo>
                  <a:lnTo>
                    <a:pt x="52201" y="5036"/>
                  </a:lnTo>
                  <a:lnTo>
                    <a:pt x="52201" y="4944"/>
                  </a:lnTo>
                  <a:lnTo>
                    <a:pt x="52108" y="4852"/>
                  </a:lnTo>
                  <a:lnTo>
                    <a:pt x="51924" y="4791"/>
                  </a:lnTo>
                  <a:lnTo>
                    <a:pt x="51863" y="4791"/>
                  </a:lnTo>
                  <a:lnTo>
                    <a:pt x="51740" y="4668"/>
                  </a:lnTo>
                  <a:lnTo>
                    <a:pt x="51648" y="4637"/>
                  </a:lnTo>
                  <a:lnTo>
                    <a:pt x="51586" y="4729"/>
                  </a:lnTo>
                  <a:lnTo>
                    <a:pt x="51679" y="4944"/>
                  </a:lnTo>
                  <a:lnTo>
                    <a:pt x="51648" y="5098"/>
                  </a:lnTo>
                  <a:lnTo>
                    <a:pt x="51709" y="5313"/>
                  </a:lnTo>
                  <a:lnTo>
                    <a:pt x="51832" y="5405"/>
                  </a:lnTo>
                  <a:lnTo>
                    <a:pt x="52047" y="5436"/>
                  </a:lnTo>
                  <a:lnTo>
                    <a:pt x="52108" y="5528"/>
                  </a:lnTo>
                  <a:lnTo>
                    <a:pt x="52047" y="5558"/>
                  </a:lnTo>
                  <a:lnTo>
                    <a:pt x="51863" y="5558"/>
                  </a:lnTo>
                  <a:lnTo>
                    <a:pt x="52078" y="5681"/>
                  </a:lnTo>
                  <a:lnTo>
                    <a:pt x="52139" y="5804"/>
                  </a:lnTo>
                  <a:lnTo>
                    <a:pt x="52293" y="5896"/>
                  </a:lnTo>
                  <a:lnTo>
                    <a:pt x="52508" y="5896"/>
                  </a:lnTo>
                  <a:lnTo>
                    <a:pt x="52600" y="5804"/>
                  </a:lnTo>
                  <a:lnTo>
                    <a:pt x="52661" y="5804"/>
                  </a:lnTo>
                  <a:lnTo>
                    <a:pt x="52692" y="5927"/>
                  </a:lnTo>
                  <a:lnTo>
                    <a:pt x="52538" y="6019"/>
                  </a:lnTo>
                  <a:lnTo>
                    <a:pt x="52477" y="6265"/>
                  </a:lnTo>
                  <a:lnTo>
                    <a:pt x="52385" y="6295"/>
                  </a:lnTo>
                  <a:lnTo>
                    <a:pt x="52170" y="6111"/>
                  </a:lnTo>
                  <a:lnTo>
                    <a:pt x="51740" y="6019"/>
                  </a:lnTo>
                  <a:lnTo>
                    <a:pt x="51586" y="5773"/>
                  </a:lnTo>
                  <a:lnTo>
                    <a:pt x="51464" y="5743"/>
                  </a:lnTo>
                  <a:lnTo>
                    <a:pt x="51402" y="5651"/>
                  </a:lnTo>
                  <a:lnTo>
                    <a:pt x="51341" y="5651"/>
                  </a:lnTo>
                  <a:lnTo>
                    <a:pt x="51279" y="5835"/>
                  </a:lnTo>
                  <a:lnTo>
                    <a:pt x="51310" y="5896"/>
                  </a:lnTo>
                  <a:lnTo>
                    <a:pt x="51218" y="5988"/>
                  </a:lnTo>
                  <a:lnTo>
                    <a:pt x="51310" y="6234"/>
                  </a:lnTo>
                  <a:lnTo>
                    <a:pt x="51156" y="6326"/>
                  </a:lnTo>
                  <a:lnTo>
                    <a:pt x="51064" y="6265"/>
                  </a:lnTo>
                  <a:lnTo>
                    <a:pt x="51064" y="6480"/>
                  </a:lnTo>
                  <a:lnTo>
                    <a:pt x="50972" y="6541"/>
                  </a:lnTo>
                  <a:lnTo>
                    <a:pt x="50972" y="6910"/>
                  </a:lnTo>
                  <a:lnTo>
                    <a:pt x="51095" y="7002"/>
                  </a:lnTo>
                  <a:lnTo>
                    <a:pt x="51341" y="7002"/>
                  </a:lnTo>
                  <a:lnTo>
                    <a:pt x="51464" y="7063"/>
                  </a:lnTo>
                  <a:lnTo>
                    <a:pt x="51617" y="7032"/>
                  </a:lnTo>
                  <a:lnTo>
                    <a:pt x="51617" y="7094"/>
                  </a:lnTo>
                  <a:lnTo>
                    <a:pt x="51525" y="7155"/>
                  </a:lnTo>
                  <a:lnTo>
                    <a:pt x="51341" y="7094"/>
                  </a:lnTo>
                  <a:lnTo>
                    <a:pt x="51095" y="7094"/>
                  </a:lnTo>
                  <a:lnTo>
                    <a:pt x="51003" y="7063"/>
                  </a:lnTo>
                  <a:lnTo>
                    <a:pt x="50849" y="7063"/>
                  </a:lnTo>
                  <a:lnTo>
                    <a:pt x="50634" y="7339"/>
                  </a:lnTo>
                  <a:lnTo>
                    <a:pt x="50604" y="7462"/>
                  </a:lnTo>
                  <a:lnTo>
                    <a:pt x="50696" y="7585"/>
                  </a:lnTo>
                  <a:lnTo>
                    <a:pt x="50665" y="7677"/>
                  </a:lnTo>
                  <a:lnTo>
                    <a:pt x="50573" y="7708"/>
                  </a:lnTo>
                  <a:lnTo>
                    <a:pt x="50573" y="7831"/>
                  </a:lnTo>
                  <a:lnTo>
                    <a:pt x="50665" y="7923"/>
                  </a:lnTo>
                  <a:lnTo>
                    <a:pt x="50788" y="7861"/>
                  </a:lnTo>
                  <a:lnTo>
                    <a:pt x="50972" y="7861"/>
                  </a:lnTo>
                  <a:lnTo>
                    <a:pt x="51126" y="7708"/>
                  </a:lnTo>
                  <a:lnTo>
                    <a:pt x="51187" y="7800"/>
                  </a:lnTo>
                  <a:lnTo>
                    <a:pt x="51187" y="7923"/>
                  </a:lnTo>
                  <a:lnTo>
                    <a:pt x="51034" y="7923"/>
                  </a:lnTo>
                  <a:lnTo>
                    <a:pt x="50942" y="8107"/>
                  </a:lnTo>
                  <a:lnTo>
                    <a:pt x="51003" y="8168"/>
                  </a:lnTo>
                  <a:lnTo>
                    <a:pt x="51126" y="8168"/>
                  </a:lnTo>
                  <a:lnTo>
                    <a:pt x="51249" y="8046"/>
                  </a:lnTo>
                  <a:lnTo>
                    <a:pt x="51341" y="8046"/>
                  </a:lnTo>
                  <a:lnTo>
                    <a:pt x="51494" y="7954"/>
                  </a:lnTo>
                  <a:lnTo>
                    <a:pt x="51494" y="8046"/>
                  </a:lnTo>
                  <a:lnTo>
                    <a:pt x="51402" y="8199"/>
                  </a:lnTo>
                  <a:lnTo>
                    <a:pt x="51525" y="8230"/>
                  </a:lnTo>
                  <a:lnTo>
                    <a:pt x="51740" y="8230"/>
                  </a:lnTo>
                  <a:lnTo>
                    <a:pt x="51801" y="8322"/>
                  </a:lnTo>
                  <a:lnTo>
                    <a:pt x="51648" y="8322"/>
                  </a:lnTo>
                  <a:lnTo>
                    <a:pt x="51648" y="8445"/>
                  </a:lnTo>
                  <a:lnTo>
                    <a:pt x="51771" y="8445"/>
                  </a:lnTo>
                  <a:lnTo>
                    <a:pt x="51955" y="8414"/>
                  </a:lnTo>
                  <a:lnTo>
                    <a:pt x="52139" y="8568"/>
                  </a:lnTo>
                  <a:lnTo>
                    <a:pt x="52538" y="8660"/>
                  </a:lnTo>
                  <a:lnTo>
                    <a:pt x="52569" y="8721"/>
                  </a:lnTo>
                  <a:lnTo>
                    <a:pt x="52231" y="8721"/>
                  </a:lnTo>
                  <a:lnTo>
                    <a:pt x="52078" y="8721"/>
                  </a:lnTo>
                  <a:lnTo>
                    <a:pt x="51863" y="8568"/>
                  </a:lnTo>
                  <a:lnTo>
                    <a:pt x="51648" y="8660"/>
                  </a:lnTo>
                  <a:lnTo>
                    <a:pt x="51648" y="8752"/>
                  </a:lnTo>
                  <a:lnTo>
                    <a:pt x="51863" y="8844"/>
                  </a:lnTo>
                  <a:lnTo>
                    <a:pt x="52170" y="8967"/>
                  </a:lnTo>
                  <a:lnTo>
                    <a:pt x="52508" y="8967"/>
                  </a:lnTo>
                  <a:lnTo>
                    <a:pt x="52630" y="9028"/>
                  </a:lnTo>
                  <a:lnTo>
                    <a:pt x="52262" y="9090"/>
                  </a:lnTo>
                  <a:lnTo>
                    <a:pt x="52170" y="9028"/>
                  </a:lnTo>
                  <a:lnTo>
                    <a:pt x="51863" y="8998"/>
                  </a:lnTo>
                  <a:lnTo>
                    <a:pt x="51648" y="8998"/>
                  </a:lnTo>
                  <a:lnTo>
                    <a:pt x="51525" y="8875"/>
                  </a:lnTo>
                  <a:lnTo>
                    <a:pt x="51371" y="8813"/>
                  </a:lnTo>
                  <a:lnTo>
                    <a:pt x="51156" y="8598"/>
                  </a:lnTo>
                  <a:lnTo>
                    <a:pt x="51064" y="8690"/>
                  </a:lnTo>
                  <a:lnTo>
                    <a:pt x="50942" y="8813"/>
                  </a:lnTo>
                  <a:lnTo>
                    <a:pt x="50696" y="8813"/>
                  </a:lnTo>
                  <a:lnTo>
                    <a:pt x="50573" y="8905"/>
                  </a:lnTo>
                  <a:lnTo>
                    <a:pt x="50542" y="9182"/>
                  </a:lnTo>
                  <a:lnTo>
                    <a:pt x="50727" y="9366"/>
                  </a:lnTo>
                  <a:lnTo>
                    <a:pt x="50727" y="9550"/>
                  </a:lnTo>
                  <a:lnTo>
                    <a:pt x="50665" y="9612"/>
                  </a:lnTo>
                  <a:lnTo>
                    <a:pt x="50573" y="9366"/>
                  </a:lnTo>
                  <a:lnTo>
                    <a:pt x="50450" y="9366"/>
                  </a:lnTo>
                  <a:lnTo>
                    <a:pt x="50358" y="9704"/>
                  </a:lnTo>
                  <a:lnTo>
                    <a:pt x="50389" y="9919"/>
                  </a:lnTo>
                  <a:lnTo>
                    <a:pt x="50512" y="9949"/>
                  </a:lnTo>
                  <a:lnTo>
                    <a:pt x="50573" y="9888"/>
                  </a:lnTo>
                  <a:lnTo>
                    <a:pt x="50665" y="9888"/>
                  </a:lnTo>
                  <a:lnTo>
                    <a:pt x="50757" y="10072"/>
                  </a:lnTo>
                  <a:lnTo>
                    <a:pt x="50880" y="10103"/>
                  </a:lnTo>
                  <a:lnTo>
                    <a:pt x="50757" y="10134"/>
                  </a:lnTo>
                  <a:lnTo>
                    <a:pt x="50665" y="10226"/>
                  </a:lnTo>
                  <a:lnTo>
                    <a:pt x="50542" y="10042"/>
                  </a:lnTo>
                  <a:lnTo>
                    <a:pt x="50327" y="10072"/>
                  </a:lnTo>
                  <a:lnTo>
                    <a:pt x="50297" y="10379"/>
                  </a:lnTo>
                  <a:lnTo>
                    <a:pt x="50358" y="10471"/>
                  </a:lnTo>
                  <a:lnTo>
                    <a:pt x="50450" y="10410"/>
                  </a:lnTo>
                  <a:lnTo>
                    <a:pt x="50389" y="10533"/>
                  </a:lnTo>
                  <a:lnTo>
                    <a:pt x="50389" y="10932"/>
                  </a:lnTo>
                  <a:lnTo>
                    <a:pt x="50481" y="10840"/>
                  </a:lnTo>
                  <a:lnTo>
                    <a:pt x="50604" y="10871"/>
                  </a:lnTo>
                  <a:lnTo>
                    <a:pt x="50604" y="11116"/>
                  </a:lnTo>
                  <a:lnTo>
                    <a:pt x="50849" y="11178"/>
                  </a:lnTo>
                  <a:lnTo>
                    <a:pt x="51187" y="11423"/>
                  </a:lnTo>
                  <a:lnTo>
                    <a:pt x="51310" y="11362"/>
                  </a:lnTo>
                  <a:lnTo>
                    <a:pt x="51371" y="11208"/>
                  </a:lnTo>
                  <a:lnTo>
                    <a:pt x="51341" y="11055"/>
                  </a:lnTo>
                  <a:lnTo>
                    <a:pt x="51586" y="11055"/>
                  </a:lnTo>
                  <a:lnTo>
                    <a:pt x="51617" y="11208"/>
                  </a:lnTo>
                  <a:lnTo>
                    <a:pt x="51586" y="11331"/>
                  </a:lnTo>
                  <a:lnTo>
                    <a:pt x="51617" y="11515"/>
                  </a:lnTo>
                  <a:lnTo>
                    <a:pt x="51679" y="11485"/>
                  </a:lnTo>
                  <a:lnTo>
                    <a:pt x="51832" y="11086"/>
                  </a:lnTo>
                  <a:lnTo>
                    <a:pt x="51801" y="10748"/>
                  </a:lnTo>
                  <a:lnTo>
                    <a:pt x="51863" y="10533"/>
                  </a:lnTo>
                  <a:lnTo>
                    <a:pt x="52047" y="10349"/>
                  </a:lnTo>
                  <a:lnTo>
                    <a:pt x="52139" y="10164"/>
                  </a:lnTo>
                  <a:lnTo>
                    <a:pt x="52139" y="10379"/>
                  </a:lnTo>
                  <a:lnTo>
                    <a:pt x="51955" y="10686"/>
                  </a:lnTo>
                  <a:lnTo>
                    <a:pt x="51893" y="10932"/>
                  </a:lnTo>
                  <a:lnTo>
                    <a:pt x="51955" y="11055"/>
                  </a:lnTo>
                  <a:lnTo>
                    <a:pt x="51893" y="11362"/>
                  </a:lnTo>
                  <a:lnTo>
                    <a:pt x="51955" y="11515"/>
                  </a:lnTo>
                  <a:lnTo>
                    <a:pt x="51924" y="11638"/>
                  </a:lnTo>
                  <a:lnTo>
                    <a:pt x="51986" y="11700"/>
                  </a:lnTo>
                  <a:close/>
                  <a:moveTo>
                    <a:pt x="52354" y="4392"/>
                  </a:moveTo>
                  <a:lnTo>
                    <a:pt x="52415" y="4330"/>
                  </a:lnTo>
                  <a:lnTo>
                    <a:pt x="52508" y="4330"/>
                  </a:lnTo>
                  <a:lnTo>
                    <a:pt x="52569" y="4392"/>
                  </a:lnTo>
                  <a:lnTo>
                    <a:pt x="52692" y="4392"/>
                  </a:lnTo>
                  <a:lnTo>
                    <a:pt x="52692" y="4514"/>
                  </a:lnTo>
                  <a:lnTo>
                    <a:pt x="52630" y="4514"/>
                  </a:lnTo>
                  <a:lnTo>
                    <a:pt x="52538" y="4484"/>
                  </a:lnTo>
                  <a:lnTo>
                    <a:pt x="52385" y="4453"/>
                  </a:lnTo>
                  <a:lnTo>
                    <a:pt x="52354" y="4361"/>
                  </a:lnTo>
                  <a:close/>
                  <a:moveTo>
                    <a:pt x="52477" y="11608"/>
                  </a:moveTo>
                  <a:lnTo>
                    <a:pt x="52508" y="11454"/>
                  </a:lnTo>
                  <a:lnTo>
                    <a:pt x="52600" y="11331"/>
                  </a:lnTo>
                  <a:lnTo>
                    <a:pt x="52600" y="11239"/>
                  </a:lnTo>
                  <a:lnTo>
                    <a:pt x="52723" y="11178"/>
                  </a:lnTo>
                  <a:lnTo>
                    <a:pt x="52784" y="11239"/>
                  </a:lnTo>
                  <a:lnTo>
                    <a:pt x="52723" y="11331"/>
                  </a:lnTo>
                  <a:lnTo>
                    <a:pt x="52692" y="11423"/>
                  </a:lnTo>
                  <a:lnTo>
                    <a:pt x="52538" y="11577"/>
                  </a:lnTo>
                  <a:lnTo>
                    <a:pt x="52446" y="11577"/>
                  </a:lnTo>
                  <a:close/>
                  <a:moveTo>
                    <a:pt x="54196" y="10011"/>
                  </a:moveTo>
                  <a:lnTo>
                    <a:pt x="54381" y="9765"/>
                  </a:lnTo>
                  <a:lnTo>
                    <a:pt x="54473" y="9765"/>
                  </a:lnTo>
                  <a:lnTo>
                    <a:pt x="54657" y="9673"/>
                  </a:lnTo>
                  <a:lnTo>
                    <a:pt x="54780" y="9734"/>
                  </a:lnTo>
                  <a:lnTo>
                    <a:pt x="54964" y="9888"/>
                  </a:lnTo>
                  <a:lnTo>
                    <a:pt x="54903" y="9980"/>
                  </a:lnTo>
                  <a:lnTo>
                    <a:pt x="54688" y="9980"/>
                  </a:lnTo>
                  <a:lnTo>
                    <a:pt x="54565" y="10134"/>
                  </a:lnTo>
                  <a:lnTo>
                    <a:pt x="54350" y="10164"/>
                  </a:lnTo>
                  <a:lnTo>
                    <a:pt x="54227" y="10103"/>
                  </a:lnTo>
                  <a:lnTo>
                    <a:pt x="54196" y="10042"/>
                  </a:lnTo>
                  <a:close/>
                  <a:moveTo>
                    <a:pt x="66632" y="277"/>
                  </a:moveTo>
                  <a:lnTo>
                    <a:pt x="66694" y="154"/>
                  </a:lnTo>
                  <a:lnTo>
                    <a:pt x="66786" y="154"/>
                  </a:lnTo>
                  <a:lnTo>
                    <a:pt x="66878" y="277"/>
                  </a:lnTo>
                  <a:lnTo>
                    <a:pt x="66724" y="338"/>
                  </a:lnTo>
                  <a:lnTo>
                    <a:pt x="66632" y="308"/>
                  </a:lnTo>
                  <a:close/>
                  <a:moveTo>
                    <a:pt x="60645" y="11976"/>
                  </a:moveTo>
                  <a:lnTo>
                    <a:pt x="60583" y="12037"/>
                  </a:lnTo>
                  <a:lnTo>
                    <a:pt x="60675" y="12130"/>
                  </a:lnTo>
                  <a:lnTo>
                    <a:pt x="60829" y="12130"/>
                  </a:lnTo>
                  <a:lnTo>
                    <a:pt x="60829" y="12007"/>
                  </a:lnTo>
                  <a:lnTo>
                    <a:pt x="60737" y="11945"/>
                  </a:lnTo>
                  <a:cubicBezTo>
                    <a:pt x="60706" y="11945"/>
                    <a:pt x="60675" y="11945"/>
                    <a:pt x="60645" y="11945"/>
                  </a:cubicBezTo>
                  <a:close/>
                  <a:moveTo>
                    <a:pt x="57697" y="13788"/>
                  </a:moveTo>
                  <a:lnTo>
                    <a:pt x="57758" y="13880"/>
                  </a:lnTo>
                  <a:lnTo>
                    <a:pt x="57912" y="13880"/>
                  </a:lnTo>
                  <a:lnTo>
                    <a:pt x="57820" y="13757"/>
                  </a:lnTo>
                  <a:lnTo>
                    <a:pt x="57697" y="13788"/>
                  </a:lnTo>
                  <a:close/>
                  <a:moveTo>
                    <a:pt x="53490" y="13726"/>
                  </a:moveTo>
                  <a:lnTo>
                    <a:pt x="53429" y="13511"/>
                  </a:lnTo>
                  <a:lnTo>
                    <a:pt x="53429" y="13419"/>
                  </a:lnTo>
                  <a:lnTo>
                    <a:pt x="53521" y="13419"/>
                  </a:lnTo>
                  <a:lnTo>
                    <a:pt x="53582" y="13511"/>
                  </a:lnTo>
                  <a:lnTo>
                    <a:pt x="53582" y="13665"/>
                  </a:lnTo>
                  <a:lnTo>
                    <a:pt x="53552" y="13726"/>
                  </a:lnTo>
                  <a:close/>
                  <a:moveTo>
                    <a:pt x="52323" y="16213"/>
                  </a:moveTo>
                  <a:lnTo>
                    <a:pt x="52293" y="16121"/>
                  </a:lnTo>
                  <a:lnTo>
                    <a:pt x="52293" y="15968"/>
                  </a:lnTo>
                  <a:lnTo>
                    <a:pt x="52231" y="15783"/>
                  </a:lnTo>
                  <a:lnTo>
                    <a:pt x="52170" y="15722"/>
                  </a:lnTo>
                  <a:lnTo>
                    <a:pt x="52139" y="15783"/>
                  </a:lnTo>
                  <a:lnTo>
                    <a:pt x="52078" y="15968"/>
                  </a:lnTo>
                  <a:lnTo>
                    <a:pt x="52108" y="16244"/>
                  </a:lnTo>
                  <a:lnTo>
                    <a:pt x="52231" y="16428"/>
                  </a:lnTo>
                  <a:lnTo>
                    <a:pt x="52170" y="16551"/>
                  </a:lnTo>
                  <a:lnTo>
                    <a:pt x="52108" y="16551"/>
                  </a:lnTo>
                  <a:lnTo>
                    <a:pt x="51986" y="16490"/>
                  </a:lnTo>
                  <a:lnTo>
                    <a:pt x="51679" y="16490"/>
                  </a:lnTo>
                  <a:lnTo>
                    <a:pt x="51679" y="16367"/>
                  </a:lnTo>
                  <a:lnTo>
                    <a:pt x="51586" y="16367"/>
                  </a:lnTo>
                  <a:lnTo>
                    <a:pt x="51371" y="16213"/>
                  </a:lnTo>
                  <a:lnTo>
                    <a:pt x="51249" y="16213"/>
                  </a:lnTo>
                  <a:lnTo>
                    <a:pt x="51218" y="16152"/>
                  </a:lnTo>
                  <a:lnTo>
                    <a:pt x="51156" y="16091"/>
                  </a:lnTo>
                  <a:lnTo>
                    <a:pt x="51064" y="16091"/>
                  </a:lnTo>
                  <a:lnTo>
                    <a:pt x="51064" y="16029"/>
                  </a:lnTo>
                  <a:lnTo>
                    <a:pt x="51126" y="15876"/>
                  </a:lnTo>
                  <a:lnTo>
                    <a:pt x="51218" y="15876"/>
                  </a:lnTo>
                  <a:lnTo>
                    <a:pt x="51279" y="15753"/>
                  </a:lnTo>
                  <a:lnTo>
                    <a:pt x="51279" y="15630"/>
                  </a:lnTo>
                  <a:lnTo>
                    <a:pt x="51187" y="15415"/>
                  </a:lnTo>
                  <a:lnTo>
                    <a:pt x="51095" y="15354"/>
                  </a:lnTo>
                  <a:lnTo>
                    <a:pt x="51095" y="15476"/>
                  </a:lnTo>
                  <a:lnTo>
                    <a:pt x="51187" y="15538"/>
                  </a:lnTo>
                  <a:lnTo>
                    <a:pt x="51187" y="15661"/>
                  </a:lnTo>
                  <a:lnTo>
                    <a:pt x="51126" y="15753"/>
                  </a:lnTo>
                  <a:lnTo>
                    <a:pt x="51034" y="15753"/>
                  </a:lnTo>
                  <a:lnTo>
                    <a:pt x="50972" y="15814"/>
                  </a:lnTo>
                  <a:lnTo>
                    <a:pt x="51003" y="15845"/>
                  </a:lnTo>
                  <a:lnTo>
                    <a:pt x="51034" y="15937"/>
                  </a:lnTo>
                  <a:lnTo>
                    <a:pt x="50911" y="16060"/>
                  </a:lnTo>
                  <a:lnTo>
                    <a:pt x="50849" y="16060"/>
                  </a:lnTo>
                  <a:lnTo>
                    <a:pt x="50727" y="15876"/>
                  </a:lnTo>
                  <a:lnTo>
                    <a:pt x="50727" y="15783"/>
                  </a:lnTo>
                  <a:lnTo>
                    <a:pt x="50696" y="15691"/>
                  </a:lnTo>
                  <a:lnTo>
                    <a:pt x="50788" y="15476"/>
                  </a:lnTo>
                  <a:lnTo>
                    <a:pt x="50757" y="15415"/>
                  </a:lnTo>
                  <a:lnTo>
                    <a:pt x="50757" y="15323"/>
                  </a:lnTo>
                  <a:lnTo>
                    <a:pt x="50696" y="15384"/>
                  </a:lnTo>
                  <a:lnTo>
                    <a:pt x="50634" y="15476"/>
                  </a:lnTo>
                  <a:lnTo>
                    <a:pt x="50573" y="15599"/>
                  </a:lnTo>
                  <a:lnTo>
                    <a:pt x="50573" y="15661"/>
                  </a:lnTo>
                  <a:lnTo>
                    <a:pt x="50573" y="15814"/>
                  </a:lnTo>
                  <a:lnTo>
                    <a:pt x="50389" y="15814"/>
                  </a:lnTo>
                  <a:lnTo>
                    <a:pt x="50297" y="15722"/>
                  </a:lnTo>
                  <a:lnTo>
                    <a:pt x="50205" y="15722"/>
                  </a:lnTo>
                  <a:lnTo>
                    <a:pt x="50143" y="15630"/>
                  </a:lnTo>
                  <a:lnTo>
                    <a:pt x="50235" y="15507"/>
                  </a:lnTo>
                  <a:lnTo>
                    <a:pt x="50235" y="15323"/>
                  </a:lnTo>
                  <a:lnTo>
                    <a:pt x="50297" y="15261"/>
                  </a:lnTo>
                  <a:lnTo>
                    <a:pt x="50297" y="15108"/>
                  </a:lnTo>
                  <a:lnTo>
                    <a:pt x="50450" y="14770"/>
                  </a:lnTo>
                  <a:lnTo>
                    <a:pt x="50358" y="14832"/>
                  </a:lnTo>
                  <a:lnTo>
                    <a:pt x="50235" y="14893"/>
                  </a:lnTo>
                  <a:lnTo>
                    <a:pt x="50174" y="15200"/>
                  </a:lnTo>
                  <a:lnTo>
                    <a:pt x="50174" y="15415"/>
                  </a:lnTo>
                  <a:lnTo>
                    <a:pt x="50051" y="15538"/>
                  </a:lnTo>
                  <a:lnTo>
                    <a:pt x="49990" y="15507"/>
                  </a:lnTo>
                  <a:lnTo>
                    <a:pt x="50082" y="15354"/>
                  </a:lnTo>
                  <a:lnTo>
                    <a:pt x="50082" y="15323"/>
                  </a:lnTo>
                  <a:lnTo>
                    <a:pt x="50020" y="15323"/>
                  </a:lnTo>
                  <a:lnTo>
                    <a:pt x="49928" y="15538"/>
                  </a:lnTo>
                  <a:lnTo>
                    <a:pt x="49744" y="15538"/>
                  </a:lnTo>
                  <a:lnTo>
                    <a:pt x="49713" y="15446"/>
                  </a:lnTo>
                  <a:lnTo>
                    <a:pt x="49713" y="15231"/>
                  </a:lnTo>
                  <a:lnTo>
                    <a:pt x="49652" y="15139"/>
                  </a:lnTo>
                  <a:lnTo>
                    <a:pt x="49683" y="15016"/>
                  </a:lnTo>
                  <a:lnTo>
                    <a:pt x="49867" y="14924"/>
                  </a:lnTo>
                  <a:lnTo>
                    <a:pt x="49928" y="14801"/>
                  </a:lnTo>
                  <a:lnTo>
                    <a:pt x="49928" y="14709"/>
                  </a:lnTo>
                  <a:lnTo>
                    <a:pt x="49959" y="14586"/>
                  </a:lnTo>
                  <a:lnTo>
                    <a:pt x="50082" y="14463"/>
                  </a:lnTo>
                  <a:lnTo>
                    <a:pt x="50205" y="14432"/>
                  </a:lnTo>
                  <a:lnTo>
                    <a:pt x="50266" y="14371"/>
                  </a:lnTo>
                  <a:lnTo>
                    <a:pt x="50512" y="14371"/>
                  </a:lnTo>
                  <a:lnTo>
                    <a:pt x="50604" y="14279"/>
                  </a:lnTo>
                  <a:lnTo>
                    <a:pt x="50757" y="14218"/>
                  </a:lnTo>
                  <a:lnTo>
                    <a:pt x="50849" y="14187"/>
                  </a:lnTo>
                  <a:lnTo>
                    <a:pt x="50849" y="14095"/>
                  </a:lnTo>
                  <a:lnTo>
                    <a:pt x="50911" y="14003"/>
                  </a:lnTo>
                  <a:lnTo>
                    <a:pt x="51064" y="14003"/>
                  </a:lnTo>
                  <a:lnTo>
                    <a:pt x="51279" y="14095"/>
                  </a:lnTo>
                  <a:lnTo>
                    <a:pt x="51525" y="14095"/>
                  </a:lnTo>
                  <a:lnTo>
                    <a:pt x="51648" y="14033"/>
                  </a:lnTo>
                  <a:lnTo>
                    <a:pt x="51771" y="14064"/>
                  </a:lnTo>
                  <a:lnTo>
                    <a:pt x="51832" y="14218"/>
                  </a:lnTo>
                  <a:lnTo>
                    <a:pt x="51955" y="14218"/>
                  </a:lnTo>
                  <a:lnTo>
                    <a:pt x="51955" y="14125"/>
                  </a:lnTo>
                  <a:lnTo>
                    <a:pt x="52047" y="14125"/>
                  </a:lnTo>
                  <a:lnTo>
                    <a:pt x="52201" y="14279"/>
                  </a:lnTo>
                  <a:lnTo>
                    <a:pt x="52293" y="14218"/>
                  </a:lnTo>
                  <a:lnTo>
                    <a:pt x="52415" y="14218"/>
                  </a:lnTo>
                  <a:lnTo>
                    <a:pt x="52508" y="14156"/>
                  </a:lnTo>
                  <a:lnTo>
                    <a:pt x="52415" y="14095"/>
                  </a:lnTo>
                  <a:lnTo>
                    <a:pt x="52323" y="14125"/>
                  </a:lnTo>
                  <a:lnTo>
                    <a:pt x="52201" y="14033"/>
                  </a:lnTo>
                  <a:lnTo>
                    <a:pt x="52139" y="14033"/>
                  </a:lnTo>
                  <a:lnTo>
                    <a:pt x="52139" y="13972"/>
                  </a:lnTo>
                  <a:lnTo>
                    <a:pt x="52231" y="13880"/>
                  </a:lnTo>
                  <a:lnTo>
                    <a:pt x="52231" y="13818"/>
                  </a:lnTo>
                  <a:lnTo>
                    <a:pt x="52108" y="13757"/>
                  </a:lnTo>
                  <a:lnTo>
                    <a:pt x="52139" y="13726"/>
                  </a:lnTo>
                  <a:lnTo>
                    <a:pt x="52293" y="13726"/>
                  </a:lnTo>
                  <a:lnTo>
                    <a:pt x="52323" y="13665"/>
                  </a:lnTo>
                  <a:lnTo>
                    <a:pt x="52139" y="13603"/>
                  </a:lnTo>
                  <a:lnTo>
                    <a:pt x="52108" y="13634"/>
                  </a:lnTo>
                  <a:lnTo>
                    <a:pt x="51986" y="13634"/>
                  </a:lnTo>
                  <a:lnTo>
                    <a:pt x="51893" y="13511"/>
                  </a:lnTo>
                  <a:lnTo>
                    <a:pt x="51924" y="13419"/>
                  </a:lnTo>
                  <a:lnTo>
                    <a:pt x="52078" y="13296"/>
                  </a:lnTo>
                  <a:lnTo>
                    <a:pt x="52078" y="13204"/>
                  </a:lnTo>
                  <a:lnTo>
                    <a:pt x="52016" y="13204"/>
                  </a:lnTo>
                  <a:lnTo>
                    <a:pt x="51955" y="13081"/>
                  </a:lnTo>
                  <a:lnTo>
                    <a:pt x="51955" y="12805"/>
                  </a:lnTo>
                  <a:lnTo>
                    <a:pt x="51986" y="12744"/>
                  </a:lnTo>
                  <a:lnTo>
                    <a:pt x="51955" y="12621"/>
                  </a:lnTo>
                  <a:lnTo>
                    <a:pt x="51955" y="12467"/>
                  </a:lnTo>
                  <a:lnTo>
                    <a:pt x="52078" y="12467"/>
                  </a:lnTo>
                  <a:lnTo>
                    <a:pt x="52231" y="12437"/>
                  </a:lnTo>
                  <a:lnTo>
                    <a:pt x="52385" y="12437"/>
                  </a:lnTo>
                  <a:lnTo>
                    <a:pt x="52508" y="12406"/>
                  </a:lnTo>
                  <a:lnTo>
                    <a:pt x="52692" y="12467"/>
                  </a:lnTo>
                  <a:lnTo>
                    <a:pt x="52815" y="12467"/>
                  </a:lnTo>
                  <a:lnTo>
                    <a:pt x="52968" y="12682"/>
                  </a:lnTo>
                  <a:lnTo>
                    <a:pt x="53060" y="12989"/>
                  </a:lnTo>
                  <a:lnTo>
                    <a:pt x="53060" y="13450"/>
                  </a:lnTo>
                  <a:lnTo>
                    <a:pt x="52999" y="13665"/>
                  </a:lnTo>
                  <a:lnTo>
                    <a:pt x="53060" y="13757"/>
                  </a:lnTo>
                  <a:lnTo>
                    <a:pt x="53152" y="13696"/>
                  </a:lnTo>
                  <a:lnTo>
                    <a:pt x="53459" y="13849"/>
                  </a:lnTo>
                  <a:lnTo>
                    <a:pt x="53582" y="14064"/>
                  </a:lnTo>
                  <a:lnTo>
                    <a:pt x="53674" y="14095"/>
                  </a:lnTo>
                  <a:lnTo>
                    <a:pt x="53674" y="13972"/>
                  </a:lnTo>
                  <a:lnTo>
                    <a:pt x="54012" y="13972"/>
                  </a:lnTo>
                  <a:lnTo>
                    <a:pt x="54227" y="14156"/>
                  </a:lnTo>
                  <a:lnTo>
                    <a:pt x="54289" y="14095"/>
                  </a:lnTo>
                  <a:lnTo>
                    <a:pt x="54196" y="14003"/>
                  </a:lnTo>
                  <a:lnTo>
                    <a:pt x="54319" y="13910"/>
                  </a:lnTo>
                  <a:lnTo>
                    <a:pt x="54565" y="13788"/>
                  </a:lnTo>
                  <a:lnTo>
                    <a:pt x="54749" y="13542"/>
                  </a:lnTo>
                  <a:lnTo>
                    <a:pt x="55056" y="13358"/>
                  </a:lnTo>
                  <a:lnTo>
                    <a:pt x="55333" y="13081"/>
                  </a:lnTo>
                  <a:lnTo>
                    <a:pt x="55333" y="12928"/>
                  </a:lnTo>
                  <a:lnTo>
                    <a:pt x="55425" y="12805"/>
                  </a:lnTo>
                  <a:lnTo>
                    <a:pt x="55333" y="12805"/>
                  </a:lnTo>
                  <a:lnTo>
                    <a:pt x="55210" y="12928"/>
                  </a:lnTo>
                  <a:lnTo>
                    <a:pt x="55210" y="13051"/>
                  </a:lnTo>
                  <a:lnTo>
                    <a:pt x="54964" y="13327"/>
                  </a:lnTo>
                  <a:lnTo>
                    <a:pt x="54780" y="13450"/>
                  </a:lnTo>
                  <a:lnTo>
                    <a:pt x="54780" y="13481"/>
                  </a:lnTo>
                  <a:lnTo>
                    <a:pt x="54534" y="13696"/>
                  </a:lnTo>
                  <a:lnTo>
                    <a:pt x="54258" y="13818"/>
                  </a:lnTo>
                  <a:lnTo>
                    <a:pt x="54166" y="13726"/>
                  </a:lnTo>
                  <a:lnTo>
                    <a:pt x="54074" y="13726"/>
                  </a:lnTo>
                  <a:lnTo>
                    <a:pt x="54043" y="13788"/>
                  </a:lnTo>
                  <a:lnTo>
                    <a:pt x="53859" y="13788"/>
                  </a:lnTo>
                  <a:lnTo>
                    <a:pt x="53644" y="13665"/>
                  </a:lnTo>
                  <a:lnTo>
                    <a:pt x="53644" y="13573"/>
                  </a:lnTo>
                  <a:lnTo>
                    <a:pt x="53767" y="13450"/>
                  </a:lnTo>
                  <a:lnTo>
                    <a:pt x="53920" y="13358"/>
                  </a:lnTo>
                  <a:lnTo>
                    <a:pt x="53920" y="13204"/>
                  </a:lnTo>
                  <a:lnTo>
                    <a:pt x="53736" y="13327"/>
                  </a:lnTo>
                  <a:lnTo>
                    <a:pt x="53674" y="13450"/>
                  </a:lnTo>
                  <a:lnTo>
                    <a:pt x="53552" y="13450"/>
                  </a:lnTo>
                  <a:lnTo>
                    <a:pt x="53429" y="13235"/>
                  </a:lnTo>
                  <a:lnTo>
                    <a:pt x="53429" y="13174"/>
                  </a:lnTo>
                  <a:lnTo>
                    <a:pt x="53552" y="13174"/>
                  </a:lnTo>
                  <a:lnTo>
                    <a:pt x="53674" y="13112"/>
                  </a:lnTo>
                  <a:lnTo>
                    <a:pt x="53674" y="13051"/>
                  </a:lnTo>
                  <a:lnTo>
                    <a:pt x="53552" y="13051"/>
                  </a:lnTo>
                  <a:lnTo>
                    <a:pt x="53552" y="12959"/>
                  </a:lnTo>
                  <a:lnTo>
                    <a:pt x="53644" y="12897"/>
                  </a:lnTo>
                  <a:lnTo>
                    <a:pt x="53736" y="12959"/>
                  </a:lnTo>
                  <a:lnTo>
                    <a:pt x="53859" y="12959"/>
                  </a:lnTo>
                  <a:lnTo>
                    <a:pt x="53859" y="12866"/>
                  </a:lnTo>
                  <a:lnTo>
                    <a:pt x="53705" y="12866"/>
                  </a:lnTo>
                  <a:lnTo>
                    <a:pt x="53613" y="12805"/>
                  </a:lnTo>
                  <a:lnTo>
                    <a:pt x="53552" y="12866"/>
                  </a:lnTo>
                  <a:lnTo>
                    <a:pt x="53429" y="12866"/>
                  </a:lnTo>
                  <a:lnTo>
                    <a:pt x="53367" y="12744"/>
                  </a:lnTo>
                  <a:lnTo>
                    <a:pt x="53429" y="12682"/>
                  </a:lnTo>
                  <a:lnTo>
                    <a:pt x="53552" y="12621"/>
                  </a:lnTo>
                  <a:lnTo>
                    <a:pt x="53674" y="12559"/>
                  </a:lnTo>
                  <a:lnTo>
                    <a:pt x="53828" y="12559"/>
                  </a:lnTo>
                  <a:lnTo>
                    <a:pt x="54012" y="12621"/>
                  </a:lnTo>
                  <a:lnTo>
                    <a:pt x="54135" y="12559"/>
                  </a:lnTo>
                  <a:lnTo>
                    <a:pt x="54104" y="12559"/>
                  </a:lnTo>
                  <a:lnTo>
                    <a:pt x="54074" y="12467"/>
                  </a:lnTo>
                  <a:lnTo>
                    <a:pt x="54196" y="12314"/>
                  </a:lnTo>
                  <a:lnTo>
                    <a:pt x="54319" y="12314"/>
                  </a:lnTo>
                  <a:lnTo>
                    <a:pt x="54381" y="12222"/>
                  </a:lnTo>
                  <a:lnTo>
                    <a:pt x="54258" y="12222"/>
                  </a:lnTo>
                  <a:lnTo>
                    <a:pt x="54258" y="12160"/>
                  </a:lnTo>
                  <a:lnTo>
                    <a:pt x="54350" y="12007"/>
                  </a:lnTo>
                  <a:lnTo>
                    <a:pt x="54503" y="11976"/>
                  </a:lnTo>
                  <a:lnTo>
                    <a:pt x="54442" y="11853"/>
                  </a:lnTo>
                  <a:lnTo>
                    <a:pt x="54626" y="11546"/>
                  </a:lnTo>
                  <a:lnTo>
                    <a:pt x="54780" y="11454"/>
                  </a:lnTo>
                  <a:lnTo>
                    <a:pt x="54811" y="11362"/>
                  </a:lnTo>
                  <a:lnTo>
                    <a:pt x="54657" y="11362"/>
                  </a:lnTo>
                  <a:lnTo>
                    <a:pt x="54442" y="11638"/>
                  </a:lnTo>
                  <a:lnTo>
                    <a:pt x="54258" y="12007"/>
                  </a:lnTo>
                  <a:lnTo>
                    <a:pt x="54012" y="12191"/>
                  </a:lnTo>
                  <a:lnTo>
                    <a:pt x="53828" y="12406"/>
                  </a:lnTo>
                  <a:lnTo>
                    <a:pt x="53705" y="12344"/>
                  </a:lnTo>
                  <a:lnTo>
                    <a:pt x="53459" y="12344"/>
                  </a:lnTo>
                  <a:lnTo>
                    <a:pt x="53459" y="12252"/>
                  </a:lnTo>
                  <a:lnTo>
                    <a:pt x="53582" y="12068"/>
                  </a:lnTo>
                  <a:lnTo>
                    <a:pt x="53736" y="11976"/>
                  </a:lnTo>
                  <a:lnTo>
                    <a:pt x="53736" y="11822"/>
                  </a:lnTo>
                  <a:lnTo>
                    <a:pt x="53490" y="12007"/>
                  </a:lnTo>
                  <a:lnTo>
                    <a:pt x="53275" y="11976"/>
                  </a:lnTo>
                  <a:lnTo>
                    <a:pt x="53275" y="12099"/>
                  </a:lnTo>
                  <a:lnTo>
                    <a:pt x="53152" y="12191"/>
                  </a:lnTo>
                  <a:lnTo>
                    <a:pt x="52937" y="12191"/>
                  </a:lnTo>
                  <a:lnTo>
                    <a:pt x="52723" y="12007"/>
                  </a:lnTo>
                  <a:lnTo>
                    <a:pt x="52815" y="11915"/>
                  </a:lnTo>
                  <a:lnTo>
                    <a:pt x="52968" y="11915"/>
                  </a:lnTo>
                  <a:lnTo>
                    <a:pt x="52937" y="11853"/>
                  </a:lnTo>
                  <a:lnTo>
                    <a:pt x="52815" y="11853"/>
                  </a:lnTo>
                  <a:lnTo>
                    <a:pt x="52845" y="11669"/>
                  </a:lnTo>
                  <a:lnTo>
                    <a:pt x="53060" y="11515"/>
                  </a:lnTo>
                  <a:lnTo>
                    <a:pt x="53091" y="11362"/>
                  </a:lnTo>
                  <a:lnTo>
                    <a:pt x="53245" y="11300"/>
                  </a:lnTo>
                  <a:lnTo>
                    <a:pt x="53398" y="11208"/>
                  </a:lnTo>
                  <a:lnTo>
                    <a:pt x="53582" y="11178"/>
                  </a:lnTo>
                  <a:lnTo>
                    <a:pt x="53582" y="10963"/>
                  </a:lnTo>
                  <a:lnTo>
                    <a:pt x="53674" y="10748"/>
                  </a:lnTo>
                  <a:lnTo>
                    <a:pt x="53920" y="10502"/>
                  </a:lnTo>
                  <a:lnTo>
                    <a:pt x="54043" y="10533"/>
                  </a:lnTo>
                  <a:lnTo>
                    <a:pt x="54350" y="10471"/>
                  </a:lnTo>
                  <a:lnTo>
                    <a:pt x="54596" y="10533"/>
                  </a:lnTo>
                  <a:lnTo>
                    <a:pt x="54718" y="10441"/>
                  </a:lnTo>
                  <a:lnTo>
                    <a:pt x="54841" y="10441"/>
                  </a:lnTo>
                  <a:lnTo>
                    <a:pt x="55025" y="10349"/>
                  </a:lnTo>
                  <a:lnTo>
                    <a:pt x="55148" y="10349"/>
                  </a:lnTo>
                  <a:lnTo>
                    <a:pt x="55179" y="10410"/>
                  </a:lnTo>
                  <a:lnTo>
                    <a:pt x="55363" y="10625"/>
                  </a:lnTo>
                  <a:lnTo>
                    <a:pt x="55486" y="10625"/>
                  </a:lnTo>
                  <a:lnTo>
                    <a:pt x="55855" y="10840"/>
                  </a:lnTo>
                  <a:lnTo>
                    <a:pt x="55916" y="10993"/>
                  </a:lnTo>
                  <a:lnTo>
                    <a:pt x="56008" y="11116"/>
                  </a:lnTo>
                  <a:lnTo>
                    <a:pt x="56100" y="11116"/>
                  </a:lnTo>
                  <a:lnTo>
                    <a:pt x="56315" y="11454"/>
                  </a:lnTo>
                  <a:lnTo>
                    <a:pt x="56315" y="11208"/>
                  </a:lnTo>
                  <a:lnTo>
                    <a:pt x="56469" y="11208"/>
                  </a:lnTo>
                  <a:lnTo>
                    <a:pt x="56438" y="11116"/>
                  </a:lnTo>
                  <a:lnTo>
                    <a:pt x="56254" y="11116"/>
                  </a:lnTo>
                  <a:lnTo>
                    <a:pt x="56162" y="11086"/>
                  </a:lnTo>
                  <a:lnTo>
                    <a:pt x="56162" y="10963"/>
                  </a:lnTo>
                  <a:lnTo>
                    <a:pt x="56315" y="10901"/>
                  </a:lnTo>
                  <a:lnTo>
                    <a:pt x="56653" y="10901"/>
                  </a:lnTo>
                  <a:lnTo>
                    <a:pt x="56837" y="10993"/>
                  </a:lnTo>
                  <a:lnTo>
                    <a:pt x="56868" y="10901"/>
                  </a:lnTo>
                  <a:lnTo>
                    <a:pt x="56868" y="10717"/>
                  </a:lnTo>
                  <a:lnTo>
                    <a:pt x="56960" y="10564"/>
                  </a:lnTo>
                  <a:lnTo>
                    <a:pt x="56960" y="10441"/>
                  </a:lnTo>
                  <a:lnTo>
                    <a:pt x="56868" y="10471"/>
                  </a:lnTo>
                  <a:lnTo>
                    <a:pt x="56837" y="10625"/>
                  </a:lnTo>
                  <a:lnTo>
                    <a:pt x="56684" y="10717"/>
                  </a:lnTo>
                  <a:lnTo>
                    <a:pt x="56561" y="10840"/>
                  </a:lnTo>
                  <a:lnTo>
                    <a:pt x="56254" y="10717"/>
                  </a:lnTo>
                  <a:lnTo>
                    <a:pt x="56008" y="10717"/>
                  </a:lnTo>
                  <a:lnTo>
                    <a:pt x="55916" y="10594"/>
                  </a:lnTo>
                  <a:lnTo>
                    <a:pt x="55793" y="10533"/>
                  </a:lnTo>
                  <a:lnTo>
                    <a:pt x="55547" y="10564"/>
                  </a:lnTo>
                  <a:lnTo>
                    <a:pt x="55333" y="10195"/>
                  </a:lnTo>
                  <a:lnTo>
                    <a:pt x="55333" y="9888"/>
                  </a:lnTo>
                  <a:lnTo>
                    <a:pt x="55425" y="9827"/>
                  </a:lnTo>
                  <a:lnTo>
                    <a:pt x="55578" y="9919"/>
                  </a:lnTo>
                  <a:lnTo>
                    <a:pt x="55640" y="10072"/>
                  </a:lnTo>
                  <a:lnTo>
                    <a:pt x="55701" y="10195"/>
                  </a:lnTo>
                  <a:lnTo>
                    <a:pt x="55824" y="9980"/>
                  </a:lnTo>
                  <a:lnTo>
                    <a:pt x="55885" y="9765"/>
                  </a:lnTo>
                  <a:lnTo>
                    <a:pt x="55762" y="9796"/>
                  </a:lnTo>
                  <a:lnTo>
                    <a:pt x="55701" y="9765"/>
                  </a:lnTo>
                  <a:lnTo>
                    <a:pt x="55701" y="9581"/>
                  </a:lnTo>
                  <a:lnTo>
                    <a:pt x="55824" y="9335"/>
                  </a:lnTo>
                  <a:lnTo>
                    <a:pt x="55824" y="9120"/>
                  </a:lnTo>
                  <a:lnTo>
                    <a:pt x="55947" y="8844"/>
                  </a:lnTo>
                  <a:lnTo>
                    <a:pt x="55885" y="8414"/>
                  </a:lnTo>
                  <a:lnTo>
                    <a:pt x="55824" y="8168"/>
                  </a:lnTo>
                  <a:lnTo>
                    <a:pt x="55732" y="8107"/>
                  </a:lnTo>
                  <a:lnTo>
                    <a:pt x="55640" y="7800"/>
                  </a:lnTo>
                  <a:lnTo>
                    <a:pt x="55670" y="7677"/>
                  </a:lnTo>
                  <a:lnTo>
                    <a:pt x="55762" y="7646"/>
                  </a:lnTo>
                  <a:lnTo>
                    <a:pt x="55855" y="7585"/>
                  </a:lnTo>
                  <a:lnTo>
                    <a:pt x="55947" y="7677"/>
                  </a:lnTo>
                  <a:lnTo>
                    <a:pt x="56069" y="7708"/>
                  </a:lnTo>
                  <a:lnTo>
                    <a:pt x="56162" y="7892"/>
                  </a:lnTo>
                  <a:lnTo>
                    <a:pt x="56223" y="7892"/>
                  </a:lnTo>
                  <a:lnTo>
                    <a:pt x="56223" y="7739"/>
                  </a:lnTo>
                  <a:lnTo>
                    <a:pt x="56131" y="7554"/>
                  </a:lnTo>
                  <a:lnTo>
                    <a:pt x="55977" y="7493"/>
                  </a:lnTo>
                  <a:lnTo>
                    <a:pt x="55855" y="7401"/>
                  </a:lnTo>
                  <a:lnTo>
                    <a:pt x="55855" y="7278"/>
                  </a:lnTo>
                  <a:lnTo>
                    <a:pt x="55916" y="7063"/>
                  </a:lnTo>
                  <a:lnTo>
                    <a:pt x="56438" y="6510"/>
                  </a:lnTo>
                  <a:lnTo>
                    <a:pt x="56653" y="6449"/>
                  </a:lnTo>
                  <a:lnTo>
                    <a:pt x="56806" y="6541"/>
                  </a:lnTo>
                  <a:lnTo>
                    <a:pt x="56868" y="6695"/>
                  </a:lnTo>
                  <a:lnTo>
                    <a:pt x="57083" y="6817"/>
                  </a:lnTo>
                  <a:lnTo>
                    <a:pt x="57206" y="6817"/>
                  </a:lnTo>
                  <a:lnTo>
                    <a:pt x="57574" y="7063"/>
                  </a:lnTo>
                  <a:lnTo>
                    <a:pt x="57574" y="7247"/>
                  </a:lnTo>
                  <a:lnTo>
                    <a:pt x="57758" y="7462"/>
                  </a:lnTo>
                  <a:lnTo>
                    <a:pt x="57850" y="7861"/>
                  </a:lnTo>
                  <a:lnTo>
                    <a:pt x="57820" y="8138"/>
                  </a:lnTo>
                  <a:lnTo>
                    <a:pt x="57850" y="8414"/>
                  </a:lnTo>
                  <a:lnTo>
                    <a:pt x="57973" y="8568"/>
                  </a:lnTo>
                  <a:lnTo>
                    <a:pt x="58035" y="8506"/>
                  </a:lnTo>
                  <a:lnTo>
                    <a:pt x="58096" y="8506"/>
                  </a:lnTo>
                  <a:lnTo>
                    <a:pt x="58250" y="8660"/>
                  </a:lnTo>
                  <a:lnTo>
                    <a:pt x="58280" y="8783"/>
                  </a:lnTo>
                  <a:lnTo>
                    <a:pt x="58311" y="8690"/>
                  </a:lnTo>
                  <a:lnTo>
                    <a:pt x="58434" y="8629"/>
                  </a:lnTo>
                  <a:lnTo>
                    <a:pt x="58618" y="8629"/>
                  </a:lnTo>
                  <a:lnTo>
                    <a:pt x="58495" y="8537"/>
                  </a:lnTo>
                  <a:lnTo>
                    <a:pt x="58280" y="8506"/>
                  </a:lnTo>
                  <a:lnTo>
                    <a:pt x="58157" y="8353"/>
                  </a:lnTo>
                  <a:lnTo>
                    <a:pt x="58065" y="8291"/>
                  </a:lnTo>
                  <a:lnTo>
                    <a:pt x="58065" y="8199"/>
                  </a:lnTo>
                  <a:lnTo>
                    <a:pt x="58219" y="8015"/>
                  </a:lnTo>
                  <a:lnTo>
                    <a:pt x="58219" y="7923"/>
                  </a:lnTo>
                  <a:lnTo>
                    <a:pt x="58188" y="7309"/>
                  </a:lnTo>
                  <a:lnTo>
                    <a:pt x="58127" y="7155"/>
                  </a:lnTo>
                  <a:lnTo>
                    <a:pt x="58188" y="6971"/>
                  </a:lnTo>
                  <a:lnTo>
                    <a:pt x="58495" y="6971"/>
                  </a:lnTo>
                  <a:lnTo>
                    <a:pt x="58618" y="7032"/>
                  </a:lnTo>
                  <a:lnTo>
                    <a:pt x="58833" y="7124"/>
                  </a:lnTo>
                  <a:lnTo>
                    <a:pt x="59079" y="7124"/>
                  </a:lnTo>
                  <a:lnTo>
                    <a:pt x="59355" y="7217"/>
                  </a:lnTo>
                  <a:lnTo>
                    <a:pt x="59662" y="7217"/>
                  </a:lnTo>
                  <a:lnTo>
                    <a:pt x="59908" y="7094"/>
                  </a:lnTo>
                  <a:lnTo>
                    <a:pt x="60061" y="7094"/>
                  </a:lnTo>
                  <a:lnTo>
                    <a:pt x="60215" y="7247"/>
                  </a:lnTo>
                  <a:lnTo>
                    <a:pt x="60522" y="7278"/>
                  </a:lnTo>
                  <a:lnTo>
                    <a:pt x="60706" y="7370"/>
                  </a:lnTo>
                  <a:lnTo>
                    <a:pt x="60860" y="7309"/>
                  </a:lnTo>
                  <a:lnTo>
                    <a:pt x="60860" y="7247"/>
                  </a:lnTo>
                  <a:lnTo>
                    <a:pt x="60706" y="7124"/>
                  </a:lnTo>
                  <a:lnTo>
                    <a:pt x="60491" y="7124"/>
                  </a:lnTo>
                  <a:lnTo>
                    <a:pt x="60245" y="7094"/>
                  </a:lnTo>
                  <a:lnTo>
                    <a:pt x="60184" y="7002"/>
                  </a:lnTo>
                  <a:lnTo>
                    <a:pt x="60215" y="6940"/>
                  </a:lnTo>
                  <a:lnTo>
                    <a:pt x="60338" y="6940"/>
                  </a:lnTo>
                  <a:lnTo>
                    <a:pt x="60553" y="6848"/>
                  </a:lnTo>
                  <a:lnTo>
                    <a:pt x="61136" y="6787"/>
                  </a:lnTo>
                  <a:lnTo>
                    <a:pt x="61504" y="6756"/>
                  </a:lnTo>
                  <a:lnTo>
                    <a:pt x="61811" y="6848"/>
                  </a:lnTo>
                  <a:lnTo>
                    <a:pt x="61996" y="7002"/>
                  </a:lnTo>
                  <a:lnTo>
                    <a:pt x="62149" y="6940"/>
                  </a:lnTo>
                  <a:lnTo>
                    <a:pt x="62333" y="6910"/>
                  </a:lnTo>
                  <a:lnTo>
                    <a:pt x="62241" y="6787"/>
                  </a:lnTo>
                  <a:lnTo>
                    <a:pt x="62149" y="6787"/>
                  </a:lnTo>
                  <a:lnTo>
                    <a:pt x="62026" y="6725"/>
                  </a:lnTo>
                  <a:lnTo>
                    <a:pt x="62026" y="6633"/>
                  </a:lnTo>
                  <a:lnTo>
                    <a:pt x="61842" y="6541"/>
                  </a:lnTo>
                  <a:lnTo>
                    <a:pt x="61658" y="6541"/>
                  </a:lnTo>
                  <a:lnTo>
                    <a:pt x="61535" y="6480"/>
                  </a:lnTo>
                  <a:lnTo>
                    <a:pt x="61105" y="6510"/>
                  </a:lnTo>
                  <a:lnTo>
                    <a:pt x="61105" y="6449"/>
                  </a:lnTo>
                  <a:lnTo>
                    <a:pt x="61197" y="6388"/>
                  </a:lnTo>
                  <a:lnTo>
                    <a:pt x="61289" y="6142"/>
                  </a:lnTo>
                  <a:lnTo>
                    <a:pt x="61474" y="6142"/>
                  </a:lnTo>
                  <a:lnTo>
                    <a:pt x="61658" y="5988"/>
                  </a:lnTo>
                  <a:lnTo>
                    <a:pt x="61750" y="5773"/>
                  </a:lnTo>
                  <a:lnTo>
                    <a:pt x="62149" y="5497"/>
                  </a:lnTo>
                  <a:lnTo>
                    <a:pt x="62395" y="5497"/>
                  </a:lnTo>
                  <a:lnTo>
                    <a:pt x="62794" y="5313"/>
                  </a:lnTo>
                  <a:lnTo>
                    <a:pt x="62794" y="5221"/>
                  </a:lnTo>
                  <a:lnTo>
                    <a:pt x="62303" y="5405"/>
                  </a:lnTo>
                  <a:lnTo>
                    <a:pt x="61996" y="5436"/>
                  </a:lnTo>
                  <a:lnTo>
                    <a:pt x="61566" y="5743"/>
                  </a:lnTo>
                  <a:lnTo>
                    <a:pt x="61566" y="5927"/>
                  </a:lnTo>
                  <a:lnTo>
                    <a:pt x="61474" y="5927"/>
                  </a:lnTo>
                  <a:lnTo>
                    <a:pt x="61412" y="5773"/>
                  </a:lnTo>
                  <a:lnTo>
                    <a:pt x="61351" y="5773"/>
                  </a:lnTo>
                  <a:lnTo>
                    <a:pt x="61228" y="5927"/>
                  </a:lnTo>
                  <a:lnTo>
                    <a:pt x="61105" y="5927"/>
                  </a:lnTo>
                  <a:lnTo>
                    <a:pt x="60890" y="6203"/>
                  </a:lnTo>
                  <a:lnTo>
                    <a:pt x="60952" y="6203"/>
                  </a:lnTo>
                  <a:lnTo>
                    <a:pt x="60982" y="6265"/>
                  </a:lnTo>
                  <a:lnTo>
                    <a:pt x="60706" y="6510"/>
                  </a:lnTo>
                  <a:lnTo>
                    <a:pt x="60522" y="6541"/>
                  </a:lnTo>
                  <a:lnTo>
                    <a:pt x="59938" y="6756"/>
                  </a:lnTo>
                  <a:lnTo>
                    <a:pt x="59754" y="6817"/>
                  </a:lnTo>
                  <a:lnTo>
                    <a:pt x="59601" y="6787"/>
                  </a:lnTo>
                  <a:lnTo>
                    <a:pt x="59109" y="6787"/>
                  </a:lnTo>
                  <a:lnTo>
                    <a:pt x="58894" y="6572"/>
                  </a:lnTo>
                  <a:lnTo>
                    <a:pt x="58679" y="6602"/>
                  </a:lnTo>
                  <a:lnTo>
                    <a:pt x="58557" y="6572"/>
                  </a:lnTo>
                  <a:lnTo>
                    <a:pt x="58557" y="6418"/>
                  </a:lnTo>
                  <a:lnTo>
                    <a:pt x="58772" y="6234"/>
                  </a:lnTo>
                  <a:lnTo>
                    <a:pt x="58987" y="6234"/>
                  </a:lnTo>
                  <a:lnTo>
                    <a:pt x="59140" y="6173"/>
                  </a:lnTo>
                  <a:lnTo>
                    <a:pt x="59416" y="6142"/>
                  </a:lnTo>
                  <a:lnTo>
                    <a:pt x="59570" y="5988"/>
                  </a:lnTo>
                  <a:lnTo>
                    <a:pt x="59447" y="5988"/>
                  </a:lnTo>
                  <a:lnTo>
                    <a:pt x="59232" y="6080"/>
                  </a:lnTo>
                  <a:lnTo>
                    <a:pt x="59048" y="6050"/>
                  </a:lnTo>
                  <a:lnTo>
                    <a:pt x="58833" y="6142"/>
                  </a:lnTo>
                  <a:lnTo>
                    <a:pt x="58679" y="6080"/>
                  </a:lnTo>
                  <a:lnTo>
                    <a:pt x="58679" y="5958"/>
                  </a:lnTo>
                  <a:lnTo>
                    <a:pt x="58894" y="5866"/>
                  </a:lnTo>
                  <a:lnTo>
                    <a:pt x="58741" y="5866"/>
                  </a:lnTo>
                  <a:lnTo>
                    <a:pt x="58465" y="5927"/>
                  </a:lnTo>
                  <a:lnTo>
                    <a:pt x="58465" y="6173"/>
                  </a:lnTo>
                  <a:lnTo>
                    <a:pt x="58219" y="6388"/>
                  </a:lnTo>
                  <a:lnTo>
                    <a:pt x="57973" y="6388"/>
                  </a:lnTo>
                  <a:lnTo>
                    <a:pt x="57605" y="6295"/>
                  </a:lnTo>
                  <a:lnTo>
                    <a:pt x="57298" y="6295"/>
                  </a:lnTo>
                  <a:lnTo>
                    <a:pt x="57144" y="6111"/>
                  </a:lnTo>
                  <a:lnTo>
                    <a:pt x="57144" y="5988"/>
                  </a:lnTo>
                  <a:lnTo>
                    <a:pt x="56960" y="5988"/>
                  </a:lnTo>
                  <a:lnTo>
                    <a:pt x="56776" y="5866"/>
                  </a:lnTo>
                  <a:lnTo>
                    <a:pt x="56776" y="5773"/>
                  </a:lnTo>
                  <a:lnTo>
                    <a:pt x="56899" y="5651"/>
                  </a:lnTo>
                  <a:lnTo>
                    <a:pt x="57021" y="5436"/>
                  </a:lnTo>
                  <a:lnTo>
                    <a:pt x="57267" y="5313"/>
                  </a:lnTo>
                  <a:lnTo>
                    <a:pt x="57421" y="5129"/>
                  </a:lnTo>
                  <a:lnTo>
                    <a:pt x="57635" y="5006"/>
                  </a:lnTo>
                  <a:lnTo>
                    <a:pt x="57728" y="4883"/>
                  </a:lnTo>
                  <a:lnTo>
                    <a:pt x="57912" y="4914"/>
                  </a:lnTo>
                  <a:lnTo>
                    <a:pt x="58250" y="4944"/>
                  </a:lnTo>
                  <a:lnTo>
                    <a:pt x="58342" y="4914"/>
                  </a:lnTo>
                  <a:lnTo>
                    <a:pt x="58495" y="4914"/>
                  </a:lnTo>
                  <a:lnTo>
                    <a:pt x="58802" y="5067"/>
                  </a:lnTo>
                  <a:lnTo>
                    <a:pt x="59079" y="5067"/>
                  </a:lnTo>
                  <a:lnTo>
                    <a:pt x="59232" y="5129"/>
                  </a:lnTo>
                  <a:lnTo>
                    <a:pt x="59509" y="5098"/>
                  </a:lnTo>
                  <a:lnTo>
                    <a:pt x="59539" y="5036"/>
                  </a:lnTo>
                  <a:lnTo>
                    <a:pt x="59416" y="4975"/>
                  </a:lnTo>
                  <a:lnTo>
                    <a:pt x="59109" y="4975"/>
                  </a:lnTo>
                  <a:lnTo>
                    <a:pt x="58772" y="4914"/>
                  </a:lnTo>
                  <a:lnTo>
                    <a:pt x="58557" y="4791"/>
                  </a:lnTo>
                  <a:lnTo>
                    <a:pt x="58342" y="4791"/>
                  </a:lnTo>
                  <a:lnTo>
                    <a:pt x="58004" y="4822"/>
                  </a:lnTo>
                  <a:lnTo>
                    <a:pt x="57666" y="4760"/>
                  </a:lnTo>
                  <a:lnTo>
                    <a:pt x="57543" y="4760"/>
                  </a:lnTo>
                  <a:lnTo>
                    <a:pt x="57451" y="4852"/>
                  </a:lnTo>
                  <a:lnTo>
                    <a:pt x="57298" y="5036"/>
                  </a:lnTo>
                  <a:lnTo>
                    <a:pt x="57021" y="5221"/>
                  </a:lnTo>
                  <a:lnTo>
                    <a:pt x="56714" y="5374"/>
                  </a:lnTo>
                  <a:lnTo>
                    <a:pt x="56499" y="5620"/>
                  </a:lnTo>
                  <a:lnTo>
                    <a:pt x="56438" y="5651"/>
                  </a:lnTo>
                  <a:lnTo>
                    <a:pt x="56315" y="5589"/>
                  </a:lnTo>
                  <a:lnTo>
                    <a:pt x="56100" y="5282"/>
                  </a:lnTo>
                  <a:lnTo>
                    <a:pt x="56008" y="5251"/>
                  </a:lnTo>
                  <a:lnTo>
                    <a:pt x="55916" y="5190"/>
                  </a:lnTo>
                  <a:lnTo>
                    <a:pt x="55855" y="4975"/>
                  </a:lnTo>
                  <a:lnTo>
                    <a:pt x="55855" y="4729"/>
                  </a:lnTo>
                  <a:lnTo>
                    <a:pt x="55762" y="4637"/>
                  </a:lnTo>
                  <a:lnTo>
                    <a:pt x="55762" y="4422"/>
                  </a:lnTo>
                  <a:lnTo>
                    <a:pt x="55824" y="4361"/>
                  </a:lnTo>
                  <a:lnTo>
                    <a:pt x="55977" y="4392"/>
                  </a:lnTo>
                  <a:lnTo>
                    <a:pt x="56162" y="4361"/>
                  </a:lnTo>
                  <a:lnTo>
                    <a:pt x="56254" y="4422"/>
                  </a:lnTo>
                  <a:lnTo>
                    <a:pt x="56745" y="4422"/>
                  </a:lnTo>
                  <a:lnTo>
                    <a:pt x="56991" y="4607"/>
                  </a:lnTo>
                  <a:lnTo>
                    <a:pt x="57113" y="4607"/>
                  </a:lnTo>
                  <a:lnTo>
                    <a:pt x="57206" y="4668"/>
                  </a:lnTo>
                  <a:lnTo>
                    <a:pt x="57359" y="4668"/>
                  </a:lnTo>
                  <a:lnTo>
                    <a:pt x="57574" y="4545"/>
                  </a:lnTo>
                  <a:lnTo>
                    <a:pt x="57758" y="4607"/>
                  </a:lnTo>
                  <a:lnTo>
                    <a:pt x="57820" y="4576"/>
                  </a:lnTo>
                  <a:lnTo>
                    <a:pt x="57973" y="4514"/>
                  </a:lnTo>
                  <a:lnTo>
                    <a:pt x="58065" y="4453"/>
                  </a:lnTo>
                  <a:lnTo>
                    <a:pt x="58403" y="4392"/>
                  </a:lnTo>
                  <a:lnTo>
                    <a:pt x="58710" y="4330"/>
                  </a:lnTo>
                  <a:lnTo>
                    <a:pt x="58741" y="4238"/>
                  </a:lnTo>
                  <a:lnTo>
                    <a:pt x="58741" y="4146"/>
                  </a:lnTo>
                  <a:lnTo>
                    <a:pt x="58649" y="4177"/>
                  </a:lnTo>
                  <a:lnTo>
                    <a:pt x="58557" y="4207"/>
                  </a:lnTo>
                  <a:lnTo>
                    <a:pt x="58434" y="4269"/>
                  </a:lnTo>
                  <a:lnTo>
                    <a:pt x="58250" y="4330"/>
                  </a:lnTo>
                  <a:lnTo>
                    <a:pt x="57912" y="4300"/>
                  </a:lnTo>
                  <a:lnTo>
                    <a:pt x="57635" y="4453"/>
                  </a:lnTo>
                  <a:lnTo>
                    <a:pt x="57543" y="4484"/>
                  </a:lnTo>
                  <a:lnTo>
                    <a:pt x="57298" y="4453"/>
                  </a:lnTo>
                  <a:lnTo>
                    <a:pt x="57236" y="4484"/>
                  </a:lnTo>
                  <a:lnTo>
                    <a:pt x="57083" y="4484"/>
                  </a:lnTo>
                  <a:lnTo>
                    <a:pt x="56899" y="4300"/>
                  </a:lnTo>
                  <a:lnTo>
                    <a:pt x="56776" y="4300"/>
                  </a:lnTo>
                  <a:lnTo>
                    <a:pt x="56714" y="4269"/>
                  </a:lnTo>
                  <a:lnTo>
                    <a:pt x="56530" y="4269"/>
                  </a:lnTo>
                  <a:lnTo>
                    <a:pt x="56254" y="4115"/>
                  </a:lnTo>
                  <a:lnTo>
                    <a:pt x="56069" y="4207"/>
                  </a:lnTo>
                  <a:lnTo>
                    <a:pt x="55885" y="4115"/>
                  </a:lnTo>
                  <a:lnTo>
                    <a:pt x="55855" y="3992"/>
                  </a:lnTo>
                  <a:lnTo>
                    <a:pt x="55916" y="3931"/>
                  </a:lnTo>
                  <a:lnTo>
                    <a:pt x="55916" y="3716"/>
                  </a:lnTo>
                  <a:lnTo>
                    <a:pt x="56039" y="3624"/>
                  </a:lnTo>
                  <a:lnTo>
                    <a:pt x="56131" y="3624"/>
                  </a:lnTo>
                  <a:lnTo>
                    <a:pt x="56254" y="3778"/>
                  </a:lnTo>
                  <a:lnTo>
                    <a:pt x="56499" y="3778"/>
                  </a:lnTo>
                  <a:lnTo>
                    <a:pt x="56591" y="3716"/>
                  </a:lnTo>
                  <a:lnTo>
                    <a:pt x="56438" y="3563"/>
                  </a:lnTo>
                  <a:lnTo>
                    <a:pt x="56284" y="3563"/>
                  </a:lnTo>
                  <a:lnTo>
                    <a:pt x="56192" y="3440"/>
                  </a:lnTo>
                  <a:lnTo>
                    <a:pt x="56223" y="3348"/>
                  </a:lnTo>
                  <a:lnTo>
                    <a:pt x="56469" y="3348"/>
                  </a:lnTo>
                  <a:lnTo>
                    <a:pt x="56684" y="3194"/>
                  </a:lnTo>
                  <a:lnTo>
                    <a:pt x="56960" y="3194"/>
                  </a:lnTo>
                  <a:lnTo>
                    <a:pt x="57083" y="3071"/>
                  </a:lnTo>
                  <a:lnTo>
                    <a:pt x="57236" y="3071"/>
                  </a:lnTo>
                  <a:lnTo>
                    <a:pt x="57328" y="3133"/>
                  </a:lnTo>
                  <a:lnTo>
                    <a:pt x="57482" y="3102"/>
                  </a:lnTo>
                  <a:lnTo>
                    <a:pt x="57482" y="3010"/>
                  </a:lnTo>
                  <a:lnTo>
                    <a:pt x="57390" y="2918"/>
                  </a:lnTo>
                  <a:lnTo>
                    <a:pt x="57021" y="2979"/>
                  </a:lnTo>
                  <a:lnTo>
                    <a:pt x="56745" y="3010"/>
                  </a:lnTo>
                  <a:lnTo>
                    <a:pt x="56530" y="3102"/>
                  </a:lnTo>
                  <a:lnTo>
                    <a:pt x="56377" y="3133"/>
                  </a:lnTo>
                  <a:lnTo>
                    <a:pt x="56284" y="3225"/>
                  </a:lnTo>
                  <a:lnTo>
                    <a:pt x="56131" y="3225"/>
                  </a:lnTo>
                  <a:lnTo>
                    <a:pt x="56131" y="3102"/>
                  </a:lnTo>
                  <a:lnTo>
                    <a:pt x="56100" y="2948"/>
                  </a:lnTo>
                  <a:lnTo>
                    <a:pt x="56284" y="2856"/>
                  </a:lnTo>
                  <a:lnTo>
                    <a:pt x="56530" y="2672"/>
                  </a:lnTo>
                  <a:lnTo>
                    <a:pt x="56776" y="2672"/>
                  </a:lnTo>
                  <a:lnTo>
                    <a:pt x="56899" y="2611"/>
                  </a:lnTo>
                  <a:lnTo>
                    <a:pt x="56745" y="2611"/>
                  </a:lnTo>
                  <a:lnTo>
                    <a:pt x="56653" y="2549"/>
                  </a:lnTo>
                  <a:lnTo>
                    <a:pt x="56684" y="2304"/>
                  </a:lnTo>
                  <a:lnTo>
                    <a:pt x="56622" y="2334"/>
                  </a:lnTo>
                  <a:lnTo>
                    <a:pt x="56591" y="2488"/>
                  </a:lnTo>
                  <a:lnTo>
                    <a:pt x="56499" y="2549"/>
                  </a:lnTo>
                  <a:lnTo>
                    <a:pt x="56438" y="2396"/>
                  </a:lnTo>
                  <a:lnTo>
                    <a:pt x="56346" y="2396"/>
                  </a:lnTo>
                  <a:lnTo>
                    <a:pt x="56284" y="2488"/>
                  </a:lnTo>
                  <a:lnTo>
                    <a:pt x="56100" y="2488"/>
                  </a:lnTo>
                  <a:lnTo>
                    <a:pt x="56100" y="2611"/>
                  </a:lnTo>
                  <a:lnTo>
                    <a:pt x="56039" y="2734"/>
                  </a:lnTo>
                  <a:lnTo>
                    <a:pt x="55824" y="2795"/>
                  </a:lnTo>
                  <a:lnTo>
                    <a:pt x="55824" y="2641"/>
                  </a:lnTo>
                  <a:lnTo>
                    <a:pt x="55824" y="2457"/>
                  </a:lnTo>
                  <a:lnTo>
                    <a:pt x="55762" y="2457"/>
                  </a:lnTo>
                  <a:lnTo>
                    <a:pt x="55732" y="2304"/>
                  </a:lnTo>
                  <a:lnTo>
                    <a:pt x="55762" y="2242"/>
                  </a:lnTo>
                  <a:lnTo>
                    <a:pt x="55885" y="2304"/>
                  </a:lnTo>
                  <a:lnTo>
                    <a:pt x="55916" y="2119"/>
                  </a:lnTo>
                  <a:lnTo>
                    <a:pt x="56039" y="2058"/>
                  </a:lnTo>
                  <a:lnTo>
                    <a:pt x="56254" y="2058"/>
                  </a:lnTo>
                  <a:lnTo>
                    <a:pt x="56315" y="1904"/>
                  </a:lnTo>
                  <a:lnTo>
                    <a:pt x="56530" y="1812"/>
                  </a:lnTo>
                  <a:lnTo>
                    <a:pt x="56653" y="1843"/>
                  </a:lnTo>
                  <a:lnTo>
                    <a:pt x="56899" y="1690"/>
                  </a:lnTo>
                  <a:lnTo>
                    <a:pt x="57236" y="1690"/>
                  </a:lnTo>
                  <a:lnTo>
                    <a:pt x="57328" y="1597"/>
                  </a:lnTo>
                  <a:lnTo>
                    <a:pt x="57451" y="1659"/>
                  </a:lnTo>
                  <a:lnTo>
                    <a:pt x="57482" y="1782"/>
                  </a:lnTo>
                  <a:lnTo>
                    <a:pt x="57421" y="1874"/>
                  </a:lnTo>
                  <a:lnTo>
                    <a:pt x="57421" y="2242"/>
                  </a:lnTo>
                  <a:lnTo>
                    <a:pt x="57513" y="2212"/>
                  </a:lnTo>
                  <a:lnTo>
                    <a:pt x="57605" y="1966"/>
                  </a:lnTo>
                  <a:lnTo>
                    <a:pt x="57728" y="1874"/>
                  </a:lnTo>
                  <a:lnTo>
                    <a:pt x="57758" y="1935"/>
                  </a:lnTo>
                  <a:lnTo>
                    <a:pt x="57728" y="1997"/>
                  </a:lnTo>
                  <a:lnTo>
                    <a:pt x="57728" y="2119"/>
                  </a:lnTo>
                  <a:lnTo>
                    <a:pt x="57820" y="2058"/>
                  </a:lnTo>
                  <a:lnTo>
                    <a:pt x="57820" y="1935"/>
                  </a:lnTo>
                  <a:lnTo>
                    <a:pt x="57881" y="1843"/>
                  </a:lnTo>
                  <a:lnTo>
                    <a:pt x="57850" y="1751"/>
                  </a:lnTo>
                  <a:lnTo>
                    <a:pt x="57881" y="1536"/>
                  </a:lnTo>
                  <a:lnTo>
                    <a:pt x="58004" y="1536"/>
                  </a:lnTo>
                  <a:lnTo>
                    <a:pt x="58188" y="1352"/>
                  </a:lnTo>
                  <a:lnTo>
                    <a:pt x="58280" y="1382"/>
                  </a:lnTo>
                  <a:lnTo>
                    <a:pt x="58311" y="1505"/>
                  </a:lnTo>
                  <a:lnTo>
                    <a:pt x="58311" y="1720"/>
                  </a:lnTo>
                  <a:lnTo>
                    <a:pt x="58465" y="1812"/>
                  </a:lnTo>
                  <a:lnTo>
                    <a:pt x="58495" y="1997"/>
                  </a:lnTo>
                  <a:lnTo>
                    <a:pt x="58434" y="2119"/>
                  </a:lnTo>
                  <a:lnTo>
                    <a:pt x="58495" y="2273"/>
                  </a:lnTo>
                  <a:lnTo>
                    <a:pt x="58495" y="2396"/>
                  </a:lnTo>
                  <a:lnTo>
                    <a:pt x="58618" y="2457"/>
                  </a:lnTo>
                  <a:lnTo>
                    <a:pt x="58679" y="2426"/>
                  </a:lnTo>
                  <a:lnTo>
                    <a:pt x="58618" y="2304"/>
                  </a:lnTo>
                  <a:lnTo>
                    <a:pt x="58618" y="2119"/>
                  </a:lnTo>
                  <a:lnTo>
                    <a:pt x="58710" y="2058"/>
                  </a:lnTo>
                  <a:lnTo>
                    <a:pt x="58864" y="1782"/>
                  </a:lnTo>
                  <a:lnTo>
                    <a:pt x="58956" y="1782"/>
                  </a:lnTo>
                  <a:lnTo>
                    <a:pt x="59109" y="2027"/>
                  </a:lnTo>
                  <a:lnTo>
                    <a:pt x="59109" y="2212"/>
                  </a:lnTo>
                  <a:lnTo>
                    <a:pt x="59048" y="2396"/>
                  </a:lnTo>
                  <a:lnTo>
                    <a:pt x="59140" y="2488"/>
                  </a:lnTo>
                  <a:lnTo>
                    <a:pt x="59171" y="2580"/>
                  </a:lnTo>
                  <a:lnTo>
                    <a:pt x="59263" y="2488"/>
                  </a:lnTo>
                  <a:lnTo>
                    <a:pt x="59263" y="2273"/>
                  </a:lnTo>
                  <a:lnTo>
                    <a:pt x="59355" y="2242"/>
                  </a:lnTo>
                  <a:lnTo>
                    <a:pt x="59447" y="2181"/>
                  </a:lnTo>
                  <a:lnTo>
                    <a:pt x="59509" y="2273"/>
                  </a:lnTo>
                  <a:lnTo>
                    <a:pt x="59447" y="2334"/>
                  </a:lnTo>
                  <a:lnTo>
                    <a:pt x="59447" y="2488"/>
                  </a:lnTo>
                  <a:lnTo>
                    <a:pt x="59509" y="2580"/>
                  </a:lnTo>
                  <a:lnTo>
                    <a:pt x="59631" y="2426"/>
                  </a:lnTo>
                  <a:lnTo>
                    <a:pt x="59723" y="2426"/>
                  </a:lnTo>
                  <a:lnTo>
                    <a:pt x="59693" y="2611"/>
                  </a:lnTo>
                  <a:lnTo>
                    <a:pt x="59785" y="2519"/>
                  </a:lnTo>
                  <a:lnTo>
                    <a:pt x="59785" y="2334"/>
                  </a:lnTo>
                  <a:lnTo>
                    <a:pt x="59631" y="2089"/>
                  </a:lnTo>
                  <a:lnTo>
                    <a:pt x="59570" y="2089"/>
                  </a:lnTo>
                  <a:lnTo>
                    <a:pt x="59478" y="1966"/>
                  </a:lnTo>
                  <a:lnTo>
                    <a:pt x="59478" y="1782"/>
                  </a:lnTo>
                  <a:lnTo>
                    <a:pt x="59386" y="1659"/>
                  </a:lnTo>
                  <a:lnTo>
                    <a:pt x="59294" y="1536"/>
                  </a:lnTo>
                  <a:lnTo>
                    <a:pt x="59201" y="1444"/>
                  </a:lnTo>
                  <a:lnTo>
                    <a:pt x="59263" y="1260"/>
                  </a:lnTo>
                  <a:lnTo>
                    <a:pt x="59416" y="1260"/>
                  </a:lnTo>
                  <a:lnTo>
                    <a:pt x="59539" y="1352"/>
                  </a:lnTo>
                  <a:lnTo>
                    <a:pt x="59693" y="1321"/>
                  </a:lnTo>
                  <a:lnTo>
                    <a:pt x="59846" y="1352"/>
                  </a:lnTo>
                  <a:lnTo>
                    <a:pt x="59908" y="1260"/>
                  </a:lnTo>
                  <a:lnTo>
                    <a:pt x="59908" y="983"/>
                  </a:lnTo>
                  <a:lnTo>
                    <a:pt x="59785" y="860"/>
                  </a:lnTo>
                  <a:lnTo>
                    <a:pt x="59846" y="707"/>
                  </a:lnTo>
                  <a:lnTo>
                    <a:pt x="60031" y="646"/>
                  </a:lnTo>
                  <a:lnTo>
                    <a:pt x="60092" y="707"/>
                  </a:lnTo>
                  <a:lnTo>
                    <a:pt x="60399" y="738"/>
                  </a:lnTo>
                  <a:lnTo>
                    <a:pt x="60522" y="830"/>
                  </a:lnTo>
                  <a:lnTo>
                    <a:pt x="60522" y="953"/>
                  </a:lnTo>
                  <a:lnTo>
                    <a:pt x="60399" y="1075"/>
                  </a:lnTo>
                  <a:lnTo>
                    <a:pt x="60460" y="1137"/>
                  </a:lnTo>
                  <a:lnTo>
                    <a:pt x="60737" y="1260"/>
                  </a:lnTo>
                  <a:lnTo>
                    <a:pt x="60737" y="1352"/>
                  </a:lnTo>
                  <a:lnTo>
                    <a:pt x="60706" y="1597"/>
                  </a:lnTo>
                  <a:lnTo>
                    <a:pt x="60737" y="1935"/>
                  </a:lnTo>
                  <a:lnTo>
                    <a:pt x="60860" y="1904"/>
                  </a:lnTo>
                  <a:lnTo>
                    <a:pt x="60952" y="1690"/>
                  </a:lnTo>
                  <a:lnTo>
                    <a:pt x="61013" y="1690"/>
                  </a:lnTo>
                  <a:lnTo>
                    <a:pt x="61013" y="1843"/>
                  </a:lnTo>
                  <a:lnTo>
                    <a:pt x="61075" y="1935"/>
                  </a:lnTo>
                  <a:lnTo>
                    <a:pt x="61197" y="1874"/>
                  </a:lnTo>
                  <a:lnTo>
                    <a:pt x="61259" y="1751"/>
                  </a:lnTo>
                  <a:lnTo>
                    <a:pt x="61443" y="1659"/>
                  </a:lnTo>
                  <a:lnTo>
                    <a:pt x="61474" y="1567"/>
                  </a:lnTo>
                  <a:lnTo>
                    <a:pt x="61382" y="1260"/>
                  </a:lnTo>
                  <a:lnTo>
                    <a:pt x="61474" y="1168"/>
                  </a:lnTo>
                  <a:lnTo>
                    <a:pt x="61597" y="1168"/>
                  </a:lnTo>
                  <a:lnTo>
                    <a:pt x="61658" y="1198"/>
                  </a:lnTo>
                  <a:lnTo>
                    <a:pt x="61965" y="1229"/>
                  </a:lnTo>
                  <a:lnTo>
                    <a:pt x="61965" y="1106"/>
                  </a:lnTo>
                  <a:lnTo>
                    <a:pt x="61689" y="922"/>
                  </a:lnTo>
                  <a:lnTo>
                    <a:pt x="61658" y="738"/>
                  </a:lnTo>
                  <a:lnTo>
                    <a:pt x="61689" y="646"/>
                  </a:lnTo>
                  <a:lnTo>
                    <a:pt x="61750" y="492"/>
                  </a:lnTo>
                  <a:lnTo>
                    <a:pt x="61842" y="492"/>
                  </a:lnTo>
                  <a:lnTo>
                    <a:pt x="62149" y="646"/>
                  </a:lnTo>
                  <a:lnTo>
                    <a:pt x="62180" y="891"/>
                  </a:lnTo>
                  <a:lnTo>
                    <a:pt x="62241" y="1045"/>
                  </a:lnTo>
                  <a:lnTo>
                    <a:pt x="62241" y="1260"/>
                  </a:lnTo>
                  <a:lnTo>
                    <a:pt x="62303" y="1382"/>
                  </a:lnTo>
                  <a:lnTo>
                    <a:pt x="62364" y="1597"/>
                  </a:lnTo>
                  <a:lnTo>
                    <a:pt x="62426" y="1751"/>
                  </a:lnTo>
                  <a:lnTo>
                    <a:pt x="62487" y="1659"/>
                  </a:lnTo>
                  <a:lnTo>
                    <a:pt x="62487" y="1475"/>
                  </a:lnTo>
                  <a:lnTo>
                    <a:pt x="62487" y="1352"/>
                  </a:lnTo>
                  <a:lnTo>
                    <a:pt x="62456" y="1137"/>
                  </a:lnTo>
                  <a:lnTo>
                    <a:pt x="62364" y="891"/>
                  </a:lnTo>
                  <a:lnTo>
                    <a:pt x="62395" y="615"/>
                  </a:lnTo>
                  <a:lnTo>
                    <a:pt x="62364" y="338"/>
                  </a:lnTo>
                  <a:lnTo>
                    <a:pt x="62426" y="154"/>
                  </a:lnTo>
                  <a:lnTo>
                    <a:pt x="62548" y="154"/>
                  </a:lnTo>
                  <a:lnTo>
                    <a:pt x="62702" y="308"/>
                  </a:lnTo>
                  <a:lnTo>
                    <a:pt x="62794" y="308"/>
                  </a:lnTo>
                  <a:lnTo>
                    <a:pt x="62855" y="338"/>
                  </a:lnTo>
                  <a:lnTo>
                    <a:pt x="62855" y="584"/>
                  </a:lnTo>
                  <a:lnTo>
                    <a:pt x="62948" y="738"/>
                  </a:lnTo>
                  <a:lnTo>
                    <a:pt x="62917" y="953"/>
                  </a:lnTo>
                  <a:lnTo>
                    <a:pt x="62948" y="1198"/>
                  </a:lnTo>
                  <a:lnTo>
                    <a:pt x="63040" y="1229"/>
                  </a:lnTo>
                  <a:lnTo>
                    <a:pt x="63040" y="1106"/>
                  </a:lnTo>
                  <a:lnTo>
                    <a:pt x="63101" y="983"/>
                  </a:lnTo>
                  <a:lnTo>
                    <a:pt x="63163" y="983"/>
                  </a:lnTo>
                  <a:lnTo>
                    <a:pt x="63439" y="1321"/>
                  </a:lnTo>
                  <a:lnTo>
                    <a:pt x="63470" y="1260"/>
                  </a:lnTo>
                  <a:lnTo>
                    <a:pt x="63592" y="1229"/>
                  </a:lnTo>
                  <a:lnTo>
                    <a:pt x="63592" y="1137"/>
                  </a:lnTo>
                  <a:lnTo>
                    <a:pt x="63500" y="1137"/>
                  </a:lnTo>
                  <a:lnTo>
                    <a:pt x="63347" y="953"/>
                  </a:lnTo>
                  <a:lnTo>
                    <a:pt x="63408" y="891"/>
                  </a:lnTo>
                  <a:lnTo>
                    <a:pt x="63408" y="799"/>
                  </a:lnTo>
                  <a:lnTo>
                    <a:pt x="63224" y="615"/>
                  </a:lnTo>
                  <a:lnTo>
                    <a:pt x="63163" y="492"/>
                  </a:lnTo>
                  <a:lnTo>
                    <a:pt x="63193" y="431"/>
                  </a:lnTo>
                  <a:lnTo>
                    <a:pt x="63408" y="431"/>
                  </a:lnTo>
                  <a:lnTo>
                    <a:pt x="63316" y="369"/>
                  </a:lnTo>
                  <a:lnTo>
                    <a:pt x="63193" y="338"/>
                  </a:lnTo>
                  <a:lnTo>
                    <a:pt x="63070" y="216"/>
                  </a:lnTo>
                  <a:lnTo>
                    <a:pt x="63193" y="154"/>
                  </a:lnTo>
                  <a:lnTo>
                    <a:pt x="63316" y="154"/>
                  </a:lnTo>
                  <a:lnTo>
                    <a:pt x="63500" y="1"/>
                  </a:lnTo>
                  <a:lnTo>
                    <a:pt x="63838" y="62"/>
                  </a:lnTo>
                  <a:lnTo>
                    <a:pt x="63899" y="154"/>
                  </a:lnTo>
                  <a:lnTo>
                    <a:pt x="63899" y="338"/>
                  </a:lnTo>
                  <a:lnTo>
                    <a:pt x="63807" y="461"/>
                  </a:lnTo>
                  <a:lnTo>
                    <a:pt x="63869" y="553"/>
                  </a:lnTo>
                  <a:lnTo>
                    <a:pt x="63961" y="553"/>
                  </a:lnTo>
                  <a:lnTo>
                    <a:pt x="64084" y="338"/>
                  </a:lnTo>
                  <a:lnTo>
                    <a:pt x="64145" y="277"/>
                  </a:lnTo>
                  <a:lnTo>
                    <a:pt x="64207" y="369"/>
                  </a:lnTo>
                  <a:lnTo>
                    <a:pt x="64145" y="615"/>
                  </a:lnTo>
                  <a:lnTo>
                    <a:pt x="64237" y="676"/>
                  </a:lnTo>
                  <a:lnTo>
                    <a:pt x="64329" y="646"/>
                  </a:lnTo>
                  <a:lnTo>
                    <a:pt x="64360" y="584"/>
                  </a:lnTo>
                  <a:lnTo>
                    <a:pt x="64575" y="369"/>
                  </a:lnTo>
                  <a:lnTo>
                    <a:pt x="64636" y="461"/>
                  </a:lnTo>
                  <a:lnTo>
                    <a:pt x="64606" y="646"/>
                  </a:lnTo>
                  <a:lnTo>
                    <a:pt x="64544" y="799"/>
                  </a:lnTo>
                  <a:lnTo>
                    <a:pt x="64606" y="1075"/>
                  </a:lnTo>
                  <a:lnTo>
                    <a:pt x="64514" y="1168"/>
                  </a:lnTo>
                  <a:lnTo>
                    <a:pt x="64575" y="1260"/>
                  </a:lnTo>
                  <a:lnTo>
                    <a:pt x="64759" y="1229"/>
                  </a:lnTo>
                  <a:lnTo>
                    <a:pt x="64851" y="1260"/>
                  </a:lnTo>
                  <a:lnTo>
                    <a:pt x="64943" y="1168"/>
                  </a:lnTo>
                  <a:lnTo>
                    <a:pt x="64943" y="953"/>
                  </a:lnTo>
                  <a:lnTo>
                    <a:pt x="65036" y="646"/>
                  </a:lnTo>
                  <a:lnTo>
                    <a:pt x="64913" y="308"/>
                  </a:lnTo>
                  <a:lnTo>
                    <a:pt x="64943" y="62"/>
                  </a:lnTo>
                  <a:lnTo>
                    <a:pt x="65066" y="1"/>
                  </a:lnTo>
                  <a:lnTo>
                    <a:pt x="65158" y="93"/>
                  </a:lnTo>
                  <a:lnTo>
                    <a:pt x="65281" y="93"/>
                  </a:lnTo>
                  <a:lnTo>
                    <a:pt x="65435" y="154"/>
                  </a:lnTo>
                  <a:lnTo>
                    <a:pt x="65650" y="62"/>
                  </a:lnTo>
                  <a:lnTo>
                    <a:pt x="65834" y="124"/>
                  </a:lnTo>
                  <a:lnTo>
                    <a:pt x="65895" y="246"/>
                  </a:lnTo>
                  <a:lnTo>
                    <a:pt x="66110" y="308"/>
                  </a:lnTo>
                  <a:lnTo>
                    <a:pt x="66295" y="246"/>
                  </a:lnTo>
                  <a:lnTo>
                    <a:pt x="66509" y="400"/>
                  </a:lnTo>
                  <a:lnTo>
                    <a:pt x="66540" y="523"/>
                  </a:lnTo>
                  <a:lnTo>
                    <a:pt x="66602" y="615"/>
                  </a:lnTo>
                  <a:lnTo>
                    <a:pt x="66632" y="799"/>
                  </a:lnTo>
                  <a:lnTo>
                    <a:pt x="66540" y="1014"/>
                  </a:lnTo>
                  <a:lnTo>
                    <a:pt x="66602" y="1106"/>
                  </a:lnTo>
                  <a:lnTo>
                    <a:pt x="66724" y="1075"/>
                  </a:lnTo>
                  <a:lnTo>
                    <a:pt x="66909" y="860"/>
                  </a:lnTo>
                  <a:lnTo>
                    <a:pt x="67154" y="676"/>
                  </a:lnTo>
                  <a:lnTo>
                    <a:pt x="67246" y="553"/>
                  </a:lnTo>
                  <a:lnTo>
                    <a:pt x="67431" y="553"/>
                  </a:lnTo>
                  <a:lnTo>
                    <a:pt x="67615" y="646"/>
                  </a:lnTo>
                  <a:lnTo>
                    <a:pt x="67830" y="646"/>
                  </a:lnTo>
                  <a:lnTo>
                    <a:pt x="67799" y="768"/>
                  </a:lnTo>
                  <a:lnTo>
                    <a:pt x="67615" y="953"/>
                  </a:lnTo>
                  <a:lnTo>
                    <a:pt x="67707" y="1106"/>
                  </a:lnTo>
                  <a:lnTo>
                    <a:pt x="67799" y="1045"/>
                  </a:lnTo>
                  <a:lnTo>
                    <a:pt x="67830" y="891"/>
                  </a:lnTo>
                  <a:lnTo>
                    <a:pt x="68014" y="768"/>
                  </a:lnTo>
                  <a:lnTo>
                    <a:pt x="68168" y="707"/>
                  </a:lnTo>
                  <a:lnTo>
                    <a:pt x="68413" y="830"/>
                  </a:lnTo>
                  <a:lnTo>
                    <a:pt x="68720" y="891"/>
                  </a:lnTo>
                  <a:lnTo>
                    <a:pt x="68843" y="983"/>
                  </a:lnTo>
                  <a:lnTo>
                    <a:pt x="68751" y="1075"/>
                  </a:lnTo>
                  <a:lnTo>
                    <a:pt x="68659" y="1075"/>
                  </a:lnTo>
                  <a:lnTo>
                    <a:pt x="68720" y="1198"/>
                  </a:lnTo>
                  <a:lnTo>
                    <a:pt x="68598" y="1321"/>
                  </a:lnTo>
                  <a:lnTo>
                    <a:pt x="68690" y="1413"/>
                  </a:lnTo>
                  <a:lnTo>
                    <a:pt x="68782" y="1321"/>
                  </a:lnTo>
                  <a:lnTo>
                    <a:pt x="68935" y="1260"/>
                  </a:lnTo>
                  <a:lnTo>
                    <a:pt x="68966" y="1444"/>
                  </a:lnTo>
                  <a:lnTo>
                    <a:pt x="69058" y="1475"/>
                  </a:lnTo>
                  <a:lnTo>
                    <a:pt x="69150" y="1352"/>
                  </a:lnTo>
                  <a:lnTo>
                    <a:pt x="69457" y="1260"/>
                  </a:lnTo>
                  <a:lnTo>
                    <a:pt x="69457" y="1382"/>
                  </a:lnTo>
                  <a:lnTo>
                    <a:pt x="69365" y="1505"/>
                  </a:lnTo>
                  <a:lnTo>
                    <a:pt x="69396" y="1628"/>
                  </a:lnTo>
                  <a:lnTo>
                    <a:pt x="69519" y="1659"/>
                  </a:lnTo>
                  <a:lnTo>
                    <a:pt x="69580" y="1567"/>
                  </a:lnTo>
                  <a:lnTo>
                    <a:pt x="69703" y="1475"/>
                  </a:lnTo>
                  <a:lnTo>
                    <a:pt x="69795" y="1475"/>
                  </a:lnTo>
                  <a:lnTo>
                    <a:pt x="69856" y="1628"/>
                  </a:lnTo>
                  <a:lnTo>
                    <a:pt x="70133" y="1782"/>
                  </a:lnTo>
                  <a:lnTo>
                    <a:pt x="70286" y="1782"/>
                  </a:lnTo>
                  <a:lnTo>
                    <a:pt x="70348" y="1874"/>
                  </a:lnTo>
                  <a:lnTo>
                    <a:pt x="70256" y="1966"/>
                  </a:lnTo>
                  <a:lnTo>
                    <a:pt x="69949" y="2089"/>
                  </a:lnTo>
                  <a:lnTo>
                    <a:pt x="69795" y="2304"/>
                  </a:lnTo>
                  <a:lnTo>
                    <a:pt x="69611" y="2334"/>
                  </a:lnTo>
                  <a:lnTo>
                    <a:pt x="69365" y="2457"/>
                  </a:lnTo>
                  <a:lnTo>
                    <a:pt x="69242" y="2457"/>
                  </a:lnTo>
                  <a:lnTo>
                    <a:pt x="69120" y="2396"/>
                  </a:lnTo>
                  <a:lnTo>
                    <a:pt x="69027" y="2488"/>
                  </a:lnTo>
                  <a:lnTo>
                    <a:pt x="68812" y="2549"/>
                  </a:lnTo>
                  <a:lnTo>
                    <a:pt x="69150" y="2549"/>
                  </a:lnTo>
                  <a:lnTo>
                    <a:pt x="69488" y="2580"/>
                  </a:lnTo>
                  <a:lnTo>
                    <a:pt x="69611" y="2672"/>
                  </a:lnTo>
                  <a:lnTo>
                    <a:pt x="69734" y="2672"/>
                  </a:lnTo>
                  <a:lnTo>
                    <a:pt x="69826" y="2519"/>
                  </a:lnTo>
                  <a:lnTo>
                    <a:pt x="69887" y="2457"/>
                  </a:lnTo>
                  <a:lnTo>
                    <a:pt x="70071" y="2457"/>
                  </a:lnTo>
                  <a:lnTo>
                    <a:pt x="70164" y="2304"/>
                  </a:lnTo>
                  <a:lnTo>
                    <a:pt x="70378" y="2181"/>
                  </a:lnTo>
                  <a:lnTo>
                    <a:pt x="70563" y="2181"/>
                  </a:lnTo>
                  <a:lnTo>
                    <a:pt x="70593" y="2304"/>
                  </a:lnTo>
                  <a:lnTo>
                    <a:pt x="70532" y="2488"/>
                  </a:lnTo>
                  <a:lnTo>
                    <a:pt x="70593" y="2580"/>
                  </a:lnTo>
                  <a:lnTo>
                    <a:pt x="70655" y="2519"/>
                  </a:lnTo>
                  <a:lnTo>
                    <a:pt x="70747" y="2334"/>
                  </a:lnTo>
                  <a:lnTo>
                    <a:pt x="70900" y="2242"/>
                  </a:lnTo>
                  <a:lnTo>
                    <a:pt x="70993" y="2304"/>
                  </a:lnTo>
                  <a:lnTo>
                    <a:pt x="70900" y="2426"/>
                  </a:lnTo>
                  <a:lnTo>
                    <a:pt x="70900" y="2519"/>
                  </a:lnTo>
                  <a:lnTo>
                    <a:pt x="70808" y="2641"/>
                  </a:lnTo>
                  <a:lnTo>
                    <a:pt x="70900" y="2734"/>
                  </a:lnTo>
                  <a:lnTo>
                    <a:pt x="71023" y="2672"/>
                  </a:lnTo>
                  <a:lnTo>
                    <a:pt x="71085" y="2580"/>
                  </a:lnTo>
                  <a:lnTo>
                    <a:pt x="71115" y="2457"/>
                  </a:lnTo>
                  <a:lnTo>
                    <a:pt x="71300" y="2396"/>
                  </a:lnTo>
                  <a:lnTo>
                    <a:pt x="71453" y="2457"/>
                  </a:lnTo>
                  <a:lnTo>
                    <a:pt x="71361" y="2795"/>
                  </a:lnTo>
                  <a:lnTo>
                    <a:pt x="71238" y="2856"/>
                  </a:lnTo>
                  <a:lnTo>
                    <a:pt x="71300" y="2887"/>
                  </a:lnTo>
                  <a:lnTo>
                    <a:pt x="71361" y="3071"/>
                  </a:lnTo>
                  <a:lnTo>
                    <a:pt x="71330" y="3286"/>
                  </a:lnTo>
                  <a:lnTo>
                    <a:pt x="71208" y="3378"/>
                  </a:lnTo>
                  <a:lnTo>
                    <a:pt x="71177" y="3501"/>
                  </a:lnTo>
                  <a:lnTo>
                    <a:pt x="70962" y="3778"/>
                  </a:lnTo>
                  <a:lnTo>
                    <a:pt x="71023" y="3839"/>
                  </a:lnTo>
                  <a:lnTo>
                    <a:pt x="71146" y="3778"/>
                  </a:lnTo>
                  <a:lnTo>
                    <a:pt x="71238" y="3624"/>
                  </a:lnTo>
                  <a:lnTo>
                    <a:pt x="71392" y="3624"/>
                  </a:lnTo>
                  <a:lnTo>
                    <a:pt x="71422" y="3593"/>
                  </a:lnTo>
                  <a:lnTo>
                    <a:pt x="71545" y="3593"/>
                  </a:lnTo>
                  <a:lnTo>
                    <a:pt x="71760" y="3716"/>
                  </a:lnTo>
                  <a:lnTo>
                    <a:pt x="71822" y="3900"/>
                  </a:lnTo>
                  <a:lnTo>
                    <a:pt x="71852" y="4146"/>
                  </a:lnTo>
                  <a:lnTo>
                    <a:pt x="71791" y="4545"/>
                  </a:lnTo>
                  <a:lnTo>
                    <a:pt x="71607" y="4914"/>
                  </a:lnTo>
                  <a:lnTo>
                    <a:pt x="71300" y="5098"/>
                  </a:lnTo>
                  <a:lnTo>
                    <a:pt x="71208" y="5159"/>
                  </a:lnTo>
                  <a:lnTo>
                    <a:pt x="71054" y="5129"/>
                  </a:lnTo>
                  <a:lnTo>
                    <a:pt x="70900" y="5190"/>
                  </a:lnTo>
                  <a:lnTo>
                    <a:pt x="70900" y="5282"/>
                  </a:lnTo>
                  <a:lnTo>
                    <a:pt x="70808" y="5344"/>
                  </a:lnTo>
                  <a:lnTo>
                    <a:pt x="70286" y="5589"/>
                  </a:lnTo>
                  <a:lnTo>
                    <a:pt x="70102" y="5743"/>
                  </a:lnTo>
                  <a:lnTo>
                    <a:pt x="69949" y="5773"/>
                  </a:lnTo>
                  <a:lnTo>
                    <a:pt x="69734" y="5866"/>
                  </a:lnTo>
                  <a:lnTo>
                    <a:pt x="69488" y="5866"/>
                  </a:lnTo>
                  <a:lnTo>
                    <a:pt x="69365" y="5743"/>
                  </a:lnTo>
                  <a:lnTo>
                    <a:pt x="69304" y="5927"/>
                  </a:lnTo>
                  <a:lnTo>
                    <a:pt x="69212" y="5958"/>
                  </a:lnTo>
                  <a:lnTo>
                    <a:pt x="69027" y="5835"/>
                  </a:lnTo>
                  <a:lnTo>
                    <a:pt x="68843" y="5743"/>
                  </a:lnTo>
                  <a:lnTo>
                    <a:pt x="68567" y="5681"/>
                  </a:lnTo>
                  <a:lnTo>
                    <a:pt x="68567" y="5804"/>
                  </a:lnTo>
                  <a:lnTo>
                    <a:pt x="68782" y="5835"/>
                  </a:lnTo>
                  <a:lnTo>
                    <a:pt x="68874" y="5896"/>
                  </a:lnTo>
                  <a:lnTo>
                    <a:pt x="68751" y="5988"/>
                  </a:lnTo>
                  <a:lnTo>
                    <a:pt x="68536" y="5927"/>
                  </a:lnTo>
                  <a:lnTo>
                    <a:pt x="68413" y="5958"/>
                  </a:lnTo>
                  <a:lnTo>
                    <a:pt x="68321" y="5866"/>
                  </a:lnTo>
                  <a:lnTo>
                    <a:pt x="68014" y="5835"/>
                  </a:lnTo>
                  <a:lnTo>
                    <a:pt x="67922" y="5743"/>
                  </a:lnTo>
                  <a:lnTo>
                    <a:pt x="67830" y="5804"/>
                  </a:lnTo>
                  <a:lnTo>
                    <a:pt x="67738" y="5804"/>
                  </a:lnTo>
                  <a:lnTo>
                    <a:pt x="67492" y="5497"/>
                  </a:lnTo>
                  <a:lnTo>
                    <a:pt x="67308" y="5313"/>
                  </a:lnTo>
                  <a:lnTo>
                    <a:pt x="67369" y="5497"/>
                  </a:lnTo>
                  <a:lnTo>
                    <a:pt x="67523" y="5681"/>
                  </a:lnTo>
                  <a:lnTo>
                    <a:pt x="67554" y="5773"/>
                  </a:lnTo>
                  <a:lnTo>
                    <a:pt x="67431" y="5773"/>
                  </a:lnTo>
                  <a:lnTo>
                    <a:pt x="67185" y="5681"/>
                  </a:lnTo>
                  <a:lnTo>
                    <a:pt x="67277" y="5835"/>
                  </a:lnTo>
                  <a:lnTo>
                    <a:pt x="67799" y="5927"/>
                  </a:lnTo>
                  <a:lnTo>
                    <a:pt x="68137" y="5988"/>
                  </a:lnTo>
                  <a:lnTo>
                    <a:pt x="68229" y="6080"/>
                  </a:lnTo>
                  <a:lnTo>
                    <a:pt x="68106" y="6173"/>
                  </a:lnTo>
                  <a:lnTo>
                    <a:pt x="67400" y="6480"/>
                  </a:lnTo>
                  <a:lnTo>
                    <a:pt x="66939" y="6541"/>
                  </a:lnTo>
                  <a:lnTo>
                    <a:pt x="66755" y="6541"/>
                  </a:lnTo>
                  <a:lnTo>
                    <a:pt x="66509" y="6602"/>
                  </a:lnTo>
                  <a:lnTo>
                    <a:pt x="66295" y="6572"/>
                  </a:lnTo>
                  <a:lnTo>
                    <a:pt x="66264" y="6480"/>
                  </a:lnTo>
                  <a:lnTo>
                    <a:pt x="66110" y="6541"/>
                  </a:lnTo>
                  <a:lnTo>
                    <a:pt x="65987" y="6480"/>
                  </a:lnTo>
                  <a:lnTo>
                    <a:pt x="65803" y="6510"/>
                  </a:lnTo>
                  <a:lnTo>
                    <a:pt x="65742" y="6664"/>
                  </a:lnTo>
                  <a:lnTo>
                    <a:pt x="65895" y="6664"/>
                  </a:lnTo>
                  <a:lnTo>
                    <a:pt x="65926" y="6848"/>
                  </a:lnTo>
                  <a:lnTo>
                    <a:pt x="66172" y="6695"/>
                  </a:lnTo>
                  <a:lnTo>
                    <a:pt x="66632" y="6695"/>
                  </a:lnTo>
                  <a:lnTo>
                    <a:pt x="66847" y="6725"/>
                  </a:lnTo>
                  <a:lnTo>
                    <a:pt x="67461" y="6695"/>
                  </a:lnTo>
                  <a:lnTo>
                    <a:pt x="67861" y="6633"/>
                  </a:lnTo>
                  <a:lnTo>
                    <a:pt x="68137" y="6357"/>
                  </a:lnTo>
                  <a:lnTo>
                    <a:pt x="68321" y="6357"/>
                  </a:lnTo>
                  <a:lnTo>
                    <a:pt x="68444" y="6418"/>
                  </a:lnTo>
                  <a:lnTo>
                    <a:pt x="68628" y="6357"/>
                  </a:lnTo>
                  <a:lnTo>
                    <a:pt x="68905" y="6357"/>
                  </a:lnTo>
                  <a:lnTo>
                    <a:pt x="68782" y="6602"/>
                  </a:lnTo>
                  <a:lnTo>
                    <a:pt x="68659" y="6848"/>
                  </a:lnTo>
                  <a:lnTo>
                    <a:pt x="68383" y="6971"/>
                  </a:lnTo>
                  <a:lnTo>
                    <a:pt x="68290" y="7063"/>
                  </a:lnTo>
                  <a:lnTo>
                    <a:pt x="67983" y="7094"/>
                  </a:lnTo>
                  <a:lnTo>
                    <a:pt x="67861" y="7278"/>
                  </a:lnTo>
                  <a:lnTo>
                    <a:pt x="67738" y="7309"/>
                  </a:lnTo>
                  <a:lnTo>
                    <a:pt x="67554" y="7493"/>
                  </a:lnTo>
                  <a:lnTo>
                    <a:pt x="67277" y="7616"/>
                  </a:lnTo>
                  <a:lnTo>
                    <a:pt x="67124" y="7616"/>
                  </a:lnTo>
                  <a:lnTo>
                    <a:pt x="67001" y="7646"/>
                  </a:lnTo>
                  <a:lnTo>
                    <a:pt x="66817" y="7616"/>
                  </a:lnTo>
                  <a:lnTo>
                    <a:pt x="66663" y="7769"/>
                  </a:lnTo>
                  <a:lnTo>
                    <a:pt x="66356" y="7831"/>
                  </a:lnTo>
                  <a:lnTo>
                    <a:pt x="66264" y="7984"/>
                  </a:lnTo>
                  <a:lnTo>
                    <a:pt x="65926" y="8046"/>
                  </a:lnTo>
                  <a:lnTo>
                    <a:pt x="65773" y="8138"/>
                  </a:lnTo>
                  <a:lnTo>
                    <a:pt x="65650" y="8107"/>
                  </a:lnTo>
                  <a:lnTo>
                    <a:pt x="65527" y="8230"/>
                  </a:lnTo>
                  <a:lnTo>
                    <a:pt x="65373" y="8230"/>
                  </a:lnTo>
                  <a:lnTo>
                    <a:pt x="65343" y="8291"/>
                  </a:lnTo>
                  <a:lnTo>
                    <a:pt x="65343" y="8476"/>
                  </a:lnTo>
                  <a:lnTo>
                    <a:pt x="65158" y="8598"/>
                  </a:lnTo>
                  <a:lnTo>
                    <a:pt x="65066" y="8752"/>
                  </a:lnTo>
                  <a:lnTo>
                    <a:pt x="64698" y="8752"/>
                  </a:lnTo>
                  <a:lnTo>
                    <a:pt x="64575" y="8844"/>
                  </a:lnTo>
                  <a:lnTo>
                    <a:pt x="64452" y="8783"/>
                  </a:lnTo>
                  <a:lnTo>
                    <a:pt x="64421" y="8690"/>
                  </a:lnTo>
                  <a:lnTo>
                    <a:pt x="64483" y="8598"/>
                  </a:lnTo>
                  <a:lnTo>
                    <a:pt x="64483" y="8414"/>
                  </a:lnTo>
                  <a:lnTo>
                    <a:pt x="64391" y="8322"/>
                  </a:lnTo>
                  <a:lnTo>
                    <a:pt x="64421" y="8537"/>
                  </a:lnTo>
                  <a:lnTo>
                    <a:pt x="64329" y="8629"/>
                  </a:lnTo>
                  <a:lnTo>
                    <a:pt x="64268" y="8752"/>
                  </a:lnTo>
                  <a:lnTo>
                    <a:pt x="64452" y="8875"/>
                  </a:lnTo>
                  <a:lnTo>
                    <a:pt x="64514" y="8998"/>
                  </a:lnTo>
                  <a:lnTo>
                    <a:pt x="64329" y="9182"/>
                  </a:lnTo>
                  <a:lnTo>
                    <a:pt x="64268" y="9182"/>
                  </a:lnTo>
                  <a:lnTo>
                    <a:pt x="64084" y="9059"/>
                  </a:lnTo>
                  <a:lnTo>
                    <a:pt x="63992" y="9120"/>
                  </a:lnTo>
                  <a:lnTo>
                    <a:pt x="63715" y="9028"/>
                  </a:lnTo>
                  <a:lnTo>
                    <a:pt x="63623" y="9090"/>
                  </a:lnTo>
                  <a:lnTo>
                    <a:pt x="63500" y="9090"/>
                  </a:lnTo>
                  <a:lnTo>
                    <a:pt x="63500" y="8936"/>
                  </a:lnTo>
                  <a:lnTo>
                    <a:pt x="63408" y="8905"/>
                  </a:lnTo>
                  <a:lnTo>
                    <a:pt x="63347" y="9028"/>
                  </a:lnTo>
                  <a:lnTo>
                    <a:pt x="63224" y="9028"/>
                  </a:lnTo>
                  <a:lnTo>
                    <a:pt x="63193" y="9120"/>
                  </a:lnTo>
                  <a:lnTo>
                    <a:pt x="63500" y="9182"/>
                  </a:lnTo>
                  <a:lnTo>
                    <a:pt x="63930" y="9182"/>
                  </a:lnTo>
                  <a:lnTo>
                    <a:pt x="64022" y="9335"/>
                  </a:lnTo>
                  <a:lnTo>
                    <a:pt x="63992" y="9458"/>
                  </a:lnTo>
                  <a:lnTo>
                    <a:pt x="63838" y="9581"/>
                  </a:lnTo>
                  <a:lnTo>
                    <a:pt x="63623" y="9520"/>
                  </a:lnTo>
                  <a:lnTo>
                    <a:pt x="63408" y="9581"/>
                  </a:lnTo>
                  <a:lnTo>
                    <a:pt x="63347" y="9642"/>
                  </a:lnTo>
                  <a:lnTo>
                    <a:pt x="63408" y="9704"/>
                  </a:lnTo>
                  <a:lnTo>
                    <a:pt x="63500" y="9673"/>
                  </a:lnTo>
                  <a:lnTo>
                    <a:pt x="63592" y="9734"/>
                  </a:lnTo>
                  <a:lnTo>
                    <a:pt x="63592" y="9857"/>
                  </a:lnTo>
                  <a:lnTo>
                    <a:pt x="63316" y="10134"/>
                  </a:lnTo>
                  <a:lnTo>
                    <a:pt x="63101" y="10134"/>
                  </a:lnTo>
                  <a:lnTo>
                    <a:pt x="62671" y="10134"/>
                  </a:lnTo>
                  <a:lnTo>
                    <a:pt x="62641" y="10042"/>
                  </a:lnTo>
                  <a:lnTo>
                    <a:pt x="62456" y="10042"/>
                  </a:lnTo>
                  <a:lnTo>
                    <a:pt x="62395" y="9949"/>
                  </a:lnTo>
                  <a:lnTo>
                    <a:pt x="62395" y="9673"/>
                  </a:lnTo>
                  <a:lnTo>
                    <a:pt x="62149" y="9642"/>
                  </a:lnTo>
                  <a:lnTo>
                    <a:pt x="62088" y="9550"/>
                  </a:lnTo>
                  <a:lnTo>
                    <a:pt x="62088" y="9397"/>
                  </a:lnTo>
                  <a:lnTo>
                    <a:pt x="61965" y="9305"/>
                  </a:lnTo>
                  <a:lnTo>
                    <a:pt x="61873" y="9366"/>
                  </a:lnTo>
                  <a:lnTo>
                    <a:pt x="61781" y="9335"/>
                  </a:lnTo>
                  <a:lnTo>
                    <a:pt x="61504" y="9366"/>
                  </a:lnTo>
                  <a:lnTo>
                    <a:pt x="61504" y="9458"/>
                  </a:lnTo>
                  <a:lnTo>
                    <a:pt x="61597" y="9520"/>
                  </a:lnTo>
                  <a:lnTo>
                    <a:pt x="61658" y="9458"/>
                  </a:lnTo>
                  <a:lnTo>
                    <a:pt x="61781" y="9458"/>
                  </a:lnTo>
                  <a:lnTo>
                    <a:pt x="62149" y="9827"/>
                  </a:lnTo>
                  <a:lnTo>
                    <a:pt x="62149" y="10287"/>
                  </a:lnTo>
                  <a:lnTo>
                    <a:pt x="62088" y="10349"/>
                  </a:lnTo>
                  <a:lnTo>
                    <a:pt x="61904" y="10349"/>
                  </a:lnTo>
                  <a:lnTo>
                    <a:pt x="61781" y="10226"/>
                  </a:lnTo>
                  <a:lnTo>
                    <a:pt x="61689" y="10226"/>
                  </a:lnTo>
                  <a:lnTo>
                    <a:pt x="61689" y="10349"/>
                  </a:lnTo>
                  <a:lnTo>
                    <a:pt x="61627" y="10379"/>
                  </a:lnTo>
                  <a:lnTo>
                    <a:pt x="61474" y="10226"/>
                  </a:lnTo>
                  <a:lnTo>
                    <a:pt x="61320" y="10226"/>
                  </a:lnTo>
                  <a:lnTo>
                    <a:pt x="61228" y="10379"/>
                  </a:lnTo>
                  <a:lnTo>
                    <a:pt x="61136" y="10379"/>
                  </a:lnTo>
                  <a:lnTo>
                    <a:pt x="61075" y="10256"/>
                  </a:lnTo>
                  <a:lnTo>
                    <a:pt x="60890" y="10226"/>
                  </a:lnTo>
                  <a:lnTo>
                    <a:pt x="60798" y="10042"/>
                  </a:lnTo>
                  <a:lnTo>
                    <a:pt x="60706" y="10103"/>
                  </a:lnTo>
                  <a:lnTo>
                    <a:pt x="60675" y="9919"/>
                  </a:lnTo>
                  <a:lnTo>
                    <a:pt x="60583" y="9857"/>
                  </a:lnTo>
                  <a:lnTo>
                    <a:pt x="60338" y="9857"/>
                  </a:lnTo>
                  <a:lnTo>
                    <a:pt x="60245" y="9704"/>
                  </a:lnTo>
                  <a:lnTo>
                    <a:pt x="60184" y="9765"/>
                  </a:lnTo>
                  <a:lnTo>
                    <a:pt x="60184" y="9888"/>
                  </a:lnTo>
                  <a:lnTo>
                    <a:pt x="60338" y="9980"/>
                  </a:lnTo>
                  <a:lnTo>
                    <a:pt x="60553" y="10042"/>
                  </a:lnTo>
                  <a:lnTo>
                    <a:pt x="60737" y="10349"/>
                  </a:lnTo>
                  <a:lnTo>
                    <a:pt x="60675" y="10441"/>
                  </a:lnTo>
                  <a:lnTo>
                    <a:pt x="60215" y="10318"/>
                  </a:lnTo>
                  <a:lnTo>
                    <a:pt x="60092" y="10226"/>
                  </a:lnTo>
                  <a:lnTo>
                    <a:pt x="60092" y="10072"/>
                  </a:lnTo>
                  <a:lnTo>
                    <a:pt x="60000" y="9949"/>
                  </a:lnTo>
                  <a:lnTo>
                    <a:pt x="59938" y="10011"/>
                  </a:lnTo>
                  <a:lnTo>
                    <a:pt x="59969" y="10103"/>
                  </a:lnTo>
                  <a:lnTo>
                    <a:pt x="59908" y="10226"/>
                  </a:lnTo>
                  <a:lnTo>
                    <a:pt x="59754" y="10164"/>
                  </a:lnTo>
                  <a:lnTo>
                    <a:pt x="59693" y="10072"/>
                  </a:lnTo>
                  <a:lnTo>
                    <a:pt x="59539" y="10134"/>
                  </a:lnTo>
                  <a:lnTo>
                    <a:pt x="59539" y="10226"/>
                  </a:lnTo>
                  <a:lnTo>
                    <a:pt x="59754" y="10318"/>
                  </a:lnTo>
                  <a:lnTo>
                    <a:pt x="59754" y="10471"/>
                  </a:lnTo>
                  <a:lnTo>
                    <a:pt x="59846" y="10471"/>
                  </a:lnTo>
                  <a:lnTo>
                    <a:pt x="59938" y="10410"/>
                  </a:lnTo>
                  <a:lnTo>
                    <a:pt x="60061" y="10410"/>
                  </a:lnTo>
                  <a:lnTo>
                    <a:pt x="60184" y="10502"/>
                  </a:lnTo>
                  <a:lnTo>
                    <a:pt x="60338" y="10594"/>
                  </a:lnTo>
                  <a:lnTo>
                    <a:pt x="60491" y="10717"/>
                  </a:lnTo>
                  <a:lnTo>
                    <a:pt x="60583" y="10717"/>
                  </a:lnTo>
                  <a:lnTo>
                    <a:pt x="60737" y="10686"/>
                  </a:lnTo>
                  <a:lnTo>
                    <a:pt x="61197" y="10778"/>
                  </a:lnTo>
                  <a:lnTo>
                    <a:pt x="61259" y="10871"/>
                  </a:lnTo>
                  <a:lnTo>
                    <a:pt x="61136" y="10993"/>
                  </a:lnTo>
                  <a:lnTo>
                    <a:pt x="61167" y="11086"/>
                  </a:lnTo>
                  <a:lnTo>
                    <a:pt x="61167" y="11208"/>
                  </a:lnTo>
                  <a:lnTo>
                    <a:pt x="61197" y="11393"/>
                  </a:lnTo>
                  <a:lnTo>
                    <a:pt x="61075" y="11485"/>
                  </a:lnTo>
                  <a:lnTo>
                    <a:pt x="61013" y="11485"/>
                  </a:lnTo>
                  <a:lnTo>
                    <a:pt x="60890" y="11393"/>
                  </a:lnTo>
                  <a:lnTo>
                    <a:pt x="60675" y="11331"/>
                  </a:lnTo>
                  <a:lnTo>
                    <a:pt x="60460" y="11147"/>
                  </a:lnTo>
                  <a:lnTo>
                    <a:pt x="60399" y="11055"/>
                  </a:lnTo>
                  <a:lnTo>
                    <a:pt x="60430" y="10840"/>
                  </a:lnTo>
                  <a:lnTo>
                    <a:pt x="60338" y="10686"/>
                  </a:lnTo>
                  <a:lnTo>
                    <a:pt x="60092" y="10686"/>
                  </a:lnTo>
                  <a:lnTo>
                    <a:pt x="59723" y="10625"/>
                  </a:lnTo>
                  <a:lnTo>
                    <a:pt x="59570" y="10533"/>
                  </a:lnTo>
                  <a:lnTo>
                    <a:pt x="59416" y="10564"/>
                  </a:lnTo>
                  <a:lnTo>
                    <a:pt x="59416" y="10625"/>
                  </a:lnTo>
                  <a:lnTo>
                    <a:pt x="59601" y="10717"/>
                  </a:lnTo>
                  <a:lnTo>
                    <a:pt x="59938" y="10748"/>
                  </a:lnTo>
                  <a:lnTo>
                    <a:pt x="60276" y="10871"/>
                  </a:lnTo>
                  <a:lnTo>
                    <a:pt x="60276" y="11055"/>
                  </a:lnTo>
                  <a:lnTo>
                    <a:pt x="60215" y="11055"/>
                  </a:lnTo>
                  <a:lnTo>
                    <a:pt x="60031" y="10932"/>
                  </a:lnTo>
                  <a:lnTo>
                    <a:pt x="59754" y="10932"/>
                  </a:lnTo>
                  <a:lnTo>
                    <a:pt x="59509" y="10993"/>
                  </a:lnTo>
                  <a:lnTo>
                    <a:pt x="59509" y="10901"/>
                  </a:lnTo>
                  <a:lnTo>
                    <a:pt x="59416" y="10809"/>
                  </a:lnTo>
                  <a:lnTo>
                    <a:pt x="59140" y="10748"/>
                  </a:lnTo>
                  <a:lnTo>
                    <a:pt x="58987" y="10686"/>
                  </a:lnTo>
                  <a:lnTo>
                    <a:pt x="59017" y="10778"/>
                  </a:lnTo>
                  <a:lnTo>
                    <a:pt x="59324" y="10901"/>
                  </a:lnTo>
                  <a:lnTo>
                    <a:pt x="59294" y="10993"/>
                  </a:lnTo>
                  <a:lnTo>
                    <a:pt x="59294" y="11116"/>
                  </a:lnTo>
                  <a:lnTo>
                    <a:pt x="59416" y="11116"/>
                  </a:lnTo>
                  <a:lnTo>
                    <a:pt x="59478" y="11086"/>
                  </a:lnTo>
                  <a:lnTo>
                    <a:pt x="59509" y="11116"/>
                  </a:lnTo>
                  <a:lnTo>
                    <a:pt x="59662" y="11086"/>
                  </a:lnTo>
                  <a:lnTo>
                    <a:pt x="59693" y="11024"/>
                  </a:lnTo>
                  <a:lnTo>
                    <a:pt x="59785" y="11086"/>
                  </a:lnTo>
                  <a:lnTo>
                    <a:pt x="59938" y="11086"/>
                  </a:lnTo>
                  <a:lnTo>
                    <a:pt x="60031" y="11116"/>
                  </a:lnTo>
                  <a:lnTo>
                    <a:pt x="60276" y="11331"/>
                  </a:lnTo>
                  <a:lnTo>
                    <a:pt x="60276" y="11423"/>
                  </a:lnTo>
                  <a:lnTo>
                    <a:pt x="60092" y="11423"/>
                  </a:lnTo>
                  <a:lnTo>
                    <a:pt x="59908" y="11485"/>
                  </a:lnTo>
                  <a:lnTo>
                    <a:pt x="59877" y="11577"/>
                  </a:lnTo>
                  <a:lnTo>
                    <a:pt x="60031" y="11546"/>
                  </a:lnTo>
                  <a:lnTo>
                    <a:pt x="60184" y="11546"/>
                  </a:lnTo>
                  <a:lnTo>
                    <a:pt x="60338" y="11515"/>
                  </a:lnTo>
                  <a:lnTo>
                    <a:pt x="60491" y="11669"/>
                  </a:lnTo>
                  <a:lnTo>
                    <a:pt x="60614" y="11761"/>
                  </a:lnTo>
                  <a:lnTo>
                    <a:pt x="60614" y="11884"/>
                  </a:lnTo>
                  <a:lnTo>
                    <a:pt x="60430" y="12191"/>
                  </a:lnTo>
                  <a:lnTo>
                    <a:pt x="60368" y="12437"/>
                  </a:lnTo>
                  <a:lnTo>
                    <a:pt x="60307" y="12437"/>
                  </a:lnTo>
                  <a:lnTo>
                    <a:pt x="60061" y="12621"/>
                  </a:lnTo>
                  <a:lnTo>
                    <a:pt x="59969" y="12559"/>
                  </a:lnTo>
                  <a:lnTo>
                    <a:pt x="59816" y="12559"/>
                  </a:lnTo>
                  <a:lnTo>
                    <a:pt x="59693" y="12498"/>
                  </a:lnTo>
                  <a:lnTo>
                    <a:pt x="59662" y="12406"/>
                  </a:lnTo>
                  <a:lnTo>
                    <a:pt x="59539" y="12344"/>
                  </a:lnTo>
                  <a:lnTo>
                    <a:pt x="59355" y="12344"/>
                  </a:lnTo>
                  <a:lnTo>
                    <a:pt x="59386" y="12437"/>
                  </a:lnTo>
                  <a:lnTo>
                    <a:pt x="59570" y="12498"/>
                  </a:lnTo>
                  <a:lnTo>
                    <a:pt x="59601" y="12590"/>
                  </a:lnTo>
                  <a:lnTo>
                    <a:pt x="59693" y="12621"/>
                  </a:lnTo>
                  <a:lnTo>
                    <a:pt x="59908" y="12744"/>
                  </a:lnTo>
                  <a:lnTo>
                    <a:pt x="59938" y="12959"/>
                  </a:lnTo>
                  <a:lnTo>
                    <a:pt x="59877" y="13051"/>
                  </a:lnTo>
                  <a:lnTo>
                    <a:pt x="59723" y="13081"/>
                  </a:lnTo>
                  <a:lnTo>
                    <a:pt x="59570" y="13235"/>
                  </a:lnTo>
                  <a:lnTo>
                    <a:pt x="59447" y="13266"/>
                  </a:lnTo>
                  <a:lnTo>
                    <a:pt x="59201" y="13020"/>
                  </a:lnTo>
                  <a:lnTo>
                    <a:pt x="59048" y="13081"/>
                  </a:lnTo>
                  <a:lnTo>
                    <a:pt x="58987" y="12989"/>
                  </a:lnTo>
                  <a:lnTo>
                    <a:pt x="58802" y="12989"/>
                  </a:lnTo>
                  <a:lnTo>
                    <a:pt x="58710" y="13051"/>
                  </a:lnTo>
                  <a:lnTo>
                    <a:pt x="58710" y="13174"/>
                  </a:lnTo>
                  <a:lnTo>
                    <a:pt x="59201" y="13450"/>
                  </a:lnTo>
                  <a:lnTo>
                    <a:pt x="59386" y="13450"/>
                  </a:lnTo>
                  <a:lnTo>
                    <a:pt x="59386" y="13542"/>
                  </a:lnTo>
                  <a:lnTo>
                    <a:pt x="59232" y="13634"/>
                  </a:lnTo>
                  <a:lnTo>
                    <a:pt x="59109" y="13788"/>
                  </a:lnTo>
                  <a:lnTo>
                    <a:pt x="58956" y="13818"/>
                  </a:lnTo>
                  <a:lnTo>
                    <a:pt x="58833" y="13665"/>
                  </a:lnTo>
                  <a:lnTo>
                    <a:pt x="58710" y="13665"/>
                  </a:lnTo>
                  <a:lnTo>
                    <a:pt x="58557" y="13788"/>
                  </a:lnTo>
                  <a:lnTo>
                    <a:pt x="58280" y="13788"/>
                  </a:lnTo>
                  <a:lnTo>
                    <a:pt x="58188" y="13665"/>
                  </a:lnTo>
                  <a:lnTo>
                    <a:pt x="57850" y="13573"/>
                  </a:lnTo>
                  <a:lnTo>
                    <a:pt x="57635" y="13634"/>
                  </a:lnTo>
                  <a:lnTo>
                    <a:pt x="57605" y="13941"/>
                  </a:lnTo>
                  <a:lnTo>
                    <a:pt x="57451" y="14095"/>
                  </a:lnTo>
                  <a:lnTo>
                    <a:pt x="57605" y="14095"/>
                  </a:lnTo>
                  <a:lnTo>
                    <a:pt x="57635" y="14125"/>
                  </a:lnTo>
                  <a:lnTo>
                    <a:pt x="57635" y="14310"/>
                  </a:lnTo>
                  <a:lnTo>
                    <a:pt x="57421" y="14432"/>
                  </a:lnTo>
                  <a:lnTo>
                    <a:pt x="57421" y="14617"/>
                  </a:lnTo>
                  <a:lnTo>
                    <a:pt x="57206" y="14709"/>
                  </a:lnTo>
                  <a:lnTo>
                    <a:pt x="57144" y="14647"/>
                  </a:lnTo>
                  <a:lnTo>
                    <a:pt x="57113" y="14678"/>
                  </a:lnTo>
                  <a:lnTo>
                    <a:pt x="57083" y="14801"/>
                  </a:lnTo>
                  <a:lnTo>
                    <a:pt x="56899" y="14862"/>
                  </a:lnTo>
                  <a:lnTo>
                    <a:pt x="56806" y="14832"/>
                  </a:lnTo>
                  <a:lnTo>
                    <a:pt x="56868" y="14740"/>
                  </a:lnTo>
                  <a:lnTo>
                    <a:pt x="56806" y="14740"/>
                  </a:lnTo>
                  <a:lnTo>
                    <a:pt x="56684" y="14832"/>
                  </a:lnTo>
                  <a:lnTo>
                    <a:pt x="56591" y="15077"/>
                  </a:lnTo>
                  <a:lnTo>
                    <a:pt x="56499" y="15108"/>
                  </a:lnTo>
                  <a:lnTo>
                    <a:pt x="56100" y="14924"/>
                  </a:lnTo>
                  <a:lnTo>
                    <a:pt x="55885" y="14924"/>
                  </a:lnTo>
                  <a:lnTo>
                    <a:pt x="55855" y="14985"/>
                  </a:lnTo>
                  <a:lnTo>
                    <a:pt x="55670" y="14924"/>
                  </a:lnTo>
                  <a:lnTo>
                    <a:pt x="55302" y="14525"/>
                  </a:lnTo>
                  <a:lnTo>
                    <a:pt x="55240" y="14156"/>
                  </a:lnTo>
                  <a:lnTo>
                    <a:pt x="55333" y="14095"/>
                  </a:lnTo>
                  <a:lnTo>
                    <a:pt x="55363" y="13941"/>
                  </a:lnTo>
                  <a:lnTo>
                    <a:pt x="55302" y="13849"/>
                  </a:lnTo>
                  <a:lnTo>
                    <a:pt x="55302" y="13757"/>
                  </a:lnTo>
                  <a:lnTo>
                    <a:pt x="55148" y="13941"/>
                  </a:lnTo>
                  <a:lnTo>
                    <a:pt x="55148" y="14033"/>
                  </a:lnTo>
                  <a:lnTo>
                    <a:pt x="55087" y="14279"/>
                  </a:lnTo>
                  <a:lnTo>
                    <a:pt x="54995" y="14402"/>
                  </a:lnTo>
                  <a:lnTo>
                    <a:pt x="55148" y="14586"/>
                  </a:lnTo>
                  <a:lnTo>
                    <a:pt x="55118" y="14678"/>
                  </a:lnTo>
                  <a:lnTo>
                    <a:pt x="55025" y="14678"/>
                  </a:lnTo>
                  <a:lnTo>
                    <a:pt x="54811" y="14709"/>
                  </a:lnTo>
                  <a:lnTo>
                    <a:pt x="54780" y="14678"/>
                  </a:lnTo>
                  <a:lnTo>
                    <a:pt x="54626" y="14709"/>
                  </a:lnTo>
                  <a:lnTo>
                    <a:pt x="54749" y="14832"/>
                  </a:lnTo>
                  <a:lnTo>
                    <a:pt x="54657" y="15077"/>
                  </a:lnTo>
                  <a:lnTo>
                    <a:pt x="54780" y="15077"/>
                  </a:lnTo>
                  <a:lnTo>
                    <a:pt x="54964" y="14862"/>
                  </a:lnTo>
                  <a:lnTo>
                    <a:pt x="55056" y="14862"/>
                  </a:lnTo>
                  <a:lnTo>
                    <a:pt x="55148" y="14770"/>
                  </a:lnTo>
                  <a:lnTo>
                    <a:pt x="55240" y="14740"/>
                  </a:lnTo>
                  <a:lnTo>
                    <a:pt x="55425" y="14893"/>
                  </a:lnTo>
                  <a:lnTo>
                    <a:pt x="55547" y="15077"/>
                  </a:lnTo>
                  <a:lnTo>
                    <a:pt x="55486" y="15231"/>
                  </a:lnTo>
                  <a:lnTo>
                    <a:pt x="55670" y="15108"/>
                  </a:lnTo>
                  <a:lnTo>
                    <a:pt x="55977" y="15016"/>
                  </a:lnTo>
                  <a:lnTo>
                    <a:pt x="56162" y="15108"/>
                  </a:lnTo>
                  <a:lnTo>
                    <a:pt x="56192" y="15261"/>
                  </a:lnTo>
                  <a:lnTo>
                    <a:pt x="56131" y="15384"/>
                  </a:lnTo>
                  <a:lnTo>
                    <a:pt x="56008" y="15630"/>
                  </a:lnTo>
                  <a:lnTo>
                    <a:pt x="55916" y="15661"/>
                  </a:lnTo>
                  <a:lnTo>
                    <a:pt x="55885" y="15783"/>
                  </a:lnTo>
                  <a:lnTo>
                    <a:pt x="55947" y="15814"/>
                  </a:lnTo>
                  <a:lnTo>
                    <a:pt x="56069" y="15814"/>
                  </a:lnTo>
                  <a:lnTo>
                    <a:pt x="56069" y="15937"/>
                  </a:lnTo>
                  <a:lnTo>
                    <a:pt x="55916" y="16091"/>
                  </a:lnTo>
                  <a:lnTo>
                    <a:pt x="56069" y="16091"/>
                  </a:lnTo>
                  <a:lnTo>
                    <a:pt x="56162" y="15968"/>
                  </a:lnTo>
                  <a:lnTo>
                    <a:pt x="56346" y="15845"/>
                  </a:lnTo>
                  <a:lnTo>
                    <a:pt x="56469" y="15845"/>
                  </a:lnTo>
                  <a:lnTo>
                    <a:pt x="56530" y="15814"/>
                  </a:lnTo>
                  <a:lnTo>
                    <a:pt x="56622" y="15876"/>
                  </a:lnTo>
                  <a:lnTo>
                    <a:pt x="56591" y="16029"/>
                  </a:lnTo>
                  <a:lnTo>
                    <a:pt x="56622" y="16121"/>
                  </a:lnTo>
                  <a:lnTo>
                    <a:pt x="56561" y="16398"/>
                  </a:lnTo>
                  <a:lnTo>
                    <a:pt x="56407" y="16735"/>
                  </a:lnTo>
                  <a:lnTo>
                    <a:pt x="56223" y="16735"/>
                  </a:lnTo>
                  <a:lnTo>
                    <a:pt x="56069" y="16827"/>
                  </a:lnTo>
                  <a:lnTo>
                    <a:pt x="55977" y="17012"/>
                  </a:lnTo>
                  <a:lnTo>
                    <a:pt x="55824" y="17135"/>
                  </a:lnTo>
                  <a:lnTo>
                    <a:pt x="55762" y="17073"/>
                  </a:lnTo>
                  <a:lnTo>
                    <a:pt x="55824" y="16889"/>
                  </a:lnTo>
                  <a:lnTo>
                    <a:pt x="55855" y="16705"/>
                  </a:lnTo>
                  <a:lnTo>
                    <a:pt x="55793" y="16674"/>
                  </a:lnTo>
                  <a:lnTo>
                    <a:pt x="55701" y="16735"/>
                  </a:lnTo>
                  <a:lnTo>
                    <a:pt x="55578" y="16950"/>
                  </a:lnTo>
                  <a:lnTo>
                    <a:pt x="55425" y="16981"/>
                  </a:lnTo>
                  <a:lnTo>
                    <a:pt x="55210" y="17196"/>
                  </a:lnTo>
                  <a:lnTo>
                    <a:pt x="55148" y="17165"/>
                  </a:lnTo>
                  <a:lnTo>
                    <a:pt x="54995" y="17165"/>
                  </a:lnTo>
                  <a:lnTo>
                    <a:pt x="54718" y="17349"/>
                  </a:lnTo>
                  <a:lnTo>
                    <a:pt x="54657" y="17319"/>
                  </a:lnTo>
                  <a:lnTo>
                    <a:pt x="54503" y="17380"/>
                  </a:lnTo>
                  <a:lnTo>
                    <a:pt x="54350" y="17380"/>
                  </a:lnTo>
                  <a:lnTo>
                    <a:pt x="54289" y="17257"/>
                  </a:lnTo>
                  <a:lnTo>
                    <a:pt x="54227" y="17227"/>
                  </a:lnTo>
                  <a:lnTo>
                    <a:pt x="54350" y="17104"/>
                  </a:lnTo>
                  <a:lnTo>
                    <a:pt x="54473" y="16950"/>
                  </a:lnTo>
                  <a:lnTo>
                    <a:pt x="54473" y="16827"/>
                  </a:lnTo>
                  <a:lnTo>
                    <a:pt x="54289" y="16582"/>
                  </a:lnTo>
                  <a:lnTo>
                    <a:pt x="54196" y="16674"/>
                  </a:lnTo>
                  <a:lnTo>
                    <a:pt x="53951" y="16582"/>
                  </a:lnTo>
                  <a:lnTo>
                    <a:pt x="53920" y="16490"/>
                  </a:lnTo>
                  <a:lnTo>
                    <a:pt x="54012" y="16305"/>
                  </a:lnTo>
                  <a:lnTo>
                    <a:pt x="54135" y="16275"/>
                  </a:lnTo>
                  <a:lnTo>
                    <a:pt x="54043" y="16213"/>
                  </a:lnTo>
                  <a:lnTo>
                    <a:pt x="53920" y="16183"/>
                  </a:lnTo>
                  <a:lnTo>
                    <a:pt x="53828" y="15968"/>
                  </a:lnTo>
                  <a:lnTo>
                    <a:pt x="53889" y="15814"/>
                  </a:lnTo>
                  <a:lnTo>
                    <a:pt x="53889" y="15661"/>
                  </a:lnTo>
                  <a:lnTo>
                    <a:pt x="53797" y="15538"/>
                  </a:lnTo>
                  <a:lnTo>
                    <a:pt x="53797" y="15722"/>
                  </a:lnTo>
                  <a:lnTo>
                    <a:pt x="53674" y="15968"/>
                  </a:lnTo>
                  <a:lnTo>
                    <a:pt x="53828" y="16213"/>
                  </a:lnTo>
                  <a:lnTo>
                    <a:pt x="53828" y="16336"/>
                  </a:lnTo>
                  <a:lnTo>
                    <a:pt x="53736" y="16428"/>
                  </a:lnTo>
                  <a:lnTo>
                    <a:pt x="53736" y="16613"/>
                  </a:lnTo>
                  <a:lnTo>
                    <a:pt x="53644" y="16674"/>
                  </a:lnTo>
                  <a:lnTo>
                    <a:pt x="53521" y="16613"/>
                  </a:lnTo>
                  <a:lnTo>
                    <a:pt x="53367" y="16674"/>
                  </a:lnTo>
                  <a:lnTo>
                    <a:pt x="53245" y="16551"/>
                  </a:lnTo>
                  <a:lnTo>
                    <a:pt x="53245" y="16428"/>
                  </a:lnTo>
                  <a:lnTo>
                    <a:pt x="53337" y="16152"/>
                  </a:lnTo>
                  <a:lnTo>
                    <a:pt x="53275" y="15998"/>
                  </a:lnTo>
                  <a:lnTo>
                    <a:pt x="53306" y="15845"/>
                  </a:lnTo>
                  <a:lnTo>
                    <a:pt x="53459" y="15691"/>
                  </a:lnTo>
                  <a:lnTo>
                    <a:pt x="53306" y="15722"/>
                  </a:lnTo>
                  <a:lnTo>
                    <a:pt x="53183" y="15845"/>
                  </a:lnTo>
                  <a:lnTo>
                    <a:pt x="53152" y="16060"/>
                  </a:lnTo>
                  <a:lnTo>
                    <a:pt x="53214" y="16213"/>
                  </a:lnTo>
                  <a:lnTo>
                    <a:pt x="53091" y="16459"/>
                  </a:lnTo>
                  <a:lnTo>
                    <a:pt x="52937" y="16490"/>
                  </a:lnTo>
                  <a:lnTo>
                    <a:pt x="52784" y="16398"/>
                  </a:lnTo>
                  <a:lnTo>
                    <a:pt x="52784" y="16275"/>
                  </a:lnTo>
                  <a:lnTo>
                    <a:pt x="52723" y="16213"/>
                  </a:lnTo>
                  <a:lnTo>
                    <a:pt x="52723" y="16091"/>
                  </a:lnTo>
                  <a:lnTo>
                    <a:pt x="52815" y="15968"/>
                  </a:lnTo>
                  <a:lnTo>
                    <a:pt x="52845" y="15876"/>
                  </a:lnTo>
                  <a:lnTo>
                    <a:pt x="52784" y="15691"/>
                  </a:lnTo>
                  <a:lnTo>
                    <a:pt x="52723" y="15691"/>
                  </a:lnTo>
                  <a:lnTo>
                    <a:pt x="52692" y="15783"/>
                  </a:lnTo>
                  <a:lnTo>
                    <a:pt x="52661" y="15968"/>
                  </a:lnTo>
                  <a:lnTo>
                    <a:pt x="52569" y="16029"/>
                  </a:lnTo>
                  <a:lnTo>
                    <a:pt x="52569" y="16152"/>
                  </a:lnTo>
                  <a:lnTo>
                    <a:pt x="52538" y="16213"/>
                  </a:lnTo>
                  <a:lnTo>
                    <a:pt x="52385" y="16213"/>
                  </a:lnTo>
                  <a:lnTo>
                    <a:pt x="52354" y="16275"/>
                  </a:lnTo>
                  <a:lnTo>
                    <a:pt x="52262" y="16275"/>
                  </a:lnTo>
                  <a:close/>
                  <a:moveTo>
                    <a:pt x="56776" y="40717"/>
                  </a:moveTo>
                  <a:lnTo>
                    <a:pt x="56745" y="40993"/>
                  </a:lnTo>
                  <a:lnTo>
                    <a:pt x="56714" y="41177"/>
                  </a:lnTo>
                  <a:lnTo>
                    <a:pt x="56776" y="41300"/>
                  </a:lnTo>
                  <a:lnTo>
                    <a:pt x="56837" y="41239"/>
                  </a:lnTo>
                  <a:lnTo>
                    <a:pt x="56806" y="41147"/>
                  </a:lnTo>
                  <a:lnTo>
                    <a:pt x="56868" y="40932"/>
                  </a:lnTo>
                  <a:lnTo>
                    <a:pt x="56837" y="40778"/>
                  </a:lnTo>
                  <a:close/>
                  <a:moveTo>
                    <a:pt x="56622" y="39857"/>
                  </a:moveTo>
                  <a:lnTo>
                    <a:pt x="56591" y="39765"/>
                  </a:lnTo>
                  <a:lnTo>
                    <a:pt x="56653" y="39703"/>
                  </a:lnTo>
                  <a:lnTo>
                    <a:pt x="56684" y="39734"/>
                  </a:lnTo>
                  <a:lnTo>
                    <a:pt x="56684" y="39857"/>
                  </a:lnTo>
                  <a:lnTo>
                    <a:pt x="56622" y="39857"/>
                  </a:lnTo>
                  <a:close/>
                  <a:moveTo>
                    <a:pt x="56377" y="39304"/>
                  </a:moveTo>
                  <a:lnTo>
                    <a:pt x="56499" y="39151"/>
                  </a:lnTo>
                  <a:lnTo>
                    <a:pt x="56622" y="39089"/>
                  </a:lnTo>
                  <a:lnTo>
                    <a:pt x="56622" y="39181"/>
                  </a:lnTo>
                  <a:lnTo>
                    <a:pt x="56530" y="39273"/>
                  </a:lnTo>
                  <a:lnTo>
                    <a:pt x="56469" y="39335"/>
                  </a:lnTo>
                  <a:close/>
                  <a:moveTo>
                    <a:pt x="55087" y="26991"/>
                  </a:moveTo>
                  <a:lnTo>
                    <a:pt x="55087" y="26868"/>
                  </a:lnTo>
                  <a:lnTo>
                    <a:pt x="55148" y="26807"/>
                  </a:lnTo>
                  <a:lnTo>
                    <a:pt x="55148" y="26960"/>
                  </a:lnTo>
                  <a:lnTo>
                    <a:pt x="55087" y="26991"/>
                  </a:lnTo>
                  <a:close/>
                  <a:moveTo>
                    <a:pt x="55302" y="27145"/>
                  </a:moveTo>
                  <a:lnTo>
                    <a:pt x="55271" y="27053"/>
                  </a:lnTo>
                  <a:lnTo>
                    <a:pt x="55271" y="26930"/>
                  </a:lnTo>
                  <a:lnTo>
                    <a:pt x="55363" y="26868"/>
                  </a:lnTo>
                  <a:lnTo>
                    <a:pt x="55425" y="26991"/>
                  </a:lnTo>
                  <a:lnTo>
                    <a:pt x="55363" y="27114"/>
                  </a:lnTo>
                  <a:close/>
                  <a:moveTo>
                    <a:pt x="55025" y="27575"/>
                  </a:moveTo>
                  <a:lnTo>
                    <a:pt x="54964" y="27421"/>
                  </a:lnTo>
                  <a:lnTo>
                    <a:pt x="54995" y="27360"/>
                  </a:lnTo>
                  <a:lnTo>
                    <a:pt x="54995" y="27206"/>
                  </a:lnTo>
                  <a:lnTo>
                    <a:pt x="55087" y="27145"/>
                  </a:lnTo>
                  <a:lnTo>
                    <a:pt x="55118" y="27237"/>
                  </a:lnTo>
                  <a:lnTo>
                    <a:pt x="55179" y="27237"/>
                  </a:lnTo>
                  <a:lnTo>
                    <a:pt x="55271" y="27298"/>
                  </a:lnTo>
                  <a:lnTo>
                    <a:pt x="55148" y="27390"/>
                  </a:lnTo>
                  <a:lnTo>
                    <a:pt x="55087" y="27544"/>
                  </a:lnTo>
                  <a:lnTo>
                    <a:pt x="55025" y="27575"/>
                  </a:lnTo>
                  <a:close/>
                  <a:moveTo>
                    <a:pt x="57513" y="31229"/>
                  </a:moveTo>
                  <a:lnTo>
                    <a:pt x="57605" y="31136"/>
                  </a:lnTo>
                  <a:lnTo>
                    <a:pt x="57728" y="31198"/>
                  </a:lnTo>
                  <a:lnTo>
                    <a:pt x="57635" y="31290"/>
                  </a:lnTo>
                  <a:lnTo>
                    <a:pt x="57543" y="31290"/>
                  </a:lnTo>
                  <a:lnTo>
                    <a:pt x="57513" y="31229"/>
                  </a:lnTo>
                  <a:close/>
                  <a:moveTo>
                    <a:pt x="57206" y="31167"/>
                  </a:moveTo>
                  <a:lnTo>
                    <a:pt x="57206" y="31075"/>
                  </a:lnTo>
                  <a:lnTo>
                    <a:pt x="57390" y="31044"/>
                  </a:lnTo>
                  <a:lnTo>
                    <a:pt x="57451" y="31014"/>
                  </a:lnTo>
                  <a:lnTo>
                    <a:pt x="57482" y="31075"/>
                  </a:lnTo>
                  <a:lnTo>
                    <a:pt x="57359" y="31229"/>
                  </a:lnTo>
                  <a:lnTo>
                    <a:pt x="57236" y="31229"/>
                  </a:lnTo>
                  <a:lnTo>
                    <a:pt x="57206" y="31167"/>
                  </a:lnTo>
                  <a:close/>
                  <a:moveTo>
                    <a:pt x="56745" y="32887"/>
                  </a:moveTo>
                  <a:lnTo>
                    <a:pt x="56837" y="32948"/>
                  </a:lnTo>
                  <a:lnTo>
                    <a:pt x="56929" y="32917"/>
                  </a:lnTo>
                  <a:lnTo>
                    <a:pt x="56837" y="32887"/>
                  </a:lnTo>
                  <a:lnTo>
                    <a:pt x="56745" y="32887"/>
                  </a:lnTo>
                  <a:close/>
                  <a:moveTo>
                    <a:pt x="57421" y="33624"/>
                  </a:moveTo>
                  <a:lnTo>
                    <a:pt x="57574" y="33716"/>
                  </a:lnTo>
                  <a:lnTo>
                    <a:pt x="57635" y="33685"/>
                  </a:lnTo>
                  <a:lnTo>
                    <a:pt x="57605" y="33593"/>
                  </a:lnTo>
                  <a:lnTo>
                    <a:pt x="57513" y="33593"/>
                  </a:lnTo>
                  <a:cubicBezTo>
                    <a:pt x="57482" y="33593"/>
                    <a:pt x="57451" y="33624"/>
                    <a:pt x="57421" y="33624"/>
                  </a:cubicBezTo>
                  <a:close/>
                  <a:moveTo>
                    <a:pt x="58679" y="34913"/>
                  </a:moveTo>
                  <a:lnTo>
                    <a:pt x="58649" y="34698"/>
                  </a:lnTo>
                  <a:lnTo>
                    <a:pt x="58741" y="34606"/>
                  </a:lnTo>
                  <a:lnTo>
                    <a:pt x="58833" y="34698"/>
                  </a:lnTo>
                  <a:lnTo>
                    <a:pt x="58833" y="34852"/>
                  </a:lnTo>
                  <a:lnTo>
                    <a:pt x="58772" y="34913"/>
                  </a:lnTo>
                  <a:close/>
                  <a:moveTo>
                    <a:pt x="59324" y="35681"/>
                  </a:moveTo>
                  <a:lnTo>
                    <a:pt x="59324" y="35527"/>
                  </a:lnTo>
                  <a:lnTo>
                    <a:pt x="59478" y="35435"/>
                  </a:lnTo>
                  <a:lnTo>
                    <a:pt x="59509" y="35405"/>
                  </a:lnTo>
                  <a:lnTo>
                    <a:pt x="59601" y="35435"/>
                  </a:lnTo>
                  <a:lnTo>
                    <a:pt x="59509" y="35589"/>
                  </a:lnTo>
                  <a:lnTo>
                    <a:pt x="59386" y="35619"/>
                  </a:lnTo>
                  <a:cubicBezTo>
                    <a:pt x="59386" y="35619"/>
                    <a:pt x="59324" y="35681"/>
                    <a:pt x="59324" y="35650"/>
                  </a:cubicBezTo>
                  <a:close/>
                  <a:moveTo>
                    <a:pt x="54749" y="18025"/>
                  </a:moveTo>
                  <a:lnTo>
                    <a:pt x="54749" y="17810"/>
                  </a:lnTo>
                  <a:lnTo>
                    <a:pt x="54841" y="17779"/>
                  </a:lnTo>
                  <a:lnTo>
                    <a:pt x="54933" y="17626"/>
                  </a:lnTo>
                  <a:lnTo>
                    <a:pt x="55333" y="17380"/>
                  </a:lnTo>
                  <a:lnTo>
                    <a:pt x="55486" y="17349"/>
                  </a:lnTo>
                  <a:lnTo>
                    <a:pt x="55394" y="17534"/>
                  </a:lnTo>
                  <a:lnTo>
                    <a:pt x="55148" y="17718"/>
                  </a:lnTo>
                  <a:lnTo>
                    <a:pt x="55087" y="17841"/>
                  </a:lnTo>
                  <a:lnTo>
                    <a:pt x="55148" y="17933"/>
                  </a:lnTo>
                  <a:lnTo>
                    <a:pt x="55148" y="18025"/>
                  </a:lnTo>
                  <a:lnTo>
                    <a:pt x="55056" y="17994"/>
                  </a:lnTo>
                  <a:lnTo>
                    <a:pt x="54995" y="17902"/>
                  </a:lnTo>
                  <a:lnTo>
                    <a:pt x="54903" y="17933"/>
                  </a:lnTo>
                  <a:lnTo>
                    <a:pt x="54872" y="18025"/>
                  </a:lnTo>
                  <a:lnTo>
                    <a:pt x="54780" y="18025"/>
                  </a:lnTo>
                  <a:close/>
                  <a:moveTo>
                    <a:pt x="53951" y="17257"/>
                  </a:moveTo>
                  <a:lnTo>
                    <a:pt x="54012" y="17319"/>
                  </a:lnTo>
                  <a:lnTo>
                    <a:pt x="54104" y="17319"/>
                  </a:lnTo>
                  <a:lnTo>
                    <a:pt x="54166" y="17227"/>
                  </a:lnTo>
                  <a:lnTo>
                    <a:pt x="54104" y="17165"/>
                  </a:lnTo>
                  <a:lnTo>
                    <a:pt x="53951" y="17227"/>
                  </a:lnTo>
                  <a:close/>
                  <a:moveTo>
                    <a:pt x="49498" y="15261"/>
                  </a:moveTo>
                  <a:lnTo>
                    <a:pt x="49283" y="15200"/>
                  </a:lnTo>
                  <a:lnTo>
                    <a:pt x="49283" y="15047"/>
                  </a:lnTo>
                  <a:lnTo>
                    <a:pt x="49314" y="14740"/>
                  </a:lnTo>
                  <a:lnTo>
                    <a:pt x="49253" y="14647"/>
                  </a:lnTo>
                  <a:lnTo>
                    <a:pt x="49253" y="14463"/>
                  </a:lnTo>
                  <a:lnTo>
                    <a:pt x="49222" y="14432"/>
                  </a:lnTo>
                  <a:lnTo>
                    <a:pt x="49376" y="14371"/>
                  </a:lnTo>
                  <a:lnTo>
                    <a:pt x="49621" y="14463"/>
                  </a:lnTo>
                  <a:lnTo>
                    <a:pt x="49652" y="14647"/>
                  </a:lnTo>
                  <a:lnTo>
                    <a:pt x="49529" y="14985"/>
                  </a:lnTo>
                  <a:lnTo>
                    <a:pt x="49498" y="15108"/>
                  </a:lnTo>
                  <a:lnTo>
                    <a:pt x="49529" y="15139"/>
                  </a:lnTo>
                  <a:lnTo>
                    <a:pt x="49560" y="15292"/>
                  </a:lnTo>
                  <a:close/>
                  <a:moveTo>
                    <a:pt x="49437" y="6142"/>
                  </a:moveTo>
                  <a:lnTo>
                    <a:pt x="49621" y="5958"/>
                  </a:lnTo>
                  <a:lnTo>
                    <a:pt x="49713" y="5743"/>
                  </a:lnTo>
                  <a:lnTo>
                    <a:pt x="49713" y="5620"/>
                  </a:lnTo>
                  <a:lnTo>
                    <a:pt x="49928" y="5466"/>
                  </a:lnTo>
                  <a:lnTo>
                    <a:pt x="50020" y="5221"/>
                  </a:lnTo>
                  <a:lnTo>
                    <a:pt x="49990" y="5129"/>
                  </a:lnTo>
                  <a:lnTo>
                    <a:pt x="49805" y="5129"/>
                  </a:lnTo>
                  <a:lnTo>
                    <a:pt x="49683" y="5067"/>
                  </a:lnTo>
                  <a:lnTo>
                    <a:pt x="49744" y="4914"/>
                  </a:lnTo>
                  <a:lnTo>
                    <a:pt x="49683" y="4914"/>
                  </a:lnTo>
                  <a:lnTo>
                    <a:pt x="49468" y="5098"/>
                  </a:lnTo>
                  <a:lnTo>
                    <a:pt x="49222" y="5159"/>
                  </a:lnTo>
                  <a:lnTo>
                    <a:pt x="49191" y="5282"/>
                  </a:lnTo>
                  <a:lnTo>
                    <a:pt x="49099" y="5374"/>
                  </a:lnTo>
                  <a:lnTo>
                    <a:pt x="49099" y="5497"/>
                  </a:lnTo>
                  <a:lnTo>
                    <a:pt x="49314" y="5558"/>
                  </a:lnTo>
                  <a:lnTo>
                    <a:pt x="49498" y="5497"/>
                  </a:lnTo>
                  <a:lnTo>
                    <a:pt x="49498" y="5651"/>
                  </a:lnTo>
                  <a:lnTo>
                    <a:pt x="49345" y="5773"/>
                  </a:lnTo>
                  <a:lnTo>
                    <a:pt x="49345" y="5927"/>
                  </a:lnTo>
                  <a:lnTo>
                    <a:pt x="49406" y="5988"/>
                  </a:lnTo>
                  <a:lnTo>
                    <a:pt x="49468" y="6111"/>
                  </a:lnTo>
                  <a:close/>
                  <a:moveTo>
                    <a:pt x="47318" y="11086"/>
                  </a:moveTo>
                  <a:lnTo>
                    <a:pt x="47318" y="10901"/>
                  </a:lnTo>
                  <a:lnTo>
                    <a:pt x="47410" y="10778"/>
                  </a:lnTo>
                  <a:lnTo>
                    <a:pt x="47318" y="10686"/>
                  </a:lnTo>
                  <a:lnTo>
                    <a:pt x="47318" y="10502"/>
                  </a:lnTo>
                  <a:lnTo>
                    <a:pt x="47165" y="10410"/>
                  </a:lnTo>
                  <a:lnTo>
                    <a:pt x="47226" y="10287"/>
                  </a:lnTo>
                  <a:lnTo>
                    <a:pt x="47288" y="10195"/>
                  </a:lnTo>
                  <a:lnTo>
                    <a:pt x="47472" y="10195"/>
                  </a:lnTo>
                  <a:lnTo>
                    <a:pt x="47625" y="10349"/>
                  </a:lnTo>
                  <a:lnTo>
                    <a:pt x="47717" y="10349"/>
                  </a:lnTo>
                  <a:lnTo>
                    <a:pt x="47717" y="10195"/>
                  </a:lnTo>
                  <a:lnTo>
                    <a:pt x="47533" y="9949"/>
                  </a:lnTo>
                  <a:lnTo>
                    <a:pt x="47380" y="9857"/>
                  </a:lnTo>
                  <a:lnTo>
                    <a:pt x="47349" y="9765"/>
                  </a:lnTo>
                  <a:lnTo>
                    <a:pt x="47502" y="9765"/>
                  </a:lnTo>
                  <a:lnTo>
                    <a:pt x="47410" y="9612"/>
                  </a:lnTo>
                  <a:lnTo>
                    <a:pt x="47502" y="9458"/>
                  </a:lnTo>
                  <a:lnTo>
                    <a:pt x="47502" y="9182"/>
                  </a:lnTo>
                  <a:lnTo>
                    <a:pt x="47595" y="8967"/>
                  </a:lnTo>
                  <a:lnTo>
                    <a:pt x="47717" y="8967"/>
                  </a:lnTo>
                  <a:lnTo>
                    <a:pt x="47840" y="8905"/>
                  </a:lnTo>
                  <a:lnTo>
                    <a:pt x="47840" y="8660"/>
                  </a:lnTo>
                  <a:lnTo>
                    <a:pt x="47963" y="8568"/>
                  </a:lnTo>
                  <a:lnTo>
                    <a:pt x="48147" y="8383"/>
                  </a:lnTo>
                  <a:lnTo>
                    <a:pt x="48301" y="8383"/>
                  </a:lnTo>
                  <a:lnTo>
                    <a:pt x="48516" y="8660"/>
                  </a:lnTo>
                  <a:lnTo>
                    <a:pt x="48577" y="8844"/>
                  </a:lnTo>
                  <a:lnTo>
                    <a:pt x="48577" y="8967"/>
                  </a:lnTo>
                  <a:lnTo>
                    <a:pt x="48639" y="9059"/>
                  </a:lnTo>
                  <a:lnTo>
                    <a:pt x="48731" y="9090"/>
                  </a:lnTo>
                  <a:lnTo>
                    <a:pt x="48731" y="9274"/>
                  </a:lnTo>
                  <a:lnTo>
                    <a:pt x="48823" y="9335"/>
                  </a:lnTo>
                  <a:lnTo>
                    <a:pt x="48823" y="9427"/>
                  </a:lnTo>
                  <a:lnTo>
                    <a:pt x="48915" y="9612"/>
                  </a:lnTo>
                  <a:lnTo>
                    <a:pt x="49068" y="9612"/>
                  </a:lnTo>
                  <a:lnTo>
                    <a:pt x="49068" y="9673"/>
                  </a:lnTo>
                  <a:lnTo>
                    <a:pt x="49130" y="9827"/>
                  </a:lnTo>
                  <a:lnTo>
                    <a:pt x="49191" y="10134"/>
                  </a:lnTo>
                  <a:lnTo>
                    <a:pt x="49038" y="10256"/>
                  </a:lnTo>
                  <a:lnTo>
                    <a:pt x="48946" y="10349"/>
                  </a:lnTo>
                  <a:lnTo>
                    <a:pt x="48792" y="10349"/>
                  </a:lnTo>
                  <a:lnTo>
                    <a:pt x="48700" y="10410"/>
                  </a:lnTo>
                  <a:lnTo>
                    <a:pt x="48761" y="10471"/>
                  </a:lnTo>
                  <a:lnTo>
                    <a:pt x="48854" y="10471"/>
                  </a:lnTo>
                  <a:lnTo>
                    <a:pt x="48915" y="10748"/>
                  </a:lnTo>
                  <a:lnTo>
                    <a:pt x="48884" y="10901"/>
                  </a:lnTo>
                  <a:lnTo>
                    <a:pt x="48577" y="11086"/>
                  </a:lnTo>
                  <a:lnTo>
                    <a:pt x="48516" y="11178"/>
                  </a:lnTo>
                  <a:lnTo>
                    <a:pt x="48393" y="11178"/>
                  </a:lnTo>
                  <a:lnTo>
                    <a:pt x="48393" y="11024"/>
                  </a:lnTo>
                  <a:lnTo>
                    <a:pt x="48332" y="10963"/>
                  </a:lnTo>
                  <a:lnTo>
                    <a:pt x="48147" y="11116"/>
                  </a:lnTo>
                  <a:lnTo>
                    <a:pt x="47994" y="11055"/>
                  </a:lnTo>
                  <a:lnTo>
                    <a:pt x="47779" y="11116"/>
                  </a:lnTo>
                  <a:lnTo>
                    <a:pt x="47656" y="11116"/>
                  </a:lnTo>
                  <a:lnTo>
                    <a:pt x="47625" y="10932"/>
                  </a:lnTo>
                  <a:lnTo>
                    <a:pt x="47502" y="10932"/>
                  </a:lnTo>
                  <a:lnTo>
                    <a:pt x="47472" y="11055"/>
                  </a:lnTo>
                  <a:lnTo>
                    <a:pt x="47288" y="11116"/>
                  </a:lnTo>
                  <a:close/>
                  <a:moveTo>
                    <a:pt x="49191" y="10840"/>
                  </a:moveTo>
                  <a:lnTo>
                    <a:pt x="49283" y="10840"/>
                  </a:lnTo>
                  <a:lnTo>
                    <a:pt x="49314" y="10717"/>
                  </a:lnTo>
                  <a:lnTo>
                    <a:pt x="49283" y="10441"/>
                  </a:lnTo>
                  <a:lnTo>
                    <a:pt x="49191" y="10441"/>
                  </a:lnTo>
                  <a:lnTo>
                    <a:pt x="49161" y="10502"/>
                  </a:lnTo>
                  <a:lnTo>
                    <a:pt x="49161" y="10717"/>
                  </a:lnTo>
                  <a:lnTo>
                    <a:pt x="49191" y="10840"/>
                  </a:lnTo>
                  <a:close/>
                  <a:moveTo>
                    <a:pt x="49836" y="13327"/>
                  </a:moveTo>
                  <a:lnTo>
                    <a:pt x="49836" y="13481"/>
                  </a:lnTo>
                  <a:lnTo>
                    <a:pt x="49928" y="13603"/>
                  </a:lnTo>
                  <a:lnTo>
                    <a:pt x="50112" y="13603"/>
                  </a:lnTo>
                  <a:lnTo>
                    <a:pt x="50297" y="13511"/>
                  </a:lnTo>
                  <a:lnTo>
                    <a:pt x="50481" y="13235"/>
                  </a:lnTo>
                  <a:lnTo>
                    <a:pt x="50481" y="13143"/>
                  </a:lnTo>
                  <a:lnTo>
                    <a:pt x="50420" y="13081"/>
                  </a:lnTo>
                  <a:lnTo>
                    <a:pt x="50450" y="12989"/>
                  </a:lnTo>
                  <a:lnTo>
                    <a:pt x="50358" y="12866"/>
                  </a:lnTo>
                  <a:lnTo>
                    <a:pt x="50235" y="12866"/>
                  </a:lnTo>
                  <a:lnTo>
                    <a:pt x="50143" y="12713"/>
                  </a:lnTo>
                  <a:lnTo>
                    <a:pt x="50020" y="12713"/>
                  </a:lnTo>
                  <a:lnTo>
                    <a:pt x="49867" y="12836"/>
                  </a:lnTo>
                  <a:lnTo>
                    <a:pt x="49836" y="12989"/>
                  </a:lnTo>
                  <a:lnTo>
                    <a:pt x="49775" y="13174"/>
                  </a:lnTo>
                  <a:lnTo>
                    <a:pt x="49836" y="13327"/>
                  </a:lnTo>
                  <a:close/>
                  <a:moveTo>
                    <a:pt x="49590" y="13388"/>
                  </a:moveTo>
                  <a:lnTo>
                    <a:pt x="49590" y="13511"/>
                  </a:lnTo>
                  <a:lnTo>
                    <a:pt x="49621" y="13634"/>
                  </a:lnTo>
                  <a:lnTo>
                    <a:pt x="49713" y="13696"/>
                  </a:lnTo>
                  <a:lnTo>
                    <a:pt x="49744" y="13634"/>
                  </a:lnTo>
                  <a:lnTo>
                    <a:pt x="49744" y="13542"/>
                  </a:lnTo>
                  <a:lnTo>
                    <a:pt x="49683" y="13511"/>
                  </a:lnTo>
                  <a:lnTo>
                    <a:pt x="49652" y="13388"/>
                  </a:lnTo>
                  <a:lnTo>
                    <a:pt x="49621" y="13388"/>
                  </a:lnTo>
                  <a:close/>
                  <a:moveTo>
                    <a:pt x="47195" y="12130"/>
                  </a:moveTo>
                  <a:lnTo>
                    <a:pt x="47165" y="11884"/>
                  </a:lnTo>
                  <a:lnTo>
                    <a:pt x="47257" y="11608"/>
                  </a:lnTo>
                  <a:lnTo>
                    <a:pt x="47380" y="11485"/>
                  </a:lnTo>
                  <a:lnTo>
                    <a:pt x="47533" y="11485"/>
                  </a:lnTo>
                  <a:lnTo>
                    <a:pt x="47656" y="11454"/>
                  </a:lnTo>
                  <a:lnTo>
                    <a:pt x="47779" y="11515"/>
                  </a:lnTo>
                  <a:lnTo>
                    <a:pt x="47902" y="11485"/>
                  </a:lnTo>
                  <a:lnTo>
                    <a:pt x="47994" y="11515"/>
                  </a:lnTo>
                  <a:lnTo>
                    <a:pt x="47994" y="11577"/>
                  </a:lnTo>
                  <a:lnTo>
                    <a:pt x="48147" y="11608"/>
                  </a:lnTo>
                  <a:lnTo>
                    <a:pt x="48209" y="11546"/>
                  </a:lnTo>
                  <a:lnTo>
                    <a:pt x="48332" y="11638"/>
                  </a:lnTo>
                  <a:lnTo>
                    <a:pt x="48454" y="11669"/>
                  </a:lnTo>
                  <a:lnTo>
                    <a:pt x="48639" y="11853"/>
                  </a:lnTo>
                  <a:lnTo>
                    <a:pt x="48761" y="11915"/>
                  </a:lnTo>
                  <a:lnTo>
                    <a:pt x="48669" y="12007"/>
                  </a:lnTo>
                  <a:lnTo>
                    <a:pt x="48731" y="12068"/>
                  </a:lnTo>
                  <a:lnTo>
                    <a:pt x="48854" y="12068"/>
                  </a:lnTo>
                  <a:lnTo>
                    <a:pt x="48976" y="12007"/>
                  </a:lnTo>
                  <a:lnTo>
                    <a:pt x="49068" y="12130"/>
                  </a:lnTo>
                  <a:lnTo>
                    <a:pt x="49161" y="12222"/>
                  </a:lnTo>
                  <a:lnTo>
                    <a:pt x="49161" y="12314"/>
                  </a:lnTo>
                  <a:lnTo>
                    <a:pt x="49191" y="12406"/>
                  </a:lnTo>
                  <a:lnTo>
                    <a:pt x="49130" y="12467"/>
                  </a:lnTo>
                  <a:lnTo>
                    <a:pt x="48946" y="12406"/>
                  </a:lnTo>
                  <a:lnTo>
                    <a:pt x="48731" y="12621"/>
                  </a:lnTo>
                  <a:lnTo>
                    <a:pt x="48608" y="12652"/>
                  </a:lnTo>
                  <a:lnTo>
                    <a:pt x="48393" y="12529"/>
                  </a:lnTo>
                  <a:lnTo>
                    <a:pt x="48147" y="12529"/>
                  </a:lnTo>
                  <a:lnTo>
                    <a:pt x="47932" y="12344"/>
                  </a:lnTo>
                  <a:lnTo>
                    <a:pt x="47748" y="12344"/>
                  </a:lnTo>
                  <a:lnTo>
                    <a:pt x="47595" y="12283"/>
                  </a:lnTo>
                  <a:lnTo>
                    <a:pt x="47472" y="12130"/>
                  </a:lnTo>
                  <a:lnTo>
                    <a:pt x="47318" y="12130"/>
                  </a:lnTo>
                  <a:lnTo>
                    <a:pt x="47195" y="12130"/>
                  </a:lnTo>
                  <a:close/>
                  <a:moveTo>
                    <a:pt x="45169" y="9366"/>
                  </a:moveTo>
                  <a:lnTo>
                    <a:pt x="45200" y="9305"/>
                  </a:lnTo>
                  <a:lnTo>
                    <a:pt x="45292" y="9243"/>
                  </a:lnTo>
                  <a:lnTo>
                    <a:pt x="45353" y="9305"/>
                  </a:lnTo>
                  <a:lnTo>
                    <a:pt x="45292" y="9427"/>
                  </a:lnTo>
                  <a:lnTo>
                    <a:pt x="45230" y="9427"/>
                  </a:lnTo>
                  <a:lnTo>
                    <a:pt x="45169" y="9366"/>
                  </a:lnTo>
                  <a:close/>
                  <a:moveTo>
                    <a:pt x="45292" y="10318"/>
                  </a:moveTo>
                  <a:lnTo>
                    <a:pt x="45384" y="10564"/>
                  </a:lnTo>
                  <a:lnTo>
                    <a:pt x="45476" y="10717"/>
                  </a:lnTo>
                  <a:lnTo>
                    <a:pt x="45568" y="10717"/>
                  </a:lnTo>
                  <a:lnTo>
                    <a:pt x="45722" y="10717"/>
                  </a:lnTo>
                  <a:lnTo>
                    <a:pt x="45783" y="10778"/>
                  </a:lnTo>
                  <a:lnTo>
                    <a:pt x="45906" y="10778"/>
                  </a:lnTo>
                  <a:lnTo>
                    <a:pt x="46151" y="10625"/>
                  </a:lnTo>
                  <a:lnTo>
                    <a:pt x="46151" y="10533"/>
                  </a:lnTo>
                  <a:lnTo>
                    <a:pt x="46274" y="10441"/>
                  </a:lnTo>
                  <a:lnTo>
                    <a:pt x="46428" y="10256"/>
                  </a:lnTo>
                  <a:lnTo>
                    <a:pt x="46428" y="10072"/>
                  </a:lnTo>
                  <a:lnTo>
                    <a:pt x="46489" y="9796"/>
                  </a:lnTo>
                  <a:lnTo>
                    <a:pt x="46612" y="9612"/>
                  </a:lnTo>
                  <a:lnTo>
                    <a:pt x="46520" y="9550"/>
                  </a:lnTo>
                  <a:lnTo>
                    <a:pt x="46520" y="9458"/>
                  </a:lnTo>
                  <a:lnTo>
                    <a:pt x="46612" y="9366"/>
                  </a:lnTo>
                  <a:lnTo>
                    <a:pt x="46704" y="9151"/>
                  </a:lnTo>
                  <a:lnTo>
                    <a:pt x="46827" y="9151"/>
                  </a:lnTo>
                  <a:lnTo>
                    <a:pt x="46950" y="8998"/>
                  </a:lnTo>
                  <a:lnTo>
                    <a:pt x="47134" y="8875"/>
                  </a:lnTo>
                  <a:lnTo>
                    <a:pt x="47195" y="8660"/>
                  </a:lnTo>
                  <a:lnTo>
                    <a:pt x="47195" y="8537"/>
                  </a:lnTo>
                  <a:lnTo>
                    <a:pt x="47318" y="8414"/>
                  </a:lnTo>
                  <a:lnTo>
                    <a:pt x="47318" y="8322"/>
                  </a:lnTo>
                  <a:lnTo>
                    <a:pt x="47257" y="8168"/>
                  </a:lnTo>
                  <a:lnTo>
                    <a:pt x="47226" y="7954"/>
                  </a:lnTo>
                  <a:lnTo>
                    <a:pt x="47134" y="7954"/>
                  </a:lnTo>
                  <a:lnTo>
                    <a:pt x="46980" y="7892"/>
                  </a:lnTo>
                  <a:lnTo>
                    <a:pt x="46796" y="7892"/>
                  </a:lnTo>
                  <a:lnTo>
                    <a:pt x="46735" y="7800"/>
                  </a:lnTo>
                  <a:lnTo>
                    <a:pt x="46827" y="7677"/>
                  </a:lnTo>
                  <a:lnTo>
                    <a:pt x="47042" y="7554"/>
                  </a:lnTo>
                  <a:lnTo>
                    <a:pt x="47042" y="7462"/>
                  </a:lnTo>
                  <a:lnTo>
                    <a:pt x="46980" y="7339"/>
                  </a:lnTo>
                  <a:lnTo>
                    <a:pt x="46980" y="7155"/>
                  </a:lnTo>
                  <a:lnTo>
                    <a:pt x="47011" y="7002"/>
                  </a:lnTo>
                  <a:lnTo>
                    <a:pt x="46858" y="6848"/>
                  </a:lnTo>
                  <a:lnTo>
                    <a:pt x="46735" y="6848"/>
                  </a:lnTo>
                  <a:lnTo>
                    <a:pt x="46551" y="6971"/>
                  </a:lnTo>
                  <a:lnTo>
                    <a:pt x="46305" y="7032"/>
                  </a:lnTo>
                  <a:lnTo>
                    <a:pt x="46274" y="7155"/>
                  </a:lnTo>
                  <a:lnTo>
                    <a:pt x="46151" y="7278"/>
                  </a:lnTo>
                  <a:lnTo>
                    <a:pt x="46029" y="7278"/>
                  </a:lnTo>
                  <a:lnTo>
                    <a:pt x="45998" y="7124"/>
                  </a:lnTo>
                  <a:lnTo>
                    <a:pt x="46182" y="7032"/>
                  </a:lnTo>
                  <a:lnTo>
                    <a:pt x="46274" y="6910"/>
                  </a:lnTo>
                  <a:lnTo>
                    <a:pt x="46274" y="6633"/>
                  </a:lnTo>
                  <a:lnTo>
                    <a:pt x="46336" y="6357"/>
                  </a:lnTo>
                  <a:lnTo>
                    <a:pt x="46274" y="6203"/>
                  </a:lnTo>
                  <a:lnTo>
                    <a:pt x="46182" y="6080"/>
                  </a:lnTo>
                  <a:lnTo>
                    <a:pt x="46121" y="5958"/>
                  </a:lnTo>
                  <a:lnTo>
                    <a:pt x="45936" y="5835"/>
                  </a:lnTo>
                  <a:lnTo>
                    <a:pt x="45783" y="5896"/>
                  </a:lnTo>
                  <a:lnTo>
                    <a:pt x="45599" y="5835"/>
                  </a:lnTo>
                  <a:lnTo>
                    <a:pt x="45384" y="6019"/>
                  </a:lnTo>
                  <a:lnTo>
                    <a:pt x="45261" y="5988"/>
                  </a:lnTo>
                  <a:lnTo>
                    <a:pt x="45230" y="5743"/>
                  </a:lnTo>
                  <a:lnTo>
                    <a:pt x="45200" y="5681"/>
                  </a:lnTo>
                  <a:lnTo>
                    <a:pt x="45077" y="5804"/>
                  </a:lnTo>
                  <a:lnTo>
                    <a:pt x="45015" y="5927"/>
                  </a:lnTo>
                  <a:lnTo>
                    <a:pt x="44862" y="6019"/>
                  </a:lnTo>
                  <a:lnTo>
                    <a:pt x="44800" y="6203"/>
                  </a:lnTo>
                  <a:lnTo>
                    <a:pt x="44616" y="6418"/>
                  </a:lnTo>
                  <a:lnTo>
                    <a:pt x="44616" y="6572"/>
                  </a:lnTo>
                  <a:lnTo>
                    <a:pt x="44770" y="6633"/>
                  </a:lnTo>
                  <a:lnTo>
                    <a:pt x="44831" y="6572"/>
                  </a:lnTo>
                  <a:lnTo>
                    <a:pt x="45015" y="6541"/>
                  </a:lnTo>
                  <a:lnTo>
                    <a:pt x="45077" y="6602"/>
                  </a:lnTo>
                  <a:lnTo>
                    <a:pt x="44892" y="6787"/>
                  </a:lnTo>
                  <a:lnTo>
                    <a:pt x="44678" y="6879"/>
                  </a:lnTo>
                  <a:lnTo>
                    <a:pt x="44524" y="7124"/>
                  </a:lnTo>
                  <a:lnTo>
                    <a:pt x="44555" y="7186"/>
                  </a:lnTo>
                  <a:lnTo>
                    <a:pt x="44770" y="7094"/>
                  </a:lnTo>
                  <a:lnTo>
                    <a:pt x="45015" y="6879"/>
                  </a:lnTo>
                  <a:lnTo>
                    <a:pt x="45077" y="6879"/>
                  </a:lnTo>
                  <a:lnTo>
                    <a:pt x="45200" y="6817"/>
                  </a:lnTo>
                  <a:lnTo>
                    <a:pt x="45292" y="6971"/>
                  </a:lnTo>
                  <a:lnTo>
                    <a:pt x="45230" y="7124"/>
                  </a:lnTo>
                  <a:lnTo>
                    <a:pt x="45138" y="7124"/>
                  </a:lnTo>
                  <a:lnTo>
                    <a:pt x="44954" y="7309"/>
                  </a:lnTo>
                  <a:lnTo>
                    <a:pt x="44892" y="7432"/>
                  </a:lnTo>
                  <a:lnTo>
                    <a:pt x="44954" y="7524"/>
                  </a:lnTo>
                  <a:lnTo>
                    <a:pt x="45169" y="7493"/>
                  </a:lnTo>
                  <a:lnTo>
                    <a:pt x="45292" y="7554"/>
                  </a:lnTo>
                  <a:lnTo>
                    <a:pt x="45138" y="7708"/>
                  </a:lnTo>
                  <a:lnTo>
                    <a:pt x="44892" y="7769"/>
                  </a:lnTo>
                  <a:lnTo>
                    <a:pt x="44770" y="7739"/>
                  </a:lnTo>
                  <a:lnTo>
                    <a:pt x="44770" y="7831"/>
                  </a:lnTo>
                  <a:lnTo>
                    <a:pt x="44954" y="7892"/>
                  </a:lnTo>
                  <a:lnTo>
                    <a:pt x="44954" y="7984"/>
                  </a:lnTo>
                  <a:lnTo>
                    <a:pt x="44678" y="8230"/>
                  </a:lnTo>
                  <a:lnTo>
                    <a:pt x="44616" y="8230"/>
                  </a:lnTo>
                  <a:lnTo>
                    <a:pt x="44524" y="8015"/>
                  </a:lnTo>
                  <a:lnTo>
                    <a:pt x="44401" y="7923"/>
                  </a:lnTo>
                  <a:lnTo>
                    <a:pt x="44278" y="7739"/>
                  </a:lnTo>
                  <a:lnTo>
                    <a:pt x="43941" y="7892"/>
                  </a:lnTo>
                  <a:lnTo>
                    <a:pt x="43941" y="7984"/>
                  </a:lnTo>
                  <a:lnTo>
                    <a:pt x="43787" y="8291"/>
                  </a:lnTo>
                  <a:lnTo>
                    <a:pt x="43910" y="8476"/>
                  </a:lnTo>
                  <a:lnTo>
                    <a:pt x="43910" y="8629"/>
                  </a:lnTo>
                  <a:lnTo>
                    <a:pt x="44033" y="8690"/>
                  </a:lnTo>
                  <a:lnTo>
                    <a:pt x="44156" y="8568"/>
                  </a:lnTo>
                  <a:lnTo>
                    <a:pt x="44278" y="8568"/>
                  </a:lnTo>
                  <a:lnTo>
                    <a:pt x="44555" y="8660"/>
                  </a:lnTo>
                  <a:lnTo>
                    <a:pt x="44800" y="8660"/>
                  </a:lnTo>
                  <a:lnTo>
                    <a:pt x="44862" y="8721"/>
                  </a:lnTo>
                  <a:lnTo>
                    <a:pt x="45107" y="8660"/>
                  </a:lnTo>
                  <a:lnTo>
                    <a:pt x="45107" y="8783"/>
                  </a:lnTo>
                  <a:lnTo>
                    <a:pt x="44954" y="8813"/>
                  </a:lnTo>
                  <a:lnTo>
                    <a:pt x="44923" y="8905"/>
                  </a:lnTo>
                  <a:lnTo>
                    <a:pt x="44923" y="9090"/>
                  </a:lnTo>
                  <a:lnTo>
                    <a:pt x="45169" y="9059"/>
                  </a:lnTo>
                  <a:lnTo>
                    <a:pt x="45353" y="9182"/>
                  </a:lnTo>
                  <a:lnTo>
                    <a:pt x="45445" y="9458"/>
                  </a:lnTo>
                  <a:lnTo>
                    <a:pt x="45568" y="9458"/>
                  </a:lnTo>
                  <a:lnTo>
                    <a:pt x="45629" y="9520"/>
                  </a:lnTo>
                  <a:lnTo>
                    <a:pt x="45568" y="9642"/>
                  </a:lnTo>
                  <a:lnTo>
                    <a:pt x="45568" y="9827"/>
                  </a:lnTo>
                  <a:lnTo>
                    <a:pt x="45292" y="10318"/>
                  </a:lnTo>
                  <a:close/>
                  <a:moveTo>
                    <a:pt x="44432" y="9120"/>
                  </a:moveTo>
                  <a:lnTo>
                    <a:pt x="44463" y="8967"/>
                  </a:lnTo>
                  <a:lnTo>
                    <a:pt x="44678" y="8844"/>
                  </a:lnTo>
                  <a:lnTo>
                    <a:pt x="44831" y="8844"/>
                  </a:lnTo>
                  <a:lnTo>
                    <a:pt x="44739" y="8905"/>
                  </a:lnTo>
                  <a:lnTo>
                    <a:pt x="44708" y="9028"/>
                  </a:lnTo>
                  <a:lnTo>
                    <a:pt x="44524" y="9120"/>
                  </a:lnTo>
                  <a:lnTo>
                    <a:pt x="44432" y="9090"/>
                  </a:lnTo>
                  <a:close/>
                  <a:moveTo>
                    <a:pt x="44094" y="10011"/>
                  </a:moveTo>
                  <a:lnTo>
                    <a:pt x="44156" y="9857"/>
                  </a:lnTo>
                  <a:lnTo>
                    <a:pt x="44463" y="9827"/>
                  </a:lnTo>
                  <a:lnTo>
                    <a:pt x="44678" y="9888"/>
                  </a:lnTo>
                  <a:lnTo>
                    <a:pt x="44923" y="10195"/>
                  </a:lnTo>
                  <a:lnTo>
                    <a:pt x="44923" y="10349"/>
                  </a:lnTo>
                  <a:lnTo>
                    <a:pt x="44954" y="10625"/>
                  </a:lnTo>
                  <a:lnTo>
                    <a:pt x="44831" y="10625"/>
                  </a:lnTo>
                  <a:lnTo>
                    <a:pt x="44647" y="10533"/>
                  </a:lnTo>
                  <a:lnTo>
                    <a:pt x="44524" y="10594"/>
                  </a:lnTo>
                  <a:lnTo>
                    <a:pt x="44401" y="10594"/>
                  </a:lnTo>
                  <a:lnTo>
                    <a:pt x="44278" y="10379"/>
                  </a:lnTo>
                  <a:lnTo>
                    <a:pt x="44094" y="10256"/>
                  </a:lnTo>
                  <a:lnTo>
                    <a:pt x="44125" y="10011"/>
                  </a:lnTo>
                  <a:close/>
                  <a:moveTo>
                    <a:pt x="42006" y="11423"/>
                  </a:moveTo>
                  <a:lnTo>
                    <a:pt x="42129" y="11331"/>
                  </a:lnTo>
                  <a:lnTo>
                    <a:pt x="42375" y="11331"/>
                  </a:lnTo>
                  <a:lnTo>
                    <a:pt x="42313" y="11454"/>
                  </a:lnTo>
                  <a:lnTo>
                    <a:pt x="42129" y="11485"/>
                  </a:lnTo>
                  <a:close/>
                  <a:moveTo>
                    <a:pt x="41914" y="11208"/>
                  </a:moveTo>
                  <a:lnTo>
                    <a:pt x="41791" y="10963"/>
                  </a:lnTo>
                  <a:lnTo>
                    <a:pt x="41853" y="10840"/>
                  </a:lnTo>
                  <a:lnTo>
                    <a:pt x="41914" y="10594"/>
                  </a:lnTo>
                  <a:lnTo>
                    <a:pt x="41914" y="10441"/>
                  </a:lnTo>
                  <a:lnTo>
                    <a:pt x="42098" y="10318"/>
                  </a:lnTo>
                  <a:lnTo>
                    <a:pt x="42098" y="10195"/>
                  </a:lnTo>
                  <a:lnTo>
                    <a:pt x="42129" y="10134"/>
                  </a:lnTo>
                  <a:lnTo>
                    <a:pt x="42129" y="10042"/>
                  </a:lnTo>
                  <a:lnTo>
                    <a:pt x="42252" y="9796"/>
                  </a:lnTo>
                  <a:lnTo>
                    <a:pt x="42252" y="9642"/>
                  </a:lnTo>
                  <a:lnTo>
                    <a:pt x="42344" y="9581"/>
                  </a:lnTo>
                  <a:lnTo>
                    <a:pt x="42467" y="9673"/>
                  </a:lnTo>
                  <a:lnTo>
                    <a:pt x="42497" y="9888"/>
                  </a:lnTo>
                  <a:lnTo>
                    <a:pt x="42528" y="9980"/>
                  </a:lnTo>
                  <a:lnTo>
                    <a:pt x="42405" y="10287"/>
                  </a:lnTo>
                  <a:lnTo>
                    <a:pt x="42436" y="10441"/>
                  </a:lnTo>
                  <a:lnTo>
                    <a:pt x="42313" y="10625"/>
                  </a:lnTo>
                  <a:lnTo>
                    <a:pt x="42405" y="10717"/>
                  </a:lnTo>
                  <a:lnTo>
                    <a:pt x="42282" y="11116"/>
                  </a:lnTo>
                  <a:lnTo>
                    <a:pt x="42098" y="11208"/>
                  </a:lnTo>
                  <a:lnTo>
                    <a:pt x="41883" y="11178"/>
                  </a:lnTo>
                  <a:close/>
                  <a:moveTo>
                    <a:pt x="40010" y="7401"/>
                  </a:moveTo>
                  <a:lnTo>
                    <a:pt x="39887" y="7278"/>
                  </a:lnTo>
                  <a:lnTo>
                    <a:pt x="39857" y="7094"/>
                  </a:lnTo>
                  <a:lnTo>
                    <a:pt x="39918" y="7002"/>
                  </a:lnTo>
                  <a:lnTo>
                    <a:pt x="39826" y="6879"/>
                  </a:lnTo>
                  <a:lnTo>
                    <a:pt x="39672" y="6910"/>
                  </a:lnTo>
                  <a:lnTo>
                    <a:pt x="39580" y="6879"/>
                  </a:lnTo>
                  <a:lnTo>
                    <a:pt x="39458" y="6910"/>
                  </a:lnTo>
                  <a:lnTo>
                    <a:pt x="39273" y="6910"/>
                  </a:lnTo>
                  <a:lnTo>
                    <a:pt x="39120" y="6971"/>
                  </a:lnTo>
                  <a:lnTo>
                    <a:pt x="39120" y="6817"/>
                  </a:lnTo>
                  <a:lnTo>
                    <a:pt x="39273" y="6664"/>
                  </a:lnTo>
                  <a:lnTo>
                    <a:pt x="39304" y="6572"/>
                  </a:lnTo>
                  <a:lnTo>
                    <a:pt x="39488" y="6572"/>
                  </a:lnTo>
                  <a:lnTo>
                    <a:pt x="39642" y="6572"/>
                  </a:lnTo>
                  <a:lnTo>
                    <a:pt x="40133" y="6418"/>
                  </a:lnTo>
                  <a:lnTo>
                    <a:pt x="40287" y="6449"/>
                  </a:lnTo>
                  <a:lnTo>
                    <a:pt x="40440" y="6572"/>
                  </a:lnTo>
                  <a:lnTo>
                    <a:pt x="40532" y="6572"/>
                  </a:lnTo>
                  <a:lnTo>
                    <a:pt x="40716" y="6572"/>
                  </a:lnTo>
                  <a:lnTo>
                    <a:pt x="40931" y="6418"/>
                  </a:lnTo>
                  <a:lnTo>
                    <a:pt x="41177" y="6418"/>
                  </a:lnTo>
                  <a:lnTo>
                    <a:pt x="41269" y="6418"/>
                  </a:lnTo>
                  <a:lnTo>
                    <a:pt x="41361" y="6357"/>
                  </a:lnTo>
                  <a:lnTo>
                    <a:pt x="41484" y="6388"/>
                  </a:lnTo>
                  <a:lnTo>
                    <a:pt x="41484" y="6510"/>
                  </a:lnTo>
                  <a:lnTo>
                    <a:pt x="41576" y="6695"/>
                  </a:lnTo>
                  <a:lnTo>
                    <a:pt x="41576" y="6817"/>
                  </a:lnTo>
                  <a:lnTo>
                    <a:pt x="41423" y="7032"/>
                  </a:lnTo>
                  <a:lnTo>
                    <a:pt x="41515" y="7278"/>
                  </a:lnTo>
                  <a:lnTo>
                    <a:pt x="41392" y="7616"/>
                  </a:lnTo>
                  <a:lnTo>
                    <a:pt x="41208" y="7708"/>
                  </a:lnTo>
                  <a:lnTo>
                    <a:pt x="41085" y="7861"/>
                  </a:lnTo>
                  <a:lnTo>
                    <a:pt x="40931" y="7831"/>
                  </a:lnTo>
                  <a:lnTo>
                    <a:pt x="40778" y="7831"/>
                  </a:lnTo>
                  <a:lnTo>
                    <a:pt x="40716" y="7708"/>
                  </a:lnTo>
                  <a:lnTo>
                    <a:pt x="40532" y="7769"/>
                  </a:lnTo>
                  <a:lnTo>
                    <a:pt x="40348" y="7524"/>
                  </a:lnTo>
                  <a:lnTo>
                    <a:pt x="40348" y="7339"/>
                  </a:lnTo>
                  <a:lnTo>
                    <a:pt x="40225" y="7155"/>
                  </a:lnTo>
                  <a:lnTo>
                    <a:pt x="40133" y="7217"/>
                  </a:lnTo>
                  <a:lnTo>
                    <a:pt x="40133" y="7370"/>
                  </a:lnTo>
                  <a:lnTo>
                    <a:pt x="40010" y="7493"/>
                  </a:lnTo>
                  <a:close/>
                  <a:moveTo>
                    <a:pt x="37707" y="8690"/>
                  </a:moveTo>
                  <a:lnTo>
                    <a:pt x="37861" y="8537"/>
                  </a:lnTo>
                  <a:lnTo>
                    <a:pt x="37861" y="8414"/>
                  </a:lnTo>
                  <a:lnTo>
                    <a:pt x="38014" y="8230"/>
                  </a:lnTo>
                  <a:lnTo>
                    <a:pt x="38014" y="8076"/>
                  </a:lnTo>
                  <a:lnTo>
                    <a:pt x="38199" y="7984"/>
                  </a:lnTo>
                  <a:lnTo>
                    <a:pt x="38352" y="7892"/>
                  </a:lnTo>
                  <a:lnTo>
                    <a:pt x="38475" y="7892"/>
                  </a:lnTo>
                  <a:lnTo>
                    <a:pt x="38843" y="7800"/>
                  </a:lnTo>
                  <a:lnTo>
                    <a:pt x="38936" y="7861"/>
                  </a:lnTo>
                  <a:lnTo>
                    <a:pt x="39120" y="7861"/>
                  </a:lnTo>
                  <a:lnTo>
                    <a:pt x="39243" y="7923"/>
                  </a:lnTo>
                  <a:lnTo>
                    <a:pt x="39427" y="7923"/>
                  </a:lnTo>
                  <a:lnTo>
                    <a:pt x="39519" y="7892"/>
                  </a:lnTo>
                  <a:lnTo>
                    <a:pt x="39765" y="7954"/>
                  </a:lnTo>
                  <a:lnTo>
                    <a:pt x="39795" y="8015"/>
                  </a:lnTo>
                  <a:lnTo>
                    <a:pt x="40041" y="8015"/>
                  </a:lnTo>
                  <a:lnTo>
                    <a:pt x="40225" y="8046"/>
                  </a:lnTo>
                  <a:lnTo>
                    <a:pt x="40256" y="8107"/>
                  </a:lnTo>
                  <a:lnTo>
                    <a:pt x="40471" y="8138"/>
                  </a:lnTo>
                  <a:lnTo>
                    <a:pt x="40502" y="8230"/>
                  </a:lnTo>
                  <a:lnTo>
                    <a:pt x="40348" y="8506"/>
                  </a:lnTo>
                  <a:lnTo>
                    <a:pt x="40225" y="8476"/>
                  </a:lnTo>
                  <a:lnTo>
                    <a:pt x="39826" y="8598"/>
                  </a:lnTo>
                  <a:lnTo>
                    <a:pt x="39703" y="8598"/>
                  </a:lnTo>
                  <a:lnTo>
                    <a:pt x="39488" y="8783"/>
                  </a:lnTo>
                  <a:lnTo>
                    <a:pt x="39488" y="8875"/>
                  </a:lnTo>
                  <a:lnTo>
                    <a:pt x="39672" y="8875"/>
                  </a:lnTo>
                  <a:lnTo>
                    <a:pt x="39734" y="8844"/>
                  </a:lnTo>
                  <a:lnTo>
                    <a:pt x="39765" y="8967"/>
                  </a:lnTo>
                  <a:lnTo>
                    <a:pt x="39550" y="9212"/>
                  </a:lnTo>
                  <a:lnTo>
                    <a:pt x="39519" y="9335"/>
                  </a:lnTo>
                  <a:lnTo>
                    <a:pt x="39365" y="9366"/>
                  </a:lnTo>
                  <a:lnTo>
                    <a:pt x="39365" y="9458"/>
                  </a:lnTo>
                  <a:lnTo>
                    <a:pt x="39273" y="9612"/>
                  </a:lnTo>
                  <a:lnTo>
                    <a:pt x="39089" y="9612"/>
                  </a:lnTo>
                  <a:lnTo>
                    <a:pt x="38936" y="9673"/>
                  </a:lnTo>
                  <a:lnTo>
                    <a:pt x="38751" y="9673"/>
                  </a:lnTo>
                  <a:lnTo>
                    <a:pt x="38567" y="9550"/>
                  </a:lnTo>
                  <a:lnTo>
                    <a:pt x="38475" y="9612"/>
                  </a:lnTo>
                  <a:lnTo>
                    <a:pt x="38321" y="9581"/>
                  </a:lnTo>
                  <a:lnTo>
                    <a:pt x="38137" y="9581"/>
                  </a:lnTo>
                  <a:lnTo>
                    <a:pt x="38106" y="9520"/>
                  </a:lnTo>
                  <a:lnTo>
                    <a:pt x="38199" y="9397"/>
                  </a:lnTo>
                  <a:lnTo>
                    <a:pt x="38076" y="9212"/>
                  </a:lnTo>
                  <a:lnTo>
                    <a:pt x="37922" y="9090"/>
                  </a:lnTo>
                  <a:lnTo>
                    <a:pt x="37799" y="9059"/>
                  </a:lnTo>
                  <a:lnTo>
                    <a:pt x="37769" y="8875"/>
                  </a:lnTo>
                  <a:lnTo>
                    <a:pt x="37738" y="8690"/>
                  </a:lnTo>
                  <a:close/>
                  <a:moveTo>
                    <a:pt x="37492" y="8107"/>
                  </a:moveTo>
                  <a:lnTo>
                    <a:pt x="37615" y="8168"/>
                  </a:lnTo>
                  <a:lnTo>
                    <a:pt x="37830" y="8107"/>
                  </a:lnTo>
                  <a:lnTo>
                    <a:pt x="37953" y="7923"/>
                  </a:lnTo>
                  <a:lnTo>
                    <a:pt x="37953" y="7708"/>
                  </a:lnTo>
                  <a:lnTo>
                    <a:pt x="37984" y="7616"/>
                  </a:lnTo>
                  <a:lnTo>
                    <a:pt x="37984" y="7493"/>
                  </a:lnTo>
                  <a:lnTo>
                    <a:pt x="38045" y="7278"/>
                  </a:lnTo>
                  <a:lnTo>
                    <a:pt x="37922" y="7309"/>
                  </a:lnTo>
                  <a:lnTo>
                    <a:pt x="37830" y="7309"/>
                  </a:lnTo>
                  <a:lnTo>
                    <a:pt x="37677" y="7247"/>
                  </a:lnTo>
                  <a:lnTo>
                    <a:pt x="37584" y="7339"/>
                  </a:lnTo>
                  <a:lnTo>
                    <a:pt x="37492" y="7339"/>
                  </a:lnTo>
                  <a:lnTo>
                    <a:pt x="37431" y="7493"/>
                  </a:lnTo>
                  <a:lnTo>
                    <a:pt x="37431" y="7677"/>
                  </a:lnTo>
                  <a:lnTo>
                    <a:pt x="37400" y="7831"/>
                  </a:lnTo>
                  <a:lnTo>
                    <a:pt x="37523" y="8076"/>
                  </a:lnTo>
                  <a:close/>
                  <a:moveTo>
                    <a:pt x="51433" y="20297"/>
                  </a:moveTo>
                  <a:lnTo>
                    <a:pt x="51617" y="20359"/>
                  </a:lnTo>
                  <a:lnTo>
                    <a:pt x="51771" y="20267"/>
                  </a:lnTo>
                  <a:lnTo>
                    <a:pt x="51801" y="20451"/>
                  </a:lnTo>
                  <a:lnTo>
                    <a:pt x="51955" y="20451"/>
                  </a:lnTo>
                  <a:lnTo>
                    <a:pt x="51986" y="20512"/>
                  </a:lnTo>
                  <a:lnTo>
                    <a:pt x="52139" y="20512"/>
                  </a:lnTo>
                  <a:lnTo>
                    <a:pt x="52415" y="20328"/>
                  </a:lnTo>
                  <a:lnTo>
                    <a:pt x="52569" y="20328"/>
                  </a:lnTo>
                  <a:lnTo>
                    <a:pt x="52815" y="20451"/>
                  </a:lnTo>
                  <a:lnTo>
                    <a:pt x="52968" y="20420"/>
                  </a:lnTo>
                  <a:lnTo>
                    <a:pt x="53060" y="20481"/>
                  </a:lnTo>
                  <a:lnTo>
                    <a:pt x="53152" y="20389"/>
                  </a:lnTo>
                  <a:lnTo>
                    <a:pt x="53152" y="20297"/>
                  </a:lnTo>
                  <a:lnTo>
                    <a:pt x="53275" y="20113"/>
                  </a:lnTo>
                  <a:lnTo>
                    <a:pt x="53367" y="20113"/>
                  </a:lnTo>
                  <a:lnTo>
                    <a:pt x="53367" y="20021"/>
                  </a:lnTo>
                  <a:lnTo>
                    <a:pt x="53275" y="19837"/>
                  </a:lnTo>
                  <a:lnTo>
                    <a:pt x="53275" y="19652"/>
                  </a:lnTo>
                  <a:lnTo>
                    <a:pt x="53367" y="19745"/>
                  </a:lnTo>
                  <a:lnTo>
                    <a:pt x="53367" y="19837"/>
                  </a:lnTo>
                  <a:lnTo>
                    <a:pt x="53521" y="20052"/>
                  </a:lnTo>
                  <a:lnTo>
                    <a:pt x="53582" y="19929"/>
                  </a:lnTo>
                  <a:lnTo>
                    <a:pt x="53674" y="19929"/>
                  </a:lnTo>
                  <a:lnTo>
                    <a:pt x="53797" y="19898"/>
                  </a:lnTo>
                  <a:lnTo>
                    <a:pt x="53859" y="19959"/>
                  </a:lnTo>
                  <a:lnTo>
                    <a:pt x="53889" y="19867"/>
                  </a:lnTo>
                  <a:lnTo>
                    <a:pt x="53859" y="19683"/>
                  </a:lnTo>
                  <a:lnTo>
                    <a:pt x="53859" y="19560"/>
                  </a:lnTo>
                  <a:lnTo>
                    <a:pt x="53767" y="19499"/>
                  </a:lnTo>
                  <a:lnTo>
                    <a:pt x="53582" y="19560"/>
                  </a:lnTo>
                  <a:lnTo>
                    <a:pt x="53398" y="19560"/>
                  </a:lnTo>
                  <a:lnTo>
                    <a:pt x="53367" y="19407"/>
                  </a:lnTo>
                  <a:lnTo>
                    <a:pt x="53429" y="19376"/>
                  </a:lnTo>
                  <a:lnTo>
                    <a:pt x="53521" y="19407"/>
                  </a:lnTo>
                  <a:lnTo>
                    <a:pt x="53705" y="19345"/>
                  </a:lnTo>
                  <a:lnTo>
                    <a:pt x="53797" y="19192"/>
                  </a:lnTo>
                  <a:lnTo>
                    <a:pt x="53889" y="19284"/>
                  </a:lnTo>
                  <a:lnTo>
                    <a:pt x="53981" y="19284"/>
                  </a:lnTo>
                  <a:lnTo>
                    <a:pt x="54074" y="19130"/>
                  </a:lnTo>
                  <a:lnTo>
                    <a:pt x="54074" y="19038"/>
                  </a:lnTo>
                  <a:lnTo>
                    <a:pt x="54135" y="18885"/>
                  </a:lnTo>
                  <a:lnTo>
                    <a:pt x="54104" y="18793"/>
                  </a:lnTo>
                  <a:lnTo>
                    <a:pt x="54196" y="18762"/>
                  </a:lnTo>
                  <a:lnTo>
                    <a:pt x="54227" y="18670"/>
                  </a:lnTo>
                  <a:lnTo>
                    <a:pt x="54043" y="18608"/>
                  </a:lnTo>
                  <a:lnTo>
                    <a:pt x="53859" y="18670"/>
                  </a:lnTo>
                  <a:lnTo>
                    <a:pt x="53920" y="18516"/>
                  </a:lnTo>
                  <a:lnTo>
                    <a:pt x="54043" y="18486"/>
                  </a:lnTo>
                  <a:lnTo>
                    <a:pt x="54043" y="18332"/>
                  </a:lnTo>
                  <a:lnTo>
                    <a:pt x="53889" y="18240"/>
                  </a:lnTo>
                  <a:lnTo>
                    <a:pt x="53552" y="18240"/>
                  </a:lnTo>
                  <a:lnTo>
                    <a:pt x="53490" y="18148"/>
                  </a:lnTo>
                  <a:lnTo>
                    <a:pt x="53490" y="18056"/>
                  </a:lnTo>
                  <a:lnTo>
                    <a:pt x="53582" y="18025"/>
                  </a:lnTo>
                  <a:lnTo>
                    <a:pt x="53521" y="17871"/>
                  </a:lnTo>
                  <a:lnTo>
                    <a:pt x="53275" y="17657"/>
                  </a:lnTo>
                  <a:lnTo>
                    <a:pt x="53152" y="17657"/>
                  </a:lnTo>
                  <a:lnTo>
                    <a:pt x="52999" y="17718"/>
                  </a:lnTo>
                  <a:lnTo>
                    <a:pt x="52784" y="17718"/>
                  </a:lnTo>
                  <a:lnTo>
                    <a:pt x="52569" y="17779"/>
                  </a:lnTo>
                  <a:lnTo>
                    <a:pt x="52293" y="17595"/>
                  </a:lnTo>
                  <a:lnTo>
                    <a:pt x="52231" y="17442"/>
                  </a:lnTo>
                  <a:lnTo>
                    <a:pt x="52139" y="17411"/>
                  </a:lnTo>
                  <a:lnTo>
                    <a:pt x="51986" y="17503"/>
                  </a:lnTo>
                  <a:lnTo>
                    <a:pt x="51893" y="17503"/>
                  </a:lnTo>
                  <a:lnTo>
                    <a:pt x="51801" y="17534"/>
                  </a:lnTo>
                  <a:lnTo>
                    <a:pt x="51617" y="17534"/>
                  </a:lnTo>
                  <a:lnTo>
                    <a:pt x="51556" y="17687"/>
                  </a:lnTo>
                  <a:lnTo>
                    <a:pt x="51464" y="17595"/>
                  </a:lnTo>
                  <a:lnTo>
                    <a:pt x="51341" y="17503"/>
                  </a:lnTo>
                  <a:lnTo>
                    <a:pt x="51187" y="17564"/>
                  </a:lnTo>
                  <a:lnTo>
                    <a:pt x="51003" y="17595"/>
                  </a:lnTo>
                  <a:lnTo>
                    <a:pt x="51003" y="17718"/>
                  </a:lnTo>
                  <a:lnTo>
                    <a:pt x="50911" y="17749"/>
                  </a:lnTo>
                  <a:lnTo>
                    <a:pt x="50911" y="17657"/>
                  </a:lnTo>
                  <a:lnTo>
                    <a:pt x="50849" y="17595"/>
                  </a:lnTo>
                  <a:lnTo>
                    <a:pt x="50696" y="17626"/>
                  </a:lnTo>
                  <a:lnTo>
                    <a:pt x="50327" y="17595"/>
                  </a:lnTo>
                  <a:lnTo>
                    <a:pt x="50297" y="17626"/>
                  </a:lnTo>
                  <a:lnTo>
                    <a:pt x="50420" y="17749"/>
                  </a:lnTo>
                  <a:lnTo>
                    <a:pt x="50420" y="17871"/>
                  </a:lnTo>
                  <a:lnTo>
                    <a:pt x="50542" y="17994"/>
                  </a:lnTo>
                  <a:lnTo>
                    <a:pt x="50358" y="17933"/>
                  </a:lnTo>
                  <a:lnTo>
                    <a:pt x="50297" y="17841"/>
                  </a:lnTo>
                  <a:lnTo>
                    <a:pt x="50174" y="17810"/>
                  </a:lnTo>
                  <a:lnTo>
                    <a:pt x="49959" y="17871"/>
                  </a:lnTo>
                  <a:lnTo>
                    <a:pt x="49867" y="17810"/>
                  </a:lnTo>
                  <a:lnTo>
                    <a:pt x="50051" y="17749"/>
                  </a:lnTo>
                  <a:lnTo>
                    <a:pt x="50051" y="17626"/>
                  </a:lnTo>
                  <a:lnTo>
                    <a:pt x="49867" y="17442"/>
                  </a:lnTo>
                  <a:lnTo>
                    <a:pt x="49898" y="17319"/>
                  </a:lnTo>
                  <a:lnTo>
                    <a:pt x="49836" y="17227"/>
                  </a:lnTo>
                  <a:lnTo>
                    <a:pt x="49652" y="17349"/>
                  </a:lnTo>
                  <a:lnTo>
                    <a:pt x="49683" y="17472"/>
                  </a:lnTo>
                  <a:lnTo>
                    <a:pt x="49652" y="17564"/>
                  </a:lnTo>
                  <a:lnTo>
                    <a:pt x="49498" y="17503"/>
                  </a:lnTo>
                  <a:lnTo>
                    <a:pt x="49560" y="17411"/>
                  </a:lnTo>
                  <a:lnTo>
                    <a:pt x="49529" y="17319"/>
                  </a:lnTo>
                  <a:lnTo>
                    <a:pt x="49376" y="17257"/>
                  </a:lnTo>
                  <a:lnTo>
                    <a:pt x="49283" y="17349"/>
                  </a:lnTo>
                  <a:lnTo>
                    <a:pt x="49191" y="17349"/>
                  </a:lnTo>
                  <a:lnTo>
                    <a:pt x="49222" y="17196"/>
                  </a:lnTo>
                  <a:lnTo>
                    <a:pt x="49222" y="17104"/>
                  </a:lnTo>
                  <a:lnTo>
                    <a:pt x="49222" y="16950"/>
                  </a:lnTo>
                  <a:lnTo>
                    <a:pt x="49038" y="16981"/>
                  </a:lnTo>
                  <a:lnTo>
                    <a:pt x="48854" y="17165"/>
                  </a:lnTo>
                  <a:lnTo>
                    <a:pt x="48884" y="17380"/>
                  </a:lnTo>
                  <a:lnTo>
                    <a:pt x="48761" y="17380"/>
                  </a:lnTo>
                  <a:lnTo>
                    <a:pt x="48700" y="17227"/>
                  </a:lnTo>
                  <a:lnTo>
                    <a:pt x="48761" y="17104"/>
                  </a:lnTo>
                  <a:lnTo>
                    <a:pt x="48761" y="16981"/>
                  </a:lnTo>
                  <a:lnTo>
                    <a:pt x="48854" y="16735"/>
                  </a:lnTo>
                  <a:lnTo>
                    <a:pt x="48761" y="16613"/>
                  </a:lnTo>
                  <a:lnTo>
                    <a:pt x="48577" y="16705"/>
                  </a:lnTo>
                  <a:lnTo>
                    <a:pt x="48577" y="16643"/>
                  </a:lnTo>
                  <a:lnTo>
                    <a:pt x="48700" y="16582"/>
                  </a:lnTo>
                  <a:lnTo>
                    <a:pt x="48761" y="16398"/>
                  </a:lnTo>
                  <a:lnTo>
                    <a:pt x="48761" y="16275"/>
                  </a:lnTo>
                  <a:lnTo>
                    <a:pt x="48639" y="16305"/>
                  </a:lnTo>
                  <a:lnTo>
                    <a:pt x="48485" y="16275"/>
                  </a:lnTo>
                  <a:lnTo>
                    <a:pt x="48454" y="16305"/>
                  </a:lnTo>
                  <a:lnTo>
                    <a:pt x="48301" y="16305"/>
                  </a:lnTo>
                  <a:lnTo>
                    <a:pt x="48393" y="16244"/>
                  </a:lnTo>
                  <a:lnTo>
                    <a:pt x="48362" y="16183"/>
                  </a:lnTo>
                  <a:lnTo>
                    <a:pt x="48239" y="16183"/>
                  </a:lnTo>
                  <a:lnTo>
                    <a:pt x="48117" y="16275"/>
                  </a:lnTo>
                  <a:lnTo>
                    <a:pt x="47932" y="16305"/>
                  </a:lnTo>
                  <a:lnTo>
                    <a:pt x="47932" y="16213"/>
                  </a:lnTo>
                  <a:lnTo>
                    <a:pt x="48024" y="16183"/>
                  </a:lnTo>
                  <a:lnTo>
                    <a:pt x="48117" y="16029"/>
                  </a:lnTo>
                  <a:lnTo>
                    <a:pt x="48147" y="15906"/>
                  </a:lnTo>
                  <a:lnTo>
                    <a:pt x="48270" y="15906"/>
                  </a:lnTo>
                  <a:lnTo>
                    <a:pt x="48393" y="16060"/>
                  </a:lnTo>
                  <a:lnTo>
                    <a:pt x="48608" y="16060"/>
                  </a:lnTo>
                  <a:lnTo>
                    <a:pt x="48608" y="15968"/>
                  </a:lnTo>
                  <a:lnTo>
                    <a:pt x="48454" y="15783"/>
                  </a:lnTo>
                  <a:lnTo>
                    <a:pt x="48301" y="15783"/>
                  </a:lnTo>
                  <a:lnTo>
                    <a:pt x="48393" y="15753"/>
                  </a:lnTo>
                  <a:lnTo>
                    <a:pt x="48178" y="15538"/>
                  </a:lnTo>
                  <a:lnTo>
                    <a:pt x="48024" y="15446"/>
                  </a:lnTo>
                  <a:lnTo>
                    <a:pt x="48117" y="15415"/>
                  </a:lnTo>
                  <a:lnTo>
                    <a:pt x="48147" y="15323"/>
                  </a:lnTo>
                  <a:lnTo>
                    <a:pt x="48209" y="15323"/>
                  </a:lnTo>
                  <a:lnTo>
                    <a:pt x="48301" y="15476"/>
                  </a:lnTo>
                  <a:lnTo>
                    <a:pt x="48454" y="15630"/>
                  </a:lnTo>
                  <a:lnTo>
                    <a:pt x="48669" y="15691"/>
                  </a:lnTo>
                  <a:lnTo>
                    <a:pt x="48792" y="15845"/>
                  </a:lnTo>
                  <a:lnTo>
                    <a:pt x="48884" y="15753"/>
                  </a:lnTo>
                  <a:lnTo>
                    <a:pt x="48976" y="15845"/>
                  </a:lnTo>
                  <a:lnTo>
                    <a:pt x="49222" y="15906"/>
                  </a:lnTo>
                  <a:lnTo>
                    <a:pt x="49406" y="15906"/>
                  </a:lnTo>
                  <a:lnTo>
                    <a:pt x="49468" y="15783"/>
                  </a:lnTo>
                  <a:lnTo>
                    <a:pt x="49406" y="15599"/>
                  </a:lnTo>
                  <a:lnTo>
                    <a:pt x="49068" y="15354"/>
                  </a:lnTo>
                  <a:lnTo>
                    <a:pt x="48915" y="15200"/>
                  </a:lnTo>
                  <a:lnTo>
                    <a:pt x="48823" y="15200"/>
                  </a:lnTo>
                  <a:lnTo>
                    <a:pt x="48792" y="15047"/>
                  </a:lnTo>
                  <a:lnTo>
                    <a:pt x="48639" y="14893"/>
                  </a:lnTo>
                  <a:lnTo>
                    <a:pt x="48577" y="14893"/>
                  </a:lnTo>
                  <a:lnTo>
                    <a:pt x="48485" y="14801"/>
                  </a:lnTo>
                  <a:lnTo>
                    <a:pt x="48546" y="14709"/>
                  </a:lnTo>
                  <a:lnTo>
                    <a:pt x="48669" y="14770"/>
                  </a:lnTo>
                  <a:lnTo>
                    <a:pt x="48792" y="14893"/>
                  </a:lnTo>
                  <a:lnTo>
                    <a:pt x="48884" y="14893"/>
                  </a:lnTo>
                  <a:lnTo>
                    <a:pt x="48915" y="15047"/>
                  </a:lnTo>
                  <a:lnTo>
                    <a:pt x="49038" y="15047"/>
                  </a:lnTo>
                  <a:lnTo>
                    <a:pt x="49068" y="14924"/>
                  </a:lnTo>
                  <a:lnTo>
                    <a:pt x="49007" y="14647"/>
                  </a:lnTo>
                  <a:lnTo>
                    <a:pt x="48823" y="14432"/>
                  </a:lnTo>
                  <a:lnTo>
                    <a:pt x="48731" y="14432"/>
                  </a:lnTo>
                  <a:lnTo>
                    <a:pt x="48669" y="14371"/>
                  </a:lnTo>
                  <a:lnTo>
                    <a:pt x="48516" y="14371"/>
                  </a:lnTo>
                  <a:lnTo>
                    <a:pt x="48332" y="14494"/>
                  </a:lnTo>
                  <a:lnTo>
                    <a:pt x="48178" y="14494"/>
                  </a:lnTo>
                  <a:lnTo>
                    <a:pt x="48024" y="14402"/>
                  </a:lnTo>
                  <a:lnTo>
                    <a:pt x="47932" y="14402"/>
                  </a:lnTo>
                  <a:lnTo>
                    <a:pt x="47810" y="14279"/>
                  </a:lnTo>
                  <a:lnTo>
                    <a:pt x="47656" y="14525"/>
                  </a:lnTo>
                  <a:lnTo>
                    <a:pt x="47441" y="14647"/>
                  </a:lnTo>
                  <a:lnTo>
                    <a:pt x="47380" y="14770"/>
                  </a:lnTo>
                  <a:lnTo>
                    <a:pt x="47257" y="14862"/>
                  </a:lnTo>
                  <a:lnTo>
                    <a:pt x="47257" y="14740"/>
                  </a:lnTo>
                  <a:lnTo>
                    <a:pt x="47380" y="14586"/>
                  </a:lnTo>
                  <a:lnTo>
                    <a:pt x="47472" y="14555"/>
                  </a:lnTo>
                  <a:lnTo>
                    <a:pt x="47810" y="14218"/>
                  </a:lnTo>
                  <a:lnTo>
                    <a:pt x="47840" y="14125"/>
                  </a:lnTo>
                  <a:lnTo>
                    <a:pt x="47748" y="13972"/>
                  </a:lnTo>
                  <a:lnTo>
                    <a:pt x="47748" y="13573"/>
                  </a:lnTo>
                  <a:lnTo>
                    <a:pt x="47810" y="13542"/>
                  </a:lnTo>
                  <a:lnTo>
                    <a:pt x="47687" y="13388"/>
                  </a:lnTo>
                  <a:lnTo>
                    <a:pt x="47625" y="13481"/>
                  </a:lnTo>
                  <a:lnTo>
                    <a:pt x="47441" y="13481"/>
                  </a:lnTo>
                  <a:lnTo>
                    <a:pt x="47349" y="13388"/>
                  </a:lnTo>
                  <a:lnTo>
                    <a:pt x="47349" y="13235"/>
                  </a:lnTo>
                  <a:lnTo>
                    <a:pt x="47318" y="13143"/>
                  </a:lnTo>
                  <a:lnTo>
                    <a:pt x="47073" y="13051"/>
                  </a:lnTo>
                  <a:lnTo>
                    <a:pt x="46919" y="12897"/>
                  </a:lnTo>
                  <a:lnTo>
                    <a:pt x="46766" y="12897"/>
                  </a:lnTo>
                  <a:lnTo>
                    <a:pt x="46581" y="12805"/>
                  </a:lnTo>
                  <a:lnTo>
                    <a:pt x="46520" y="12897"/>
                  </a:lnTo>
                  <a:lnTo>
                    <a:pt x="46213" y="12928"/>
                  </a:lnTo>
                  <a:lnTo>
                    <a:pt x="46182" y="12989"/>
                  </a:lnTo>
                  <a:lnTo>
                    <a:pt x="46090" y="12989"/>
                  </a:lnTo>
                  <a:lnTo>
                    <a:pt x="46029" y="13174"/>
                  </a:lnTo>
                  <a:lnTo>
                    <a:pt x="46151" y="13327"/>
                  </a:lnTo>
                  <a:lnTo>
                    <a:pt x="46213" y="13481"/>
                  </a:lnTo>
                  <a:lnTo>
                    <a:pt x="46090" y="13481"/>
                  </a:lnTo>
                  <a:lnTo>
                    <a:pt x="45906" y="13204"/>
                  </a:lnTo>
                  <a:lnTo>
                    <a:pt x="45875" y="13388"/>
                  </a:lnTo>
                  <a:lnTo>
                    <a:pt x="45936" y="13542"/>
                  </a:lnTo>
                  <a:lnTo>
                    <a:pt x="46090" y="13603"/>
                  </a:lnTo>
                  <a:lnTo>
                    <a:pt x="46244" y="13880"/>
                  </a:lnTo>
                  <a:lnTo>
                    <a:pt x="46397" y="13880"/>
                  </a:lnTo>
                  <a:lnTo>
                    <a:pt x="46305" y="13972"/>
                  </a:lnTo>
                  <a:lnTo>
                    <a:pt x="46182" y="13972"/>
                  </a:lnTo>
                  <a:lnTo>
                    <a:pt x="46151" y="14156"/>
                  </a:lnTo>
                  <a:lnTo>
                    <a:pt x="46336" y="14402"/>
                  </a:lnTo>
                  <a:lnTo>
                    <a:pt x="46489" y="14494"/>
                  </a:lnTo>
                  <a:lnTo>
                    <a:pt x="46489" y="14586"/>
                  </a:lnTo>
                  <a:lnTo>
                    <a:pt x="46458" y="14525"/>
                  </a:lnTo>
                  <a:lnTo>
                    <a:pt x="46182" y="14525"/>
                  </a:lnTo>
                  <a:lnTo>
                    <a:pt x="46182" y="14617"/>
                  </a:lnTo>
                  <a:lnTo>
                    <a:pt x="46090" y="14678"/>
                  </a:lnTo>
                  <a:lnTo>
                    <a:pt x="46059" y="14801"/>
                  </a:lnTo>
                  <a:lnTo>
                    <a:pt x="46274" y="14709"/>
                  </a:lnTo>
                  <a:lnTo>
                    <a:pt x="46366" y="14801"/>
                  </a:lnTo>
                  <a:lnTo>
                    <a:pt x="46643" y="14709"/>
                  </a:lnTo>
                  <a:lnTo>
                    <a:pt x="46673" y="14801"/>
                  </a:lnTo>
                  <a:lnTo>
                    <a:pt x="46858" y="14832"/>
                  </a:lnTo>
                  <a:lnTo>
                    <a:pt x="46858" y="14954"/>
                  </a:lnTo>
                  <a:lnTo>
                    <a:pt x="47073" y="15139"/>
                  </a:lnTo>
                  <a:lnTo>
                    <a:pt x="47165" y="15139"/>
                  </a:lnTo>
                  <a:lnTo>
                    <a:pt x="47165" y="15016"/>
                  </a:lnTo>
                  <a:lnTo>
                    <a:pt x="47226" y="15108"/>
                  </a:lnTo>
                  <a:lnTo>
                    <a:pt x="47380" y="15016"/>
                  </a:lnTo>
                  <a:lnTo>
                    <a:pt x="47502" y="15016"/>
                  </a:lnTo>
                  <a:lnTo>
                    <a:pt x="47533" y="15139"/>
                  </a:lnTo>
                  <a:lnTo>
                    <a:pt x="47472" y="15292"/>
                  </a:lnTo>
                  <a:lnTo>
                    <a:pt x="47472" y="15569"/>
                  </a:lnTo>
                  <a:lnTo>
                    <a:pt x="47410" y="15783"/>
                  </a:lnTo>
                  <a:lnTo>
                    <a:pt x="47410" y="15906"/>
                  </a:lnTo>
                  <a:lnTo>
                    <a:pt x="47502" y="16091"/>
                  </a:lnTo>
                  <a:lnTo>
                    <a:pt x="47472" y="16275"/>
                  </a:lnTo>
                  <a:lnTo>
                    <a:pt x="47472" y="16398"/>
                  </a:lnTo>
                  <a:lnTo>
                    <a:pt x="47410" y="16582"/>
                  </a:lnTo>
                  <a:lnTo>
                    <a:pt x="47165" y="16735"/>
                  </a:lnTo>
                  <a:lnTo>
                    <a:pt x="46980" y="16797"/>
                  </a:lnTo>
                  <a:lnTo>
                    <a:pt x="46950" y="16920"/>
                  </a:lnTo>
                  <a:lnTo>
                    <a:pt x="46766" y="17135"/>
                  </a:lnTo>
                  <a:lnTo>
                    <a:pt x="46766" y="17257"/>
                  </a:lnTo>
                  <a:lnTo>
                    <a:pt x="46643" y="17349"/>
                  </a:lnTo>
                  <a:lnTo>
                    <a:pt x="46551" y="17472"/>
                  </a:lnTo>
                  <a:lnTo>
                    <a:pt x="46551" y="17657"/>
                  </a:lnTo>
                  <a:lnTo>
                    <a:pt x="46643" y="17687"/>
                  </a:lnTo>
                  <a:lnTo>
                    <a:pt x="46643" y="17779"/>
                  </a:lnTo>
                  <a:lnTo>
                    <a:pt x="46489" y="17841"/>
                  </a:lnTo>
                  <a:lnTo>
                    <a:pt x="46489" y="17964"/>
                  </a:lnTo>
                  <a:lnTo>
                    <a:pt x="46551" y="18056"/>
                  </a:lnTo>
                  <a:lnTo>
                    <a:pt x="46428" y="18209"/>
                  </a:lnTo>
                  <a:lnTo>
                    <a:pt x="46397" y="18363"/>
                  </a:lnTo>
                  <a:lnTo>
                    <a:pt x="46458" y="18516"/>
                  </a:lnTo>
                  <a:lnTo>
                    <a:pt x="46551" y="18547"/>
                  </a:lnTo>
                  <a:lnTo>
                    <a:pt x="46551" y="18670"/>
                  </a:lnTo>
                  <a:lnTo>
                    <a:pt x="46704" y="18762"/>
                  </a:lnTo>
                  <a:lnTo>
                    <a:pt x="46766" y="18762"/>
                  </a:lnTo>
                  <a:lnTo>
                    <a:pt x="46766" y="18639"/>
                  </a:lnTo>
                  <a:lnTo>
                    <a:pt x="46827" y="18547"/>
                  </a:lnTo>
                  <a:lnTo>
                    <a:pt x="46919" y="18608"/>
                  </a:lnTo>
                  <a:lnTo>
                    <a:pt x="46980" y="18608"/>
                  </a:lnTo>
                  <a:lnTo>
                    <a:pt x="47134" y="18393"/>
                  </a:lnTo>
                  <a:lnTo>
                    <a:pt x="47195" y="18486"/>
                  </a:lnTo>
                  <a:lnTo>
                    <a:pt x="47103" y="18701"/>
                  </a:lnTo>
                  <a:lnTo>
                    <a:pt x="46950" y="18731"/>
                  </a:lnTo>
                  <a:lnTo>
                    <a:pt x="46919" y="18793"/>
                  </a:lnTo>
                  <a:lnTo>
                    <a:pt x="46980" y="18885"/>
                  </a:lnTo>
                  <a:lnTo>
                    <a:pt x="47011" y="18977"/>
                  </a:lnTo>
                  <a:lnTo>
                    <a:pt x="47165" y="19161"/>
                  </a:lnTo>
                  <a:lnTo>
                    <a:pt x="47318" y="19100"/>
                  </a:lnTo>
                  <a:lnTo>
                    <a:pt x="47349" y="19161"/>
                  </a:lnTo>
                  <a:lnTo>
                    <a:pt x="47564" y="19192"/>
                  </a:lnTo>
                  <a:lnTo>
                    <a:pt x="47656" y="19100"/>
                  </a:lnTo>
                  <a:lnTo>
                    <a:pt x="47840" y="19038"/>
                  </a:lnTo>
                  <a:lnTo>
                    <a:pt x="47840" y="18854"/>
                  </a:lnTo>
                  <a:lnTo>
                    <a:pt x="47932" y="18854"/>
                  </a:lnTo>
                  <a:lnTo>
                    <a:pt x="48024" y="18793"/>
                  </a:lnTo>
                  <a:lnTo>
                    <a:pt x="48055" y="18885"/>
                  </a:lnTo>
                  <a:lnTo>
                    <a:pt x="48024" y="18915"/>
                  </a:lnTo>
                  <a:lnTo>
                    <a:pt x="48024" y="19069"/>
                  </a:lnTo>
                  <a:lnTo>
                    <a:pt x="48086" y="19008"/>
                  </a:lnTo>
                  <a:lnTo>
                    <a:pt x="48178" y="18793"/>
                  </a:lnTo>
                  <a:lnTo>
                    <a:pt x="48301" y="18731"/>
                  </a:lnTo>
                  <a:lnTo>
                    <a:pt x="48332" y="18823"/>
                  </a:lnTo>
                  <a:lnTo>
                    <a:pt x="48332" y="18946"/>
                  </a:lnTo>
                  <a:lnTo>
                    <a:pt x="48117" y="19223"/>
                  </a:lnTo>
                  <a:lnTo>
                    <a:pt x="48024" y="19315"/>
                  </a:lnTo>
                  <a:lnTo>
                    <a:pt x="48024" y="19437"/>
                  </a:lnTo>
                  <a:lnTo>
                    <a:pt x="48209" y="19499"/>
                  </a:lnTo>
                  <a:lnTo>
                    <a:pt x="48332" y="19622"/>
                  </a:lnTo>
                  <a:lnTo>
                    <a:pt x="48485" y="19622"/>
                  </a:lnTo>
                  <a:lnTo>
                    <a:pt x="48546" y="19652"/>
                  </a:lnTo>
                  <a:lnTo>
                    <a:pt x="48700" y="19652"/>
                  </a:lnTo>
                  <a:lnTo>
                    <a:pt x="48761" y="19560"/>
                  </a:lnTo>
                  <a:lnTo>
                    <a:pt x="48915" y="19560"/>
                  </a:lnTo>
                  <a:lnTo>
                    <a:pt x="48854" y="19622"/>
                  </a:lnTo>
                  <a:lnTo>
                    <a:pt x="48854" y="19714"/>
                  </a:lnTo>
                  <a:lnTo>
                    <a:pt x="48976" y="19745"/>
                  </a:lnTo>
                  <a:lnTo>
                    <a:pt x="49099" y="19837"/>
                  </a:lnTo>
                  <a:lnTo>
                    <a:pt x="49191" y="19775"/>
                  </a:lnTo>
                  <a:lnTo>
                    <a:pt x="49161" y="19652"/>
                  </a:lnTo>
                  <a:lnTo>
                    <a:pt x="49161" y="19530"/>
                  </a:lnTo>
                  <a:lnTo>
                    <a:pt x="49283" y="19407"/>
                  </a:lnTo>
                  <a:lnTo>
                    <a:pt x="49314" y="19499"/>
                  </a:lnTo>
                  <a:lnTo>
                    <a:pt x="49283" y="19652"/>
                  </a:lnTo>
                  <a:lnTo>
                    <a:pt x="49314" y="19837"/>
                  </a:lnTo>
                  <a:lnTo>
                    <a:pt x="49406" y="19837"/>
                  </a:lnTo>
                  <a:lnTo>
                    <a:pt x="49468" y="19683"/>
                  </a:lnTo>
                  <a:lnTo>
                    <a:pt x="49498" y="19591"/>
                  </a:lnTo>
                  <a:lnTo>
                    <a:pt x="49621" y="19591"/>
                  </a:lnTo>
                  <a:lnTo>
                    <a:pt x="49621" y="19714"/>
                  </a:lnTo>
                  <a:lnTo>
                    <a:pt x="49560" y="19775"/>
                  </a:lnTo>
                  <a:lnTo>
                    <a:pt x="49560" y="19898"/>
                  </a:lnTo>
                  <a:lnTo>
                    <a:pt x="49775" y="19898"/>
                  </a:lnTo>
                  <a:lnTo>
                    <a:pt x="49898" y="19806"/>
                  </a:lnTo>
                  <a:lnTo>
                    <a:pt x="50020" y="19560"/>
                  </a:lnTo>
                  <a:lnTo>
                    <a:pt x="50020" y="19683"/>
                  </a:lnTo>
                  <a:lnTo>
                    <a:pt x="49959" y="19806"/>
                  </a:lnTo>
                  <a:lnTo>
                    <a:pt x="49959" y="19898"/>
                  </a:lnTo>
                  <a:lnTo>
                    <a:pt x="50143" y="19867"/>
                  </a:lnTo>
                  <a:lnTo>
                    <a:pt x="50205" y="19652"/>
                  </a:lnTo>
                  <a:lnTo>
                    <a:pt x="50266" y="19560"/>
                  </a:lnTo>
                  <a:lnTo>
                    <a:pt x="50235" y="19898"/>
                  </a:lnTo>
                  <a:lnTo>
                    <a:pt x="50266" y="20021"/>
                  </a:lnTo>
                  <a:lnTo>
                    <a:pt x="50420" y="20021"/>
                  </a:lnTo>
                  <a:lnTo>
                    <a:pt x="50665" y="20144"/>
                  </a:lnTo>
                  <a:lnTo>
                    <a:pt x="50788" y="20082"/>
                  </a:lnTo>
                  <a:lnTo>
                    <a:pt x="50911" y="20052"/>
                  </a:lnTo>
                  <a:lnTo>
                    <a:pt x="50942" y="20144"/>
                  </a:lnTo>
                  <a:lnTo>
                    <a:pt x="51126" y="20082"/>
                  </a:lnTo>
                  <a:lnTo>
                    <a:pt x="51249" y="20021"/>
                  </a:lnTo>
                  <a:lnTo>
                    <a:pt x="51249" y="19837"/>
                  </a:lnTo>
                  <a:lnTo>
                    <a:pt x="51402" y="19714"/>
                  </a:lnTo>
                  <a:lnTo>
                    <a:pt x="51464" y="19591"/>
                  </a:lnTo>
                  <a:lnTo>
                    <a:pt x="51371" y="19437"/>
                  </a:lnTo>
                  <a:lnTo>
                    <a:pt x="51464" y="19315"/>
                  </a:lnTo>
                  <a:lnTo>
                    <a:pt x="51525" y="19315"/>
                  </a:lnTo>
                  <a:lnTo>
                    <a:pt x="51525" y="19530"/>
                  </a:lnTo>
                  <a:lnTo>
                    <a:pt x="51617" y="19530"/>
                  </a:lnTo>
                  <a:lnTo>
                    <a:pt x="51617" y="19591"/>
                  </a:lnTo>
                  <a:lnTo>
                    <a:pt x="51494" y="19714"/>
                  </a:lnTo>
                  <a:lnTo>
                    <a:pt x="51402" y="19929"/>
                  </a:lnTo>
                  <a:lnTo>
                    <a:pt x="51433" y="20267"/>
                  </a:lnTo>
                  <a:close/>
                  <a:moveTo>
                    <a:pt x="45783" y="12805"/>
                  </a:moveTo>
                  <a:lnTo>
                    <a:pt x="45906" y="12774"/>
                  </a:lnTo>
                  <a:lnTo>
                    <a:pt x="45906" y="12713"/>
                  </a:lnTo>
                  <a:lnTo>
                    <a:pt x="45783" y="12682"/>
                  </a:lnTo>
                  <a:lnTo>
                    <a:pt x="45722" y="12744"/>
                  </a:lnTo>
                  <a:close/>
                  <a:moveTo>
                    <a:pt x="45476" y="13818"/>
                  </a:moveTo>
                  <a:lnTo>
                    <a:pt x="45599" y="13696"/>
                  </a:lnTo>
                  <a:lnTo>
                    <a:pt x="45629" y="13573"/>
                  </a:lnTo>
                  <a:lnTo>
                    <a:pt x="45629" y="13726"/>
                  </a:lnTo>
                  <a:lnTo>
                    <a:pt x="45568" y="13818"/>
                  </a:lnTo>
                  <a:lnTo>
                    <a:pt x="45476" y="13818"/>
                  </a:lnTo>
                  <a:close/>
                  <a:moveTo>
                    <a:pt x="41515" y="15261"/>
                  </a:moveTo>
                  <a:lnTo>
                    <a:pt x="41484" y="15323"/>
                  </a:lnTo>
                  <a:lnTo>
                    <a:pt x="41546" y="15384"/>
                  </a:lnTo>
                  <a:lnTo>
                    <a:pt x="41576" y="15323"/>
                  </a:lnTo>
                  <a:close/>
                  <a:moveTo>
                    <a:pt x="44125" y="12744"/>
                  </a:moveTo>
                  <a:lnTo>
                    <a:pt x="44125" y="12836"/>
                  </a:lnTo>
                  <a:lnTo>
                    <a:pt x="44217" y="12959"/>
                  </a:lnTo>
                  <a:lnTo>
                    <a:pt x="44248" y="13051"/>
                  </a:lnTo>
                  <a:lnTo>
                    <a:pt x="44309" y="13020"/>
                  </a:lnTo>
                  <a:lnTo>
                    <a:pt x="44278" y="12866"/>
                  </a:lnTo>
                  <a:lnTo>
                    <a:pt x="44186" y="12744"/>
                  </a:lnTo>
                  <a:close/>
                  <a:moveTo>
                    <a:pt x="42866" y="12805"/>
                  </a:moveTo>
                  <a:lnTo>
                    <a:pt x="42866" y="12897"/>
                  </a:lnTo>
                  <a:lnTo>
                    <a:pt x="42958" y="12989"/>
                  </a:lnTo>
                  <a:lnTo>
                    <a:pt x="43050" y="12897"/>
                  </a:lnTo>
                  <a:lnTo>
                    <a:pt x="43234" y="12866"/>
                  </a:lnTo>
                  <a:lnTo>
                    <a:pt x="43357" y="12897"/>
                  </a:lnTo>
                  <a:lnTo>
                    <a:pt x="43572" y="12744"/>
                  </a:lnTo>
                  <a:lnTo>
                    <a:pt x="43726" y="12744"/>
                  </a:lnTo>
                  <a:lnTo>
                    <a:pt x="43848" y="12682"/>
                  </a:lnTo>
                  <a:lnTo>
                    <a:pt x="43818" y="12652"/>
                  </a:lnTo>
                  <a:lnTo>
                    <a:pt x="43572" y="12621"/>
                  </a:lnTo>
                  <a:lnTo>
                    <a:pt x="43388" y="12652"/>
                  </a:lnTo>
                  <a:cubicBezTo>
                    <a:pt x="43326" y="12682"/>
                    <a:pt x="43296" y="12713"/>
                    <a:pt x="43234" y="12744"/>
                  </a:cubicBezTo>
                  <a:cubicBezTo>
                    <a:pt x="43204" y="12713"/>
                    <a:pt x="43142" y="12713"/>
                    <a:pt x="43112" y="12713"/>
                  </a:cubicBezTo>
                  <a:lnTo>
                    <a:pt x="42958" y="12744"/>
                  </a:lnTo>
                  <a:lnTo>
                    <a:pt x="42866" y="12805"/>
                  </a:lnTo>
                  <a:close/>
                  <a:moveTo>
                    <a:pt x="41607" y="13235"/>
                  </a:moveTo>
                  <a:lnTo>
                    <a:pt x="41515" y="13143"/>
                  </a:lnTo>
                  <a:lnTo>
                    <a:pt x="41269" y="13112"/>
                  </a:lnTo>
                  <a:lnTo>
                    <a:pt x="41116" y="13081"/>
                  </a:lnTo>
                  <a:lnTo>
                    <a:pt x="41085" y="12866"/>
                  </a:lnTo>
                  <a:lnTo>
                    <a:pt x="41208" y="12744"/>
                  </a:lnTo>
                  <a:lnTo>
                    <a:pt x="41238" y="12621"/>
                  </a:lnTo>
                  <a:lnTo>
                    <a:pt x="41177" y="12529"/>
                  </a:lnTo>
                  <a:lnTo>
                    <a:pt x="41208" y="12375"/>
                  </a:lnTo>
                  <a:lnTo>
                    <a:pt x="41300" y="12283"/>
                  </a:lnTo>
                  <a:lnTo>
                    <a:pt x="41515" y="12283"/>
                  </a:lnTo>
                  <a:lnTo>
                    <a:pt x="41576" y="12344"/>
                  </a:lnTo>
                  <a:lnTo>
                    <a:pt x="41638" y="12375"/>
                  </a:lnTo>
                  <a:lnTo>
                    <a:pt x="41699" y="12467"/>
                  </a:lnTo>
                  <a:lnTo>
                    <a:pt x="41576" y="12529"/>
                  </a:lnTo>
                  <a:lnTo>
                    <a:pt x="41546" y="12590"/>
                  </a:lnTo>
                  <a:lnTo>
                    <a:pt x="41607" y="12590"/>
                  </a:lnTo>
                  <a:lnTo>
                    <a:pt x="41760" y="12590"/>
                  </a:lnTo>
                  <a:lnTo>
                    <a:pt x="41760" y="12682"/>
                  </a:lnTo>
                  <a:lnTo>
                    <a:pt x="41699" y="12774"/>
                  </a:lnTo>
                  <a:lnTo>
                    <a:pt x="41760" y="12897"/>
                  </a:lnTo>
                  <a:lnTo>
                    <a:pt x="41760" y="13051"/>
                  </a:lnTo>
                  <a:lnTo>
                    <a:pt x="41699" y="13174"/>
                  </a:lnTo>
                  <a:lnTo>
                    <a:pt x="41607" y="13235"/>
                  </a:lnTo>
                  <a:close/>
                  <a:moveTo>
                    <a:pt x="41361" y="13849"/>
                  </a:moveTo>
                  <a:lnTo>
                    <a:pt x="41699" y="13880"/>
                  </a:lnTo>
                  <a:lnTo>
                    <a:pt x="41822" y="13788"/>
                  </a:lnTo>
                  <a:lnTo>
                    <a:pt x="41945" y="13542"/>
                  </a:lnTo>
                  <a:lnTo>
                    <a:pt x="41822" y="13388"/>
                  </a:lnTo>
                  <a:lnTo>
                    <a:pt x="41668" y="13388"/>
                  </a:lnTo>
                  <a:lnTo>
                    <a:pt x="41484" y="13327"/>
                  </a:lnTo>
                  <a:lnTo>
                    <a:pt x="41269" y="13327"/>
                  </a:lnTo>
                  <a:lnTo>
                    <a:pt x="41116" y="13266"/>
                  </a:lnTo>
                  <a:lnTo>
                    <a:pt x="40993" y="13266"/>
                  </a:lnTo>
                  <a:lnTo>
                    <a:pt x="40901" y="13358"/>
                  </a:lnTo>
                  <a:lnTo>
                    <a:pt x="40809" y="13419"/>
                  </a:lnTo>
                  <a:lnTo>
                    <a:pt x="40778" y="13542"/>
                  </a:lnTo>
                  <a:lnTo>
                    <a:pt x="40809" y="13603"/>
                  </a:lnTo>
                  <a:lnTo>
                    <a:pt x="40870" y="13603"/>
                  </a:lnTo>
                  <a:lnTo>
                    <a:pt x="40931" y="13696"/>
                  </a:lnTo>
                  <a:lnTo>
                    <a:pt x="41054" y="13726"/>
                  </a:lnTo>
                  <a:lnTo>
                    <a:pt x="41177" y="13788"/>
                  </a:lnTo>
                  <a:lnTo>
                    <a:pt x="41361" y="13788"/>
                  </a:lnTo>
                  <a:close/>
                  <a:moveTo>
                    <a:pt x="40778" y="14064"/>
                  </a:moveTo>
                  <a:lnTo>
                    <a:pt x="41177" y="14187"/>
                  </a:lnTo>
                  <a:lnTo>
                    <a:pt x="41300" y="14125"/>
                  </a:lnTo>
                  <a:lnTo>
                    <a:pt x="41423" y="14125"/>
                  </a:lnTo>
                  <a:lnTo>
                    <a:pt x="41484" y="14156"/>
                  </a:lnTo>
                  <a:lnTo>
                    <a:pt x="41607" y="14095"/>
                  </a:lnTo>
                  <a:lnTo>
                    <a:pt x="41760" y="14095"/>
                  </a:lnTo>
                  <a:lnTo>
                    <a:pt x="41760" y="13972"/>
                  </a:lnTo>
                  <a:lnTo>
                    <a:pt x="41638" y="13941"/>
                  </a:lnTo>
                  <a:lnTo>
                    <a:pt x="41238" y="14003"/>
                  </a:lnTo>
                  <a:lnTo>
                    <a:pt x="41085" y="14033"/>
                  </a:lnTo>
                  <a:lnTo>
                    <a:pt x="41024" y="13972"/>
                  </a:lnTo>
                  <a:lnTo>
                    <a:pt x="40839" y="13972"/>
                  </a:lnTo>
                  <a:lnTo>
                    <a:pt x="40716" y="14003"/>
                  </a:lnTo>
                  <a:lnTo>
                    <a:pt x="40747" y="14095"/>
                  </a:lnTo>
                  <a:close/>
                  <a:moveTo>
                    <a:pt x="40716" y="14494"/>
                  </a:moveTo>
                  <a:lnTo>
                    <a:pt x="40839" y="14463"/>
                  </a:lnTo>
                  <a:lnTo>
                    <a:pt x="40962" y="14463"/>
                  </a:lnTo>
                  <a:lnTo>
                    <a:pt x="41146" y="14340"/>
                  </a:lnTo>
                  <a:lnTo>
                    <a:pt x="41484" y="14279"/>
                  </a:lnTo>
                  <a:lnTo>
                    <a:pt x="41576" y="14279"/>
                  </a:lnTo>
                  <a:lnTo>
                    <a:pt x="41668" y="14218"/>
                  </a:lnTo>
                  <a:lnTo>
                    <a:pt x="41760" y="14218"/>
                  </a:lnTo>
                  <a:lnTo>
                    <a:pt x="41791" y="14310"/>
                  </a:lnTo>
                  <a:lnTo>
                    <a:pt x="41668" y="14402"/>
                  </a:lnTo>
                  <a:lnTo>
                    <a:pt x="41546" y="14402"/>
                  </a:lnTo>
                  <a:lnTo>
                    <a:pt x="41361" y="14402"/>
                  </a:lnTo>
                  <a:lnTo>
                    <a:pt x="41300" y="14494"/>
                  </a:lnTo>
                  <a:lnTo>
                    <a:pt x="41146" y="14586"/>
                  </a:lnTo>
                  <a:lnTo>
                    <a:pt x="40962" y="14525"/>
                  </a:lnTo>
                  <a:lnTo>
                    <a:pt x="40839" y="14525"/>
                  </a:lnTo>
                  <a:lnTo>
                    <a:pt x="40747" y="14555"/>
                  </a:lnTo>
                  <a:lnTo>
                    <a:pt x="40716" y="14525"/>
                  </a:lnTo>
                  <a:lnTo>
                    <a:pt x="40716" y="14463"/>
                  </a:lnTo>
                  <a:close/>
                  <a:moveTo>
                    <a:pt x="36817" y="9520"/>
                  </a:moveTo>
                  <a:lnTo>
                    <a:pt x="36755" y="9489"/>
                  </a:lnTo>
                  <a:lnTo>
                    <a:pt x="36817" y="9397"/>
                  </a:lnTo>
                  <a:lnTo>
                    <a:pt x="37001" y="9366"/>
                  </a:lnTo>
                  <a:lnTo>
                    <a:pt x="36909" y="9489"/>
                  </a:lnTo>
                  <a:close/>
                  <a:moveTo>
                    <a:pt x="35711" y="10011"/>
                  </a:moveTo>
                  <a:lnTo>
                    <a:pt x="35834" y="9980"/>
                  </a:lnTo>
                  <a:lnTo>
                    <a:pt x="35957" y="9949"/>
                  </a:lnTo>
                  <a:lnTo>
                    <a:pt x="36172" y="10042"/>
                  </a:lnTo>
                  <a:lnTo>
                    <a:pt x="36295" y="10011"/>
                  </a:lnTo>
                  <a:lnTo>
                    <a:pt x="36418" y="10072"/>
                  </a:lnTo>
                  <a:lnTo>
                    <a:pt x="36418" y="10164"/>
                  </a:lnTo>
                  <a:lnTo>
                    <a:pt x="36479" y="10256"/>
                  </a:lnTo>
                  <a:lnTo>
                    <a:pt x="36387" y="10379"/>
                  </a:lnTo>
                  <a:lnTo>
                    <a:pt x="36233" y="10471"/>
                  </a:lnTo>
                  <a:lnTo>
                    <a:pt x="36111" y="10410"/>
                  </a:lnTo>
                  <a:lnTo>
                    <a:pt x="35988" y="10410"/>
                  </a:lnTo>
                  <a:lnTo>
                    <a:pt x="35926" y="10226"/>
                  </a:lnTo>
                  <a:lnTo>
                    <a:pt x="35834" y="10103"/>
                  </a:lnTo>
                  <a:lnTo>
                    <a:pt x="35742" y="10072"/>
                  </a:lnTo>
                  <a:lnTo>
                    <a:pt x="35742" y="10042"/>
                  </a:lnTo>
                  <a:close/>
                  <a:moveTo>
                    <a:pt x="29908" y="10349"/>
                  </a:moveTo>
                  <a:lnTo>
                    <a:pt x="29754" y="10256"/>
                  </a:lnTo>
                  <a:lnTo>
                    <a:pt x="29724" y="10195"/>
                  </a:lnTo>
                  <a:lnTo>
                    <a:pt x="29785" y="10164"/>
                  </a:lnTo>
                  <a:lnTo>
                    <a:pt x="29939" y="10195"/>
                  </a:lnTo>
                  <a:lnTo>
                    <a:pt x="29969" y="10287"/>
                  </a:lnTo>
                  <a:close/>
                  <a:moveTo>
                    <a:pt x="30522" y="11147"/>
                  </a:moveTo>
                  <a:lnTo>
                    <a:pt x="30706" y="11024"/>
                  </a:lnTo>
                  <a:lnTo>
                    <a:pt x="30706" y="11086"/>
                  </a:lnTo>
                  <a:lnTo>
                    <a:pt x="30522" y="11208"/>
                  </a:lnTo>
                  <a:close/>
                  <a:moveTo>
                    <a:pt x="30829" y="10901"/>
                  </a:moveTo>
                  <a:lnTo>
                    <a:pt x="30891" y="10840"/>
                  </a:lnTo>
                  <a:lnTo>
                    <a:pt x="30891" y="10686"/>
                  </a:lnTo>
                  <a:lnTo>
                    <a:pt x="30952" y="10656"/>
                  </a:lnTo>
                  <a:lnTo>
                    <a:pt x="31013" y="10441"/>
                  </a:lnTo>
                  <a:lnTo>
                    <a:pt x="31105" y="10441"/>
                  </a:lnTo>
                  <a:lnTo>
                    <a:pt x="31290" y="10349"/>
                  </a:lnTo>
                  <a:lnTo>
                    <a:pt x="31382" y="10379"/>
                  </a:lnTo>
                  <a:lnTo>
                    <a:pt x="31382" y="10502"/>
                  </a:lnTo>
                  <a:lnTo>
                    <a:pt x="31228" y="10594"/>
                  </a:lnTo>
                  <a:lnTo>
                    <a:pt x="31136" y="10809"/>
                  </a:lnTo>
                  <a:lnTo>
                    <a:pt x="31198" y="10932"/>
                  </a:lnTo>
                  <a:lnTo>
                    <a:pt x="31075" y="11024"/>
                  </a:lnTo>
                  <a:lnTo>
                    <a:pt x="31044" y="11147"/>
                  </a:lnTo>
                  <a:lnTo>
                    <a:pt x="31105" y="11270"/>
                  </a:lnTo>
                  <a:lnTo>
                    <a:pt x="31198" y="11178"/>
                  </a:lnTo>
                  <a:lnTo>
                    <a:pt x="31290" y="11178"/>
                  </a:lnTo>
                  <a:lnTo>
                    <a:pt x="31290" y="11270"/>
                  </a:lnTo>
                  <a:lnTo>
                    <a:pt x="31351" y="11270"/>
                  </a:lnTo>
                  <a:lnTo>
                    <a:pt x="31627" y="11116"/>
                  </a:lnTo>
                  <a:lnTo>
                    <a:pt x="31720" y="10993"/>
                  </a:lnTo>
                  <a:lnTo>
                    <a:pt x="31812" y="10993"/>
                  </a:lnTo>
                  <a:lnTo>
                    <a:pt x="31935" y="10840"/>
                  </a:lnTo>
                  <a:lnTo>
                    <a:pt x="31935" y="10656"/>
                  </a:lnTo>
                  <a:lnTo>
                    <a:pt x="32027" y="10656"/>
                  </a:lnTo>
                  <a:lnTo>
                    <a:pt x="32119" y="10502"/>
                  </a:lnTo>
                  <a:lnTo>
                    <a:pt x="32119" y="10318"/>
                  </a:lnTo>
                  <a:lnTo>
                    <a:pt x="32211" y="10256"/>
                  </a:lnTo>
                  <a:lnTo>
                    <a:pt x="32272" y="10318"/>
                  </a:lnTo>
                  <a:lnTo>
                    <a:pt x="32211" y="10502"/>
                  </a:lnTo>
                  <a:lnTo>
                    <a:pt x="32242" y="10594"/>
                  </a:lnTo>
                  <a:lnTo>
                    <a:pt x="32211" y="10778"/>
                  </a:lnTo>
                  <a:lnTo>
                    <a:pt x="32272" y="10932"/>
                  </a:lnTo>
                  <a:lnTo>
                    <a:pt x="32334" y="10932"/>
                  </a:lnTo>
                  <a:lnTo>
                    <a:pt x="32487" y="10778"/>
                  </a:lnTo>
                  <a:lnTo>
                    <a:pt x="32487" y="10594"/>
                  </a:lnTo>
                  <a:lnTo>
                    <a:pt x="32518" y="10533"/>
                  </a:lnTo>
                  <a:lnTo>
                    <a:pt x="32641" y="10502"/>
                  </a:lnTo>
                  <a:lnTo>
                    <a:pt x="32825" y="10256"/>
                  </a:lnTo>
                  <a:lnTo>
                    <a:pt x="32856" y="10072"/>
                  </a:lnTo>
                  <a:lnTo>
                    <a:pt x="32825" y="9919"/>
                  </a:lnTo>
                  <a:lnTo>
                    <a:pt x="32917" y="9765"/>
                  </a:lnTo>
                  <a:lnTo>
                    <a:pt x="33009" y="9949"/>
                  </a:lnTo>
                  <a:lnTo>
                    <a:pt x="33286" y="9765"/>
                  </a:lnTo>
                  <a:lnTo>
                    <a:pt x="33378" y="9550"/>
                  </a:lnTo>
                  <a:lnTo>
                    <a:pt x="33378" y="9397"/>
                  </a:lnTo>
                  <a:lnTo>
                    <a:pt x="33531" y="9366"/>
                  </a:lnTo>
                  <a:lnTo>
                    <a:pt x="33623" y="9305"/>
                  </a:lnTo>
                  <a:lnTo>
                    <a:pt x="33715" y="9397"/>
                  </a:lnTo>
                  <a:lnTo>
                    <a:pt x="33869" y="9243"/>
                  </a:lnTo>
                  <a:lnTo>
                    <a:pt x="33930" y="9305"/>
                  </a:lnTo>
                  <a:lnTo>
                    <a:pt x="33869" y="9612"/>
                  </a:lnTo>
                  <a:lnTo>
                    <a:pt x="33654" y="9827"/>
                  </a:lnTo>
                  <a:lnTo>
                    <a:pt x="33623" y="10011"/>
                  </a:lnTo>
                  <a:lnTo>
                    <a:pt x="33501" y="10103"/>
                  </a:lnTo>
                  <a:lnTo>
                    <a:pt x="33501" y="10195"/>
                  </a:lnTo>
                  <a:lnTo>
                    <a:pt x="33347" y="10256"/>
                  </a:lnTo>
                  <a:lnTo>
                    <a:pt x="33132" y="10564"/>
                  </a:lnTo>
                  <a:lnTo>
                    <a:pt x="33132" y="10686"/>
                  </a:lnTo>
                  <a:lnTo>
                    <a:pt x="33224" y="10809"/>
                  </a:lnTo>
                  <a:lnTo>
                    <a:pt x="33193" y="10963"/>
                  </a:lnTo>
                  <a:lnTo>
                    <a:pt x="33316" y="10993"/>
                  </a:lnTo>
                  <a:lnTo>
                    <a:pt x="33470" y="11055"/>
                  </a:lnTo>
                  <a:lnTo>
                    <a:pt x="33562" y="10963"/>
                  </a:lnTo>
                  <a:lnTo>
                    <a:pt x="33746" y="10871"/>
                  </a:lnTo>
                  <a:lnTo>
                    <a:pt x="33777" y="10748"/>
                  </a:lnTo>
                  <a:lnTo>
                    <a:pt x="33777" y="10564"/>
                  </a:lnTo>
                  <a:lnTo>
                    <a:pt x="33900" y="10471"/>
                  </a:lnTo>
                  <a:lnTo>
                    <a:pt x="33992" y="10318"/>
                  </a:lnTo>
                  <a:lnTo>
                    <a:pt x="34115" y="10318"/>
                  </a:lnTo>
                  <a:lnTo>
                    <a:pt x="34176" y="10287"/>
                  </a:lnTo>
                  <a:lnTo>
                    <a:pt x="34268" y="10379"/>
                  </a:lnTo>
                  <a:lnTo>
                    <a:pt x="34422" y="10379"/>
                  </a:lnTo>
                  <a:lnTo>
                    <a:pt x="34514" y="10287"/>
                  </a:lnTo>
                  <a:lnTo>
                    <a:pt x="34759" y="10287"/>
                  </a:lnTo>
                  <a:lnTo>
                    <a:pt x="34852" y="10134"/>
                  </a:lnTo>
                  <a:lnTo>
                    <a:pt x="34944" y="9857"/>
                  </a:lnTo>
                  <a:lnTo>
                    <a:pt x="35097" y="9612"/>
                  </a:lnTo>
                  <a:lnTo>
                    <a:pt x="35097" y="9458"/>
                  </a:lnTo>
                  <a:lnTo>
                    <a:pt x="35097" y="9397"/>
                  </a:lnTo>
                  <a:lnTo>
                    <a:pt x="35251" y="9581"/>
                  </a:lnTo>
                  <a:lnTo>
                    <a:pt x="35374" y="9612"/>
                  </a:lnTo>
                  <a:lnTo>
                    <a:pt x="35435" y="9520"/>
                  </a:lnTo>
                  <a:lnTo>
                    <a:pt x="35435" y="9427"/>
                  </a:lnTo>
                  <a:lnTo>
                    <a:pt x="35281" y="9182"/>
                  </a:lnTo>
                  <a:lnTo>
                    <a:pt x="35281" y="9090"/>
                  </a:lnTo>
                  <a:lnTo>
                    <a:pt x="35466" y="8936"/>
                  </a:lnTo>
                  <a:lnTo>
                    <a:pt x="35619" y="8936"/>
                  </a:lnTo>
                  <a:lnTo>
                    <a:pt x="35773" y="8844"/>
                  </a:lnTo>
                  <a:lnTo>
                    <a:pt x="35896" y="8875"/>
                  </a:lnTo>
                  <a:lnTo>
                    <a:pt x="35988" y="8875"/>
                  </a:lnTo>
                  <a:lnTo>
                    <a:pt x="36141" y="8690"/>
                  </a:lnTo>
                  <a:lnTo>
                    <a:pt x="36111" y="8568"/>
                  </a:lnTo>
                  <a:lnTo>
                    <a:pt x="36080" y="8230"/>
                  </a:lnTo>
                  <a:lnTo>
                    <a:pt x="36111" y="8138"/>
                  </a:lnTo>
                  <a:lnTo>
                    <a:pt x="36080" y="8076"/>
                  </a:lnTo>
                  <a:lnTo>
                    <a:pt x="36049" y="7861"/>
                  </a:lnTo>
                  <a:lnTo>
                    <a:pt x="35957" y="7831"/>
                  </a:lnTo>
                  <a:lnTo>
                    <a:pt x="35834" y="7892"/>
                  </a:lnTo>
                  <a:lnTo>
                    <a:pt x="35650" y="7984"/>
                  </a:lnTo>
                  <a:lnTo>
                    <a:pt x="35650" y="8199"/>
                  </a:lnTo>
                  <a:lnTo>
                    <a:pt x="35650" y="8291"/>
                  </a:lnTo>
                  <a:lnTo>
                    <a:pt x="35681" y="8414"/>
                  </a:lnTo>
                  <a:lnTo>
                    <a:pt x="35527" y="8445"/>
                  </a:lnTo>
                  <a:lnTo>
                    <a:pt x="35496" y="8291"/>
                  </a:lnTo>
                  <a:lnTo>
                    <a:pt x="35435" y="8291"/>
                  </a:lnTo>
                  <a:lnTo>
                    <a:pt x="35404" y="8383"/>
                  </a:lnTo>
                  <a:lnTo>
                    <a:pt x="35374" y="8445"/>
                  </a:lnTo>
                  <a:lnTo>
                    <a:pt x="35281" y="8322"/>
                  </a:lnTo>
                  <a:lnTo>
                    <a:pt x="35251" y="8107"/>
                  </a:lnTo>
                  <a:lnTo>
                    <a:pt x="35097" y="7923"/>
                  </a:lnTo>
                  <a:lnTo>
                    <a:pt x="35005" y="7923"/>
                  </a:lnTo>
                  <a:lnTo>
                    <a:pt x="34944" y="8015"/>
                  </a:lnTo>
                  <a:lnTo>
                    <a:pt x="34759" y="8015"/>
                  </a:lnTo>
                  <a:lnTo>
                    <a:pt x="34606" y="7923"/>
                  </a:lnTo>
                  <a:lnTo>
                    <a:pt x="34483" y="7954"/>
                  </a:lnTo>
                  <a:lnTo>
                    <a:pt x="34145" y="7923"/>
                  </a:lnTo>
                  <a:lnTo>
                    <a:pt x="33961" y="8015"/>
                  </a:lnTo>
                  <a:lnTo>
                    <a:pt x="33900" y="8168"/>
                  </a:lnTo>
                  <a:lnTo>
                    <a:pt x="33808" y="8261"/>
                  </a:lnTo>
                  <a:lnTo>
                    <a:pt x="33746" y="8230"/>
                  </a:lnTo>
                  <a:lnTo>
                    <a:pt x="33654" y="8230"/>
                  </a:lnTo>
                  <a:lnTo>
                    <a:pt x="33286" y="8537"/>
                  </a:lnTo>
                  <a:lnTo>
                    <a:pt x="33163" y="8660"/>
                  </a:lnTo>
                  <a:lnTo>
                    <a:pt x="33009" y="8660"/>
                  </a:lnTo>
                  <a:lnTo>
                    <a:pt x="32794" y="8783"/>
                  </a:lnTo>
                  <a:lnTo>
                    <a:pt x="32671" y="8813"/>
                  </a:lnTo>
                  <a:lnTo>
                    <a:pt x="32518" y="8936"/>
                  </a:lnTo>
                  <a:lnTo>
                    <a:pt x="32518" y="9028"/>
                  </a:lnTo>
                  <a:lnTo>
                    <a:pt x="32211" y="9028"/>
                  </a:lnTo>
                  <a:lnTo>
                    <a:pt x="32149" y="9090"/>
                  </a:lnTo>
                  <a:lnTo>
                    <a:pt x="31965" y="9059"/>
                  </a:lnTo>
                  <a:lnTo>
                    <a:pt x="31904" y="9151"/>
                  </a:lnTo>
                  <a:lnTo>
                    <a:pt x="31781" y="9151"/>
                  </a:lnTo>
                  <a:lnTo>
                    <a:pt x="31505" y="9366"/>
                  </a:lnTo>
                  <a:lnTo>
                    <a:pt x="31320" y="9458"/>
                  </a:lnTo>
                  <a:lnTo>
                    <a:pt x="31136" y="9397"/>
                  </a:lnTo>
                  <a:lnTo>
                    <a:pt x="30983" y="9489"/>
                  </a:lnTo>
                  <a:lnTo>
                    <a:pt x="30614" y="9550"/>
                  </a:lnTo>
                  <a:lnTo>
                    <a:pt x="30430" y="9796"/>
                  </a:lnTo>
                  <a:lnTo>
                    <a:pt x="30307" y="9796"/>
                  </a:lnTo>
                  <a:lnTo>
                    <a:pt x="30092" y="9857"/>
                  </a:lnTo>
                  <a:lnTo>
                    <a:pt x="30000" y="10011"/>
                  </a:lnTo>
                  <a:lnTo>
                    <a:pt x="30154" y="10011"/>
                  </a:lnTo>
                  <a:lnTo>
                    <a:pt x="30215" y="10103"/>
                  </a:lnTo>
                  <a:lnTo>
                    <a:pt x="30092" y="10103"/>
                  </a:lnTo>
                  <a:lnTo>
                    <a:pt x="30061" y="10164"/>
                  </a:lnTo>
                  <a:lnTo>
                    <a:pt x="30154" y="10256"/>
                  </a:lnTo>
                  <a:lnTo>
                    <a:pt x="30092" y="10379"/>
                  </a:lnTo>
                  <a:lnTo>
                    <a:pt x="29877" y="10441"/>
                  </a:lnTo>
                  <a:lnTo>
                    <a:pt x="29877" y="10533"/>
                  </a:lnTo>
                  <a:lnTo>
                    <a:pt x="30031" y="10594"/>
                  </a:lnTo>
                  <a:lnTo>
                    <a:pt x="30215" y="10564"/>
                  </a:lnTo>
                  <a:lnTo>
                    <a:pt x="30276" y="10410"/>
                  </a:lnTo>
                  <a:lnTo>
                    <a:pt x="30399" y="10379"/>
                  </a:lnTo>
                  <a:lnTo>
                    <a:pt x="30553" y="10471"/>
                  </a:lnTo>
                  <a:lnTo>
                    <a:pt x="30676" y="10656"/>
                  </a:lnTo>
                  <a:lnTo>
                    <a:pt x="30676" y="10840"/>
                  </a:lnTo>
                  <a:lnTo>
                    <a:pt x="30798" y="10901"/>
                  </a:lnTo>
                  <a:close/>
                  <a:moveTo>
                    <a:pt x="46581" y="20174"/>
                  </a:moveTo>
                  <a:lnTo>
                    <a:pt x="46612" y="20113"/>
                  </a:lnTo>
                  <a:lnTo>
                    <a:pt x="46827" y="20174"/>
                  </a:lnTo>
                  <a:lnTo>
                    <a:pt x="46858" y="20236"/>
                  </a:lnTo>
                  <a:lnTo>
                    <a:pt x="46766" y="20297"/>
                  </a:lnTo>
                  <a:lnTo>
                    <a:pt x="46673" y="20267"/>
                  </a:lnTo>
                  <a:close/>
                  <a:moveTo>
                    <a:pt x="44739" y="16551"/>
                  </a:moveTo>
                  <a:lnTo>
                    <a:pt x="44616" y="16459"/>
                  </a:lnTo>
                  <a:lnTo>
                    <a:pt x="44493" y="16459"/>
                  </a:lnTo>
                  <a:lnTo>
                    <a:pt x="44432" y="16551"/>
                  </a:lnTo>
                  <a:lnTo>
                    <a:pt x="44585" y="16551"/>
                  </a:lnTo>
                  <a:lnTo>
                    <a:pt x="44616" y="16613"/>
                  </a:lnTo>
                  <a:lnTo>
                    <a:pt x="44616" y="16674"/>
                  </a:lnTo>
                  <a:lnTo>
                    <a:pt x="44432" y="16705"/>
                  </a:lnTo>
                  <a:lnTo>
                    <a:pt x="44340" y="16735"/>
                  </a:lnTo>
                  <a:lnTo>
                    <a:pt x="44432" y="16920"/>
                  </a:lnTo>
                  <a:lnTo>
                    <a:pt x="44463" y="16920"/>
                  </a:lnTo>
                  <a:lnTo>
                    <a:pt x="44463" y="16950"/>
                  </a:lnTo>
                  <a:lnTo>
                    <a:pt x="44278" y="16920"/>
                  </a:lnTo>
                  <a:lnTo>
                    <a:pt x="44094" y="16950"/>
                  </a:lnTo>
                  <a:lnTo>
                    <a:pt x="43971" y="17073"/>
                  </a:lnTo>
                  <a:lnTo>
                    <a:pt x="43910" y="17227"/>
                  </a:lnTo>
                  <a:lnTo>
                    <a:pt x="43848" y="17288"/>
                  </a:lnTo>
                  <a:lnTo>
                    <a:pt x="43879" y="17319"/>
                  </a:lnTo>
                  <a:lnTo>
                    <a:pt x="43971" y="17319"/>
                  </a:lnTo>
                  <a:lnTo>
                    <a:pt x="43910" y="17411"/>
                  </a:lnTo>
                  <a:lnTo>
                    <a:pt x="43910" y="17503"/>
                  </a:lnTo>
                  <a:lnTo>
                    <a:pt x="43971" y="17503"/>
                  </a:lnTo>
                  <a:lnTo>
                    <a:pt x="44063" y="17380"/>
                  </a:lnTo>
                  <a:lnTo>
                    <a:pt x="44094" y="17411"/>
                  </a:lnTo>
                  <a:lnTo>
                    <a:pt x="44033" y="17595"/>
                  </a:lnTo>
                  <a:lnTo>
                    <a:pt x="44063" y="17657"/>
                  </a:lnTo>
                  <a:lnTo>
                    <a:pt x="44186" y="17718"/>
                  </a:lnTo>
                  <a:lnTo>
                    <a:pt x="44248" y="17687"/>
                  </a:lnTo>
                  <a:lnTo>
                    <a:pt x="44309" y="17718"/>
                  </a:lnTo>
                  <a:lnTo>
                    <a:pt x="44309" y="17871"/>
                  </a:lnTo>
                  <a:lnTo>
                    <a:pt x="44340" y="17871"/>
                  </a:lnTo>
                  <a:lnTo>
                    <a:pt x="44401" y="17779"/>
                  </a:lnTo>
                  <a:lnTo>
                    <a:pt x="44524" y="17810"/>
                  </a:lnTo>
                  <a:lnTo>
                    <a:pt x="44524" y="18025"/>
                  </a:lnTo>
                  <a:lnTo>
                    <a:pt x="44555" y="18117"/>
                  </a:lnTo>
                  <a:lnTo>
                    <a:pt x="44708" y="18086"/>
                  </a:lnTo>
                  <a:lnTo>
                    <a:pt x="44739" y="18240"/>
                  </a:lnTo>
                  <a:lnTo>
                    <a:pt x="44892" y="18240"/>
                  </a:lnTo>
                  <a:lnTo>
                    <a:pt x="45077" y="18363"/>
                  </a:lnTo>
                  <a:lnTo>
                    <a:pt x="45230" y="18363"/>
                  </a:lnTo>
                  <a:lnTo>
                    <a:pt x="45292" y="18393"/>
                  </a:lnTo>
                  <a:lnTo>
                    <a:pt x="45322" y="18363"/>
                  </a:lnTo>
                  <a:lnTo>
                    <a:pt x="45292" y="18240"/>
                  </a:lnTo>
                  <a:lnTo>
                    <a:pt x="45445" y="18209"/>
                  </a:lnTo>
                  <a:lnTo>
                    <a:pt x="45507" y="17994"/>
                  </a:lnTo>
                  <a:lnTo>
                    <a:pt x="45476" y="17810"/>
                  </a:lnTo>
                  <a:lnTo>
                    <a:pt x="45599" y="17595"/>
                  </a:lnTo>
                  <a:lnTo>
                    <a:pt x="45660" y="17534"/>
                  </a:lnTo>
                  <a:lnTo>
                    <a:pt x="45752" y="17257"/>
                  </a:lnTo>
                  <a:lnTo>
                    <a:pt x="45752" y="17042"/>
                  </a:lnTo>
                  <a:lnTo>
                    <a:pt x="45814" y="16981"/>
                  </a:lnTo>
                  <a:lnTo>
                    <a:pt x="45752" y="16827"/>
                  </a:lnTo>
                  <a:lnTo>
                    <a:pt x="45629" y="16705"/>
                  </a:lnTo>
                  <a:lnTo>
                    <a:pt x="45629" y="16551"/>
                  </a:lnTo>
                  <a:lnTo>
                    <a:pt x="45568" y="16459"/>
                  </a:lnTo>
                  <a:lnTo>
                    <a:pt x="45507" y="16305"/>
                  </a:lnTo>
                  <a:lnTo>
                    <a:pt x="45261" y="16244"/>
                  </a:lnTo>
                  <a:lnTo>
                    <a:pt x="45107" y="16305"/>
                  </a:lnTo>
                  <a:lnTo>
                    <a:pt x="44954" y="16275"/>
                  </a:lnTo>
                  <a:lnTo>
                    <a:pt x="44770" y="16275"/>
                  </a:lnTo>
                  <a:lnTo>
                    <a:pt x="44708" y="16336"/>
                  </a:lnTo>
                  <a:lnTo>
                    <a:pt x="44800" y="16459"/>
                  </a:lnTo>
                  <a:lnTo>
                    <a:pt x="44800" y="16551"/>
                  </a:lnTo>
                  <a:lnTo>
                    <a:pt x="44739" y="16551"/>
                  </a:lnTo>
                  <a:close/>
                  <a:moveTo>
                    <a:pt x="45814" y="15261"/>
                  </a:moveTo>
                  <a:lnTo>
                    <a:pt x="45722" y="15200"/>
                  </a:lnTo>
                  <a:lnTo>
                    <a:pt x="45752" y="15108"/>
                  </a:lnTo>
                  <a:lnTo>
                    <a:pt x="45875" y="15108"/>
                  </a:lnTo>
                  <a:cubicBezTo>
                    <a:pt x="45875" y="15108"/>
                    <a:pt x="45814" y="15261"/>
                    <a:pt x="45814" y="15261"/>
                  </a:cubicBezTo>
                  <a:close/>
                  <a:moveTo>
                    <a:pt x="45629" y="16091"/>
                  </a:moveTo>
                  <a:lnTo>
                    <a:pt x="45599" y="15968"/>
                  </a:lnTo>
                  <a:lnTo>
                    <a:pt x="45537" y="15906"/>
                  </a:lnTo>
                  <a:lnTo>
                    <a:pt x="45537" y="15845"/>
                  </a:lnTo>
                  <a:lnTo>
                    <a:pt x="45599" y="15783"/>
                  </a:lnTo>
                  <a:lnTo>
                    <a:pt x="45599" y="15599"/>
                  </a:lnTo>
                  <a:lnTo>
                    <a:pt x="45629" y="15538"/>
                  </a:lnTo>
                  <a:lnTo>
                    <a:pt x="45875" y="15538"/>
                  </a:lnTo>
                  <a:lnTo>
                    <a:pt x="45752" y="15876"/>
                  </a:lnTo>
                  <a:lnTo>
                    <a:pt x="45660" y="16029"/>
                  </a:lnTo>
                  <a:lnTo>
                    <a:pt x="45629" y="16091"/>
                  </a:lnTo>
                  <a:close/>
                  <a:moveTo>
                    <a:pt x="44463" y="15722"/>
                  </a:moveTo>
                  <a:lnTo>
                    <a:pt x="44401" y="15630"/>
                  </a:lnTo>
                  <a:lnTo>
                    <a:pt x="44493" y="15569"/>
                  </a:lnTo>
                  <a:lnTo>
                    <a:pt x="44647" y="15538"/>
                  </a:lnTo>
                  <a:lnTo>
                    <a:pt x="44678" y="15569"/>
                  </a:lnTo>
                  <a:lnTo>
                    <a:pt x="44585" y="15630"/>
                  </a:lnTo>
                  <a:lnTo>
                    <a:pt x="44555" y="15691"/>
                  </a:lnTo>
                  <a:lnTo>
                    <a:pt x="44463" y="15691"/>
                  </a:lnTo>
                  <a:close/>
                  <a:moveTo>
                    <a:pt x="44156" y="15906"/>
                  </a:moveTo>
                  <a:lnTo>
                    <a:pt x="44125" y="15845"/>
                  </a:lnTo>
                  <a:lnTo>
                    <a:pt x="44248" y="15783"/>
                  </a:lnTo>
                  <a:lnTo>
                    <a:pt x="44309" y="15783"/>
                  </a:lnTo>
                  <a:lnTo>
                    <a:pt x="44217" y="15876"/>
                  </a:lnTo>
                  <a:lnTo>
                    <a:pt x="44156" y="15906"/>
                  </a:lnTo>
                  <a:close/>
                  <a:moveTo>
                    <a:pt x="44401" y="16305"/>
                  </a:moveTo>
                  <a:lnTo>
                    <a:pt x="44432" y="16183"/>
                  </a:lnTo>
                  <a:lnTo>
                    <a:pt x="44370" y="16152"/>
                  </a:lnTo>
                  <a:lnTo>
                    <a:pt x="44401" y="15998"/>
                  </a:lnTo>
                  <a:lnTo>
                    <a:pt x="44463" y="15998"/>
                  </a:lnTo>
                  <a:lnTo>
                    <a:pt x="44524" y="16091"/>
                  </a:lnTo>
                  <a:lnTo>
                    <a:pt x="44585" y="16183"/>
                  </a:lnTo>
                  <a:lnTo>
                    <a:pt x="44463" y="16305"/>
                  </a:lnTo>
                  <a:lnTo>
                    <a:pt x="44401" y="16305"/>
                  </a:lnTo>
                  <a:close/>
                  <a:moveTo>
                    <a:pt x="44063" y="16459"/>
                  </a:moveTo>
                  <a:lnTo>
                    <a:pt x="43971" y="16398"/>
                  </a:lnTo>
                  <a:lnTo>
                    <a:pt x="43941" y="16183"/>
                  </a:lnTo>
                  <a:lnTo>
                    <a:pt x="44002" y="16121"/>
                  </a:lnTo>
                  <a:lnTo>
                    <a:pt x="44063" y="16060"/>
                  </a:lnTo>
                  <a:lnTo>
                    <a:pt x="44186" y="16060"/>
                  </a:lnTo>
                  <a:lnTo>
                    <a:pt x="44278" y="16121"/>
                  </a:lnTo>
                  <a:lnTo>
                    <a:pt x="44309" y="16183"/>
                  </a:lnTo>
                  <a:lnTo>
                    <a:pt x="44278" y="16244"/>
                  </a:lnTo>
                  <a:lnTo>
                    <a:pt x="44278" y="16367"/>
                  </a:lnTo>
                  <a:lnTo>
                    <a:pt x="44186" y="16367"/>
                  </a:lnTo>
                  <a:lnTo>
                    <a:pt x="44125" y="16459"/>
                  </a:lnTo>
                  <a:lnTo>
                    <a:pt x="44063" y="16490"/>
                  </a:lnTo>
                  <a:close/>
                  <a:moveTo>
                    <a:pt x="43634" y="16551"/>
                  </a:moveTo>
                  <a:lnTo>
                    <a:pt x="43634" y="16428"/>
                  </a:lnTo>
                  <a:lnTo>
                    <a:pt x="43695" y="16367"/>
                  </a:lnTo>
                  <a:lnTo>
                    <a:pt x="43726" y="16428"/>
                  </a:lnTo>
                  <a:lnTo>
                    <a:pt x="43695" y="16520"/>
                  </a:lnTo>
                  <a:lnTo>
                    <a:pt x="43634" y="16551"/>
                  </a:lnTo>
                  <a:close/>
                  <a:moveTo>
                    <a:pt x="41945" y="16766"/>
                  </a:moveTo>
                  <a:lnTo>
                    <a:pt x="41853" y="16674"/>
                  </a:lnTo>
                  <a:lnTo>
                    <a:pt x="41699" y="16674"/>
                  </a:lnTo>
                  <a:lnTo>
                    <a:pt x="41607" y="16582"/>
                  </a:lnTo>
                  <a:lnTo>
                    <a:pt x="41607" y="16428"/>
                  </a:lnTo>
                  <a:lnTo>
                    <a:pt x="41668" y="16367"/>
                  </a:lnTo>
                  <a:lnTo>
                    <a:pt x="41668" y="16275"/>
                  </a:lnTo>
                  <a:lnTo>
                    <a:pt x="41730" y="16121"/>
                  </a:lnTo>
                  <a:lnTo>
                    <a:pt x="41791" y="16121"/>
                  </a:lnTo>
                  <a:lnTo>
                    <a:pt x="41853" y="16213"/>
                  </a:lnTo>
                  <a:lnTo>
                    <a:pt x="41945" y="16213"/>
                  </a:lnTo>
                  <a:lnTo>
                    <a:pt x="41853" y="16091"/>
                  </a:lnTo>
                  <a:lnTo>
                    <a:pt x="41883" y="15998"/>
                  </a:lnTo>
                  <a:lnTo>
                    <a:pt x="41760" y="15968"/>
                  </a:lnTo>
                  <a:lnTo>
                    <a:pt x="41668" y="15876"/>
                  </a:lnTo>
                  <a:lnTo>
                    <a:pt x="41668" y="15814"/>
                  </a:lnTo>
                  <a:lnTo>
                    <a:pt x="41668" y="15753"/>
                  </a:lnTo>
                  <a:lnTo>
                    <a:pt x="41730" y="15753"/>
                  </a:lnTo>
                  <a:lnTo>
                    <a:pt x="41791" y="15845"/>
                  </a:lnTo>
                  <a:lnTo>
                    <a:pt x="41853" y="15783"/>
                  </a:lnTo>
                  <a:lnTo>
                    <a:pt x="41822" y="15691"/>
                  </a:lnTo>
                  <a:lnTo>
                    <a:pt x="41914" y="15630"/>
                  </a:lnTo>
                  <a:lnTo>
                    <a:pt x="42037" y="15691"/>
                  </a:lnTo>
                  <a:lnTo>
                    <a:pt x="42313" y="15753"/>
                  </a:lnTo>
                  <a:lnTo>
                    <a:pt x="42375" y="15691"/>
                  </a:lnTo>
                  <a:lnTo>
                    <a:pt x="42282" y="15630"/>
                  </a:lnTo>
                  <a:lnTo>
                    <a:pt x="42160" y="15630"/>
                  </a:lnTo>
                  <a:lnTo>
                    <a:pt x="42252" y="15599"/>
                  </a:lnTo>
                  <a:lnTo>
                    <a:pt x="42497" y="15569"/>
                  </a:lnTo>
                  <a:lnTo>
                    <a:pt x="42651" y="15476"/>
                  </a:lnTo>
                  <a:lnTo>
                    <a:pt x="42866" y="15476"/>
                  </a:lnTo>
                  <a:lnTo>
                    <a:pt x="43019" y="15507"/>
                  </a:lnTo>
                  <a:lnTo>
                    <a:pt x="43142" y="15415"/>
                  </a:lnTo>
                  <a:lnTo>
                    <a:pt x="43050" y="15354"/>
                  </a:lnTo>
                  <a:lnTo>
                    <a:pt x="42405" y="15231"/>
                  </a:lnTo>
                  <a:lnTo>
                    <a:pt x="42221" y="15231"/>
                  </a:lnTo>
                  <a:lnTo>
                    <a:pt x="42098" y="15169"/>
                  </a:lnTo>
                  <a:lnTo>
                    <a:pt x="41883" y="15200"/>
                  </a:lnTo>
                  <a:lnTo>
                    <a:pt x="41699" y="15108"/>
                  </a:lnTo>
                  <a:lnTo>
                    <a:pt x="41607" y="15139"/>
                  </a:lnTo>
                  <a:lnTo>
                    <a:pt x="41515" y="15077"/>
                  </a:lnTo>
                  <a:lnTo>
                    <a:pt x="41361" y="15077"/>
                  </a:lnTo>
                  <a:lnTo>
                    <a:pt x="41269" y="15139"/>
                  </a:lnTo>
                  <a:lnTo>
                    <a:pt x="41208" y="15108"/>
                  </a:lnTo>
                  <a:lnTo>
                    <a:pt x="41116" y="15108"/>
                  </a:lnTo>
                  <a:lnTo>
                    <a:pt x="41054" y="15047"/>
                  </a:lnTo>
                  <a:lnTo>
                    <a:pt x="41054" y="14862"/>
                  </a:lnTo>
                  <a:lnTo>
                    <a:pt x="41177" y="14893"/>
                  </a:lnTo>
                  <a:lnTo>
                    <a:pt x="41269" y="14801"/>
                  </a:lnTo>
                  <a:lnTo>
                    <a:pt x="41361" y="14862"/>
                  </a:lnTo>
                  <a:lnTo>
                    <a:pt x="41453" y="14832"/>
                  </a:lnTo>
                  <a:lnTo>
                    <a:pt x="41392" y="14740"/>
                  </a:lnTo>
                  <a:lnTo>
                    <a:pt x="41423" y="14617"/>
                  </a:lnTo>
                  <a:lnTo>
                    <a:pt x="41515" y="14555"/>
                  </a:lnTo>
                  <a:lnTo>
                    <a:pt x="41668" y="14555"/>
                  </a:lnTo>
                  <a:lnTo>
                    <a:pt x="41760" y="14525"/>
                  </a:lnTo>
                  <a:lnTo>
                    <a:pt x="41791" y="14678"/>
                  </a:lnTo>
                  <a:lnTo>
                    <a:pt x="41853" y="14709"/>
                  </a:lnTo>
                  <a:lnTo>
                    <a:pt x="41853" y="14924"/>
                  </a:lnTo>
                  <a:lnTo>
                    <a:pt x="41914" y="14985"/>
                  </a:lnTo>
                  <a:lnTo>
                    <a:pt x="42006" y="14893"/>
                  </a:lnTo>
                  <a:lnTo>
                    <a:pt x="41975" y="14740"/>
                  </a:lnTo>
                  <a:lnTo>
                    <a:pt x="41883" y="14617"/>
                  </a:lnTo>
                  <a:lnTo>
                    <a:pt x="41945" y="14463"/>
                  </a:lnTo>
                  <a:lnTo>
                    <a:pt x="42129" y="14402"/>
                  </a:lnTo>
                  <a:lnTo>
                    <a:pt x="42129" y="14340"/>
                  </a:lnTo>
                  <a:lnTo>
                    <a:pt x="41975" y="14279"/>
                  </a:lnTo>
                  <a:lnTo>
                    <a:pt x="42037" y="14064"/>
                  </a:lnTo>
                  <a:lnTo>
                    <a:pt x="42190" y="14003"/>
                  </a:lnTo>
                  <a:lnTo>
                    <a:pt x="42221" y="13910"/>
                  </a:lnTo>
                  <a:lnTo>
                    <a:pt x="42375" y="13849"/>
                  </a:lnTo>
                  <a:lnTo>
                    <a:pt x="42313" y="13726"/>
                  </a:lnTo>
                  <a:lnTo>
                    <a:pt x="42221" y="13726"/>
                  </a:lnTo>
                  <a:lnTo>
                    <a:pt x="42129" y="13696"/>
                  </a:lnTo>
                  <a:lnTo>
                    <a:pt x="42160" y="13603"/>
                  </a:lnTo>
                  <a:lnTo>
                    <a:pt x="42313" y="13481"/>
                  </a:lnTo>
                  <a:lnTo>
                    <a:pt x="42344" y="13419"/>
                  </a:lnTo>
                  <a:lnTo>
                    <a:pt x="42528" y="13327"/>
                  </a:lnTo>
                  <a:lnTo>
                    <a:pt x="42590" y="13388"/>
                  </a:lnTo>
                  <a:lnTo>
                    <a:pt x="42620" y="13542"/>
                  </a:lnTo>
                  <a:lnTo>
                    <a:pt x="42682" y="13634"/>
                  </a:lnTo>
                  <a:lnTo>
                    <a:pt x="42682" y="13757"/>
                  </a:lnTo>
                  <a:lnTo>
                    <a:pt x="42651" y="13818"/>
                  </a:lnTo>
                  <a:lnTo>
                    <a:pt x="42682" y="13941"/>
                  </a:lnTo>
                  <a:lnTo>
                    <a:pt x="42774" y="14033"/>
                  </a:lnTo>
                  <a:lnTo>
                    <a:pt x="42835" y="14494"/>
                  </a:lnTo>
                  <a:lnTo>
                    <a:pt x="42804" y="14647"/>
                  </a:lnTo>
                  <a:lnTo>
                    <a:pt x="42804" y="14709"/>
                  </a:lnTo>
                  <a:lnTo>
                    <a:pt x="42927" y="14801"/>
                  </a:lnTo>
                  <a:lnTo>
                    <a:pt x="43112" y="14678"/>
                  </a:lnTo>
                  <a:lnTo>
                    <a:pt x="43019" y="14586"/>
                  </a:lnTo>
                  <a:lnTo>
                    <a:pt x="43081" y="14340"/>
                  </a:lnTo>
                  <a:lnTo>
                    <a:pt x="43204" y="14310"/>
                  </a:lnTo>
                  <a:lnTo>
                    <a:pt x="43204" y="14156"/>
                  </a:lnTo>
                  <a:lnTo>
                    <a:pt x="42958" y="14003"/>
                  </a:lnTo>
                  <a:lnTo>
                    <a:pt x="42989" y="13910"/>
                  </a:lnTo>
                  <a:lnTo>
                    <a:pt x="43112" y="13910"/>
                  </a:lnTo>
                  <a:lnTo>
                    <a:pt x="43265" y="14003"/>
                  </a:lnTo>
                  <a:lnTo>
                    <a:pt x="43234" y="13880"/>
                  </a:lnTo>
                  <a:lnTo>
                    <a:pt x="43081" y="13726"/>
                  </a:lnTo>
                  <a:lnTo>
                    <a:pt x="43050" y="13511"/>
                  </a:lnTo>
                  <a:lnTo>
                    <a:pt x="43081" y="13419"/>
                  </a:lnTo>
                  <a:lnTo>
                    <a:pt x="43081" y="13204"/>
                  </a:lnTo>
                  <a:lnTo>
                    <a:pt x="43173" y="13143"/>
                  </a:lnTo>
                  <a:lnTo>
                    <a:pt x="43326" y="13143"/>
                  </a:lnTo>
                  <a:lnTo>
                    <a:pt x="43388" y="13051"/>
                  </a:lnTo>
                  <a:lnTo>
                    <a:pt x="43511" y="13051"/>
                  </a:lnTo>
                  <a:cubicBezTo>
                    <a:pt x="43572" y="13020"/>
                    <a:pt x="43634" y="12989"/>
                    <a:pt x="43695" y="12959"/>
                  </a:cubicBezTo>
                  <a:lnTo>
                    <a:pt x="43818" y="12959"/>
                  </a:lnTo>
                  <a:lnTo>
                    <a:pt x="43848" y="13051"/>
                  </a:lnTo>
                  <a:lnTo>
                    <a:pt x="43971" y="13143"/>
                  </a:lnTo>
                  <a:lnTo>
                    <a:pt x="44094" y="13112"/>
                  </a:lnTo>
                  <a:lnTo>
                    <a:pt x="44156" y="13174"/>
                  </a:lnTo>
                  <a:lnTo>
                    <a:pt x="44125" y="13511"/>
                  </a:lnTo>
                  <a:lnTo>
                    <a:pt x="44002" y="13634"/>
                  </a:lnTo>
                  <a:lnTo>
                    <a:pt x="44002" y="13757"/>
                  </a:lnTo>
                  <a:lnTo>
                    <a:pt x="44094" y="13757"/>
                  </a:lnTo>
                  <a:lnTo>
                    <a:pt x="44156" y="13665"/>
                  </a:lnTo>
                  <a:lnTo>
                    <a:pt x="44248" y="13665"/>
                  </a:lnTo>
                  <a:lnTo>
                    <a:pt x="44309" y="13603"/>
                  </a:lnTo>
                  <a:lnTo>
                    <a:pt x="44309" y="13358"/>
                  </a:lnTo>
                  <a:lnTo>
                    <a:pt x="44432" y="13235"/>
                  </a:lnTo>
                  <a:lnTo>
                    <a:pt x="44555" y="13327"/>
                  </a:lnTo>
                  <a:lnTo>
                    <a:pt x="44678" y="13296"/>
                  </a:lnTo>
                  <a:lnTo>
                    <a:pt x="44678" y="13143"/>
                  </a:lnTo>
                  <a:lnTo>
                    <a:pt x="44647" y="13081"/>
                  </a:lnTo>
                  <a:lnTo>
                    <a:pt x="44770" y="13081"/>
                  </a:lnTo>
                  <a:lnTo>
                    <a:pt x="44831" y="13204"/>
                  </a:lnTo>
                  <a:lnTo>
                    <a:pt x="44800" y="13327"/>
                  </a:lnTo>
                  <a:lnTo>
                    <a:pt x="44831" y="13388"/>
                  </a:lnTo>
                  <a:lnTo>
                    <a:pt x="44800" y="13450"/>
                  </a:lnTo>
                  <a:lnTo>
                    <a:pt x="44708" y="13450"/>
                  </a:lnTo>
                  <a:lnTo>
                    <a:pt x="44770" y="13603"/>
                  </a:lnTo>
                  <a:lnTo>
                    <a:pt x="44923" y="13665"/>
                  </a:lnTo>
                  <a:lnTo>
                    <a:pt x="44985" y="13818"/>
                  </a:lnTo>
                  <a:lnTo>
                    <a:pt x="44954" y="13972"/>
                  </a:lnTo>
                  <a:lnTo>
                    <a:pt x="44800" y="14064"/>
                  </a:lnTo>
                  <a:lnTo>
                    <a:pt x="44647" y="14310"/>
                  </a:lnTo>
                  <a:lnTo>
                    <a:pt x="44678" y="14494"/>
                  </a:lnTo>
                  <a:lnTo>
                    <a:pt x="44647" y="14617"/>
                  </a:lnTo>
                  <a:lnTo>
                    <a:pt x="44493" y="14709"/>
                  </a:lnTo>
                  <a:lnTo>
                    <a:pt x="44309" y="14893"/>
                  </a:lnTo>
                  <a:lnTo>
                    <a:pt x="44248" y="14985"/>
                  </a:lnTo>
                  <a:lnTo>
                    <a:pt x="44094" y="15169"/>
                  </a:lnTo>
                  <a:lnTo>
                    <a:pt x="44094" y="15261"/>
                  </a:lnTo>
                  <a:lnTo>
                    <a:pt x="44063" y="15384"/>
                  </a:lnTo>
                  <a:lnTo>
                    <a:pt x="43941" y="15384"/>
                  </a:lnTo>
                  <a:lnTo>
                    <a:pt x="43848" y="15354"/>
                  </a:lnTo>
                  <a:lnTo>
                    <a:pt x="43756" y="15415"/>
                  </a:lnTo>
                  <a:lnTo>
                    <a:pt x="43756" y="15507"/>
                  </a:lnTo>
                  <a:lnTo>
                    <a:pt x="43971" y="15599"/>
                  </a:lnTo>
                  <a:lnTo>
                    <a:pt x="43971" y="15691"/>
                  </a:lnTo>
                  <a:lnTo>
                    <a:pt x="43756" y="15968"/>
                  </a:lnTo>
                  <a:lnTo>
                    <a:pt x="43695" y="16060"/>
                  </a:lnTo>
                  <a:lnTo>
                    <a:pt x="43695" y="15937"/>
                  </a:lnTo>
                  <a:lnTo>
                    <a:pt x="43695" y="15906"/>
                  </a:lnTo>
                  <a:lnTo>
                    <a:pt x="43603" y="15845"/>
                  </a:lnTo>
                  <a:lnTo>
                    <a:pt x="43541" y="15906"/>
                  </a:lnTo>
                  <a:lnTo>
                    <a:pt x="43541" y="15998"/>
                  </a:lnTo>
                  <a:lnTo>
                    <a:pt x="43419" y="16060"/>
                  </a:lnTo>
                  <a:lnTo>
                    <a:pt x="43357" y="16183"/>
                  </a:lnTo>
                  <a:lnTo>
                    <a:pt x="43173" y="16213"/>
                  </a:lnTo>
                  <a:lnTo>
                    <a:pt x="43142" y="16336"/>
                  </a:lnTo>
                  <a:lnTo>
                    <a:pt x="43234" y="16398"/>
                  </a:lnTo>
                  <a:lnTo>
                    <a:pt x="43357" y="16398"/>
                  </a:lnTo>
                  <a:lnTo>
                    <a:pt x="43326" y="16490"/>
                  </a:lnTo>
                  <a:lnTo>
                    <a:pt x="43265" y="16582"/>
                  </a:lnTo>
                  <a:lnTo>
                    <a:pt x="43265" y="16643"/>
                  </a:lnTo>
                  <a:lnTo>
                    <a:pt x="43265" y="16766"/>
                  </a:lnTo>
                  <a:lnTo>
                    <a:pt x="43204" y="16858"/>
                  </a:lnTo>
                  <a:lnTo>
                    <a:pt x="43112" y="16674"/>
                  </a:lnTo>
                  <a:lnTo>
                    <a:pt x="43112" y="16520"/>
                  </a:lnTo>
                  <a:lnTo>
                    <a:pt x="43081" y="16428"/>
                  </a:lnTo>
                  <a:lnTo>
                    <a:pt x="43019" y="16520"/>
                  </a:lnTo>
                  <a:lnTo>
                    <a:pt x="43019" y="16643"/>
                  </a:lnTo>
                  <a:lnTo>
                    <a:pt x="43050" y="16766"/>
                  </a:lnTo>
                  <a:lnTo>
                    <a:pt x="42927" y="16920"/>
                  </a:lnTo>
                  <a:lnTo>
                    <a:pt x="42497" y="16889"/>
                  </a:lnTo>
                  <a:lnTo>
                    <a:pt x="42497" y="16766"/>
                  </a:lnTo>
                  <a:lnTo>
                    <a:pt x="42436" y="16674"/>
                  </a:lnTo>
                  <a:lnTo>
                    <a:pt x="42313" y="16797"/>
                  </a:lnTo>
                  <a:lnTo>
                    <a:pt x="42221" y="16797"/>
                  </a:lnTo>
                  <a:lnTo>
                    <a:pt x="42190" y="16705"/>
                  </a:lnTo>
                  <a:lnTo>
                    <a:pt x="42313" y="16551"/>
                  </a:lnTo>
                  <a:lnTo>
                    <a:pt x="42098" y="16643"/>
                  </a:lnTo>
                  <a:lnTo>
                    <a:pt x="42037" y="16766"/>
                  </a:lnTo>
                  <a:lnTo>
                    <a:pt x="41975" y="16766"/>
                  </a:lnTo>
                  <a:close/>
                  <a:moveTo>
                    <a:pt x="31198" y="12222"/>
                  </a:moveTo>
                  <a:lnTo>
                    <a:pt x="31105" y="12191"/>
                  </a:lnTo>
                  <a:lnTo>
                    <a:pt x="31198" y="12007"/>
                  </a:lnTo>
                  <a:lnTo>
                    <a:pt x="31535" y="11730"/>
                  </a:lnTo>
                  <a:lnTo>
                    <a:pt x="31750" y="11638"/>
                  </a:lnTo>
                  <a:lnTo>
                    <a:pt x="31904" y="11546"/>
                  </a:lnTo>
                  <a:lnTo>
                    <a:pt x="31996" y="11546"/>
                  </a:lnTo>
                  <a:lnTo>
                    <a:pt x="32211" y="11393"/>
                  </a:lnTo>
                  <a:lnTo>
                    <a:pt x="32457" y="11331"/>
                  </a:lnTo>
                  <a:lnTo>
                    <a:pt x="32610" y="11270"/>
                  </a:lnTo>
                  <a:lnTo>
                    <a:pt x="32671" y="11270"/>
                  </a:lnTo>
                  <a:lnTo>
                    <a:pt x="32948" y="11178"/>
                  </a:lnTo>
                  <a:lnTo>
                    <a:pt x="33040" y="11178"/>
                  </a:lnTo>
                  <a:lnTo>
                    <a:pt x="32979" y="11300"/>
                  </a:lnTo>
                  <a:lnTo>
                    <a:pt x="32733" y="11485"/>
                  </a:lnTo>
                  <a:lnTo>
                    <a:pt x="32487" y="11669"/>
                  </a:lnTo>
                  <a:lnTo>
                    <a:pt x="31996" y="12037"/>
                  </a:lnTo>
                  <a:lnTo>
                    <a:pt x="31842" y="12252"/>
                  </a:lnTo>
                  <a:lnTo>
                    <a:pt x="31720" y="12283"/>
                  </a:lnTo>
                  <a:lnTo>
                    <a:pt x="31627" y="12283"/>
                  </a:lnTo>
                  <a:lnTo>
                    <a:pt x="31535" y="12406"/>
                  </a:lnTo>
                  <a:lnTo>
                    <a:pt x="31474" y="12406"/>
                  </a:lnTo>
                  <a:lnTo>
                    <a:pt x="31413" y="12222"/>
                  </a:lnTo>
                  <a:lnTo>
                    <a:pt x="31290" y="12191"/>
                  </a:lnTo>
                  <a:lnTo>
                    <a:pt x="31198" y="12222"/>
                  </a:lnTo>
                  <a:close/>
                  <a:moveTo>
                    <a:pt x="39150" y="15599"/>
                  </a:moveTo>
                  <a:lnTo>
                    <a:pt x="39120" y="15538"/>
                  </a:lnTo>
                  <a:lnTo>
                    <a:pt x="39150" y="15476"/>
                  </a:lnTo>
                  <a:lnTo>
                    <a:pt x="39335" y="15415"/>
                  </a:lnTo>
                  <a:lnTo>
                    <a:pt x="39396" y="15292"/>
                  </a:lnTo>
                  <a:lnTo>
                    <a:pt x="39396" y="15231"/>
                  </a:lnTo>
                  <a:lnTo>
                    <a:pt x="39642" y="15108"/>
                  </a:lnTo>
                  <a:lnTo>
                    <a:pt x="39672" y="15047"/>
                  </a:lnTo>
                  <a:lnTo>
                    <a:pt x="39826" y="15047"/>
                  </a:lnTo>
                  <a:lnTo>
                    <a:pt x="39826" y="15200"/>
                  </a:lnTo>
                  <a:lnTo>
                    <a:pt x="39857" y="15292"/>
                  </a:lnTo>
                  <a:lnTo>
                    <a:pt x="39857" y="15476"/>
                  </a:lnTo>
                  <a:lnTo>
                    <a:pt x="39826" y="15630"/>
                  </a:lnTo>
                  <a:lnTo>
                    <a:pt x="39672" y="15753"/>
                  </a:lnTo>
                  <a:lnTo>
                    <a:pt x="39519" y="15753"/>
                  </a:lnTo>
                  <a:lnTo>
                    <a:pt x="39458" y="15814"/>
                  </a:lnTo>
                  <a:lnTo>
                    <a:pt x="39304" y="15814"/>
                  </a:lnTo>
                  <a:lnTo>
                    <a:pt x="39273" y="15691"/>
                  </a:lnTo>
                  <a:lnTo>
                    <a:pt x="39150" y="15599"/>
                  </a:lnTo>
                  <a:close/>
                  <a:moveTo>
                    <a:pt x="32794" y="15384"/>
                  </a:moveTo>
                  <a:lnTo>
                    <a:pt x="32825" y="15200"/>
                  </a:lnTo>
                  <a:lnTo>
                    <a:pt x="32794" y="15077"/>
                  </a:lnTo>
                  <a:lnTo>
                    <a:pt x="32825" y="14801"/>
                  </a:lnTo>
                  <a:lnTo>
                    <a:pt x="33071" y="14770"/>
                  </a:lnTo>
                  <a:lnTo>
                    <a:pt x="33316" y="14832"/>
                  </a:lnTo>
                  <a:lnTo>
                    <a:pt x="33439" y="14740"/>
                  </a:lnTo>
                  <a:lnTo>
                    <a:pt x="33654" y="14801"/>
                  </a:lnTo>
                  <a:lnTo>
                    <a:pt x="33808" y="14770"/>
                  </a:lnTo>
                  <a:lnTo>
                    <a:pt x="34023" y="14647"/>
                  </a:lnTo>
                  <a:lnTo>
                    <a:pt x="34268" y="14647"/>
                  </a:lnTo>
                  <a:lnTo>
                    <a:pt x="34514" y="14740"/>
                  </a:lnTo>
                  <a:lnTo>
                    <a:pt x="34729" y="14740"/>
                  </a:lnTo>
                  <a:lnTo>
                    <a:pt x="34821" y="14801"/>
                  </a:lnTo>
                  <a:lnTo>
                    <a:pt x="34974" y="14678"/>
                  </a:lnTo>
                  <a:lnTo>
                    <a:pt x="35374" y="14678"/>
                  </a:lnTo>
                  <a:lnTo>
                    <a:pt x="35404" y="14555"/>
                  </a:lnTo>
                  <a:lnTo>
                    <a:pt x="35496" y="14494"/>
                  </a:lnTo>
                  <a:lnTo>
                    <a:pt x="35435" y="14402"/>
                  </a:lnTo>
                  <a:lnTo>
                    <a:pt x="35343" y="14525"/>
                  </a:lnTo>
                  <a:lnTo>
                    <a:pt x="35097" y="14525"/>
                  </a:lnTo>
                  <a:lnTo>
                    <a:pt x="35097" y="14432"/>
                  </a:lnTo>
                  <a:lnTo>
                    <a:pt x="34882" y="14525"/>
                  </a:lnTo>
                  <a:lnTo>
                    <a:pt x="34667" y="14525"/>
                  </a:lnTo>
                  <a:lnTo>
                    <a:pt x="34667" y="14402"/>
                  </a:lnTo>
                  <a:lnTo>
                    <a:pt x="34545" y="14310"/>
                  </a:lnTo>
                  <a:lnTo>
                    <a:pt x="34452" y="14402"/>
                  </a:lnTo>
                  <a:lnTo>
                    <a:pt x="34268" y="14432"/>
                  </a:lnTo>
                  <a:lnTo>
                    <a:pt x="34115" y="14463"/>
                  </a:lnTo>
                  <a:lnTo>
                    <a:pt x="34053" y="14402"/>
                  </a:lnTo>
                  <a:lnTo>
                    <a:pt x="33900" y="14432"/>
                  </a:lnTo>
                  <a:lnTo>
                    <a:pt x="33685" y="14402"/>
                  </a:lnTo>
                  <a:lnTo>
                    <a:pt x="33685" y="14248"/>
                  </a:lnTo>
                  <a:lnTo>
                    <a:pt x="33869" y="14125"/>
                  </a:lnTo>
                  <a:lnTo>
                    <a:pt x="34053" y="13972"/>
                  </a:lnTo>
                  <a:lnTo>
                    <a:pt x="33961" y="13972"/>
                  </a:lnTo>
                  <a:lnTo>
                    <a:pt x="33777" y="14003"/>
                  </a:lnTo>
                  <a:lnTo>
                    <a:pt x="33654" y="14125"/>
                  </a:lnTo>
                  <a:lnTo>
                    <a:pt x="33593" y="13972"/>
                  </a:lnTo>
                  <a:lnTo>
                    <a:pt x="33531" y="14033"/>
                  </a:lnTo>
                  <a:lnTo>
                    <a:pt x="33501" y="14187"/>
                  </a:lnTo>
                  <a:lnTo>
                    <a:pt x="33224" y="14340"/>
                  </a:lnTo>
                  <a:lnTo>
                    <a:pt x="33163" y="14432"/>
                  </a:lnTo>
                  <a:lnTo>
                    <a:pt x="33040" y="14463"/>
                  </a:lnTo>
                  <a:lnTo>
                    <a:pt x="32825" y="14340"/>
                  </a:lnTo>
                  <a:lnTo>
                    <a:pt x="32825" y="14218"/>
                  </a:lnTo>
                  <a:lnTo>
                    <a:pt x="32917" y="14095"/>
                  </a:lnTo>
                  <a:lnTo>
                    <a:pt x="32764" y="14095"/>
                  </a:lnTo>
                  <a:lnTo>
                    <a:pt x="32702" y="14033"/>
                  </a:lnTo>
                  <a:lnTo>
                    <a:pt x="32671" y="14248"/>
                  </a:lnTo>
                  <a:lnTo>
                    <a:pt x="32610" y="14340"/>
                  </a:lnTo>
                  <a:lnTo>
                    <a:pt x="32457" y="14248"/>
                  </a:lnTo>
                  <a:lnTo>
                    <a:pt x="32457" y="14064"/>
                  </a:lnTo>
                  <a:lnTo>
                    <a:pt x="32272" y="13941"/>
                  </a:lnTo>
                  <a:lnTo>
                    <a:pt x="32303" y="13788"/>
                  </a:lnTo>
                  <a:lnTo>
                    <a:pt x="32211" y="13757"/>
                  </a:lnTo>
                  <a:lnTo>
                    <a:pt x="32211" y="13941"/>
                  </a:lnTo>
                  <a:lnTo>
                    <a:pt x="32119" y="13941"/>
                  </a:lnTo>
                  <a:lnTo>
                    <a:pt x="31965" y="13696"/>
                  </a:lnTo>
                  <a:lnTo>
                    <a:pt x="31658" y="13511"/>
                  </a:lnTo>
                  <a:lnTo>
                    <a:pt x="31658" y="13450"/>
                  </a:lnTo>
                  <a:lnTo>
                    <a:pt x="31842" y="13450"/>
                  </a:lnTo>
                  <a:lnTo>
                    <a:pt x="31842" y="13296"/>
                  </a:lnTo>
                  <a:lnTo>
                    <a:pt x="31781" y="13204"/>
                  </a:lnTo>
                  <a:lnTo>
                    <a:pt x="32119" y="12989"/>
                  </a:lnTo>
                  <a:lnTo>
                    <a:pt x="32272" y="12928"/>
                  </a:lnTo>
                  <a:lnTo>
                    <a:pt x="32364" y="12989"/>
                  </a:lnTo>
                  <a:lnTo>
                    <a:pt x="32671" y="12989"/>
                  </a:lnTo>
                  <a:lnTo>
                    <a:pt x="32886" y="13112"/>
                  </a:lnTo>
                  <a:lnTo>
                    <a:pt x="33071" y="13143"/>
                  </a:lnTo>
                  <a:lnTo>
                    <a:pt x="33193" y="13020"/>
                  </a:lnTo>
                  <a:lnTo>
                    <a:pt x="33408" y="13020"/>
                  </a:lnTo>
                  <a:lnTo>
                    <a:pt x="33593" y="12897"/>
                  </a:lnTo>
                  <a:lnTo>
                    <a:pt x="33470" y="12805"/>
                  </a:lnTo>
                  <a:lnTo>
                    <a:pt x="33378" y="12744"/>
                  </a:lnTo>
                  <a:lnTo>
                    <a:pt x="33193" y="12744"/>
                  </a:lnTo>
                  <a:lnTo>
                    <a:pt x="33040" y="12805"/>
                  </a:lnTo>
                  <a:lnTo>
                    <a:pt x="32764" y="12682"/>
                  </a:lnTo>
                  <a:lnTo>
                    <a:pt x="32579" y="12682"/>
                  </a:lnTo>
                  <a:lnTo>
                    <a:pt x="32549" y="12621"/>
                  </a:lnTo>
                  <a:lnTo>
                    <a:pt x="32764" y="12406"/>
                  </a:lnTo>
                  <a:lnTo>
                    <a:pt x="32979" y="12160"/>
                  </a:lnTo>
                  <a:lnTo>
                    <a:pt x="33132" y="12160"/>
                  </a:lnTo>
                  <a:lnTo>
                    <a:pt x="33255" y="12191"/>
                  </a:lnTo>
                  <a:lnTo>
                    <a:pt x="33562" y="12130"/>
                  </a:lnTo>
                  <a:lnTo>
                    <a:pt x="33900" y="12160"/>
                  </a:lnTo>
                  <a:lnTo>
                    <a:pt x="34115" y="12222"/>
                  </a:lnTo>
                  <a:lnTo>
                    <a:pt x="34207" y="12191"/>
                  </a:lnTo>
                  <a:lnTo>
                    <a:pt x="34145" y="12037"/>
                  </a:lnTo>
                  <a:lnTo>
                    <a:pt x="34053" y="12037"/>
                  </a:lnTo>
                  <a:lnTo>
                    <a:pt x="33869" y="11945"/>
                  </a:lnTo>
                  <a:lnTo>
                    <a:pt x="33715" y="11945"/>
                  </a:lnTo>
                  <a:lnTo>
                    <a:pt x="33378" y="11853"/>
                  </a:lnTo>
                  <a:lnTo>
                    <a:pt x="33255" y="11700"/>
                  </a:lnTo>
                  <a:lnTo>
                    <a:pt x="33439" y="11546"/>
                  </a:lnTo>
                  <a:lnTo>
                    <a:pt x="33562" y="11423"/>
                  </a:lnTo>
                  <a:lnTo>
                    <a:pt x="33654" y="11331"/>
                  </a:lnTo>
                  <a:lnTo>
                    <a:pt x="33746" y="11331"/>
                  </a:lnTo>
                  <a:lnTo>
                    <a:pt x="33930" y="11239"/>
                  </a:lnTo>
                  <a:lnTo>
                    <a:pt x="34084" y="11239"/>
                  </a:lnTo>
                  <a:lnTo>
                    <a:pt x="34145" y="11300"/>
                  </a:lnTo>
                  <a:lnTo>
                    <a:pt x="34299" y="11300"/>
                  </a:lnTo>
                  <a:lnTo>
                    <a:pt x="34452" y="11485"/>
                  </a:lnTo>
                  <a:lnTo>
                    <a:pt x="34575" y="11515"/>
                  </a:lnTo>
                  <a:lnTo>
                    <a:pt x="34514" y="11362"/>
                  </a:lnTo>
                  <a:lnTo>
                    <a:pt x="34330" y="11239"/>
                  </a:lnTo>
                  <a:lnTo>
                    <a:pt x="34299" y="11086"/>
                  </a:lnTo>
                  <a:lnTo>
                    <a:pt x="34237" y="11024"/>
                  </a:lnTo>
                  <a:lnTo>
                    <a:pt x="34330" y="10932"/>
                  </a:lnTo>
                  <a:lnTo>
                    <a:pt x="34759" y="10840"/>
                  </a:lnTo>
                  <a:lnTo>
                    <a:pt x="34913" y="10871"/>
                  </a:lnTo>
                  <a:lnTo>
                    <a:pt x="35159" y="10871"/>
                  </a:lnTo>
                  <a:lnTo>
                    <a:pt x="35343" y="11024"/>
                  </a:lnTo>
                  <a:lnTo>
                    <a:pt x="35404" y="11270"/>
                  </a:lnTo>
                  <a:lnTo>
                    <a:pt x="35281" y="11331"/>
                  </a:lnTo>
                  <a:lnTo>
                    <a:pt x="35128" y="11546"/>
                  </a:lnTo>
                  <a:lnTo>
                    <a:pt x="35189" y="11669"/>
                  </a:lnTo>
                  <a:lnTo>
                    <a:pt x="35496" y="11669"/>
                  </a:lnTo>
                  <a:lnTo>
                    <a:pt x="35619" y="11608"/>
                  </a:lnTo>
                  <a:lnTo>
                    <a:pt x="35711" y="11669"/>
                  </a:lnTo>
                  <a:lnTo>
                    <a:pt x="35804" y="11669"/>
                  </a:lnTo>
                  <a:lnTo>
                    <a:pt x="35865" y="11792"/>
                  </a:lnTo>
                  <a:lnTo>
                    <a:pt x="35896" y="11884"/>
                  </a:lnTo>
                  <a:lnTo>
                    <a:pt x="35988" y="11976"/>
                  </a:lnTo>
                  <a:lnTo>
                    <a:pt x="35988" y="12099"/>
                  </a:lnTo>
                  <a:lnTo>
                    <a:pt x="35865" y="12160"/>
                  </a:lnTo>
                  <a:lnTo>
                    <a:pt x="35804" y="12252"/>
                  </a:lnTo>
                  <a:lnTo>
                    <a:pt x="35957" y="12437"/>
                  </a:lnTo>
                  <a:lnTo>
                    <a:pt x="35988" y="12774"/>
                  </a:lnTo>
                  <a:lnTo>
                    <a:pt x="35926" y="12897"/>
                  </a:lnTo>
                  <a:lnTo>
                    <a:pt x="35773" y="12836"/>
                  </a:lnTo>
                  <a:lnTo>
                    <a:pt x="35619" y="12897"/>
                  </a:lnTo>
                  <a:lnTo>
                    <a:pt x="35650" y="13020"/>
                  </a:lnTo>
                  <a:lnTo>
                    <a:pt x="35804" y="12989"/>
                  </a:lnTo>
                  <a:lnTo>
                    <a:pt x="35988" y="13051"/>
                  </a:lnTo>
                  <a:lnTo>
                    <a:pt x="36111" y="13051"/>
                  </a:lnTo>
                  <a:lnTo>
                    <a:pt x="35988" y="13388"/>
                  </a:lnTo>
                  <a:lnTo>
                    <a:pt x="35865" y="13511"/>
                  </a:lnTo>
                  <a:lnTo>
                    <a:pt x="35865" y="13788"/>
                  </a:lnTo>
                  <a:lnTo>
                    <a:pt x="35957" y="13849"/>
                  </a:lnTo>
                  <a:lnTo>
                    <a:pt x="36141" y="13788"/>
                  </a:lnTo>
                  <a:lnTo>
                    <a:pt x="36233" y="13696"/>
                  </a:lnTo>
                  <a:lnTo>
                    <a:pt x="36295" y="13757"/>
                  </a:lnTo>
                  <a:lnTo>
                    <a:pt x="36326" y="13880"/>
                  </a:lnTo>
                  <a:lnTo>
                    <a:pt x="36510" y="13910"/>
                  </a:lnTo>
                  <a:lnTo>
                    <a:pt x="36602" y="13880"/>
                  </a:lnTo>
                  <a:lnTo>
                    <a:pt x="36909" y="13941"/>
                  </a:lnTo>
                  <a:lnTo>
                    <a:pt x="37032" y="14125"/>
                  </a:lnTo>
                  <a:lnTo>
                    <a:pt x="37155" y="14095"/>
                  </a:lnTo>
                  <a:lnTo>
                    <a:pt x="37124" y="14003"/>
                  </a:lnTo>
                  <a:lnTo>
                    <a:pt x="37062" y="13941"/>
                  </a:lnTo>
                  <a:lnTo>
                    <a:pt x="37308" y="13818"/>
                  </a:lnTo>
                  <a:lnTo>
                    <a:pt x="37247" y="13542"/>
                  </a:lnTo>
                  <a:lnTo>
                    <a:pt x="37093" y="13388"/>
                  </a:lnTo>
                  <a:lnTo>
                    <a:pt x="37093" y="13266"/>
                  </a:lnTo>
                  <a:lnTo>
                    <a:pt x="37001" y="13112"/>
                  </a:lnTo>
                  <a:lnTo>
                    <a:pt x="37093" y="13051"/>
                  </a:lnTo>
                  <a:lnTo>
                    <a:pt x="37216" y="13051"/>
                  </a:lnTo>
                  <a:lnTo>
                    <a:pt x="37431" y="12959"/>
                  </a:lnTo>
                  <a:lnTo>
                    <a:pt x="37615" y="12959"/>
                  </a:lnTo>
                  <a:lnTo>
                    <a:pt x="37707" y="12713"/>
                  </a:lnTo>
                  <a:lnTo>
                    <a:pt x="37584" y="12467"/>
                  </a:lnTo>
                  <a:lnTo>
                    <a:pt x="37523" y="12375"/>
                  </a:lnTo>
                  <a:lnTo>
                    <a:pt x="37523" y="12191"/>
                  </a:lnTo>
                  <a:lnTo>
                    <a:pt x="37431" y="12007"/>
                  </a:lnTo>
                  <a:lnTo>
                    <a:pt x="37584" y="11792"/>
                  </a:lnTo>
                  <a:lnTo>
                    <a:pt x="37707" y="11700"/>
                  </a:lnTo>
                  <a:lnTo>
                    <a:pt x="37799" y="11730"/>
                  </a:lnTo>
                  <a:lnTo>
                    <a:pt x="37953" y="11730"/>
                  </a:lnTo>
                  <a:lnTo>
                    <a:pt x="37922" y="11638"/>
                  </a:lnTo>
                  <a:lnTo>
                    <a:pt x="37984" y="11515"/>
                  </a:lnTo>
                  <a:lnTo>
                    <a:pt x="38199" y="11423"/>
                  </a:lnTo>
                  <a:lnTo>
                    <a:pt x="38567" y="11086"/>
                  </a:lnTo>
                  <a:lnTo>
                    <a:pt x="38690" y="11086"/>
                  </a:lnTo>
                  <a:lnTo>
                    <a:pt x="38905" y="11208"/>
                  </a:lnTo>
                  <a:lnTo>
                    <a:pt x="38874" y="11300"/>
                  </a:lnTo>
                  <a:lnTo>
                    <a:pt x="38936" y="11423"/>
                  </a:lnTo>
                  <a:lnTo>
                    <a:pt x="38905" y="11546"/>
                  </a:lnTo>
                  <a:lnTo>
                    <a:pt x="38751" y="11546"/>
                  </a:lnTo>
                  <a:lnTo>
                    <a:pt x="38659" y="11638"/>
                  </a:lnTo>
                  <a:lnTo>
                    <a:pt x="38659" y="11761"/>
                  </a:lnTo>
                  <a:lnTo>
                    <a:pt x="38598" y="11915"/>
                  </a:lnTo>
                  <a:lnTo>
                    <a:pt x="38598" y="12130"/>
                  </a:lnTo>
                  <a:lnTo>
                    <a:pt x="38659" y="12191"/>
                  </a:lnTo>
                  <a:lnTo>
                    <a:pt x="38659" y="12559"/>
                  </a:lnTo>
                  <a:lnTo>
                    <a:pt x="38567" y="12652"/>
                  </a:lnTo>
                  <a:lnTo>
                    <a:pt x="38475" y="12652"/>
                  </a:lnTo>
                  <a:lnTo>
                    <a:pt x="38260" y="12836"/>
                  </a:lnTo>
                  <a:lnTo>
                    <a:pt x="38137" y="12928"/>
                  </a:lnTo>
                  <a:lnTo>
                    <a:pt x="38137" y="12989"/>
                  </a:lnTo>
                  <a:lnTo>
                    <a:pt x="38199" y="12989"/>
                  </a:lnTo>
                  <a:lnTo>
                    <a:pt x="38352" y="12959"/>
                  </a:lnTo>
                  <a:lnTo>
                    <a:pt x="38598" y="12959"/>
                  </a:lnTo>
                  <a:lnTo>
                    <a:pt x="38628" y="13051"/>
                  </a:lnTo>
                  <a:lnTo>
                    <a:pt x="38506" y="13235"/>
                  </a:lnTo>
                  <a:lnTo>
                    <a:pt x="38260" y="13388"/>
                  </a:lnTo>
                  <a:lnTo>
                    <a:pt x="38014" y="13573"/>
                  </a:lnTo>
                  <a:lnTo>
                    <a:pt x="37953" y="13726"/>
                  </a:lnTo>
                  <a:lnTo>
                    <a:pt x="38045" y="13818"/>
                  </a:lnTo>
                  <a:lnTo>
                    <a:pt x="38106" y="13665"/>
                  </a:lnTo>
                  <a:lnTo>
                    <a:pt x="38383" y="13542"/>
                  </a:lnTo>
                  <a:lnTo>
                    <a:pt x="38506" y="13419"/>
                  </a:lnTo>
                  <a:lnTo>
                    <a:pt x="38598" y="13388"/>
                  </a:lnTo>
                  <a:lnTo>
                    <a:pt x="38813" y="13481"/>
                  </a:lnTo>
                  <a:lnTo>
                    <a:pt x="38813" y="13696"/>
                  </a:lnTo>
                  <a:lnTo>
                    <a:pt x="38690" y="13941"/>
                  </a:lnTo>
                  <a:lnTo>
                    <a:pt x="38721" y="14033"/>
                  </a:lnTo>
                  <a:lnTo>
                    <a:pt x="38874" y="13849"/>
                  </a:lnTo>
                  <a:lnTo>
                    <a:pt x="38997" y="13849"/>
                  </a:lnTo>
                  <a:lnTo>
                    <a:pt x="39028" y="13757"/>
                  </a:lnTo>
                  <a:lnTo>
                    <a:pt x="38997" y="13726"/>
                  </a:lnTo>
                  <a:lnTo>
                    <a:pt x="39089" y="13573"/>
                  </a:lnTo>
                  <a:lnTo>
                    <a:pt x="39120" y="13388"/>
                  </a:lnTo>
                  <a:lnTo>
                    <a:pt x="39365" y="13204"/>
                  </a:lnTo>
                  <a:lnTo>
                    <a:pt x="39458" y="13204"/>
                  </a:lnTo>
                  <a:lnTo>
                    <a:pt x="39672" y="13327"/>
                  </a:lnTo>
                  <a:lnTo>
                    <a:pt x="39765" y="13603"/>
                  </a:lnTo>
                  <a:lnTo>
                    <a:pt x="39826" y="13726"/>
                  </a:lnTo>
                  <a:lnTo>
                    <a:pt x="39795" y="13972"/>
                  </a:lnTo>
                  <a:lnTo>
                    <a:pt x="39580" y="14340"/>
                  </a:lnTo>
                  <a:lnTo>
                    <a:pt x="39396" y="14494"/>
                  </a:lnTo>
                  <a:lnTo>
                    <a:pt x="39243" y="14586"/>
                  </a:lnTo>
                  <a:lnTo>
                    <a:pt x="39120" y="14586"/>
                  </a:lnTo>
                  <a:lnTo>
                    <a:pt x="39089" y="14647"/>
                  </a:lnTo>
                  <a:lnTo>
                    <a:pt x="39089" y="14770"/>
                  </a:lnTo>
                  <a:lnTo>
                    <a:pt x="38936" y="15016"/>
                  </a:lnTo>
                  <a:lnTo>
                    <a:pt x="38782" y="15016"/>
                  </a:lnTo>
                  <a:lnTo>
                    <a:pt x="38628" y="15139"/>
                  </a:lnTo>
                  <a:lnTo>
                    <a:pt x="38628" y="15261"/>
                  </a:lnTo>
                  <a:lnTo>
                    <a:pt x="38567" y="15354"/>
                  </a:lnTo>
                  <a:lnTo>
                    <a:pt x="38475" y="15354"/>
                  </a:lnTo>
                  <a:lnTo>
                    <a:pt x="38414" y="15384"/>
                  </a:lnTo>
                  <a:lnTo>
                    <a:pt x="38414" y="15476"/>
                  </a:lnTo>
                  <a:lnTo>
                    <a:pt x="38321" y="15538"/>
                  </a:lnTo>
                  <a:lnTo>
                    <a:pt x="38229" y="15415"/>
                  </a:lnTo>
                  <a:lnTo>
                    <a:pt x="38076" y="15476"/>
                  </a:lnTo>
                  <a:lnTo>
                    <a:pt x="37953" y="15476"/>
                  </a:lnTo>
                  <a:lnTo>
                    <a:pt x="37677" y="15599"/>
                  </a:lnTo>
                  <a:lnTo>
                    <a:pt x="37462" y="15630"/>
                  </a:lnTo>
                  <a:lnTo>
                    <a:pt x="37247" y="15538"/>
                  </a:lnTo>
                  <a:lnTo>
                    <a:pt x="37216" y="15446"/>
                  </a:lnTo>
                  <a:lnTo>
                    <a:pt x="37308" y="15292"/>
                  </a:lnTo>
                  <a:lnTo>
                    <a:pt x="37308" y="15200"/>
                  </a:lnTo>
                  <a:lnTo>
                    <a:pt x="37247" y="15200"/>
                  </a:lnTo>
                  <a:lnTo>
                    <a:pt x="37093" y="15292"/>
                  </a:lnTo>
                  <a:lnTo>
                    <a:pt x="37062" y="15384"/>
                  </a:lnTo>
                  <a:lnTo>
                    <a:pt x="36909" y="15446"/>
                  </a:lnTo>
                  <a:lnTo>
                    <a:pt x="36725" y="15384"/>
                  </a:lnTo>
                  <a:lnTo>
                    <a:pt x="36725" y="15292"/>
                  </a:lnTo>
                  <a:lnTo>
                    <a:pt x="36786" y="15200"/>
                  </a:lnTo>
                  <a:lnTo>
                    <a:pt x="36725" y="15077"/>
                  </a:lnTo>
                  <a:lnTo>
                    <a:pt x="36633" y="15047"/>
                  </a:lnTo>
                  <a:lnTo>
                    <a:pt x="36633" y="15139"/>
                  </a:lnTo>
                  <a:lnTo>
                    <a:pt x="36540" y="15200"/>
                  </a:lnTo>
                  <a:lnTo>
                    <a:pt x="36418" y="15200"/>
                  </a:lnTo>
                  <a:lnTo>
                    <a:pt x="36141" y="15323"/>
                  </a:lnTo>
                  <a:lnTo>
                    <a:pt x="36080" y="15384"/>
                  </a:lnTo>
                  <a:lnTo>
                    <a:pt x="35896" y="15384"/>
                  </a:lnTo>
                  <a:lnTo>
                    <a:pt x="35834" y="15323"/>
                  </a:lnTo>
                  <a:lnTo>
                    <a:pt x="35619" y="15354"/>
                  </a:lnTo>
                  <a:lnTo>
                    <a:pt x="35527" y="15261"/>
                  </a:lnTo>
                  <a:lnTo>
                    <a:pt x="35466" y="15354"/>
                  </a:lnTo>
                  <a:lnTo>
                    <a:pt x="35281" y="15354"/>
                  </a:lnTo>
                  <a:lnTo>
                    <a:pt x="35159" y="15415"/>
                  </a:lnTo>
                  <a:lnTo>
                    <a:pt x="35159" y="15538"/>
                  </a:lnTo>
                  <a:lnTo>
                    <a:pt x="35067" y="15630"/>
                  </a:lnTo>
                  <a:lnTo>
                    <a:pt x="34913" y="15630"/>
                  </a:lnTo>
                  <a:lnTo>
                    <a:pt x="34852" y="15722"/>
                  </a:lnTo>
                  <a:lnTo>
                    <a:pt x="34698" y="15753"/>
                  </a:lnTo>
                  <a:lnTo>
                    <a:pt x="34637" y="15722"/>
                  </a:lnTo>
                  <a:lnTo>
                    <a:pt x="34452" y="15814"/>
                  </a:lnTo>
                  <a:lnTo>
                    <a:pt x="34268" y="15814"/>
                  </a:lnTo>
                  <a:lnTo>
                    <a:pt x="34237" y="15722"/>
                  </a:lnTo>
                  <a:lnTo>
                    <a:pt x="33992" y="15722"/>
                  </a:lnTo>
                  <a:lnTo>
                    <a:pt x="33746" y="15876"/>
                  </a:lnTo>
                  <a:lnTo>
                    <a:pt x="33501" y="15876"/>
                  </a:lnTo>
                  <a:lnTo>
                    <a:pt x="33255" y="15753"/>
                  </a:lnTo>
                  <a:lnTo>
                    <a:pt x="33040" y="15691"/>
                  </a:lnTo>
                  <a:lnTo>
                    <a:pt x="32948" y="15538"/>
                  </a:lnTo>
                  <a:lnTo>
                    <a:pt x="32794" y="15384"/>
                  </a:lnTo>
                  <a:close/>
                  <a:moveTo>
                    <a:pt x="22968" y="20543"/>
                  </a:moveTo>
                  <a:lnTo>
                    <a:pt x="22968" y="20236"/>
                  </a:lnTo>
                  <a:lnTo>
                    <a:pt x="23091" y="19959"/>
                  </a:lnTo>
                  <a:lnTo>
                    <a:pt x="23030" y="19775"/>
                  </a:lnTo>
                  <a:lnTo>
                    <a:pt x="23091" y="19530"/>
                  </a:lnTo>
                  <a:lnTo>
                    <a:pt x="23122" y="19345"/>
                  </a:lnTo>
                  <a:lnTo>
                    <a:pt x="22999" y="19253"/>
                  </a:lnTo>
                  <a:lnTo>
                    <a:pt x="22876" y="18823"/>
                  </a:lnTo>
                  <a:lnTo>
                    <a:pt x="23061" y="18854"/>
                  </a:lnTo>
                  <a:lnTo>
                    <a:pt x="23061" y="18731"/>
                  </a:lnTo>
                  <a:lnTo>
                    <a:pt x="22784" y="18731"/>
                  </a:lnTo>
                  <a:lnTo>
                    <a:pt x="22508" y="18639"/>
                  </a:lnTo>
                  <a:lnTo>
                    <a:pt x="22508" y="18486"/>
                  </a:lnTo>
                  <a:lnTo>
                    <a:pt x="22631" y="18547"/>
                  </a:lnTo>
                  <a:lnTo>
                    <a:pt x="22784" y="18424"/>
                  </a:lnTo>
                  <a:lnTo>
                    <a:pt x="22999" y="18301"/>
                  </a:lnTo>
                  <a:lnTo>
                    <a:pt x="23030" y="18179"/>
                  </a:lnTo>
                  <a:lnTo>
                    <a:pt x="23122" y="18179"/>
                  </a:lnTo>
                  <a:lnTo>
                    <a:pt x="23245" y="18025"/>
                  </a:lnTo>
                  <a:lnTo>
                    <a:pt x="23398" y="17994"/>
                  </a:lnTo>
                  <a:lnTo>
                    <a:pt x="23490" y="17749"/>
                  </a:lnTo>
                  <a:lnTo>
                    <a:pt x="23797" y="17687"/>
                  </a:lnTo>
                  <a:lnTo>
                    <a:pt x="23797" y="17626"/>
                  </a:lnTo>
                  <a:lnTo>
                    <a:pt x="23920" y="17564"/>
                  </a:lnTo>
                  <a:lnTo>
                    <a:pt x="24074" y="17349"/>
                  </a:lnTo>
                  <a:lnTo>
                    <a:pt x="24074" y="17073"/>
                  </a:lnTo>
                  <a:lnTo>
                    <a:pt x="24135" y="17165"/>
                  </a:lnTo>
                  <a:lnTo>
                    <a:pt x="24596" y="17227"/>
                  </a:lnTo>
                  <a:lnTo>
                    <a:pt x="24596" y="17012"/>
                  </a:lnTo>
                  <a:lnTo>
                    <a:pt x="24504" y="16766"/>
                  </a:lnTo>
                  <a:lnTo>
                    <a:pt x="24504" y="16643"/>
                  </a:lnTo>
                  <a:lnTo>
                    <a:pt x="24657" y="16582"/>
                  </a:lnTo>
                  <a:lnTo>
                    <a:pt x="25026" y="16305"/>
                  </a:lnTo>
                  <a:lnTo>
                    <a:pt x="25210" y="16091"/>
                  </a:lnTo>
                  <a:lnTo>
                    <a:pt x="25517" y="15968"/>
                  </a:lnTo>
                  <a:lnTo>
                    <a:pt x="25609" y="15814"/>
                  </a:lnTo>
                  <a:lnTo>
                    <a:pt x="25824" y="15599"/>
                  </a:lnTo>
                  <a:lnTo>
                    <a:pt x="26008" y="15599"/>
                  </a:lnTo>
                  <a:lnTo>
                    <a:pt x="26100" y="15476"/>
                  </a:lnTo>
                  <a:lnTo>
                    <a:pt x="26008" y="15323"/>
                  </a:lnTo>
                  <a:lnTo>
                    <a:pt x="26039" y="14985"/>
                  </a:lnTo>
                  <a:lnTo>
                    <a:pt x="26039" y="14740"/>
                  </a:lnTo>
                  <a:lnTo>
                    <a:pt x="26131" y="14586"/>
                  </a:lnTo>
                  <a:lnTo>
                    <a:pt x="26070" y="14525"/>
                  </a:lnTo>
                  <a:lnTo>
                    <a:pt x="26100" y="14371"/>
                  </a:lnTo>
                  <a:lnTo>
                    <a:pt x="26377" y="14310"/>
                  </a:lnTo>
                  <a:lnTo>
                    <a:pt x="26500" y="14340"/>
                  </a:lnTo>
                  <a:lnTo>
                    <a:pt x="26991" y="14310"/>
                  </a:lnTo>
                  <a:lnTo>
                    <a:pt x="27114" y="14371"/>
                  </a:lnTo>
                  <a:lnTo>
                    <a:pt x="27666" y="14371"/>
                  </a:lnTo>
                  <a:lnTo>
                    <a:pt x="28035" y="14218"/>
                  </a:lnTo>
                  <a:lnTo>
                    <a:pt x="28495" y="14340"/>
                  </a:lnTo>
                  <a:lnTo>
                    <a:pt x="28465" y="14525"/>
                  </a:lnTo>
                  <a:lnTo>
                    <a:pt x="28557" y="14617"/>
                  </a:lnTo>
                  <a:lnTo>
                    <a:pt x="28680" y="14801"/>
                  </a:lnTo>
                  <a:lnTo>
                    <a:pt x="29110" y="15016"/>
                  </a:lnTo>
                  <a:lnTo>
                    <a:pt x="29110" y="15139"/>
                  </a:lnTo>
                  <a:lnTo>
                    <a:pt x="29017" y="15261"/>
                  </a:lnTo>
                  <a:lnTo>
                    <a:pt x="29140" y="15231"/>
                  </a:lnTo>
                  <a:lnTo>
                    <a:pt x="29294" y="15169"/>
                  </a:lnTo>
                  <a:lnTo>
                    <a:pt x="29447" y="15261"/>
                  </a:lnTo>
                  <a:lnTo>
                    <a:pt x="29386" y="15476"/>
                  </a:lnTo>
                  <a:lnTo>
                    <a:pt x="29171" y="15722"/>
                  </a:lnTo>
                  <a:lnTo>
                    <a:pt x="29171" y="15814"/>
                  </a:lnTo>
                  <a:lnTo>
                    <a:pt x="29509" y="15599"/>
                  </a:lnTo>
                  <a:lnTo>
                    <a:pt x="29509" y="15415"/>
                  </a:lnTo>
                  <a:lnTo>
                    <a:pt x="29601" y="15292"/>
                  </a:lnTo>
                  <a:lnTo>
                    <a:pt x="29847" y="15323"/>
                  </a:lnTo>
                  <a:lnTo>
                    <a:pt x="30061" y="15261"/>
                  </a:lnTo>
                  <a:lnTo>
                    <a:pt x="30154" y="15292"/>
                  </a:lnTo>
                  <a:lnTo>
                    <a:pt x="30184" y="15446"/>
                  </a:lnTo>
                  <a:lnTo>
                    <a:pt x="30522" y="15753"/>
                  </a:lnTo>
                  <a:lnTo>
                    <a:pt x="30553" y="16183"/>
                  </a:lnTo>
                  <a:lnTo>
                    <a:pt x="30461" y="16336"/>
                  </a:lnTo>
                  <a:lnTo>
                    <a:pt x="30583" y="16613"/>
                  </a:lnTo>
                  <a:lnTo>
                    <a:pt x="30583" y="16827"/>
                  </a:lnTo>
                  <a:lnTo>
                    <a:pt x="30522" y="16920"/>
                  </a:lnTo>
                  <a:lnTo>
                    <a:pt x="30614" y="17042"/>
                  </a:lnTo>
                  <a:lnTo>
                    <a:pt x="30614" y="17196"/>
                  </a:lnTo>
                  <a:lnTo>
                    <a:pt x="30645" y="17349"/>
                  </a:lnTo>
                  <a:lnTo>
                    <a:pt x="30522" y="17534"/>
                  </a:lnTo>
                  <a:lnTo>
                    <a:pt x="30184" y="17626"/>
                  </a:lnTo>
                  <a:lnTo>
                    <a:pt x="30092" y="17687"/>
                  </a:lnTo>
                  <a:lnTo>
                    <a:pt x="29724" y="17749"/>
                  </a:lnTo>
                  <a:lnTo>
                    <a:pt x="29478" y="17718"/>
                  </a:lnTo>
                  <a:lnTo>
                    <a:pt x="29017" y="17933"/>
                  </a:lnTo>
                  <a:lnTo>
                    <a:pt x="28741" y="17933"/>
                  </a:lnTo>
                  <a:lnTo>
                    <a:pt x="28373" y="18117"/>
                  </a:lnTo>
                  <a:lnTo>
                    <a:pt x="28219" y="18117"/>
                  </a:lnTo>
                  <a:lnTo>
                    <a:pt x="28066" y="18240"/>
                  </a:lnTo>
                  <a:lnTo>
                    <a:pt x="27759" y="18240"/>
                  </a:lnTo>
                  <a:lnTo>
                    <a:pt x="27666" y="18301"/>
                  </a:lnTo>
                  <a:lnTo>
                    <a:pt x="27574" y="18209"/>
                  </a:lnTo>
                  <a:lnTo>
                    <a:pt x="27482" y="18271"/>
                  </a:lnTo>
                  <a:lnTo>
                    <a:pt x="27206" y="18332"/>
                  </a:lnTo>
                  <a:lnTo>
                    <a:pt x="27114" y="18547"/>
                  </a:lnTo>
                  <a:lnTo>
                    <a:pt x="26960" y="18701"/>
                  </a:lnTo>
                  <a:lnTo>
                    <a:pt x="26868" y="18701"/>
                  </a:lnTo>
                  <a:lnTo>
                    <a:pt x="26837" y="18946"/>
                  </a:lnTo>
                  <a:lnTo>
                    <a:pt x="26622" y="18977"/>
                  </a:lnTo>
                  <a:lnTo>
                    <a:pt x="26438" y="19161"/>
                  </a:lnTo>
                  <a:lnTo>
                    <a:pt x="26223" y="19161"/>
                  </a:lnTo>
                  <a:lnTo>
                    <a:pt x="26070" y="18946"/>
                  </a:lnTo>
                  <a:lnTo>
                    <a:pt x="25978" y="19130"/>
                  </a:lnTo>
                  <a:lnTo>
                    <a:pt x="25947" y="19315"/>
                  </a:lnTo>
                  <a:lnTo>
                    <a:pt x="25763" y="19376"/>
                  </a:lnTo>
                  <a:lnTo>
                    <a:pt x="25548" y="19591"/>
                  </a:lnTo>
                  <a:lnTo>
                    <a:pt x="25517" y="19714"/>
                  </a:lnTo>
                  <a:lnTo>
                    <a:pt x="25333" y="19929"/>
                  </a:lnTo>
                  <a:lnTo>
                    <a:pt x="25363" y="20052"/>
                  </a:lnTo>
                  <a:lnTo>
                    <a:pt x="25118" y="20267"/>
                  </a:lnTo>
                  <a:lnTo>
                    <a:pt x="24964" y="20451"/>
                  </a:lnTo>
                  <a:lnTo>
                    <a:pt x="24719" y="20451"/>
                  </a:lnTo>
                  <a:lnTo>
                    <a:pt x="24504" y="20543"/>
                  </a:lnTo>
                  <a:lnTo>
                    <a:pt x="24381" y="20543"/>
                  </a:lnTo>
                  <a:lnTo>
                    <a:pt x="24289" y="20389"/>
                  </a:lnTo>
                  <a:lnTo>
                    <a:pt x="24412" y="20297"/>
                  </a:lnTo>
                  <a:lnTo>
                    <a:pt x="24412" y="20082"/>
                  </a:lnTo>
                  <a:lnTo>
                    <a:pt x="24319" y="19990"/>
                  </a:lnTo>
                  <a:lnTo>
                    <a:pt x="24166" y="20113"/>
                  </a:lnTo>
                  <a:lnTo>
                    <a:pt x="24166" y="20205"/>
                  </a:lnTo>
                  <a:lnTo>
                    <a:pt x="24074" y="20236"/>
                  </a:lnTo>
                  <a:lnTo>
                    <a:pt x="23828" y="20481"/>
                  </a:lnTo>
                  <a:lnTo>
                    <a:pt x="23613" y="20512"/>
                  </a:lnTo>
                  <a:lnTo>
                    <a:pt x="23460" y="20512"/>
                  </a:lnTo>
                  <a:lnTo>
                    <a:pt x="23306" y="20543"/>
                  </a:lnTo>
                  <a:lnTo>
                    <a:pt x="23183" y="20666"/>
                  </a:lnTo>
                  <a:lnTo>
                    <a:pt x="23091" y="20635"/>
                  </a:lnTo>
                  <a:lnTo>
                    <a:pt x="22968" y="20635"/>
                  </a:lnTo>
                  <a:lnTo>
                    <a:pt x="22968" y="20543"/>
                  </a:lnTo>
                  <a:close/>
                  <a:moveTo>
                    <a:pt x="43971" y="18056"/>
                  </a:moveTo>
                  <a:lnTo>
                    <a:pt x="44063" y="18117"/>
                  </a:lnTo>
                  <a:lnTo>
                    <a:pt x="44125" y="18209"/>
                  </a:lnTo>
                  <a:lnTo>
                    <a:pt x="44063" y="18363"/>
                  </a:lnTo>
                  <a:lnTo>
                    <a:pt x="44002" y="18424"/>
                  </a:lnTo>
                  <a:lnTo>
                    <a:pt x="43971" y="18332"/>
                  </a:lnTo>
                  <a:lnTo>
                    <a:pt x="43910" y="18148"/>
                  </a:lnTo>
                  <a:close/>
                  <a:moveTo>
                    <a:pt x="42375" y="18086"/>
                  </a:moveTo>
                  <a:lnTo>
                    <a:pt x="42467" y="17933"/>
                  </a:lnTo>
                  <a:lnTo>
                    <a:pt x="42651" y="17841"/>
                  </a:lnTo>
                  <a:lnTo>
                    <a:pt x="42774" y="17933"/>
                  </a:lnTo>
                  <a:lnTo>
                    <a:pt x="42712" y="18025"/>
                  </a:lnTo>
                  <a:lnTo>
                    <a:pt x="42620" y="18025"/>
                  </a:lnTo>
                  <a:lnTo>
                    <a:pt x="42497" y="18086"/>
                  </a:lnTo>
                  <a:lnTo>
                    <a:pt x="42344" y="18086"/>
                  </a:lnTo>
                  <a:close/>
                  <a:moveTo>
                    <a:pt x="40778" y="19008"/>
                  </a:moveTo>
                  <a:lnTo>
                    <a:pt x="40839" y="19100"/>
                  </a:lnTo>
                  <a:lnTo>
                    <a:pt x="41054" y="19161"/>
                  </a:lnTo>
                  <a:lnTo>
                    <a:pt x="41269" y="19315"/>
                  </a:lnTo>
                  <a:lnTo>
                    <a:pt x="41361" y="19223"/>
                  </a:lnTo>
                  <a:lnTo>
                    <a:pt x="41484" y="19284"/>
                  </a:lnTo>
                  <a:lnTo>
                    <a:pt x="41699" y="19192"/>
                  </a:lnTo>
                  <a:lnTo>
                    <a:pt x="41822" y="19223"/>
                  </a:lnTo>
                  <a:lnTo>
                    <a:pt x="41945" y="19192"/>
                  </a:lnTo>
                  <a:lnTo>
                    <a:pt x="42037" y="19069"/>
                  </a:lnTo>
                  <a:lnTo>
                    <a:pt x="42252" y="19069"/>
                  </a:lnTo>
                  <a:lnTo>
                    <a:pt x="42221" y="18946"/>
                  </a:lnTo>
                  <a:lnTo>
                    <a:pt x="42006" y="18823"/>
                  </a:lnTo>
                  <a:lnTo>
                    <a:pt x="41853" y="18885"/>
                  </a:lnTo>
                  <a:lnTo>
                    <a:pt x="41668" y="18915"/>
                  </a:lnTo>
                  <a:lnTo>
                    <a:pt x="41576" y="18885"/>
                  </a:lnTo>
                  <a:lnTo>
                    <a:pt x="41423" y="18977"/>
                  </a:lnTo>
                  <a:lnTo>
                    <a:pt x="41208" y="18854"/>
                  </a:lnTo>
                  <a:lnTo>
                    <a:pt x="41024" y="18977"/>
                  </a:lnTo>
                  <a:lnTo>
                    <a:pt x="40839" y="18946"/>
                  </a:lnTo>
                  <a:lnTo>
                    <a:pt x="40778" y="18977"/>
                  </a:lnTo>
                  <a:close/>
                  <a:moveTo>
                    <a:pt x="39857" y="24750"/>
                  </a:moveTo>
                  <a:lnTo>
                    <a:pt x="39826" y="24688"/>
                  </a:lnTo>
                  <a:lnTo>
                    <a:pt x="39857" y="24596"/>
                  </a:lnTo>
                  <a:lnTo>
                    <a:pt x="39918" y="24565"/>
                  </a:lnTo>
                  <a:lnTo>
                    <a:pt x="39918" y="24719"/>
                  </a:lnTo>
                  <a:close/>
                  <a:moveTo>
                    <a:pt x="38874" y="24596"/>
                  </a:moveTo>
                  <a:lnTo>
                    <a:pt x="38782" y="24504"/>
                  </a:lnTo>
                  <a:lnTo>
                    <a:pt x="38782" y="24320"/>
                  </a:lnTo>
                  <a:lnTo>
                    <a:pt x="38721" y="24258"/>
                  </a:lnTo>
                  <a:lnTo>
                    <a:pt x="38628" y="24350"/>
                  </a:lnTo>
                  <a:lnTo>
                    <a:pt x="38598" y="24258"/>
                  </a:lnTo>
                  <a:lnTo>
                    <a:pt x="38628" y="24105"/>
                  </a:lnTo>
                  <a:lnTo>
                    <a:pt x="38598" y="23921"/>
                  </a:lnTo>
                  <a:lnTo>
                    <a:pt x="38475" y="23798"/>
                  </a:lnTo>
                  <a:lnTo>
                    <a:pt x="38567" y="23613"/>
                  </a:lnTo>
                  <a:lnTo>
                    <a:pt x="38536" y="23368"/>
                  </a:lnTo>
                  <a:lnTo>
                    <a:pt x="38598" y="23276"/>
                  </a:lnTo>
                  <a:lnTo>
                    <a:pt x="38475" y="23214"/>
                  </a:lnTo>
                  <a:lnTo>
                    <a:pt x="38414" y="23061"/>
                  </a:lnTo>
                  <a:lnTo>
                    <a:pt x="38414" y="22938"/>
                  </a:lnTo>
                  <a:lnTo>
                    <a:pt x="38260" y="22754"/>
                  </a:lnTo>
                  <a:lnTo>
                    <a:pt x="38260" y="22508"/>
                  </a:lnTo>
                  <a:lnTo>
                    <a:pt x="38168" y="22324"/>
                  </a:lnTo>
                  <a:lnTo>
                    <a:pt x="38076" y="22324"/>
                  </a:lnTo>
                  <a:lnTo>
                    <a:pt x="38014" y="22232"/>
                  </a:lnTo>
                  <a:lnTo>
                    <a:pt x="38014" y="22047"/>
                  </a:lnTo>
                  <a:lnTo>
                    <a:pt x="37922" y="22017"/>
                  </a:lnTo>
                  <a:lnTo>
                    <a:pt x="37799" y="22078"/>
                  </a:lnTo>
                  <a:lnTo>
                    <a:pt x="37738" y="22017"/>
                  </a:lnTo>
                  <a:lnTo>
                    <a:pt x="37615" y="22047"/>
                  </a:lnTo>
                  <a:lnTo>
                    <a:pt x="37554" y="21955"/>
                  </a:lnTo>
                  <a:lnTo>
                    <a:pt x="37554" y="21771"/>
                  </a:lnTo>
                  <a:lnTo>
                    <a:pt x="37707" y="21679"/>
                  </a:lnTo>
                  <a:lnTo>
                    <a:pt x="37738" y="21464"/>
                  </a:lnTo>
                  <a:lnTo>
                    <a:pt x="37677" y="21341"/>
                  </a:lnTo>
                  <a:lnTo>
                    <a:pt x="37707" y="21249"/>
                  </a:lnTo>
                  <a:lnTo>
                    <a:pt x="37707" y="20973"/>
                  </a:lnTo>
                  <a:lnTo>
                    <a:pt x="37646" y="20850"/>
                  </a:lnTo>
                  <a:lnTo>
                    <a:pt x="37830" y="20604"/>
                  </a:lnTo>
                  <a:lnTo>
                    <a:pt x="38014" y="20543"/>
                  </a:lnTo>
                  <a:lnTo>
                    <a:pt x="38076" y="20451"/>
                  </a:lnTo>
                  <a:lnTo>
                    <a:pt x="38168" y="20420"/>
                  </a:lnTo>
                  <a:lnTo>
                    <a:pt x="38199" y="20512"/>
                  </a:lnTo>
                  <a:lnTo>
                    <a:pt x="38444" y="20420"/>
                  </a:lnTo>
                  <a:lnTo>
                    <a:pt x="38598" y="20451"/>
                  </a:lnTo>
                  <a:lnTo>
                    <a:pt x="38659" y="20574"/>
                  </a:lnTo>
                  <a:lnTo>
                    <a:pt x="38598" y="20635"/>
                  </a:lnTo>
                  <a:lnTo>
                    <a:pt x="38536" y="20666"/>
                  </a:lnTo>
                  <a:lnTo>
                    <a:pt x="38536" y="20758"/>
                  </a:lnTo>
                  <a:lnTo>
                    <a:pt x="38659" y="20789"/>
                  </a:lnTo>
                  <a:lnTo>
                    <a:pt x="38690" y="20881"/>
                  </a:lnTo>
                  <a:lnTo>
                    <a:pt x="38690" y="21003"/>
                  </a:lnTo>
                  <a:lnTo>
                    <a:pt x="38905" y="21218"/>
                  </a:lnTo>
                  <a:lnTo>
                    <a:pt x="38905" y="21372"/>
                  </a:lnTo>
                  <a:lnTo>
                    <a:pt x="38997" y="21495"/>
                  </a:lnTo>
                  <a:lnTo>
                    <a:pt x="39150" y="21525"/>
                  </a:lnTo>
                  <a:lnTo>
                    <a:pt x="39212" y="21464"/>
                  </a:lnTo>
                  <a:lnTo>
                    <a:pt x="39181" y="21341"/>
                  </a:lnTo>
                  <a:lnTo>
                    <a:pt x="39273" y="21280"/>
                  </a:lnTo>
                  <a:lnTo>
                    <a:pt x="39365" y="21096"/>
                  </a:lnTo>
                  <a:lnTo>
                    <a:pt x="39335" y="20973"/>
                  </a:lnTo>
                  <a:lnTo>
                    <a:pt x="39458" y="20881"/>
                  </a:lnTo>
                  <a:lnTo>
                    <a:pt x="39488" y="20758"/>
                  </a:lnTo>
                  <a:lnTo>
                    <a:pt x="39427" y="20604"/>
                  </a:lnTo>
                  <a:lnTo>
                    <a:pt x="39488" y="20543"/>
                  </a:lnTo>
                  <a:lnTo>
                    <a:pt x="39642" y="20512"/>
                  </a:lnTo>
                  <a:lnTo>
                    <a:pt x="39734" y="20543"/>
                  </a:lnTo>
                  <a:lnTo>
                    <a:pt x="39826" y="20727"/>
                  </a:lnTo>
                  <a:lnTo>
                    <a:pt x="39918" y="20727"/>
                  </a:lnTo>
                  <a:lnTo>
                    <a:pt x="39918" y="20604"/>
                  </a:lnTo>
                  <a:lnTo>
                    <a:pt x="39795" y="20420"/>
                  </a:lnTo>
                  <a:lnTo>
                    <a:pt x="39765" y="20267"/>
                  </a:lnTo>
                  <a:lnTo>
                    <a:pt x="39734" y="20267"/>
                  </a:lnTo>
                  <a:lnTo>
                    <a:pt x="39642" y="20420"/>
                  </a:lnTo>
                  <a:lnTo>
                    <a:pt x="39458" y="20420"/>
                  </a:lnTo>
                  <a:lnTo>
                    <a:pt x="39335" y="20205"/>
                  </a:lnTo>
                  <a:lnTo>
                    <a:pt x="39335" y="20113"/>
                  </a:lnTo>
                  <a:lnTo>
                    <a:pt x="39181" y="19929"/>
                  </a:lnTo>
                  <a:lnTo>
                    <a:pt x="39181" y="19775"/>
                  </a:lnTo>
                  <a:lnTo>
                    <a:pt x="39304" y="19683"/>
                  </a:lnTo>
                  <a:lnTo>
                    <a:pt x="39427" y="19683"/>
                  </a:lnTo>
                  <a:lnTo>
                    <a:pt x="39458" y="19530"/>
                  </a:lnTo>
                  <a:lnTo>
                    <a:pt x="39580" y="19622"/>
                  </a:lnTo>
                  <a:lnTo>
                    <a:pt x="39642" y="19745"/>
                  </a:lnTo>
                  <a:lnTo>
                    <a:pt x="39703" y="20082"/>
                  </a:lnTo>
                  <a:lnTo>
                    <a:pt x="39734" y="20082"/>
                  </a:lnTo>
                  <a:lnTo>
                    <a:pt x="39795" y="19898"/>
                  </a:lnTo>
                  <a:lnTo>
                    <a:pt x="39826" y="19837"/>
                  </a:lnTo>
                  <a:lnTo>
                    <a:pt x="39826" y="19714"/>
                  </a:lnTo>
                  <a:lnTo>
                    <a:pt x="39734" y="19622"/>
                  </a:lnTo>
                  <a:lnTo>
                    <a:pt x="39703" y="19468"/>
                  </a:lnTo>
                  <a:lnTo>
                    <a:pt x="39672" y="19315"/>
                  </a:lnTo>
                  <a:lnTo>
                    <a:pt x="39734" y="19284"/>
                  </a:lnTo>
                  <a:lnTo>
                    <a:pt x="39795" y="19100"/>
                  </a:lnTo>
                  <a:lnTo>
                    <a:pt x="39949" y="19038"/>
                  </a:lnTo>
                  <a:lnTo>
                    <a:pt x="40010" y="19100"/>
                  </a:lnTo>
                  <a:lnTo>
                    <a:pt x="40102" y="19069"/>
                  </a:lnTo>
                  <a:lnTo>
                    <a:pt x="40194" y="19253"/>
                  </a:lnTo>
                  <a:lnTo>
                    <a:pt x="40409" y="19284"/>
                  </a:lnTo>
                  <a:lnTo>
                    <a:pt x="40471" y="19161"/>
                  </a:lnTo>
                  <a:lnTo>
                    <a:pt x="40287" y="19161"/>
                  </a:lnTo>
                  <a:lnTo>
                    <a:pt x="40194" y="19069"/>
                  </a:lnTo>
                  <a:lnTo>
                    <a:pt x="40287" y="19008"/>
                  </a:lnTo>
                  <a:lnTo>
                    <a:pt x="40409" y="18946"/>
                  </a:lnTo>
                  <a:lnTo>
                    <a:pt x="40624" y="18977"/>
                  </a:lnTo>
                  <a:lnTo>
                    <a:pt x="40686" y="19038"/>
                  </a:lnTo>
                  <a:lnTo>
                    <a:pt x="40594" y="19100"/>
                  </a:lnTo>
                  <a:lnTo>
                    <a:pt x="40594" y="19223"/>
                  </a:lnTo>
                  <a:lnTo>
                    <a:pt x="40716" y="19284"/>
                  </a:lnTo>
                  <a:lnTo>
                    <a:pt x="40839" y="19437"/>
                  </a:lnTo>
                  <a:lnTo>
                    <a:pt x="40962" y="19407"/>
                  </a:lnTo>
                  <a:lnTo>
                    <a:pt x="41146" y="19468"/>
                  </a:lnTo>
                  <a:lnTo>
                    <a:pt x="41331" y="19468"/>
                  </a:lnTo>
                  <a:lnTo>
                    <a:pt x="41423" y="19407"/>
                  </a:lnTo>
                  <a:lnTo>
                    <a:pt x="41546" y="19437"/>
                  </a:lnTo>
                  <a:lnTo>
                    <a:pt x="41914" y="19437"/>
                  </a:lnTo>
                  <a:lnTo>
                    <a:pt x="42037" y="19560"/>
                  </a:lnTo>
                  <a:lnTo>
                    <a:pt x="42160" y="19530"/>
                  </a:lnTo>
                  <a:lnTo>
                    <a:pt x="42160" y="19652"/>
                  </a:lnTo>
                  <a:lnTo>
                    <a:pt x="42160" y="19714"/>
                  </a:lnTo>
                  <a:lnTo>
                    <a:pt x="42190" y="19837"/>
                  </a:lnTo>
                  <a:lnTo>
                    <a:pt x="42129" y="19990"/>
                  </a:lnTo>
                  <a:lnTo>
                    <a:pt x="41914" y="20113"/>
                  </a:lnTo>
                  <a:lnTo>
                    <a:pt x="41791" y="20052"/>
                  </a:lnTo>
                  <a:lnTo>
                    <a:pt x="41760" y="19959"/>
                  </a:lnTo>
                  <a:lnTo>
                    <a:pt x="41668" y="20052"/>
                  </a:lnTo>
                  <a:lnTo>
                    <a:pt x="41576" y="20082"/>
                  </a:lnTo>
                  <a:lnTo>
                    <a:pt x="41607" y="20174"/>
                  </a:lnTo>
                  <a:lnTo>
                    <a:pt x="41791" y="20297"/>
                  </a:lnTo>
                  <a:lnTo>
                    <a:pt x="41730" y="20389"/>
                  </a:lnTo>
                  <a:lnTo>
                    <a:pt x="41699" y="20604"/>
                  </a:lnTo>
                  <a:lnTo>
                    <a:pt x="41607" y="20635"/>
                  </a:lnTo>
                  <a:lnTo>
                    <a:pt x="41546" y="20574"/>
                  </a:lnTo>
                  <a:lnTo>
                    <a:pt x="41423" y="20574"/>
                  </a:lnTo>
                  <a:lnTo>
                    <a:pt x="41269" y="20635"/>
                  </a:lnTo>
                  <a:lnTo>
                    <a:pt x="41208" y="20727"/>
                  </a:lnTo>
                  <a:lnTo>
                    <a:pt x="40870" y="20789"/>
                  </a:lnTo>
                  <a:lnTo>
                    <a:pt x="40686" y="20942"/>
                  </a:lnTo>
                  <a:lnTo>
                    <a:pt x="40594" y="20942"/>
                  </a:lnTo>
                  <a:lnTo>
                    <a:pt x="40471" y="21157"/>
                  </a:lnTo>
                  <a:lnTo>
                    <a:pt x="40471" y="21249"/>
                  </a:lnTo>
                  <a:lnTo>
                    <a:pt x="40563" y="21249"/>
                  </a:lnTo>
                  <a:lnTo>
                    <a:pt x="40624" y="21157"/>
                  </a:lnTo>
                  <a:lnTo>
                    <a:pt x="40870" y="21126"/>
                  </a:lnTo>
                  <a:lnTo>
                    <a:pt x="40931" y="21065"/>
                  </a:lnTo>
                  <a:lnTo>
                    <a:pt x="41208" y="21218"/>
                  </a:lnTo>
                  <a:lnTo>
                    <a:pt x="41238" y="21403"/>
                  </a:lnTo>
                  <a:lnTo>
                    <a:pt x="41177" y="21464"/>
                  </a:lnTo>
                  <a:lnTo>
                    <a:pt x="41054" y="21464"/>
                  </a:lnTo>
                  <a:lnTo>
                    <a:pt x="41177" y="21495"/>
                  </a:lnTo>
                  <a:lnTo>
                    <a:pt x="41208" y="21648"/>
                  </a:lnTo>
                  <a:lnTo>
                    <a:pt x="41208" y="21802"/>
                  </a:lnTo>
                  <a:lnTo>
                    <a:pt x="41085" y="21863"/>
                  </a:lnTo>
                  <a:lnTo>
                    <a:pt x="41085" y="22047"/>
                  </a:lnTo>
                  <a:lnTo>
                    <a:pt x="41116" y="22109"/>
                  </a:lnTo>
                  <a:lnTo>
                    <a:pt x="41208" y="21925"/>
                  </a:lnTo>
                  <a:lnTo>
                    <a:pt x="41392" y="21863"/>
                  </a:lnTo>
                  <a:lnTo>
                    <a:pt x="41453" y="21802"/>
                  </a:lnTo>
                  <a:lnTo>
                    <a:pt x="41546" y="21802"/>
                  </a:lnTo>
                  <a:lnTo>
                    <a:pt x="41453" y="21894"/>
                  </a:lnTo>
                  <a:lnTo>
                    <a:pt x="41453" y="22140"/>
                  </a:lnTo>
                  <a:lnTo>
                    <a:pt x="41361" y="22385"/>
                  </a:lnTo>
                  <a:lnTo>
                    <a:pt x="41361" y="22539"/>
                  </a:lnTo>
                  <a:lnTo>
                    <a:pt x="41085" y="22692"/>
                  </a:lnTo>
                  <a:lnTo>
                    <a:pt x="40962" y="22692"/>
                  </a:lnTo>
                  <a:lnTo>
                    <a:pt x="40901" y="22784"/>
                  </a:lnTo>
                  <a:lnTo>
                    <a:pt x="40962" y="22877"/>
                  </a:lnTo>
                  <a:lnTo>
                    <a:pt x="40901" y="23091"/>
                  </a:lnTo>
                  <a:lnTo>
                    <a:pt x="40809" y="23122"/>
                  </a:lnTo>
                  <a:lnTo>
                    <a:pt x="40778" y="23030"/>
                  </a:lnTo>
                  <a:lnTo>
                    <a:pt x="40655" y="23091"/>
                  </a:lnTo>
                  <a:lnTo>
                    <a:pt x="40655" y="23153"/>
                  </a:lnTo>
                  <a:lnTo>
                    <a:pt x="40870" y="23276"/>
                  </a:lnTo>
                  <a:lnTo>
                    <a:pt x="40839" y="23368"/>
                  </a:lnTo>
                  <a:lnTo>
                    <a:pt x="40655" y="23368"/>
                  </a:lnTo>
                  <a:lnTo>
                    <a:pt x="40747" y="23521"/>
                  </a:lnTo>
                  <a:lnTo>
                    <a:pt x="40594" y="23675"/>
                  </a:lnTo>
                  <a:lnTo>
                    <a:pt x="40502" y="23583"/>
                  </a:lnTo>
                  <a:lnTo>
                    <a:pt x="40409" y="23675"/>
                  </a:lnTo>
                  <a:lnTo>
                    <a:pt x="40256" y="23675"/>
                  </a:lnTo>
                  <a:lnTo>
                    <a:pt x="40072" y="23767"/>
                  </a:lnTo>
                  <a:lnTo>
                    <a:pt x="40072" y="23921"/>
                  </a:lnTo>
                  <a:lnTo>
                    <a:pt x="39826" y="23982"/>
                  </a:lnTo>
                  <a:lnTo>
                    <a:pt x="39642" y="23859"/>
                  </a:lnTo>
                  <a:lnTo>
                    <a:pt x="39488" y="23951"/>
                  </a:lnTo>
                  <a:lnTo>
                    <a:pt x="39365" y="23921"/>
                  </a:lnTo>
                  <a:lnTo>
                    <a:pt x="39304" y="23583"/>
                  </a:lnTo>
                  <a:lnTo>
                    <a:pt x="39458" y="23399"/>
                  </a:lnTo>
                  <a:lnTo>
                    <a:pt x="39458" y="23276"/>
                  </a:lnTo>
                  <a:lnTo>
                    <a:pt x="39181" y="23521"/>
                  </a:lnTo>
                  <a:lnTo>
                    <a:pt x="39150" y="23675"/>
                  </a:lnTo>
                  <a:lnTo>
                    <a:pt x="39273" y="24013"/>
                  </a:lnTo>
                  <a:lnTo>
                    <a:pt x="39365" y="24074"/>
                  </a:lnTo>
                  <a:lnTo>
                    <a:pt x="39304" y="24228"/>
                  </a:lnTo>
                  <a:lnTo>
                    <a:pt x="39120" y="24350"/>
                  </a:lnTo>
                  <a:lnTo>
                    <a:pt x="39058" y="24535"/>
                  </a:lnTo>
                  <a:lnTo>
                    <a:pt x="38843" y="24596"/>
                  </a:lnTo>
                  <a:close/>
                  <a:moveTo>
                    <a:pt x="41668" y="20758"/>
                  </a:moveTo>
                  <a:lnTo>
                    <a:pt x="41668" y="20819"/>
                  </a:lnTo>
                  <a:lnTo>
                    <a:pt x="41730" y="20819"/>
                  </a:lnTo>
                  <a:lnTo>
                    <a:pt x="41760" y="20758"/>
                  </a:lnTo>
                  <a:lnTo>
                    <a:pt x="41668" y="20758"/>
                  </a:lnTo>
                  <a:close/>
                  <a:moveTo>
                    <a:pt x="41546" y="21433"/>
                  </a:moveTo>
                  <a:lnTo>
                    <a:pt x="41607" y="21403"/>
                  </a:lnTo>
                  <a:lnTo>
                    <a:pt x="41760" y="21218"/>
                  </a:lnTo>
                  <a:lnTo>
                    <a:pt x="41760" y="21096"/>
                  </a:lnTo>
                  <a:lnTo>
                    <a:pt x="41699" y="21034"/>
                  </a:lnTo>
                  <a:lnTo>
                    <a:pt x="41668" y="20911"/>
                  </a:lnTo>
                  <a:lnTo>
                    <a:pt x="41546" y="20973"/>
                  </a:lnTo>
                  <a:lnTo>
                    <a:pt x="41515" y="21096"/>
                  </a:lnTo>
                  <a:lnTo>
                    <a:pt x="41423" y="21126"/>
                  </a:lnTo>
                  <a:lnTo>
                    <a:pt x="41423" y="21341"/>
                  </a:lnTo>
                  <a:lnTo>
                    <a:pt x="41515" y="21433"/>
                  </a:lnTo>
                  <a:close/>
                  <a:moveTo>
                    <a:pt x="41423" y="21771"/>
                  </a:moveTo>
                  <a:lnTo>
                    <a:pt x="41515" y="21710"/>
                  </a:lnTo>
                  <a:lnTo>
                    <a:pt x="41576" y="21525"/>
                  </a:lnTo>
                  <a:lnTo>
                    <a:pt x="41453" y="21525"/>
                  </a:lnTo>
                  <a:lnTo>
                    <a:pt x="41361" y="21618"/>
                  </a:lnTo>
                  <a:lnTo>
                    <a:pt x="41361" y="21740"/>
                  </a:lnTo>
                  <a:lnTo>
                    <a:pt x="41453" y="21771"/>
                  </a:lnTo>
                  <a:close/>
                  <a:moveTo>
                    <a:pt x="35128" y="18240"/>
                  </a:moveTo>
                  <a:lnTo>
                    <a:pt x="35128" y="18332"/>
                  </a:lnTo>
                  <a:lnTo>
                    <a:pt x="35159" y="18393"/>
                  </a:lnTo>
                  <a:lnTo>
                    <a:pt x="35281" y="18363"/>
                  </a:lnTo>
                  <a:lnTo>
                    <a:pt x="35374" y="18393"/>
                  </a:lnTo>
                  <a:lnTo>
                    <a:pt x="35435" y="18332"/>
                  </a:lnTo>
                  <a:lnTo>
                    <a:pt x="35374" y="18240"/>
                  </a:lnTo>
                  <a:lnTo>
                    <a:pt x="35189" y="18209"/>
                  </a:lnTo>
                  <a:lnTo>
                    <a:pt x="35128" y="18240"/>
                  </a:lnTo>
                  <a:close/>
                  <a:moveTo>
                    <a:pt x="36203" y="20297"/>
                  </a:moveTo>
                  <a:lnTo>
                    <a:pt x="36080" y="20174"/>
                  </a:lnTo>
                  <a:lnTo>
                    <a:pt x="36080" y="19806"/>
                  </a:lnTo>
                  <a:lnTo>
                    <a:pt x="35988" y="19652"/>
                  </a:lnTo>
                  <a:lnTo>
                    <a:pt x="35988" y="19530"/>
                  </a:lnTo>
                  <a:lnTo>
                    <a:pt x="36018" y="19437"/>
                  </a:lnTo>
                  <a:lnTo>
                    <a:pt x="35957" y="19253"/>
                  </a:lnTo>
                  <a:lnTo>
                    <a:pt x="35957" y="19038"/>
                  </a:lnTo>
                  <a:lnTo>
                    <a:pt x="35834" y="18854"/>
                  </a:lnTo>
                  <a:lnTo>
                    <a:pt x="35681" y="18731"/>
                  </a:lnTo>
                  <a:lnTo>
                    <a:pt x="35681" y="18639"/>
                  </a:lnTo>
                  <a:lnTo>
                    <a:pt x="35926" y="18455"/>
                  </a:lnTo>
                  <a:lnTo>
                    <a:pt x="36049" y="18393"/>
                  </a:lnTo>
                  <a:lnTo>
                    <a:pt x="36203" y="18240"/>
                  </a:lnTo>
                  <a:lnTo>
                    <a:pt x="36418" y="18240"/>
                  </a:lnTo>
                  <a:lnTo>
                    <a:pt x="36540" y="18332"/>
                  </a:lnTo>
                  <a:lnTo>
                    <a:pt x="36663" y="18332"/>
                  </a:lnTo>
                  <a:lnTo>
                    <a:pt x="36817" y="18424"/>
                  </a:lnTo>
                  <a:lnTo>
                    <a:pt x="36909" y="18393"/>
                  </a:lnTo>
                  <a:lnTo>
                    <a:pt x="37062" y="18455"/>
                  </a:lnTo>
                  <a:lnTo>
                    <a:pt x="37155" y="18424"/>
                  </a:lnTo>
                  <a:lnTo>
                    <a:pt x="37277" y="18424"/>
                  </a:lnTo>
                  <a:lnTo>
                    <a:pt x="37431" y="18639"/>
                  </a:lnTo>
                  <a:lnTo>
                    <a:pt x="37431" y="18762"/>
                  </a:lnTo>
                  <a:lnTo>
                    <a:pt x="37370" y="18823"/>
                  </a:lnTo>
                  <a:lnTo>
                    <a:pt x="37492" y="19008"/>
                  </a:lnTo>
                  <a:lnTo>
                    <a:pt x="37492" y="19100"/>
                  </a:lnTo>
                  <a:lnTo>
                    <a:pt x="37400" y="19161"/>
                  </a:lnTo>
                  <a:lnTo>
                    <a:pt x="37400" y="19315"/>
                  </a:lnTo>
                  <a:lnTo>
                    <a:pt x="37216" y="19499"/>
                  </a:lnTo>
                  <a:lnTo>
                    <a:pt x="37124" y="19499"/>
                  </a:lnTo>
                  <a:lnTo>
                    <a:pt x="36909" y="19714"/>
                  </a:lnTo>
                  <a:lnTo>
                    <a:pt x="36694" y="19867"/>
                  </a:lnTo>
                  <a:lnTo>
                    <a:pt x="36510" y="20082"/>
                  </a:lnTo>
                  <a:lnTo>
                    <a:pt x="36356" y="20082"/>
                  </a:lnTo>
                  <a:lnTo>
                    <a:pt x="36233" y="20144"/>
                  </a:lnTo>
                  <a:lnTo>
                    <a:pt x="36233" y="20267"/>
                  </a:lnTo>
                  <a:lnTo>
                    <a:pt x="36172" y="20328"/>
                  </a:lnTo>
                  <a:close/>
                  <a:moveTo>
                    <a:pt x="42129" y="23706"/>
                  </a:moveTo>
                  <a:lnTo>
                    <a:pt x="41883" y="23491"/>
                  </a:lnTo>
                  <a:lnTo>
                    <a:pt x="41760" y="23521"/>
                  </a:lnTo>
                  <a:lnTo>
                    <a:pt x="41453" y="23491"/>
                  </a:lnTo>
                  <a:lnTo>
                    <a:pt x="41576" y="23306"/>
                  </a:lnTo>
                  <a:lnTo>
                    <a:pt x="41699" y="23276"/>
                  </a:lnTo>
                  <a:lnTo>
                    <a:pt x="41791" y="23306"/>
                  </a:lnTo>
                  <a:lnTo>
                    <a:pt x="41853" y="23245"/>
                  </a:lnTo>
                  <a:lnTo>
                    <a:pt x="41822" y="23184"/>
                  </a:lnTo>
                  <a:lnTo>
                    <a:pt x="41699" y="23184"/>
                  </a:lnTo>
                  <a:lnTo>
                    <a:pt x="41638" y="23122"/>
                  </a:lnTo>
                  <a:lnTo>
                    <a:pt x="41853" y="22846"/>
                  </a:lnTo>
                  <a:lnTo>
                    <a:pt x="41945" y="22569"/>
                  </a:lnTo>
                  <a:lnTo>
                    <a:pt x="41945" y="22416"/>
                  </a:lnTo>
                  <a:lnTo>
                    <a:pt x="42037" y="22385"/>
                  </a:lnTo>
                  <a:lnTo>
                    <a:pt x="42037" y="22262"/>
                  </a:lnTo>
                  <a:lnTo>
                    <a:pt x="41883" y="22170"/>
                  </a:lnTo>
                  <a:lnTo>
                    <a:pt x="41975" y="22078"/>
                  </a:lnTo>
                  <a:lnTo>
                    <a:pt x="41975" y="21863"/>
                  </a:lnTo>
                  <a:lnTo>
                    <a:pt x="42129" y="21525"/>
                  </a:lnTo>
                  <a:lnTo>
                    <a:pt x="42252" y="21464"/>
                  </a:lnTo>
                  <a:lnTo>
                    <a:pt x="42252" y="21311"/>
                  </a:lnTo>
                  <a:lnTo>
                    <a:pt x="42375" y="21218"/>
                  </a:lnTo>
                  <a:lnTo>
                    <a:pt x="42467" y="21034"/>
                  </a:lnTo>
                  <a:lnTo>
                    <a:pt x="42497" y="20942"/>
                  </a:lnTo>
                  <a:lnTo>
                    <a:pt x="42528" y="20758"/>
                  </a:lnTo>
                  <a:lnTo>
                    <a:pt x="42743" y="20512"/>
                  </a:lnTo>
                  <a:lnTo>
                    <a:pt x="42774" y="20297"/>
                  </a:lnTo>
                  <a:lnTo>
                    <a:pt x="42927" y="20267"/>
                  </a:lnTo>
                  <a:lnTo>
                    <a:pt x="42927" y="20174"/>
                  </a:lnTo>
                  <a:lnTo>
                    <a:pt x="42897" y="20113"/>
                  </a:lnTo>
                  <a:lnTo>
                    <a:pt x="42989" y="19898"/>
                  </a:lnTo>
                  <a:lnTo>
                    <a:pt x="43112" y="19929"/>
                  </a:lnTo>
                  <a:lnTo>
                    <a:pt x="43234" y="20144"/>
                  </a:lnTo>
                  <a:lnTo>
                    <a:pt x="43265" y="20297"/>
                  </a:lnTo>
                  <a:lnTo>
                    <a:pt x="43449" y="20297"/>
                  </a:lnTo>
                  <a:lnTo>
                    <a:pt x="43419" y="20113"/>
                  </a:lnTo>
                  <a:lnTo>
                    <a:pt x="43296" y="19959"/>
                  </a:lnTo>
                  <a:lnTo>
                    <a:pt x="43326" y="19898"/>
                  </a:lnTo>
                  <a:lnTo>
                    <a:pt x="43449" y="19837"/>
                  </a:lnTo>
                  <a:lnTo>
                    <a:pt x="43296" y="19683"/>
                  </a:lnTo>
                  <a:lnTo>
                    <a:pt x="43449" y="19468"/>
                  </a:lnTo>
                  <a:lnTo>
                    <a:pt x="43818" y="19376"/>
                  </a:lnTo>
                  <a:lnTo>
                    <a:pt x="44063" y="19376"/>
                  </a:lnTo>
                  <a:lnTo>
                    <a:pt x="44186" y="19315"/>
                  </a:lnTo>
                  <a:lnTo>
                    <a:pt x="44278" y="19376"/>
                  </a:lnTo>
                  <a:lnTo>
                    <a:pt x="44432" y="19376"/>
                  </a:lnTo>
                  <a:lnTo>
                    <a:pt x="44463" y="19499"/>
                  </a:lnTo>
                  <a:lnTo>
                    <a:pt x="44585" y="19407"/>
                  </a:lnTo>
                  <a:lnTo>
                    <a:pt x="44770" y="19407"/>
                  </a:lnTo>
                  <a:lnTo>
                    <a:pt x="44892" y="19591"/>
                  </a:lnTo>
                  <a:lnTo>
                    <a:pt x="45046" y="19652"/>
                  </a:lnTo>
                  <a:lnTo>
                    <a:pt x="45077" y="19683"/>
                  </a:lnTo>
                  <a:lnTo>
                    <a:pt x="45169" y="19683"/>
                  </a:lnTo>
                  <a:lnTo>
                    <a:pt x="45261" y="19837"/>
                  </a:lnTo>
                  <a:lnTo>
                    <a:pt x="45261" y="19990"/>
                  </a:lnTo>
                  <a:lnTo>
                    <a:pt x="45322" y="20021"/>
                  </a:lnTo>
                  <a:lnTo>
                    <a:pt x="45445" y="19990"/>
                  </a:lnTo>
                  <a:lnTo>
                    <a:pt x="45660" y="19990"/>
                  </a:lnTo>
                  <a:lnTo>
                    <a:pt x="46059" y="20052"/>
                  </a:lnTo>
                  <a:lnTo>
                    <a:pt x="46274" y="20174"/>
                  </a:lnTo>
                  <a:lnTo>
                    <a:pt x="46274" y="20328"/>
                  </a:lnTo>
                  <a:lnTo>
                    <a:pt x="46366" y="20389"/>
                  </a:lnTo>
                  <a:lnTo>
                    <a:pt x="46397" y="20512"/>
                  </a:lnTo>
                  <a:lnTo>
                    <a:pt x="46336" y="20481"/>
                  </a:lnTo>
                  <a:lnTo>
                    <a:pt x="46274" y="20481"/>
                  </a:lnTo>
                  <a:lnTo>
                    <a:pt x="46182" y="20666"/>
                  </a:lnTo>
                  <a:lnTo>
                    <a:pt x="45967" y="20881"/>
                  </a:lnTo>
                  <a:lnTo>
                    <a:pt x="45844" y="21065"/>
                  </a:lnTo>
                  <a:lnTo>
                    <a:pt x="45691" y="21096"/>
                  </a:lnTo>
                  <a:lnTo>
                    <a:pt x="45691" y="21157"/>
                  </a:lnTo>
                  <a:lnTo>
                    <a:pt x="45353" y="21433"/>
                  </a:lnTo>
                  <a:lnTo>
                    <a:pt x="45169" y="21679"/>
                  </a:lnTo>
                  <a:lnTo>
                    <a:pt x="44985" y="21679"/>
                  </a:lnTo>
                  <a:lnTo>
                    <a:pt x="44954" y="21740"/>
                  </a:lnTo>
                  <a:lnTo>
                    <a:pt x="45015" y="21802"/>
                  </a:lnTo>
                  <a:lnTo>
                    <a:pt x="44954" y="21925"/>
                  </a:lnTo>
                  <a:lnTo>
                    <a:pt x="44678" y="22109"/>
                  </a:lnTo>
                  <a:lnTo>
                    <a:pt x="44493" y="22324"/>
                  </a:lnTo>
                  <a:lnTo>
                    <a:pt x="44186" y="22508"/>
                  </a:lnTo>
                  <a:lnTo>
                    <a:pt x="44002" y="22600"/>
                  </a:lnTo>
                  <a:lnTo>
                    <a:pt x="43910" y="22539"/>
                  </a:lnTo>
                  <a:lnTo>
                    <a:pt x="43879" y="22477"/>
                  </a:lnTo>
                  <a:lnTo>
                    <a:pt x="43756" y="22477"/>
                  </a:lnTo>
                  <a:lnTo>
                    <a:pt x="43541" y="22293"/>
                  </a:lnTo>
                  <a:lnTo>
                    <a:pt x="43511" y="22140"/>
                  </a:lnTo>
                  <a:lnTo>
                    <a:pt x="43419" y="22109"/>
                  </a:lnTo>
                  <a:lnTo>
                    <a:pt x="43296" y="22170"/>
                  </a:lnTo>
                  <a:lnTo>
                    <a:pt x="43142" y="22140"/>
                  </a:lnTo>
                  <a:lnTo>
                    <a:pt x="42989" y="22140"/>
                  </a:lnTo>
                  <a:lnTo>
                    <a:pt x="42866" y="22047"/>
                  </a:lnTo>
                  <a:lnTo>
                    <a:pt x="42743" y="22047"/>
                  </a:lnTo>
                  <a:lnTo>
                    <a:pt x="42743" y="22170"/>
                  </a:lnTo>
                  <a:lnTo>
                    <a:pt x="42804" y="22232"/>
                  </a:lnTo>
                  <a:lnTo>
                    <a:pt x="43112" y="22232"/>
                  </a:lnTo>
                  <a:lnTo>
                    <a:pt x="43050" y="22355"/>
                  </a:lnTo>
                  <a:lnTo>
                    <a:pt x="42958" y="22477"/>
                  </a:lnTo>
                  <a:lnTo>
                    <a:pt x="43019" y="22569"/>
                  </a:lnTo>
                  <a:lnTo>
                    <a:pt x="43019" y="22754"/>
                  </a:lnTo>
                  <a:lnTo>
                    <a:pt x="42958" y="22877"/>
                  </a:lnTo>
                  <a:lnTo>
                    <a:pt x="42835" y="22969"/>
                  </a:lnTo>
                  <a:lnTo>
                    <a:pt x="42743" y="23061"/>
                  </a:lnTo>
                  <a:lnTo>
                    <a:pt x="42590" y="23061"/>
                  </a:lnTo>
                  <a:lnTo>
                    <a:pt x="42497" y="23153"/>
                  </a:lnTo>
                  <a:lnTo>
                    <a:pt x="42405" y="23306"/>
                  </a:lnTo>
                  <a:lnTo>
                    <a:pt x="42282" y="23429"/>
                  </a:lnTo>
                  <a:lnTo>
                    <a:pt x="42160" y="23429"/>
                  </a:lnTo>
                  <a:lnTo>
                    <a:pt x="42160" y="23583"/>
                  </a:lnTo>
                  <a:cubicBezTo>
                    <a:pt x="42160" y="23583"/>
                    <a:pt x="42129" y="23613"/>
                    <a:pt x="42129" y="23644"/>
                  </a:cubicBezTo>
                  <a:close/>
                  <a:moveTo>
                    <a:pt x="52293" y="24381"/>
                  </a:moveTo>
                  <a:lnTo>
                    <a:pt x="52078" y="24289"/>
                  </a:lnTo>
                  <a:lnTo>
                    <a:pt x="51893" y="24228"/>
                  </a:lnTo>
                  <a:lnTo>
                    <a:pt x="51832" y="24043"/>
                  </a:lnTo>
                  <a:lnTo>
                    <a:pt x="51709" y="23982"/>
                  </a:lnTo>
                  <a:lnTo>
                    <a:pt x="51648" y="23828"/>
                  </a:lnTo>
                  <a:lnTo>
                    <a:pt x="51709" y="23613"/>
                  </a:lnTo>
                  <a:lnTo>
                    <a:pt x="51863" y="23521"/>
                  </a:lnTo>
                  <a:lnTo>
                    <a:pt x="51863" y="23399"/>
                  </a:lnTo>
                  <a:lnTo>
                    <a:pt x="51955" y="23276"/>
                  </a:lnTo>
                  <a:lnTo>
                    <a:pt x="51924" y="23153"/>
                  </a:lnTo>
                  <a:lnTo>
                    <a:pt x="51771" y="23122"/>
                  </a:lnTo>
                  <a:lnTo>
                    <a:pt x="51617" y="22999"/>
                  </a:lnTo>
                  <a:lnTo>
                    <a:pt x="51771" y="22662"/>
                  </a:lnTo>
                  <a:lnTo>
                    <a:pt x="51893" y="22662"/>
                  </a:lnTo>
                  <a:lnTo>
                    <a:pt x="51924" y="22539"/>
                  </a:lnTo>
                  <a:lnTo>
                    <a:pt x="51893" y="22385"/>
                  </a:lnTo>
                  <a:lnTo>
                    <a:pt x="52016" y="22262"/>
                  </a:lnTo>
                  <a:lnTo>
                    <a:pt x="52047" y="22047"/>
                  </a:lnTo>
                  <a:lnTo>
                    <a:pt x="52201" y="22017"/>
                  </a:lnTo>
                  <a:lnTo>
                    <a:pt x="52293" y="22109"/>
                  </a:lnTo>
                  <a:lnTo>
                    <a:pt x="52354" y="22232"/>
                  </a:lnTo>
                  <a:lnTo>
                    <a:pt x="52661" y="22355"/>
                  </a:lnTo>
                  <a:lnTo>
                    <a:pt x="52784" y="22477"/>
                  </a:lnTo>
                  <a:lnTo>
                    <a:pt x="52968" y="22508"/>
                  </a:lnTo>
                  <a:lnTo>
                    <a:pt x="53030" y="22447"/>
                  </a:lnTo>
                  <a:lnTo>
                    <a:pt x="53337" y="22539"/>
                  </a:lnTo>
                  <a:lnTo>
                    <a:pt x="53552" y="22539"/>
                  </a:lnTo>
                  <a:lnTo>
                    <a:pt x="53674" y="22631"/>
                  </a:lnTo>
                  <a:lnTo>
                    <a:pt x="53705" y="22784"/>
                  </a:lnTo>
                  <a:lnTo>
                    <a:pt x="53951" y="22907"/>
                  </a:lnTo>
                  <a:lnTo>
                    <a:pt x="54012" y="23091"/>
                  </a:lnTo>
                  <a:lnTo>
                    <a:pt x="53951" y="23276"/>
                  </a:lnTo>
                  <a:lnTo>
                    <a:pt x="53951" y="23368"/>
                  </a:lnTo>
                  <a:lnTo>
                    <a:pt x="54074" y="23460"/>
                  </a:lnTo>
                  <a:lnTo>
                    <a:pt x="54043" y="23552"/>
                  </a:lnTo>
                  <a:lnTo>
                    <a:pt x="54074" y="23706"/>
                  </a:lnTo>
                  <a:lnTo>
                    <a:pt x="54074" y="23798"/>
                  </a:lnTo>
                  <a:lnTo>
                    <a:pt x="54166" y="23982"/>
                  </a:lnTo>
                  <a:lnTo>
                    <a:pt x="54135" y="24105"/>
                  </a:lnTo>
                  <a:lnTo>
                    <a:pt x="54074" y="24228"/>
                  </a:lnTo>
                  <a:lnTo>
                    <a:pt x="54258" y="24289"/>
                  </a:lnTo>
                  <a:lnTo>
                    <a:pt x="54258" y="24350"/>
                  </a:lnTo>
                  <a:lnTo>
                    <a:pt x="54166" y="24443"/>
                  </a:lnTo>
                  <a:lnTo>
                    <a:pt x="54104" y="24535"/>
                  </a:lnTo>
                  <a:lnTo>
                    <a:pt x="53797" y="24473"/>
                  </a:lnTo>
                  <a:lnTo>
                    <a:pt x="53767" y="24412"/>
                  </a:lnTo>
                  <a:lnTo>
                    <a:pt x="53459" y="24350"/>
                  </a:lnTo>
                  <a:lnTo>
                    <a:pt x="53367" y="24258"/>
                  </a:lnTo>
                  <a:lnTo>
                    <a:pt x="53152" y="24228"/>
                  </a:lnTo>
                  <a:lnTo>
                    <a:pt x="53060" y="24228"/>
                  </a:lnTo>
                  <a:lnTo>
                    <a:pt x="52937" y="24135"/>
                  </a:lnTo>
                  <a:lnTo>
                    <a:pt x="52692" y="24197"/>
                  </a:lnTo>
                  <a:lnTo>
                    <a:pt x="52538" y="24197"/>
                  </a:lnTo>
                  <a:lnTo>
                    <a:pt x="52385" y="24350"/>
                  </a:lnTo>
                  <a:lnTo>
                    <a:pt x="52293" y="24350"/>
                  </a:lnTo>
                  <a:close/>
                  <a:moveTo>
                    <a:pt x="51341" y="24657"/>
                  </a:moveTo>
                  <a:lnTo>
                    <a:pt x="51341" y="24473"/>
                  </a:lnTo>
                  <a:lnTo>
                    <a:pt x="51402" y="24381"/>
                  </a:lnTo>
                  <a:lnTo>
                    <a:pt x="51464" y="24473"/>
                  </a:lnTo>
                  <a:lnTo>
                    <a:pt x="51464" y="24565"/>
                  </a:lnTo>
                  <a:lnTo>
                    <a:pt x="51371" y="24657"/>
                  </a:lnTo>
                  <a:close/>
                  <a:moveTo>
                    <a:pt x="51586" y="24780"/>
                  </a:moveTo>
                  <a:lnTo>
                    <a:pt x="51525" y="24688"/>
                  </a:lnTo>
                  <a:lnTo>
                    <a:pt x="51586" y="24627"/>
                  </a:lnTo>
                  <a:lnTo>
                    <a:pt x="51648" y="24627"/>
                  </a:lnTo>
                  <a:lnTo>
                    <a:pt x="51648" y="24750"/>
                  </a:lnTo>
                  <a:lnTo>
                    <a:pt x="51586" y="24780"/>
                  </a:lnTo>
                  <a:close/>
                  <a:moveTo>
                    <a:pt x="52016" y="24780"/>
                  </a:moveTo>
                  <a:lnTo>
                    <a:pt x="51893" y="24750"/>
                  </a:lnTo>
                  <a:lnTo>
                    <a:pt x="51893" y="24657"/>
                  </a:lnTo>
                  <a:lnTo>
                    <a:pt x="51955" y="24657"/>
                  </a:lnTo>
                  <a:lnTo>
                    <a:pt x="52078" y="24750"/>
                  </a:lnTo>
                  <a:lnTo>
                    <a:pt x="52016" y="24811"/>
                  </a:lnTo>
                  <a:close/>
                  <a:moveTo>
                    <a:pt x="41760" y="28311"/>
                  </a:moveTo>
                  <a:lnTo>
                    <a:pt x="41730" y="28219"/>
                  </a:lnTo>
                  <a:lnTo>
                    <a:pt x="41791" y="28158"/>
                  </a:lnTo>
                  <a:lnTo>
                    <a:pt x="41914" y="28158"/>
                  </a:lnTo>
                  <a:lnTo>
                    <a:pt x="41975" y="28189"/>
                  </a:lnTo>
                  <a:lnTo>
                    <a:pt x="41914" y="28281"/>
                  </a:lnTo>
                  <a:lnTo>
                    <a:pt x="41853" y="28281"/>
                  </a:lnTo>
                  <a:lnTo>
                    <a:pt x="41760" y="28281"/>
                  </a:lnTo>
                  <a:close/>
                  <a:moveTo>
                    <a:pt x="42252" y="29141"/>
                  </a:moveTo>
                  <a:lnTo>
                    <a:pt x="42252" y="29325"/>
                  </a:lnTo>
                  <a:lnTo>
                    <a:pt x="42344" y="29233"/>
                  </a:lnTo>
                  <a:lnTo>
                    <a:pt x="42405" y="29233"/>
                  </a:lnTo>
                  <a:lnTo>
                    <a:pt x="42405" y="29110"/>
                  </a:lnTo>
                  <a:lnTo>
                    <a:pt x="42313" y="29048"/>
                  </a:lnTo>
                  <a:lnTo>
                    <a:pt x="42252" y="29141"/>
                  </a:lnTo>
                  <a:close/>
                  <a:moveTo>
                    <a:pt x="42098" y="29141"/>
                  </a:moveTo>
                  <a:lnTo>
                    <a:pt x="42068" y="29233"/>
                  </a:lnTo>
                  <a:lnTo>
                    <a:pt x="42129" y="29325"/>
                  </a:lnTo>
                  <a:lnTo>
                    <a:pt x="42129" y="29417"/>
                  </a:lnTo>
                  <a:lnTo>
                    <a:pt x="42160" y="29448"/>
                  </a:lnTo>
                  <a:lnTo>
                    <a:pt x="42221" y="29386"/>
                  </a:lnTo>
                  <a:lnTo>
                    <a:pt x="42221" y="29171"/>
                  </a:lnTo>
                  <a:lnTo>
                    <a:pt x="42160" y="29110"/>
                  </a:lnTo>
                  <a:lnTo>
                    <a:pt x="42129" y="29141"/>
                  </a:lnTo>
                  <a:close/>
                  <a:moveTo>
                    <a:pt x="45292" y="28557"/>
                  </a:moveTo>
                  <a:lnTo>
                    <a:pt x="45230" y="28496"/>
                  </a:lnTo>
                  <a:lnTo>
                    <a:pt x="45138" y="28496"/>
                  </a:lnTo>
                  <a:lnTo>
                    <a:pt x="45046" y="28404"/>
                  </a:lnTo>
                  <a:lnTo>
                    <a:pt x="44985" y="28465"/>
                  </a:lnTo>
                  <a:lnTo>
                    <a:pt x="44892" y="28434"/>
                  </a:lnTo>
                  <a:lnTo>
                    <a:pt x="44892" y="28311"/>
                  </a:lnTo>
                  <a:lnTo>
                    <a:pt x="44831" y="28250"/>
                  </a:lnTo>
                  <a:lnTo>
                    <a:pt x="44985" y="28219"/>
                  </a:lnTo>
                  <a:lnTo>
                    <a:pt x="45015" y="28158"/>
                  </a:lnTo>
                  <a:lnTo>
                    <a:pt x="45169" y="28158"/>
                  </a:lnTo>
                  <a:lnTo>
                    <a:pt x="45261" y="28281"/>
                  </a:lnTo>
                  <a:lnTo>
                    <a:pt x="45414" y="28311"/>
                  </a:lnTo>
                  <a:lnTo>
                    <a:pt x="45445" y="28434"/>
                  </a:lnTo>
                  <a:lnTo>
                    <a:pt x="45384" y="28526"/>
                  </a:lnTo>
                  <a:lnTo>
                    <a:pt x="45292" y="28557"/>
                  </a:lnTo>
                  <a:close/>
                  <a:moveTo>
                    <a:pt x="47103" y="29294"/>
                  </a:moveTo>
                  <a:lnTo>
                    <a:pt x="46980" y="29294"/>
                  </a:lnTo>
                  <a:lnTo>
                    <a:pt x="46919" y="29141"/>
                  </a:lnTo>
                  <a:lnTo>
                    <a:pt x="47011" y="29171"/>
                  </a:lnTo>
                  <a:lnTo>
                    <a:pt x="47103" y="29171"/>
                  </a:lnTo>
                  <a:lnTo>
                    <a:pt x="47134" y="29263"/>
                  </a:lnTo>
                  <a:lnTo>
                    <a:pt x="47103" y="29294"/>
                  </a:lnTo>
                  <a:close/>
                  <a:moveTo>
                    <a:pt x="47288" y="29294"/>
                  </a:moveTo>
                  <a:lnTo>
                    <a:pt x="47410" y="29325"/>
                  </a:lnTo>
                  <a:lnTo>
                    <a:pt x="47349" y="29233"/>
                  </a:lnTo>
                  <a:close/>
                  <a:moveTo>
                    <a:pt x="47533" y="29386"/>
                  </a:moveTo>
                  <a:lnTo>
                    <a:pt x="47656" y="29386"/>
                  </a:lnTo>
                  <a:lnTo>
                    <a:pt x="47717" y="29448"/>
                  </a:lnTo>
                  <a:lnTo>
                    <a:pt x="47810" y="29448"/>
                  </a:lnTo>
                  <a:lnTo>
                    <a:pt x="47810" y="29355"/>
                  </a:lnTo>
                  <a:lnTo>
                    <a:pt x="47687" y="29294"/>
                  </a:lnTo>
                  <a:lnTo>
                    <a:pt x="47687" y="29263"/>
                  </a:lnTo>
                  <a:lnTo>
                    <a:pt x="47564" y="29263"/>
                  </a:lnTo>
                  <a:lnTo>
                    <a:pt x="47502" y="29325"/>
                  </a:lnTo>
                  <a:lnTo>
                    <a:pt x="47564" y="29355"/>
                  </a:lnTo>
                  <a:close/>
                  <a:moveTo>
                    <a:pt x="49468" y="31965"/>
                  </a:moveTo>
                  <a:lnTo>
                    <a:pt x="49468" y="31873"/>
                  </a:lnTo>
                  <a:lnTo>
                    <a:pt x="49529" y="31781"/>
                  </a:lnTo>
                  <a:lnTo>
                    <a:pt x="49498" y="31628"/>
                  </a:lnTo>
                  <a:lnTo>
                    <a:pt x="49560" y="31658"/>
                  </a:lnTo>
                  <a:lnTo>
                    <a:pt x="49652" y="31720"/>
                  </a:lnTo>
                  <a:lnTo>
                    <a:pt x="49621" y="31843"/>
                  </a:lnTo>
                  <a:lnTo>
                    <a:pt x="49590" y="31935"/>
                  </a:lnTo>
                  <a:lnTo>
                    <a:pt x="49468" y="31935"/>
                  </a:lnTo>
                  <a:close/>
                  <a:moveTo>
                    <a:pt x="49314" y="32457"/>
                  </a:moveTo>
                  <a:lnTo>
                    <a:pt x="49253" y="32273"/>
                  </a:lnTo>
                  <a:lnTo>
                    <a:pt x="49314" y="32119"/>
                  </a:lnTo>
                  <a:lnTo>
                    <a:pt x="49376" y="32180"/>
                  </a:lnTo>
                  <a:lnTo>
                    <a:pt x="49498" y="32180"/>
                  </a:lnTo>
                  <a:lnTo>
                    <a:pt x="49498" y="32273"/>
                  </a:lnTo>
                  <a:lnTo>
                    <a:pt x="49376" y="32303"/>
                  </a:lnTo>
                  <a:lnTo>
                    <a:pt x="49376" y="32395"/>
                  </a:lnTo>
                  <a:lnTo>
                    <a:pt x="49345" y="32457"/>
                  </a:lnTo>
                  <a:close/>
                  <a:moveTo>
                    <a:pt x="48178" y="29970"/>
                  </a:moveTo>
                  <a:lnTo>
                    <a:pt x="48117" y="29877"/>
                  </a:lnTo>
                  <a:lnTo>
                    <a:pt x="48178" y="29877"/>
                  </a:lnTo>
                  <a:lnTo>
                    <a:pt x="48178" y="29939"/>
                  </a:lnTo>
                  <a:close/>
                  <a:moveTo>
                    <a:pt x="47932" y="29970"/>
                  </a:moveTo>
                  <a:lnTo>
                    <a:pt x="47840" y="29847"/>
                  </a:lnTo>
                  <a:lnTo>
                    <a:pt x="47932" y="29877"/>
                  </a:lnTo>
                  <a:lnTo>
                    <a:pt x="47932" y="29939"/>
                  </a:lnTo>
                  <a:lnTo>
                    <a:pt x="47902" y="29970"/>
                  </a:lnTo>
                  <a:close/>
                  <a:moveTo>
                    <a:pt x="47994" y="30092"/>
                  </a:moveTo>
                  <a:lnTo>
                    <a:pt x="48024" y="30185"/>
                  </a:lnTo>
                  <a:lnTo>
                    <a:pt x="48117" y="30185"/>
                  </a:lnTo>
                  <a:lnTo>
                    <a:pt x="48239" y="30215"/>
                  </a:lnTo>
                  <a:lnTo>
                    <a:pt x="48239" y="30123"/>
                  </a:lnTo>
                  <a:lnTo>
                    <a:pt x="48147" y="30062"/>
                  </a:lnTo>
                  <a:lnTo>
                    <a:pt x="47994" y="30062"/>
                  </a:lnTo>
                  <a:lnTo>
                    <a:pt x="47963" y="30092"/>
                  </a:lnTo>
                  <a:close/>
                  <a:moveTo>
                    <a:pt x="49038" y="29663"/>
                  </a:moveTo>
                  <a:lnTo>
                    <a:pt x="49161" y="29693"/>
                  </a:lnTo>
                  <a:lnTo>
                    <a:pt x="49191" y="29755"/>
                  </a:lnTo>
                  <a:lnTo>
                    <a:pt x="49253" y="29816"/>
                  </a:lnTo>
                  <a:lnTo>
                    <a:pt x="49222" y="29908"/>
                  </a:lnTo>
                  <a:lnTo>
                    <a:pt x="49253" y="29970"/>
                  </a:lnTo>
                  <a:lnTo>
                    <a:pt x="49345" y="29939"/>
                  </a:lnTo>
                  <a:lnTo>
                    <a:pt x="49345" y="29816"/>
                  </a:lnTo>
                  <a:lnTo>
                    <a:pt x="49468" y="29877"/>
                  </a:lnTo>
                  <a:lnTo>
                    <a:pt x="49590" y="29847"/>
                  </a:lnTo>
                  <a:lnTo>
                    <a:pt x="49652" y="29847"/>
                  </a:lnTo>
                  <a:lnTo>
                    <a:pt x="49713" y="29755"/>
                  </a:lnTo>
                  <a:lnTo>
                    <a:pt x="49652" y="29632"/>
                  </a:lnTo>
                  <a:lnTo>
                    <a:pt x="49437" y="29601"/>
                  </a:lnTo>
                  <a:lnTo>
                    <a:pt x="49314" y="29478"/>
                  </a:lnTo>
                  <a:lnTo>
                    <a:pt x="49191" y="29478"/>
                  </a:lnTo>
                  <a:lnTo>
                    <a:pt x="49191" y="29540"/>
                  </a:lnTo>
                  <a:cubicBezTo>
                    <a:pt x="49130" y="29570"/>
                    <a:pt x="49099" y="29601"/>
                    <a:pt x="49038" y="29632"/>
                  </a:cubicBezTo>
                  <a:close/>
                  <a:moveTo>
                    <a:pt x="50911" y="29540"/>
                  </a:moveTo>
                  <a:lnTo>
                    <a:pt x="50942" y="29417"/>
                  </a:lnTo>
                  <a:lnTo>
                    <a:pt x="51003" y="29386"/>
                  </a:lnTo>
                  <a:lnTo>
                    <a:pt x="50972" y="29509"/>
                  </a:lnTo>
                  <a:lnTo>
                    <a:pt x="50911" y="29509"/>
                  </a:lnTo>
                  <a:close/>
                  <a:moveTo>
                    <a:pt x="50266" y="30307"/>
                  </a:moveTo>
                  <a:lnTo>
                    <a:pt x="50358" y="30185"/>
                  </a:lnTo>
                  <a:lnTo>
                    <a:pt x="50450" y="30062"/>
                  </a:lnTo>
                  <a:lnTo>
                    <a:pt x="50573" y="30062"/>
                  </a:lnTo>
                  <a:lnTo>
                    <a:pt x="50634" y="29939"/>
                  </a:lnTo>
                  <a:lnTo>
                    <a:pt x="50696" y="29939"/>
                  </a:lnTo>
                  <a:lnTo>
                    <a:pt x="50757" y="30031"/>
                  </a:lnTo>
                  <a:lnTo>
                    <a:pt x="50757" y="30092"/>
                  </a:lnTo>
                  <a:lnTo>
                    <a:pt x="50604" y="30185"/>
                  </a:lnTo>
                  <a:lnTo>
                    <a:pt x="50481" y="30277"/>
                  </a:lnTo>
                  <a:lnTo>
                    <a:pt x="50358" y="30277"/>
                  </a:lnTo>
                  <a:lnTo>
                    <a:pt x="50266" y="30307"/>
                  </a:lnTo>
                  <a:close/>
                  <a:moveTo>
                    <a:pt x="49652" y="31321"/>
                  </a:moveTo>
                  <a:lnTo>
                    <a:pt x="49959" y="31044"/>
                  </a:lnTo>
                  <a:lnTo>
                    <a:pt x="50020" y="30952"/>
                  </a:lnTo>
                  <a:lnTo>
                    <a:pt x="50112" y="30952"/>
                  </a:lnTo>
                  <a:lnTo>
                    <a:pt x="50266" y="30829"/>
                  </a:lnTo>
                  <a:lnTo>
                    <a:pt x="50389" y="30707"/>
                  </a:lnTo>
                  <a:lnTo>
                    <a:pt x="50389" y="30553"/>
                  </a:lnTo>
                  <a:lnTo>
                    <a:pt x="50327" y="30522"/>
                  </a:lnTo>
                  <a:lnTo>
                    <a:pt x="50205" y="30553"/>
                  </a:lnTo>
                  <a:lnTo>
                    <a:pt x="50174" y="30676"/>
                  </a:lnTo>
                  <a:lnTo>
                    <a:pt x="50082" y="30676"/>
                  </a:lnTo>
                  <a:lnTo>
                    <a:pt x="49928" y="30829"/>
                  </a:lnTo>
                  <a:lnTo>
                    <a:pt x="49805" y="30891"/>
                  </a:lnTo>
                  <a:lnTo>
                    <a:pt x="49590" y="30891"/>
                  </a:lnTo>
                  <a:lnTo>
                    <a:pt x="49468" y="30952"/>
                  </a:lnTo>
                  <a:lnTo>
                    <a:pt x="49406" y="31075"/>
                  </a:lnTo>
                  <a:lnTo>
                    <a:pt x="49314" y="31167"/>
                  </a:lnTo>
                  <a:lnTo>
                    <a:pt x="49345" y="31351"/>
                  </a:lnTo>
                  <a:lnTo>
                    <a:pt x="49406" y="31321"/>
                  </a:lnTo>
                  <a:lnTo>
                    <a:pt x="49560" y="31351"/>
                  </a:lnTo>
                  <a:close/>
                  <a:moveTo>
                    <a:pt x="50972" y="31167"/>
                  </a:moveTo>
                  <a:lnTo>
                    <a:pt x="50942" y="30921"/>
                  </a:lnTo>
                  <a:lnTo>
                    <a:pt x="51003" y="30860"/>
                  </a:lnTo>
                  <a:lnTo>
                    <a:pt x="51095" y="30676"/>
                  </a:lnTo>
                  <a:lnTo>
                    <a:pt x="51187" y="30676"/>
                  </a:lnTo>
                  <a:lnTo>
                    <a:pt x="51371" y="30676"/>
                  </a:lnTo>
                  <a:lnTo>
                    <a:pt x="51371" y="30860"/>
                  </a:lnTo>
                  <a:lnTo>
                    <a:pt x="51310" y="30983"/>
                  </a:lnTo>
                  <a:lnTo>
                    <a:pt x="51218" y="30983"/>
                  </a:lnTo>
                  <a:lnTo>
                    <a:pt x="51126" y="31136"/>
                  </a:lnTo>
                  <a:lnTo>
                    <a:pt x="50972" y="31106"/>
                  </a:lnTo>
                  <a:close/>
                  <a:moveTo>
                    <a:pt x="52047" y="32518"/>
                  </a:moveTo>
                  <a:lnTo>
                    <a:pt x="52016" y="32273"/>
                  </a:lnTo>
                  <a:lnTo>
                    <a:pt x="52047" y="32058"/>
                  </a:lnTo>
                  <a:lnTo>
                    <a:pt x="51986" y="31904"/>
                  </a:lnTo>
                  <a:lnTo>
                    <a:pt x="51893" y="31935"/>
                  </a:lnTo>
                  <a:lnTo>
                    <a:pt x="51893" y="32088"/>
                  </a:lnTo>
                  <a:lnTo>
                    <a:pt x="51801" y="32242"/>
                  </a:lnTo>
                  <a:lnTo>
                    <a:pt x="51832" y="32395"/>
                  </a:lnTo>
                  <a:lnTo>
                    <a:pt x="51893" y="32487"/>
                  </a:lnTo>
                  <a:lnTo>
                    <a:pt x="51924" y="32610"/>
                  </a:lnTo>
                  <a:lnTo>
                    <a:pt x="52016" y="32549"/>
                  </a:lnTo>
                  <a:lnTo>
                    <a:pt x="52078" y="32518"/>
                  </a:lnTo>
                  <a:close/>
                  <a:moveTo>
                    <a:pt x="52201" y="32395"/>
                  </a:moveTo>
                  <a:lnTo>
                    <a:pt x="52139" y="32273"/>
                  </a:lnTo>
                  <a:lnTo>
                    <a:pt x="52201" y="32058"/>
                  </a:lnTo>
                  <a:lnTo>
                    <a:pt x="52231" y="32242"/>
                  </a:lnTo>
                  <a:lnTo>
                    <a:pt x="52293" y="32334"/>
                  </a:lnTo>
                  <a:lnTo>
                    <a:pt x="52231" y="32395"/>
                  </a:lnTo>
                  <a:lnTo>
                    <a:pt x="52201" y="32395"/>
                  </a:lnTo>
                  <a:close/>
                  <a:moveTo>
                    <a:pt x="52415" y="32733"/>
                  </a:moveTo>
                  <a:lnTo>
                    <a:pt x="52354" y="32641"/>
                  </a:lnTo>
                  <a:lnTo>
                    <a:pt x="52415" y="32518"/>
                  </a:lnTo>
                  <a:lnTo>
                    <a:pt x="52446" y="32549"/>
                  </a:lnTo>
                  <a:lnTo>
                    <a:pt x="52446" y="32672"/>
                  </a:lnTo>
                  <a:lnTo>
                    <a:pt x="52415" y="32733"/>
                  </a:lnTo>
                  <a:close/>
                  <a:moveTo>
                    <a:pt x="51863" y="33071"/>
                  </a:moveTo>
                  <a:lnTo>
                    <a:pt x="51832" y="33132"/>
                  </a:lnTo>
                  <a:lnTo>
                    <a:pt x="51893" y="33286"/>
                  </a:lnTo>
                  <a:lnTo>
                    <a:pt x="51924" y="33470"/>
                  </a:lnTo>
                  <a:lnTo>
                    <a:pt x="51986" y="33531"/>
                  </a:lnTo>
                  <a:lnTo>
                    <a:pt x="52078" y="33470"/>
                  </a:lnTo>
                  <a:lnTo>
                    <a:pt x="52231" y="33531"/>
                  </a:lnTo>
                  <a:lnTo>
                    <a:pt x="52293" y="33562"/>
                  </a:lnTo>
                  <a:lnTo>
                    <a:pt x="52446" y="33531"/>
                  </a:lnTo>
                  <a:lnTo>
                    <a:pt x="52600" y="33593"/>
                  </a:lnTo>
                  <a:lnTo>
                    <a:pt x="52630" y="33470"/>
                  </a:lnTo>
                  <a:lnTo>
                    <a:pt x="52600" y="33378"/>
                  </a:lnTo>
                  <a:lnTo>
                    <a:pt x="52600" y="33224"/>
                  </a:lnTo>
                  <a:lnTo>
                    <a:pt x="52446" y="33224"/>
                  </a:lnTo>
                  <a:lnTo>
                    <a:pt x="52354" y="33102"/>
                  </a:lnTo>
                  <a:lnTo>
                    <a:pt x="52231" y="33102"/>
                  </a:lnTo>
                  <a:lnTo>
                    <a:pt x="52170" y="33132"/>
                  </a:lnTo>
                  <a:lnTo>
                    <a:pt x="52170" y="33040"/>
                  </a:lnTo>
                  <a:lnTo>
                    <a:pt x="52170" y="32948"/>
                  </a:lnTo>
                  <a:lnTo>
                    <a:pt x="52108" y="32979"/>
                  </a:lnTo>
                  <a:lnTo>
                    <a:pt x="52047" y="33071"/>
                  </a:lnTo>
                  <a:lnTo>
                    <a:pt x="51986" y="33071"/>
                  </a:lnTo>
                  <a:close/>
                  <a:moveTo>
                    <a:pt x="47533" y="39151"/>
                  </a:moveTo>
                  <a:lnTo>
                    <a:pt x="47717" y="39151"/>
                  </a:lnTo>
                  <a:lnTo>
                    <a:pt x="47779" y="39120"/>
                  </a:lnTo>
                  <a:lnTo>
                    <a:pt x="47687" y="39059"/>
                  </a:lnTo>
                  <a:lnTo>
                    <a:pt x="47595" y="39059"/>
                  </a:lnTo>
                  <a:lnTo>
                    <a:pt x="47533" y="39120"/>
                  </a:lnTo>
                  <a:close/>
                  <a:moveTo>
                    <a:pt x="45107" y="35128"/>
                  </a:moveTo>
                  <a:lnTo>
                    <a:pt x="45230" y="35220"/>
                  </a:lnTo>
                  <a:lnTo>
                    <a:pt x="45322" y="35251"/>
                  </a:lnTo>
                  <a:lnTo>
                    <a:pt x="45322" y="35190"/>
                  </a:lnTo>
                  <a:lnTo>
                    <a:pt x="45230" y="35097"/>
                  </a:lnTo>
                  <a:lnTo>
                    <a:pt x="45138" y="35097"/>
                  </a:lnTo>
                  <a:lnTo>
                    <a:pt x="45107" y="35128"/>
                  </a:lnTo>
                  <a:close/>
                  <a:moveTo>
                    <a:pt x="44585" y="36049"/>
                  </a:moveTo>
                  <a:lnTo>
                    <a:pt x="44585" y="35927"/>
                  </a:lnTo>
                  <a:lnTo>
                    <a:pt x="44493" y="35834"/>
                  </a:lnTo>
                  <a:lnTo>
                    <a:pt x="44340" y="35742"/>
                  </a:lnTo>
                  <a:lnTo>
                    <a:pt x="44340" y="35650"/>
                  </a:lnTo>
                  <a:lnTo>
                    <a:pt x="44309" y="35497"/>
                  </a:lnTo>
                  <a:lnTo>
                    <a:pt x="44217" y="35435"/>
                  </a:lnTo>
                  <a:lnTo>
                    <a:pt x="44217" y="35220"/>
                  </a:lnTo>
                  <a:lnTo>
                    <a:pt x="44248" y="35159"/>
                  </a:lnTo>
                  <a:lnTo>
                    <a:pt x="44309" y="35312"/>
                  </a:lnTo>
                  <a:lnTo>
                    <a:pt x="44463" y="35374"/>
                  </a:lnTo>
                  <a:lnTo>
                    <a:pt x="44493" y="35466"/>
                  </a:lnTo>
                  <a:lnTo>
                    <a:pt x="44585" y="35558"/>
                  </a:lnTo>
                  <a:lnTo>
                    <a:pt x="44585" y="35804"/>
                  </a:lnTo>
                  <a:lnTo>
                    <a:pt x="44739" y="35865"/>
                  </a:lnTo>
                  <a:lnTo>
                    <a:pt x="44862" y="35865"/>
                  </a:lnTo>
                  <a:lnTo>
                    <a:pt x="44831" y="36049"/>
                  </a:lnTo>
                  <a:lnTo>
                    <a:pt x="44678" y="36019"/>
                  </a:lnTo>
                  <a:lnTo>
                    <a:pt x="44555" y="36049"/>
                  </a:lnTo>
                  <a:close/>
                  <a:moveTo>
                    <a:pt x="43603" y="35988"/>
                  </a:moveTo>
                  <a:lnTo>
                    <a:pt x="43603" y="35834"/>
                  </a:lnTo>
                  <a:lnTo>
                    <a:pt x="43572" y="35773"/>
                  </a:lnTo>
                  <a:lnTo>
                    <a:pt x="43603" y="35650"/>
                  </a:lnTo>
                  <a:lnTo>
                    <a:pt x="43603" y="35435"/>
                  </a:lnTo>
                  <a:lnTo>
                    <a:pt x="43664" y="35312"/>
                  </a:lnTo>
                  <a:lnTo>
                    <a:pt x="43756" y="35312"/>
                  </a:lnTo>
                  <a:lnTo>
                    <a:pt x="43787" y="35435"/>
                  </a:lnTo>
                  <a:lnTo>
                    <a:pt x="43726" y="35497"/>
                  </a:lnTo>
                  <a:lnTo>
                    <a:pt x="43726" y="35589"/>
                  </a:lnTo>
                  <a:lnTo>
                    <a:pt x="43787" y="35712"/>
                  </a:lnTo>
                  <a:lnTo>
                    <a:pt x="43695" y="35957"/>
                  </a:lnTo>
                  <a:lnTo>
                    <a:pt x="43603" y="35988"/>
                  </a:lnTo>
                  <a:close/>
                  <a:moveTo>
                    <a:pt x="43541" y="32088"/>
                  </a:moveTo>
                  <a:lnTo>
                    <a:pt x="43541" y="32242"/>
                  </a:lnTo>
                  <a:lnTo>
                    <a:pt x="43603" y="32273"/>
                  </a:lnTo>
                  <a:lnTo>
                    <a:pt x="43726" y="32273"/>
                  </a:lnTo>
                  <a:lnTo>
                    <a:pt x="43818" y="32180"/>
                  </a:lnTo>
                  <a:lnTo>
                    <a:pt x="43818" y="32088"/>
                  </a:lnTo>
                  <a:lnTo>
                    <a:pt x="43664" y="32088"/>
                  </a:lnTo>
                  <a:close/>
                  <a:moveTo>
                    <a:pt x="43572" y="32027"/>
                  </a:moveTo>
                  <a:lnTo>
                    <a:pt x="43664" y="31873"/>
                  </a:lnTo>
                  <a:lnTo>
                    <a:pt x="43664" y="31720"/>
                  </a:lnTo>
                  <a:lnTo>
                    <a:pt x="43848" y="31536"/>
                  </a:lnTo>
                  <a:lnTo>
                    <a:pt x="43941" y="31443"/>
                  </a:lnTo>
                  <a:lnTo>
                    <a:pt x="43971" y="31505"/>
                  </a:lnTo>
                  <a:lnTo>
                    <a:pt x="43971" y="31658"/>
                  </a:lnTo>
                  <a:lnTo>
                    <a:pt x="43941" y="31843"/>
                  </a:lnTo>
                  <a:lnTo>
                    <a:pt x="43941" y="31996"/>
                  </a:lnTo>
                  <a:lnTo>
                    <a:pt x="43787" y="32027"/>
                  </a:lnTo>
                  <a:lnTo>
                    <a:pt x="43572" y="32027"/>
                  </a:lnTo>
                  <a:close/>
                  <a:moveTo>
                    <a:pt x="35650" y="30369"/>
                  </a:moveTo>
                  <a:lnTo>
                    <a:pt x="35742" y="30307"/>
                  </a:lnTo>
                  <a:lnTo>
                    <a:pt x="35742" y="30185"/>
                  </a:lnTo>
                  <a:lnTo>
                    <a:pt x="35589" y="30185"/>
                  </a:lnTo>
                  <a:lnTo>
                    <a:pt x="35589" y="30307"/>
                  </a:lnTo>
                  <a:lnTo>
                    <a:pt x="35619" y="30369"/>
                  </a:lnTo>
                  <a:close/>
                  <a:moveTo>
                    <a:pt x="28864" y="28496"/>
                  </a:moveTo>
                  <a:lnTo>
                    <a:pt x="28956" y="28404"/>
                  </a:lnTo>
                  <a:lnTo>
                    <a:pt x="29079" y="28404"/>
                  </a:lnTo>
                  <a:lnTo>
                    <a:pt x="28987" y="28465"/>
                  </a:lnTo>
                  <a:lnTo>
                    <a:pt x="28864" y="28465"/>
                  </a:lnTo>
                  <a:close/>
                  <a:moveTo>
                    <a:pt x="28342" y="28711"/>
                  </a:moveTo>
                  <a:lnTo>
                    <a:pt x="28495" y="28711"/>
                  </a:lnTo>
                  <a:lnTo>
                    <a:pt x="28495" y="28649"/>
                  </a:lnTo>
                  <a:lnTo>
                    <a:pt x="28373" y="28619"/>
                  </a:lnTo>
                  <a:lnTo>
                    <a:pt x="28342" y="28711"/>
                  </a:lnTo>
                  <a:close/>
                  <a:moveTo>
                    <a:pt x="28557" y="29325"/>
                  </a:moveTo>
                  <a:lnTo>
                    <a:pt x="28557" y="29202"/>
                  </a:lnTo>
                  <a:lnTo>
                    <a:pt x="28618" y="29171"/>
                  </a:lnTo>
                  <a:lnTo>
                    <a:pt x="28649" y="29325"/>
                  </a:lnTo>
                  <a:lnTo>
                    <a:pt x="28588" y="29325"/>
                  </a:lnTo>
                  <a:close/>
                  <a:moveTo>
                    <a:pt x="28557" y="29386"/>
                  </a:moveTo>
                  <a:lnTo>
                    <a:pt x="28465" y="29171"/>
                  </a:lnTo>
                  <a:lnTo>
                    <a:pt x="28434" y="29263"/>
                  </a:lnTo>
                  <a:lnTo>
                    <a:pt x="28495" y="29325"/>
                  </a:lnTo>
                  <a:close/>
                  <a:moveTo>
                    <a:pt x="28833" y="29755"/>
                  </a:moveTo>
                  <a:lnTo>
                    <a:pt x="28895" y="29970"/>
                  </a:lnTo>
                  <a:lnTo>
                    <a:pt x="28956" y="30000"/>
                  </a:lnTo>
                  <a:lnTo>
                    <a:pt x="29079" y="29847"/>
                  </a:lnTo>
                  <a:lnTo>
                    <a:pt x="29048" y="29785"/>
                  </a:lnTo>
                  <a:lnTo>
                    <a:pt x="29110" y="29693"/>
                  </a:lnTo>
                  <a:lnTo>
                    <a:pt x="29017" y="29693"/>
                  </a:lnTo>
                  <a:lnTo>
                    <a:pt x="28956" y="29816"/>
                  </a:lnTo>
                  <a:lnTo>
                    <a:pt x="28925" y="29755"/>
                  </a:lnTo>
                  <a:close/>
                  <a:moveTo>
                    <a:pt x="28618" y="30768"/>
                  </a:moveTo>
                  <a:lnTo>
                    <a:pt x="28557" y="30492"/>
                  </a:lnTo>
                  <a:lnTo>
                    <a:pt x="28618" y="30399"/>
                  </a:lnTo>
                  <a:lnTo>
                    <a:pt x="28618" y="30277"/>
                  </a:lnTo>
                  <a:lnTo>
                    <a:pt x="28741" y="30092"/>
                  </a:lnTo>
                  <a:lnTo>
                    <a:pt x="28803" y="30185"/>
                  </a:lnTo>
                  <a:lnTo>
                    <a:pt x="28741" y="30307"/>
                  </a:lnTo>
                  <a:lnTo>
                    <a:pt x="28803" y="30369"/>
                  </a:lnTo>
                  <a:lnTo>
                    <a:pt x="28772" y="30461"/>
                  </a:lnTo>
                  <a:lnTo>
                    <a:pt x="28803" y="30553"/>
                  </a:lnTo>
                  <a:lnTo>
                    <a:pt x="28710" y="30614"/>
                  </a:lnTo>
                  <a:lnTo>
                    <a:pt x="28680" y="30707"/>
                  </a:lnTo>
                  <a:lnTo>
                    <a:pt x="28588" y="30768"/>
                  </a:lnTo>
                  <a:close/>
                  <a:moveTo>
                    <a:pt x="34759" y="26991"/>
                  </a:moveTo>
                  <a:lnTo>
                    <a:pt x="34759" y="26930"/>
                  </a:lnTo>
                  <a:lnTo>
                    <a:pt x="34790" y="26868"/>
                  </a:lnTo>
                  <a:lnTo>
                    <a:pt x="34821" y="26930"/>
                  </a:lnTo>
                  <a:lnTo>
                    <a:pt x="34790" y="27022"/>
                  </a:lnTo>
                  <a:lnTo>
                    <a:pt x="34759" y="26991"/>
                  </a:lnTo>
                  <a:close/>
                  <a:moveTo>
                    <a:pt x="36786" y="25763"/>
                  </a:moveTo>
                  <a:lnTo>
                    <a:pt x="36755" y="25548"/>
                  </a:lnTo>
                  <a:lnTo>
                    <a:pt x="36725" y="25487"/>
                  </a:lnTo>
                  <a:lnTo>
                    <a:pt x="36755" y="25272"/>
                  </a:lnTo>
                  <a:lnTo>
                    <a:pt x="36848" y="25241"/>
                  </a:lnTo>
                  <a:lnTo>
                    <a:pt x="36909" y="25302"/>
                  </a:lnTo>
                  <a:lnTo>
                    <a:pt x="36909" y="25394"/>
                  </a:lnTo>
                  <a:lnTo>
                    <a:pt x="36970" y="25487"/>
                  </a:lnTo>
                  <a:lnTo>
                    <a:pt x="36909" y="25579"/>
                  </a:lnTo>
                  <a:lnTo>
                    <a:pt x="36909" y="25732"/>
                  </a:lnTo>
                  <a:lnTo>
                    <a:pt x="36817" y="25732"/>
                  </a:lnTo>
                  <a:close/>
                  <a:moveTo>
                    <a:pt x="34483" y="28250"/>
                  </a:moveTo>
                  <a:lnTo>
                    <a:pt x="34483" y="28189"/>
                  </a:lnTo>
                  <a:lnTo>
                    <a:pt x="34452" y="28097"/>
                  </a:lnTo>
                  <a:lnTo>
                    <a:pt x="34575" y="27974"/>
                  </a:lnTo>
                  <a:lnTo>
                    <a:pt x="34575" y="27912"/>
                  </a:lnTo>
                  <a:lnTo>
                    <a:pt x="34637" y="27820"/>
                  </a:lnTo>
                  <a:lnTo>
                    <a:pt x="34637" y="27697"/>
                  </a:lnTo>
                  <a:lnTo>
                    <a:pt x="34514" y="27697"/>
                  </a:lnTo>
                  <a:lnTo>
                    <a:pt x="34483" y="27575"/>
                  </a:lnTo>
                  <a:lnTo>
                    <a:pt x="34545" y="27452"/>
                  </a:lnTo>
                  <a:lnTo>
                    <a:pt x="34667" y="27421"/>
                  </a:lnTo>
                  <a:lnTo>
                    <a:pt x="34667" y="27267"/>
                  </a:lnTo>
                  <a:lnTo>
                    <a:pt x="34514" y="27175"/>
                  </a:lnTo>
                  <a:lnTo>
                    <a:pt x="34391" y="27206"/>
                  </a:lnTo>
                  <a:lnTo>
                    <a:pt x="34391" y="27329"/>
                  </a:lnTo>
                  <a:lnTo>
                    <a:pt x="34330" y="27390"/>
                  </a:lnTo>
                  <a:lnTo>
                    <a:pt x="34237" y="27329"/>
                  </a:lnTo>
                  <a:lnTo>
                    <a:pt x="34053" y="27329"/>
                  </a:lnTo>
                  <a:lnTo>
                    <a:pt x="33838" y="27513"/>
                  </a:lnTo>
                  <a:lnTo>
                    <a:pt x="33685" y="27636"/>
                  </a:lnTo>
                  <a:lnTo>
                    <a:pt x="33685" y="27544"/>
                  </a:lnTo>
                  <a:lnTo>
                    <a:pt x="33869" y="27452"/>
                  </a:lnTo>
                  <a:lnTo>
                    <a:pt x="33961" y="27329"/>
                  </a:lnTo>
                  <a:lnTo>
                    <a:pt x="33961" y="27145"/>
                  </a:lnTo>
                  <a:lnTo>
                    <a:pt x="33900" y="27237"/>
                  </a:lnTo>
                  <a:lnTo>
                    <a:pt x="33838" y="27206"/>
                  </a:lnTo>
                  <a:lnTo>
                    <a:pt x="33838" y="27083"/>
                  </a:lnTo>
                  <a:lnTo>
                    <a:pt x="33961" y="26991"/>
                  </a:lnTo>
                  <a:lnTo>
                    <a:pt x="33869" y="26776"/>
                  </a:lnTo>
                  <a:lnTo>
                    <a:pt x="33961" y="26653"/>
                  </a:lnTo>
                  <a:lnTo>
                    <a:pt x="34053" y="26653"/>
                  </a:lnTo>
                  <a:lnTo>
                    <a:pt x="34053" y="26745"/>
                  </a:lnTo>
                  <a:lnTo>
                    <a:pt x="34115" y="26960"/>
                  </a:lnTo>
                  <a:lnTo>
                    <a:pt x="34207" y="27083"/>
                  </a:lnTo>
                  <a:lnTo>
                    <a:pt x="34299" y="27053"/>
                  </a:lnTo>
                  <a:lnTo>
                    <a:pt x="34452" y="27053"/>
                  </a:lnTo>
                  <a:lnTo>
                    <a:pt x="34545" y="26838"/>
                  </a:lnTo>
                  <a:lnTo>
                    <a:pt x="34452" y="26776"/>
                  </a:lnTo>
                  <a:lnTo>
                    <a:pt x="34452" y="26715"/>
                  </a:lnTo>
                  <a:lnTo>
                    <a:pt x="34575" y="26715"/>
                  </a:lnTo>
                  <a:lnTo>
                    <a:pt x="34606" y="26776"/>
                  </a:lnTo>
                  <a:lnTo>
                    <a:pt x="34698" y="26745"/>
                  </a:lnTo>
                  <a:lnTo>
                    <a:pt x="34821" y="26623"/>
                  </a:lnTo>
                  <a:lnTo>
                    <a:pt x="34882" y="26438"/>
                  </a:lnTo>
                  <a:lnTo>
                    <a:pt x="34913" y="26592"/>
                  </a:lnTo>
                  <a:lnTo>
                    <a:pt x="34974" y="26592"/>
                  </a:lnTo>
                  <a:lnTo>
                    <a:pt x="35128" y="26469"/>
                  </a:lnTo>
                  <a:lnTo>
                    <a:pt x="35005" y="26715"/>
                  </a:lnTo>
                  <a:lnTo>
                    <a:pt x="35005" y="26930"/>
                  </a:lnTo>
                  <a:lnTo>
                    <a:pt x="35067" y="26899"/>
                  </a:lnTo>
                  <a:lnTo>
                    <a:pt x="35128" y="26930"/>
                  </a:lnTo>
                  <a:lnTo>
                    <a:pt x="35067" y="27083"/>
                  </a:lnTo>
                  <a:lnTo>
                    <a:pt x="35159" y="27083"/>
                  </a:lnTo>
                  <a:lnTo>
                    <a:pt x="35220" y="26899"/>
                  </a:lnTo>
                  <a:lnTo>
                    <a:pt x="35312" y="26838"/>
                  </a:lnTo>
                  <a:lnTo>
                    <a:pt x="35435" y="26592"/>
                  </a:lnTo>
                  <a:lnTo>
                    <a:pt x="35558" y="26561"/>
                  </a:lnTo>
                  <a:lnTo>
                    <a:pt x="35496" y="26715"/>
                  </a:lnTo>
                  <a:lnTo>
                    <a:pt x="35374" y="26868"/>
                  </a:lnTo>
                  <a:lnTo>
                    <a:pt x="35404" y="27145"/>
                  </a:lnTo>
                  <a:lnTo>
                    <a:pt x="35527" y="27145"/>
                  </a:lnTo>
                  <a:lnTo>
                    <a:pt x="35619" y="27206"/>
                  </a:lnTo>
                  <a:lnTo>
                    <a:pt x="35711" y="27083"/>
                  </a:lnTo>
                  <a:lnTo>
                    <a:pt x="35896" y="26930"/>
                  </a:lnTo>
                  <a:lnTo>
                    <a:pt x="35957" y="26684"/>
                  </a:lnTo>
                  <a:lnTo>
                    <a:pt x="36018" y="26531"/>
                  </a:lnTo>
                  <a:lnTo>
                    <a:pt x="35988" y="26346"/>
                  </a:lnTo>
                  <a:lnTo>
                    <a:pt x="36049" y="26254"/>
                  </a:lnTo>
                  <a:lnTo>
                    <a:pt x="36018" y="26193"/>
                  </a:lnTo>
                  <a:lnTo>
                    <a:pt x="35926" y="26193"/>
                  </a:lnTo>
                  <a:lnTo>
                    <a:pt x="35834" y="26131"/>
                  </a:lnTo>
                  <a:lnTo>
                    <a:pt x="35742" y="26223"/>
                  </a:lnTo>
                  <a:lnTo>
                    <a:pt x="35742" y="26039"/>
                  </a:lnTo>
                  <a:lnTo>
                    <a:pt x="35804" y="25978"/>
                  </a:lnTo>
                  <a:lnTo>
                    <a:pt x="35773" y="25916"/>
                  </a:lnTo>
                  <a:lnTo>
                    <a:pt x="35619" y="25916"/>
                  </a:lnTo>
                  <a:lnTo>
                    <a:pt x="35589" y="25824"/>
                  </a:lnTo>
                  <a:lnTo>
                    <a:pt x="35435" y="25701"/>
                  </a:lnTo>
                  <a:lnTo>
                    <a:pt x="35435" y="25579"/>
                  </a:lnTo>
                  <a:lnTo>
                    <a:pt x="35312" y="25333"/>
                  </a:lnTo>
                  <a:lnTo>
                    <a:pt x="35312" y="25118"/>
                  </a:lnTo>
                  <a:lnTo>
                    <a:pt x="35374" y="24965"/>
                  </a:lnTo>
                  <a:lnTo>
                    <a:pt x="35312" y="24719"/>
                  </a:lnTo>
                  <a:lnTo>
                    <a:pt x="35220" y="24903"/>
                  </a:lnTo>
                  <a:lnTo>
                    <a:pt x="35220" y="25057"/>
                  </a:lnTo>
                  <a:lnTo>
                    <a:pt x="35097" y="24903"/>
                  </a:lnTo>
                  <a:lnTo>
                    <a:pt x="34913" y="24811"/>
                  </a:lnTo>
                  <a:lnTo>
                    <a:pt x="34852" y="24473"/>
                  </a:lnTo>
                  <a:lnTo>
                    <a:pt x="34759" y="24412"/>
                  </a:lnTo>
                  <a:lnTo>
                    <a:pt x="34729" y="24135"/>
                  </a:lnTo>
                  <a:lnTo>
                    <a:pt x="34606" y="23982"/>
                  </a:lnTo>
                  <a:lnTo>
                    <a:pt x="34606" y="23828"/>
                  </a:lnTo>
                  <a:lnTo>
                    <a:pt x="34575" y="23706"/>
                  </a:lnTo>
                  <a:lnTo>
                    <a:pt x="34575" y="23613"/>
                  </a:lnTo>
                  <a:lnTo>
                    <a:pt x="34729" y="23613"/>
                  </a:lnTo>
                  <a:lnTo>
                    <a:pt x="34790" y="23429"/>
                  </a:lnTo>
                  <a:lnTo>
                    <a:pt x="34913" y="23429"/>
                  </a:lnTo>
                  <a:lnTo>
                    <a:pt x="34944" y="23491"/>
                  </a:lnTo>
                  <a:lnTo>
                    <a:pt x="35036" y="23399"/>
                  </a:lnTo>
                  <a:lnTo>
                    <a:pt x="35036" y="23276"/>
                  </a:lnTo>
                  <a:lnTo>
                    <a:pt x="35189" y="22938"/>
                  </a:lnTo>
                  <a:lnTo>
                    <a:pt x="35189" y="22723"/>
                  </a:lnTo>
                  <a:lnTo>
                    <a:pt x="35220" y="22631"/>
                  </a:lnTo>
                  <a:lnTo>
                    <a:pt x="35097" y="22355"/>
                  </a:lnTo>
                  <a:lnTo>
                    <a:pt x="35159" y="22170"/>
                  </a:lnTo>
                  <a:lnTo>
                    <a:pt x="35251" y="22170"/>
                  </a:lnTo>
                  <a:lnTo>
                    <a:pt x="35251" y="21955"/>
                  </a:lnTo>
                  <a:lnTo>
                    <a:pt x="35435" y="21710"/>
                  </a:lnTo>
                  <a:lnTo>
                    <a:pt x="35435" y="21587"/>
                  </a:lnTo>
                  <a:lnTo>
                    <a:pt x="35527" y="21464"/>
                  </a:lnTo>
                  <a:lnTo>
                    <a:pt x="35527" y="21157"/>
                  </a:lnTo>
                  <a:lnTo>
                    <a:pt x="35619" y="21126"/>
                  </a:lnTo>
                  <a:lnTo>
                    <a:pt x="35619" y="20973"/>
                  </a:lnTo>
                  <a:lnTo>
                    <a:pt x="35804" y="20758"/>
                  </a:lnTo>
                  <a:lnTo>
                    <a:pt x="35804" y="20574"/>
                  </a:lnTo>
                  <a:lnTo>
                    <a:pt x="35804" y="20481"/>
                  </a:lnTo>
                  <a:lnTo>
                    <a:pt x="35926" y="20451"/>
                  </a:lnTo>
                  <a:lnTo>
                    <a:pt x="35926" y="20267"/>
                  </a:lnTo>
                  <a:lnTo>
                    <a:pt x="35834" y="20113"/>
                  </a:lnTo>
                  <a:lnTo>
                    <a:pt x="35865" y="19990"/>
                  </a:lnTo>
                  <a:lnTo>
                    <a:pt x="35865" y="19867"/>
                  </a:lnTo>
                  <a:lnTo>
                    <a:pt x="35711" y="19806"/>
                  </a:lnTo>
                  <a:lnTo>
                    <a:pt x="35650" y="19560"/>
                  </a:lnTo>
                  <a:lnTo>
                    <a:pt x="35681" y="19499"/>
                  </a:lnTo>
                  <a:lnTo>
                    <a:pt x="35589" y="19192"/>
                  </a:lnTo>
                  <a:lnTo>
                    <a:pt x="35435" y="19161"/>
                  </a:lnTo>
                  <a:lnTo>
                    <a:pt x="35374" y="19100"/>
                  </a:lnTo>
                  <a:lnTo>
                    <a:pt x="35312" y="19100"/>
                  </a:lnTo>
                  <a:lnTo>
                    <a:pt x="35281" y="19315"/>
                  </a:lnTo>
                  <a:lnTo>
                    <a:pt x="35189" y="19315"/>
                  </a:lnTo>
                  <a:lnTo>
                    <a:pt x="35036" y="19008"/>
                  </a:lnTo>
                  <a:lnTo>
                    <a:pt x="34913" y="18977"/>
                  </a:lnTo>
                  <a:lnTo>
                    <a:pt x="34790" y="18854"/>
                  </a:lnTo>
                  <a:lnTo>
                    <a:pt x="34698" y="18915"/>
                  </a:lnTo>
                  <a:lnTo>
                    <a:pt x="34729" y="19130"/>
                  </a:lnTo>
                  <a:lnTo>
                    <a:pt x="34667" y="19161"/>
                  </a:lnTo>
                  <a:lnTo>
                    <a:pt x="34545" y="19130"/>
                  </a:lnTo>
                  <a:lnTo>
                    <a:pt x="34514" y="19315"/>
                  </a:lnTo>
                  <a:lnTo>
                    <a:pt x="34514" y="19407"/>
                  </a:lnTo>
                  <a:lnTo>
                    <a:pt x="34422" y="19468"/>
                  </a:lnTo>
                  <a:lnTo>
                    <a:pt x="34268" y="19867"/>
                  </a:lnTo>
                  <a:lnTo>
                    <a:pt x="34268" y="20021"/>
                  </a:lnTo>
                  <a:lnTo>
                    <a:pt x="34207" y="20174"/>
                  </a:lnTo>
                  <a:lnTo>
                    <a:pt x="34207" y="20359"/>
                  </a:lnTo>
                  <a:lnTo>
                    <a:pt x="34145" y="20389"/>
                  </a:lnTo>
                  <a:lnTo>
                    <a:pt x="34145" y="20543"/>
                  </a:lnTo>
                  <a:lnTo>
                    <a:pt x="34023" y="20604"/>
                  </a:lnTo>
                  <a:lnTo>
                    <a:pt x="34023" y="20942"/>
                  </a:lnTo>
                  <a:lnTo>
                    <a:pt x="33900" y="21034"/>
                  </a:lnTo>
                  <a:lnTo>
                    <a:pt x="33838" y="21003"/>
                  </a:lnTo>
                  <a:lnTo>
                    <a:pt x="33715" y="21280"/>
                  </a:lnTo>
                  <a:lnTo>
                    <a:pt x="33777" y="21372"/>
                  </a:lnTo>
                  <a:lnTo>
                    <a:pt x="33715" y="21525"/>
                  </a:lnTo>
                  <a:lnTo>
                    <a:pt x="33715" y="21679"/>
                  </a:lnTo>
                  <a:lnTo>
                    <a:pt x="33593" y="21833"/>
                  </a:lnTo>
                  <a:lnTo>
                    <a:pt x="33685" y="21955"/>
                  </a:lnTo>
                  <a:lnTo>
                    <a:pt x="33654" y="22078"/>
                  </a:lnTo>
                  <a:lnTo>
                    <a:pt x="33501" y="22078"/>
                  </a:lnTo>
                  <a:lnTo>
                    <a:pt x="33562" y="22170"/>
                  </a:lnTo>
                  <a:lnTo>
                    <a:pt x="33685" y="22232"/>
                  </a:lnTo>
                  <a:lnTo>
                    <a:pt x="33685" y="22385"/>
                  </a:lnTo>
                  <a:lnTo>
                    <a:pt x="33593" y="22324"/>
                  </a:lnTo>
                  <a:lnTo>
                    <a:pt x="33501" y="22355"/>
                  </a:lnTo>
                  <a:lnTo>
                    <a:pt x="33347" y="22447"/>
                  </a:lnTo>
                  <a:lnTo>
                    <a:pt x="33255" y="22416"/>
                  </a:lnTo>
                  <a:lnTo>
                    <a:pt x="33193" y="22508"/>
                  </a:lnTo>
                  <a:lnTo>
                    <a:pt x="33193" y="22662"/>
                  </a:lnTo>
                  <a:lnTo>
                    <a:pt x="33101" y="22723"/>
                  </a:lnTo>
                  <a:lnTo>
                    <a:pt x="33009" y="22662"/>
                  </a:lnTo>
                  <a:lnTo>
                    <a:pt x="32979" y="22508"/>
                  </a:lnTo>
                  <a:lnTo>
                    <a:pt x="32979" y="22385"/>
                  </a:lnTo>
                  <a:lnTo>
                    <a:pt x="32886" y="22293"/>
                  </a:lnTo>
                  <a:lnTo>
                    <a:pt x="32886" y="22047"/>
                  </a:lnTo>
                  <a:lnTo>
                    <a:pt x="33009" y="21802"/>
                  </a:lnTo>
                  <a:lnTo>
                    <a:pt x="33040" y="21587"/>
                  </a:lnTo>
                  <a:lnTo>
                    <a:pt x="33163" y="21495"/>
                  </a:lnTo>
                  <a:lnTo>
                    <a:pt x="33163" y="21372"/>
                  </a:lnTo>
                  <a:lnTo>
                    <a:pt x="33193" y="21218"/>
                  </a:lnTo>
                  <a:lnTo>
                    <a:pt x="33286" y="20881"/>
                  </a:lnTo>
                  <a:lnTo>
                    <a:pt x="33470" y="20789"/>
                  </a:lnTo>
                  <a:lnTo>
                    <a:pt x="33470" y="20574"/>
                  </a:lnTo>
                  <a:lnTo>
                    <a:pt x="33378" y="20574"/>
                  </a:lnTo>
                  <a:lnTo>
                    <a:pt x="33316" y="20574"/>
                  </a:lnTo>
                  <a:lnTo>
                    <a:pt x="33316" y="20451"/>
                  </a:lnTo>
                  <a:lnTo>
                    <a:pt x="33408" y="20328"/>
                  </a:lnTo>
                  <a:lnTo>
                    <a:pt x="33408" y="20021"/>
                  </a:lnTo>
                  <a:lnTo>
                    <a:pt x="33316" y="19959"/>
                  </a:lnTo>
                  <a:lnTo>
                    <a:pt x="33255" y="19745"/>
                  </a:lnTo>
                  <a:lnTo>
                    <a:pt x="33316" y="19683"/>
                  </a:lnTo>
                  <a:lnTo>
                    <a:pt x="33316" y="19499"/>
                  </a:lnTo>
                  <a:lnTo>
                    <a:pt x="33193" y="19499"/>
                  </a:lnTo>
                  <a:lnTo>
                    <a:pt x="33040" y="19284"/>
                  </a:lnTo>
                  <a:lnTo>
                    <a:pt x="32825" y="19376"/>
                  </a:lnTo>
                  <a:lnTo>
                    <a:pt x="32764" y="19530"/>
                  </a:lnTo>
                  <a:lnTo>
                    <a:pt x="32917" y="19652"/>
                  </a:lnTo>
                  <a:lnTo>
                    <a:pt x="32917" y="19806"/>
                  </a:lnTo>
                  <a:lnTo>
                    <a:pt x="33009" y="19898"/>
                  </a:lnTo>
                  <a:lnTo>
                    <a:pt x="33009" y="20021"/>
                  </a:lnTo>
                  <a:lnTo>
                    <a:pt x="32886" y="20021"/>
                  </a:lnTo>
                  <a:lnTo>
                    <a:pt x="32856" y="19867"/>
                  </a:lnTo>
                  <a:lnTo>
                    <a:pt x="32733" y="19867"/>
                  </a:lnTo>
                  <a:lnTo>
                    <a:pt x="32671" y="20052"/>
                  </a:lnTo>
                  <a:lnTo>
                    <a:pt x="32733" y="20113"/>
                  </a:lnTo>
                  <a:lnTo>
                    <a:pt x="32794" y="20236"/>
                  </a:lnTo>
                  <a:lnTo>
                    <a:pt x="32856" y="20451"/>
                  </a:lnTo>
                  <a:lnTo>
                    <a:pt x="32764" y="20512"/>
                  </a:lnTo>
                  <a:lnTo>
                    <a:pt x="32733" y="20420"/>
                  </a:lnTo>
                  <a:lnTo>
                    <a:pt x="32671" y="20359"/>
                  </a:lnTo>
                  <a:lnTo>
                    <a:pt x="32610" y="20543"/>
                  </a:lnTo>
                  <a:lnTo>
                    <a:pt x="32487" y="20451"/>
                  </a:lnTo>
                  <a:lnTo>
                    <a:pt x="32487" y="20297"/>
                  </a:lnTo>
                  <a:lnTo>
                    <a:pt x="32395" y="20297"/>
                  </a:lnTo>
                  <a:lnTo>
                    <a:pt x="32303" y="20481"/>
                  </a:lnTo>
                  <a:lnTo>
                    <a:pt x="32242" y="20451"/>
                  </a:lnTo>
                  <a:lnTo>
                    <a:pt x="32242" y="20267"/>
                  </a:lnTo>
                  <a:lnTo>
                    <a:pt x="32334" y="20174"/>
                  </a:lnTo>
                  <a:lnTo>
                    <a:pt x="32272" y="20144"/>
                  </a:lnTo>
                  <a:lnTo>
                    <a:pt x="32057" y="20205"/>
                  </a:lnTo>
                  <a:lnTo>
                    <a:pt x="31873" y="20389"/>
                  </a:lnTo>
                  <a:lnTo>
                    <a:pt x="31781" y="20205"/>
                  </a:lnTo>
                  <a:lnTo>
                    <a:pt x="31658" y="20205"/>
                  </a:lnTo>
                  <a:lnTo>
                    <a:pt x="31566" y="20297"/>
                  </a:lnTo>
                  <a:lnTo>
                    <a:pt x="31382" y="20297"/>
                  </a:lnTo>
                  <a:lnTo>
                    <a:pt x="31351" y="20205"/>
                  </a:lnTo>
                  <a:lnTo>
                    <a:pt x="31167" y="20236"/>
                  </a:lnTo>
                  <a:lnTo>
                    <a:pt x="31075" y="20174"/>
                  </a:lnTo>
                  <a:lnTo>
                    <a:pt x="31198" y="20052"/>
                  </a:lnTo>
                  <a:lnTo>
                    <a:pt x="31413" y="20021"/>
                  </a:lnTo>
                  <a:lnTo>
                    <a:pt x="31535" y="20052"/>
                  </a:lnTo>
                  <a:lnTo>
                    <a:pt x="31720" y="20021"/>
                  </a:lnTo>
                  <a:lnTo>
                    <a:pt x="31720" y="19898"/>
                  </a:lnTo>
                  <a:lnTo>
                    <a:pt x="31812" y="19867"/>
                  </a:lnTo>
                  <a:lnTo>
                    <a:pt x="31935" y="19898"/>
                  </a:lnTo>
                  <a:lnTo>
                    <a:pt x="32088" y="19775"/>
                  </a:lnTo>
                  <a:lnTo>
                    <a:pt x="32088" y="19622"/>
                  </a:lnTo>
                  <a:lnTo>
                    <a:pt x="32119" y="19530"/>
                  </a:lnTo>
                  <a:lnTo>
                    <a:pt x="32027" y="19437"/>
                  </a:lnTo>
                  <a:lnTo>
                    <a:pt x="31873" y="19161"/>
                  </a:lnTo>
                  <a:lnTo>
                    <a:pt x="31689" y="19100"/>
                  </a:lnTo>
                  <a:lnTo>
                    <a:pt x="31658" y="18977"/>
                  </a:lnTo>
                  <a:lnTo>
                    <a:pt x="31413" y="18762"/>
                  </a:lnTo>
                  <a:lnTo>
                    <a:pt x="31382" y="18670"/>
                  </a:lnTo>
                  <a:lnTo>
                    <a:pt x="31259" y="18670"/>
                  </a:lnTo>
                  <a:lnTo>
                    <a:pt x="31075" y="18793"/>
                  </a:lnTo>
                  <a:lnTo>
                    <a:pt x="30952" y="18793"/>
                  </a:lnTo>
                  <a:lnTo>
                    <a:pt x="30706" y="19069"/>
                  </a:lnTo>
                  <a:lnTo>
                    <a:pt x="30768" y="19130"/>
                  </a:lnTo>
                  <a:lnTo>
                    <a:pt x="30768" y="19223"/>
                  </a:lnTo>
                  <a:lnTo>
                    <a:pt x="30676" y="19284"/>
                  </a:lnTo>
                  <a:lnTo>
                    <a:pt x="30553" y="19315"/>
                  </a:lnTo>
                  <a:lnTo>
                    <a:pt x="30553" y="19253"/>
                  </a:lnTo>
                  <a:lnTo>
                    <a:pt x="30430" y="19284"/>
                  </a:lnTo>
                  <a:lnTo>
                    <a:pt x="30307" y="19192"/>
                  </a:lnTo>
                  <a:lnTo>
                    <a:pt x="30154" y="19192"/>
                  </a:lnTo>
                  <a:lnTo>
                    <a:pt x="30061" y="19253"/>
                  </a:lnTo>
                  <a:lnTo>
                    <a:pt x="29908" y="19253"/>
                  </a:lnTo>
                  <a:lnTo>
                    <a:pt x="29847" y="19192"/>
                  </a:lnTo>
                  <a:lnTo>
                    <a:pt x="29908" y="19130"/>
                  </a:lnTo>
                  <a:lnTo>
                    <a:pt x="30154" y="19100"/>
                  </a:lnTo>
                  <a:lnTo>
                    <a:pt x="30215" y="18946"/>
                  </a:lnTo>
                  <a:lnTo>
                    <a:pt x="30338" y="18885"/>
                  </a:lnTo>
                  <a:lnTo>
                    <a:pt x="30430" y="18915"/>
                  </a:lnTo>
                  <a:lnTo>
                    <a:pt x="30553" y="18762"/>
                  </a:lnTo>
                  <a:lnTo>
                    <a:pt x="30553" y="18547"/>
                  </a:lnTo>
                  <a:lnTo>
                    <a:pt x="30614" y="18486"/>
                  </a:lnTo>
                  <a:lnTo>
                    <a:pt x="30768" y="18486"/>
                  </a:lnTo>
                  <a:lnTo>
                    <a:pt x="30860" y="18240"/>
                  </a:lnTo>
                  <a:lnTo>
                    <a:pt x="30860" y="17994"/>
                  </a:lnTo>
                  <a:lnTo>
                    <a:pt x="30891" y="17871"/>
                  </a:lnTo>
                  <a:lnTo>
                    <a:pt x="30860" y="17718"/>
                  </a:lnTo>
                  <a:lnTo>
                    <a:pt x="30706" y="17718"/>
                  </a:lnTo>
                  <a:lnTo>
                    <a:pt x="30461" y="17779"/>
                  </a:lnTo>
                  <a:lnTo>
                    <a:pt x="30154" y="17871"/>
                  </a:lnTo>
                  <a:lnTo>
                    <a:pt x="29847" y="17994"/>
                  </a:lnTo>
                  <a:lnTo>
                    <a:pt x="29232" y="18086"/>
                  </a:lnTo>
                  <a:lnTo>
                    <a:pt x="28495" y="18363"/>
                  </a:lnTo>
                  <a:lnTo>
                    <a:pt x="28311" y="18547"/>
                  </a:lnTo>
                  <a:lnTo>
                    <a:pt x="27851" y="18639"/>
                  </a:lnTo>
                  <a:lnTo>
                    <a:pt x="27267" y="18915"/>
                  </a:lnTo>
                  <a:lnTo>
                    <a:pt x="27052" y="19100"/>
                  </a:lnTo>
                  <a:lnTo>
                    <a:pt x="27052" y="19223"/>
                  </a:lnTo>
                  <a:lnTo>
                    <a:pt x="27175" y="19223"/>
                  </a:lnTo>
                  <a:lnTo>
                    <a:pt x="27267" y="19315"/>
                  </a:lnTo>
                  <a:lnTo>
                    <a:pt x="27114" y="19407"/>
                  </a:lnTo>
                  <a:lnTo>
                    <a:pt x="26960" y="19407"/>
                  </a:lnTo>
                  <a:lnTo>
                    <a:pt x="26684" y="19652"/>
                  </a:lnTo>
                  <a:lnTo>
                    <a:pt x="26469" y="19652"/>
                  </a:lnTo>
                  <a:lnTo>
                    <a:pt x="26346" y="19745"/>
                  </a:lnTo>
                  <a:lnTo>
                    <a:pt x="26315" y="19898"/>
                  </a:lnTo>
                  <a:lnTo>
                    <a:pt x="26100" y="20082"/>
                  </a:lnTo>
                  <a:lnTo>
                    <a:pt x="25978" y="20205"/>
                  </a:lnTo>
                  <a:lnTo>
                    <a:pt x="25978" y="20389"/>
                  </a:lnTo>
                  <a:lnTo>
                    <a:pt x="26100" y="20328"/>
                  </a:lnTo>
                  <a:lnTo>
                    <a:pt x="26223" y="20451"/>
                  </a:lnTo>
                  <a:lnTo>
                    <a:pt x="26162" y="20543"/>
                  </a:lnTo>
                  <a:lnTo>
                    <a:pt x="26193" y="20574"/>
                  </a:lnTo>
                  <a:lnTo>
                    <a:pt x="26315" y="20574"/>
                  </a:lnTo>
                  <a:lnTo>
                    <a:pt x="26438" y="20481"/>
                  </a:lnTo>
                  <a:lnTo>
                    <a:pt x="26592" y="20481"/>
                  </a:lnTo>
                  <a:lnTo>
                    <a:pt x="26715" y="20543"/>
                  </a:lnTo>
                  <a:lnTo>
                    <a:pt x="26684" y="20696"/>
                  </a:lnTo>
                  <a:lnTo>
                    <a:pt x="26500" y="20758"/>
                  </a:lnTo>
                  <a:lnTo>
                    <a:pt x="26315" y="20666"/>
                  </a:lnTo>
                  <a:lnTo>
                    <a:pt x="26193" y="20727"/>
                  </a:lnTo>
                  <a:lnTo>
                    <a:pt x="26223" y="20881"/>
                  </a:lnTo>
                  <a:lnTo>
                    <a:pt x="26500" y="21034"/>
                  </a:lnTo>
                  <a:lnTo>
                    <a:pt x="26592" y="20973"/>
                  </a:lnTo>
                  <a:lnTo>
                    <a:pt x="26622" y="20850"/>
                  </a:lnTo>
                  <a:lnTo>
                    <a:pt x="26715" y="20850"/>
                  </a:lnTo>
                  <a:lnTo>
                    <a:pt x="26776" y="20911"/>
                  </a:lnTo>
                  <a:lnTo>
                    <a:pt x="26715" y="21034"/>
                  </a:lnTo>
                  <a:lnTo>
                    <a:pt x="26837" y="21034"/>
                  </a:lnTo>
                  <a:lnTo>
                    <a:pt x="27114" y="21096"/>
                  </a:lnTo>
                  <a:lnTo>
                    <a:pt x="27390" y="21003"/>
                  </a:lnTo>
                  <a:lnTo>
                    <a:pt x="27544" y="21003"/>
                  </a:lnTo>
                  <a:lnTo>
                    <a:pt x="27759" y="21126"/>
                  </a:lnTo>
                  <a:lnTo>
                    <a:pt x="27943" y="21065"/>
                  </a:lnTo>
                  <a:lnTo>
                    <a:pt x="28096" y="21157"/>
                  </a:lnTo>
                  <a:lnTo>
                    <a:pt x="28188" y="21280"/>
                  </a:lnTo>
                  <a:lnTo>
                    <a:pt x="28311" y="21280"/>
                  </a:lnTo>
                  <a:lnTo>
                    <a:pt x="28281" y="21372"/>
                  </a:lnTo>
                  <a:lnTo>
                    <a:pt x="28158" y="21372"/>
                  </a:lnTo>
                  <a:lnTo>
                    <a:pt x="27912" y="21218"/>
                  </a:lnTo>
                  <a:lnTo>
                    <a:pt x="27605" y="21218"/>
                  </a:lnTo>
                  <a:lnTo>
                    <a:pt x="27544" y="21280"/>
                  </a:lnTo>
                  <a:lnTo>
                    <a:pt x="27759" y="21341"/>
                  </a:lnTo>
                  <a:lnTo>
                    <a:pt x="27789" y="21433"/>
                  </a:lnTo>
                  <a:lnTo>
                    <a:pt x="27544" y="21433"/>
                  </a:lnTo>
                  <a:lnTo>
                    <a:pt x="27421" y="21341"/>
                  </a:lnTo>
                  <a:lnTo>
                    <a:pt x="27052" y="21372"/>
                  </a:lnTo>
                  <a:lnTo>
                    <a:pt x="26960" y="21464"/>
                  </a:lnTo>
                  <a:lnTo>
                    <a:pt x="26837" y="21403"/>
                  </a:lnTo>
                  <a:lnTo>
                    <a:pt x="26745" y="21403"/>
                  </a:lnTo>
                  <a:lnTo>
                    <a:pt x="26622" y="21433"/>
                  </a:lnTo>
                  <a:lnTo>
                    <a:pt x="26500" y="21433"/>
                  </a:lnTo>
                  <a:lnTo>
                    <a:pt x="26131" y="21464"/>
                  </a:lnTo>
                  <a:lnTo>
                    <a:pt x="26039" y="21525"/>
                  </a:lnTo>
                  <a:lnTo>
                    <a:pt x="25732" y="21587"/>
                  </a:lnTo>
                  <a:lnTo>
                    <a:pt x="25701" y="21740"/>
                  </a:lnTo>
                  <a:lnTo>
                    <a:pt x="25732" y="22201"/>
                  </a:lnTo>
                  <a:lnTo>
                    <a:pt x="25763" y="22293"/>
                  </a:lnTo>
                  <a:lnTo>
                    <a:pt x="25763" y="22477"/>
                  </a:lnTo>
                  <a:lnTo>
                    <a:pt x="25701" y="22508"/>
                  </a:lnTo>
                  <a:lnTo>
                    <a:pt x="25701" y="22631"/>
                  </a:lnTo>
                  <a:lnTo>
                    <a:pt x="25793" y="22692"/>
                  </a:lnTo>
                  <a:lnTo>
                    <a:pt x="25916" y="22662"/>
                  </a:lnTo>
                  <a:lnTo>
                    <a:pt x="26008" y="22662"/>
                  </a:lnTo>
                  <a:lnTo>
                    <a:pt x="26100" y="22754"/>
                  </a:lnTo>
                  <a:lnTo>
                    <a:pt x="26254" y="22754"/>
                  </a:lnTo>
                  <a:lnTo>
                    <a:pt x="26285" y="22662"/>
                  </a:lnTo>
                  <a:lnTo>
                    <a:pt x="26315" y="22662"/>
                  </a:lnTo>
                  <a:lnTo>
                    <a:pt x="26438" y="22723"/>
                  </a:lnTo>
                  <a:lnTo>
                    <a:pt x="26500" y="22784"/>
                  </a:lnTo>
                  <a:lnTo>
                    <a:pt x="26592" y="22754"/>
                  </a:lnTo>
                  <a:lnTo>
                    <a:pt x="26684" y="22846"/>
                  </a:lnTo>
                  <a:lnTo>
                    <a:pt x="26684" y="22938"/>
                  </a:lnTo>
                  <a:lnTo>
                    <a:pt x="26776" y="22969"/>
                  </a:lnTo>
                  <a:lnTo>
                    <a:pt x="26899" y="22938"/>
                  </a:lnTo>
                  <a:lnTo>
                    <a:pt x="26991" y="22938"/>
                  </a:lnTo>
                  <a:lnTo>
                    <a:pt x="27052" y="22999"/>
                  </a:lnTo>
                  <a:lnTo>
                    <a:pt x="27237" y="22999"/>
                  </a:lnTo>
                  <a:lnTo>
                    <a:pt x="27359" y="22999"/>
                  </a:lnTo>
                  <a:lnTo>
                    <a:pt x="27513" y="23061"/>
                  </a:lnTo>
                  <a:lnTo>
                    <a:pt x="27636" y="22999"/>
                  </a:lnTo>
                  <a:lnTo>
                    <a:pt x="27728" y="23030"/>
                  </a:lnTo>
                  <a:lnTo>
                    <a:pt x="27943" y="23030"/>
                  </a:lnTo>
                  <a:lnTo>
                    <a:pt x="28096" y="22999"/>
                  </a:lnTo>
                  <a:lnTo>
                    <a:pt x="28250" y="23030"/>
                  </a:lnTo>
                  <a:lnTo>
                    <a:pt x="28281" y="23153"/>
                  </a:lnTo>
                  <a:lnTo>
                    <a:pt x="28403" y="23091"/>
                  </a:lnTo>
                  <a:lnTo>
                    <a:pt x="28403" y="23245"/>
                  </a:lnTo>
                  <a:lnTo>
                    <a:pt x="28557" y="23337"/>
                  </a:lnTo>
                  <a:lnTo>
                    <a:pt x="28557" y="23399"/>
                  </a:lnTo>
                  <a:lnTo>
                    <a:pt x="28618" y="23491"/>
                  </a:lnTo>
                  <a:lnTo>
                    <a:pt x="28772" y="23491"/>
                  </a:lnTo>
                  <a:lnTo>
                    <a:pt x="28864" y="23521"/>
                  </a:lnTo>
                  <a:lnTo>
                    <a:pt x="28895" y="23644"/>
                  </a:lnTo>
                  <a:lnTo>
                    <a:pt x="28987" y="23675"/>
                  </a:lnTo>
                  <a:lnTo>
                    <a:pt x="29079" y="23767"/>
                  </a:lnTo>
                  <a:lnTo>
                    <a:pt x="29048" y="23828"/>
                  </a:lnTo>
                  <a:lnTo>
                    <a:pt x="29048" y="23951"/>
                  </a:lnTo>
                  <a:lnTo>
                    <a:pt x="29202" y="24105"/>
                  </a:lnTo>
                  <a:lnTo>
                    <a:pt x="29417" y="24228"/>
                  </a:lnTo>
                  <a:lnTo>
                    <a:pt x="29417" y="24320"/>
                  </a:lnTo>
                  <a:lnTo>
                    <a:pt x="29355" y="24381"/>
                  </a:lnTo>
                  <a:lnTo>
                    <a:pt x="29417" y="24473"/>
                  </a:lnTo>
                  <a:lnTo>
                    <a:pt x="29325" y="24412"/>
                  </a:lnTo>
                  <a:lnTo>
                    <a:pt x="29048" y="24350"/>
                  </a:lnTo>
                  <a:lnTo>
                    <a:pt x="28803" y="24289"/>
                  </a:lnTo>
                  <a:lnTo>
                    <a:pt x="28680" y="24320"/>
                  </a:lnTo>
                  <a:lnTo>
                    <a:pt x="28557" y="24289"/>
                  </a:lnTo>
                  <a:lnTo>
                    <a:pt x="28526" y="24320"/>
                  </a:lnTo>
                  <a:lnTo>
                    <a:pt x="28403" y="24320"/>
                  </a:lnTo>
                  <a:lnTo>
                    <a:pt x="28281" y="24197"/>
                  </a:lnTo>
                  <a:lnTo>
                    <a:pt x="28188" y="24197"/>
                  </a:lnTo>
                  <a:lnTo>
                    <a:pt x="28096" y="24043"/>
                  </a:lnTo>
                  <a:lnTo>
                    <a:pt x="28004" y="24013"/>
                  </a:lnTo>
                  <a:lnTo>
                    <a:pt x="27851" y="24043"/>
                  </a:lnTo>
                  <a:lnTo>
                    <a:pt x="27759" y="24013"/>
                  </a:lnTo>
                  <a:lnTo>
                    <a:pt x="27666" y="23951"/>
                  </a:lnTo>
                  <a:lnTo>
                    <a:pt x="27482" y="23890"/>
                  </a:lnTo>
                  <a:lnTo>
                    <a:pt x="27451" y="23767"/>
                  </a:lnTo>
                  <a:lnTo>
                    <a:pt x="27390" y="23767"/>
                  </a:lnTo>
                  <a:lnTo>
                    <a:pt x="27298" y="23706"/>
                  </a:lnTo>
                  <a:lnTo>
                    <a:pt x="27144" y="23706"/>
                  </a:lnTo>
                  <a:lnTo>
                    <a:pt x="27052" y="23675"/>
                  </a:lnTo>
                  <a:lnTo>
                    <a:pt x="26684" y="23675"/>
                  </a:lnTo>
                  <a:lnTo>
                    <a:pt x="26469" y="23644"/>
                  </a:lnTo>
                  <a:lnTo>
                    <a:pt x="26315" y="23613"/>
                  </a:lnTo>
                  <a:lnTo>
                    <a:pt x="25671" y="23613"/>
                  </a:lnTo>
                  <a:lnTo>
                    <a:pt x="25548" y="23644"/>
                  </a:lnTo>
                  <a:lnTo>
                    <a:pt x="25363" y="23706"/>
                  </a:lnTo>
                  <a:lnTo>
                    <a:pt x="25271" y="23828"/>
                  </a:lnTo>
                  <a:lnTo>
                    <a:pt x="25271" y="24074"/>
                  </a:lnTo>
                  <a:lnTo>
                    <a:pt x="25149" y="24289"/>
                  </a:lnTo>
                  <a:lnTo>
                    <a:pt x="25179" y="24565"/>
                  </a:lnTo>
                  <a:lnTo>
                    <a:pt x="25118" y="24657"/>
                  </a:lnTo>
                  <a:lnTo>
                    <a:pt x="25179" y="24750"/>
                  </a:lnTo>
                  <a:lnTo>
                    <a:pt x="25271" y="24780"/>
                  </a:lnTo>
                  <a:lnTo>
                    <a:pt x="25241" y="24872"/>
                  </a:lnTo>
                  <a:lnTo>
                    <a:pt x="25179" y="24934"/>
                  </a:lnTo>
                  <a:lnTo>
                    <a:pt x="25302" y="25272"/>
                  </a:lnTo>
                  <a:lnTo>
                    <a:pt x="25425" y="25364"/>
                  </a:lnTo>
                  <a:lnTo>
                    <a:pt x="25456" y="25456"/>
                  </a:lnTo>
                  <a:lnTo>
                    <a:pt x="25701" y="25579"/>
                  </a:lnTo>
                  <a:lnTo>
                    <a:pt x="25763" y="25671"/>
                  </a:lnTo>
                  <a:lnTo>
                    <a:pt x="25916" y="25640"/>
                  </a:lnTo>
                  <a:lnTo>
                    <a:pt x="25978" y="25732"/>
                  </a:lnTo>
                  <a:lnTo>
                    <a:pt x="26100" y="25732"/>
                  </a:lnTo>
                  <a:lnTo>
                    <a:pt x="26254" y="25671"/>
                  </a:lnTo>
                  <a:lnTo>
                    <a:pt x="26377" y="25671"/>
                  </a:lnTo>
                  <a:lnTo>
                    <a:pt x="26500" y="25794"/>
                  </a:lnTo>
                  <a:lnTo>
                    <a:pt x="26653" y="25794"/>
                  </a:lnTo>
                  <a:lnTo>
                    <a:pt x="26776" y="25978"/>
                  </a:lnTo>
                  <a:lnTo>
                    <a:pt x="26868" y="26009"/>
                  </a:lnTo>
                  <a:lnTo>
                    <a:pt x="26899" y="26101"/>
                  </a:lnTo>
                  <a:lnTo>
                    <a:pt x="26715" y="26162"/>
                  </a:lnTo>
                  <a:lnTo>
                    <a:pt x="26745" y="26254"/>
                  </a:lnTo>
                  <a:lnTo>
                    <a:pt x="26653" y="26346"/>
                  </a:lnTo>
                  <a:lnTo>
                    <a:pt x="26653" y="26408"/>
                  </a:lnTo>
                  <a:lnTo>
                    <a:pt x="26592" y="26531"/>
                  </a:lnTo>
                  <a:lnTo>
                    <a:pt x="26407" y="26623"/>
                  </a:lnTo>
                  <a:lnTo>
                    <a:pt x="26407" y="26715"/>
                  </a:lnTo>
                  <a:lnTo>
                    <a:pt x="26346" y="26807"/>
                  </a:lnTo>
                  <a:lnTo>
                    <a:pt x="26469" y="26899"/>
                  </a:lnTo>
                  <a:lnTo>
                    <a:pt x="26469" y="27114"/>
                  </a:lnTo>
                  <a:lnTo>
                    <a:pt x="26561" y="27298"/>
                  </a:lnTo>
                  <a:lnTo>
                    <a:pt x="26561" y="27390"/>
                  </a:lnTo>
                  <a:lnTo>
                    <a:pt x="26377" y="27421"/>
                  </a:lnTo>
                  <a:lnTo>
                    <a:pt x="26407" y="27513"/>
                  </a:lnTo>
                  <a:lnTo>
                    <a:pt x="26684" y="27544"/>
                  </a:lnTo>
                  <a:lnTo>
                    <a:pt x="26807" y="27513"/>
                  </a:lnTo>
                  <a:lnTo>
                    <a:pt x="26868" y="27513"/>
                  </a:lnTo>
                  <a:lnTo>
                    <a:pt x="26929" y="27575"/>
                  </a:lnTo>
                  <a:lnTo>
                    <a:pt x="26991" y="27482"/>
                  </a:lnTo>
                  <a:lnTo>
                    <a:pt x="27083" y="27482"/>
                  </a:lnTo>
                  <a:lnTo>
                    <a:pt x="27175" y="27513"/>
                  </a:lnTo>
                  <a:lnTo>
                    <a:pt x="27359" y="27513"/>
                  </a:lnTo>
                  <a:lnTo>
                    <a:pt x="27636" y="27636"/>
                  </a:lnTo>
                  <a:lnTo>
                    <a:pt x="27728" y="27513"/>
                  </a:lnTo>
                  <a:lnTo>
                    <a:pt x="27943" y="27513"/>
                  </a:lnTo>
                  <a:lnTo>
                    <a:pt x="27973" y="27605"/>
                  </a:lnTo>
                  <a:lnTo>
                    <a:pt x="28035" y="27605"/>
                  </a:lnTo>
                  <a:lnTo>
                    <a:pt x="28096" y="27575"/>
                  </a:lnTo>
                  <a:lnTo>
                    <a:pt x="28219" y="27544"/>
                  </a:lnTo>
                  <a:lnTo>
                    <a:pt x="28281" y="27575"/>
                  </a:lnTo>
                  <a:lnTo>
                    <a:pt x="28311" y="27667"/>
                  </a:lnTo>
                  <a:lnTo>
                    <a:pt x="28403" y="27667"/>
                  </a:lnTo>
                  <a:lnTo>
                    <a:pt x="28465" y="27605"/>
                  </a:lnTo>
                  <a:lnTo>
                    <a:pt x="28526" y="27667"/>
                  </a:lnTo>
                  <a:lnTo>
                    <a:pt x="28557" y="27789"/>
                  </a:lnTo>
                  <a:lnTo>
                    <a:pt x="28649" y="27789"/>
                  </a:lnTo>
                  <a:lnTo>
                    <a:pt x="28710" y="27728"/>
                  </a:lnTo>
                  <a:lnTo>
                    <a:pt x="28925" y="27728"/>
                  </a:lnTo>
                  <a:lnTo>
                    <a:pt x="29017" y="27605"/>
                  </a:lnTo>
                  <a:lnTo>
                    <a:pt x="29140" y="27575"/>
                  </a:lnTo>
                  <a:lnTo>
                    <a:pt x="29263" y="27575"/>
                  </a:lnTo>
                  <a:lnTo>
                    <a:pt x="29417" y="27390"/>
                  </a:lnTo>
                  <a:lnTo>
                    <a:pt x="29632" y="27329"/>
                  </a:lnTo>
                  <a:lnTo>
                    <a:pt x="29754" y="27298"/>
                  </a:lnTo>
                  <a:lnTo>
                    <a:pt x="29816" y="27206"/>
                  </a:lnTo>
                  <a:lnTo>
                    <a:pt x="29908" y="27206"/>
                  </a:lnTo>
                  <a:lnTo>
                    <a:pt x="30092" y="27237"/>
                  </a:lnTo>
                  <a:lnTo>
                    <a:pt x="30184" y="27237"/>
                  </a:lnTo>
                  <a:lnTo>
                    <a:pt x="30307" y="27298"/>
                  </a:lnTo>
                  <a:lnTo>
                    <a:pt x="30614" y="27298"/>
                  </a:lnTo>
                  <a:lnTo>
                    <a:pt x="30952" y="27083"/>
                  </a:lnTo>
                  <a:lnTo>
                    <a:pt x="31013" y="26991"/>
                  </a:lnTo>
                  <a:lnTo>
                    <a:pt x="31044" y="26991"/>
                  </a:lnTo>
                  <a:lnTo>
                    <a:pt x="31105" y="27053"/>
                  </a:lnTo>
                  <a:lnTo>
                    <a:pt x="31167" y="26960"/>
                  </a:lnTo>
                  <a:lnTo>
                    <a:pt x="31290" y="26868"/>
                  </a:lnTo>
                  <a:lnTo>
                    <a:pt x="31290" y="26776"/>
                  </a:lnTo>
                  <a:lnTo>
                    <a:pt x="31320" y="26715"/>
                  </a:lnTo>
                  <a:lnTo>
                    <a:pt x="31413" y="26745"/>
                  </a:lnTo>
                  <a:lnTo>
                    <a:pt x="31505" y="26745"/>
                  </a:lnTo>
                  <a:lnTo>
                    <a:pt x="31566" y="26653"/>
                  </a:lnTo>
                  <a:lnTo>
                    <a:pt x="31566" y="26561"/>
                  </a:lnTo>
                  <a:lnTo>
                    <a:pt x="31627" y="26592"/>
                  </a:lnTo>
                  <a:lnTo>
                    <a:pt x="31689" y="26592"/>
                  </a:lnTo>
                  <a:lnTo>
                    <a:pt x="31750" y="26684"/>
                  </a:lnTo>
                  <a:lnTo>
                    <a:pt x="31750" y="26776"/>
                  </a:lnTo>
                  <a:lnTo>
                    <a:pt x="31812" y="26868"/>
                  </a:lnTo>
                  <a:lnTo>
                    <a:pt x="31689" y="26930"/>
                  </a:lnTo>
                  <a:lnTo>
                    <a:pt x="31689" y="27053"/>
                  </a:lnTo>
                  <a:lnTo>
                    <a:pt x="31627" y="27145"/>
                  </a:lnTo>
                  <a:lnTo>
                    <a:pt x="31535" y="27206"/>
                  </a:lnTo>
                  <a:lnTo>
                    <a:pt x="31535" y="27267"/>
                  </a:lnTo>
                  <a:lnTo>
                    <a:pt x="31658" y="27267"/>
                  </a:lnTo>
                  <a:lnTo>
                    <a:pt x="31781" y="27360"/>
                  </a:lnTo>
                  <a:lnTo>
                    <a:pt x="31842" y="27329"/>
                  </a:lnTo>
                  <a:lnTo>
                    <a:pt x="31935" y="27329"/>
                  </a:lnTo>
                  <a:lnTo>
                    <a:pt x="32057" y="27390"/>
                  </a:lnTo>
                  <a:lnTo>
                    <a:pt x="32119" y="27544"/>
                  </a:lnTo>
                  <a:lnTo>
                    <a:pt x="32180" y="27605"/>
                  </a:lnTo>
                  <a:lnTo>
                    <a:pt x="32180" y="27513"/>
                  </a:lnTo>
                  <a:lnTo>
                    <a:pt x="32242" y="27482"/>
                  </a:lnTo>
                  <a:lnTo>
                    <a:pt x="32334" y="27513"/>
                  </a:lnTo>
                  <a:lnTo>
                    <a:pt x="32334" y="27636"/>
                  </a:lnTo>
                  <a:lnTo>
                    <a:pt x="32211" y="27728"/>
                  </a:lnTo>
                  <a:lnTo>
                    <a:pt x="32088" y="27728"/>
                  </a:lnTo>
                  <a:lnTo>
                    <a:pt x="32027" y="27820"/>
                  </a:lnTo>
                  <a:lnTo>
                    <a:pt x="32027" y="27912"/>
                  </a:lnTo>
                  <a:lnTo>
                    <a:pt x="32119" y="27912"/>
                  </a:lnTo>
                  <a:lnTo>
                    <a:pt x="32211" y="27943"/>
                  </a:lnTo>
                  <a:lnTo>
                    <a:pt x="32334" y="28035"/>
                  </a:lnTo>
                  <a:lnTo>
                    <a:pt x="32457" y="28004"/>
                  </a:lnTo>
                  <a:lnTo>
                    <a:pt x="32579" y="27851"/>
                  </a:lnTo>
                  <a:lnTo>
                    <a:pt x="32610" y="27851"/>
                  </a:lnTo>
                  <a:lnTo>
                    <a:pt x="32610" y="27974"/>
                  </a:lnTo>
                  <a:lnTo>
                    <a:pt x="32702" y="28127"/>
                  </a:lnTo>
                  <a:lnTo>
                    <a:pt x="32825" y="28158"/>
                  </a:lnTo>
                  <a:lnTo>
                    <a:pt x="32917" y="28097"/>
                  </a:lnTo>
                  <a:lnTo>
                    <a:pt x="33040" y="28127"/>
                  </a:lnTo>
                  <a:lnTo>
                    <a:pt x="33101" y="28250"/>
                  </a:lnTo>
                  <a:lnTo>
                    <a:pt x="33224" y="28250"/>
                  </a:lnTo>
                  <a:lnTo>
                    <a:pt x="33286" y="28342"/>
                  </a:lnTo>
                  <a:lnTo>
                    <a:pt x="33378" y="28342"/>
                  </a:lnTo>
                  <a:lnTo>
                    <a:pt x="33378" y="28189"/>
                  </a:lnTo>
                  <a:lnTo>
                    <a:pt x="33439" y="28189"/>
                  </a:lnTo>
                  <a:lnTo>
                    <a:pt x="33562" y="28158"/>
                  </a:lnTo>
                  <a:lnTo>
                    <a:pt x="33623" y="28219"/>
                  </a:lnTo>
                  <a:lnTo>
                    <a:pt x="33623" y="28311"/>
                  </a:lnTo>
                  <a:lnTo>
                    <a:pt x="33685" y="28373"/>
                  </a:lnTo>
                  <a:lnTo>
                    <a:pt x="33808" y="28311"/>
                  </a:lnTo>
                  <a:lnTo>
                    <a:pt x="33900" y="28189"/>
                  </a:lnTo>
                  <a:lnTo>
                    <a:pt x="33961" y="28250"/>
                  </a:lnTo>
                  <a:lnTo>
                    <a:pt x="33992" y="28342"/>
                  </a:lnTo>
                  <a:lnTo>
                    <a:pt x="34053" y="28342"/>
                  </a:lnTo>
                  <a:lnTo>
                    <a:pt x="34084" y="28281"/>
                  </a:lnTo>
                  <a:lnTo>
                    <a:pt x="34145" y="28250"/>
                  </a:lnTo>
                  <a:lnTo>
                    <a:pt x="34237" y="28158"/>
                  </a:lnTo>
                  <a:lnTo>
                    <a:pt x="34330" y="28158"/>
                  </a:lnTo>
                  <a:lnTo>
                    <a:pt x="34360" y="28219"/>
                  </a:lnTo>
                  <a:lnTo>
                    <a:pt x="34422" y="28250"/>
                  </a:lnTo>
                  <a:lnTo>
                    <a:pt x="34514" y="28219"/>
                  </a:lnTo>
                  <a:close/>
                  <a:moveTo>
                    <a:pt x="49928" y="34053"/>
                  </a:moveTo>
                  <a:lnTo>
                    <a:pt x="49959" y="33869"/>
                  </a:lnTo>
                  <a:lnTo>
                    <a:pt x="49928" y="33808"/>
                  </a:lnTo>
                  <a:lnTo>
                    <a:pt x="49928" y="33624"/>
                  </a:lnTo>
                  <a:lnTo>
                    <a:pt x="49959" y="33439"/>
                  </a:lnTo>
                  <a:lnTo>
                    <a:pt x="50174" y="33224"/>
                  </a:lnTo>
                  <a:lnTo>
                    <a:pt x="50235" y="33040"/>
                  </a:lnTo>
                  <a:lnTo>
                    <a:pt x="50389" y="32948"/>
                  </a:lnTo>
                  <a:lnTo>
                    <a:pt x="50604" y="32610"/>
                  </a:lnTo>
                  <a:lnTo>
                    <a:pt x="50757" y="32518"/>
                  </a:lnTo>
                  <a:lnTo>
                    <a:pt x="50849" y="32518"/>
                  </a:lnTo>
                  <a:lnTo>
                    <a:pt x="50911" y="32457"/>
                  </a:lnTo>
                  <a:lnTo>
                    <a:pt x="51003" y="32487"/>
                  </a:lnTo>
                  <a:lnTo>
                    <a:pt x="51156" y="32395"/>
                  </a:lnTo>
                  <a:lnTo>
                    <a:pt x="51341" y="32457"/>
                  </a:lnTo>
                  <a:lnTo>
                    <a:pt x="51433" y="32580"/>
                  </a:lnTo>
                  <a:lnTo>
                    <a:pt x="51494" y="32580"/>
                  </a:lnTo>
                  <a:lnTo>
                    <a:pt x="51617" y="32702"/>
                  </a:lnTo>
                  <a:lnTo>
                    <a:pt x="51679" y="32856"/>
                  </a:lnTo>
                  <a:lnTo>
                    <a:pt x="51679" y="32979"/>
                  </a:lnTo>
                  <a:lnTo>
                    <a:pt x="51525" y="33102"/>
                  </a:lnTo>
                  <a:lnTo>
                    <a:pt x="51464" y="33255"/>
                  </a:lnTo>
                  <a:lnTo>
                    <a:pt x="51464" y="33439"/>
                  </a:lnTo>
                  <a:lnTo>
                    <a:pt x="51249" y="33746"/>
                  </a:lnTo>
                  <a:lnTo>
                    <a:pt x="51187" y="33900"/>
                  </a:lnTo>
                  <a:lnTo>
                    <a:pt x="51064" y="33931"/>
                  </a:lnTo>
                  <a:lnTo>
                    <a:pt x="50849" y="34023"/>
                  </a:lnTo>
                  <a:lnTo>
                    <a:pt x="50788" y="34084"/>
                  </a:lnTo>
                  <a:lnTo>
                    <a:pt x="50696" y="34084"/>
                  </a:lnTo>
                  <a:lnTo>
                    <a:pt x="50512" y="34146"/>
                  </a:lnTo>
                  <a:lnTo>
                    <a:pt x="50420" y="34084"/>
                  </a:lnTo>
                  <a:lnTo>
                    <a:pt x="50174" y="34146"/>
                  </a:lnTo>
                  <a:lnTo>
                    <a:pt x="50051" y="34084"/>
                  </a:lnTo>
                  <a:lnTo>
                    <a:pt x="49928" y="34084"/>
                  </a:lnTo>
                  <a:lnTo>
                    <a:pt x="49928" y="34053"/>
                  </a:lnTo>
                  <a:close/>
                  <a:moveTo>
                    <a:pt x="35281" y="27728"/>
                  </a:moveTo>
                  <a:lnTo>
                    <a:pt x="35251" y="27636"/>
                  </a:lnTo>
                  <a:lnTo>
                    <a:pt x="35281" y="27544"/>
                  </a:lnTo>
                  <a:lnTo>
                    <a:pt x="35404" y="27513"/>
                  </a:lnTo>
                  <a:lnTo>
                    <a:pt x="35281" y="27390"/>
                  </a:lnTo>
                  <a:lnTo>
                    <a:pt x="35343" y="27267"/>
                  </a:lnTo>
                  <a:lnTo>
                    <a:pt x="35404" y="27267"/>
                  </a:lnTo>
                  <a:lnTo>
                    <a:pt x="35404" y="27390"/>
                  </a:lnTo>
                  <a:lnTo>
                    <a:pt x="35496" y="27452"/>
                  </a:lnTo>
                  <a:lnTo>
                    <a:pt x="35496" y="27544"/>
                  </a:lnTo>
                  <a:lnTo>
                    <a:pt x="35435" y="27636"/>
                  </a:lnTo>
                  <a:lnTo>
                    <a:pt x="35374" y="27636"/>
                  </a:lnTo>
                  <a:lnTo>
                    <a:pt x="35312" y="27728"/>
                  </a:lnTo>
                  <a:lnTo>
                    <a:pt x="35251" y="27728"/>
                  </a:lnTo>
                  <a:close/>
                  <a:moveTo>
                    <a:pt x="33900" y="28987"/>
                  </a:moveTo>
                  <a:lnTo>
                    <a:pt x="34023" y="28926"/>
                  </a:lnTo>
                  <a:lnTo>
                    <a:pt x="34053" y="28833"/>
                  </a:lnTo>
                  <a:lnTo>
                    <a:pt x="34053" y="28741"/>
                  </a:lnTo>
                  <a:lnTo>
                    <a:pt x="34084" y="28649"/>
                  </a:lnTo>
                  <a:lnTo>
                    <a:pt x="34053" y="28619"/>
                  </a:lnTo>
                  <a:lnTo>
                    <a:pt x="33930" y="28680"/>
                  </a:lnTo>
                  <a:lnTo>
                    <a:pt x="33900" y="28741"/>
                  </a:lnTo>
                  <a:lnTo>
                    <a:pt x="33746" y="28741"/>
                  </a:lnTo>
                  <a:lnTo>
                    <a:pt x="33715" y="28803"/>
                  </a:lnTo>
                  <a:lnTo>
                    <a:pt x="33808" y="28956"/>
                  </a:lnTo>
                  <a:lnTo>
                    <a:pt x="33900" y="29018"/>
                  </a:lnTo>
                  <a:close/>
                  <a:moveTo>
                    <a:pt x="35527" y="28711"/>
                  </a:moveTo>
                  <a:lnTo>
                    <a:pt x="35374" y="28803"/>
                  </a:lnTo>
                  <a:lnTo>
                    <a:pt x="35374" y="28895"/>
                  </a:lnTo>
                  <a:lnTo>
                    <a:pt x="35312" y="28987"/>
                  </a:lnTo>
                  <a:lnTo>
                    <a:pt x="35189" y="28833"/>
                  </a:lnTo>
                  <a:lnTo>
                    <a:pt x="35189" y="28741"/>
                  </a:lnTo>
                  <a:lnTo>
                    <a:pt x="35343" y="28496"/>
                  </a:lnTo>
                  <a:lnTo>
                    <a:pt x="35343" y="28373"/>
                  </a:lnTo>
                  <a:lnTo>
                    <a:pt x="35435" y="28281"/>
                  </a:lnTo>
                  <a:lnTo>
                    <a:pt x="35527" y="28311"/>
                  </a:lnTo>
                  <a:lnTo>
                    <a:pt x="35527" y="28404"/>
                  </a:lnTo>
                  <a:lnTo>
                    <a:pt x="35650" y="28526"/>
                  </a:lnTo>
                  <a:lnTo>
                    <a:pt x="35558" y="28711"/>
                  </a:lnTo>
                  <a:close/>
                  <a:moveTo>
                    <a:pt x="35742" y="28496"/>
                  </a:moveTo>
                  <a:lnTo>
                    <a:pt x="35711" y="28404"/>
                  </a:lnTo>
                  <a:lnTo>
                    <a:pt x="35650" y="28342"/>
                  </a:lnTo>
                  <a:lnTo>
                    <a:pt x="35773" y="28097"/>
                  </a:lnTo>
                  <a:lnTo>
                    <a:pt x="35834" y="28097"/>
                  </a:lnTo>
                  <a:lnTo>
                    <a:pt x="35926" y="28219"/>
                  </a:lnTo>
                  <a:lnTo>
                    <a:pt x="35834" y="28342"/>
                  </a:lnTo>
                  <a:lnTo>
                    <a:pt x="35804" y="28465"/>
                  </a:lnTo>
                  <a:close/>
                  <a:moveTo>
                    <a:pt x="38782" y="28526"/>
                  </a:moveTo>
                  <a:lnTo>
                    <a:pt x="38843" y="28281"/>
                  </a:lnTo>
                  <a:lnTo>
                    <a:pt x="39028" y="28097"/>
                  </a:lnTo>
                  <a:lnTo>
                    <a:pt x="39212" y="28189"/>
                  </a:lnTo>
                  <a:lnTo>
                    <a:pt x="39212" y="28311"/>
                  </a:lnTo>
                  <a:lnTo>
                    <a:pt x="39058" y="28588"/>
                  </a:lnTo>
                  <a:lnTo>
                    <a:pt x="38936" y="28649"/>
                  </a:lnTo>
                  <a:lnTo>
                    <a:pt x="38966" y="28526"/>
                  </a:lnTo>
                  <a:lnTo>
                    <a:pt x="38966" y="28373"/>
                  </a:lnTo>
                  <a:lnTo>
                    <a:pt x="38905" y="28465"/>
                  </a:lnTo>
                  <a:lnTo>
                    <a:pt x="38905" y="28557"/>
                  </a:lnTo>
                  <a:cubicBezTo>
                    <a:pt x="38843" y="28557"/>
                    <a:pt x="38813" y="28557"/>
                    <a:pt x="38782" y="28557"/>
                  </a:cubicBezTo>
                  <a:close/>
                  <a:moveTo>
                    <a:pt x="38659" y="28342"/>
                  </a:moveTo>
                  <a:lnTo>
                    <a:pt x="38721" y="28373"/>
                  </a:lnTo>
                  <a:lnTo>
                    <a:pt x="38813" y="28189"/>
                  </a:lnTo>
                  <a:lnTo>
                    <a:pt x="38721" y="28004"/>
                  </a:lnTo>
                  <a:lnTo>
                    <a:pt x="38659" y="28097"/>
                  </a:lnTo>
                  <a:lnTo>
                    <a:pt x="38659" y="28342"/>
                  </a:lnTo>
                  <a:close/>
                  <a:moveTo>
                    <a:pt x="38536" y="29755"/>
                  </a:moveTo>
                  <a:lnTo>
                    <a:pt x="38628" y="29693"/>
                  </a:lnTo>
                  <a:lnTo>
                    <a:pt x="38843" y="29540"/>
                  </a:lnTo>
                  <a:lnTo>
                    <a:pt x="38843" y="29417"/>
                  </a:lnTo>
                  <a:lnTo>
                    <a:pt x="38659" y="29478"/>
                  </a:lnTo>
                  <a:lnTo>
                    <a:pt x="38567" y="29355"/>
                  </a:lnTo>
                  <a:lnTo>
                    <a:pt x="38751" y="29018"/>
                  </a:lnTo>
                  <a:lnTo>
                    <a:pt x="38782" y="28864"/>
                  </a:lnTo>
                  <a:lnTo>
                    <a:pt x="38598" y="28956"/>
                  </a:lnTo>
                  <a:lnTo>
                    <a:pt x="38475" y="29202"/>
                  </a:lnTo>
                  <a:lnTo>
                    <a:pt x="38475" y="29048"/>
                  </a:lnTo>
                  <a:lnTo>
                    <a:pt x="38598" y="28649"/>
                  </a:lnTo>
                  <a:lnTo>
                    <a:pt x="38536" y="28097"/>
                  </a:lnTo>
                  <a:lnTo>
                    <a:pt x="38291" y="27943"/>
                  </a:lnTo>
                  <a:lnTo>
                    <a:pt x="38291" y="27789"/>
                  </a:lnTo>
                  <a:lnTo>
                    <a:pt x="38168" y="27789"/>
                  </a:lnTo>
                  <a:lnTo>
                    <a:pt x="38045" y="27943"/>
                  </a:lnTo>
                  <a:lnTo>
                    <a:pt x="38045" y="27759"/>
                  </a:lnTo>
                  <a:lnTo>
                    <a:pt x="38168" y="27667"/>
                  </a:lnTo>
                  <a:lnTo>
                    <a:pt x="38076" y="27482"/>
                  </a:lnTo>
                  <a:lnTo>
                    <a:pt x="38106" y="27360"/>
                  </a:lnTo>
                  <a:lnTo>
                    <a:pt x="38106" y="27175"/>
                  </a:lnTo>
                  <a:lnTo>
                    <a:pt x="37861" y="27237"/>
                  </a:lnTo>
                  <a:lnTo>
                    <a:pt x="37615" y="27452"/>
                  </a:lnTo>
                  <a:lnTo>
                    <a:pt x="37523" y="27728"/>
                  </a:lnTo>
                  <a:lnTo>
                    <a:pt x="37584" y="28004"/>
                  </a:lnTo>
                  <a:lnTo>
                    <a:pt x="37462" y="27943"/>
                  </a:lnTo>
                  <a:lnTo>
                    <a:pt x="37400" y="27728"/>
                  </a:lnTo>
                  <a:lnTo>
                    <a:pt x="37308" y="27728"/>
                  </a:lnTo>
                  <a:lnTo>
                    <a:pt x="37277" y="27912"/>
                  </a:lnTo>
                  <a:lnTo>
                    <a:pt x="37185" y="27912"/>
                  </a:lnTo>
                  <a:lnTo>
                    <a:pt x="37247" y="28066"/>
                  </a:lnTo>
                  <a:lnTo>
                    <a:pt x="37155" y="28219"/>
                  </a:lnTo>
                  <a:lnTo>
                    <a:pt x="37032" y="28219"/>
                  </a:lnTo>
                  <a:lnTo>
                    <a:pt x="36940" y="28373"/>
                  </a:lnTo>
                  <a:lnTo>
                    <a:pt x="36663" y="28342"/>
                  </a:lnTo>
                  <a:lnTo>
                    <a:pt x="36571" y="28373"/>
                  </a:lnTo>
                  <a:lnTo>
                    <a:pt x="36448" y="28373"/>
                  </a:lnTo>
                  <a:lnTo>
                    <a:pt x="36080" y="28588"/>
                  </a:lnTo>
                  <a:lnTo>
                    <a:pt x="36111" y="28772"/>
                  </a:lnTo>
                  <a:lnTo>
                    <a:pt x="36264" y="28987"/>
                  </a:lnTo>
                  <a:lnTo>
                    <a:pt x="36418" y="28895"/>
                  </a:lnTo>
                  <a:lnTo>
                    <a:pt x="36387" y="28803"/>
                  </a:lnTo>
                  <a:lnTo>
                    <a:pt x="36448" y="28680"/>
                  </a:lnTo>
                  <a:lnTo>
                    <a:pt x="36602" y="28803"/>
                  </a:lnTo>
                  <a:lnTo>
                    <a:pt x="36540" y="29018"/>
                  </a:lnTo>
                  <a:lnTo>
                    <a:pt x="36694" y="29171"/>
                  </a:lnTo>
                  <a:lnTo>
                    <a:pt x="36817" y="29018"/>
                  </a:lnTo>
                  <a:lnTo>
                    <a:pt x="36878" y="29110"/>
                  </a:lnTo>
                  <a:lnTo>
                    <a:pt x="36817" y="29263"/>
                  </a:lnTo>
                  <a:lnTo>
                    <a:pt x="37001" y="29478"/>
                  </a:lnTo>
                  <a:lnTo>
                    <a:pt x="37155" y="29509"/>
                  </a:lnTo>
                  <a:lnTo>
                    <a:pt x="37247" y="29755"/>
                  </a:lnTo>
                  <a:lnTo>
                    <a:pt x="37339" y="29877"/>
                  </a:lnTo>
                  <a:lnTo>
                    <a:pt x="37462" y="29663"/>
                  </a:lnTo>
                  <a:lnTo>
                    <a:pt x="37462" y="29816"/>
                  </a:lnTo>
                  <a:lnTo>
                    <a:pt x="37677" y="30000"/>
                  </a:lnTo>
                  <a:lnTo>
                    <a:pt x="37799" y="30000"/>
                  </a:lnTo>
                  <a:lnTo>
                    <a:pt x="37984" y="30000"/>
                  </a:lnTo>
                  <a:lnTo>
                    <a:pt x="38137" y="29816"/>
                  </a:lnTo>
                  <a:lnTo>
                    <a:pt x="38260" y="29816"/>
                  </a:lnTo>
                  <a:lnTo>
                    <a:pt x="38444" y="29663"/>
                  </a:lnTo>
                  <a:lnTo>
                    <a:pt x="38536" y="29785"/>
                  </a:lnTo>
                  <a:close/>
                  <a:moveTo>
                    <a:pt x="55425" y="28619"/>
                  </a:moveTo>
                  <a:lnTo>
                    <a:pt x="55425" y="28496"/>
                  </a:lnTo>
                  <a:lnTo>
                    <a:pt x="55394" y="28404"/>
                  </a:lnTo>
                  <a:lnTo>
                    <a:pt x="55455" y="28281"/>
                  </a:lnTo>
                  <a:lnTo>
                    <a:pt x="55609" y="28189"/>
                  </a:lnTo>
                  <a:lnTo>
                    <a:pt x="55732" y="28219"/>
                  </a:lnTo>
                  <a:lnTo>
                    <a:pt x="55762" y="28342"/>
                  </a:lnTo>
                  <a:lnTo>
                    <a:pt x="55855" y="28342"/>
                  </a:lnTo>
                  <a:lnTo>
                    <a:pt x="55947" y="28404"/>
                  </a:lnTo>
                  <a:lnTo>
                    <a:pt x="55855" y="28526"/>
                  </a:lnTo>
                  <a:lnTo>
                    <a:pt x="55701" y="28557"/>
                  </a:lnTo>
                  <a:lnTo>
                    <a:pt x="55640" y="28526"/>
                  </a:lnTo>
                  <a:lnTo>
                    <a:pt x="55517" y="28588"/>
                  </a:lnTo>
                  <a:lnTo>
                    <a:pt x="55486" y="28649"/>
                  </a:lnTo>
                  <a:lnTo>
                    <a:pt x="55425" y="28619"/>
                  </a:lnTo>
                  <a:close/>
                  <a:moveTo>
                    <a:pt x="55056" y="43112"/>
                  </a:moveTo>
                  <a:lnTo>
                    <a:pt x="54903" y="43112"/>
                  </a:lnTo>
                  <a:lnTo>
                    <a:pt x="54749" y="43020"/>
                  </a:lnTo>
                  <a:lnTo>
                    <a:pt x="54503" y="42927"/>
                  </a:lnTo>
                  <a:lnTo>
                    <a:pt x="54381" y="42835"/>
                  </a:lnTo>
                  <a:lnTo>
                    <a:pt x="54289" y="42835"/>
                  </a:lnTo>
                  <a:lnTo>
                    <a:pt x="54043" y="42651"/>
                  </a:lnTo>
                  <a:lnTo>
                    <a:pt x="54012" y="42559"/>
                  </a:lnTo>
                  <a:lnTo>
                    <a:pt x="53889" y="42498"/>
                  </a:lnTo>
                  <a:lnTo>
                    <a:pt x="53797" y="42498"/>
                  </a:lnTo>
                  <a:lnTo>
                    <a:pt x="53705" y="42436"/>
                  </a:lnTo>
                  <a:lnTo>
                    <a:pt x="53644" y="42498"/>
                  </a:lnTo>
                  <a:lnTo>
                    <a:pt x="53398" y="42405"/>
                  </a:lnTo>
                  <a:lnTo>
                    <a:pt x="53367" y="42313"/>
                  </a:lnTo>
                  <a:lnTo>
                    <a:pt x="53275" y="42221"/>
                  </a:lnTo>
                  <a:lnTo>
                    <a:pt x="53152" y="42221"/>
                  </a:lnTo>
                  <a:lnTo>
                    <a:pt x="52999" y="42037"/>
                  </a:lnTo>
                  <a:lnTo>
                    <a:pt x="52999" y="41914"/>
                  </a:lnTo>
                  <a:lnTo>
                    <a:pt x="52907" y="41914"/>
                  </a:lnTo>
                  <a:lnTo>
                    <a:pt x="52815" y="41853"/>
                  </a:lnTo>
                  <a:lnTo>
                    <a:pt x="52753" y="41699"/>
                  </a:lnTo>
                  <a:lnTo>
                    <a:pt x="52815" y="41638"/>
                  </a:lnTo>
                  <a:lnTo>
                    <a:pt x="52907" y="41576"/>
                  </a:lnTo>
                  <a:lnTo>
                    <a:pt x="52753" y="41515"/>
                  </a:lnTo>
                  <a:lnTo>
                    <a:pt x="52692" y="41576"/>
                  </a:lnTo>
                  <a:lnTo>
                    <a:pt x="52661" y="41638"/>
                  </a:lnTo>
                  <a:lnTo>
                    <a:pt x="52569" y="41576"/>
                  </a:lnTo>
                  <a:lnTo>
                    <a:pt x="52569" y="41515"/>
                  </a:lnTo>
                  <a:lnTo>
                    <a:pt x="52415" y="41515"/>
                  </a:lnTo>
                  <a:lnTo>
                    <a:pt x="52170" y="41331"/>
                  </a:lnTo>
                  <a:lnTo>
                    <a:pt x="52078" y="41331"/>
                  </a:lnTo>
                  <a:lnTo>
                    <a:pt x="51986" y="41269"/>
                  </a:lnTo>
                  <a:lnTo>
                    <a:pt x="51832" y="41147"/>
                  </a:lnTo>
                  <a:lnTo>
                    <a:pt x="51832" y="41054"/>
                  </a:lnTo>
                  <a:lnTo>
                    <a:pt x="51709" y="41054"/>
                  </a:lnTo>
                  <a:lnTo>
                    <a:pt x="51617" y="40932"/>
                  </a:lnTo>
                  <a:lnTo>
                    <a:pt x="51525" y="40778"/>
                  </a:lnTo>
                  <a:lnTo>
                    <a:pt x="51525" y="40594"/>
                  </a:lnTo>
                  <a:lnTo>
                    <a:pt x="51371" y="40532"/>
                  </a:lnTo>
                  <a:lnTo>
                    <a:pt x="51433" y="40440"/>
                  </a:lnTo>
                  <a:lnTo>
                    <a:pt x="51648" y="40440"/>
                  </a:lnTo>
                  <a:lnTo>
                    <a:pt x="51955" y="40256"/>
                  </a:lnTo>
                  <a:lnTo>
                    <a:pt x="52016" y="40164"/>
                  </a:lnTo>
                  <a:lnTo>
                    <a:pt x="51771" y="40195"/>
                  </a:lnTo>
                  <a:lnTo>
                    <a:pt x="51648" y="40010"/>
                  </a:lnTo>
                  <a:lnTo>
                    <a:pt x="51617" y="39857"/>
                  </a:lnTo>
                  <a:lnTo>
                    <a:pt x="51648" y="39765"/>
                  </a:lnTo>
                  <a:lnTo>
                    <a:pt x="51556" y="39826"/>
                  </a:lnTo>
                  <a:lnTo>
                    <a:pt x="51464" y="39980"/>
                  </a:lnTo>
                  <a:lnTo>
                    <a:pt x="51464" y="40103"/>
                  </a:lnTo>
                  <a:lnTo>
                    <a:pt x="51341" y="39949"/>
                  </a:lnTo>
                  <a:lnTo>
                    <a:pt x="51433" y="39826"/>
                  </a:lnTo>
                  <a:lnTo>
                    <a:pt x="51464" y="39581"/>
                  </a:lnTo>
                  <a:lnTo>
                    <a:pt x="51341" y="39765"/>
                  </a:lnTo>
                  <a:lnTo>
                    <a:pt x="51279" y="39703"/>
                  </a:lnTo>
                  <a:lnTo>
                    <a:pt x="51279" y="39519"/>
                  </a:lnTo>
                  <a:lnTo>
                    <a:pt x="51156" y="39550"/>
                  </a:lnTo>
                  <a:lnTo>
                    <a:pt x="51126" y="39396"/>
                  </a:lnTo>
                  <a:lnTo>
                    <a:pt x="51126" y="39243"/>
                  </a:lnTo>
                  <a:lnTo>
                    <a:pt x="51034" y="39028"/>
                  </a:lnTo>
                  <a:lnTo>
                    <a:pt x="50911" y="38966"/>
                  </a:lnTo>
                  <a:lnTo>
                    <a:pt x="50911" y="38844"/>
                  </a:lnTo>
                  <a:lnTo>
                    <a:pt x="51095" y="38659"/>
                  </a:lnTo>
                  <a:lnTo>
                    <a:pt x="51034" y="38598"/>
                  </a:lnTo>
                  <a:lnTo>
                    <a:pt x="50757" y="38813"/>
                  </a:lnTo>
                  <a:lnTo>
                    <a:pt x="50757" y="38966"/>
                  </a:lnTo>
                  <a:lnTo>
                    <a:pt x="50727" y="38844"/>
                  </a:lnTo>
                  <a:lnTo>
                    <a:pt x="50819" y="38659"/>
                  </a:lnTo>
                  <a:lnTo>
                    <a:pt x="50696" y="38629"/>
                  </a:lnTo>
                  <a:lnTo>
                    <a:pt x="50604" y="38659"/>
                  </a:lnTo>
                  <a:lnTo>
                    <a:pt x="50573" y="38629"/>
                  </a:lnTo>
                  <a:lnTo>
                    <a:pt x="50481" y="38905"/>
                  </a:lnTo>
                  <a:lnTo>
                    <a:pt x="50327" y="38997"/>
                  </a:lnTo>
                  <a:lnTo>
                    <a:pt x="50327" y="38813"/>
                  </a:lnTo>
                  <a:lnTo>
                    <a:pt x="50450" y="38690"/>
                  </a:lnTo>
                  <a:lnTo>
                    <a:pt x="50450" y="38506"/>
                  </a:lnTo>
                  <a:lnTo>
                    <a:pt x="50481" y="38414"/>
                  </a:lnTo>
                  <a:lnTo>
                    <a:pt x="50358" y="38475"/>
                  </a:lnTo>
                  <a:lnTo>
                    <a:pt x="50235" y="38598"/>
                  </a:lnTo>
                  <a:lnTo>
                    <a:pt x="50143" y="38598"/>
                  </a:lnTo>
                  <a:lnTo>
                    <a:pt x="50051" y="38721"/>
                  </a:lnTo>
                  <a:lnTo>
                    <a:pt x="49990" y="38813"/>
                  </a:lnTo>
                  <a:lnTo>
                    <a:pt x="49805" y="38782"/>
                  </a:lnTo>
                  <a:lnTo>
                    <a:pt x="49713" y="38659"/>
                  </a:lnTo>
                  <a:lnTo>
                    <a:pt x="49590" y="38659"/>
                  </a:lnTo>
                  <a:lnTo>
                    <a:pt x="49406" y="38383"/>
                  </a:lnTo>
                  <a:lnTo>
                    <a:pt x="49345" y="38383"/>
                  </a:lnTo>
                  <a:lnTo>
                    <a:pt x="49314" y="38506"/>
                  </a:lnTo>
                  <a:lnTo>
                    <a:pt x="49314" y="38659"/>
                  </a:lnTo>
                  <a:lnTo>
                    <a:pt x="49222" y="38751"/>
                  </a:lnTo>
                  <a:lnTo>
                    <a:pt x="49099" y="38690"/>
                  </a:lnTo>
                  <a:lnTo>
                    <a:pt x="49007" y="38751"/>
                  </a:lnTo>
                  <a:lnTo>
                    <a:pt x="48823" y="38751"/>
                  </a:lnTo>
                  <a:lnTo>
                    <a:pt x="48761" y="38813"/>
                  </a:lnTo>
                  <a:lnTo>
                    <a:pt x="48608" y="38813"/>
                  </a:lnTo>
                  <a:lnTo>
                    <a:pt x="48546" y="38905"/>
                  </a:lnTo>
                  <a:lnTo>
                    <a:pt x="48393" y="38844"/>
                  </a:lnTo>
                  <a:lnTo>
                    <a:pt x="48147" y="38813"/>
                  </a:lnTo>
                  <a:lnTo>
                    <a:pt x="48178" y="38721"/>
                  </a:lnTo>
                  <a:lnTo>
                    <a:pt x="47994" y="38537"/>
                  </a:lnTo>
                  <a:lnTo>
                    <a:pt x="47932" y="38598"/>
                  </a:lnTo>
                  <a:lnTo>
                    <a:pt x="47779" y="38444"/>
                  </a:lnTo>
                  <a:lnTo>
                    <a:pt x="47687" y="38137"/>
                  </a:lnTo>
                  <a:lnTo>
                    <a:pt x="47748" y="37953"/>
                  </a:lnTo>
                  <a:lnTo>
                    <a:pt x="47871" y="37861"/>
                  </a:lnTo>
                  <a:lnTo>
                    <a:pt x="47871" y="37707"/>
                  </a:lnTo>
                  <a:lnTo>
                    <a:pt x="47994" y="37585"/>
                  </a:lnTo>
                  <a:lnTo>
                    <a:pt x="48147" y="37585"/>
                  </a:lnTo>
                  <a:lnTo>
                    <a:pt x="48239" y="37493"/>
                  </a:lnTo>
                  <a:lnTo>
                    <a:pt x="48424" y="37462"/>
                  </a:lnTo>
                  <a:lnTo>
                    <a:pt x="48485" y="37462"/>
                  </a:lnTo>
                  <a:lnTo>
                    <a:pt x="48516" y="37308"/>
                  </a:lnTo>
                  <a:lnTo>
                    <a:pt x="48424" y="37216"/>
                  </a:lnTo>
                  <a:lnTo>
                    <a:pt x="48424" y="37124"/>
                  </a:lnTo>
                  <a:lnTo>
                    <a:pt x="48485" y="37093"/>
                  </a:lnTo>
                  <a:lnTo>
                    <a:pt x="48577" y="37093"/>
                  </a:lnTo>
                  <a:lnTo>
                    <a:pt x="48608" y="37032"/>
                  </a:lnTo>
                  <a:lnTo>
                    <a:pt x="48577" y="36940"/>
                  </a:lnTo>
                  <a:lnTo>
                    <a:pt x="48639" y="36878"/>
                  </a:lnTo>
                  <a:lnTo>
                    <a:pt x="48792" y="37124"/>
                  </a:lnTo>
                  <a:lnTo>
                    <a:pt x="48976" y="37155"/>
                  </a:lnTo>
                  <a:lnTo>
                    <a:pt x="49161" y="37278"/>
                  </a:lnTo>
                  <a:lnTo>
                    <a:pt x="49253" y="37431"/>
                  </a:lnTo>
                  <a:lnTo>
                    <a:pt x="49345" y="37431"/>
                  </a:lnTo>
                  <a:lnTo>
                    <a:pt x="49529" y="37523"/>
                  </a:lnTo>
                  <a:lnTo>
                    <a:pt x="49621" y="37431"/>
                  </a:lnTo>
                  <a:lnTo>
                    <a:pt x="49744" y="37431"/>
                  </a:lnTo>
                  <a:lnTo>
                    <a:pt x="49805" y="37523"/>
                  </a:lnTo>
                  <a:lnTo>
                    <a:pt x="49928" y="37523"/>
                  </a:lnTo>
                  <a:lnTo>
                    <a:pt x="50112" y="37554"/>
                  </a:lnTo>
                  <a:lnTo>
                    <a:pt x="50235" y="37431"/>
                  </a:lnTo>
                  <a:lnTo>
                    <a:pt x="50297" y="37278"/>
                  </a:lnTo>
                  <a:lnTo>
                    <a:pt x="50512" y="37278"/>
                  </a:lnTo>
                  <a:lnTo>
                    <a:pt x="50512" y="37370"/>
                  </a:lnTo>
                  <a:lnTo>
                    <a:pt x="50450" y="37431"/>
                  </a:lnTo>
                  <a:lnTo>
                    <a:pt x="50573" y="37493"/>
                  </a:lnTo>
                  <a:lnTo>
                    <a:pt x="50727" y="37339"/>
                  </a:lnTo>
                  <a:lnTo>
                    <a:pt x="50788" y="37216"/>
                  </a:lnTo>
                  <a:lnTo>
                    <a:pt x="50942" y="37124"/>
                  </a:lnTo>
                  <a:lnTo>
                    <a:pt x="51003" y="37216"/>
                  </a:lnTo>
                  <a:lnTo>
                    <a:pt x="51003" y="37431"/>
                  </a:lnTo>
                  <a:lnTo>
                    <a:pt x="51064" y="37585"/>
                  </a:lnTo>
                  <a:lnTo>
                    <a:pt x="51095" y="37400"/>
                  </a:lnTo>
                  <a:lnTo>
                    <a:pt x="51187" y="37339"/>
                  </a:lnTo>
                  <a:lnTo>
                    <a:pt x="51249" y="37370"/>
                  </a:lnTo>
                  <a:lnTo>
                    <a:pt x="51341" y="37308"/>
                  </a:lnTo>
                  <a:lnTo>
                    <a:pt x="51310" y="36878"/>
                  </a:lnTo>
                  <a:lnTo>
                    <a:pt x="51156" y="36663"/>
                  </a:lnTo>
                  <a:lnTo>
                    <a:pt x="51126" y="36541"/>
                  </a:lnTo>
                  <a:lnTo>
                    <a:pt x="51034" y="36387"/>
                  </a:lnTo>
                  <a:lnTo>
                    <a:pt x="51095" y="36203"/>
                  </a:lnTo>
                  <a:lnTo>
                    <a:pt x="51156" y="36111"/>
                  </a:lnTo>
                  <a:lnTo>
                    <a:pt x="51249" y="36111"/>
                  </a:lnTo>
                  <a:lnTo>
                    <a:pt x="51494" y="35927"/>
                  </a:lnTo>
                  <a:lnTo>
                    <a:pt x="51771" y="35773"/>
                  </a:lnTo>
                  <a:lnTo>
                    <a:pt x="51893" y="35712"/>
                  </a:lnTo>
                  <a:lnTo>
                    <a:pt x="52078" y="35497"/>
                  </a:lnTo>
                  <a:lnTo>
                    <a:pt x="52170" y="35497"/>
                  </a:lnTo>
                  <a:lnTo>
                    <a:pt x="52262" y="35558"/>
                  </a:lnTo>
                  <a:lnTo>
                    <a:pt x="52385" y="35527"/>
                  </a:lnTo>
                  <a:lnTo>
                    <a:pt x="52446" y="35527"/>
                  </a:lnTo>
                  <a:lnTo>
                    <a:pt x="52231" y="35405"/>
                  </a:lnTo>
                  <a:lnTo>
                    <a:pt x="52231" y="35282"/>
                  </a:lnTo>
                  <a:lnTo>
                    <a:pt x="52538" y="35036"/>
                  </a:lnTo>
                  <a:lnTo>
                    <a:pt x="52569" y="34944"/>
                  </a:lnTo>
                  <a:lnTo>
                    <a:pt x="52661" y="34883"/>
                  </a:lnTo>
                  <a:lnTo>
                    <a:pt x="52907" y="34944"/>
                  </a:lnTo>
                  <a:lnTo>
                    <a:pt x="53152" y="34852"/>
                  </a:lnTo>
                  <a:lnTo>
                    <a:pt x="53183" y="34729"/>
                  </a:lnTo>
                  <a:lnTo>
                    <a:pt x="53091" y="34575"/>
                  </a:lnTo>
                  <a:lnTo>
                    <a:pt x="53183" y="34453"/>
                  </a:lnTo>
                  <a:lnTo>
                    <a:pt x="53214" y="34176"/>
                  </a:lnTo>
                  <a:lnTo>
                    <a:pt x="53214" y="34115"/>
                  </a:lnTo>
                  <a:lnTo>
                    <a:pt x="53183" y="34053"/>
                  </a:lnTo>
                  <a:lnTo>
                    <a:pt x="53183" y="33900"/>
                  </a:lnTo>
                  <a:lnTo>
                    <a:pt x="53245" y="33746"/>
                  </a:lnTo>
                  <a:lnTo>
                    <a:pt x="53245" y="33593"/>
                  </a:lnTo>
                  <a:lnTo>
                    <a:pt x="53152" y="33562"/>
                  </a:lnTo>
                  <a:lnTo>
                    <a:pt x="53152" y="33531"/>
                  </a:lnTo>
                  <a:lnTo>
                    <a:pt x="53214" y="33286"/>
                  </a:lnTo>
                  <a:lnTo>
                    <a:pt x="53337" y="33255"/>
                  </a:lnTo>
                  <a:lnTo>
                    <a:pt x="53337" y="33163"/>
                  </a:lnTo>
                  <a:lnTo>
                    <a:pt x="53398" y="33009"/>
                  </a:lnTo>
                  <a:lnTo>
                    <a:pt x="53398" y="32917"/>
                  </a:lnTo>
                  <a:lnTo>
                    <a:pt x="53306" y="32917"/>
                  </a:lnTo>
                  <a:lnTo>
                    <a:pt x="53245" y="33009"/>
                  </a:lnTo>
                  <a:lnTo>
                    <a:pt x="53245" y="33132"/>
                  </a:lnTo>
                  <a:lnTo>
                    <a:pt x="53152" y="33163"/>
                  </a:lnTo>
                  <a:lnTo>
                    <a:pt x="53152" y="33040"/>
                  </a:lnTo>
                  <a:lnTo>
                    <a:pt x="53152" y="32917"/>
                  </a:lnTo>
                  <a:lnTo>
                    <a:pt x="53091" y="32856"/>
                  </a:lnTo>
                  <a:lnTo>
                    <a:pt x="52784" y="32856"/>
                  </a:lnTo>
                  <a:lnTo>
                    <a:pt x="52661" y="32764"/>
                  </a:lnTo>
                  <a:lnTo>
                    <a:pt x="52692" y="32702"/>
                  </a:lnTo>
                  <a:lnTo>
                    <a:pt x="52937" y="32580"/>
                  </a:lnTo>
                  <a:lnTo>
                    <a:pt x="52907" y="32518"/>
                  </a:lnTo>
                  <a:lnTo>
                    <a:pt x="52784" y="32457"/>
                  </a:lnTo>
                  <a:lnTo>
                    <a:pt x="52876" y="32303"/>
                  </a:lnTo>
                  <a:lnTo>
                    <a:pt x="52876" y="32180"/>
                  </a:lnTo>
                  <a:lnTo>
                    <a:pt x="52692" y="32058"/>
                  </a:lnTo>
                  <a:lnTo>
                    <a:pt x="52630" y="32088"/>
                  </a:lnTo>
                  <a:lnTo>
                    <a:pt x="52630" y="32180"/>
                  </a:lnTo>
                  <a:lnTo>
                    <a:pt x="52692" y="32273"/>
                  </a:lnTo>
                  <a:lnTo>
                    <a:pt x="52630" y="32365"/>
                  </a:lnTo>
                  <a:lnTo>
                    <a:pt x="52446" y="32426"/>
                  </a:lnTo>
                  <a:lnTo>
                    <a:pt x="52385" y="32273"/>
                  </a:lnTo>
                  <a:lnTo>
                    <a:pt x="52323" y="32242"/>
                  </a:lnTo>
                  <a:lnTo>
                    <a:pt x="52293" y="32058"/>
                  </a:lnTo>
                  <a:lnTo>
                    <a:pt x="52415" y="31935"/>
                  </a:lnTo>
                  <a:lnTo>
                    <a:pt x="52385" y="31812"/>
                  </a:lnTo>
                  <a:lnTo>
                    <a:pt x="52170" y="31843"/>
                  </a:lnTo>
                  <a:lnTo>
                    <a:pt x="52170" y="31812"/>
                  </a:lnTo>
                  <a:lnTo>
                    <a:pt x="52354" y="31751"/>
                  </a:lnTo>
                  <a:lnTo>
                    <a:pt x="52354" y="31689"/>
                  </a:lnTo>
                  <a:lnTo>
                    <a:pt x="52262" y="31628"/>
                  </a:lnTo>
                  <a:lnTo>
                    <a:pt x="52354" y="31566"/>
                  </a:lnTo>
                  <a:lnTo>
                    <a:pt x="52446" y="31536"/>
                  </a:lnTo>
                  <a:lnTo>
                    <a:pt x="52446" y="31443"/>
                  </a:lnTo>
                  <a:lnTo>
                    <a:pt x="52354" y="31382"/>
                  </a:lnTo>
                  <a:lnTo>
                    <a:pt x="52231" y="31474"/>
                  </a:lnTo>
                  <a:lnTo>
                    <a:pt x="52108" y="31658"/>
                  </a:lnTo>
                  <a:lnTo>
                    <a:pt x="52016" y="31720"/>
                  </a:lnTo>
                  <a:lnTo>
                    <a:pt x="51955" y="31689"/>
                  </a:lnTo>
                  <a:lnTo>
                    <a:pt x="51955" y="31505"/>
                  </a:lnTo>
                  <a:lnTo>
                    <a:pt x="51863" y="31536"/>
                  </a:lnTo>
                  <a:lnTo>
                    <a:pt x="51801" y="31689"/>
                  </a:lnTo>
                  <a:lnTo>
                    <a:pt x="51679" y="31689"/>
                  </a:lnTo>
                  <a:lnTo>
                    <a:pt x="51556" y="31751"/>
                  </a:lnTo>
                  <a:lnTo>
                    <a:pt x="51402" y="31751"/>
                  </a:lnTo>
                  <a:lnTo>
                    <a:pt x="51310" y="31812"/>
                  </a:lnTo>
                  <a:lnTo>
                    <a:pt x="51279" y="31843"/>
                  </a:lnTo>
                  <a:lnTo>
                    <a:pt x="51187" y="31843"/>
                  </a:lnTo>
                  <a:lnTo>
                    <a:pt x="51156" y="31781"/>
                  </a:lnTo>
                  <a:lnTo>
                    <a:pt x="51249" y="31658"/>
                  </a:lnTo>
                  <a:lnTo>
                    <a:pt x="51249" y="31597"/>
                  </a:lnTo>
                  <a:lnTo>
                    <a:pt x="51187" y="31536"/>
                  </a:lnTo>
                  <a:lnTo>
                    <a:pt x="51310" y="31382"/>
                  </a:lnTo>
                  <a:lnTo>
                    <a:pt x="51371" y="31351"/>
                  </a:lnTo>
                  <a:lnTo>
                    <a:pt x="51494" y="31413"/>
                  </a:lnTo>
                  <a:lnTo>
                    <a:pt x="51586" y="31443"/>
                  </a:lnTo>
                  <a:lnTo>
                    <a:pt x="51648" y="31413"/>
                  </a:lnTo>
                  <a:lnTo>
                    <a:pt x="51771" y="31413"/>
                  </a:lnTo>
                  <a:lnTo>
                    <a:pt x="51893" y="31290"/>
                  </a:lnTo>
                  <a:lnTo>
                    <a:pt x="51924" y="31136"/>
                  </a:lnTo>
                  <a:lnTo>
                    <a:pt x="51893" y="31044"/>
                  </a:lnTo>
                  <a:lnTo>
                    <a:pt x="51771" y="30952"/>
                  </a:lnTo>
                  <a:lnTo>
                    <a:pt x="51617" y="30921"/>
                  </a:lnTo>
                  <a:lnTo>
                    <a:pt x="51556" y="30799"/>
                  </a:lnTo>
                  <a:lnTo>
                    <a:pt x="51556" y="30676"/>
                  </a:lnTo>
                  <a:lnTo>
                    <a:pt x="51494" y="30614"/>
                  </a:lnTo>
                  <a:lnTo>
                    <a:pt x="51494" y="30522"/>
                  </a:lnTo>
                  <a:lnTo>
                    <a:pt x="51341" y="30522"/>
                  </a:lnTo>
                  <a:lnTo>
                    <a:pt x="51341" y="30461"/>
                  </a:lnTo>
                  <a:lnTo>
                    <a:pt x="51249" y="30399"/>
                  </a:lnTo>
                  <a:lnTo>
                    <a:pt x="51218" y="30307"/>
                  </a:lnTo>
                  <a:lnTo>
                    <a:pt x="51341" y="30246"/>
                  </a:lnTo>
                  <a:lnTo>
                    <a:pt x="51402" y="30338"/>
                  </a:lnTo>
                  <a:lnTo>
                    <a:pt x="51464" y="30307"/>
                  </a:lnTo>
                  <a:lnTo>
                    <a:pt x="51464" y="30215"/>
                  </a:lnTo>
                  <a:lnTo>
                    <a:pt x="51617" y="30123"/>
                  </a:lnTo>
                  <a:lnTo>
                    <a:pt x="51402" y="30092"/>
                  </a:lnTo>
                  <a:lnTo>
                    <a:pt x="51310" y="30000"/>
                  </a:lnTo>
                  <a:lnTo>
                    <a:pt x="51218" y="30000"/>
                  </a:lnTo>
                  <a:lnTo>
                    <a:pt x="51218" y="29939"/>
                  </a:lnTo>
                  <a:lnTo>
                    <a:pt x="51095" y="29908"/>
                  </a:lnTo>
                  <a:lnTo>
                    <a:pt x="51034" y="30062"/>
                  </a:lnTo>
                  <a:lnTo>
                    <a:pt x="50972" y="30062"/>
                  </a:lnTo>
                  <a:lnTo>
                    <a:pt x="50972" y="29970"/>
                  </a:lnTo>
                  <a:lnTo>
                    <a:pt x="51095" y="29693"/>
                  </a:lnTo>
                  <a:lnTo>
                    <a:pt x="51218" y="29478"/>
                  </a:lnTo>
                  <a:lnTo>
                    <a:pt x="51218" y="29417"/>
                  </a:lnTo>
                  <a:lnTo>
                    <a:pt x="51310" y="29202"/>
                  </a:lnTo>
                  <a:lnTo>
                    <a:pt x="51310" y="29048"/>
                  </a:lnTo>
                  <a:lnTo>
                    <a:pt x="51371" y="28956"/>
                  </a:lnTo>
                  <a:lnTo>
                    <a:pt x="51310" y="28864"/>
                  </a:lnTo>
                  <a:lnTo>
                    <a:pt x="51156" y="28956"/>
                  </a:lnTo>
                  <a:lnTo>
                    <a:pt x="51064" y="28864"/>
                  </a:lnTo>
                  <a:lnTo>
                    <a:pt x="51003" y="28926"/>
                  </a:lnTo>
                  <a:lnTo>
                    <a:pt x="51003" y="29018"/>
                  </a:lnTo>
                  <a:lnTo>
                    <a:pt x="50942" y="28987"/>
                  </a:lnTo>
                  <a:lnTo>
                    <a:pt x="50727" y="28772"/>
                  </a:lnTo>
                  <a:lnTo>
                    <a:pt x="50727" y="28649"/>
                  </a:lnTo>
                  <a:lnTo>
                    <a:pt x="50634" y="28557"/>
                  </a:lnTo>
                  <a:lnTo>
                    <a:pt x="50573" y="28526"/>
                  </a:lnTo>
                  <a:lnTo>
                    <a:pt x="50604" y="28342"/>
                  </a:lnTo>
                  <a:lnTo>
                    <a:pt x="50757" y="28281"/>
                  </a:lnTo>
                  <a:lnTo>
                    <a:pt x="50788" y="28189"/>
                  </a:lnTo>
                  <a:lnTo>
                    <a:pt x="50727" y="28097"/>
                  </a:lnTo>
                  <a:lnTo>
                    <a:pt x="50727" y="27943"/>
                  </a:lnTo>
                  <a:lnTo>
                    <a:pt x="50634" y="27943"/>
                  </a:lnTo>
                  <a:lnTo>
                    <a:pt x="50573" y="28066"/>
                  </a:lnTo>
                  <a:lnTo>
                    <a:pt x="50573" y="28281"/>
                  </a:lnTo>
                  <a:lnTo>
                    <a:pt x="50481" y="28404"/>
                  </a:lnTo>
                  <a:lnTo>
                    <a:pt x="50420" y="28281"/>
                  </a:lnTo>
                  <a:lnTo>
                    <a:pt x="50358" y="28219"/>
                  </a:lnTo>
                  <a:lnTo>
                    <a:pt x="50327" y="28250"/>
                  </a:lnTo>
                  <a:lnTo>
                    <a:pt x="50327" y="28342"/>
                  </a:lnTo>
                  <a:lnTo>
                    <a:pt x="50235" y="28373"/>
                  </a:lnTo>
                  <a:lnTo>
                    <a:pt x="50205" y="28557"/>
                  </a:lnTo>
                  <a:lnTo>
                    <a:pt x="50327" y="28741"/>
                  </a:lnTo>
                  <a:lnTo>
                    <a:pt x="50420" y="28711"/>
                  </a:lnTo>
                  <a:lnTo>
                    <a:pt x="50573" y="29018"/>
                  </a:lnTo>
                  <a:lnTo>
                    <a:pt x="50634" y="29110"/>
                  </a:lnTo>
                  <a:lnTo>
                    <a:pt x="50604" y="29263"/>
                  </a:lnTo>
                  <a:lnTo>
                    <a:pt x="50604" y="29386"/>
                  </a:lnTo>
                  <a:lnTo>
                    <a:pt x="50481" y="29540"/>
                  </a:lnTo>
                  <a:lnTo>
                    <a:pt x="50358" y="29632"/>
                  </a:lnTo>
                  <a:lnTo>
                    <a:pt x="50020" y="29632"/>
                  </a:lnTo>
                  <a:lnTo>
                    <a:pt x="49959" y="29570"/>
                  </a:lnTo>
                  <a:lnTo>
                    <a:pt x="49805" y="29570"/>
                  </a:lnTo>
                  <a:lnTo>
                    <a:pt x="49652" y="29478"/>
                  </a:lnTo>
                  <a:lnTo>
                    <a:pt x="49683" y="29417"/>
                  </a:lnTo>
                  <a:lnTo>
                    <a:pt x="49683" y="29263"/>
                  </a:lnTo>
                  <a:lnTo>
                    <a:pt x="49437" y="29263"/>
                  </a:lnTo>
                  <a:lnTo>
                    <a:pt x="49161" y="29141"/>
                  </a:lnTo>
                  <a:lnTo>
                    <a:pt x="48946" y="29110"/>
                  </a:lnTo>
                  <a:lnTo>
                    <a:pt x="49038" y="29417"/>
                  </a:lnTo>
                  <a:lnTo>
                    <a:pt x="49130" y="29601"/>
                  </a:lnTo>
                  <a:lnTo>
                    <a:pt x="49068" y="29632"/>
                  </a:lnTo>
                  <a:lnTo>
                    <a:pt x="48946" y="29632"/>
                  </a:lnTo>
                  <a:lnTo>
                    <a:pt x="48884" y="29448"/>
                  </a:lnTo>
                  <a:lnTo>
                    <a:pt x="48731" y="29325"/>
                  </a:lnTo>
                  <a:lnTo>
                    <a:pt x="48669" y="29294"/>
                  </a:lnTo>
                  <a:lnTo>
                    <a:pt x="48639" y="29171"/>
                  </a:lnTo>
                  <a:lnTo>
                    <a:pt x="48485" y="29018"/>
                  </a:lnTo>
                  <a:lnTo>
                    <a:pt x="48362" y="28864"/>
                  </a:lnTo>
                  <a:lnTo>
                    <a:pt x="48332" y="28772"/>
                  </a:lnTo>
                  <a:lnTo>
                    <a:pt x="48239" y="28741"/>
                  </a:lnTo>
                  <a:lnTo>
                    <a:pt x="48086" y="28588"/>
                  </a:lnTo>
                  <a:lnTo>
                    <a:pt x="47994" y="28526"/>
                  </a:lnTo>
                  <a:lnTo>
                    <a:pt x="47932" y="28465"/>
                  </a:lnTo>
                  <a:lnTo>
                    <a:pt x="47810" y="28404"/>
                  </a:lnTo>
                  <a:lnTo>
                    <a:pt x="47840" y="28526"/>
                  </a:lnTo>
                  <a:lnTo>
                    <a:pt x="48147" y="28772"/>
                  </a:lnTo>
                  <a:lnTo>
                    <a:pt x="48239" y="28895"/>
                  </a:lnTo>
                  <a:lnTo>
                    <a:pt x="48332" y="29048"/>
                  </a:lnTo>
                  <a:lnTo>
                    <a:pt x="48454" y="29110"/>
                  </a:lnTo>
                  <a:lnTo>
                    <a:pt x="48516" y="29233"/>
                  </a:lnTo>
                  <a:lnTo>
                    <a:pt x="48332" y="29294"/>
                  </a:lnTo>
                  <a:lnTo>
                    <a:pt x="48270" y="29233"/>
                  </a:lnTo>
                  <a:lnTo>
                    <a:pt x="48209" y="29325"/>
                  </a:lnTo>
                  <a:lnTo>
                    <a:pt x="47963" y="29171"/>
                  </a:lnTo>
                  <a:lnTo>
                    <a:pt x="47871" y="29202"/>
                  </a:lnTo>
                  <a:lnTo>
                    <a:pt x="47810" y="29079"/>
                  </a:lnTo>
                  <a:lnTo>
                    <a:pt x="47656" y="29018"/>
                  </a:lnTo>
                  <a:lnTo>
                    <a:pt x="47595" y="28895"/>
                  </a:lnTo>
                  <a:lnTo>
                    <a:pt x="47318" y="28926"/>
                  </a:lnTo>
                  <a:lnTo>
                    <a:pt x="47195" y="28987"/>
                  </a:lnTo>
                  <a:lnTo>
                    <a:pt x="47073" y="28895"/>
                  </a:lnTo>
                  <a:lnTo>
                    <a:pt x="46888" y="28864"/>
                  </a:lnTo>
                  <a:lnTo>
                    <a:pt x="46735" y="28864"/>
                  </a:lnTo>
                  <a:lnTo>
                    <a:pt x="46643" y="28741"/>
                  </a:lnTo>
                  <a:lnTo>
                    <a:pt x="46458" y="28619"/>
                  </a:lnTo>
                  <a:lnTo>
                    <a:pt x="46458" y="28526"/>
                  </a:lnTo>
                  <a:lnTo>
                    <a:pt x="46704" y="28311"/>
                  </a:lnTo>
                  <a:lnTo>
                    <a:pt x="46796" y="28250"/>
                  </a:lnTo>
                  <a:lnTo>
                    <a:pt x="46796" y="28189"/>
                  </a:lnTo>
                  <a:lnTo>
                    <a:pt x="46673" y="28189"/>
                  </a:lnTo>
                  <a:lnTo>
                    <a:pt x="46551" y="28342"/>
                  </a:lnTo>
                  <a:lnTo>
                    <a:pt x="46428" y="28465"/>
                  </a:lnTo>
                  <a:lnTo>
                    <a:pt x="46336" y="28496"/>
                  </a:lnTo>
                  <a:lnTo>
                    <a:pt x="46213" y="28404"/>
                  </a:lnTo>
                  <a:lnTo>
                    <a:pt x="46059" y="28373"/>
                  </a:lnTo>
                  <a:lnTo>
                    <a:pt x="45998" y="28404"/>
                  </a:lnTo>
                  <a:lnTo>
                    <a:pt x="46121" y="28496"/>
                  </a:lnTo>
                  <a:lnTo>
                    <a:pt x="46059" y="28557"/>
                  </a:lnTo>
                  <a:lnTo>
                    <a:pt x="45844" y="28557"/>
                  </a:lnTo>
                  <a:lnTo>
                    <a:pt x="45629" y="28373"/>
                  </a:lnTo>
                  <a:lnTo>
                    <a:pt x="45599" y="28158"/>
                  </a:lnTo>
                  <a:lnTo>
                    <a:pt x="45445" y="28035"/>
                  </a:lnTo>
                  <a:lnTo>
                    <a:pt x="45476" y="27912"/>
                  </a:lnTo>
                  <a:lnTo>
                    <a:pt x="45752" y="27759"/>
                  </a:lnTo>
                  <a:lnTo>
                    <a:pt x="45814" y="27667"/>
                  </a:lnTo>
                  <a:lnTo>
                    <a:pt x="45783" y="27636"/>
                  </a:lnTo>
                  <a:lnTo>
                    <a:pt x="45660" y="27759"/>
                  </a:lnTo>
                  <a:lnTo>
                    <a:pt x="45445" y="27789"/>
                  </a:lnTo>
                  <a:lnTo>
                    <a:pt x="45384" y="27943"/>
                  </a:lnTo>
                  <a:lnTo>
                    <a:pt x="45292" y="27943"/>
                  </a:lnTo>
                  <a:lnTo>
                    <a:pt x="45261" y="27851"/>
                  </a:lnTo>
                  <a:lnTo>
                    <a:pt x="45292" y="27697"/>
                  </a:lnTo>
                  <a:lnTo>
                    <a:pt x="45230" y="27636"/>
                  </a:lnTo>
                  <a:lnTo>
                    <a:pt x="45169" y="27667"/>
                  </a:lnTo>
                  <a:lnTo>
                    <a:pt x="45138" y="27759"/>
                  </a:lnTo>
                  <a:lnTo>
                    <a:pt x="45138" y="27851"/>
                  </a:lnTo>
                  <a:lnTo>
                    <a:pt x="45107" y="27943"/>
                  </a:lnTo>
                  <a:lnTo>
                    <a:pt x="44985" y="27912"/>
                  </a:lnTo>
                  <a:lnTo>
                    <a:pt x="44892" y="27789"/>
                  </a:lnTo>
                  <a:lnTo>
                    <a:pt x="44770" y="27759"/>
                  </a:lnTo>
                  <a:lnTo>
                    <a:pt x="44647" y="27789"/>
                  </a:lnTo>
                  <a:lnTo>
                    <a:pt x="44647" y="27912"/>
                  </a:lnTo>
                  <a:lnTo>
                    <a:pt x="44555" y="27912"/>
                  </a:lnTo>
                  <a:lnTo>
                    <a:pt x="44463" y="27759"/>
                  </a:lnTo>
                  <a:lnTo>
                    <a:pt x="44401" y="27636"/>
                  </a:lnTo>
                  <a:lnTo>
                    <a:pt x="44463" y="27636"/>
                  </a:lnTo>
                  <a:lnTo>
                    <a:pt x="44555" y="27697"/>
                  </a:lnTo>
                  <a:lnTo>
                    <a:pt x="44555" y="27636"/>
                  </a:lnTo>
                  <a:lnTo>
                    <a:pt x="44370" y="27482"/>
                  </a:lnTo>
                  <a:lnTo>
                    <a:pt x="44186" y="27390"/>
                  </a:lnTo>
                  <a:lnTo>
                    <a:pt x="44156" y="27237"/>
                  </a:lnTo>
                  <a:lnTo>
                    <a:pt x="44186" y="27053"/>
                  </a:lnTo>
                  <a:lnTo>
                    <a:pt x="44156" y="26868"/>
                  </a:lnTo>
                  <a:lnTo>
                    <a:pt x="44094" y="26623"/>
                  </a:lnTo>
                  <a:lnTo>
                    <a:pt x="44156" y="26500"/>
                  </a:lnTo>
                  <a:lnTo>
                    <a:pt x="44248" y="26500"/>
                  </a:lnTo>
                  <a:lnTo>
                    <a:pt x="44248" y="26408"/>
                  </a:lnTo>
                  <a:lnTo>
                    <a:pt x="44186" y="26193"/>
                  </a:lnTo>
                  <a:lnTo>
                    <a:pt x="44217" y="26131"/>
                  </a:lnTo>
                  <a:lnTo>
                    <a:pt x="44370" y="26193"/>
                  </a:lnTo>
                  <a:lnTo>
                    <a:pt x="44432" y="26254"/>
                  </a:lnTo>
                  <a:lnTo>
                    <a:pt x="44708" y="26254"/>
                  </a:lnTo>
                  <a:lnTo>
                    <a:pt x="44831" y="26377"/>
                  </a:lnTo>
                  <a:lnTo>
                    <a:pt x="44892" y="26531"/>
                  </a:lnTo>
                  <a:lnTo>
                    <a:pt x="45169" y="26653"/>
                  </a:lnTo>
                  <a:lnTo>
                    <a:pt x="45445" y="26653"/>
                  </a:lnTo>
                  <a:lnTo>
                    <a:pt x="45507" y="26592"/>
                  </a:lnTo>
                  <a:lnTo>
                    <a:pt x="45752" y="26592"/>
                  </a:lnTo>
                  <a:lnTo>
                    <a:pt x="45660" y="26531"/>
                  </a:lnTo>
                  <a:lnTo>
                    <a:pt x="45629" y="26408"/>
                  </a:lnTo>
                  <a:lnTo>
                    <a:pt x="45414" y="26285"/>
                  </a:lnTo>
                  <a:lnTo>
                    <a:pt x="45384" y="26070"/>
                  </a:lnTo>
                  <a:lnTo>
                    <a:pt x="45169" y="26070"/>
                  </a:lnTo>
                  <a:lnTo>
                    <a:pt x="44985" y="25947"/>
                  </a:lnTo>
                  <a:lnTo>
                    <a:pt x="44862" y="25947"/>
                  </a:lnTo>
                  <a:lnTo>
                    <a:pt x="44678" y="25824"/>
                  </a:lnTo>
                  <a:lnTo>
                    <a:pt x="44524" y="25824"/>
                  </a:lnTo>
                  <a:lnTo>
                    <a:pt x="44217" y="25671"/>
                  </a:lnTo>
                  <a:lnTo>
                    <a:pt x="44125" y="25517"/>
                  </a:lnTo>
                  <a:lnTo>
                    <a:pt x="44186" y="25241"/>
                  </a:lnTo>
                  <a:lnTo>
                    <a:pt x="44340" y="25149"/>
                  </a:lnTo>
                  <a:lnTo>
                    <a:pt x="44340" y="25057"/>
                  </a:lnTo>
                  <a:lnTo>
                    <a:pt x="44401" y="24872"/>
                  </a:lnTo>
                  <a:lnTo>
                    <a:pt x="44493" y="24872"/>
                  </a:lnTo>
                  <a:lnTo>
                    <a:pt x="44585" y="24688"/>
                  </a:lnTo>
                  <a:lnTo>
                    <a:pt x="44585" y="24412"/>
                  </a:lnTo>
                  <a:lnTo>
                    <a:pt x="44647" y="24289"/>
                  </a:lnTo>
                  <a:lnTo>
                    <a:pt x="44739" y="24258"/>
                  </a:lnTo>
                  <a:lnTo>
                    <a:pt x="44800" y="24105"/>
                  </a:lnTo>
                  <a:lnTo>
                    <a:pt x="45015" y="23982"/>
                  </a:lnTo>
                  <a:lnTo>
                    <a:pt x="45138" y="23982"/>
                  </a:lnTo>
                  <a:lnTo>
                    <a:pt x="45169" y="23890"/>
                  </a:lnTo>
                  <a:lnTo>
                    <a:pt x="45138" y="23890"/>
                  </a:lnTo>
                  <a:lnTo>
                    <a:pt x="45046" y="23921"/>
                  </a:lnTo>
                  <a:lnTo>
                    <a:pt x="45046" y="23767"/>
                  </a:lnTo>
                  <a:lnTo>
                    <a:pt x="45230" y="23521"/>
                  </a:lnTo>
                  <a:lnTo>
                    <a:pt x="45353" y="23276"/>
                  </a:lnTo>
                  <a:lnTo>
                    <a:pt x="45414" y="23214"/>
                  </a:lnTo>
                  <a:lnTo>
                    <a:pt x="45537" y="23061"/>
                  </a:lnTo>
                  <a:lnTo>
                    <a:pt x="45660" y="23061"/>
                  </a:lnTo>
                  <a:lnTo>
                    <a:pt x="45722" y="23061"/>
                  </a:lnTo>
                  <a:lnTo>
                    <a:pt x="45783" y="22815"/>
                  </a:lnTo>
                  <a:lnTo>
                    <a:pt x="45844" y="22815"/>
                  </a:lnTo>
                  <a:lnTo>
                    <a:pt x="45906" y="22938"/>
                  </a:lnTo>
                  <a:lnTo>
                    <a:pt x="45998" y="22815"/>
                  </a:lnTo>
                  <a:lnTo>
                    <a:pt x="45936" y="22723"/>
                  </a:lnTo>
                  <a:lnTo>
                    <a:pt x="46121" y="22416"/>
                  </a:lnTo>
                  <a:lnTo>
                    <a:pt x="46274" y="22416"/>
                  </a:lnTo>
                  <a:lnTo>
                    <a:pt x="46274" y="22262"/>
                  </a:lnTo>
                  <a:lnTo>
                    <a:pt x="46397" y="22078"/>
                  </a:lnTo>
                  <a:lnTo>
                    <a:pt x="46581" y="22078"/>
                  </a:lnTo>
                  <a:lnTo>
                    <a:pt x="46673" y="21925"/>
                  </a:lnTo>
                  <a:lnTo>
                    <a:pt x="46796" y="21925"/>
                  </a:lnTo>
                  <a:lnTo>
                    <a:pt x="46888" y="21986"/>
                  </a:lnTo>
                  <a:lnTo>
                    <a:pt x="46858" y="21833"/>
                  </a:lnTo>
                  <a:lnTo>
                    <a:pt x="46888" y="21679"/>
                  </a:lnTo>
                  <a:lnTo>
                    <a:pt x="47165" y="21556"/>
                  </a:lnTo>
                  <a:lnTo>
                    <a:pt x="47472" y="21311"/>
                  </a:lnTo>
                  <a:lnTo>
                    <a:pt x="47902" y="21157"/>
                  </a:lnTo>
                  <a:lnTo>
                    <a:pt x="48209" y="21157"/>
                  </a:lnTo>
                  <a:lnTo>
                    <a:pt x="48332" y="21126"/>
                  </a:lnTo>
                  <a:lnTo>
                    <a:pt x="48546" y="21157"/>
                  </a:lnTo>
                  <a:lnTo>
                    <a:pt x="48669" y="21126"/>
                  </a:lnTo>
                  <a:lnTo>
                    <a:pt x="48761" y="21157"/>
                  </a:lnTo>
                  <a:lnTo>
                    <a:pt x="49007" y="21157"/>
                  </a:lnTo>
                  <a:lnTo>
                    <a:pt x="49191" y="21280"/>
                  </a:lnTo>
                  <a:lnTo>
                    <a:pt x="49529" y="21433"/>
                  </a:lnTo>
                  <a:lnTo>
                    <a:pt x="49560" y="21525"/>
                  </a:lnTo>
                  <a:lnTo>
                    <a:pt x="49529" y="21679"/>
                  </a:lnTo>
                  <a:lnTo>
                    <a:pt x="49314" y="21771"/>
                  </a:lnTo>
                  <a:lnTo>
                    <a:pt x="49038" y="21863"/>
                  </a:lnTo>
                  <a:lnTo>
                    <a:pt x="48884" y="21863"/>
                  </a:lnTo>
                  <a:lnTo>
                    <a:pt x="48792" y="21986"/>
                  </a:lnTo>
                  <a:lnTo>
                    <a:pt x="48669" y="22170"/>
                  </a:lnTo>
                  <a:lnTo>
                    <a:pt x="48485" y="22201"/>
                  </a:lnTo>
                  <a:lnTo>
                    <a:pt x="48178" y="22508"/>
                  </a:lnTo>
                  <a:lnTo>
                    <a:pt x="47902" y="22877"/>
                  </a:lnTo>
                  <a:lnTo>
                    <a:pt x="47656" y="23061"/>
                  </a:lnTo>
                  <a:lnTo>
                    <a:pt x="47564" y="23091"/>
                  </a:lnTo>
                  <a:lnTo>
                    <a:pt x="47410" y="23399"/>
                  </a:lnTo>
                  <a:lnTo>
                    <a:pt x="47380" y="23613"/>
                  </a:lnTo>
                  <a:lnTo>
                    <a:pt x="47441" y="23767"/>
                  </a:lnTo>
                  <a:lnTo>
                    <a:pt x="47533" y="23890"/>
                  </a:lnTo>
                  <a:lnTo>
                    <a:pt x="47533" y="24013"/>
                  </a:lnTo>
                  <a:lnTo>
                    <a:pt x="47380" y="24074"/>
                  </a:lnTo>
                  <a:lnTo>
                    <a:pt x="47288" y="24258"/>
                  </a:lnTo>
                  <a:lnTo>
                    <a:pt x="47134" y="24412"/>
                  </a:lnTo>
                  <a:lnTo>
                    <a:pt x="47134" y="24596"/>
                  </a:lnTo>
                  <a:lnTo>
                    <a:pt x="47011" y="24780"/>
                  </a:lnTo>
                  <a:lnTo>
                    <a:pt x="46950" y="24842"/>
                  </a:lnTo>
                  <a:lnTo>
                    <a:pt x="46950" y="24995"/>
                  </a:lnTo>
                  <a:lnTo>
                    <a:pt x="47011" y="25118"/>
                  </a:lnTo>
                  <a:lnTo>
                    <a:pt x="47042" y="25364"/>
                  </a:lnTo>
                  <a:lnTo>
                    <a:pt x="47103" y="25456"/>
                  </a:lnTo>
                  <a:lnTo>
                    <a:pt x="47103" y="25671"/>
                  </a:lnTo>
                  <a:lnTo>
                    <a:pt x="47257" y="25855"/>
                  </a:lnTo>
                  <a:lnTo>
                    <a:pt x="47288" y="25947"/>
                  </a:lnTo>
                  <a:lnTo>
                    <a:pt x="47441" y="26039"/>
                  </a:lnTo>
                  <a:lnTo>
                    <a:pt x="47441" y="26223"/>
                  </a:lnTo>
                  <a:lnTo>
                    <a:pt x="47380" y="26377"/>
                  </a:lnTo>
                  <a:lnTo>
                    <a:pt x="47318" y="26223"/>
                  </a:lnTo>
                  <a:lnTo>
                    <a:pt x="47195" y="26223"/>
                  </a:lnTo>
                  <a:lnTo>
                    <a:pt x="47195" y="26316"/>
                  </a:lnTo>
                  <a:lnTo>
                    <a:pt x="47073" y="26316"/>
                  </a:lnTo>
                  <a:lnTo>
                    <a:pt x="46980" y="26346"/>
                  </a:lnTo>
                  <a:lnTo>
                    <a:pt x="46888" y="26377"/>
                  </a:lnTo>
                  <a:lnTo>
                    <a:pt x="46950" y="26438"/>
                  </a:lnTo>
                  <a:lnTo>
                    <a:pt x="47073" y="26561"/>
                  </a:lnTo>
                  <a:lnTo>
                    <a:pt x="47165" y="26561"/>
                  </a:lnTo>
                  <a:lnTo>
                    <a:pt x="47195" y="26531"/>
                  </a:lnTo>
                  <a:lnTo>
                    <a:pt x="47257" y="26561"/>
                  </a:lnTo>
                  <a:lnTo>
                    <a:pt x="47134" y="26684"/>
                  </a:lnTo>
                  <a:lnTo>
                    <a:pt x="47073" y="26930"/>
                  </a:lnTo>
                  <a:lnTo>
                    <a:pt x="47073" y="27083"/>
                  </a:lnTo>
                  <a:lnTo>
                    <a:pt x="47042" y="27175"/>
                  </a:lnTo>
                  <a:lnTo>
                    <a:pt x="47226" y="26991"/>
                  </a:lnTo>
                  <a:lnTo>
                    <a:pt x="47226" y="26868"/>
                  </a:lnTo>
                  <a:lnTo>
                    <a:pt x="47410" y="26561"/>
                  </a:lnTo>
                  <a:lnTo>
                    <a:pt x="47502" y="26500"/>
                  </a:lnTo>
                  <a:lnTo>
                    <a:pt x="47533" y="26193"/>
                  </a:lnTo>
                  <a:lnTo>
                    <a:pt x="47595" y="26101"/>
                  </a:lnTo>
                  <a:lnTo>
                    <a:pt x="47748" y="25978"/>
                  </a:lnTo>
                  <a:lnTo>
                    <a:pt x="47748" y="25855"/>
                  </a:lnTo>
                  <a:lnTo>
                    <a:pt x="47687" y="25732"/>
                  </a:lnTo>
                  <a:lnTo>
                    <a:pt x="47717" y="25640"/>
                  </a:lnTo>
                  <a:lnTo>
                    <a:pt x="47625" y="25548"/>
                  </a:lnTo>
                  <a:lnTo>
                    <a:pt x="47533" y="25548"/>
                  </a:lnTo>
                  <a:lnTo>
                    <a:pt x="47533" y="25364"/>
                  </a:lnTo>
                  <a:lnTo>
                    <a:pt x="47502" y="25302"/>
                  </a:lnTo>
                  <a:lnTo>
                    <a:pt x="47502" y="25087"/>
                  </a:lnTo>
                  <a:lnTo>
                    <a:pt x="47410" y="24934"/>
                  </a:lnTo>
                  <a:lnTo>
                    <a:pt x="47380" y="24780"/>
                  </a:lnTo>
                  <a:lnTo>
                    <a:pt x="47441" y="24719"/>
                  </a:lnTo>
                  <a:lnTo>
                    <a:pt x="47502" y="24842"/>
                  </a:lnTo>
                  <a:lnTo>
                    <a:pt x="47564" y="24780"/>
                  </a:lnTo>
                  <a:lnTo>
                    <a:pt x="47748" y="24719"/>
                  </a:lnTo>
                  <a:lnTo>
                    <a:pt x="47840" y="24596"/>
                  </a:lnTo>
                  <a:lnTo>
                    <a:pt x="47810" y="24504"/>
                  </a:lnTo>
                  <a:lnTo>
                    <a:pt x="47902" y="24381"/>
                  </a:lnTo>
                  <a:lnTo>
                    <a:pt x="48024" y="24412"/>
                  </a:lnTo>
                  <a:lnTo>
                    <a:pt x="48117" y="24627"/>
                  </a:lnTo>
                  <a:lnTo>
                    <a:pt x="48086" y="24719"/>
                  </a:lnTo>
                  <a:lnTo>
                    <a:pt x="48147" y="24780"/>
                  </a:lnTo>
                  <a:lnTo>
                    <a:pt x="48270" y="24657"/>
                  </a:lnTo>
                  <a:lnTo>
                    <a:pt x="48270" y="24504"/>
                  </a:lnTo>
                  <a:lnTo>
                    <a:pt x="48362" y="24350"/>
                  </a:lnTo>
                  <a:lnTo>
                    <a:pt x="48485" y="24350"/>
                  </a:lnTo>
                  <a:lnTo>
                    <a:pt x="48485" y="24289"/>
                  </a:lnTo>
                  <a:lnTo>
                    <a:pt x="48546" y="24228"/>
                  </a:lnTo>
                  <a:lnTo>
                    <a:pt x="48700" y="24166"/>
                  </a:lnTo>
                  <a:lnTo>
                    <a:pt x="48639" y="24074"/>
                  </a:lnTo>
                  <a:lnTo>
                    <a:pt x="48516" y="24074"/>
                  </a:lnTo>
                  <a:lnTo>
                    <a:pt x="48270" y="24289"/>
                  </a:lnTo>
                  <a:lnTo>
                    <a:pt x="48147" y="24289"/>
                  </a:lnTo>
                  <a:lnTo>
                    <a:pt x="48086" y="24105"/>
                  </a:lnTo>
                  <a:lnTo>
                    <a:pt x="47994" y="24043"/>
                  </a:lnTo>
                  <a:lnTo>
                    <a:pt x="47994" y="23921"/>
                  </a:lnTo>
                  <a:lnTo>
                    <a:pt x="48178" y="23890"/>
                  </a:lnTo>
                  <a:lnTo>
                    <a:pt x="48086" y="23736"/>
                  </a:lnTo>
                  <a:lnTo>
                    <a:pt x="48147" y="23521"/>
                  </a:lnTo>
                  <a:lnTo>
                    <a:pt x="48270" y="23276"/>
                  </a:lnTo>
                  <a:lnTo>
                    <a:pt x="48270" y="23153"/>
                  </a:lnTo>
                  <a:lnTo>
                    <a:pt x="48393" y="23030"/>
                  </a:lnTo>
                  <a:lnTo>
                    <a:pt x="48608" y="23030"/>
                  </a:lnTo>
                  <a:lnTo>
                    <a:pt x="48731" y="23184"/>
                  </a:lnTo>
                  <a:lnTo>
                    <a:pt x="48761" y="23306"/>
                  </a:lnTo>
                  <a:lnTo>
                    <a:pt x="48976" y="23429"/>
                  </a:lnTo>
                  <a:lnTo>
                    <a:pt x="49068" y="23552"/>
                  </a:lnTo>
                  <a:lnTo>
                    <a:pt x="49222" y="23552"/>
                  </a:lnTo>
                  <a:lnTo>
                    <a:pt x="49099" y="23460"/>
                  </a:lnTo>
                  <a:lnTo>
                    <a:pt x="49068" y="23337"/>
                  </a:lnTo>
                  <a:lnTo>
                    <a:pt x="48854" y="23184"/>
                  </a:lnTo>
                  <a:lnTo>
                    <a:pt x="48792" y="23030"/>
                  </a:lnTo>
                  <a:lnTo>
                    <a:pt x="48761" y="22938"/>
                  </a:lnTo>
                  <a:lnTo>
                    <a:pt x="48577" y="22938"/>
                  </a:lnTo>
                  <a:lnTo>
                    <a:pt x="48516" y="22846"/>
                  </a:lnTo>
                  <a:lnTo>
                    <a:pt x="48577" y="22815"/>
                  </a:lnTo>
                  <a:lnTo>
                    <a:pt x="48854" y="22815"/>
                  </a:lnTo>
                  <a:lnTo>
                    <a:pt x="48884" y="22754"/>
                  </a:lnTo>
                  <a:lnTo>
                    <a:pt x="48976" y="22754"/>
                  </a:lnTo>
                  <a:lnTo>
                    <a:pt x="49222" y="23030"/>
                  </a:lnTo>
                  <a:lnTo>
                    <a:pt x="49437" y="23153"/>
                  </a:lnTo>
                  <a:lnTo>
                    <a:pt x="49529" y="23153"/>
                  </a:lnTo>
                  <a:lnTo>
                    <a:pt x="49314" y="23030"/>
                  </a:lnTo>
                  <a:lnTo>
                    <a:pt x="49161" y="22815"/>
                  </a:lnTo>
                  <a:lnTo>
                    <a:pt x="48976" y="22662"/>
                  </a:lnTo>
                  <a:lnTo>
                    <a:pt x="48976" y="22569"/>
                  </a:lnTo>
                  <a:lnTo>
                    <a:pt x="49038" y="22416"/>
                  </a:lnTo>
                  <a:lnTo>
                    <a:pt x="49283" y="22355"/>
                  </a:lnTo>
                  <a:lnTo>
                    <a:pt x="49376" y="22416"/>
                  </a:lnTo>
                  <a:lnTo>
                    <a:pt x="49345" y="22539"/>
                  </a:lnTo>
                  <a:lnTo>
                    <a:pt x="49376" y="22662"/>
                  </a:lnTo>
                  <a:lnTo>
                    <a:pt x="49437" y="22600"/>
                  </a:lnTo>
                  <a:lnTo>
                    <a:pt x="49437" y="22477"/>
                  </a:lnTo>
                  <a:lnTo>
                    <a:pt x="49529" y="22355"/>
                  </a:lnTo>
                  <a:lnTo>
                    <a:pt x="49713" y="22355"/>
                  </a:lnTo>
                  <a:lnTo>
                    <a:pt x="49805" y="22539"/>
                  </a:lnTo>
                  <a:lnTo>
                    <a:pt x="49867" y="22600"/>
                  </a:lnTo>
                  <a:lnTo>
                    <a:pt x="49928" y="22815"/>
                  </a:lnTo>
                  <a:lnTo>
                    <a:pt x="50020" y="22723"/>
                  </a:lnTo>
                  <a:lnTo>
                    <a:pt x="50020" y="22600"/>
                  </a:lnTo>
                  <a:lnTo>
                    <a:pt x="49867" y="22416"/>
                  </a:lnTo>
                  <a:lnTo>
                    <a:pt x="49898" y="22293"/>
                  </a:lnTo>
                  <a:lnTo>
                    <a:pt x="50327" y="22201"/>
                  </a:lnTo>
                  <a:lnTo>
                    <a:pt x="50542" y="22109"/>
                  </a:lnTo>
                  <a:lnTo>
                    <a:pt x="50757" y="22109"/>
                  </a:lnTo>
                  <a:lnTo>
                    <a:pt x="50942" y="21986"/>
                  </a:lnTo>
                  <a:lnTo>
                    <a:pt x="51187" y="22047"/>
                  </a:lnTo>
                  <a:lnTo>
                    <a:pt x="51433" y="22047"/>
                  </a:lnTo>
                  <a:lnTo>
                    <a:pt x="51679" y="22109"/>
                  </a:lnTo>
                  <a:lnTo>
                    <a:pt x="51679" y="22201"/>
                  </a:lnTo>
                  <a:lnTo>
                    <a:pt x="51648" y="22262"/>
                  </a:lnTo>
                  <a:lnTo>
                    <a:pt x="51617" y="22631"/>
                  </a:lnTo>
                  <a:lnTo>
                    <a:pt x="51586" y="22723"/>
                  </a:lnTo>
                  <a:lnTo>
                    <a:pt x="51464" y="22846"/>
                  </a:lnTo>
                  <a:lnTo>
                    <a:pt x="51371" y="23061"/>
                  </a:lnTo>
                  <a:lnTo>
                    <a:pt x="51402" y="23153"/>
                  </a:lnTo>
                  <a:lnTo>
                    <a:pt x="51556" y="23214"/>
                  </a:lnTo>
                  <a:lnTo>
                    <a:pt x="51617" y="23337"/>
                  </a:lnTo>
                  <a:lnTo>
                    <a:pt x="51586" y="23429"/>
                  </a:lnTo>
                  <a:lnTo>
                    <a:pt x="51341" y="23675"/>
                  </a:lnTo>
                  <a:lnTo>
                    <a:pt x="51310" y="23798"/>
                  </a:lnTo>
                  <a:lnTo>
                    <a:pt x="51310" y="23951"/>
                  </a:lnTo>
                  <a:lnTo>
                    <a:pt x="51433" y="24074"/>
                  </a:lnTo>
                  <a:lnTo>
                    <a:pt x="51433" y="24135"/>
                  </a:lnTo>
                  <a:lnTo>
                    <a:pt x="51341" y="24320"/>
                  </a:lnTo>
                  <a:lnTo>
                    <a:pt x="51218" y="24320"/>
                  </a:lnTo>
                  <a:lnTo>
                    <a:pt x="51095" y="24443"/>
                  </a:lnTo>
                  <a:lnTo>
                    <a:pt x="50942" y="24504"/>
                  </a:lnTo>
                  <a:lnTo>
                    <a:pt x="50849" y="24596"/>
                  </a:lnTo>
                  <a:lnTo>
                    <a:pt x="50727" y="24750"/>
                  </a:lnTo>
                  <a:lnTo>
                    <a:pt x="50634" y="24872"/>
                  </a:lnTo>
                  <a:lnTo>
                    <a:pt x="50757" y="24872"/>
                  </a:lnTo>
                  <a:lnTo>
                    <a:pt x="50911" y="24688"/>
                  </a:lnTo>
                  <a:lnTo>
                    <a:pt x="51126" y="24535"/>
                  </a:lnTo>
                  <a:lnTo>
                    <a:pt x="51218" y="24535"/>
                  </a:lnTo>
                  <a:lnTo>
                    <a:pt x="51279" y="24535"/>
                  </a:lnTo>
                  <a:lnTo>
                    <a:pt x="51187" y="24657"/>
                  </a:lnTo>
                  <a:lnTo>
                    <a:pt x="51126" y="24780"/>
                  </a:lnTo>
                  <a:lnTo>
                    <a:pt x="50911" y="24995"/>
                  </a:lnTo>
                  <a:lnTo>
                    <a:pt x="50757" y="25057"/>
                  </a:lnTo>
                  <a:lnTo>
                    <a:pt x="50757" y="25118"/>
                  </a:lnTo>
                  <a:lnTo>
                    <a:pt x="50757" y="25210"/>
                  </a:lnTo>
                  <a:lnTo>
                    <a:pt x="50727" y="25272"/>
                  </a:lnTo>
                  <a:lnTo>
                    <a:pt x="50634" y="25241"/>
                  </a:lnTo>
                  <a:lnTo>
                    <a:pt x="50542" y="25241"/>
                  </a:lnTo>
                  <a:lnTo>
                    <a:pt x="50542" y="25333"/>
                  </a:lnTo>
                  <a:lnTo>
                    <a:pt x="50604" y="25333"/>
                  </a:lnTo>
                  <a:lnTo>
                    <a:pt x="50665" y="25394"/>
                  </a:lnTo>
                  <a:lnTo>
                    <a:pt x="50665" y="25517"/>
                  </a:lnTo>
                  <a:lnTo>
                    <a:pt x="50542" y="25609"/>
                  </a:lnTo>
                  <a:lnTo>
                    <a:pt x="50665" y="25609"/>
                  </a:lnTo>
                  <a:lnTo>
                    <a:pt x="50757" y="25517"/>
                  </a:lnTo>
                  <a:lnTo>
                    <a:pt x="50849" y="25487"/>
                  </a:lnTo>
                  <a:lnTo>
                    <a:pt x="50972" y="25333"/>
                  </a:lnTo>
                  <a:lnTo>
                    <a:pt x="50972" y="25210"/>
                  </a:lnTo>
                  <a:lnTo>
                    <a:pt x="51126" y="25149"/>
                  </a:lnTo>
                  <a:lnTo>
                    <a:pt x="51187" y="25026"/>
                  </a:lnTo>
                  <a:lnTo>
                    <a:pt x="51218" y="25057"/>
                  </a:lnTo>
                  <a:lnTo>
                    <a:pt x="51218" y="25272"/>
                  </a:lnTo>
                  <a:lnTo>
                    <a:pt x="51310" y="25333"/>
                  </a:lnTo>
                  <a:lnTo>
                    <a:pt x="51310" y="25149"/>
                  </a:lnTo>
                  <a:lnTo>
                    <a:pt x="51279" y="24965"/>
                  </a:lnTo>
                  <a:lnTo>
                    <a:pt x="51310" y="24872"/>
                  </a:lnTo>
                  <a:lnTo>
                    <a:pt x="51402" y="24811"/>
                  </a:lnTo>
                  <a:lnTo>
                    <a:pt x="51556" y="24842"/>
                  </a:lnTo>
                  <a:lnTo>
                    <a:pt x="51525" y="25026"/>
                  </a:lnTo>
                  <a:lnTo>
                    <a:pt x="51586" y="25118"/>
                  </a:lnTo>
                  <a:lnTo>
                    <a:pt x="51648" y="25026"/>
                  </a:lnTo>
                  <a:lnTo>
                    <a:pt x="51832" y="24872"/>
                  </a:lnTo>
                  <a:lnTo>
                    <a:pt x="51863" y="24995"/>
                  </a:lnTo>
                  <a:lnTo>
                    <a:pt x="51986" y="25118"/>
                  </a:lnTo>
                  <a:lnTo>
                    <a:pt x="51924" y="25272"/>
                  </a:lnTo>
                  <a:lnTo>
                    <a:pt x="51740" y="25548"/>
                  </a:lnTo>
                  <a:lnTo>
                    <a:pt x="51586" y="25671"/>
                  </a:lnTo>
                  <a:lnTo>
                    <a:pt x="51494" y="25763"/>
                  </a:lnTo>
                  <a:lnTo>
                    <a:pt x="51648" y="25824"/>
                  </a:lnTo>
                  <a:lnTo>
                    <a:pt x="51801" y="25886"/>
                  </a:lnTo>
                  <a:lnTo>
                    <a:pt x="51893" y="25824"/>
                  </a:lnTo>
                  <a:lnTo>
                    <a:pt x="51801" y="25701"/>
                  </a:lnTo>
                  <a:lnTo>
                    <a:pt x="51893" y="25548"/>
                  </a:lnTo>
                  <a:lnTo>
                    <a:pt x="52016" y="25394"/>
                  </a:lnTo>
                  <a:lnTo>
                    <a:pt x="52139" y="25609"/>
                  </a:lnTo>
                  <a:lnTo>
                    <a:pt x="52139" y="25732"/>
                  </a:lnTo>
                  <a:lnTo>
                    <a:pt x="52170" y="25640"/>
                  </a:lnTo>
                  <a:lnTo>
                    <a:pt x="52139" y="25425"/>
                  </a:lnTo>
                  <a:lnTo>
                    <a:pt x="52047" y="25272"/>
                  </a:lnTo>
                  <a:lnTo>
                    <a:pt x="52047" y="24965"/>
                  </a:lnTo>
                  <a:lnTo>
                    <a:pt x="52139" y="24934"/>
                  </a:lnTo>
                  <a:lnTo>
                    <a:pt x="52293" y="25026"/>
                  </a:lnTo>
                  <a:lnTo>
                    <a:pt x="52262" y="25179"/>
                  </a:lnTo>
                  <a:lnTo>
                    <a:pt x="52201" y="25302"/>
                  </a:lnTo>
                  <a:lnTo>
                    <a:pt x="52293" y="25272"/>
                  </a:lnTo>
                  <a:lnTo>
                    <a:pt x="52415" y="25241"/>
                  </a:lnTo>
                  <a:lnTo>
                    <a:pt x="52692" y="25487"/>
                  </a:lnTo>
                  <a:lnTo>
                    <a:pt x="52692" y="25609"/>
                  </a:lnTo>
                  <a:lnTo>
                    <a:pt x="52876" y="25609"/>
                  </a:lnTo>
                  <a:lnTo>
                    <a:pt x="52999" y="25671"/>
                  </a:lnTo>
                  <a:lnTo>
                    <a:pt x="53091" y="25671"/>
                  </a:lnTo>
                  <a:lnTo>
                    <a:pt x="52937" y="25456"/>
                  </a:lnTo>
                  <a:lnTo>
                    <a:pt x="52815" y="25425"/>
                  </a:lnTo>
                  <a:lnTo>
                    <a:pt x="52784" y="25364"/>
                  </a:lnTo>
                  <a:lnTo>
                    <a:pt x="52477" y="25087"/>
                  </a:lnTo>
                  <a:lnTo>
                    <a:pt x="52354" y="25057"/>
                  </a:lnTo>
                  <a:lnTo>
                    <a:pt x="52323" y="24995"/>
                  </a:lnTo>
                  <a:lnTo>
                    <a:pt x="52477" y="24719"/>
                  </a:lnTo>
                  <a:lnTo>
                    <a:pt x="52661" y="24719"/>
                  </a:lnTo>
                  <a:lnTo>
                    <a:pt x="52815" y="24596"/>
                  </a:lnTo>
                  <a:lnTo>
                    <a:pt x="53060" y="24535"/>
                  </a:lnTo>
                  <a:lnTo>
                    <a:pt x="53275" y="24535"/>
                  </a:lnTo>
                  <a:lnTo>
                    <a:pt x="53337" y="24627"/>
                  </a:lnTo>
                  <a:lnTo>
                    <a:pt x="53429" y="24627"/>
                  </a:lnTo>
                  <a:lnTo>
                    <a:pt x="53644" y="24719"/>
                  </a:lnTo>
                  <a:lnTo>
                    <a:pt x="53644" y="24842"/>
                  </a:lnTo>
                  <a:lnTo>
                    <a:pt x="53767" y="24934"/>
                  </a:lnTo>
                  <a:lnTo>
                    <a:pt x="53889" y="24995"/>
                  </a:lnTo>
                  <a:lnTo>
                    <a:pt x="53889" y="25118"/>
                  </a:lnTo>
                  <a:lnTo>
                    <a:pt x="53951" y="25118"/>
                  </a:lnTo>
                  <a:lnTo>
                    <a:pt x="54012" y="25057"/>
                  </a:lnTo>
                  <a:lnTo>
                    <a:pt x="54135" y="25087"/>
                  </a:lnTo>
                  <a:lnTo>
                    <a:pt x="54196" y="25210"/>
                  </a:lnTo>
                  <a:lnTo>
                    <a:pt x="54350" y="25302"/>
                  </a:lnTo>
                  <a:lnTo>
                    <a:pt x="54350" y="25394"/>
                  </a:lnTo>
                  <a:lnTo>
                    <a:pt x="54350" y="25517"/>
                  </a:lnTo>
                  <a:lnTo>
                    <a:pt x="54411" y="25579"/>
                  </a:lnTo>
                  <a:lnTo>
                    <a:pt x="54411" y="25701"/>
                  </a:lnTo>
                  <a:lnTo>
                    <a:pt x="54258" y="25855"/>
                  </a:lnTo>
                  <a:lnTo>
                    <a:pt x="54135" y="25855"/>
                  </a:lnTo>
                  <a:lnTo>
                    <a:pt x="53981" y="25794"/>
                  </a:lnTo>
                  <a:lnTo>
                    <a:pt x="53767" y="25855"/>
                  </a:lnTo>
                  <a:lnTo>
                    <a:pt x="53521" y="26101"/>
                  </a:lnTo>
                  <a:lnTo>
                    <a:pt x="53797" y="25916"/>
                  </a:lnTo>
                  <a:lnTo>
                    <a:pt x="54043" y="25916"/>
                  </a:lnTo>
                  <a:lnTo>
                    <a:pt x="54104" y="25978"/>
                  </a:lnTo>
                  <a:lnTo>
                    <a:pt x="53981" y="26101"/>
                  </a:lnTo>
                  <a:lnTo>
                    <a:pt x="53797" y="26223"/>
                  </a:lnTo>
                  <a:lnTo>
                    <a:pt x="53613" y="26469"/>
                  </a:lnTo>
                  <a:lnTo>
                    <a:pt x="53490" y="26592"/>
                  </a:lnTo>
                  <a:lnTo>
                    <a:pt x="53398" y="26592"/>
                  </a:lnTo>
                  <a:lnTo>
                    <a:pt x="53398" y="26715"/>
                  </a:lnTo>
                  <a:lnTo>
                    <a:pt x="53459" y="26715"/>
                  </a:lnTo>
                  <a:lnTo>
                    <a:pt x="53767" y="26408"/>
                  </a:lnTo>
                  <a:lnTo>
                    <a:pt x="53889" y="26193"/>
                  </a:lnTo>
                  <a:lnTo>
                    <a:pt x="54104" y="26131"/>
                  </a:lnTo>
                  <a:lnTo>
                    <a:pt x="54289" y="25947"/>
                  </a:lnTo>
                  <a:lnTo>
                    <a:pt x="54442" y="26009"/>
                  </a:lnTo>
                  <a:lnTo>
                    <a:pt x="54503" y="26070"/>
                  </a:lnTo>
                  <a:lnTo>
                    <a:pt x="54626" y="26070"/>
                  </a:lnTo>
                  <a:lnTo>
                    <a:pt x="54626" y="26223"/>
                  </a:lnTo>
                  <a:lnTo>
                    <a:pt x="54565" y="26346"/>
                  </a:lnTo>
                  <a:lnTo>
                    <a:pt x="54565" y="26469"/>
                  </a:lnTo>
                  <a:lnTo>
                    <a:pt x="54381" y="26531"/>
                  </a:lnTo>
                  <a:lnTo>
                    <a:pt x="54289" y="26715"/>
                  </a:lnTo>
                  <a:lnTo>
                    <a:pt x="54135" y="26715"/>
                  </a:lnTo>
                  <a:lnTo>
                    <a:pt x="54043" y="26653"/>
                  </a:lnTo>
                  <a:lnTo>
                    <a:pt x="53889" y="26653"/>
                  </a:lnTo>
                  <a:lnTo>
                    <a:pt x="53828" y="26745"/>
                  </a:lnTo>
                  <a:lnTo>
                    <a:pt x="53981" y="26745"/>
                  </a:lnTo>
                  <a:lnTo>
                    <a:pt x="54012" y="26838"/>
                  </a:lnTo>
                  <a:lnTo>
                    <a:pt x="53736" y="26991"/>
                  </a:lnTo>
                  <a:lnTo>
                    <a:pt x="53828" y="27022"/>
                  </a:lnTo>
                  <a:lnTo>
                    <a:pt x="53951" y="26930"/>
                  </a:lnTo>
                  <a:lnTo>
                    <a:pt x="54104" y="26868"/>
                  </a:lnTo>
                  <a:lnTo>
                    <a:pt x="54196" y="26807"/>
                  </a:lnTo>
                  <a:lnTo>
                    <a:pt x="54227" y="26899"/>
                  </a:lnTo>
                  <a:lnTo>
                    <a:pt x="54166" y="26991"/>
                  </a:lnTo>
                  <a:lnTo>
                    <a:pt x="53981" y="27022"/>
                  </a:lnTo>
                  <a:lnTo>
                    <a:pt x="53828" y="27145"/>
                  </a:lnTo>
                  <a:lnTo>
                    <a:pt x="53951" y="27145"/>
                  </a:lnTo>
                  <a:lnTo>
                    <a:pt x="54012" y="27175"/>
                  </a:lnTo>
                  <a:lnTo>
                    <a:pt x="53920" y="27329"/>
                  </a:lnTo>
                  <a:lnTo>
                    <a:pt x="53736" y="27452"/>
                  </a:lnTo>
                  <a:lnTo>
                    <a:pt x="53613" y="27575"/>
                  </a:lnTo>
                  <a:lnTo>
                    <a:pt x="53736" y="27575"/>
                  </a:lnTo>
                  <a:lnTo>
                    <a:pt x="53920" y="27452"/>
                  </a:lnTo>
                  <a:lnTo>
                    <a:pt x="54043" y="27175"/>
                  </a:lnTo>
                  <a:lnTo>
                    <a:pt x="54166" y="27053"/>
                  </a:lnTo>
                  <a:lnTo>
                    <a:pt x="54411" y="26868"/>
                  </a:lnTo>
                  <a:lnTo>
                    <a:pt x="54442" y="26930"/>
                  </a:lnTo>
                  <a:lnTo>
                    <a:pt x="54442" y="27022"/>
                  </a:lnTo>
                  <a:lnTo>
                    <a:pt x="54596" y="26960"/>
                  </a:lnTo>
                  <a:lnTo>
                    <a:pt x="54626" y="26838"/>
                  </a:lnTo>
                  <a:lnTo>
                    <a:pt x="54811" y="26715"/>
                  </a:lnTo>
                  <a:lnTo>
                    <a:pt x="54933" y="26715"/>
                  </a:lnTo>
                  <a:lnTo>
                    <a:pt x="54933" y="26807"/>
                  </a:lnTo>
                  <a:lnTo>
                    <a:pt x="54688" y="27022"/>
                  </a:lnTo>
                  <a:lnTo>
                    <a:pt x="54381" y="27206"/>
                  </a:lnTo>
                  <a:lnTo>
                    <a:pt x="54289" y="27237"/>
                  </a:lnTo>
                  <a:lnTo>
                    <a:pt x="54289" y="27298"/>
                  </a:lnTo>
                  <a:lnTo>
                    <a:pt x="54350" y="27329"/>
                  </a:lnTo>
                  <a:lnTo>
                    <a:pt x="54258" y="27482"/>
                  </a:lnTo>
                  <a:lnTo>
                    <a:pt x="54227" y="27636"/>
                  </a:lnTo>
                  <a:lnTo>
                    <a:pt x="54289" y="27667"/>
                  </a:lnTo>
                  <a:lnTo>
                    <a:pt x="54381" y="27513"/>
                  </a:lnTo>
                  <a:lnTo>
                    <a:pt x="54411" y="27390"/>
                  </a:lnTo>
                  <a:lnTo>
                    <a:pt x="54626" y="27175"/>
                  </a:lnTo>
                  <a:lnTo>
                    <a:pt x="54811" y="27083"/>
                  </a:lnTo>
                  <a:lnTo>
                    <a:pt x="54811" y="27175"/>
                  </a:lnTo>
                  <a:lnTo>
                    <a:pt x="54841" y="27298"/>
                  </a:lnTo>
                  <a:lnTo>
                    <a:pt x="54749" y="27390"/>
                  </a:lnTo>
                  <a:lnTo>
                    <a:pt x="54565" y="27575"/>
                  </a:lnTo>
                  <a:lnTo>
                    <a:pt x="54534" y="27667"/>
                  </a:lnTo>
                  <a:lnTo>
                    <a:pt x="54411" y="27912"/>
                  </a:lnTo>
                  <a:lnTo>
                    <a:pt x="54319" y="27974"/>
                  </a:lnTo>
                  <a:lnTo>
                    <a:pt x="54319" y="28004"/>
                  </a:lnTo>
                  <a:lnTo>
                    <a:pt x="54473" y="27974"/>
                  </a:lnTo>
                  <a:lnTo>
                    <a:pt x="54534" y="27851"/>
                  </a:lnTo>
                  <a:lnTo>
                    <a:pt x="54718" y="27575"/>
                  </a:lnTo>
                  <a:lnTo>
                    <a:pt x="54841" y="27513"/>
                  </a:lnTo>
                  <a:lnTo>
                    <a:pt x="54933" y="27636"/>
                  </a:lnTo>
                  <a:lnTo>
                    <a:pt x="54964" y="27667"/>
                  </a:lnTo>
                  <a:lnTo>
                    <a:pt x="54964" y="27759"/>
                  </a:lnTo>
                  <a:lnTo>
                    <a:pt x="54841" y="27789"/>
                  </a:lnTo>
                  <a:lnTo>
                    <a:pt x="54718" y="28004"/>
                  </a:lnTo>
                  <a:lnTo>
                    <a:pt x="54657" y="28219"/>
                  </a:lnTo>
                  <a:lnTo>
                    <a:pt x="54718" y="28250"/>
                  </a:lnTo>
                  <a:lnTo>
                    <a:pt x="54780" y="28127"/>
                  </a:lnTo>
                  <a:lnTo>
                    <a:pt x="54811" y="28004"/>
                  </a:lnTo>
                  <a:lnTo>
                    <a:pt x="54933" y="27851"/>
                  </a:lnTo>
                  <a:lnTo>
                    <a:pt x="55087" y="27789"/>
                  </a:lnTo>
                  <a:lnTo>
                    <a:pt x="55087" y="27605"/>
                  </a:lnTo>
                  <a:lnTo>
                    <a:pt x="55179" y="27482"/>
                  </a:lnTo>
                  <a:lnTo>
                    <a:pt x="55302" y="27421"/>
                  </a:lnTo>
                  <a:lnTo>
                    <a:pt x="55302" y="27298"/>
                  </a:lnTo>
                  <a:lnTo>
                    <a:pt x="55333" y="27206"/>
                  </a:lnTo>
                  <a:lnTo>
                    <a:pt x="55394" y="27175"/>
                  </a:lnTo>
                  <a:lnTo>
                    <a:pt x="55486" y="27083"/>
                  </a:lnTo>
                  <a:lnTo>
                    <a:pt x="55486" y="26960"/>
                  </a:lnTo>
                  <a:lnTo>
                    <a:pt x="55547" y="26930"/>
                  </a:lnTo>
                  <a:lnTo>
                    <a:pt x="55670" y="27175"/>
                  </a:lnTo>
                  <a:lnTo>
                    <a:pt x="55793" y="27237"/>
                  </a:lnTo>
                  <a:lnTo>
                    <a:pt x="55947" y="27390"/>
                  </a:lnTo>
                  <a:lnTo>
                    <a:pt x="55977" y="27544"/>
                  </a:lnTo>
                  <a:lnTo>
                    <a:pt x="56008" y="27697"/>
                  </a:lnTo>
                  <a:lnTo>
                    <a:pt x="56162" y="27882"/>
                  </a:lnTo>
                  <a:lnTo>
                    <a:pt x="56162" y="27943"/>
                  </a:lnTo>
                  <a:lnTo>
                    <a:pt x="56039" y="28066"/>
                  </a:lnTo>
                  <a:lnTo>
                    <a:pt x="55885" y="28250"/>
                  </a:lnTo>
                  <a:lnTo>
                    <a:pt x="55793" y="28250"/>
                  </a:lnTo>
                  <a:lnTo>
                    <a:pt x="55670" y="28158"/>
                  </a:lnTo>
                  <a:lnTo>
                    <a:pt x="55547" y="28035"/>
                  </a:lnTo>
                  <a:lnTo>
                    <a:pt x="55455" y="28035"/>
                  </a:lnTo>
                  <a:lnTo>
                    <a:pt x="55394" y="28097"/>
                  </a:lnTo>
                  <a:lnTo>
                    <a:pt x="55302" y="28127"/>
                  </a:lnTo>
                  <a:lnTo>
                    <a:pt x="55210" y="28281"/>
                  </a:lnTo>
                  <a:lnTo>
                    <a:pt x="55087" y="28373"/>
                  </a:lnTo>
                  <a:lnTo>
                    <a:pt x="54995" y="28373"/>
                  </a:lnTo>
                  <a:lnTo>
                    <a:pt x="54903" y="28465"/>
                  </a:lnTo>
                  <a:lnTo>
                    <a:pt x="55087" y="28434"/>
                  </a:lnTo>
                  <a:lnTo>
                    <a:pt x="55240" y="28434"/>
                  </a:lnTo>
                  <a:lnTo>
                    <a:pt x="55271" y="28526"/>
                  </a:lnTo>
                  <a:lnTo>
                    <a:pt x="55148" y="28680"/>
                  </a:lnTo>
                  <a:lnTo>
                    <a:pt x="55025" y="28741"/>
                  </a:lnTo>
                  <a:lnTo>
                    <a:pt x="54903" y="28803"/>
                  </a:lnTo>
                  <a:lnTo>
                    <a:pt x="55087" y="28803"/>
                  </a:lnTo>
                  <a:lnTo>
                    <a:pt x="55210" y="28741"/>
                  </a:lnTo>
                  <a:lnTo>
                    <a:pt x="55394" y="28711"/>
                  </a:lnTo>
                  <a:lnTo>
                    <a:pt x="55517" y="28741"/>
                  </a:lnTo>
                  <a:lnTo>
                    <a:pt x="55670" y="28619"/>
                  </a:lnTo>
                  <a:lnTo>
                    <a:pt x="55793" y="28619"/>
                  </a:lnTo>
                  <a:lnTo>
                    <a:pt x="55916" y="28680"/>
                  </a:lnTo>
                  <a:lnTo>
                    <a:pt x="55916" y="28772"/>
                  </a:lnTo>
                  <a:lnTo>
                    <a:pt x="55885" y="28803"/>
                  </a:lnTo>
                  <a:lnTo>
                    <a:pt x="55947" y="28772"/>
                  </a:lnTo>
                  <a:lnTo>
                    <a:pt x="55977" y="28588"/>
                  </a:lnTo>
                  <a:lnTo>
                    <a:pt x="55977" y="28465"/>
                  </a:lnTo>
                  <a:lnTo>
                    <a:pt x="56069" y="28342"/>
                  </a:lnTo>
                  <a:lnTo>
                    <a:pt x="56315" y="28219"/>
                  </a:lnTo>
                  <a:lnTo>
                    <a:pt x="56346" y="28250"/>
                  </a:lnTo>
                  <a:lnTo>
                    <a:pt x="56346" y="28373"/>
                  </a:lnTo>
                  <a:lnTo>
                    <a:pt x="56377" y="28496"/>
                  </a:lnTo>
                  <a:lnTo>
                    <a:pt x="56315" y="28649"/>
                  </a:lnTo>
                  <a:lnTo>
                    <a:pt x="56162" y="28833"/>
                  </a:lnTo>
                  <a:lnTo>
                    <a:pt x="56008" y="28895"/>
                  </a:lnTo>
                  <a:lnTo>
                    <a:pt x="55885" y="29018"/>
                  </a:lnTo>
                  <a:lnTo>
                    <a:pt x="55855" y="29079"/>
                  </a:lnTo>
                  <a:lnTo>
                    <a:pt x="55701" y="29079"/>
                  </a:lnTo>
                  <a:lnTo>
                    <a:pt x="55609" y="29048"/>
                  </a:lnTo>
                  <a:lnTo>
                    <a:pt x="55517" y="29048"/>
                  </a:lnTo>
                  <a:lnTo>
                    <a:pt x="55425" y="29141"/>
                  </a:lnTo>
                  <a:lnTo>
                    <a:pt x="55394" y="29263"/>
                  </a:lnTo>
                  <a:lnTo>
                    <a:pt x="55240" y="29386"/>
                  </a:lnTo>
                  <a:lnTo>
                    <a:pt x="55240" y="29478"/>
                  </a:lnTo>
                  <a:lnTo>
                    <a:pt x="55179" y="29601"/>
                  </a:lnTo>
                  <a:lnTo>
                    <a:pt x="55271" y="29601"/>
                  </a:lnTo>
                  <a:lnTo>
                    <a:pt x="55455" y="29386"/>
                  </a:lnTo>
                  <a:lnTo>
                    <a:pt x="55578" y="29171"/>
                  </a:lnTo>
                  <a:lnTo>
                    <a:pt x="55670" y="29141"/>
                  </a:lnTo>
                  <a:lnTo>
                    <a:pt x="55701" y="29171"/>
                  </a:lnTo>
                  <a:lnTo>
                    <a:pt x="55762" y="29171"/>
                  </a:lnTo>
                  <a:lnTo>
                    <a:pt x="55793" y="29263"/>
                  </a:lnTo>
                  <a:lnTo>
                    <a:pt x="55701" y="29325"/>
                  </a:lnTo>
                  <a:lnTo>
                    <a:pt x="55609" y="29509"/>
                  </a:lnTo>
                  <a:lnTo>
                    <a:pt x="55425" y="29724"/>
                  </a:lnTo>
                  <a:lnTo>
                    <a:pt x="55302" y="29847"/>
                  </a:lnTo>
                  <a:lnTo>
                    <a:pt x="55302" y="29877"/>
                  </a:lnTo>
                  <a:lnTo>
                    <a:pt x="55547" y="29755"/>
                  </a:lnTo>
                  <a:lnTo>
                    <a:pt x="55824" y="29448"/>
                  </a:lnTo>
                  <a:lnTo>
                    <a:pt x="55916" y="29171"/>
                  </a:lnTo>
                  <a:lnTo>
                    <a:pt x="55947" y="29079"/>
                  </a:lnTo>
                  <a:lnTo>
                    <a:pt x="56008" y="28987"/>
                  </a:lnTo>
                  <a:lnTo>
                    <a:pt x="56100" y="28987"/>
                  </a:lnTo>
                  <a:lnTo>
                    <a:pt x="56346" y="28833"/>
                  </a:lnTo>
                  <a:lnTo>
                    <a:pt x="56561" y="28741"/>
                  </a:lnTo>
                  <a:lnTo>
                    <a:pt x="56653" y="28711"/>
                  </a:lnTo>
                  <a:lnTo>
                    <a:pt x="56653" y="28741"/>
                  </a:lnTo>
                  <a:lnTo>
                    <a:pt x="56622" y="28864"/>
                  </a:lnTo>
                  <a:lnTo>
                    <a:pt x="56438" y="29018"/>
                  </a:lnTo>
                  <a:lnTo>
                    <a:pt x="56284" y="29018"/>
                  </a:lnTo>
                  <a:lnTo>
                    <a:pt x="56192" y="29110"/>
                  </a:lnTo>
                  <a:lnTo>
                    <a:pt x="56162" y="29233"/>
                  </a:lnTo>
                  <a:lnTo>
                    <a:pt x="56192" y="29263"/>
                  </a:lnTo>
                  <a:lnTo>
                    <a:pt x="56315" y="29171"/>
                  </a:lnTo>
                  <a:lnTo>
                    <a:pt x="56469" y="29171"/>
                  </a:lnTo>
                  <a:lnTo>
                    <a:pt x="56622" y="29018"/>
                  </a:lnTo>
                  <a:lnTo>
                    <a:pt x="56745" y="28987"/>
                  </a:lnTo>
                  <a:lnTo>
                    <a:pt x="56806" y="28926"/>
                  </a:lnTo>
                  <a:lnTo>
                    <a:pt x="56929" y="28864"/>
                  </a:lnTo>
                  <a:lnTo>
                    <a:pt x="57052" y="28864"/>
                  </a:lnTo>
                  <a:lnTo>
                    <a:pt x="57113" y="28987"/>
                  </a:lnTo>
                  <a:lnTo>
                    <a:pt x="57298" y="29202"/>
                  </a:lnTo>
                  <a:lnTo>
                    <a:pt x="57390" y="29355"/>
                  </a:lnTo>
                  <a:lnTo>
                    <a:pt x="57513" y="29417"/>
                  </a:lnTo>
                  <a:lnTo>
                    <a:pt x="57543" y="29509"/>
                  </a:lnTo>
                  <a:lnTo>
                    <a:pt x="57543" y="29693"/>
                  </a:lnTo>
                  <a:lnTo>
                    <a:pt x="57390" y="29847"/>
                  </a:lnTo>
                  <a:lnTo>
                    <a:pt x="57328" y="29785"/>
                  </a:lnTo>
                  <a:lnTo>
                    <a:pt x="57328" y="29632"/>
                  </a:lnTo>
                  <a:lnTo>
                    <a:pt x="57206" y="29663"/>
                  </a:lnTo>
                  <a:lnTo>
                    <a:pt x="57206" y="29755"/>
                  </a:lnTo>
                  <a:lnTo>
                    <a:pt x="57113" y="29816"/>
                  </a:lnTo>
                  <a:lnTo>
                    <a:pt x="57021" y="29939"/>
                  </a:lnTo>
                  <a:lnTo>
                    <a:pt x="56745" y="29939"/>
                  </a:lnTo>
                  <a:lnTo>
                    <a:pt x="56653" y="29970"/>
                  </a:lnTo>
                  <a:lnTo>
                    <a:pt x="56469" y="29970"/>
                  </a:lnTo>
                  <a:lnTo>
                    <a:pt x="56254" y="30123"/>
                  </a:lnTo>
                  <a:lnTo>
                    <a:pt x="56100" y="30123"/>
                  </a:lnTo>
                  <a:lnTo>
                    <a:pt x="55885" y="30246"/>
                  </a:lnTo>
                  <a:lnTo>
                    <a:pt x="56039" y="30246"/>
                  </a:lnTo>
                  <a:lnTo>
                    <a:pt x="56100" y="30307"/>
                  </a:lnTo>
                  <a:lnTo>
                    <a:pt x="56069" y="30399"/>
                  </a:lnTo>
                  <a:lnTo>
                    <a:pt x="55855" y="30461"/>
                  </a:lnTo>
                  <a:lnTo>
                    <a:pt x="55793" y="30522"/>
                  </a:lnTo>
                  <a:lnTo>
                    <a:pt x="56069" y="30492"/>
                  </a:lnTo>
                  <a:lnTo>
                    <a:pt x="56223" y="30338"/>
                  </a:lnTo>
                  <a:lnTo>
                    <a:pt x="56469" y="30123"/>
                  </a:lnTo>
                  <a:lnTo>
                    <a:pt x="56653" y="30123"/>
                  </a:lnTo>
                  <a:lnTo>
                    <a:pt x="56776" y="30154"/>
                  </a:lnTo>
                  <a:lnTo>
                    <a:pt x="56899" y="30092"/>
                  </a:lnTo>
                  <a:lnTo>
                    <a:pt x="56991" y="30092"/>
                  </a:lnTo>
                  <a:lnTo>
                    <a:pt x="56991" y="30154"/>
                  </a:lnTo>
                  <a:lnTo>
                    <a:pt x="56991" y="30338"/>
                  </a:lnTo>
                  <a:lnTo>
                    <a:pt x="56868" y="30399"/>
                  </a:lnTo>
                  <a:lnTo>
                    <a:pt x="56745" y="30492"/>
                  </a:lnTo>
                  <a:lnTo>
                    <a:pt x="56653" y="30492"/>
                  </a:lnTo>
                  <a:lnTo>
                    <a:pt x="56530" y="30553"/>
                  </a:lnTo>
                  <a:lnTo>
                    <a:pt x="56438" y="30707"/>
                  </a:lnTo>
                  <a:lnTo>
                    <a:pt x="56284" y="30768"/>
                  </a:lnTo>
                  <a:lnTo>
                    <a:pt x="56162" y="30707"/>
                  </a:lnTo>
                  <a:lnTo>
                    <a:pt x="56069" y="30737"/>
                  </a:lnTo>
                  <a:lnTo>
                    <a:pt x="55947" y="30860"/>
                  </a:lnTo>
                  <a:lnTo>
                    <a:pt x="56039" y="30860"/>
                  </a:lnTo>
                  <a:lnTo>
                    <a:pt x="56162" y="30829"/>
                  </a:lnTo>
                  <a:lnTo>
                    <a:pt x="56284" y="30829"/>
                  </a:lnTo>
                  <a:lnTo>
                    <a:pt x="56346" y="30891"/>
                  </a:lnTo>
                  <a:lnTo>
                    <a:pt x="56530" y="30768"/>
                  </a:lnTo>
                  <a:lnTo>
                    <a:pt x="56622" y="30614"/>
                  </a:lnTo>
                  <a:lnTo>
                    <a:pt x="56776" y="30553"/>
                  </a:lnTo>
                  <a:lnTo>
                    <a:pt x="56868" y="30614"/>
                  </a:lnTo>
                  <a:lnTo>
                    <a:pt x="57021" y="30645"/>
                  </a:lnTo>
                  <a:lnTo>
                    <a:pt x="57175" y="30461"/>
                  </a:lnTo>
                  <a:lnTo>
                    <a:pt x="57328" y="30369"/>
                  </a:lnTo>
                  <a:lnTo>
                    <a:pt x="57390" y="30338"/>
                  </a:lnTo>
                  <a:lnTo>
                    <a:pt x="57390" y="30246"/>
                  </a:lnTo>
                  <a:lnTo>
                    <a:pt x="57328" y="30185"/>
                  </a:lnTo>
                  <a:lnTo>
                    <a:pt x="57421" y="30062"/>
                  </a:lnTo>
                  <a:lnTo>
                    <a:pt x="57421" y="29970"/>
                  </a:lnTo>
                  <a:lnTo>
                    <a:pt x="57513" y="29939"/>
                  </a:lnTo>
                  <a:lnTo>
                    <a:pt x="57543" y="29970"/>
                  </a:lnTo>
                  <a:lnTo>
                    <a:pt x="57635" y="29939"/>
                  </a:lnTo>
                  <a:lnTo>
                    <a:pt x="57666" y="30123"/>
                  </a:lnTo>
                  <a:lnTo>
                    <a:pt x="57820" y="30430"/>
                  </a:lnTo>
                  <a:lnTo>
                    <a:pt x="57850" y="30645"/>
                  </a:lnTo>
                  <a:lnTo>
                    <a:pt x="57943" y="30768"/>
                  </a:lnTo>
                  <a:lnTo>
                    <a:pt x="57912" y="30891"/>
                  </a:lnTo>
                  <a:lnTo>
                    <a:pt x="57850" y="31014"/>
                  </a:lnTo>
                  <a:lnTo>
                    <a:pt x="57666" y="31014"/>
                  </a:lnTo>
                  <a:lnTo>
                    <a:pt x="57574" y="30921"/>
                  </a:lnTo>
                  <a:lnTo>
                    <a:pt x="57328" y="30921"/>
                  </a:lnTo>
                  <a:lnTo>
                    <a:pt x="57236" y="30983"/>
                  </a:lnTo>
                  <a:lnTo>
                    <a:pt x="57083" y="31075"/>
                  </a:lnTo>
                  <a:lnTo>
                    <a:pt x="56991" y="31075"/>
                  </a:lnTo>
                  <a:lnTo>
                    <a:pt x="56960" y="31014"/>
                  </a:lnTo>
                  <a:lnTo>
                    <a:pt x="56806" y="31014"/>
                  </a:lnTo>
                  <a:lnTo>
                    <a:pt x="56714" y="31136"/>
                  </a:lnTo>
                  <a:lnTo>
                    <a:pt x="56469" y="31167"/>
                  </a:lnTo>
                  <a:lnTo>
                    <a:pt x="56561" y="31198"/>
                  </a:lnTo>
                  <a:lnTo>
                    <a:pt x="56868" y="31167"/>
                  </a:lnTo>
                  <a:lnTo>
                    <a:pt x="56991" y="31198"/>
                  </a:lnTo>
                  <a:lnTo>
                    <a:pt x="57236" y="31413"/>
                  </a:lnTo>
                  <a:lnTo>
                    <a:pt x="57328" y="31474"/>
                  </a:lnTo>
                  <a:lnTo>
                    <a:pt x="57421" y="31443"/>
                  </a:lnTo>
                  <a:lnTo>
                    <a:pt x="57513" y="31413"/>
                  </a:lnTo>
                  <a:lnTo>
                    <a:pt x="57605" y="31474"/>
                  </a:lnTo>
                  <a:lnTo>
                    <a:pt x="57728" y="31536"/>
                  </a:lnTo>
                  <a:lnTo>
                    <a:pt x="57881" y="31597"/>
                  </a:lnTo>
                  <a:lnTo>
                    <a:pt x="57912" y="31720"/>
                  </a:lnTo>
                  <a:lnTo>
                    <a:pt x="58004" y="31843"/>
                  </a:lnTo>
                  <a:lnTo>
                    <a:pt x="58004" y="32027"/>
                  </a:lnTo>
                  <a:lnTo>
                    <a:pt x="57943" y="32088"/>
                  </a:lnTo>
                  <a:lnTo>
                    <a:pt x="57820" y="32088"/>
                  </a:lnTo>
                  <a:lnTo>
                    <a:pt x="57728" y="31965"/>
                  </a:lnTo>
                  <a:lnTo>
                    <a:pt x="57666" y="31965"/>
                  </a:lnTo>
                  <a:lnTo>
                    <a:pt x="57605" y="32027"/>
                  </a:lnTo>
                  <a:lnTo>
                    <a:pt x="57543" y="31996"/>
                  </a:lnTo>
                  <a:lnTo>
                    <a:pt x="57482" y="31904"/>
                  </a:lnTo>
                  <a:lnTo>
                    <a:pt x="57390" y="31965"/>
                  </a:lnTo>
                  <a:lnTo>
                    <a:pt x="57298" y="31935"/>
                  </a:lnTo>
                  <a:lnTo>
                    <a:pt x="57113" y="31720"/>
                  </a:lnTo>
                  <a:lnTo>
                    <a:pt x="57021" y="31689"/>
                  </a:lnTo>
                  <a:lnTo>
                    <a:pt x="56929" y="31689"/>
                  </a:lnTo>
                  <a:lnTo>
                    <a:pt x="56776" y="31689"/>
                  </a:lnTo>
                  <a:lnTo>
                    <a:pt x="56653" y="31628"/>
                  </a:lnTo>
                  <a:lnTo>
                    <a:pt x="56714" y="31720"/>
                  </a:lnTo>
                  <a:lnTo>
                    <a:pt x="56868" y="31751"/>
                  </a:lnTo>
                  <a:lnTo>
                    <a:pt x="56991" y="31781"/>
                  </a:lnTo>
                  <a:lnTo>
                    <a:pt x="56960" y="31843"/>
                  </a:lnTo>
                  <a:lnTo>
                    <a:pt x="56745" y="31843"/>
                  </a:lnTo>
                  <a:lnTo>
                    <a:pt x="56684" y="31904"/>
                  </a:lnTo>
                  <a:lnTo>
                    <a:pt x="56499" y="31904"/>
                  </a:lnTo>
                  <a:lnTo>
                    <a:pt x="56346" y="31965"/>
                  </a:lnTo>
                  <a:lnTo>
                    <a:pt x="56377" y="32088"/>
                  </a:lnTo>
                  <a:lnTo>
                    <a:pt x="56469" y="32088"/>
                  </a:lnTo>
                  <a:lnTo>
                    <a:pt x="56499" y="31996"/>
                  </a:lnTo>
                  <a:lnTo>
                    <a:pt x="56714" y="31996"/>
                  </a:lnTo>
                  <a:lnTo>
                    <a:pt x="56837" y="31935"/>
                  </a:lnTo>
                  <a:lnTo>
                    <a:pt x="56960" y="31935"/>
                  </a:lnTo>
                  <a:lnTo>
                    <a:pt x="57021" y="32058"/>
                  </a:lnTo>
                  <a:lnTo>
                    <a:pt x="57021" y="32119"/>
                  </a:lnTo>
                  <a:lnTo>
                    <a:pt x="57144" y="32150"/>
                  </a:lnTo>
                  <a:lnTo>
                    <a:pt x="57144" y="32211"/>
                  </a:lnTo>
                  <a:lnTo>
                    <a:pt x="57083" y="32242"/>
                  </a:lnTo>
                  <a:lnTo>
                    <a:pt x="56929" y="32242"/>
                  </a:lnTo>
                  <a:lnTo>
                    <a:pt x="56868" y="32273"/>
                  </a:lnTo>
                  <a:lnTo>
                    <a:pt x="56806" y="32242"/>
                  </a:lnTo>
                  <a:lnTo>
                    <a:pt x="56745" y="32180"/>
                  </a:lnTo>
                  <a:lnTo>
                    <a:pt x="56653" y="32180"/>
                  </a:lnTo>
                  <a:lnTo>
                    <a:pt x="56622" y="32211"/>
                  </a:lnTo>
                  <a:lnTo>
                    <a:pt x="56745" y="32303"/>
                  </a:lnTo>
                  <a:lnTo>
                    <a:pt x="56868" y="32365"/>
                  </a:lnTo>
                  <a:lnTo>
                    <a:pt x="56929" y="32426"/>
                  </a:lnTo>
                  <a:lnTo>
                    <a:pt x="56929" y="32518"/>
                  </a:lnTo>
                  <a:lnTo>
                    <a:pt x="56991" y="32610"/>
                  </a:lnTo>
                  <a:lnTo>
                    <a:pt x="56899" y="32610"/>
                  </a:lnTo>
                  <a:lnTo>
                    <a:pt x="56591" y="32518"/>
                  </a:lnTo>
                  <a:lnTo>
                    <a:pt x="56407" y="32518"/>
                  </a:lnTo>
                  <a:lnTo>
                    <a:pt x="56100" y="32395"/>
                  </a:lnTo>
                  <a:lnTo>
                    <a:pt x="55977" y="32395"/>
                  </a:lnTo>
                  <a:lnTo>
                    <a:pt x="56008" y="32457"/>
                  </a:lnTo>
                  <a:lnTo>
                    <a:pt x="56192" y="32487"/>
                  </a:lnTo>
                  <a:lnTo>
                    <a:pt x="56622" y="32702"/>
                  </a:lnTo>
                  <a:lnTo>
                    <a:pt x="56622" y="32795"/>
                  </a:lnTo>
                  <a:lnTo>
                    <a:pt x="56561" y="32795"/>
                  </a:lnTo>
                  <a:lnTo>
                    <a:pt x="56315" y="32672"/>
                  </a:lnTo>
                  <a:lnTo>
                    <a:pt x="56254" y="32672"/>
                  </a:lnTo>
                  <a:lnTo>
                    <a:pt x="56131" y="32825"/>
                  </a:lnTo>
                  <a:lnTo>
                    <a:pt x="56254" y="32795"/>
                  </a:lnTo>
                  <a:lnTo>
                    <a:pt x="56315" y="32825"/>
                  </a:lnTo>
                  <a:lnTo>
                    <a:pt x="56407" y="32917"/>
                  </a:lnTo>
                  <a:lnTo>
                    <a:pt x="56469" y="32887"/>
                  </a:lnTo>
                  <a:lnTo>
                    <a:pt x="56530" y="32917"/>
                  </a:lnTo>
                  <a:lnTo>
                    <a:pt x="56530" y="33040"/>
                  </a:lnTo>
                  <a:lnTo>
                    <a:pt x="56591" y="33132"/>
                  </a:lnTo>
                  <a:lnTo>
                    <a:pt x="56653" y="33071"/>
                  </a:lnTo>
                  <a:lnTo>
                    <a:pt x="56653" y="32979"/>
                  </a:lnTo>
                  <a:lnTo>
                    <a:pt x="56776" y="32979"/>
                  </a:lnTo>
                  <a:lnTo>
                    <a:pt x="56776" y="33071"/>
                  </a:lnTo>
                  <a:lnTo>
                    <a:pt x="56745" y="33132"/>
                  </a:lnTo>
                  <a:lnTo>
                    <a:pt x="56745" y="33194"/>
                  </a:lnTo>
                  <a:lnTo>
                    <a:pt x="56837" y="33194"/>
                  </a:lnTo>
                  <a:lnTo>
                    <a:pt x="56837" y="33040"/>
                  </a:lnTo>
                  <a:lnTo>
                    <a:pt x="56929" y="33040"/>
                  </a:lnTo>
                  <a:lnTo>
                    <a:pt x="57113" y="33132"/>
                  </a:lnTo>
                  <a:lnTo>
                    <a:pt x="57236" y="33194"/>
                  </a:lnTo>
                  <a:lnTo>
                    <a:pt x="57359" y="33194"/>
                  </a:lnTo>
                  <a:lnTo>
                    <a:pt x="57328" y="33317"/>
                  </a:lnTo>
                  <a:lnTo>
                    <a:pt x="57298" y="33378"/>
                  </a:lnTo>
                  <a:lnTo>
                    <a:pt x="57144" y="33347"/>
                  </a:lnTo>
                  <a:lnTo>
                    <a:pt x="57052" y="33286"/>
                  </a:lnTo>
                  <a:lnTo>
                    <a:pt x="56868" y="33317"/>
                  </a:lnTo>
                  <a:lnTo>
                    <a:pt x="56622" y="33439"/>
                  </a:lnTo>
                  <a:lnTo>
                    <a:pt x="56622" y="33562"/>
                  </a:lnTo>
                  <a:lnTo>
                    <a:pt x="56745" y="33439"/>
                  </a:lnTo>
                  <a:lnTo>
                    <a:pt x="56929" y="33439"/>
                  </a:lnTo>
                  <a:lnTo>
                    <a:pt x="57083" y="33470"/>
                  </a:lnTo>
                  <a:lnTo>
                    <a:pt x="56929" y="33501"/>
                  </a:lnTo>
                  <a:lnTo>
                    <a:pt x="56899" y="33593"/>
                  </a:lnTo>
                  <a:lnTo>
                    <a:pt x="56991" y="33562"/>
                  </a:lnTo>
                  <a:lnTo>
                    <a:pt x="57206" y="33562"/>
                  </a:lnTo>
                  <a:lnTo>
                    <a:pt x="57267" y="33624"/>
                  </a:lnTo>
                  <a:lnTo>
                    <a:pt x="57236" y="33685"/>
                  </a:lnTo>
                  <a:lnTo>
                    <a:pt x="57359" y="33716"/>
                  </a:lnTo>
                  <a:lnTo>
                    <a:pt x="57421" y="33839"/>
                  </a:lnTo>
                  <a:lnTo>
                    <a:pt x="57359" y="33931"/>
                  </a:lnTo>
                  <a:lnTo>
                    <a:pt x="57298" y="34115"/>
                  </a:lnTo>
                  <a:lnTo>
                    <a:pt x="57328" y="34207"/>
                  </a:lnTo>
                  <a:lnTo>
                    <a:pt x="57359" y="34146"/>
                  </a:lnTo>
                  <a:lnTo>
                    <a:pt x="57359" y="34053"/>
                  </a:lnTo>
                  <a:lnTo>
                    <a:pt x="57482" y="33931"/>
                  </a:lnTo>
                  <a:lnTo>
                    <a:pt x="57605" y="33931"/>
                  </a:lnTo>
                  <a:lnTo>
                    <a:pt x="57605" y="34053"/>
                  </a:lnTo>
                  <a:lnTo>
                    <a:pt x="57543" y="34146"/>
                  </a:lnTo>
                  <a:lnTo>
                    <a:pt x="57390" y="34391"/>
                  </a:lnTo>
                  <a:lnTo>
                    <a:pt x="57328" y="34545"/>
                  </a:lnTo>
                  <a:lnTo>
                    <a:pt x="57328" y="34668"/>
                  </a:lnTo>
                  <a:lnTo>
                    <a:pt x="57421" y="34606"/>
                  </a:lnTo>
                  <a:lnTo>
                    <a:pt x="57513" y="34422"/>
                  </a:lnTo>
                  <a:lnTo>
                    <a:pt x="57513" y="34330"/>
                  </a:lnTo>
                  <a:lnTo>
                    <a:pt x="57605" y="34238"/>
                  </a:lnTo>
                  <a:lnTo>
                    <a:pt x="57758" y="34146"/>
                  </a:lnTo>
                  <a:lnTo>
                    <a:pt x="57758" y="34115"/>
                  </a:lnTo>
                  <a:lnTo>
                    <a:pt x="57820" y="33992"/>
                  </a:lnTo>
                  <a:lnTo>
                    <a:pt x="57943" y="33900"/>
                  </a:lnTo>
                  <a:lnTo>
                    <a:pt x="57973" y="33961"/>
                  </a:lnTo>
                  <a:lnTo>
                    <a:pt x="57912" y="34053"/>
                  </a:lnTo>
                  <a:lnTo>
                    <a:pt x="57789" y="34268"/>
                  </a:lnTo>
                  <a:lnTo>
                    <a:pt x="57697" y="34391"/>
                  </a:lnTo>
                  <a:lnTo>
                    <a:pt x="57697" y="34545"/>
                  </a:lnTo>
                  <a:lnTo>
                    <a:pt x="57697" y="34698"/>
                  </a:lnTo>
                  <a:lnTo>
                    <a:pt x="57758" y="34637"/>
                  </a:lnTo>
                  <a:lnTo>
                    <a:pt x="57758" y="34545"/>
                  </a:lnTo>
                  <a:lnTo>
                    <a:pt x="57789" y="34391"/>
                  </a:lnTo>
                  <a:lnTo>
                    <a:pt x="57881" y="34299"/>
                  </a:lnTo>
                  <a:lnTo>
                    <a:pt x="57973" y="34176"/>
                  </a:lnTo>
                  <a:lnTo>
                    <a:pt x="58157" y="34023"/>
                  </a:lnTo>
                  <a:lnTo>
                    <a:pt x="58311" y="33931"/>
                  </a:lnTo>
                  <a:lnTo>
                    <a:pt x="58342" y="33992"/>
                  </a:lnTo>
                  <a:lnTo>
                    <a:pt x="58342" y="34176"/>
                  </a:lnTo>
                  <a:lnTo>
                    <a:pt x="58250" y="34238"/>
                  </a:lnTo>
                  <a:lnTo>
                    <a:pt x="58096" y="34268"/>
                  </a:lnTo>
                  <a:lnTo>
                    <a:pt x="58065" y="34422"/>
                  </a:lnTo>
                  <a:lnTo>
                    <a:pt x="58004" y="34545"/>
                  </a:lnTo>
                  <a:lnTo>
                    <a:pt x="58035" y="34575"/>
                  </a:lnTo>
                  <a:lnTo>
                    <a:pt x="58096" y="34514"/>
                  </a:lnTo>
                  <a:lnTo>
                    <a:pt x="58157" y="34575"/>
                  </a:lnTo>
                  <a:lnTo>
                    <a:pt x="58250" y="34514"/>
                  </a:lnTo>
                  <a:lnTo>
                    <a:pt x="58434" y="34453"/>
                  </a:lnTo>
                  <a:lnTo>
                    <a:pt x="58495" y="34545"/>
                  </a:lnTo>
                  <a:lnTo>
                    <a:pt x="58557" y="34729"/>
                  </a:lnTo>
                  <a:lnTo>
                    <a:pt x="58557" y="34821"/>
                  </a:lnTo>
                  <a:lnTo>
                    <a:pt x="58434" y="34883"/>
                  </a:lnTo>
                  <a:lnTo>
                    <a:pt x="58434" y="34944"/>
                  </a:lnTo>
                  <a:lnTo>
                    <a:pt x="58526" y="34944"/>
                  </a:lnTo>
                  <a:lnTo>
                    <a:pt x="58587" y="35097"/>
                  </a:lnTo>
                  <a:lnTo>
                    <a:pt x="58465" y="35128"/>
                  </a:lnTo>
                  <a:lnTo>
                    <a:pt x="58372" y="35128"/>
                  </a:lnTo>
                  <a:lnTo>
                    <a:pt x="58465" y="35190"/>
                  </a:lnTo>
                  <a:lnTo>
                    <a:pt x="58618" y="35251"/>
                  </a:lnTo>
                  <a:lnTo>
                    <a:pt x="58280" y="35312"/>
                  </a:lnTo>
                  <a:lnTo>
                    <a:pt x="58127" y="35312"/>
                  </a:lnTo>
                  <a:lnTo>
                    <a:pt x="58219" y="35405"/>
                  </a:lnTo>
                  <a:lnTo>
                    <a:pt x="58372" y="35405"/>
                  </a:lnTo>
                  <a:lnTo>
                    <a:pt x="58587" y="35435"/>
                  </a:lnTo>
                  <a:lnTo>
                    <a:pt x="58649" y="35374"/>
                  </a:lnTo>
                  <a:lnTo>
                    <a:pt x="58802" y="35343"/>
                  </a:lnTo>
                  <a:lnTo>
                    <a:pt x="58833" y="35343"/>
                  </a:lnTo>
                  <a:lnTo>
                    <a:pt x="58710" y="35497"/>
                  </a:lnTo>
                  <a:lnTo>
                    <a:pt x="58649" y="35650"/>
                  </a:lnTo>
                  <a:lnTo>
                    <a:pt x="58802" y="35527"/>
                  </a:lnTo>
                  <a:lnTo>
                    <a:pt x="58925" y="35466"/>
                  </a:lnTo>
                  <a:lnTo>
                    <a:pt x="59017" y="35374"/>
                  </a:lnTo>
                  <a:lnTo>
                    <a:pt x="59171" y="35251"/>
                  </a:lnTo>
                  <a:lnTo>
                    <a:pt x="59294" y="35282"/>
                  </a:lnTo>
                  <a:lnTo>
                    <a:pt x="59263" y="35374"/>
                  </a:lnTo>
                  <a:lnTo>
                    <a:pt x="59171" y="35466"/>
                  </a:lnTo>
                  <a:lnTo>
                    <a:pt x="59109" y="35466"/>
                  </a:lnTo>
                  <a:lnTo>
                    <a:pt x="59017" y="35619"/>
                  </a:lnTo>
                  <a:lnTo>
                    <a:pt x="58956" y="35773"/>
                  </a:lnTo>
                  <a:lnTo>
                    <a:pt x="58772" y="35834"/>
                  </a:lnTo>
                  <a:lnTo>
                    <a:pt x="58679" y="35988"/>
                  </a:lnTo>
                  <a:lnTo>
                    <a:pt x="58679" y="36080"/>
                  </a:lnTo>
                  <a:lnTo>
                    <a:pt x="58772" y="36111"/>
                  </a:lnTo>
                  <a:lnTo>
                    <a:pt x="58894" y="35988"/>
                  </a:lnTo>
                  <a:lnTo>
                    <a:pt x="58894" y="35896"/>
                  </a:lnTo>
                  <a:lnTo>
                    <a:pt x="59048" y="35712"/>
                  </a:lnTo>
                  <a:lnTo>
                    <a:pt x="59201" y="35650"/>
                  </a:lnTo>
                  <a:lnTo>
                    <a:pt x="59201" y="35773"/>
                  </a:lnTo>
                  <a:lnTo>
                    <a:pt x="59109" y="35957"/>
                  </a:lnTo>
                  <a:lnTo>
                    <a:pt x="59079" y="36111"/>
                  </a:lnTo>
                  <a:lnTo>
                    <a:pt x="59017" y="36234"/>
                  </a:lnTo>
                  <a:lnTo>
                    <a:pt x="59109" y="36172"/>
                  </a:lnTo>
                  <a:lnTo>
                    <a:pt x="59232" y="35957"/>
                  </a:lnTo>
                  <a:lnTo>
                    <a:pt x="59232" y="35865"/>
                  </a:lnTo>
                  <a:lnTo>
                    <a:pt x="59294" y="35834"/>
                  </a:lnTo>
                  <a:lnTo>
                    <a:pt x="59355" y="35865"/>
                  </a:lnTo>
                  <a:lnTo>
                    <a:pt x="59355" y="36080"/>
                  </a:lnTo>
                  <a:lnTo>
                    <a:pt x="59416" y="36172"/>
                  </a:lnTo>
                  <a:lnTo>
                    <a:pt x="59478" y="36172"/>
                  </a:lnTo>
                  <a:lnTo>
                    <a:pt x="59447" y="35988"/>
                  </a:lnTo>
                  <a:lnTo>
                    <a:pt x="59509" y="35896"/>
                  </a:lnTo>
                  <a:lnTo>
                    <a:pt x="59723" y="35773"/>
                  </a:lnTo>
                  <a:lnTo>
                    <a:pt x="59754" y="35834"/>
                  </a:lnTo>
                  <a:lnTo>
                    <a:pt x="59693" y="35927"/>
                  </a:lnTo>
                  <a:lnTo>
                    <a:pt x="59723" y="35927"/>
                  </a:lnTo>
                  <a:lnTo>
                    <a:pt x="59877" y="35927"/>
                  </a:lnTo>
                  <a:lnTo>
                    <a:pt x="59938" y="36049"/>
                  </a:lnTo>
                  <a:lnTo>
                    <a:pt x="59877" y="36203"/>
                  </a:lnTo>
                  <a:lnTo>
                    <a:pt x="60031" y="36172"/>
                  </a:lnTo>
                  <a:lnTo>
                    <a:pt x="60061" y="36264"/>
                  </a:lnTo>
                  <a:lnTo>
                    <a:pt x="60061" y="36356"/>
                  </a:lnTo>
                  <a:lnTo>
                    <a:pt x="60184" y="36449"/>
                  </a:lnTo>
                  <a:lnTo>
                    <a:pt x="60184" y="36541"/>
                  </a:lnTo>
                  <a:lnTo>
                    <a:pt x="60153" y="36602"/>
                  </a:lnTo>
                  <a:lnTo>
                    <a:pt x="60092" y="36663"/>
                  </a:lnTo>
                  <a:lnTo>
                    <a:pt x="59908" y="36663"/>
                  </a:lnTo>
                  <a:lnTo>
                    <a:pt x="59908" y="36541"/>
                  </a:lnTo>
                  <a:lnTo>
                    <a:pt x="59846" y="36449"/>
                  </a:lnTo>
                  <a:lnTo>
                    <a:pt x="59754" y="36418"/>
                  </a:lnTo>
                  <a:lnTo>
                    <a:pt x="59723" y="36356"/>
                  </a:lnTo>
                  <a:lnTo>
                    <a:pt x="59631" y="36418"/>
                  </a:lnTo>
                  <a:lnTo>
                    <a:pt x="59539" y="36541"/>
                  </a:lnTo>
                  <a:lnTo>
                    <a:pt x="59662" y="36479"/>
                  </a:lnTo>
                  <a:lnTo>
                    <a:pt x="59723" y="36510"/>
                  </a:lnTo>
                  <a:lnTo>
                    <a:pt x="59785" y="36571"/>
                  </a:lnTo>
                  <a:lnTo>
                    <a:pt x="59723" y="36602"/>
                  </a:lnTo>
                  <a:lnTo>
                    <a:pt x="59816" y="36663"/>
                  </a:lnTo>
                  <a:lnTo>
                    <a:pt x="59846" y="36725"/>
                  </a:lnTo>
                  <a:lnTo>
                    <a:pt x="59785" y="36756"/>
                  </a:lnTo>
                  <a:lnTo>
                    <a:pt x="59662" y="36725"/>
                  </a:lnTo>
                  <a:lnTo>
                    <a:pt x="59570" y="36786"/>
                  </a:lnTo>
                  <a:lnTo>
                    <a:pt x="59631" y="36848"/>
                  </a:lnTo>
                  <a:lnTo>
                    <a:pt x="59816" y="36848"/>
                  </a:lnTo>
                  <a:lnTo>
                    <a:pt x="59908" y="36848"/>
                  </a:lnTo>
                  <a:lnTo>
                    <a:pt x="59908" y="36909"/>
                  </a:lnTo>
                  <a:lnTo>
                    <a:pt x="59816" y="37001"/>
                  </a:lnTo>
                  <a:lnTo>
                    <a:pt x="59693" y="37001"/>
                  </a:lnTo>
                  <a:lnTo>
                    <a:pt x="59570" y="37032"/>
                  </a:lnTo>
                  <a:lnTo>
                    <a:pt x="59416" y="37001"/>
                  </a:lnTo>
                  <a:lnTo>
                    <a:pt x="59294" y="36971"/>
                  </a:lnTo>
                  <a:lnTo>
                    <a:pt x="59324" y="36848"/>
                  </a:lnTo>
                  <a:lnTo>
                    <a:pt x="59324" y="36786"/>
                  </a:lnTo>
                  <a:lnTo>
                    <a:pt x="59201" y="36725"/>
                  </a:lnTo>
                  <a:lnTo>
                    <a:pt x="59171" y="36663"/>
                  </a:lnTo>
                  <a:lnTo>
                    <a:pt x="59109" y="36694"/>
                  </a:lnTo>
                  <a:lnTo>
                    <a:pt x="59109" y="36786"/>
                  </a:lnTo>
                  <a:lnTo>
                    <a:pt x="59171" y="36817"/>
                  </a:lnTo>
                  <a:lnTo>
                    <a:pt x="59201" y="36940"/>
                  </a:lnTo>
                  <a:lnTo>
                    <a:pt x="59171" y="37032"/>
                  </a:lnTo>
                  <a:lnTo>
                    <a:pt x="59079" y="37032"/>
                  </a:lnTo>
                  <a:lnTo>
                    <a:pt x="58956" y="36940"/>
                  </a:lnTo>
                  <a:lnTo>
                    <a:pt x="58925" y="36848"/>
                  </a:lnTo>
                  <a:lnTo>
                    <a:pt x="58925" y="37001"/>
                  </a:lnTo>
                  <a:lnTo>
                    <a:pt x="58987" y="37093"/>
                  </a:lnTo>
                  <a:lnTo>
                    <a:pt x="59171" y="37093"/>
                  </a:lnTo>
                  <a:lnTo>
                    <a:pt x="59232" y="37155"/>
                  </a:lnTo>
                  <a:lnTo>
                    <a:pt x="59324" y="37185"/>
                  </a:lnTo>
                  <a:lnTo>
                    <a:pt x="59355" y="37278"/>
                  </a:lnTo>
                  <a:lnTo>
                    <a:pt x="59294" y="37400"/>
                  </a:lnTo>
                  <a:lnTo>
                    <a:pt x="59079" y="37400"/>
                  </a:lnTo>
                  <a:lnTo>
                    <a:pt x="59017" y="37308"/>
                  </a:lnTo>
                  <a:lnTo>
                    <a:pt x="58864" y="37216"/>
                  </a:lnTo>
                  <a:lnTo>
                    <a:pt x="58802" y="37124"/>
                  </a:lnTo>
                  <a:lnTo>
                    <a:pt x="58772" y="37124"/>
                  </a:lnTo>
                  <a:lnTo>
                    <a:pt x="58802" y="37216"/>
                  </a:lnTo>
                  <a:lnTo>
                    <a:pt x="58956" y="37339"/>
                  </a:lnTo>
                  <a:lnTo>
                    <a:pt x="59017" y="37462"/>
                  </a:lnTo>
                  <a:lnTo>
                    <a:pt x="59017" y="37615"/>
                  </a:lnTo>
                  <a:lnTo>
                    <a:pt x="58956" y="37707"/>
                  </a:lnTo>
                  <a:lnTo>
                    <a:pt x="58894" y="37707"/>
                  </a:lnTo>
                  <a:lnTo>
                    <a:pt x="58864" y="37615"/>
                  </a:lnTo>
                  <a:lnTo>
                    <a:pt x="58741" y="37523"/>
                  </a:lnTo>
                  <a:lnTo>
                    <a:pt x="58649" y="37493"/>
                  </a:lnTo>
                  <a:lnTo>
                    <a:pt x="58679" y="37523"/>
                  </a:lnTo>
                  <a:lnTo>
                    <a:pt x="58710" y="37585"/>
                  </a:lnTo>
                  <a:lnTo>
                    <a:pt x="58710" y="37922"/>
                  </a:lnTo>
                  <a:lnTo>
                    <a:pt x="58679" y="37953"/>
                  </a:lnTo>
                  <a:lnTo>
                    <a:pt x="58587" y="37953"/>
                  </a:lnTo>
                  <a:lnTo>
                    <a:pt x="58557" y="37892"/>
                  </a:lnTo>
                  <a:lnTo>
                    <a:pt x="58557" y="37769"/>
                  </a:lnTo>
                  <a:lnTo>
                    <a:pt x="58495" y="37769"/>
                  </a:lnTo>
                  <a:lnTo>
                    <a:pt x="58465" y="37861"/>
                  </a:lnTo>
                  <a:lnTo>
                    <a:pt x="58372" y="37892"/>
                  </a:lnTo>
                  <a:lnTo>
                    <a:pt x="58280" y="37861"/>
                  </a:lnTo>
                  <a:lnTo>
                    <a:pt x="58311" y="37769"/>
                  </a:lnTo>
                  <a:lnTo>
                    <a:pt x="58280" y="37646"/>
                  </a:lnTo>
                  <a:lnTo>
                    <a:pt x="58280" y="37523"/>
                  </a:lnTo>
                  <a:lnTo>
                    <a:pt x="58219" y="37462"/>
                  </a:lnTo>
                  <a:lnTo>
                    <a:pt x="58188" y="37554"/>
                  </a:lnTo>
                  <a:lnTo>
                    <a:pt x="58188" y="37769"/>
                  </a:lnTo>
                  <a:lnTo>
                    <a:pt x="58127" y="37830"/>
                  </a:lnTo>
                  <a:lnTo>
                    <a:pt x="58004" y="37830"/>
                  </a:lnTo>
                  <a:lnTo>
                    <a:pt x="58065" y="37861"/>
                  </a:lnTo>
                  <a:lnTo>
                    <a:pt x="58157" y="37861"/>
                  </a:lnTo>
                  <a:lnTo>
                    <a:pt x="58157" y="37922"/>
                  </a:lnTo>
                  <a:lnTo>
                    <a:pt x="58096" y="38015"/>
                  </a:lnTo>
                  <a:lnTo>
                    <a:pt x="58004" y="37984"/>
                  </a:lnTo>
                  <a:lnTo>
                    <a:pt x="57973" y="37984"/>
                  </a:lnTo>
                  <a:lnTo>
                    <a:pt x="57973" y="38015"/>
                  </a:lnTo>
                  <a:lnTo>
                    <a:pt x="58035" y="38076"/>
                  </a:lnTo>
                  <a:lnTo>
                    <a:pt x="58127" y="38076"/>
                  </a:lnTo>
                  <a:lnTo>
                    <a:pt x="58127" y="38168"/>
                  </a:lnTo>
                  <a:lnTo>
                    <a:pt x="58127" y="38260"/>
                  </a:lnTo>
                  <a:lnTo>
                    <a:pt x="58065" y="38291"/>
                  </a:lnTo>
                  <a:lnTo>
                    <a:pt x="58035" y="38352"/>
                  </a:lnTo>
                  <a:lnTo>
                    <a:pt x="58096" y="38475"/>
                  </a:lnTo>
                  <a:lnTo>
                    <a:pt x="58096" y="38567"/>
                  </a:lnTo>
                  <a:lnTo>
                    <a:pt x="58035" y="38567"/>
                  </a:lnTo>
                  <a:lnTo>
                    <a:pt x="57973" y="38506"/>
                  </a:lnTo>
                  <a:lnTo>
                    <a:pt x="57943" y="38506"/>
                  </a:lnTo>
                  <a:lnTo>
                    <a:pt x="58035" y="38629"/>
                  </a:lnTo>
                  <a:lnTo>
                    <a:pt x="58065" y="38721"/>
                  </a:lnTo>
                  <a:lnTo>
                    <a:pt x="58035" y="38844"/>
                  </a:lnTo>
                  <a:lnTo>
                    <a:pt x="57881" y="38874"/>
                  </a:lnTo>
                  <a:lnTo>
                    <a:pt x="57850" y="38966"/>
                  </a:lnTo>
                  <a:lnTo>
                    <a:pt x="57758" y="38936"/>
                  </a:lnTo>
                  <a:lnTo>
                    <a:pt x="57758" y="38844"/>
                  </a:lnTo>
                  <a:lnTo>
                    <a:pt x="57728" y="38813"/>
                  </a:lnTo>
                  <a:lnTo>
                    <a:pt x="57728" y="38751"/>
                  </a:lnTo>
                  <a:lnTo>
                    <a:pt x="57666" y="38721"/>
                  </a:lnTo>
                  <a:lnTo>
                    <a:pt x="57635" y="38659"/>
                  </a:lnTo>
                  <a:lnTo>
                    <a:pt x="57697" y="38598"/>
                  </a:lnTo>
                  <a:lnTo>
                    <a:pt x="57697" y="38506"/>
                  </a:lnTo>
                  <a:lnTo>
                    <a:pt x="57635" y="38506"/>
                  </a:lnTo>
                  <a:lnTo>
                    <a:pt x="57543" y="38567"/>
                  </a:lnTo>
                  <a:lnTo>
                    <a:pt x="57482" y="38659"/>
                  </a:lnTo>
                  <a:lnTo>
                    <a:pt x="57451" y="38659"/>
                  </a:lnTo>
                  <a:lnTo>
                    <a:pt x="57359" y="38567"/>
                  </a:lnTo>
                  <a:lnTo>
                    <a:pt x="57421" y="38475"/>
                  </a:lnTo>
                  <a:lnTo>
                    <a:pt x="57359" y="38414"/>
                  </a:lnTo>
                  <a:lnTo>
                    <a:pt x="57359" y="38352"/>
                  </a:lnTo>
                  <a:lnTo>
                    <a:pt x="57421" y="38291"/>
                  </a:lnTo>
                  <a:lnTo>
                    <a:pt x="57421" y="38229"/>
                  </a:lnTo>
                  <a:lnTo>
                    <a:pt x="57451" y="38168"/>
                  </a:lnTo>
                  <a:lnTo>
                    <a:pt x="57421" y="38168"/>
                  </a:lnTo>
                  <a:lnTo>
                    <a:pt x="57328" y="38260"/>
                  </a:lnTo>
                  <a:lnTo>
                    <a:pt x="57267" y="38414"/>
                  </a:lnTo>
                  <a:lnTo>
                    <a:pt x="57175" y="38506"/>
                  </a:lnTo>
                  <a:lnTo>
                    <a:pt x="57175" y="38506"/>
                  </a:lnTo>
                  <a:lnTo>
                    <a:pt x="57175" y="38414"/>
                  </a:lnTo>
                  <a:lnTo>
                    <a:pt x="57113" y="38322"/>
                  </a:lnTo>
                  <a:lnTo>
                    <a:pt x="57083" y="38199"/>
                  </a:lnTo>
                  <a:lnTo>
                    <a:pt x="57144" y="38137"/>
                  </a:lnTo>
                  <a:lnTo>
                    <a:pt x="57267" y="38076"/>
                  </a:lnTo>
                  <a:lnTo>
                    <a:pt x="57267" y="38045"/>
                  </a:lnTo>
                  <a:lnTo>
                    <a:pt x="57359" y="38015"/>
                  </a:lnTo>
                  <a:lnTo>
                    <a:pt x="57328" y="37984"/>
                  </a:lnTo>
                  <a:lnTo>
                    <a:pt x="57206" y="37984"/>
                  </a:lnTo>
                  <a:lnTo>
                    <a:pt x="57113" y="38015"/>
                  </a:lnTo>
                  <a:lnTo>
                    <a:pt x="56991" y="37984"/>
                  </a:lnTo>
                  <a:lnTo>
                    <a:pt x="56960" y="37922"/>
                  </a:lnTo>
                  <a:lnTo>
                    <a:pt x="56991" y="37861"/>
                  </a:lnTo>
                  <a:lnTo>
                    <a:pt x="57144" y="37830"/>
                  </a:lnTo>
                  <a:lnTo>
                    <a:pt x="57236" y="37677"/>
                  </a:lnTo>
                  <a:lnTo>
                    <a:pt x="57175" y="37707"/>
                  </a:lnTo>
                  <a:lnTo>
                    <a:pt x="57052" y="37738"/>
                  </a:lnTo>
                  <a:lnTo>
                    <a:pt x="56991" y="37707"/>
                  </a:lnTo>
                  <a:lnTo>
                    <a:pt x="56991" y="37646"/>
                  </a:lnTo>
                  <a:lnTo>
                    <a:pt x="57083" y="37615"/>
                  </a:lnTo>
                  <a:lnTo>
                    <a:pt x="57206" y="37554"/>
                  </a:lnTo>
                  <a:lnTo>
                    <a:pt x="57298" y="37523"/>
                  </a:lnTo>
                  <a:lnTo>
                    <a:pt x="57206" y="37493"/>
                  </a:lnTo>
                  <a:lnTo>
                    <a:pt x="57083" y="37493"/>
                  </a:lnTo>
                  <a:lnTo>
                    <a:pt x="57021" y="37523"/>
                  </a:lnTo>
                  <a:lnTo>
                    <a:pt x="56960" y="37493"/>
                  </a:lnTo>
                  <a:lnTo>
                    <a:pt x="56960" y="37431"/>
                  </a:lnTo>
                  <a:lnTo>
                    <a:pt x="57083" y="37247"/>
                  </a:lnTo>
                  <a:lnTo>
                    <a:pt x="57144" y="37216"/>
                  </a:lnTo>
                  <a:lnTo>
                    <a:pt x="57328" y="37185"/>
                  </a:lnTo>
                  <a:lnTo>
                    <a:pt x="57451" y="37093"/>
                  </a:lnTo>
                  <a:lnTo>
                    <a:pt x="57543" y="37001"/>
                  </a:lnTo>
                  <a:lnTo>
                    <a:pt x="57635" y="36878"/>
                  </a:lnTo>
                  <a:lnTo>
                    <a:pt x="57728" y="36756"/>
                  </a:lnTo>
                  <a:lnTo>
                    <a:pt x="57820" y="36725"/>
                  </a:lnTo>
                  <a:lnTo>
                    <a:pt x="57820" y="36663"/>
                  </a:lnTo>
                  <a:lnTo>
                    <a:pt x="57728" y="36663"/>
                  </a:lnTo>
                  <a:lnTo>
                    <a:pt x="57605" y="36786"/>
                  </a:lnTo>
                  <a:lnTo>
                    <a:pt x="57513" y="36817"/>
                  </a:lnTo>
                  <a:lnTo>
                    <a:pt x="57451" y="36940"/>
                  </a:lnTo>
                  <a:lnTo>
                    <a:pt x="57236" y="37032"/>
                  </a:lnTo>
                  <a:lnTo>
                    <a:pt x="57144" y="37032"/>
                  </a:lnTo>
                  <a:lnTo>
                    <a:pt x="56929" y="37185"/>
                  </a:lnTo>
                  <a:lnTo>
                    <a:pt x="56776" y="37216"/>
                  </a:lnTo>
                  <a:lnTo>
                    <a:pt x="56684" y="37155"/>
                  </a:lnTo>
                  <a:lnTo>
                    <a:pt x="56684" y="37093"/>
                  </a:lnTo>
                  <a:lnTo>
                    <a:pt x="56899" y="36878"/>
                  </a:lnTo>
                  <a:lnTo>
                    <a:pt x="57052" y="36786"/>
                  </a:lnTo>
                  <a:lnTo>
                    <a:pt x="57113" y="36694"/>
                  </a:lnTo>
                  <a:lnTo>
                    <a:pt x="57175" y="36633"/>
                  </a:lnTo>
                  <a:lnTo>
                    <a:pt x="57175" y="36510"/>
                  </a:lnTo>
                  <a:lnTo>
                    <a:pt x="57052" y="36694"/>
                  </a:lnTo>
                  <a:lnTo>
                    <a:pt x="56745" y="36878"/>
                  </a:lnTo>
                  <a:lnTo>
                    <a:pt x="56622" y="36940"/>
                  </a:lnTo>
                  <a:lnTo>
                    <a:pt x="56561" y="36909"/>
                  </a:lnTo>
                  <a:lnTo>
                    <a:pt x="56530" y="36848"/>
                  </a:lnTo>
                  <a:lnTo>
                    <a:pt x="56530" y="36725"/>
                  </a:lnTo>
                  <a:lnTo>
                    <a:pt x="56499" y="36694"/>
                  </a:lnTo>
                  <a:lnTo>
                    <a:pt x="56407" y="36694"/>
                  </a:lnTo>
                  <a:lnTo>
                    <a:pt x="56346" y="36663"/>
                  </a:lnTo>
                  <a:lnTo>
                    <a:pt x="56377" y="36602"/>
                  </a:lnTo>
                  <a:lnTo>
                    <a:pt x="56438" y="36571"/>
                  </a:lnTo>
                  <a:lnTo>
                    <a:pt x="56438" y="36510"/>
                  </a:lnTo>
                  <a:lnTo>
                    <a:pt x="56377" y="36449"/>
                  </a:lnTo>
                  <a:lnTo>
                    <a:pt x="56315" y="36449"/>
                  </a:lnTo>
                  <a:lnTo>
                    <a:pt x="56315" y="36418"/>
                  </a:lnTo>
                  <a:lnTo>
                    <a:pt x="56315" y="36264"/>
                  </a:lnTo>
                  <a:lnTo>
                    <a:pt x="56377" y="36234"/>
                  </a:lnTo>
                  <a:lnTo>
                    <a:pt x="56377" y="36141"/>
                  </a:lnTo>
                  <a:lnTo>
                    <a:pt x="56284" y="36080"/>
                  </a:lnTo>
                  <a:lnTo>
                    <a:pt x="56223" y="35988"/>
                  </a:lnTo>
                  <a:lnTo>
                    <a:pt x="56192" y="35988"/>
                  </a:lnTo>
                  <a:lnTo>
                    <a:pt x="56192" y="36111"/>
                  </a:lnTo>
                  <a:lnTo>
                    <a:pt x="56223" y="36203"/>
                  </a:lnTo>
                  <a:lnTo>
                    <a:pt x="56069" y="36234"/>
                  </a:lnTo>
                  <a:lnTo>
                    <a:pt x="56008" y="36203"/>
                  </a:lnTo>
                  <a:lnTo>
                    <a:pt x="55947" y="36111"/>
                  </a:lnTo>
                  <a:lnTo>
                    <a:pt x="55793" y="36111"/>
                  </a:lnTo>
                  <a:lnTo>
                    <a:pt x="55947" y="36203"/>
                  </a:lnTo>
                  <a:lnTo>
                    <a:pt x="56039" y="36356"/>
                  </a:lnTo>
                  <a:lnTo>
                    <a:pt x="56069" y="36510"/>
                  </a:lnTo>
                  <a:lnTo>
                    <a:pt x="55947" y="36479"/>
                  </a:lnTo>
                  <a:lnTo>
                    <a:pt x="55916" y="36541"/>
                  </a:lnTo>
                  <a:lnTo>
                    <a:pt x="55947" y="36571"/>
                  </a:lnTo>
                  <a:lnTo>
                    <a:pt x="55824" y="36602"/>
                  </a:lnTo>
                  <a:lnTo>
                    <a:pt x="55762" y="36510"/>
                  </a:lnTo>
                  <a:lnTo>
                    <a:pt x="55701" y="36326"/>
                  </a:lnTo>
                  <a:lnTo>
                    <a:pt x="55640" y="36295"/>
                  </a:lnTo>
                  <a:lnTo>
                    <a:pt x="55609" y="36326"/>
                  </a:lnTo>
                  <a:lnTo>
                    <a:pt x="55701" y="36418"/>
                  </a:lnTo>
                  <a:lnTo>
                    <a:pt x="55701" y="36541"/>
                  </a:lnTo>
                  <a:lnTo>
                    <a:pt x="55640" y="36633"/>
                  </a:lnTo>
                  <a:lnTo>
                    <a:pt x="55732" y="36633"/>
                  </a:lnTo>
                  <a:lnTo>
                    <a:pt x="55855" y="36786"/>
                  </a:lnTo>
                  <a:lnTo>
                    <a:pt x="55885" y="36909"/>
                  </a:lnTo>
                  <a:lnTo>
                    <a:pt x="55885" y="37001"/>
                  </a:lnTo>
                  <a:lnTo>
                    <a:pt x="55947" y="37032"/>
                  </a:lnTo>
                  <a:lnTo>
                    <a:pt x="55947" y="37093"/>
                  </a:lnTo>
                  <a:lnTo>
                    <a:pt x="55855" y="37124"/>
                  </a:lnTo>
                  <a:lnTo>
                    <a:pt x="55701" y="37124"/>
                  </a:lnTo>
                  <a:lnTo>
                    <a:pt x="55640" y="37032"/>
                  </a:lnTo>
                  <a:lnTo>
                    <a:pt x="55578" y="37155"/>
                  </a:lnTo>
                  <a:lnTo>
                    <a:pt x="55517" y="37155"/>
                  </a:lnTo>
                  <a:lnTo>
                    <a:pt x="55363" y="37001"/>
                  </a:lnTo>
                  <a:lnTo>
                    <a:pt x="55363" y="36878"/>
                  </a:lnTo>
                  <a:lnTo>
                    <a:pt x="55394" y="36786"/>
                  </a:lnTo>
                  <a:lnTo>
                    <a:pt x="55363" y="36694"/>
                  </a:lnTo>
                  <a:lnTo>
                    <a:pt x="55240" y="36602"/>
                  </a:lnTo>
                  <a:lnTo>
                    <a:pt x="55118" y="36602"/>
                  </a:lnTo>
                  <a:lnTo>
                    <a:pt x="55087" y="36541"/>
                  </a:lnTo>
                  <a:lnTo>
                    <a:pt x="55025" y="36418"/>
                  </a:lnTo>
                  <a:lnTo>
                    <a:pt x="54933" y="36479"/>
                  </a:lnTo>
                  <a:lnTo>
                    <a:pt x="54811" y="36510"/>
                  </a:lnTo>
                  <a:lnTo>
                    <a:pt x="54626" y="36510"/>
                  </a:lnTo>
                  <a:lnTo>
                    <a:pt x="54688" y="36602"/>
                  </a:lnTo>
                  <a:lnTo>
                    <a:pt x="54903" y="36602"/>
                  </a:lnTo>
                  <a:lnTo>
                    <a:pt x="55025" y="36663"/>
                  </a:lnTo>
                  <a:lnTo>
                    <a:pt x="55179" y="36694"/>
                  </a:lnTo>
                  <a:lnTo>
                    <a:pt x="55179" y="36878"/>
                  </a:lnTo>
                  <a:lnTo>
                    <a:pt x="55087" y="36971"/>
                  </a:lnTo>
                  <a:lnTo>
                    <a:pt x="55087" y="37063"/>
                  </a:lnTo>
                  <a:lnTo>
                    <a:pt x="55179" y="37063"/>
                  </a:lnTo>
                  <a:lnTo>
                    <a:pt x="55240" y="37124"/>
                  </a:lnTo>
                  <a:lnTo>
                    <a:pt x="55179" y="37216"/>
                  </a:lnTo>
                  <a:lnTo>
                    <a:pt x="55240" y="37247"/>
                  </a:lnTo>
                  <a:lnTo>
                    <a:pt x="55394" y="37247"/>
                  </a:lnTo>
                  <a:lnTo>
                    <a:pt x="55394" y="37308"/>
                  </a:lnTo>
                  <a:lnTo>
                    <a:pt x="55302" y="37462"/>
                  </a:lnTo>
                  <a:lnTo>
                    <a:pt x="55087" y="37646"/>
                  </a:lnTo>
                  <a:lnTo>
                    <a:pt x="54933" y="37769"/>
                  </a:lnTo>
                  <a:lnTo>
                    <a:pt x="55240" y="37677"/>
                  </a:lnTo>
                  <a:lnTo>
                    <a:pt x="55333" y="37585"/>
                  </a:lnTo>
                  <a:lnTo>
                    <a:pt x="55363" y="37523"/>
                  </a:lnTo>
                  <a:lnTo>
                    <a:pt x="55578" y="37523"/>
                  </a:lnTo>
                  <a:lnTo>
                    <a:pt x="55640" y="37585"/>
                  </a:lnTo>
                  <a:lnTo>
                    <a:pt x="55640" y="37646"/>
                  </a:lnTo>
                  <a:lnTo>
                    <a:pt x="55517" y="37707"/>
                  </a:lnTo>
                  <a:lnTo>
                    <a:pt x="55425" y="37830"/>
                  </a:lnTo>
                  <a:lnTo>
                    <a:pt x="55486" y="37861"/>
                  </a:lnTo>
                  <a:lnTo>
                    <a:pt x="55640" y="37861"/>
                  </a:lnTo>
                  <a:lnTo>
                    <a:pt x="55732" y="37953"/>
                  </a:lnTo>
                  <a:lnTo>
                    <a:pt x="55640" y="38015"/>
                  </a:lnTo>
                  <a:lnTo>
                    <a:pt x="55486" y="38015"/>
                  </a:lnTo>
                  <a:lnTo>
                    <a:pt x="55455" y="38076"/>
                  </a:lnTo>
                  <a:lnTo>
                    <a:pt x="55547" y="38107"/>
                  </a:lnTo>
                  <a:lnTo>
                    <a:pt x="55547" y="38229"/>
                  </a:lnTo>
                  <a:lnTo>
                    <a:pt x="55547" y="38229"/>
                  </a:lnTo>
                  <a:lnTo>
                    <a:pt x="55547" y="38260"/>
                  </a:lnTo>
                  <a:lnTo>
                    <a:pt x="55640" y="38260"/>
                  </a:lnTo>
                  <a:lnTo>
                    <a:pt x="55609" y="38383"/>
                  </a:lnTo>
                  <a:lnTo>
                    <a:pt x="55670" y="38383"/>
                  </a:lnTo>
                  <a:lnTo>
                    <a:pt x="55701" y="38506"/>
                  </a:lnTo>
                  <a:lnTo>
                    <a:pt x="55701" y="38721"/>
                  </a:lnTo>
                  <a:lnTo>
                    <a:pt x="55732" y="38751"/>
                  </a:lnTo>
                  <a:lnTo>
                    <a:pt x="55793" y="38659"/>
                  </a:lnTo>
                  <a:lnTo>
                    <a:pt x="55793" y="38506"/>
                  </a:lnTo>
                  <a:lnTo>
                    <a:pt x="55855" y="38444"/>
                  </a:lnTo>
                  <a:lnTo>
                    <a:pt x="55947" y="38537"/>
                  </a:lnTo>
                  <a:lnTo>
                    <a:pt x="55977" y="38690"/>
                  </a:lnTo>
                  <a:lnTo>
                    <a:pt x="56039" y="38782"/>
                  </a:lnTo>
                  <a:lnTo>
                    <a:pt x="56008" y="38844"/>
                  </a:lnTo>
                  <a:lnTo>
                    <a:pt x="55885" y="38905"/>
                  </a:lnTo>
                  <a:lnTo>
                    <a:pt x="55916" y="38966"/>
                  </a:lnTo>
                  <a:lnTo>
                    <a:pt x="56100" y="38936"/>
                  </a:lnTo>
                  <a:lnTo>
                    <a:pt x="56162" y="38905"/>
                  </a:lnTo>
                  <a:lnTo>
                    <a:pt x="56162" y="38997"/>
                  </a:lnTo>
                  <a:lnTo>
                    <a:pt x="56223" y="38905"/>
                  </a:lnTo>
                  <a:lnTo>
                    <a:pt x="56223" y="38905"/>
                  </a:lnTo>
                  <a:lnTo>
                    <a:pt x="56315" y="38905"/>
                  </a:lnTo>
                  <a:lnTo>
                    <a:pt x="56377" y="38997"/>
                  </a:lnTo>
                  <a:lnTo>
                    <a:pt x="56346" y="39151"/>
                  </a:lnTo>
                  <a:lnTo>
                    <a:pt x="56254" y="39243"/>
                  </a:lnTo>
                  <a:lnTo>
                    <a:pt x="56223" y="39335"/>
                  </a:lnTo>
                  <a:lnTo>
                    <a:pt x="56192" y="39396"/>
                  </a:lnTo>
                  <a:lnTo>
                    <a:pt x="56284" y="39458"/>
                  </a:lnTo>
                  <a:lnTo>
                    <a:pt x="56469" y="39458"/>
                  </a:lnTo>
                  <a:lnTo>
                    <a:pt x="56561" y="39396"/>
                  </a:lnTo>
                  <a:lnTo>
                    <a:pt x="56653" y="39458"/>
                  </a:lnTo>
                  <a:lnTo>
                    <a:pt x="56499" y="39550"/>
                  </a:lnTo>
                  <a:lnTo>
                    <a:pt x="56469" y="39611"/>
                  </a:lnTo>
                  <a:lnTo>
                    <a:pt x="56315" y="39642"/>
                  </a:lnTo>
                  <a:lnTo>
                    <a:pt x="56407" y="39765"/>
                  </a:lnTo>
                  <a:lnTo>
                    <a:pt x="56499" y="39918"/>
                  </a:lnTo>
                  <a:lnTo>
                    <a:pt x="56469" y="40041"/>
                  </a:lnTo>
                  <a:lnTo>
                    <a:pt x="56530" y="40041"/>
                  </a:lnTo>
                  <a:lnTo>
                    <a:pt x="56561" y="40256"/>
                  </a:lnTo>
                  <a:lnTo>
                    <a:pt x="56745" y="40532"/>
                  </a:lnTo>
                  <a:lnTo>
                    <a:pt x="56806" y="40563"/>
                  </a:lnTo>
                  <a:lnTo>
                    <a:pt x="56684" y="40625"/>
                  </a:lnTo>
                  <a:lnTo>
                    <a:pt x="56684" y="40870"/>
                  </a:lnTo>
                  <a:lnTo>
                    <a:pt x="56622" y="41024"/>
                  </a:lnTo>
                  <a:lnTo>
                    <a:pt x="56653" y="41208"/>
                  </a:lnTo>
                  <a:lnTo>
                    <a:pt x="56591" y="41269"/>
                  </a:lnTo>
                  <a:lnTo>
                    <a:pt x="56377" y="41024"/>
                  </a:lnTo>
                  <a:lnTo>
                    <a:pt x="56346" y="40839"/>
                  </a:lnTo>
                  <a:lnTo>
                    <a:pt x="56377" y="40686"/>
                  </a:lnTo>
                  <a:lnTo>
                    <a:pt x="56315" y="40440"/>
                  </a:lnTo>
                  <a:lnTo>
                    <a:pt x="56284" y="40655"/>
                  </a:lnTo>
                  <a:lnTo>
                    <a:pt x="56254" y="40870"/>
                  </a:lnTo>
                  <a:lnTo>
                    <a:pt x="56377" y="41147"/>
                  </a:lnTo>
                  <a:lnTo>
                    <a:pt x="56346" y="41423"/>
                  </a:lnTo>
                  <a:lnTo>
                    <a:pt x="56284" y="41546"/>
                  </a:lnTo>
                  <a:lnTo>
                    <a:pt x="56377" y="41699"/>
                  </a:lnTo>
                  <a:lnTo>
                    <a:pt x="56346" y="41761"/>
                  </a:lnTo>
                  <a:lnTo>
                    <a:pt x="56192" y="41730"/>
                  </a:lnTo>
                  <a:lnTo>
                    <a:pt x="56131" y="41607"/>
                  </a:lnTo>
                  <a:lnTo>
                    <a:pt x="56008" y="41607"/>
                  </a:lnTo>
                  <a:lnTo>
                    <a:pt x="56100" y="41914"/>
                  </a:lnTo>
                  <a:lnTo>
                    <a:pt x="56100" y="42098"/>
                  </a:lnTo>
                  <a:lnTo>
                    <a:pt x="56162" y="42160"/>
                  </a:lnTo>
                  <a:lnTo>
                    <a:pt x="56162" y="42252"/>
                  </a:lnTo>
                  <a:lnTo>
                    <a:pt x="56008" y="42252"/>
                  </a:lnTo>
                  <a:lnTo>
                    <a:pt x="55916" y="42160"/>
                  </a:lnTo>
                  <a:lnTo>
                    <a:pt x="55855" y="41883"/>
                  </a:lnTo>
                  <a:lnTo>
                    <a:pt x="55916" y="41822"/>
                  </a:lnTo>
                  <a:lnTo>
                    <a:pt x="55916" y="41669"/>
                  </a:lnTo>
                  <a:lnTo>
                    <a:pt x="55824" y="41761"/>
                  </a:lnTo>
                  <a:lnTo>
                    <a:pt x="55732" y="41761"/>
                  </a:lnTo>
                  <a:lnTo>
                    <a:pt x="55670" y="41669"/>
                  </a:lnTo>
                  <a:lnTo>
                    <a:pt x="55670" y="41423"/>
                  </a:lnTo>
                  <a:lnTo>
                    <a:pt x="55578" y="41484"/>
                  </a:lnTo>
                  <a:lnTo>
                    <a:pt x="55578" y="41576"/>
                  </a:lnTo>
                  <a:lnTo>
                    <a:pt x="55517" y="41546"/>
                  </a:lnTo>
                  <a:lnTo>
                    <a:pt x="55517" y="41423"/>
                  </a:lnTo>
                  <a:lnTo>
                    <a:pt x="55486" y="41300"/>
                  </a:lnTo>
                  <a:lnTo>
                    <a:pt x="55363" y="41269"/>
                  </a:lnTo>
                  <a:lnTo>
                    <a:pt x="55363" y="41331"/>
                  </a:lnTo>
                  <a:lnTo>
                    <a:pt x="55425" y="41392"/>
                  </a:lnTo>
                  <a:lnTo>
                    <a:pt x="55394" y="41484"/>
                  </a:lnTo>
                  <a:lnTo>
                    <a:pt x="55271" y="41423"/>
                  </a:lnTo>
                  <a:lnTo>
                    <a:pt x="55210" y="41392"/>
                  </a:lnTo>
                  <a:lnTo>
                    <a:pt x="55210" y="41269"/>
                  </a:lnTo>
                  <a:lnTo>
                    <a:pt x="55210" y="41116"/>
                  </a:lnTo>
                  <a:lnTo>
                    <a:pt x="55118" y="40870"/>
                  </a:lnTo>
                  <a:lnTo>
                    <a:pt x="55118" y="40809"/>
                  </a:lnTo>
                  <a:lnTo>
                    <a:pt x="55087" y="40962"/>
                  </a:lnTo>
                  <a:lnTo>
                    <a:pt x="55087" y="41208"/>
                  </a:lnTo>
                  <a:lnTo>
                    <a:pt x="55118" y="41361"/>
                  </a:lnTo>
                  <a:lnTo>
                    <a:pt x="55025" y="41454"/>
                  </a:lnTo>
                  <a:lnTo>
                    <a:pt x="54903" y="41177"/>
                  </a:lnTo>
                  <a:lnTo>
                    <a:pt x="54811" y="41054"/>
                  </a:lnTo>
                  <a:lnTo>
                    <a:pt x="54811" y="40993"/>
                  </a:lnTo>
                  <a:lnTo>
                    <a:pt x="54688" y="40962"/>
                  </a:lnTo>
                  <a:lnTo>
                    <a:pt x="54626" y="40717"/>
                  </a:lnTo>
                  <a:lnTo>
                    <a:pt x="54534" y="40655"/>
                  </a:lnTo>
                  <a:lnTo>
                    <a:pt x="54534" y="40563"/>
                  </a:lnTo>
                  <a:lnTo>
                    <a:pt x="54473" y="40440"/>
                  </a:lnTo>
                  <a:lnTo>
                    <a:pt x="54381" y="40502"/>
                  </a:lnTo>
                  <a:lnTo>
                    <a:pt x="54381" y="40563"/>
                  </a:lnTo>
                  <a:lnTo>
                    <a:pt x="54473" y="40747"/>
                  </a:lnTo>
                  <a:lnTo>
                    <a:pt x="54473" y="40870"/>
                  </a:lnTo>
                  <a:lnTo>
                    <a:pt x="54381" y="40809"/>
                  </a:lnTo>
                  <a:lnTo>
                    <a:pt x="54381" y="40717"/>
                  </a:lnTo>
                  <a:lnTo>
                    <a:pt x="54319" y="40625"/>
                  </a:lnTo>
                  <a:lnTo>
                    <a:pt x="54135" y="40532"/>
                  </a:lnTo>
                  <a:lnTo>
                    <a:pt x="54012" y="40348"/>
                  </a:lnTo>
                  <a:lnTo>
                    <a:pt x="54012" y="40164"/>
                  </a:lnTo>
                  <a:lnTo>
                    <a:pt x="53859" y="40133"/>
                  </a:lnTo>
                  <a:lnTo>
                    <a:pt x="53797" y="40256"/>
                  </a:lnTo>
                  <a:lnTo>
                    <a:pt x="53674" y="40195"/>
                  </a:lnTo>
                  <a:lnTo>
                    <a:pt x="53674" y="40317"/>
                  </a:lnTo>
                  <a:lnTo>
                    <a:pt x="53736" y="40532"/>
                  </a:lnTo>
                  <a:lnTo>
                    <a:pt x="53951" y="40717"/>
                  </a:lnTo>
                  <a:lnTo>
                    <a:pt x="53951" y="40809"/>
                  </a:lnTo>
                  <a:lnTo>
                    <a:pt x="53951" y="40901"/>
                  </a:lnTo>
                  <a:lnTo>
                    <a:pt x="53981" y="41116"/>
                  </a:lnTo>
                  <a:lnTo>
                    <a:pt x="54043" y="41116"/>
                  </a:lnTo>
                  <a:lnTo>
                    <a:pt x="54227" y="41147"/>
                  </a:lnTo>
                  <a:lnTo>
                    <a:pt x="54319" y="41269"/>
                  </a:lnTo>
                  <a:lnTo>
                    <a:pt x="54289" y="41361"/>
                  </a:lnTo>
                  <a:lnTo>
                    <a:pt x="54350" y="41361"/>
                  </a:lnTo>
                  <a:lnTo>
                    <a:pt x="54473" y="41392"/>
                  </a:lnTo>
                  <a:lnTo>
                    <a:pt x="54381" y="41515"/>
                  </a:lnTo>
                  <a:lnTo>
                    <a:pt x="54534" y="41515"/>
                  </a:lnTo>
                  <a:lnTo>
                    <a:pt x="54565" y="41607"/>
                  </a:lnTo>
                  <a:lnTo>
                    <a:pt x="54657" y="41761"/>
                  </a:lnTo>
                  <a:lnTo>
                    <a:pt x="54626" y="41914"/>
                  </a:lnTo>
                  <a:lnTo>
                    <a:pt x="54749" y="41914"/>
                  </a:lnTo>
                  <a:lnTo>
                    <a:pt x="54841" y="41945"/>
                  </a:lnTo>
                  <a:lnTo>
                    <a:pt x="54903" y="42129"/>
                  </a:lnTo>
                  <a:lnTo>
                    <a:pt x="54749" y="42283"/>
                  </a:lnTo>
                  <a:lnTo>
                    <a:pt x="54841" y="42283"/>
                  </a:lnTo>
                  <a:lnTo>
                    <a:pt x="54872" y="42375"/>
                  </a:lnTo>
                  <a:lnTo>
                    <a:pt x="54872" y="42467"/>
                  </a:lnTo>
                  <a:lnTo>
                    <a:pt x="55025" y="42313"/>
                  </a:lnTo>
                  <a:lnTo>
                    <a:pt x="55056" y="42375"/>
                  </a:lnTo>
                  <a:lnTo>
                    <a:pt x="55025" y="42528"/>
                  </a:lnTo>
                  <a:lnTo>
                    <a:pt x="55087" y="42590"/>
                  </a:lnTo>
                  <a:lnTo>
                    <a:pt x="55148" y="42559"/>
                  </a:lnTo>
                  <a:lnTo>
                    <a:pt x="55210" y="42651"/>
                  </a:lnTo>
                  <a:lnTo>
                    <a:pt x="55148" y="42743"/>
                  </a:lnTo>
                  <a:lnTo>
                    <a:pt x="55025" y="42713"/>
                  </a:lnTo>
                  <a:lnTo>
                    <a:pt x="54964" y="42805"/>
                  </a:lnTo>
                  <a:lnTo>
                    <a:pt x="55025" y="42897"/>
                  </a:lnTo>
                  <a:lnTo>
                    <a:pt x="55118" y="43020"/>
                  </a:lnTo>
                  <a:lnTo>
                    <a:pt x="55118" y="43112"/>
                  </a:lnTo>
                  <a:lnTo>
                    <a:pt x="55087" y="43142"/>
                  </a:lnTo>
                  <a:close/>
                  <a:moveTo>
                    <a:pt x="41238" y="39028"/>
                  </a:moveTo>
                  <a:lnTo>
                    <a:pt x="41300" y="39028"/>
                  </a:lnTo>
                  <a:lnTo>
                    <a:pt x="41331" y="38874"/>
                  </a:lnTo>
                  <a:lnTo>
                    <a:pt x="41423" y="38844"/>
                  </a:lnTo>
                  <a:lnTo>
                    <a:pt x="41484" y="38905"/>
                  </a:lnTo>
                  <a:lnTo>
                    <a:pt x="41576" y="38966"/>
                  </a:lnTo>
                  <a:lnTo>
                    <a:pt x="41699" y="38966"/>
                  </a:lnTo>
                  <a:lnTo>
                    <a:pt x="41760" y="38905"/>
                  </a:lnTo>
                  <a:lnTo>
                    <a:pt x="41853" y="38905"/>
                  </a:lnTo>
                  <a:lnTo>
                    <a:pt x="41945" y="38966"/>
                  </a:lnTo>
                  <a:lnTo>
                    <a:pt x="41945" y="39059"/>
                  </a:lnTo>
                  <a:lnTo>
                    <a:pt x="41853" y="39243"/>
                  </a:lnTo>
                  <a:lnTo>
                    <a:pt x="41853" y="39366"/>
                  </a:lnTo>
                  <a:lnTo>
                    <a:pt x="41760" y="39488"/>
                  </a:lnTo>
                  <a:lnTo>
                    <a:pt x="41760" y="39703"/>
                  </a:lnTo>
                  <a:lnTo>
                    <a:pt x="41791" y="39765"/>
                  </a:lnTo>
                  <a:lnTo>
                    <a:pt x="41883" y="39734"/>
                  </a:lnTo>
                  <a:lnTo>
                    <a:pt x="41945" y="39765"/>
                  </a:lnTo>
                  <a:lnTo>
                    <a:pt x="42068" y="39765"/>
                  </a:lnTo>
                  <a:lnTo>
                    <a:pt x="42160" y="39703"/>
                  </a:lnTo>
                  <a:lnTo>
                    <a:pt x="42282" y="39703"/>
                  </a:lnTo>
                  <a:lnTo>
                    <a:pt x="42344" y="39642"/>
                  </a:lnTo>
                  <a:lnTo>
                    <a:pt x="42467" y="39581"/>
                  </a:lnTo>
                  <a:lnTo>
                    <a:pt x="42590" y="39581"/>
                  </a:lnTo>
                  <a:lnTo>
                    <a:pt x="42712" y="39458"/>
                  </a:lnTo>
                  <a:lnTo>
                    <a:pt x="42774" y="39273"/>
                  </a:lnTo>
                  <a:lnTo>
                    <a:pt x="42866" y="39181"/>
                  </a:lnTo>
                  <a:lnTo>
                    <a:pt x="42958" y="39059"/>
                  </a:lnTo>
                  <a:lnTo>
                    <a:pt x="43019" y="39059"/>
                  </a:lnTo>
                  <a:lnTo>
                    <a:pt x="43081" y="39120"/>
                  </a:lnTo>
                  <a:lnTo>
                    <a:pt x="43204" y="39059"/>
                  </a:lnTo>
                  <a:lnTo>
                    <a:pt x="43296" y="38997"/>
                  </a:lnTo>
                  <a:lnTo>
                    <a:pt x="43388" y="38997"/>
                  </a:lnTo>
                  <a:lnTo>
                    <a:pt x="43449" y="38782"/>
                  </a:lnTo>
                  <a:lnTo>
                    <a:pt x="43449" y="38598"/>
                  </a:lnTo>
                  <a:lnTo>
                    <a:pt x="43603" y="38475"/>
                  </a:lnTo>
                  <a:lnTo>
                    <a:pt x="43634" y="38383"/>
                  </a:lnTo>
                  <a:lnTo>
                    <a:pt x="43756" y="38383"/>
                  </a:lnTo>
                  <a:lnTo>
                    <a:pt x="43818" y="38444"/>
                  </a:lnTo>
                  <a:lnTo>
                    <a:pt x="43910" y="38383"/>
                  </a:lnTo>
                  <a:lnTo>
                    <a:pt x="44002" y="38322"/>
                  </a:lnTo>
                  <a:lnTo>
                    <a:pt x="44063" y="38383"/>
                  </a:lnTo>
                  <a:lnTo>
                    <a:pt x="44063" y="38506"/>
                  </a:lnTo>
                  <a:lnTo>
                    <a:pt x="43971" y="38598"/>
                  </a:lnTo>
                  <a:lnTo>
                    <a:pt x="43910" y="38690"/>
                  </a:lnTo>
                  <a:lnTo>
                    <a:pt x="44033" y="38751"/>
                  </a:lnTo>
                  <a:lnTo>
                    <a:pt x="44248" y="38751"/>
                  </a:lnTo>
                  <a:lnTo>
                    <a:pt x="44370" y="38813"/>
                  </a:lnTo>
                  <a:lnTo>
                    <a:pt x="44401" y="38936"/>
                  </a:lnTo>
                  <a:lnTo>
                    <a:pt x="44309" y="39089"/>
                  </a:lnTo>
                  <a:lnTo>
                    <a:pt x="44217" y="39120"/>
                  </a:lnTo>
                  <a:lnTo>
                    <a:pt x="44217" y="39304"/>
                  </a:lnTo>
                  <a:lnTo>
                    <a:pt x="44309" y="39335"/>
                  </a:lnTo>
                  <a:lnTo>
                    <a:pt x="44370" y="39304"/>
                  </a:lnTo>
                  <a:lnTo>
                    <a:pt x="44493" y="39304"/>
                  </a:lnTo>
                  <a:lnTo>
                    <a:pt x="44524" y="39335"/>
                  </a:lnTo>
                  <a:lnTo>
                    <a:pt x="44616" y="39335"/>
                  </a:lnTo>
                  <a:lnTo>
                    <a:pt x="44678" y="39458"/>
                  </a:lnTo>
                  <a:lnTo>
                    <a:pt x="44831" y="39458"/>
                  </a:lnTo>
                  <a:lnTo>
                    <a:pt x="44923" y="39519"/>
                  </a:lnTo>
                  <a:lnTo>
                    <a:pt x="45015" y="39519"/>
                  </a:lnTo>
                  <a:lnTo>
                    <a:pt x="45200" y="39642"/>
                  </a:lnTo>
                  <a:lnTo>
                    <a:pt x="45292" y="39611"/>
                  </a:lnTo>
                  <a:lnTo>
                    <a:pt x="45353" y="39427"/>
                  </a:lnTo>
                  <a:lnTo>
                    <a:pt x="45445" y="39396"/>
                  </a:lnTo>
                  <a:lnTo>
                    <a:pt x="45599" y="39243"/>
                  </a:lnTo>
                  <a:lnTo>
                    <a:pt x="45722" y="39243"/>
                  </a:lnTo>
                  <a:lnTo>
                    <a:pt x="45752" y="39181"/>
                  </a:lnTo>
                  <a:lnTo>
                    <a:pt x="45660" y="39120"/>
                  </a:lnTo>
                  <a:lnTo>
                    <a:pt x="45568" y="39028"/>
                  </a:lnTo>
                  <a:lnTo>
                    <a:pt x="45691" y="38997"/>
                  </a:lnTo>
                  <a:lnTo>
                    <a:pt x="45722" y="38905"/>
                  </a:lnTo>
                  <a:lnTo>
                    <a:pt x="45660" y="38905"/>
                  </a:lnTo>
                  <a:lnTo>
                    <a:pt x="45599" y="38751"/>
                  </a:lnTo>
                  <a:lnTo>
                    <a:pt x="45537" y="38782"/>
                  </a:lnTo>
                  <a:lnTo>
                    <a:pt x="45537" y="38905"/>
                  </a:lnTo>
                  <a:lnTo>
                    <a:pt x="45476" y="38936"/>
                  </a:lnTo>
                  <a:lnTo>
                    <a:pt x="45414" y="38905"/>
                  </a:lnTo>
                  <a:lnTo>
                    <a:pt x="45261" y="38813"/>
                  </a:lnTo>
                  <a:lnTo>
                    <a:pt x="45261" y="38721"/>
                  </a:lnTo>
                  <a:lnTo>
                    <a:pt x="45200" y="38751"/>
                  </a:lnTo>
                  <a:lnTo>
                    <a:pt x="45107" y="38874"/>
                  </a:lnTo>
                  <a:lnTo>
                    <a:pt x="44831" y="38874"/>
                  </a:lnTo>
                  <a:lnTo>
                    <a:pt x="44739" y="38782"/>
                  </a:lnTo>
                  <a:lnTo>
                    <a:pt x="44862" y="38690"/>
                  </a:lnTo>
                  <a:lnTo>
                    <a:pt x="44985" y="38690"/>
                  </a:lnTo>
                  <a:lnTo>
                    <a:pt x="45107" y="38598"/>
                  </a:lnTo>
                  <a:lnTo>
                    <a:pt x="45107" y="38475"/>
                  </a:lnTo>
                  <a:lnTo>
                    <a:pt x="45046" y="38444"/>
                  </a:lnTo>
                  <a:lnTo>
                    <a:pt x="45046" y="38260"/>
                  </a:lnTo>
                  <a:lnTo>
                    <a:pt x="45107" y="38168"/>
                  </a:lnTo>
                  <a:lnTo>
                    <a:pt x="45107" y="38076"/>
                  </a:lnTo>
                  <a:lnTo>
                    <a:pt x="45015" y="37984"/>
                  </a:lnTo>
                  <a:lnTo>
                    <a:pt x="45015" y="37892"/>
                  </a:lnTo>
                  <a:lnTo>
                    <a:pt x="44800" y="37646"/>
                  </a:lnTo>
                  <a:lnTo>
                    <a:pt x="44616" y="37554"/>
                  </a:lnTo>
                  <a:lnTo>
                    <a:pt x="44585" y="37493"/>
                  </a:lnTo>
                  <a:lnTo>
                    <a:pt x="44524" y="37308"/>
                  </a:lnTo>
                  <a:lnTo>
                    <a:pt x="44432" y="37308"/>
                  </a:lnTo>
                  <a:lnTo>
                    <a:pt x="44370" y="37185"/>
                  </a:lnTo>
                  <a:lnTo>
                    <a:pt x="44401" y="37001"/>
                  </a:lnTo>
                  <a:lnTo>
                    <a:pt x="44340" y="36878"/>
                  </a:lnTo>
                  <a:lnTo>
                    <a:pt x="44156" y="36878"/>
                  </a:lnTo>
                  <a:lnTo>
                    <a:pt x="43879" y="36786"/>
                  </a:lnTo>
                  <a:lnTo>
                    <a:pt x="43818" y="36633"/>
                  </a:lnTo>
                  <a:lnTo>
                    <a:pt x="43879" y="36541"/>
                  </a:lnTo>
                  <a:lnTo>
                    <a:pt x="43879" y="36449"/>
                  </a:lnTo>
                  <a:lnTo>
                    <a:pt x="43756" y="36356"/>
                  </a:lnTo>
                  <a:lnTo>
                    <a:pt x="43726" y="36264"/>
                  </a:lnTo>
                  <a:lnTo>
                    <a:pt x="43664" y="36264"/>
                  </a:lnTo>
                  <a:lnTo>
                    <a:pt x="43511" y="36418"/>
                  </a:lnTo>
                  <a:lnTo>
                    <a:pt x="43480" y="36571"/>
                  </a:lnTo>
                  <a:lnTo>
                    <a:pt x="43388" y="36663"/>
                  </a:lnTo>
                  <a:lnTo>
                    <a:pt x="43326" y="36602"/>
                  </a:lnTo>
                  <a:lnTo>
                    <a:pt x="43326" y="36387"/>
                  </a:lnTo>
                  <a:lnTo>
                    <a:pt x="43234" y="36234"/>
                  </a:lnTo>
                  <a:lnTo>
                    <a:pt x="43265" y="36141"/>
                  </a:lnTo>
                  <a:lnTo>
                    <a:pt x="43357" y="36141"/>
                  </a:lnTo>
                  <a:lnTo>
                    <a:pt x="43480" y="36141"/>
                  </a:lnTo>
                  <a:lnTo>
                    <a:pt x="43419" y="36049"/>
                  </a:lnTo>
                  <a:lnTo>
                    <a:pt x="43449" y="35927"/>
                  </a:lnTo>
                  <a:lnTo>
                    <a:pt x="43419" y="35773"/>
                  </a:lnTo>
                  <a:lnTo>
                    <a:pt x="43265" y="35804"/>
                  </a:lnTo>
                  <a:lnTo>
                    <a:pt x="43265" y="35681"/>
                  </a:lnTo>
                  <a:lnTo>
                    <a:pt x="43388" y="35527"/>
                  </a:lnTo>
                  <a:lnTo>
                    <a:pt x="43326" y="35497"/>
                  </a:lnTo>
                  <a:lnTo>
                    <a:pt x="42989" y="35650"/>
                  </a:lnTo>
                  <a:lnTo>
                    <a:pt x="42835" y="35773"/>
                  </a:lnTo>
                  <a:lnTo>
                    <a:pt x="42712" y="36080"/>
                  </a:lnTo>
                  <a:lnTo>
                    <a:pt x="42559" y="36295"/>
                  </a:lnTo>
                  <a:lnTo>
                    <a:pt x="42559" y="36418"/>
                  </a:lnTo>
                  <a:lnTo>
                    <a:pt x="42467" y="36571"/>
                  </a:lnTo>
                  <a:lnTo>
                    <a:pt x="42467" y="36663"/>
                  </a:lnTo>
                  <a:lnTo>
                    <a:pt x="42313" y="36940"/>
                  </a:lnTo>
                  <a:lnTo>
                    <a:pt x="42375" y="37032"/>
                  </a:lnTo>
                  <a:lnTo>
                    <a:pt x="42282" y="37093"/>
                  </a:lnTo>
                  <a:lnTo>
                    <a:pt x="42221" y="37247"/>
                  </a:lnTo>
                  <a:lnTo>
                    <a:pt x="42221" y="37370"/>
                  </a:lnTo>
                  <a:lnTo>
                    <a:pt x="42037" y="37554"/>
                  </a:lnTo>
                  <a:lnTo>
                    <a:pt x="41945" y="37677"/>
                  </a:lnTo>
                  <a:lnTo>
                    <a:pt x="41945" y="37922"/>
                  </a:lnTo>
                  <a:lnTo>
                    <a:pt x="41914" y="38015"/>
                  </a:lnTo>
                  <a:lnTo>
                    <a:pt x="41914" y="38229"/>
                  </a:lnTo>
                  <a:lnTo>
                    <a:pt x="41822" y="38352"/>
                  </a:lnTo>
                  <a:lnTo>
                    <a:pt x="41607" y="38352"/>
                  </a:lnTo>
                  <a:lnTo>
                    <a:pt x="41331" y="38475"/>
                  </a:lnTo>
                  <a:lnTo>
                    <a:pt x="41331" y="38629"/>
                  </a:lnTo>
                  <a:lnTo>
                    <a:pt x="41269" y="38905"/>
                  </a:lnTo>
                  <a:lnTo>
                    <a:pt x="41300" y="39059"/>
                  </a:lnTo>
                  <a:close/>
                  <a:moveTo>
                    <a:pt x="42590" y="41423"/>
                  </a:moveTo>
                  <a:lnTo>
                    <a:pt x="42620" y="41484"/>
                  </a:lnTo>
                  <a:lnTo>
                    <a:pt x="42682" y="41454"/>
                  </a:lnTo>
                  <a:lnTo>
                    <a:pt x="42804" y="41269"/>
                  </a:lnTo>
                  <a:lnTo>
                    <a:pt x="42927" y="41239"/>
                  </a:lnTo>
                  <a:lnTo>
                    <a:pt x="42989" y="41269"/>
                  </a:lnTo>
                  <a:lnTo>
                    <a:pt x="43019" y="41361"/>
                  </a:lnTo>
                  <a:lnTo>
                    <a:pt x="43142" y="41361"/>
                  </a:lnTo>
                  <a:lnTo>
                    <a:pt x="43388" y="41177"/>
                  </a:lnTo>
                  <a:lnTo>
                    <a:pt x="43480" y="41116"/>
                  </a:lnTo>
                  <a:lnTo>
                    <a:pt x="43634" y="41024"/>
                  </a:lnTo>
                  <a:lnTo>
                    <a:pt x="43756" y="40839"/>
                  </a:lnTo>
                  <a:lnTo>
                    <a:pt x="43910" y="40839"/>
                  </a:lnTo>
                  <a:lnTo>
                    <a:pt x="44094" y="40686"/>
                  </a:lnTo>
                  <a:lnTo>
                    <a:pt x="44094" y="40594"/>
                  </a:lnTo>
                  <a:lnTo>
                    <a:pt x="44217" y="40440"/>
                  </a:lnTo>
                  <a:lnTo>
                    <a:pt x="44156" y="40379"/>
                  </a:lnTo>
                  <a:lnTo>
                    <a:pt x="44002" y="40379"/>
                  </a:lnTo>
                  <a:lnTo>
                    <a:pt x="43941" y="40348"/>
                  </a:lnTo>
                  <a:lnTo>
                    <a:pt x="43818" y="40348"/>
                  </a:lnTo>
                  <a:lnTo>
                    <a:pt x="43726" y="40440"/>
                  </a:lnTo>
                  <a:lnTo>
                    <a:pt x="43664" y="40379"/>
                  </a:lnTo>
                  <a:lnTo>
                    <a:pt x="43572" y="40410"/>
                  </a:lnTo>
                  <a:lnTo>
                    <a:pt x="43480" y="40532"/>
                  </a:lnTo>
                  <a:lnTo>
                    <a:pt x="43357" y="40471"/>
                  </a:lnTo>
                  <a:lnTo>
                    <a:pt x="43296" y="40317"/>
                  </a:lnTo>
                  <a:lnTo>
                    <a:pt x="43234" y="40348"/>
                  </a:lnTo>
                  <a:lnTo>
                    <a:pt x="43081" y="40379"/>
                  </a:lnTo>
                  <a:lnTo>
                    <a:pt x="42927" y="40594"/>
                  </a:lnTo>
                  <a:lnTo>
                    <a:pt x="42927" y="40686"/>
                  </a:lnTo>
                  <a:lnTo>
                    <a:pt x="42866" y="40778"/>
                  </a:lnTo>
                  <a:lnTo>
                    <a:pt x="42559" y="40839"/>
                  </a:lnTo>
                  <a:lnTo>
                    <a:pt x="42528" y="40932"/>
                  </a:lnTo>
                  <a:lnTo>
                    <a:pt x="42620" y="41024"/>
                  </a:lnTo>
                  <a:lnTo>
                    <a:pt x="42651" y="41177"/>
                  </a:lnTo>
                  <a:lnTo>
                    <a:pt x="42620" y="41300"/>
                  </a:lnTo>
                  <a:lnTo>
                    <a:pt x="42620" y="41454"/>
                  </a:lnTo>
                  <a:close/>
                  <a:moveTo>
                    <a:pt x="55916" y="42498"/>
                  </a:moveTo>
                  <a:lnTo>
                    <a:pt x="55947" y="42528"/>
                  </a:lnTo>
                  <a:lnTo>
                    <a:pt x="56069" y="42528"/>
                  </a:lnTo>
                  <a:lnTo>
                    <a:pt x="56223" y="42651"/>
                  </a:lnTo>
                  <a:lnTo>
                    <a:pt x="56284" y="42620"/>
                  </a:lnTo>
                  <a:lnTo>
                    <a:pt x="56315" y="42498"/>
                  </a:lnTo>
                  <a:lnTo>
                    <a:pt x="56346" y="42436"/>
                  </a:lnTo>
                  <a:lnTo>
                    <a:pt x="56346" y="42375"/>
                  </a:lnTo>
                  <a:lnTo>
                    <a:pt x="56254" y="42313"/>
                  </a:lnTo>
                  <a:lnTo>
                    <a:pt x="56162" y="42375"/>
                  </a:lnTo>
                  <a:lnTo>
                    <a:pt x="56008" y="42405"/>
                  </a:lnTo>
                  <a:lnTo>
                    <a:pt x="55885" y="42498"/>
                  </a:lnTo>
                  <a:close/>
                  <a:moveTo>
                    <a:pt x="51740" y="41392"/>
                  </a:moveTo>
                  <a:lnTo>
                    <a:pt x="51771" y="41454"/>
                  </a:lnTo>
                  <a:lnTo>
                    <a:pt x="51955" y="41484"/>
                  </a:lnTo>
                  <a:lnTo>
                    <a:pt x="51986" y="41576"/>
                  </a:lnTo>
                  <a:lnTo>
                    <a:pt x="51986" y="41638"/>
                  </a:lnTo>
                  <a:lnTo>
                    <a:pt x="51986" y="41730"/>
                  </a:lnTo>
                  <a:lnTo>
                    <a:pt x="52078" y="41791"/>
                  </a:lnTo>
                  <a:lnTo>
                    <a:pt x="52139" y="41822"/>
                  </a:lnTo>
                  <a:lnTo>
                    <a:pt x="52231" y="41822"/>
                  </a:lnTo>
                  <a:lnTo>
                    <a:pt x="52262" y="41791"/>
                  </a:lnTo>
                  <a:lnTo>
                    <a:pt x="52293" y="41791"/>
                  </a:lnTo>
                  <a:lnTo>
                    <a:pt x="52293" y="41669"/>
                  </a:lnTo>
                  <a:lnTo>
                    <a:pt x="52201" y="41576"/>
                  </a:lnTo>
                  <a:lnTo>
                    <a:pt x="52078" y="41546"/>
                  </a:lnTo>
                  <a:lnTo>
                    <a:pt x="52047" y="41515"/>
                  </a:lnTo>
                  <a:lnTo>
                    <a:pt x="51893" y="41423"/>
                  </a:lnTo>
                  <a:lnTo>
                    <a:pt x="51801" y="41423"/>
                  </a:lnTo>
                  <a:lnTo>
                    <a:pt x="51740" y="41423"/>
                  </a:lnTo>
                  <a:close/>
                  <a:moveTo>
                    <a:pt x="55732" y="43572"/>
                  </a:moveTo>
                  <a:lnTo>
                    <a:pt x="55578" y="43449"/>
                  </a:lnTo>
                  <a:lnTo>
                    <a:pt x="55578" y="43357"/>
                  </a:lnTo>
                  <a:lnTo>
                    <a:pt x="55517" y="43296"/>
                  </a:lnTo>
                  <a:lnTo>
                    <a:pt x="55517" y="43204"/>
                  </a:lnTo>
                  <a:lnTo>
                    <a:pt x="55578" y="43142"/>
                  </a:lnTo>
                  <a:lnTo>
                    <a:pt x="55670" y="43235"/>
                  </a:lnTo>
                  <a:lnTo>
                    <a:pt x="55701" y="43327"/>
                  </a:lnTo>
                  <a:lnTo>
                    <a:pt x="55762" y="43419"/>
                  </a:lnTo>
                  <a:lnTo>
                    <a:pt x="55762" y="43542"/>
                  </a:lnTo>
                  <a:lnTo>
                    <a:pt x="55732" y="43572"/>
                  </a:lnTo>
                  <a:close/>
                  <a:moveTo>
                    <a:pt x="55578" y="44064"/>
                  </a:moveTo>
                  <a:lnTo>
                    <a:pt x="55517" y="44002"/>
                  </a:lnTo>
                  <a:lnTo>
                    <a:pt x="55517" y="43910"/>
                  </a:lnTo>
                  <a:lnTo>
                    <a:pt x="55455" y="43849"/>
                  </a:lnTo>
                  <a:lnTo>
                    <a:pt x="55363" y="43849"/>
                  </a:lnTo>
                  <a:lnTo>
                    <a:pt x="55271" y="43726"/>
                  </a:lnTo>
                  <a:lnTo>
                    <a:pt x="55271" y="43634"/>
                  </a:lnTo>
                  <a:lnTo>
                    <a:pt x="55333" y="43634"/>
                  </a:lnTo>
                  <a:lnTo>
                    <a:pt x="55394" y="43603"/>
                  </a:lnTo>
                  <a:lnTo>
                    <a:pt x="55640" y="43634"/>
                  </a:lnTo>
                  <a:lnTo>
                    <a:pt x="55824" y="43726"/>
                  </a:lnTo>
                  <a:lnTo>
                    <a:pt x="55824" y="43787"/>
                  </a:lnTo>
                  <a:lnTo>
                    <a:pt x="55732" y="43849"/>
                  </a:lnTo>
                  <a:lnTo>
                    <a:pt x="55732" y="43941"/>
                  </a:lnTo>
                  <a:lnTo>
                    <a:pt x="55670" y="44002"/>
                  </a:lnTo>
                  <a:lnTo>
                    <a:pt x="55640" y="44094"/>
                  </a:lnTo>
                  <a:lnTo>
                    <a:pt x="55609" y="44094"/>
                  </a:lnTo>
                  <a:close/>
                  <a:moveTo>
                    <a:pt x="51494" y="46581"/>
                  </a:moveTo>
                  <a:lnTo>
                    <a:pt x="51464" y="46643"/>
                  </a:lnTo>
                  <a:lnTo>
                    <a:pt x="51525" y="46612"/>
                  </a:lnTo>
                  <a:close/>
                  <a:moveTo>
                    <a:pt x="51586" y="46581"/>
                  </a:moveTo>
                  <a:lnTo>
                    <a:pt x="51525" y="46674"/>
                  </a:lnTo>
                  <a:lnTo>
                    <a:pt x="51586" y="46674"/>
                  </a:lnTo>
                  <a:lnTo>
                    <a:pt x="51586" y="46581"/>
                  </a:lnTo>
                  <a:close/>
                  <a:moveTo>
                    <a:pt x="51679" y="46581"/>
                  </a:moveTo>
                  <a:lnTo>
                    <a:pt x="51617" y="46643"/>
                  </a:lnTo>
                  <a:lnTo>
                    <a:pt x="51648" y="46796"/>
                  </a:lnTo>
                  <a:lnTo>
                    <a:pt x="51648" y="46858"/>
                  </a:lnTo>
                  <a:lnTo>
                    <a:pt x="51709" y="46858"/>
                  </a:lnTo>
                  <a:lnTo>
                    <a:pt x="51740" y="46704"/>
                  </a:lnTo>
                  <a:lnTo>
                    <a:pt x="51679" y="46581"/>
                  </a:lnTo>
                  <a:close/>
                  <a:moveTo>
                    <a:pt x="52753" y="45322"/>
                  </a:moveTo>
                  <a:lnTo>
                    <a:pt x="52753" y="45230"/>
                  </a:lnTo>
                  <a:lnTo>
                    <a:pt x="52784" y="45108"/>
                  </a:lnTo>
                  <a:lnTo>
                    <a:pt x="52845" y="45015"/>
                  </a:lnTo>
                  <a:lnTo>
                    <a:pt x="52845" y="44954"/>
                  </a:lnTo>
                  <a:lnTo>
                    <a:pt x="53030" y="44800"/>
                  </a:lnTo>
                  <a:lnTo>
                    <a:pt x="53214" y="44770"/>
                  </a:lnTo>
                  <a:lnTo>
                    <a:pt x="53214" y="44831"/>
                  </a:lnTo>
                  <a:lnTo>
                    <a:pt x="53214" y="44923"/>
                  </a:lnTo>
                  <a:lnTo>
                    <a:pt x="53245" y="44954"/>
                  </a:lnTo>
                  <a:lnTo>
                    <a:pt x="53245" y="45015"/>
                  </a:lnTo>
                  <a:lnTo>
                    <a:pt x="53152" y="45108"/>
                  </a:lnTo>
                  <a:lnTo>
                    <a:pt x="53091" y="45200"/>
                  </a:lnTo>
                  <a:lnTo>
                    <a:pt x="52968" y="45200"/>
                  </a:lnTo>
                  <a:lnTo>
                    <a:pt x="52815" y="45322"/>
                  </a:lnTo>
                  <a:close/>
                  <a:moveTo>
                    <a:pt x="49161" y="41239"/>
                  </a:moveTo>
                  <a:lnTo>
                    <a:pt x="49283" y="41331"/>
                  </a:lnTo>
                  <a:lnTo>
                    <a:pt x="49406" y="41454"/>
                  </a:lnTo>
                  <a:lnTo>
                    <a:pt x="49529" y="41454"/>
                  </a:lnTo>
                  <a:lnTo>
                    <a:pt x="49683" y="41515"/>
                  </a:lnTo>
                  <a:lnTo>
                    <a:pt x="49652" y="41454"/>
                  </a:lnTo>
                  <a:lnTo>
                    <a:pt x="49498" y="41392"/>
                  </a:lnTo>
                  <a:lnTo>
                    <a:pt x="49314" y="41239"/>
                  </a:lnTo>
                  <a:lnTo>
                    <a:pt x="49222" y="41208"/>
                  </a:lnTo>
                  <a:lnTo>
                    <a:pt x="49161" y="41208"/>
                  </a:lnTo>
                  <a:close/>
                  <a:moveTo>
                    <a:pt x="47932" y="40133"/>
                  </a:moveTo>
                  <a:lnTo>
                    <a:pt x="47963" y="40164"/>
                  </a:lnTo>
                  <a:lnTo>
                    <a:pt x="48055" y="40164"/>
                  </a:lnTo>
                  <a:lnTo>
                    <a:pt x="48117" y="40225"/>
                  </a:lnTo>
                  <a:lnTo>
                    <a:pt x="48178" y="40195"/>
                  </a:lnTo>
                  <a:lnTo>
                    <a:pt x="48178" y="40133"/>
                  </a:lnTo>
                  <a:lnTo>
                    <a:pt x="48239" y="40133"/>
                  </a:lnTo>
                  <a:lnTo>
                    <a:pt x="48239" y="40072"/>
                  </a:lnTo>
                  <a:lnTo>
                    <a:pt x="48147" y="40010"/>
                  </a:lnTo>
                  <a:lnTo>
                    <a:pt x="48239" y="39949"/>
                  </a:lnTo>
                  <a:lnTo>
                    <a:pt x="48239" y="39918"/>
                  </a:lnTo>
                  <a:lnTo>
                    <a:pt x="48086" y="39795"/>
                  </a:lnTo>
                  <a:lnTo>
                    <a:pt x="47963" y="39795"/>
                  </a:lnTo>
                  <a:lnTo>
                    <a:pt x="47963" y="39734"/>
                  </a:lnTo>
                  <a:lnTo>
                    <a:pt x="47963" y="39673"/>
                  </a:lnTo>
                  <a:lnTo>
                    <a:pt x="47871" y="39673"/>
                  </a:lnTo>
                  <a:lnTo>
                    <a:pt x="47810" y="39611"/>
                  </a:lnTo>
                  <a:lnTo>
                    <a:pt x="47687" y="39642"/>
                  </a:lnTo>
                  <a:lnTo>
                    <a:pt x="47656" y="39703"/>
                  </a:lnTo>
                  <a:lnTo>
                    <a:pt x="47687" y="39795"/>
                  </a:lnTo>
                  <a:lnTo>
                    <a:pt x="47748" y="39795"/>
                  </a:lnTo>
                  <a:lnTo>
                    <a:pt x="47810" y="39826"/>
                  </a:lnTo>
                  <a:lnTo>
                    <a:pt x="47840" y="39918"/>
                  </a:lnTo>
                  <a:lnTo>
                    <a:pt x="47932" y="40010"/>
                  </a:lnTo>
                  <a:lnTo>
                    <a:pt x="47932" y="40133"/>
                  </a:lnTo>
                  <a:close/>
                  <a:moveTo>
                    <a:pt x="47073" y="40532"/>
                  </a:moveTo>
                  <a:lnTo>
                    <a:pt x="47195" y="40502"/>
                  </a:lnTo>
                  <a:lnTo>
                    <a:pt x="47288" y="40440"/>
                  </a:lnTo>
                  <a:lnTo>
                    <a:pt x="47349" y="40440"/>
                  </a:lnTo>
                  <a:lnTo>
                    <a:pt x="47441" y="40410"/>
                  </a:lnTo>
                  <a:lnTo>
                    <a:pt x="47441" y="40317"/>
                  </a:lnTo>
                  <a:lnTo>
                    <a:pt x="47441" y="40256"/>
                  </a:lnTo>
                  <a:lnTo>
                    <a:pt x="47441" y="40041"/>
                  </a:lnTo>
                  <a:lnTo>
                    <a:pt x="47349" y="40010"/>
                  </a:lnTo>
                  <a:lnTo>
                    <a:pt x="47195" y="40010"/>
                  </a:lnTo>
                  <a:lnTo>
                    <a:pt x="47103" y="39918"/>
                  </a:lnTo>
                  <a:lnTo>
                    <a:pt x="47011" y="39826"/>
                  </a:lnTo>
                  <a:lnTo>
                    <a:pt x="46950" y="39857"/>
                  </a:lnTo>
                  <a:lnTo>
                    <a:pt x="46796" y="39857"/>
                  </a:lnTo>
                  <a:lnTo>
                    <a:pt x="46735" y="39826"/>
                  </a:lnTo>
                  <a:lnTo>
                    <a:pt x="46704" y="39918"/>
                  </a:lnTo>
                  <a:lnTo>
                    <a:pt x="46735" y="40041"/>
                  </a:lnTo>
                  <a:lnTo>
                    <a:pt x="46858" y="40133"/>
                  </a:lnTo>
                  <a:lnTo>
                    <a:pt x="46919" y="40317"/>
                  </a:lnTo>
                  <a:lnTo>
                    <a:pt x="46980" y="40348"/>
                  </a:lnTo>
                  <a:lnTo>
                    <a:pt x="47011" y="40502"/>
                  </a:lnTo>
                  <a:lnTo>
                    <a:pt x="47073" y="40532"/>
                  </a:lnTo>
                  <a:close/>
                  <a:moveTo>
                    <a:pt x="46950" y="41239"/>
                  </a:moveTo>
                  <a:cubicBezTo>
                    <a:pt x="46950" y="41208"/>
                    <a:pt x="46950" y="41208"/>
                    <a:pt x="46950" y="41177"/>
                  </a:cubicBezTo>
                  <a:lnTo>
                    <a:pt x="46796" y="41147"/>
                  </a:lnTo>
                  <a:lnTo>
                    <a:pt x="46766" y="41177"/>
                  </a:lnTo>
                  <a:lnTo>
                    <a:pt x="46796" y="41208"/>
                  </a:lnTo>
                  <a:lnTo>
                    <a:pt x="46950" y="41208"/>
                  </a:lnTo>
                  <a:close/>
                  <a:moveTo>
                    <a:pt x="45107" y="42498"/>
                  </a:moveTo>
                  <a:lnTo>
                    <a:pt x="45138" y="42498"/>
                  </a:lnTo>
                  <a:lnTo>
                    <a:pt x="45200" y="42436"/>
                  </a:lnTo>
                  <a:lnTo>
                    <a:pt x="45200" y="42375"/>
                  </a:lnTo>
                  <a:lnTo>
                    <a:pt x="45261" y="42313"/>
                  </a:lnTo>
                  <a:lnTo>
                    <a:pt x="45261" y="42221"/>
                  </a:lnTo>
                  <a:lnTo>
                    <a:pt x="45230" y="42191"/>
                  </a:lnTo>
                  <a:lnTo>
                    <a:pt x="45261" y="42129"/>
                  </a:lnTo>
                  <a:lnTo>
                    <a:pt x="45384" y="42006"/>
                  </a:lnTo>
                  <a:lnTo>
                    <a:pt x="45476" y="41883"/>
                  </a:lnTo>
                  <a:lnTo>
                    <a:pt x="45568" y="41853"/>
                  </a:lnTo>
                  <a:lnTo>
                    <a:pt x="45599" y="41822"/>
                  </a:lnTo>
                  <a:lnTo>
                    <a:pt x="45599" y="41761"/>
                  </a:lnTo>
                  <a:lnTo>
                    <a:pt x="45599" y="41669"/>
                  </a:lnTo>
                  <a:lnTo>
                    <a:pt x="45691" y="41576"/>
                  </a:lnTo>
                  <a:lnTo>
                    <a:pt x="45752" y="41484"/>
                  </a:lnTo>
                  <a:lnTo>
                    <a:pt x="45722" y="41392"/>
                  </a:lnTo>
                  <a:lnTo>
                    <a:pt x="45722" y="41300"/>
                  </a:lnTo>
                  <a:lnTo>
                    <a:pt x="45660" y="41239"/>
                  </a:lnTo>
                  <a:lnTo>
                    <a:pt x="45599" y="41269"/>
                  </a:lnTo>
                  <a:lnTo>
                    <a:pt x="45507" y="41269"/>
                  </a:lnTo>
                  <a:lnTo>
                    <a:pt x="45445" y="41177"/>
                  </a:lnTo>
                  <a:lnTo>
                    <a:pt x="45384" y="41147"/>
                  </a:lnTo>
                  <a:lnTo>
                    <a:pt x="45322" y="41239"/>
                  </a:lnTo>
                  <a:lnTo>
                    <a:pt x="45169" y="41392"/>
                  </a:lnTo>
                  <a:lnTo>
                    <a:pt x="45107" y="41392"/>
                  </a:lnTo>
                  <a:lnTo>
                    <a:pt x="45015" y="41484"/>
                  </a:lnTo>
                  <a:lnTo>
                    <a:pt x="44985" y="41638"/>
                  </a:lnTo>
                  <a:lnTo>
                    <a:pt x="45015" y="41761"/>
                  </a:lnTo>
                  <a:lnTo>
                    <a:pt x="44923" y="41822"/>
                  </a:lnTo>
                  <a:lnTo>
                    <a:pt x="44862" y="41914"/>
                  </a:lnTo>
                  <a:lnTo>
                    <a:pt x="44892" y="42037"/>
                  </a:lnTo>
                  <a:lnTo>
                    <a:pt x="44831" y="42160"/>
                  </a:lnTo>
                  <a:lnTo>
                    <a:pt x="44862" y="42221"/>
                  </a:lnTo>
                  <a:lnTo>
                    <a:pt x="44985" y="42221"/>
                  </a:lnTo>
                  <a:lnTo>
                    <a:pt x="45015" y="42344"/>
                  </a:lnTo>
                  <a:lnTo>
                    <a:pt x="45077" y="42375"/>
                  </a:lnTo>
                  <a:lnTo>
                    <a:pt x="45107" y="42498"/>
                  </a:lnTo>
                  <a:close/>
                  <a:moveTo>
                    <a:pt x="43449" y="49406"/>
                  </a:moveTo>
                  <a:lnTo>
                    <a:pt x="43480" y="49498"/>
                  </a:lnTo>
                  <a:lnTo>
                    <a:pt x="43511" y="49468"/>
                  </a:lnTo>
                  <a:lnTo>
                    <a:pt x="43480" y="49406"/>
                  </a:lnTo>
                  <a:lnTo>
                    <a:pt x="43449" y="49406"/>
                  </a:lnTo>
                  <a:close/>
                  <a:moveTo>
                    <a:pt x="43541" y="50113"/>
                  </a:moveTo>
                  <a:lnTo>
                    <a:pt x="43634" y="49990"/>
                  </a:lnTo>
                  <a:lnTo>
                    <a:pt x="43695" y="49867"/>
                  </a:lnTo>
                  <a:lnTo>
                    <a:pt x="43726" y="49867"/>
                  </a:lnTo>
                  <a:lnTo>
                    <a:pt x="43726" y="50051"/>
                  </a:lnTo>
                  <a:lnTo>
                    <a:pt x="43603" y="50143"/>
                  </a:lnTo>
                  <a:lnTo>
                    <a:pt x="43541" y="50143"/>
                  </a:lnTo>
                  <a:close/>
                  <a:moveTo>
                    <a:pt x="42559" y="49898"/>
                  </a:moveTo>
                  <a:lnTo>
                    <a:pt x="42651" y="49744"/>
                  </a:lnTo>
                  <a:lnTo>
                    <a:pt x="42743" y="49744"/>
                  </a:lnTo>
                  <a:lnTo>
                    <a:pt x="42804" y="49683"/>
                  </a:lnTo>
                  <a:lnTo>
                    <a:pt x="42866" y="49683"/>
                  </a:lnTo>
                  <a:lnTo>
                    <a:pt x="42989" y="49621"/>
                  </a:lnTo>
                  <a:lnTo>
                    <a:pt x="43050" y="49560"/>
                  </a:lnTo>
                  <a:lnTo>
                    <a:pt x="42958" y="49744"/>
                  </a:lnTo>
                  <a:lnTo>
                    <a:pt x="42743" y="49898"/>
                  </a:lnTo>
                  <a:lnTo>
                    <a:pt x="42620" y="49959"/>
                  </a:lnTo>
                  <a:lnTo>
                    <a:pt x="42559" y="49898"/>
                  </a:lnTo>
                  <a:close/>
                  <a:moveTo>
                    <a:pt x="43234" y="50205"/>
                  </a:moveTo>
                  <a:lnTo>
                    <a:pt x="43419" y="49959"/>
                  </a:lnTo>
                  <a:lnTo>
                    <a:pt x="43480" y="49836"/>
                  </a:lnTo>
                  <a:lnTo>
                    <a:pt x="43511" y="49836"/>
                  </a:lnTo>
                  <a:lnTo>
                    <a:pt x="43511" y="49928"/>
                  </a:lnTo>
                  <a:lnTo>
                    <a:pt x="43326" y="50205"/>
                  </a:lnTo>
                  <a:lnTo>
                    <a:pt x="43265" y="50328"/>
                  </a:lnTo>
                  <a:lnTo>
                    <a:pt x="43357" y="50266"/>
                  </a:lnTo>
                  <a:lnTo>
                    <a:pt x="43541" y="50020"/>
                  </a:lnTo>
                  <a:lnTo>
                    <a:pt x="43603" y="49959"/>
                  </a:lnTo>
                  <a:lnTo>
                    <a:pt x="43634" y="49775"/>
                  </a:lnTo>
                  <a:lnTo>
                    <a:pt x="43572" y="49713"/>
                  </a:lnTo>
                  <a:lnTo>
                    <a:pt x="43511" y="49713"/>
                  </a:lnTo>
                  <a:lnTo>
                    <a:pt x="43511" y="49591"/>
                  </a:lnTo>
                  <a:lnTo>
                    <a:pt x="43388" y="49529"/>
                  </a:lnTo>
                  <a:lnTo>
                    <a:pt x="43357" y="49621"/>
                  </a:lnTo>
                  <a:lnTo>
                    <a:pt x="43265" y="49836"/>
                  </a:lnTo>
                  <a:lnTo>
                    <a:pt x="43142" y="49959"/>
                  </a:lnTo>
                  <a:lnTo>
                    <a:pt x="43019" y="50051"/>
                  </a:lnTo>
                  <a:lnTo>
                    <a:pt x="43050" y="49928"/>
                  </a:lnTo>
                  <a:lnTo>
                    <a:pt x="43204" y="49806"/>
                  </a:lnTo>
                  <a:lnTo>
                    <a:pt x="43234" y="49683"/>
                  </a:lnTo>
                  <a:lnTo>
                    <a:pt x="43204" y="49621"/>
                  </a:lnTo>
                  <a:lnTo>
                    <a:pt x="43112" y="49713"/>
                  </a:lnTo>
                  <a:lnTo>
                    <a:pt x="43019" y="49898"/>
                  </a:lnTo>
                  <a:lnTo>
                    <a:pt x="42835" y="50082"/>
                  </a:lnTo>
                  <a:lnTo>
                    <a:pt x="42804" y="50174"/>
                  </a:lnTo>
                  <a:lnTo>
                    <a:pt x="42682" y="50297"/>
                  </a:lnTo>
                  <a:lnTo>
                    <a:pt x="42712" y="50420"/>
                  </a:lnTo>
                  <a:lnTo>
                    <a:pt x="42774" y="50420"/>
                  </a:lnTo>
                  <a:lnTo>
                    <a:pt x="42927" y="50174"/>
                  </a:lnTo>
                  <a:lnTo>
                    <a:pt x="43019" y="50174"/>
                  </a:lnTo>
                  <a:lnTo>
                    <a:pt x="42989" y="50266"/>
                  </a:lnTo>
                  <a:lnTo>
                    <a:pt x="42866" y="50450"/>
                  </a:lnTo>
                  <a:lnTo>
                    <a:pt x="42927" y="50450"/>
                  </a:lnTo>
                  <a:lnTo>
                    <a:pt x="43050" y="50358"/>
                  </a:lnTo>
                  <a:lnTo>
                    <a:pt x="43112" y="50358"/>
                  </a:lnTo>
                  <a:cubicBezTo>
                    <a:pt x="43173" y="50328"/>
                    <a:pt x="43204" y="50266"/>
                    <a:pt x="43234" y="50235"/>
                  </a:cubicBezTo>
                  <a:close/>
                  <a:moveTo>
                    <a:pt x="43081" y="50205"/>
                  </a:moveTo>
                  <a:lnTo>
                    <a:pt x="43112" y="50082"/>
                  </a:lnTo>
                  <a:lnTo>
                    <a:pt x="43326" y="49867"/>
                  </a:lnTo>
                  <a:lnTo>
                    <a:pt x="43234" y="50051"/>
                  </a:lnTo>
                  <a:lnTo>
                    <a:pt x="43142" y="50205"/>
                  </a:lnTo>
                  <a:lnTo>
                    <a:pt x="43081" y="50205"/>
                  </a:lnTo>
                  <a:close/>
                  <a:moveTo>
                    <a:pt x="54196" y="61535"/>
                  </a:moveTo>
                  <a:lnTo>
                    <a:pt x="54135" y="61535"/>
                  </a:lnTo>
                  <a:lnTo>
                    <a:pt x="54104" y="61474"/>
                  </a:lnTo>
                  <a:lnTo>
                    <a:pt x="54166" y="61443"/>
                  </a:lnTo>
                  <a:lnTo>
                    <a:pt x="54196" y="61351"/>
                  </a:lnTo>
                  <a:lnTo>
                    <a:pt x="54319" y="61228"/>
                  </a:lnTo>
                  <a:lnTo>
                    <a:pt x="54319" y="61259"/>
                  </a:lnTo>
                  <a:lnTo>
                    <a:pt x="54319" y="61228"/>
                  </a:lnTo>
                  <a:lnTo>
                    <a:pt x="54289" y="61228"/>
                  </a:lnTo>
                  <a:lnTo>
                    <a:pt x="54166" y="61351"/>
                  </a:lnTo>
                  <a:lnTo>
                    <a:pt x="54074" y="61474"/>
                  </a:lnTo>
                  <a:lnTo>
                    <a:pt x="54104" y="61566"/>
                  </a:lnTo>
                  <a:lnTo>
                    <a:pt x="54166" y="61566"/>
                  </a:lnTo>
                  <a:lnTo>
                    <a:pt x="54196" y="61535"/>
                  </a:lnTo>
                  <a:close/>
                  <a:moveTo>
                    <a:pt x="58311" y="62303"/>
                  </a:moveTo>
                  <a:lnTo>
                    <a:pt x="58280" y="62211"/>
                  </a:lnTo>
                  <a:lnTo>
                    <a:pt x="58311" y="62088"/>
                  </a:lnTo>
                  <a:lnTo>
                    <a:pt x="58280" y="61965"/>
                  </a:lnTo>
                  <a:lnTo>
                    <a:pt x="58250" y="61873"/>
                  </a:lnTo>
                  <a:lnTo>
                    <a:pt x="58280" y="61781"/>
                  </a:lnTo>
                  <a:lnTo>
                    <a:pt x="58342" y="61719"/>
                  </a:lnTo>
                  <a:lnTo>
                    <a:pt x="58342" y="61781"/>
                  </a:lnTo>
                  <a:lnTo>
                    <a:pt x="58403" y="61842"/>
                  </a:lnTo>
                  <a:lnTo>
                    <a:pt x="58403" y="61965"/>
                  </a:lnTo>
                  <a:lnTo>
                    <a:pt x="58342" y="61996"/>
                  </a:lnTo>
                  <a:lnTo>
                    <a:pt x="58342" y="62088"/>
                  </a:lnTo>
                  <a:lnTo>
                    <a:pt x="58403" y="62119"/>
                  </a:lnTo>
                  <a:lnTo>
                    <a:pt x="58434" y="62180"/>
                  </a:lnTo>
                  <a:lnTo>
                    <a:pt x="58372" y="62303"/>
                  </a:lnTo>
                  <a:close/>
                  <a:moveTo>
                    <a:pt x="58465" y="62395"/>
                  </a:moveTo>
                  <a:lnTo>
                    <a:pt x="58495" y="62303"/>
                  </a:lnTo>
                  <a:lnTo>
                    <a:pt x="58557" y="62272"/>
                  </a:lnTo>
                  <a:lnTo>
                    <a:pt x="58557" y="62334"/>
                  </a:lnTo>
                  <a:lnTo>
                    <a:pt x="58495" y="62426"/>
                  </a:lnTo>
                  <a:lnTo>
                    <a:pt x="58465" y="62395"/>
                  </a:lnTo>
                  <a:close/>
                  <a:moveTo>
                    <a:pt x="60031" y="56561"/>
                  </a:moveTo>
                  <a:lnTo>
                    <a:pt x="60123" y="56407"/>
                  </a:lnTo>
                  <a:lnTo>
                    <a:pt x="60215" y="56315"/>
                  </a:lnTo>
                  <a:lnTo>
                    <a:pt x="60215" y="56407"/>
                  </a:lnTo>
                  <a:lnTo>
                    <a:pt x="60153" y="56530"/>
                  </a:lnTo>
                  <a:lnTo>
                    <a:pt x="60092" y="56592"/>
                  </a:lnTo>
                  <a:lnTo>
                    <a:pt x="60061" y="56561"/>
                  </a:lnTo>
                  <a:close/>
                  <a:moveTo>
                    <a:pt x="59570" y="57758"/>
                  </a:moveTo>
                  <a:lnTo>
                    <a:pt x="59570" y="57850"/>
                  </a:lnTo>
                  <a:lnTo>
                    <a:pt x="59601" y="57850"/>
                  </a:lnTo>
                  <a:lnTo>
                    <a:pt x="59631" y="57820"/>
                  </a:lnTo>
                  <a:lnTo>
                    <a:pt x="59693" y="57820"/>
                  </a:lnTo>
                  <a:lnTo>
                    <a:pt x="59693" y="57728"/>
                  </a:lnTo>
                  <a:lnTo>
                    <a:pt x="59631" y="57728"/>
                  </a:lnTo>
                  <a:lnTo>
                    <a:pt x="59570" y="57758"/>
                  </a:lnTo>
                  <a:close/>
                  <a:moveTo>
                    <a:pt x="60399" y="59140"/>
                  </a:moveTo>
                  <a:lnTo>
                    <a:pt x="60368" y="58987"/>
                  </a:lnTo>
                  <a:lnTo>
                    <a:pt x="60368" y="58925"/>
                  </a:lnTo>
                  <a:lnTo>
                    <a:pt x="60430" y="58925"/>
                  </a:lnTo>
                  <a:lnTo>
                    <a:pt x="60460" y="58987"/>
                  </a:lnTo>
                  <a:lnTo>
                    <a:pt x="60491" y="58956"/>
                  </a:lnTo>
                  <a:lnTo>
                    <a:pt x="60583" y="58987"/>
                  </a:lnTo>
                  <a:lnTo>
                    <a:pt x="60583" y="59079"/>
                  </a:lnTo>
                  <a:lnTo>
                    <a:pt x="60491" y="59140"/>
                  </a:lnTo>
                  <a:cubicBezTo>
                    <a:pt x="60460" y="59140"/>
                    <a:pt x="60430" y="59140"/>
                    <a:pt x="60399" y="59140"/>
                  </a:cubicBezTo>
                  <a:close/>
                  <a:moveTo>
                    <a:pt x="60031" y="59109"/>
                  </a:moveTo>
                  <a:lnTo>
                    <a:pt x="60123" y="59140"/>
                  </a:lnTo>
                  <a:lnTo>
                    <a:pt x="60153" y="59140"/>
                  </a:lnTo>
                  <a:lnTo>
                    <a:pt x="60215" y="59048"/>
                  </a:lnTo>
                  <a:lnTo>
                    <a:pt x="60215" y="59017"/>
                  </a:lnTo>
                  <a:lnTo>
                    <a:pt x="60245" y="59017"/>
                  </a:lnTo>
                  <a:lnTo>
                    <a:pt x="60245" y="59109"/>
                  </a:lnTo>
                  <a:lnTo>
                    <a:pt x="60184" y="59202"/>
                  </a:lnTo>
                  <a:lnTo>
                    <a:pt x="60061" y="59263"/>
                  </a:lnTo>
                  <a:lnTo>
                    <a:pt x="60000" y="59232"/>
                  </a:lnTo>
                  <a:lnTo>
                    <a:pt x="60000" y="59140"/>
                  </a:lnTo>
                  <a:lnTo>
                    <a:pt x="60031" y="59109"/>
                  </a:lnTo>
                  <a:close/>
                  <a:moveTo>
                    <a:pt x="58710" y="61259"/>
                  </a:moveTo>
                  <a:lnTo>
                    <a:pt x="58741" y="61167"/>
                  </a:lnTo>
                  <a:lnTo>
                    <a:pt x="58772" y="61228"/>
                  </a:lnTo>
                  <a:lnTo>
                    <a:pt x="58741" y="61259"/>
                  </a:lnTo>
                  <a:lnTo>
                    <a:pt x="58710" y="61259"/>
                  </a:lnTo>
                  <a:close/>
                  <a:moveTo>
                    <a:pt x="60430" y="60768"/>
                  </a:moveTo>
                  <a:lnTo>
                    <a:pt x="60430" y="60829"/>
                  </a:lnTo>
                  <a:lnTo>
                    <a:pt x="60491" y="60860"/>
                  </a:lnTo>
                  <a:lnTo>
                    <a:pt x="60614" y="60860"/>
                  </a:lnTo>
                  <a:lnTo>
                    <a:pt x="60645" y="60798"/>
                  </a:lnTo>
                  <a:lnTo>
                    <a:pt x="60491" y="60768"/>
                  </a:lnTo>
                  <a:lnTo>
                    <a:pt x="60399" y="60768"/>
                  </a:lnTo>
                  <a:close/>
                  <a:moveTo>
                    <a:pt x="58587" y="57605"/>
                  </a:moveTo>
                  <a:lnTo>
                    <a:pt x="58495" y="57697"/>
                  </a:lnTo>
                  <a:lnTo>
                    <a:pt x="58342" y="57820"/>
                  </a:lnTo>
                  <a:lnTo>
                    <a:pt x="58280" y="57850"/>
                  </a:lnTo>
                  <a:lnTo>
                    <a:pt x="58280" y="57912"/>
                  </a:lnTo>
                  <a:lnTo>
                    <a:pt x="58250" y="57973"/>
                  </a:lnTo>
                  <a:lnTo>
                    <a:pt x="58188" y="57973"/>
                  </a:lnTo>
                  <a:lnTo>
                    <a:pt x="58188" y="58035"/>
                  </a:lnTo>
                  <a:lnTo>
                    <a:pt x="58250" y="58096"/>
                  </a:lnTo>
                  <a:lnTo>
                    <a:pt x="58188" y="58127"/>
                  </a:lnTo>
                  <a:lnTo>
                    <a:pt x="58096" y="58127"/>
                  </a:lnTo>
                  <a:lnTo>
                    <a:pt x="58004" y="58250"/>
                  </a:lnTo>
                  <a:lnTo>
                    <a:pt x="58004" y="58311"/>
                  </a:lnTo>
                  <a:lnTo>
                    <a:pt x="58065" y="58311"/>
                  </a:lnTo>
                  <a:lnTo>
                    <a:pt x="58096" y="58342"/>
                  </a:lnTo>
                  <a:lnTo>
                    <a:pt x="58004" y="58403"/>
                  </a:lnTo>
                  <a:lnTo>
                    <a:pt x="57912" y="58403"/>
                  </a:lnTo>
                  <a:lnTo>
                    <a:pt x="57820" y="58526"/>
                  </a:lnTo>
                  <a:lnTo>
                    <a:pt x="57820" y="58618"/>
                  </a:lnTo>
                  <a:lnTo>
                    <a:pt x="57666" y="58864"/>
                  </a:lnTo>
                  <a:lnTo>
                    <a:pt x="57666" y="58956"/>
                  </a:lnTo>
                  <a:lnTo>
                    <a:pt x="57728" y="59017"/>
                  </a:lnTo>
                  <a:lnTo>
                    <a:pt x="57728" y="59109"/>
                  </a:lnTo>
                  <a:lnTo>
                    <a:pt x="57666" y="59109"/>
                  </a:lnTo>
                  <a:lnTo>
                    <a:pt x="57635" y="59048"/>
                  </a:lnTo>
                  <a:lnTo>
                    <a:pt x="57574" y="59048"/>
                  </a:lnTo>
                  <a:lnTo>
                    <a:pt x="57451" y="59140"/>
                  </a:lnTo>
                  <a:lnTo>
                    <a:pt x="57390" y="59232"/>
                  </a:lnTo>
                  <a:lnTo>
                    <a:pt x="57390" y="59294"/>
                  </a:lnTo>
                  <a:lnTo>
                    <a:pt x="57482" y="59294"/>
                  </a:lnTo>
                  <a:lnTo>
                    <a:pt x="57513" y="59355"/>
                  </a:lnTo>
                  <a:lnTo>
                    <a:pt x="57482" y="59416"/>
                  </a:lnTo>
                  <a:lnTo>
                    <a:pt x="57482" y="59478"/>
                  </a:lnTo>
                  <a:lnTo>
                    <a:pt x="57390" y="59570"/>
                  </a:lnTo>
                  <a:lnTo>
                    <a:pt x="57206" y="59509"/>
                  </a:lnTo>
                  <a:lnTo>
                    <a:pt x="57175" y="59570"/>
                  </a:lnTo>
                  <a:lnTo>
                    <a:pt x="57175" y="59631"/>
                  </a:lnTo>
                  <a:lnTo>
                    <a:pt x="57083" y="59724"/>
                  </a:lnTo>
                  <a:lnTo>
                    <a:pt x="56991" y="59908"/>
                  </a:lnTo>
                  <a:lnTo>
                    <a:pt x="56899" y="60000"/>
                  </a:lnTo>
                  <a:lnTo>
                    <a:pt x="56868" y="60000"/>
                  </a:lnTo>
                  <a:lnTo>
                    <a:pt x="56868" y="59877"/>
                  </a:lnTo>
                  <a:lnTo>
                    <a:pt x="56806" y="60000"/>
                  </a:lnTo>
                  <a:lnTo>
                    <a:pt x="56745" y="59908"/>
                  </a:lnTo>
                  <a:lnTo>
                    <a:pt x="56776" y="59816"/>
                  </a:lnTo>
                  <a:lnTo>
                    <a:pt x="56868" y="59754"/>
                  </a:lnTo>
                  <a:lnTo>
                    <a:pt x="56899" y="59693"/>
                  </a:lnTo>
                  <a:lnTo>
                    <a:pt x="56837" y="59724"/>
                  </a:lnTo>
                  <a:lnTo>
                    <a:pt x="56745" y="59816"/>
                  </a:lnTo>
                  <a:lnTo>
                    <a:pt x="56530" y="59938"/>
                  </a:lnTo>
                  <a:lnTo>
                    <a:pt x="56469" y="60123"/>
                  </a:lnTo>
                  <a:lnTo>
                    <a:pt x="56530" y="60123"/>
                  </a:lnTo>
                  <a:lnTo>
                    <a:pt x="56653" y="60092"/>
                  </a:lnTo>
                  <a:lnTo>
                    <a:pt x="56868" y="60061"/>
                  </a:lnTo>
                  <a:lnTo>
                    <a:pt x="57052" y="60061"/>
                  </a:lnTo>
                  <a:lnTo>
                    <a:pt x="56929" y="60184"/>
                  </a:lnTo>
                  <a:lnTo>
                    <a:pt x="56776" y="60368"/>
                  </a:lnTo>
                  <a:lnTo>
                    <a:pt x="56684" y="60522"/>
                  </a:lnTo>
                  <a:lnTo>
                    <a:pt x="56499" y="60614"/>
                  </a:lnTo>
                  <a:lnTo>
                    <a:pt x="56346" y="60768"/>
                  </a:lnTo>
                  <a:lnTo>
                    <a:pt x="56254" y="60768"/>
                  </a:lnTo>
                  <a:lnTo>
                    <a:pt x="56223" y="60860"/>
                  </a:lnTo>
                  <a:lnTo>
                    <a:pt x="56254" y="60921"/>
                  </a:lnTo>
                  <a:lnTo>
                    <a:pt x="56223" y="61044"/>
                  </a:lnTo>
                  <a:lnTo>
                    <a:pt x="56254" y="61105"/>
                  </a:lnTo>
                  <a:lnTo>
                    <a:pt x="56346" y="61105"/>
                  </a:lnTo>
                  <a:lnTo>
                    <a:pt x="56499" y="61167"/>
                  </a:lnTo>
                  <a:lnTo>
                    <a:pt x="56684" y="61136"/>
                  </a:lnTo>
                  <a:lnTo>
                    <a:pt x="56806" y="61044"/>
                  </a:lnTo>
                  <a:lnTo>
                    <a:pt x="56929" y="61044"/>
                  </a:lnTo>
                  <a:lnTo>
                    <a:pt x="57052" y="60952"/>
                  </a:lnTo>
                  <a:lnTo>
                    <a:pt x="57083" y="60890"/>
                  </a:lnTo>
                  <a:lnTo>
                    <a:pt x="57083" y="60952"/>
                  </a:lnTo>
                  <a:lnTo>
                    <a:pt x="56991" y="61044"/>
                  </a:lnTo>
                  <a:lnTo>
                    <a:pt x="57175" y="61075"/>
                  </a:lnTo>
                  <a:lnTo>
                    <a:pt x="57298" y="61044"/>
                  </a:lnTo>
                  <a:lnTo>
                    <a:pt x="57359" y="61105"/>
                  </a:lnTo>
                  <a:lnTo>
                    <a:pt x="57574" y="61105"/>
                  </a:lnTo>
                  <a:lnTo>
                    <a:pt x="57697" y="61075"/>
                  </a:lnTo>
                  <a:lnTo>
                    <a:pt x="57728" y="61136"/>
                  </a:lnTo>
                  <a:lnTo>
                    <a:pt x="57789" y="61197"/>
                  </a:lnTo>
                  <a:lnTo>
                    <a:pt x="57912" y="61197"/>
                  </a:lnTo>
                  <a:lnTo>
                    <a:pt x="57973" y="61197"/>
                  </a:lnTo>
                  <a:lnTo>
                    <a:pt x="58004" y="61259"/>
                  </a:lnTo>
                  <a:lnTo>
                    <a:pt x="58096" y="61259"/>
                  </a:lnTo>
                  <a:lnTo>
                    <a:pt x="58157" y="61197"/>
                  </a:lnTo>
                  <a:lnTo>
                    <a:pt x="58157" y="61167"/>
                  </a:lnTo>
                  <a:lnTo>
                    <a:pt x="58311" y="61167"/>
                  </a:lnTo>
                  <a:lnTo>
                    <a:pt x="58342" y="61197"/>
                  </a:lnTo>
                  <a:lnTo>
                    <a:pt x="58403" y="61197"/>
                  </a:lnTo>
                  <a:lnTo>
                    <a:pt x="58465" y="61136"/>
                  </a:lnTo>
                  <a:lnTo>
                    <a:pt x="58526" y="61136"/>
                  </a:lnTo>
                  <a:lnTo>
                    <a:pt x="58618" y="61167"/>
                  </a:lnTo>
                  <a:lnTo>
                    <a:pt x="58649" y="61105"/>
                  </a:lnTo>
                  <a:lnTo>
                    <a:pt x="58649" y="61044"/>
                  </a:lnTo>
                  <a:lnTo>
                    <a:pt x="58649" y="60921"/>
                  </a:lnTo>
                  <a:lnTo>
                    <a:pt x="58679" y="60952"/>
                  </a:lnTo>
                  <a:lnTo>
                    <a:pt x="58741" y="60860"/>
                  </a:lnTo>
                  <a:lnTo>
                    <a:pt x="58802" y="60860"/>
                  </a:lnTo>
                  <a:lnTo>
                    <a:pt x="58772" y="60921"/>
                  </a:lnTo>
                  <a:lnTo>
                    <a:pt x="58710" y="61075"/>
                  </a:lnTo>
                  <a:lnTo>
                    <a:pt x="58741" y="61105"/>
                  </a:lnTo>
                  <a:lnTo>
                    <a:pt x="58772" y="61013"/>
                  </a:lnTo>
                  <a:lnTo>
                    <a:pt x="58864" y="60921"/>
                  </a:lnTo>
                  <a:lnTo>
                    <a:pt x="58925" y="60921"/>
                  </a:lnTo>
                  <a:lnTo>
                    <a:pt x="58925" y="61013"/>
                  </a:lnTo>
                  <a:lnTo>
                    <a:pt x="58864" y="61105"/>
                  </a:lnTo>
                  <a:lnTo>
                    <a:pt x="58864" y="61167"/>
                  </a:lnTo>
                  <a:lnTo>
                    <a:pt x="58956" y="61136"/>
                  </a:lnTo>
                  <a:lnTo>
                    <a:pt x="59017" y="61136"/>
                  </a:lnTo>
                  <a:lnTo>
                    <a:pt x="59017" y="61197"/>
                  </a:lnTo>
                  <a:lnTo>
                    <a:pt x="58833" y="61290"/>
                  </a:lnTo>
                  <a:lnTo>
                    <a:pt x="58679" y="61351"/>
                  </a:lnTo>
                  <a:lnTo>
                    <a:pt x="58741" y="61382"/>
                  </a:lnTo>
                  <a:lnTo>
                    <a:pt x="58772" y="61351"/>
                  </a:lnTo>
                  <a:lnTo>
                    <a:pt x="58864" y="61351"/>
                  </a:lnTo>
                  <a:lnTo>
                    <a:pt x="58894" y="61412"/>
                  </a:lnTo>
                  <a:lnTo>
                    <a:pt x="58987" y="61412"/>
                  </a:lnTo>
                  <a:lnTo>
                    <a:pt x="59048" y="61443"/>
                  </a:lnTo>
                  <a:lnTo>
                    <a:pt x="59109" y="61412"/>
                  </a:lnTo>
                  <a:lnTo>
                    <a:pt x="59201" y="61382"/>
                  </a:lnTo>
                  <a:lnTo>
                    <a:pt x="59232" y="61259"/>
                  </a:lnTo>
                  <a:lnTo>
                    <a:pt x="59232" y="61167"/>
                  </a:lnTo>
                  <a:lnTo>
                    <a:pt x="59294" y="61228"/>
                  </a:lnTo>
                  <a:lnTo>
                    <a:pt x="59416" y="61259"/>
                  </a:lnTo>
                  <a:lnTo>
                    <a:pt x="59478" y="61320"/>
                  </a:lnTo>
                  <a:lnTo>
                    <a:pt x="59570" y="61290"/>
                  </a:lnTo>
                  <a:lnTo>
                    <a:pt x="59662" y="61259"/>
                  </a:lnTo>
                  <a:lnTo>
                    <a:pt x="59754" y="61259"/>
                  </a:lnTo>
                  <a:lnTo>
                    <a:pt x="59662" y="61320"/>
                  </a:lnTo>
                  <a:lnTo>
                    <a:pt x="59662" y="61351"/>
                  </a:lnTo>
                  <a:lnTo>
                    <a:pt x="59539" y="61412"/>
                  </a:lnTo>
                  <a:lnTo>
                    <a:pt x="59386" y="61412"/>
                  </a:lnTo>
                  <a:lnTo>
                    <a:pt x="59324" y="61504"/>
                  </a:lnTo>
                  <a:lnTo>
                    <a:pt x="59324" y="61566"/>
                  </a:lnTo>
                  <a:lnTo>
                    <a:pt x="59263" y="61566"/>
                  </a:lnTo>
                  <a:lnTo>
                    <a:pt x="59232" y="61627"/>
                  </a:lnTo>
                  <a:lnTo>
                    <a:pt x="59079" y="61627"/>
                  </a:lnTo>
                  <a:lnTo>
                    <a:pt x="59017" y="61658"/>
                  </a:lnTo>
                  <a:lnTo>
                    <a:pt x="58987" y="61719"/>
                  </a:lnTo>
                  <a:lnTo>
                    <a:pt x="58925" y="61781"/>
                  </a:lnTo>
                  <a:lnTo>
                    <a:pt x="58802" y="61812"/>
                  </a:lnTo>
                  <a:lnTo>
                    <a:pt x="58679" y="61904"/>
                  </a:lnTo>
                  <a:lnTo>
                    <a:pt x="58649" y="61965"/>
                  </a:lnTo>
                  <a:lnTo>
                    <a:pt x="58679" y="61996"/>
                  </a:lnTo>
                  <a:lnTo>
                    <a:pt x="58710" y="62057"/>
                  </a:lnTo>
                  <a:lnTo>
                    <a:pt x="58833" y="62057"/>
                  </a:lnTo>
                  <a:lnTo>
                    <a:pt x="58864" y="61996"/>
                  </a:lnTo>
                  <a:lnTo>
                    <a:pt x="58925" y="61934"/>
                  </a:lnTo>
                  <a:lnTo>
                    <a:pt x="58987" y="61965"/>
                  </a:lnTo>
                  <a:lnTo>
                    <a:pt x="58987" y="62026"/>
                  </a:lnTo>
                  <a:lnTo>
                    <a:pt x="59048" y="62088"/>
                  </a:lnTo>
                  <a:lnTo>
                    <a:pt x="59171" y="62026"/>
                  </a:lnTo>
                  <a:lnTo>
                    <a:pt x="59232" y="61965"/>
                  </a:lnTo>
                  <a:lnTo>
                    <a:pt x="59263" y="61873"/>
                  </a:lnTo>
                  <a:lnTo>
                    <a:pt x="59324" y="61873"/>
                  </a:lnTo>
                  <a:lnTo>
                    <a:pt x="59355" y="61781"/>
                  </a:lnTo>
                  <a:lnTo>
                    <a:pt x="59355" y="61658"/>
                  </a:lnTo>
                  <a:lnTo>
                    <a:pt x="59416" y="61658"/>
                  </a:lnTo>
                  <a:lnTo>
                    <a:pt x="59570" y="61504"/>
                  </a:lnTo>
                  <a:lnTo>
                    <a:pt x="59631" y="61474"/>
                  </a:lnTo>
                  <a:lnTo>
                    <a:pt x="59693" y="61504"/>
                  </a:lnTo>
                  <a:lnTo>
                    <a:pt x="59816" y="61504"/>
                  </a:lnTo>
                  <a:lnTo>
                    <a:pt x="59723" y="61566"/>
                  </a:lnTo>
                  <a:lnTo>
                    <a:pt x="59816" y="61566"/>
                  </a:lnTo>
                  <a:lnTo>
                    <a:pt x="59846" y="61535"/>
                  </a:lnTo>
                  <a:lnTo>
                    <a:pt x="59908" y="61351"/>
                  </a:lnTo>
                  <a:lnTo>
                    <a:pt x="60000" y="61197"/>
                  </a:lnTo>
                  <a:lnTo>
                    <a:pt x="60000" y="61044"/>
                  </a:lnTo>
                  <a:lnTo>
                    <a:pt x="60031" y="60982"/>
                  </a:lnTo>
                  <a:lnTo>
                    <a:pt x="60061" y="60982"/>
                  </a:lnTo>
                  <a:lnTo>
                    <a:pt x="60123" y="61044"/>
                  </a:lnTo>
                  <a:lnTo>
                    <a:pt x="60184" y="61044"/>
                  </a:lnTo>
                  <a:lnTo>
                    <a:pt x="60245" y="61105"/>
                  </a:lnTo>
                  <a:lnTo>
                    <a:pt x="60276" y="61259"/>
                  </a:lnTo>
                  <a:lnTo>
                    <a:pt x="60245" y="61351"/>
                  </a:lnTo>
                  <a:lnTo>
                    <a:pt x="60215" y="61474"/>
                  </a:lnTo>
                  <a:lnTo>
                    <a:pt x="60245" y="61535"/>
                  </a:lnTo>
                  <a:lnTo>
                    <a:pt x="60215" y="61627"/>
                  </a:lnTo>
                  <a:lnTo>
                    <a:pt x="60092" y="61750"/>
                  </a:lnTo>
                  <a:lnTo>
                    <a:pt x="60000" y="61965"/>
                  </a:lnTo>
                  <a:lnTo>
                    <a:pt x="60000" y="62088"/>
                  </a:lnTo>
                  <a:lnTo>
                    <a:pt x="59938" y="62119"/>
                  </a:lnTo>
                  <a:lnTo>
                    <a:pt x="59938" y="62211"/>
                  </a:lnTo>
                  <a:lnTo>
                    <a:pt x="60031" y="62241"/>
                  </a:lnTo>
                  <a:lnTo>
                    <a:pt x="60153" y="62180"/>
                  </a:lnTo>
                  <a:lnTo>
                    <a:pt x="60276" y="61965"/>
                  </a:lnTo>
                  <a:lnTo>
                    <a:pt x="60307" y="61965"/>
                  </a:lnTo>
                  <a:lnTo>
                    <a:pt x="60430" y="61842"/>
                  </a:lnTo>
                  <a:lnTo>
                    <a:pt x="60491" y="61750"/>
                  </a:lnTo>
                  <a:lnTo>
                    <a:pt x="60522" y="61781"/>
                  </a:lnTo>
                  <a:lnTo>
                    <a:pt x="60645" y="61781"/>
                  </a:lnTo>
                  <a:lnTo>
                    <a:pt x="60645" y="61842"/>
                  </a:lnTo>
                  <a:lnTo>
                    <a:pt x="60553" y="61873"/>
                  </a:lnTo>
                  <a:lnTo>
                    <a:pt x="60399" y="62026"/>
                  </a:lnTo>
                  <a:lnTo>
                    <a:pt x="60399" y="62119"/>
                  </a:lnTo>
                  <a:lnTo>
                    <a:pt x="60368" y="62241"/>
                  </a:lnTo>
                  <a:lnTo>
                    <a:pt x="60399" y="62272"/>
                  </a:lnTo>
                  <a:lnTo>
                    <a:pt x="60430" y="62426"/>
                  </a:lnTo>
                  <a:lnTo>
                    <a:pt x="60522" y="62487"/>
                  </a:lnTo>
                  <a:lnTo>
                    <a:pt x="60522" y="62395"/>
                  </a:lnTo>
                  <a:lnTo>
                    <a:pt x="60614" y="62303"/>
                  </a:lnTo>
                  <a:lnTo>
                    <a:pt x="60675" y="62303"/>
                  </a:lnTo>
                  <a:lnTo>
                    <a:pt x="60737" y="62426"/>
                  </a:lnTo>
                  <a:lnTo>
                    <a:pt x="60829" y="62456"/>
                  </a:lnTo>
                  <a:lnTo>
                    <a:pt x="60921" y="62364"/>
                  </a:lnTo>
                  <a:lnTo>
                    <a:pt x="60921" y="62303"/>
                  </a:lnTo>
                  <a:lnTo>
                    <a:pt x="60982" y="62303"/>
                  </a:lnTo>
                  <a:lnTo>
                    <a:pt x="61013" y="62211"/>
                  </a:lnTo>
                  <a:lnTo>
                    <a:pt x="61013" y="62119"/>
                  </a:lnTo>
                  <a:lnTo>
                    <a:pt x="61044" y="62119"/>
                  </a:lnTo>
                  <a:lnTo>
                    <a:pt x="61075" y="62057"/>
                  </a:lnTo>
                  <a:lnTo>
                    <a:pt x="61044" y="61965"/>
                  </a:lnTo>
                  <a:lnTo>
                    <a:pt x="61075" y="61842"/>
                  </a:lnTo>
                  <a:lnTo>
                    <a:pt x="61197" y="61627"/>
                  </a:lnTo>
                  <a:lnTo>
                    <a:pt x="61289" y="61504"/>
                  </a:lnTo>
                  <a:lnTo>
                    <a:pt x="61289" y="61259"/>
                  </a:lnTo>
                  <a:lnTo>
                    <a:pt x="61259" y="61197"/>
                  </a:lnTo>
                  <a:lnTo>
                    <a:pt x="61228" y="61197"/>
                  </a:lnTo>
                  <a:lnTo>
                    <a:pt x="61228" y="61259"/>
                  </a:lnTo>
                  <a:lnTo>
                    <a:pt x="61167" y="61382"/>
                  </a:lnTo>
                  <a:lnTo>
                    <a:pt x="61044" y="61443"/>
                  </a:lnTo>
                  <a:lnTo>
                    <a:pt x="60952" y="61566"/>
                  </a:lnTo>
                  <a:lnTo>
                    <a:pt x="60890" y="61597"/>
                  </a:lnTo>
                  <a:lnTo>
                    <a:pt x="60829" y="61474"/>
                  </a:lnTo>
                  <a:lnTo>
                    <a:pt x="60860" y="61351"/>
                  </a:lnTo>
                  <a:lnTo>
                    <a:pt x="60860" y="61228"/>
                  </a:lnTo>
                  <a:lnTo>
                    <a:pt x="60982" y="61136"/>
                  </a:lnTo>
                  <a:lnTo>
                    <a:pt x="61013" y="61075"/>
                  </a:lnTo>
                  <a:lnTo>
                    <a:pt x="61136" y="60952"/>
                  </a:lnTo>
                  <a:lnTo>
                    <a:pt x="61197" y="60952"/>
                  </a:lnTo>
                  <a:lnTo>
                    <a:pt x="61259" y="60921"/>
                  </a:lnTo>
                  <a:lnTo>
                    <a:pt x="61228" y="60829"/>
                  </a:lnTo>
                  <a:lnTo>
                    <a:pt x="61136" y="60890"/>
                  </a:lnTo>
                  <a:lnTo>
                    <a:pt x="61075" y="60890"/>
                  </a:lnTo>
                  <a:lnTo>
                    <a:pt x="60982" y="60952"/>
                  </a:lnTo>
                  <a:lnTo>
                    <a:pt x="60890" y="60982"/>
                  </a:lnTo>
                  <a:lnTo>
                    <a:pt x="60798" y="61075"/>
                  </a:lnTo>
                  <a:lnTo>
                    <a:pt x="60767" y="61167"/>
                  </a:lnTo>
                  <a:lnTo>
                    <a:pt x="60614" y="61290"/>
                  </a:lnTo>
                  <a:lnTo>
                    <a:pt x="60614" y="61351"/>
                  </a:lnTo>
                  <a:lnTo>
                    <a:pt x="60522" y="61412"/>
                  </a:lnTo>
                  <a:lnTo>
                    <a:pt x="60399" y="61290"/>
                  </a:lnTo>
                  <a:lnTo>
                    <a:pt x="60399" y="61228"/>
                  </a:lnTo>
                  <a:lnTo>
                    <a:pt x="60368" y="61136"/>
                  </a:lnTo>
                  <a:lnTo>
                    <a:pt x="60368" y="61013"/>
                  </a:lnTo>
                  <a:lnTo>
                    <a:pt x="60430" y="61105"/>
                  </a:lnTo>
                  <a:lnTo>
                    <a:pt x="60491" y="61105"/>
                  </a:lnTo>
                  <a:lnTo>
                    <a:pt x="60583" y="60982"/>
                  </a:lnTo>
                  <a:lnTo>
                    <a:pt x="60522" y="60982"/>
                  </a:lnTo>
                  <a:lnTo>
                    <a:pt x="60399" y="60921"/>
                  </a:lnTo>
                  <a:lnTo>
                    <a:pt x="60491" y="60921"/>
                  </a:lnTo>
                  <a:lnTo>
                    <a:pt x="60614" y="60921"/>
                  </a:lnTo>
                  <a:lnTo>
                    <a:pt x="60460" y="60890"/>
                  </a:lnTo>
                  <a:lnTo>
                    <a:pt x="60399" y="60829"/>
                  </a:lnTo>
                  <a:lnTo>
                    <a:pt x="60399" y="60768"/>
                  </a:lnTo>
                  <a:lnTo>
                    <a:pt x="60460" y="60737"/>
                  </a:lnTo>
                  <a:lnTo>
                    <a:pt x="60583" y="60737"/>
                  </a:lnTo>
                  <a:lnTo>
                    <a:pt x="60645" y="60675"/>
                  </a:lnTo>
                  <a:lnTo>
                    <a:pt x="60767" y="60583"/>
                  </a:lnTo>
                  <a:lnTo>
                    <a:pt x="60798" y="60460"/>
                  </a:lnTo>
                  <a:lnTo>
                    <a:pt x="60921" y="60460"/>
                  </a:lnTo>
                  <a:lnTo>
                    <a:pt x="60982" y="60491"/>
                  </a:lnTo>
                  <a:lnTo>
                    <a:pt x="61136" y="60399"/>
                  </a:lnTo>
                  <a:lnTo>
                    <a:pt x="61167" y="60307"/>
                  </a:lnTo>
                  <a:lnTo>
                    <a:pt x="61167" y="60184"/>
                  </a:lnTo>
                  <a:lnTo>
                    <a:pt x="61136" y="60092"/>
                  </a:lnTo>
                  <a:lnTo>
                    <a:pt x="61013" y="60215"/>
                  </a:lnTo>
                  <a:lnTo>
                    <a:pt x="60952" y="60276"/>
                  </a:lnTo>
                  <a:lnTo>
                    <a:pt x="60921" y="60215"/>
                  </a:lnTo>
                  <a:lnTo>
                    <a:pt x="60829" y="60215"/>
                  </a:lnTo>
                  <a:lnTo>
                    <a:pt x="60829" y="60276"/>
                  </a:lnTo>
                  <a:lnTo>
                    <a:pt x="60829" y="60399"/>
                  </a:lnTo>
                  <a:lnTo>
                    <a:pt x="60767" y="60430"/>
                  </a:lnTo>
                  <a:lnTo>
                    <a:pt x="60706" y="60430"/>
                  </a:lnTo>
                  <a:lnTo>
                    <a:pt x="60583" y="60491"/>
                  </a:lnTo>
                  <a:lnTo>
                    <a:pt x="60522" y="60553"/>
                  </a:lnTo>
                  <a:lnTo>
                    <a:pt x="60522" y="60614"/>
                  </a:lnTo>
                  <a:lnTo>
                    <a:pt x="60460" y="60645"/>
                  </a:lnTo>
                  <a:lnTo>
                    <a:pt x="60491" y="60583"/>
                  </a:lnTo>
                  <a:lnTo>
                    <a:pt x="60491" y="60491"/>
                  </a:lnTo>
                  <a:lnTo>
                    <a:pt x="60430" y="60522"/>
                  </a:lnTo>
                  <a:lnTo>
                    <a:pt x="60338" y="60522"/>
                  </a:lnTo>
                  <a:lnTo>
                    <a:pt x="60430" y="60491"/>
                  </a:lnTo>
                  <a:lnTo>
                    <a:pt x="60522" y="60399"/>
                  </a:lnTo>
                  <a:lnTo>
                    <a:pt x="60553" y="60368"/>
                  </a:lnTo>
                  <a:lnTo>
                    <a:pt x="60491" y="60338"/>
                  </a:lnTo>
                  <a:lnTo>
                    <a:pt x="60553" y="60276"/>
                  </a:lnTo>
                  <a:lnTo>
                    <a:pt x="60614" y="60153"/>
                  </a:lnTo>
                  <a:lnTo>
                    <a:pt x="60553" y="60123"/>
                  </a:lnTo>
                  <a:lnTo>
                    <a:pt x="60491" y="60184"/>
                  </a:lnTo>
                  <a:lnTo>
                    <a:pt x="60522" y="60092"/>
                  </a:lnTo>
                  <a:lnTo>
                    <a:pt x="60522" y="60031"/>
                  </a:lnTo>
                  <a:lnTo>
                    <a:pt x="60460" y="60000"/>
                  </a:lnTo>
                  <a:lnTo>
                    <a:pt x="60368" y="60031"/>
                  </a:lnTo>
                  <a:lnTo>
                    <a:pt x="60215" y="60000"/>
                  </a:lnTo>
                  <a:lnTo>
                    <a:pt x="60368" y="60000"/>
                  </a:lnTo>
                  <a:lnTo>
                    <a:pt x="60399" y="59969"/>
                  </a:lnTo>
                  <a:lnTo>
                    <a:pt x="60553" y="59938"/>
                  </a:lnTo>
                  <a:lnTo>
                    <a:pt x="60675" y="59908"/>
                  </a:lnTo>
                  <a:lnTo>
                    <a:pt x="60706" y="59846"/>
                  </a:lnTo>
                  <a:lnTo>
                    <a:pt x="60798" y="59816"/>
                  </a:lnTo>
                  <a:lnTo>
                    <a:pt x="60860" y="59754"/>
                  </a:lnTo>
                  <a:lnTo>
                    <a:pt x="60860" y="59662"/>
                  </a:lnTo>
                  <a:lnTo>
                    <a:pt x="60921" y="59601"/>
                  </a:lnTo>
                  <a:lnTo>
                    <a:pt x="60921" y="59509"/>
                  </a:lnTo>
                  <a:lnTo>
                    <a:pt x="60829" y="59447"/>
                  </a:lnTo>
                  <a:lnTo>
                    <a:pt x="60706" y="59324"/>
                  </a:lnTo>
                  <a:lnTo>
                    <a:pt x="60553" y="59324"/>
                  </a:lnTo>
                  <a:lnTo>
                    <a:pt x="60430" y="59355"/>
                  </a:lnTo>
                  <a:lnTo>
                    <a:pt x="60368" y="59355"/>
                  </a:lnTo>
                  <a:lnTo>
                    <a:pt x="60368" y="59447"/>
                  </a:lnTo>
                  <a:lnTo>
                    <a:pt x="60307" y="59570"/>
                  </a:lnTo>
                  <a:lnTo>
                    <a:pt x="60276" y="59693"/>
                  </a:lnTo>
                  <a:lnTo>
                    <a:pt x="60184" y="59754"/>
                  </a:lnTo>
                  <a:lnTo>
                    <a:pt x="60245" y="59693"/>
                  </a:lnTo>
                  <a:lnTo>
                    <a:pt x="60245" y="59570"/>
                  </a:lnTo>
                  <a:lnTo>
                    <a:pt x="60215" y="59509"/>
                  </a:lnTo>
                  <a:lnTo>
                    <a:pt x="60245" y="59416"/>
                  </a:lnTo>
                  <a:lnTo>
                    <a:pt x="60307" y="59324"/>
                  </a:lnTo>
                  <a:lnTo>
                    <a:pt x="60276" y="59324"/>
                  </a:lnTo>
                  <a:lnTo>
                    <a:pt x="60153" y="59386"/>
                  </a:lnTo>
                  <a:lnTo>
                    <a:pt x="60092" y="59478"/>
                  </a:lnTo>
                  <a:lnTo>
                    <a:pt x="60000" y="59539"/>
                  </a:lnTo>
                  <a:lnTo>
                    <a:pt x="59969" y="59478"/>
                  </a:lnTo>
                  <a:lnTo>
                    <a:pt x="59908" y="59539"/>
                  </a:lnTo>
                  <a:lnTo>
                    <a:pt x="59816" y="59570"/>
                  </a:lnTo>
                  <a:lnTo>
                    <a:pt x="59785" y="59539"/>
                  </a:lnTo>
                  <a:lnTo>
                    <a:pt x="59662" y="59601"/>
                  </a:lnTo>
                  <a:lnTo>
                    <a:pt x="59631" y="59754"/>
                  </a:lnTo>
                  <a:lnTo>
                    <a:pt x="59539" y="59816"/>
                  </a:lnTo>
                  <a:lnTo>
                    <a:pt x="59601" y="59754"/>
                  </a:lnTo>
                  <a:lnTo>
                    <a:pt x="59631" y="59539"/>
                  </a:lnTo>
                  <a:lnTo>
                    <a:pt x="59723" y="59386"/>
                  </a:lnTo>
                  <a:lnTo>
                    <a:pt x="59693" y="59386"/>
                  </a:lnTo>
                  <a:lnTo>
                    <a:pt x="59601" y="59416"/>
                  </a:lnTo>
                  <a:lnTo>
                    <a:pt x="59570" y="59478"/>
                  </a:lnTo>
                  <a:lnTo>
                    <a:pt x="59478" y="59570"/>
                  </a:lnTo>
                  <a:lnTo>
                    <a:pt x="59447" y="59539"/>
                  </a:lnTo>
                  <a:lnTo>
                    <a:pt x="59509" y="59478"/>
                  </a:lnTo>
                  <a:lnTo>
                    <a:pt x="59539" y="59386"/>
                  </a:lnTo>
                  <a:lnTo>
                    <a:pt x="59539" y="59355"/>
                  </a:lnTo>
                  <a:lnTo>
                    <a:pt x="59416" y="59386"/>
                  </a:lnTo>
                  <a:lnTo>
                    <a:pt x="59294" y="59509"/>
                  </a:lnTo>
                  <a:lnTo>
                    <a:pt x="59232" y="59509"/>
                  </a:lnTo>
                  <a:lnTo>
                    <a:pt x="59171" y="59355"/>
                  </a:lnTo>
                  <a:lnTo>
                    <a:pt x="59140" y="59355"/>
                  </a:lnTo>
                  <a:lnTo>
                    <a:pt x="59017" y="59478"/>
                  </a:lnTo>
                  <a:lnTo>
                    <a:pt x="58956" y="59478"/>
                  </a:lnTo>
                  <a:lnTo>
                    <a:pt x="58956" y="59416"/>
                  </a:lnTo>
                  <a:lnTo>
                    <a:pt x="59109" y="59355"/>
                  </a:lnTo>
                  <a:lnTo>
                    <a:pt x="59171" y="59202"/>
                  </a:lnTo>
                  <a:lnTo>
                    <a:pt x="59232" y="59109"/>
                  </a:lnTo>
                  <a:lnTo>
                    <a:pt x="59171" y="59109"/>
                  </a:lnTo>
                  <a:lnTo>
                    <a:pt x="59079" y="59109"/>
                  </a:lnTo>
                  <a:lnTo>
                    <a:pt x="58956" y="59202"/>
                  </a:lnTo>
                  <a:lnTo>
                    <a:pt x="59017" y="59079"/>
                  </a:lnTo>
                  <a:lnTo>
                    <a:pt x="59171" y="58987"/>
                  </a:lnTo>
                  <a:lnTo>
                    <a:pt x="59294" y="58987"/>
                  </a:lnTo>
                  <a:lnTo>
                    <a:pt x="59355" y="58956"/>
                  </a:lnTo>
                  <a:lnTo>
                    <a:pt x="59478" y="58925"/>
                  </a:lnTo>
                  <a:lnTo>
                    <a:pt x="59539" y="58833"/>
                  </a:lnTo>
                  <a:lnTo>
                    <a:pt x="59539" y="58772"/>
                  </a:lnTo>
                  <a:lnTo>
                    <a:pt x="59509" y="58802"/>
                  </a:lnTo>
                  <a:lnTo>
                    <a:pt x="59355" y="58833"/>
                  </a:lnTo>
                  <a:lnTo>
                    <a:pt x="59263" y="58802"/>
                  </a:lnTo>
                  <a:lnTo>
                    <a:pt x="59140" y="58710"/>
                  </a:lnTo>
                  <a:lnTo>
                    <a:pt x="59079" y="58710"/>
                  </a:lnTo>
                  <a:lnTo>
                    <a:pt x="59017" y="58772"/>
                  </a:lnTo>
                  <a:lnTo>
                    <a:pt x="59079" y="58618"/>
                  </a:lnTo>
                  <a:lnTo>
                    <a:pt x="59140" y="58587"/>
                  </a:lnTo>
                  <a:lnTo>
                    <a:pt x="59140" y="58557"/>
                  </a:lnTo>
                  <a:lnTo>
                    <a:pt x="59048" y="58557"/>
                  </a:lnTo>
                  <a:lnTo>
                    <a:pt x="58956" y="58649"/>
                  </a:lnTo>
                  <a:lnTo>
                    <a:pt x="58864" y="58741"/>
                  </a:lnTo>
                  <a:lnTo>
                    <a:pt x="58772" y="58864"/>
                  </a:lnTo>
                  <a:lnTo>
                    <a:pt x="58679" y="58894"/>
                  </a:lnTo>
                  <a:lnTo>
                    <a:pt x="58679" y="58987"/>
                  </a:lnTo>
                  <a:lnTo>
                    <a:pt x="58557" y="59048"/>
                  </a:lnTo>
                  <a:lnTo>
                    <a:pt x="58465" y="59171"/>
                  </a:lnTo>
                  <a:lnTo>
                    <a:pt x="58465" y="59017"/>
                  </a:lnTo>
                  <a:lnTo>
                    <a:pt x="58495" y="58925"/>
                  </a:lnTo>
                  <a:lnTo>
                    <a:pt x="58557" y="58802"/>
                  </a:lnTo>
                  <a:lnTo>
                    <a:pt x="58557" y="58741"/>
                  </a:lnTo>
                  <a:lnTo>
                    <a:pt x="58618" y="58587"/>
                  </a:lnTo>
                  <a:lnTo>
                    <a:pt x="58741" y="58495"/>
                  </a:lnTo>
                  <a:lnTo>
                    <a:pt x="58741" y="58403"/>
                  </a:lnTo>
                  <a:lnTo>
                    <a:pt x="58802" y="58342"/>
                  </a:lnTo>
                  <a:lnTo>
                    <a:pt x="58864" y="58280"/>
                  </a:lnTo>
                  <a:lnTo>
                    <a:pt x="58925" y="58158"/>
                  </a:lnTo>
                  <a:lnTo>
                    <a:pt x="59017" y="58096"/>
                  </a:lnTo>
                  <a:lnTo>
                    <a:pt x="59079" y="58004"/>
                  </a:lnTo>
                  <a:lnTo>
                    <a:pt x="59171" y="57973"/>
                  </a:lnTo>
                  <a:lnTo>
                    <a:pt x="59201" y="57912"/>
                  </a:lnTo>
                  <a:lnTo>
                    <a:pt x="59201" y="57850"/>
                  </a:lnTo>
                  <a:lnTo>
                    <a:pt x="59232" y="57758"/>
                  </a:lnTo>
                  <a:lnTo>
                    <a:pt x="59294" y="57666"/>
                  </a:lnTo>
                  <a:lnTo>
                    <a:pt x="59294" y="57758"/>
                  </a:lnTo>
                  <a:lnTo>
                    <a:pt x="59263" y="57820"/>
                  </a:lnTo>
                  <a:lnTo>
                    <a:pt x="59294" y="57881"/>
                  </a:lnTo>
                  <a:lnTo>
                    <a:pt x="59416" y="57728"/>
                  </a:lnTo>
                  <a:lnTo>
                    <a:pt x="59539" y="57574"/>
                  </a:lnTo>
                  <a:lnTo>
                    <a:pt x="59601" y="57482"/>
                  </a:lnTo>
                  <a:lnTo>
                    <a:pt x="59539" y="57421"/>
                  </a:lnTo>
                  <a:lnTo>
                    <a:pt x="59478" y="57421"/>
                  </a:lnTo>
                  <a:lnTo>
                    <a:pt x="59386" y="57482"/>
                  </a:lnTo>
                  <a:lnTo>
                    <a:pt x="59386" y="57359"/>
                  </a:lnTo>
                  <a:lnTo>
                    <a:pt x="59324" y="57298"/>
                  </a:lnTo>
                  <a:lnTo>
                    <a:pt x="59355" y="57236"/>
                  </a:lnTo>
                  <a:lnTo>
                    <a:pt x="59447" y="57206"/>
                  </a:lnTo>
                  <a:lnTo>
                    <a:pt x="59570" y="57236"/>
                  </a:lnTo>
                  <a:lnTo>
                    <a:pt x="59693" y="57298"/>
                  </a:lnTo>
                  <a:lnTo>
                    <a:pt x="59754" y="57267"/>
                  </a:lnTo>
                  <a:lnTo>
                    <a:pt x="59816" y="57175"/>
                  </a:lnTo>
                  <a:lnTo>
                    <a:pt x="59816" y="56991"/>
                  </a:lnTo>
                  <a:lnTo>
                    <a:pt x="59693" y="56991"/>
                  </a:lnTo>
                  <a:lnTo>
                    <a:pt x="59601" y="57021"/>
                  </a:lnTo>
                  <a:lnTo>
                    <a:pt x="59601" y="57083"/>
                  </a:lnTo>
                  <a:lnTo>
                    <a:pt x="59539" y="57083"/>
                  </a:lnTo>
                  <a:lnTo>
                    <a:pt x="59539" y="56991"/>
                  </a:lnTo>
                  <a:lnTo>
                    <a:pt x="59509" y="56929"/>
                  </a:lnTo>
                  <a:lnTo>
                    <a:pt x="59447" y="56991"/>
                  </a:lnTo>
                  <a:lnTo>
                    <a:pt x="59355" y="57052"/>
                  </a:lnTo>
                  <a:lnTo>
                    <a:pt x="59263" y="57052"/>
                  </a:lnTo>
                  <a:lnTo>
                    <a:pt x="59201" y="57144"/>
                  </a:lnTo>
                  <a:lnTo>
                    <a:pt x="59109" y="57206"/>
                  </a:lnTo>
                  <a:lnTo>
                    <a:pt x="58956" y="57206"/>
                  </a:lnTo>
                  <a:lnTo>
                    <a:pt x="58833" y="57328"/>
                  </a:lnTo>
                  <a:lnTo>
                    <a:pt x="58710" y="57421"/>
                  </a:lnTo>
                  <a:lnTo>
                    <a:pt x="58710" y="57543"/>
                  </a:lnTo>
                  <a:lnTo>
                    <a:pt x="58618" y="57574"/>
                  </a:lnTo>
                  <a:lnTo>
                    <a:pt x="58557" y="57543"/>
                  </a:lnTo>
                  <a:lnTo>
                    <a:pt x="58526" y="57574"/>
                  </a:lnTo>
                  <a:lnTo>
                    <a:pt x="58557" y="57636"/>
                  </a:lnTo>
                  <a:lnTo>
                    <a:pt x="58557" y="57697"/>
                  </a:lnTo>
                  <a:close/>
                  <a:moveTo>
                    <a:pt x="53275" y="59140"/>
                  </a:moveTo>
                  <a:lnTo>
                    <a:pt x="53367" y="59140"/>
                  </a:lnTo>
                  <a:lnTo>
                    <a:pt x="53674" y="59386"/>
                  </a:lnTo>
                  <a:lnTo>
                    <a:pt x="53889" y="59386"/>
                  </a:lnTo>
                  <a:lnTo>
                    <a:pt x="54074" y="59416"/>
                  </a:lnTo>
                  <a:lnTo>
                    <a:pt x="54196" y="59509"/>
                  </a:lnTo>
                  <a:lnTo>
                    <a:pt x="54319" y="59509"/>
                  </a:lnTo>
                  <a:lnTo>
                    <a:pt x="54442" y="59601"/>
                  </a:lnTo>
                  <a:lnTo>
                    <a:pt x="54657" y="59509"/>
                  </a:lnTo>
                  <a:lnTo>
                    <a:pt x="54657" y="59416"/>
                  </a:lnTo>
                  <a:lnTo>
                    <a:pt x="54565" y="59324"/>
                  </a:lnTo>
                  <a:lnTo>
                    <a:pt x="54534" y="59263"/>
                  </a:lnTo>
                  <a:lnTo>
                    <a:pt x="54442" y="59202"/>
                  </a:lnTo>
                  <a:lnTo>
                    <a:pt x="54350" y="59140"/>
                  </a:lnTo>
                  <a:lnTo>
                    <a:pt x="54196" y="58987"/>
                  </a:lnTo>
                  <a:lnTo>
                    <a:pt x="54012" y="58864"/>
                  </a:lnTo>
                  <a:lnTo>
                    <a:pt x="53951" y="58864"/>
                  </a:lnTo>
                  <a:lnTo>
                    <a:pt x="53797" y="58680"/>
                  </a:lnTo>
                  <a:lnTo>
                    <a:pt x="53582" y="58618"/>
                  </a:lnTo>
                  <a:lnTo>
                    <a:pt x="53367" y="58618"/>
                  </a:lnTo>
                  <a:lnTo>
                    <a:pt x="52999" y="58495"/>
                  </a:lnTo>
                  <a:lnTo>
                    <a:pt x="52845" y="58434"/>
                  </a:lnTo>
                  <a:lnTo>
                    <a:pt x="52692" y="58526"/>
                  </a:lnTo>
                  <a:lnTo>
                    <a:pt x="52753" y="58649"/>
                  </a:lnTo>
                  <a:lnTo>
                    <a:pt x="52907" y="58741"/>
                  </a:lnTo>
                  <a:lnTo>
                    <a:pt x="53183" y="58925"/>
                  </a:lnTo>
                  <a:lnTo>
                    <a:pt x="53214" y="59079"/>
                  </a:lnTo>
                  <a:lnTo>
                    <a:pt x="53275" y="59171"/>
                  </a:lnTo>
                  <a:close/>
                  <a:moveTo>
                    <a:pt x="53337" y="62917"/>
                  </a:moveTo>
                  <a:lnTo>
                    <a:pt x="53152" y="62825"/>
                  </a:lnTo>
                  <a:lnTo>
                    <a:pt x="53091" y="62671"/>
                  </a:lnTo>
                  <a:lnTo>
                    <a:pt x="52723" y="62610"/>
                  </a:lnTo>
                  <a:lnTo>
                    <a:pt x="52600" y="62579"/>
                  </a:lnTo>
                  <a:lnTo>
                    <a:pt x="52600" y="62487"/>
                  </a:lnTo>
                  <a:lnTo>
                    <a:pt x="52538" y="62395"/>
                  </a:lnTo>
                  <a:lnTo>
                    <a:pt x="52477" y="62395"/>
                  </a:lnTo>
                  <a:lnTo>
                    <a:pt x="52415" y="62272"/>
                  </a:lnTo>
                  <a:lnTo>
                    <a:pt x="52323" y="62241"/>
                  </a:lnTo>
                  <a:lnTo>
                    <a:pt x="52323" y="62119"/>
                  </a:lnTo>
                  <a:lnTo>
                    <a:pt x="52231" y="62057"/>
                  </a:lnTo>
                  <a:lnTo>
                    <a:pt x="52139" y="62088"/>
                  </a:lnTo>
                  <a:lnTo>
                    <a:pt x="52108" y="62026"/>
                  </a:lnTo>
                  <a:lnTo>
                    <a:pt x="52170" y="61873"/>
                  </a:lnTo>
                  <a:lnTo>
                    <a:pt x="52477" y="61658"/>
                  </a:lnTo>
                  <a:lnTo>
                    <a:pt x="52508" y="61812"/>
                  </a:lnTo>
                  <a:lnTo>
                    <a:pt x="52385" y="61934"/>
                  </a:lnTo>
                  <a:lnTo>
                    <a:pt x="52385" y="61965"/>
                  </a:lnTo>
                  <a:lnTo>
                    <a:pt x="52446" y="62057"/>
                  </a:lnTo>
                  <a:lnTo>
                    <a:pt x="52446" y="62211"/>
                  </a:lnTo>
                  <a:lnTo>
                    <a:pt x="52600" y="62272"/>
                  </a:lnTo>
                  <a:lnTo>
                    <a:pt x="52600" y="62180"/>
                  </a:lnTo>
                  <a:lnTo>
                    <a:pt x="52723" y="62180"/>
                  </a:lnTo>
                  <a:lnTo>
                    <a:pt x="52937" y="62334"/>
                  </a:lnTo>
                  <a:lnTo>
                    <a:pt x="53030" y="62334"/>
                  </a:lnTo>
                  <a:lnTo>
                    <a:pt x="53091" y="62426"/>
                  </a:lnTo>
                  <a:lnTo>
                    <a:pt x="53337" y="62426"/>
                  </a:lnTo>
                  <a:lnTo>
                    <a:pt x="53398" y="62334"/>
                  </a:lnTo>
                  <a:lnTo>
                    <a:pt x="53552" y="62395"/>
                  </a:lnTo>
                  <a:lnTo>
                    <a:pt x="53797" y="62395"/>
                  </a:lnTo>
                  <a:lnTo>
                    <a:pt x="53705" y="62426"/>
                  </a:lnTo>
                  <a:lnTo>
                    <a:pt x="53552" y="62456"/>
                  </a:lnTo>
                  <a:lnTo>
                    <a:pt x="53490" y="62610"/>
                  </a:lnTo>
                  <a:lnTo>
                    <a:pt x="53521" y="62702"/>
                  </a:lnTo>
                  <a:lnTo>
                    <a:pt x="53459" y="62886"/>
                  </a:lnTo>
                  <a:lnTo>
                    <a:pt x="53337" y="62917"/>
                  </a:lnTo>
                  <a:close/>
                  <a:moveTo>
                    <a:pt x="54534" y="63470"/>
                  </a:moveTo>
                  <a:lnTo>
                    <a:pt x="54473" y="63347"/>
                  </a:lnTo>
                  <a:lnTo>
                    <a:pt x="54227" y="63224"/>
                  </a:lnTo>
                  <a:lnTo>
                    <a:pt x="54196" y="63009"/>
                  </a:lnTo>
                  <a:lnTo>
                    <a:pt x="54135" y="62917"/>
                  </a:lnTo>
                  <a:lnTo>
                    <a:pt x="54196" y="62794"/>
                  </a:lnTo>
                  <a:lnTo>
                    <a:pt x="54442" y="62671"/>
                  </a:lnTo>
                  <a:lnTo>
                    <a:pt x="54596" y="62395"/>
                  </a:lnTo>
                  <a:lnTo>
                    <a:pt x="54688" y="62334"/>
                  </a:lnTo>
                  <a:lnTo>
                    <a:pt x="54780" y="62149"/>
                  </a:lnTo>
                  <a:lnTo>
                    <a:pt x="54964" y="61996"/>
                  </a:lnTo>
                  <a:lnTo>
                    <a:pt x="55025" y="61873"/>
                  </a:lnTo>
                  <a:lnTo>
                    <a:pt x="55148" y="61873"/>
                  </a:lnTo>
                  <a:lnTo>
                    <a:pt x="55148" y="61934"/>
                  </a:lnTo>
                  <a:lnTo>
                    <a:pt x="55087" y="62057"/>
                  </a:lnTo>
                  <a:lnTo>
                    <a:pt x="55210" y="62057"/>
                  </a:lnTo>
                  <a:lnTo>
                    <a:pt x="55210" y="62149"/>
                  </a:lnTo>
                  <a:lnTo>
                    <a:pt x="55025" y="62456"/>
                  </a:lnTo>
                  <a:lnTo>
                    <a:pt x="54933" y="62579"/>
                  </a:lnTo>
                  <a:lnTo>
                    <a:pt x="55118" y="62641"/>
                  </a:lnTo>
                  <a:lnTo>
                    <a:pt x="55179" y="62733"/>
                  </a:lnTo>
                  <a:lnTo>
                    <a:pt x="55087" y="62856"/>
                  </a:lnTo>
                  <a:lnTo>
                    <a:pt x="55148" y="62917"/>
                  </a:lnTo>
                  <a:lnTo>
                    <a:pt x="55240" y="62856"/>
                  </a:lnTo>
                  <a:lnTo>
                    <a:pt x="55240" y="62733"/>
                  </a:lnTo>
                  <a:lnTo>
                    <a:pt x="55333" y="62702"/>
                  </a:lnTo>
                  <a:lnTo>
                    <a:pt x="55517" y="62763"/>
                  </a:lnTo>
                  <a:lnTo>
                    <a:pt x="55547" y="62948"/>
                  </a:lnTo>
                  <a:lnTo>
                    <a:pt x="55578" y="63009"/>
                  </a:lnTo>
                  <a:lnTo>
                    <a:pt x="55425" y="63070"/>
                  </a:lnTo>
                  <a:lnTo>
                    <a:pt x="55333" y="63132"/>
                  </a:lnTo>
                  <a:lnTo>
                    <a:pt x="55118" y="63163"/>
                  </a:lnTo>
                  <a:lnTo>
                    <a:pt x="54841" y="63347"/>
                  </a:lnTo>
                  <a:lnTo>
                    <a:pt x="54718" y="63347"/>
                  </a:lnTo>
                  <a:lnTo>
                    <a:pt x="54657" y="63285"/>
                  </a:lnTo>
                  <a:lnTo>
                    <a:pt x="54596" y="63285"/>
                  </a:lnTo>
                  <a:lnTo>
                    <a:pt x="54565" y="63439"/>
                  </a:lnTo>
                  <a:lnTo>
                    <a:pt x="54503" y="63470"/>
                  </a:lnTo>
                  <a:close/>
                  <a:moveTo>
                    <a:pt x="41730" y="53490"/>
                  </a:moveTo>
                  <a:lnTo>
                    <a:pt x="41730" y="53674"/>
                  </a:lnTo>
                  <a:lnTo>
                    <a:pt x="41760" y="53736"/>
                  </a:lnTo>
                  <a:lnTo>
                    <a:pt x="41822" y="53644"/>
                  </a:lnTo>
                  <a:lnTo>
                    <a:pt x="41822" y="53460"/>
                  </a:lnTo>
                  <a:lnTo>
                    <a:pt x="41760" y="53490"/>
                  </a:lnTo>
                  <a:lnTo>
                    <a:pt x="41730" y="53490"/>
                  </a:lnTo>
                  <a:close/>
                  <a:moveTo>
                    <a:pt x="41699" y="55363"/>
                  </a:moveTo>
                  <a:lnTo>
                    <a:pt x="41760" y="55240"/>
                  </a:lnTo>
                  <a:lnTo>
                    <a:pt x="41883" y="55210"/>
                  </a:lnTo>
                  <a:lnTo>
                    <a:pt x="41914" y="55148"/>
                  </a:lnTo>
                  <a:lnTo>
                    <a:pt x="41975" y="55271"/>
                  </a:lnTo>
                  <a:lnTo>
                    <a:pt x="41791" y="55394"/>
                  </a:lnTo>
                  <a:close/>
                  <a:moveTo>
                    <a:pt x="40164" y="54043"/>
                  </a:moveTo>
                  <a:lnTo>
                    <a:pt x="40317" y="53859"/>
                  </a:lnTo>
                  <a:lnTo>
                    <a:pt x="40440" y="53859"/>
                  </a:lnTo>
                  <a:lnTo>
                    <a:pt x="40440" y="53736"/>
                  </a:lnTo>
                  <a:lnTo>
                    <a:pt x="40532" y="53674"/>
                  </a:lnTo>
                  <a:lnTo>
                    <a:pt x="40686" y="53674"/>
                  </a:lnTo>
                  <a:lnTo>
                    <a:pt x="40747" y="53767"/>
                  </a:lnTo>
                  <a:lnTo>
                    <a:pt x="40870" y="53767"/>
                  </a:lnTo>
                  <a:lnTo>
                    <a:pt x="41054" y="53920"/>
                  </a:lnTo>
                  <a:lnTo>
                    <a:pt x="41085" y="54074"/>
                  </a:lnTo>
                  <a:lnTo>
                    <a:pt x="41146" y="54166"/>
                  </a:lnTo>
                  <a:lnTo>
                    <a:pt x="41116" y="54289"/>
                  </a:lnTo>
                  <a:lnTo>
                    <a:pt x="40716" y="54196"/>
                  </a:lnTo>
                  <a:lnTo>
                    <a:pt x="40594" y="54135"/>
                  </a:lnTo>
                  <a:lnTo>
                    <a:pt x="40440" y="54135"/>
                  </a:lnTo>
                  <a:lnTo>
                    <a:pt x="40440" y="54227"/>
                  </a:lnTo>
                  <a:lnTo>
                    <a:pt x="40440" y="54289"/>
                  </a:lnTo>
                  <a:lnTo>
                    <a:pt x="40348" y="54196"/>
                  </a:lnTo>
                  <a:lnTo>
                    <a:pt x="40348" y="54135"/>
                  </a:lnTo>
                  <a:lnTo>
                    <a:pt x="40194" y="54135"/>
                  </a:lnTo>
                  <a:lnTo>
                    <a:pt x="40164" y="54043"/>
                  </a:lnTo>
                  <a:close/>
                  <a:moveTo>
                    <a:pt x="6326" y="54718"/>
                  </a:moveTo>
                  <a:lnTo>
                    <a:pt x="6510" y="54841"/>
                  </a:lnTo>
                  <a:lnTo>
                    <a:pt x="6664" y="55056"/>
                  </a:lnTo>
                  <a:lnTo>
                    <a:pt x="6602" y="55148"/>
                  </a:lnTo>
                  <a:lnTo>
                    <a:pt x="6387" y="54933"/>
                  </a:lnTo>
                  <a:close/>
                  <a:moveTo>
                    <a:pt x="6049" y="54319"/>
                  </a:moveTo>
                  <a:lnTo>
                    <a:pt x="5988" y="54104"/>
                  </a:lnTo>
                  <a:lnTo>
                    <a:pt x="6111" y="54043"/>
                  </a:lnTo>
                  <a:close/>
                  <a:moveTo>
                    <a:pt x="5128" y="53552"/>
                  </a:moveTo>
                  <a:lnTo>
                    <a:pt x="5343" y="53644"/>
                  </a:lnTo>
                  <a:lnTo>
                    <a:pt x="5343" y="53521"/>
                  </a:lnTo>
                  <a:lnTo>
                    <a:pt x="5128" y="53552"/>
                  </a:lnTo>
                  <a:close/>
                  <a:moveTo>
                    <a:pt x="3746" y="52938"/>
                  </a:moveTo>
                  <a:lnTo>
                    <a:pt x="3808" y="53152"/>
                  </a:lnTo>
                  <a:lnTo>
                    <a:pt x="3900" y="53152"/>
                  </a:lnTo>
                  <a:lnTo>
                    <a:pt x="3961" y="53367"/>
                  </a:lnTo>
                  <a:lnTo>
                    <a:pt x="4361" y="53398"/>
                  </a:lnTo>
                  <a:lnTo>
                    <a:pt x="4207" y="53490"/>
                  </a:lnTo>
                  <a:lnTo>
                    <a:pt x="3992" y="53490"/>
                  </a:lnTo>
                  <a:lnTo>
                    <a:pt x="3869" y="53674"/>
                  </a:lnTo>
                  <a:lnTo>
                    <a:pt x="3961" y="53736"/>
                  </a:lnTo>
                  <a:lnTo>
                    <a:pt x="3869" y="53951"/>
                  </a:lnTo>
                  <a:lnTo>
                    <a:pt x="3931" y="54012"/>
                  </a:lnTo>
                  <a:lnTo>
                    <a:pt x="4115" y="53920"/>
                  </a:lnTo>
                  <a:lnTo>
                    <a:pt x="4146" y="54074"/>
                  </a:lnTo>
                  <a:lnTo>
                    <a:pt x="4330" y="54074"/>
                  </a:lnTo>
                  <a:lnTo>
                    <a:pt x="4330" y="54258"/>
                  </a:lnTo>
                  <a:lnTo>
                    <a:pt x="4483" y="54350"/>
                  </a:lnTo>
                  <a:lnTo>
                    <a:pt x="4668" y="54258"/>
                  </a:lnTo>
                  <a:lnTo>
                    <a:pt x="4422" y="54504"/>
                  </a:lnTo>
                  <a:lnTo>
                    <a:pt x="4545" y="54718"/>
                  </a:lnTo>
                  <a:lnTo>
                    <a:pt x="4668" y="54688"/>
                  </a:lnTo>
                  <a:lnTo>
                    <a:pt x="4668" y="54534"/>
                  </a:lnTo>
                  <a:lnTo>
                    <a:pt x="4883" y="54473"/>
                  </a:lnTo>
                  <a:lnTo>
                    <a:pt x="4821" y="54657"/>
                  </a:lnTo>
                  <a:lnTo>
                    <a:pt x="4698" y="54780"/>
                  </a:lnTo>
                  <a:lnTo>
                    <a:pt x="4698" y="54933"/>
                  </a:lnTo>
                  <a:lnTo>
                    <a:pt x="4760" y="54903"/>
                  </a:lnTo>
                  <a:lnTo>
                    <a:pt x="4821" y="55087"/>
                  </a:lnTo>
                  <a:lnTo>
                    <a:pt x="5098" y="55056"/>
                  </a:lnTo>
                  <a:lnTo>
                    <a:pt x="5098" y="55210"/>
                  </a:lnTo>
                  <a:lnTo>
                    <a:pt x="5220" y="55210"/>
                  </a:lnTo>
                  <a:lnTo>
                    <a:pt x="5251" y="55363"/>
                  </a:lnTo>
                  <a:lnTo>
                    <a:pt x="5220" y="55517"/>
                  </a:lnTo>
                  <a:lnTo>
                    <a:pt x="5405" y="55670"/>
                  </a:lnTo>
                  <a:lnTo>
                    <a:pt x="5527" y="55578"/>
                  </a:lnTo>
                  <a:lnTo>
                    <a:pt x="5589" y="55640"/>
                  </a:lnTo>
                  <a:lnTo>
                    <a:pt x="5742" y="55640"/>
                  </a:lnTo>
                  <a:lnTo>
                    <a:pt x="5527" y="55885"/>
                  </a:lnTo>
                  <a:lnTo>
                    <a:pt x="5834" y="56223"/>
                  </a:lnTo>
                  <a:lnTo>
                    <a:pt x="5927" y="56254"/>
                  </a:lnTo>
                  <a:lnTo>
                    <a:pt x="5988" y="56346"/>
                  </a:lnTo>
                  <a:lnTo>
                    <a:pt x="6510" y="56653"/>
                  </a:lnTo>
                  <a:lnTo>
                    <a:pt x="6571" y="56592"/>
                  </a:lnTo>
                  <a:lnTo>
                    <a:pt x="6725" y="56592"/>
                  </a:lnTo>
                  <a:lnTo>
                    <a:pt x="6633" y="56162"/>
                  </a:lnTo>
                  <a:lnTo>
                    <a:pt x="6664" y="55947"/>
                  </a:lnTo>
                  <a:lnTo>
                    <a:pt x="6602" y="55824"/>
                  </a:lnTo>
                  <a:lnTo>
                    <a:pt x="6633" y="55517"/>
                  </a:lnTo>
                  <a:lnTo>
                    <a:pt x="6479" y="55302"/>
                  </a:lnTo>
                  <a:lnTo>
                    <a:pt x="6111" y="55056"/>
                  </a:lnTo>
                  <a:lnTo>
                    <a:pt x="6080" y="54596"/>
                  </a:lnTo>
                  <a:lnTo>
                    <a:pt x="5865" y="54289"/>
                  </a:lnTo>
                  <a:lnTo>
                    <a:pt x="5865" y="54012"/>
                  </a:lnTo>
                  <a:lnTo>
                    <a:pt x="5773" y="53889"/>
                  </a:lnTo>
                  <a:lnTo>
                    <a:pt x="5620" y="53889"/>
                  </a:lnTo>
                  <a:lnTo>
                    <a:pt x="5312" y="53736"/>
                  </a:lnTo>
                  <a:lnTo>
                    <a:pt x="5159" y="53736"/>
                  </a:lnTo>
                  <a:lnTo>
                    <a:pt x="4975" y="53644"/>
                  </a:lnTo>
                  <a:lnTo>
                    <a:pt x="4883" y="53521"/>
                  </a:lnTo>
                  <a:lnTo>
                    <a:pt x="4637" y="53367"/>
                  </a:lnTo>
                  <a:lnTo>
                    <a:pt x="4514" y="53214"/>
                  </a:lnTo>
                  <a:lnTo>
                    <a:pt x="4483" y="53060"/>
                  </a:lnTo>
                  <a:lnTo>
                    <a:pt x="4299" y="53060"/>
                  </a:lnTo>
                  <a:lnTo>
                    <a:pt x="4176" y="52907"/>
                  </a:lnTo>
                  <a:lnTo>
                    <a:pt x="4023" y="52845"/>
                  </a:lnTo>
                  <a:lnTo>
                    <a:pt x="3961" y="52907"/>
                  </a:lnTo>
                  <a:lnTo>
                    <a:pt x="3716" y="52907"/>
                  </a:lnTo>
                  <a:close/>
                  <a:moveTo>
                    <a:pt x="5251" y="53306"/>
                  </a:moveTo>
                  <a:lnTo>
                    <a:pt x="5343" y="53306"/>
                  </a:lnTo>
                  <a:lnTo>
                    <a:pt x="5405" y="53245"/>
                  </a:lnTo>
                  <a:lnTo>
                    <a:pt x="5497" y="53337"/>
                  </a:lnTo>
                  <a:lnTo>
                    <a:pt x="5374" y="53429"/>
                  </a:lnTo>
                  <a:lnTo>
                    <a:pt x="5220" y="53429"/>
                  </a:lnTo>
                  <a:lnTo>
                    <a:pt x="5220" y="53306"/>
                  </a:lnTo>
                  <a:close/>
                  <a:moveTo>
                    <a:pt x="5098" y="53183"/>
                  </a:moveTo>
                  <a:lnTo>
                    <a:pt x="5190" y="53060"/>
                  </a:lnTo>
                  <a:lnTo>
                    <a:pt x="5251" y="53214"/>
                  </a:lnTo>
                  <a:lnTo>
                    <a:pt x="5098" y="53214"/>
                  </a:lnTo>
                  <a:close/>
                  <a:moveTo>
                    <a:pt x="4146" y="49529"/>
                  </a:moveTo>
                  <a:lnTo>
                    <a:pt x="4146" y="49744"/>
                  </a:lnTo>
                  <a:lnTo>
                    <a:pt x="4238" y="49683"/>
                  </a:lnTo>
                  <a:close/>
                  <a:moveTo>
                    <a:pt x="4576" y="51249"/>
                  </a:moveTo>
                  <a:lnTo>
                    <a:pt x="4576" y="51126"/>
                  </a:lnTo>
                  <a:lnTo>
                    <a:pt x="4637" y="51064"/>
                  </a:lnTo>
                  <a:lnTo>
                    <a:pt x="4698" y="51126"/>
                  </a:lnTo>
                  <a:lnTo>
                    <a:pt x="4637" y="51249"/>
                  </a:lnTo>
                  <a:close/>
                  <a:moveTo>
                    <a:pt x="4545" y="51771"/>
                  </a:moveTo>
                  <a:lnTo>
                    <a:pt x="4422" y="51894"/>
                  </a:lnTo>
                  <a:lnTo>
                    <a:pt x="4422" y="52016"/>
                  </a:lnTo>
                  <a:lnTo>
                    <a:pt x="4514" y="52139"/>
                  </a:lnTo>
                  <a:lnTo>
                    <a:pt x="4545" y="51894"/>
                  </a:lnTo>
                  <a:lnTo>
                    <a:pt x="4514" y="51771"/>
                  </a:lnTo>
                  <a:close/>
                  <a:moveTo>
                    <a:pt x="4668" y="51556"/>
                  </a:moveTo>
                  <a:lnTo>
                    <a:pt x="4790" y="51372"/>
                  </a:lnTo>
                  <a:lnTo>
                    <a:pt x="4729" y="51310"/>
                  </a:lnTo>
                  <a:lnTo>
                    <a:pt x="4514" y="51402"/>
                  </a:lnTo>
                  <a:lnTo>
                    <a:pt x="4483" y="51556"/>
                  </a:lnTo>
                  <a:lnTo>
                    <a:pt x="4545" y="51556"/>
                  </a:lnTo>
                  <a:close/>
                  <a:moveTo>
                    <a:pt x="4821" y="51402"/>
                  </a:moveTo>
                  <a:lnTo>
                    <a:pt x="5036" y="51126"/>
                  </a:lnTo>
                  <a:lnTo>
                    <a:pt x="5159" y="51126"/>
                  </a:lnTo>
                  <a:lnTo>
                    <a:pt x="5282" y="50972"/>
                  </a:lnTo>
                  <a:lnTo>
                    <a:pt x="5497" y="50911"/>
                  </a:lnTo>
                  <a:lnTo>
                    <a:pt x="5466" y="51003"/>
                  </a:lnTo>
                  <a:lnTo>
                    <a:pt x="5220" y="51218"/>
                  </a:lnTo>
                  <a:lnTo>
                    <a:pt x="5098" y="51249"/>
                  </a:lnTo>
                  <a:lnTo>
                    <a:pt x="4913" y="51402"/>
                  </a:lnTo>
                  <a:lnTo>
                    <a:pt x="4821" y="51402"/>
                  </a:lnTo>
                  <a:close/>
                  <a:moveTo>
                    <a:pt x="4698" y="50512"/>
                  </a:moveTo>
                  <a:lnTo>
                    <a:pt x="4698" y="50328"/>
                  </a:lnTo>
                  <a:lnTo>
                    <a:pt x="4821" y="50174"/>
                  </a:lnTo>
                  <a:lnTo>
                    <a:pt x="4852" y="50358"/>
                  </a:lnTo>
                  <a:lnTo>
                    <a:pt x="4790" y="50420"/>
                  </a:lnTo>
                  <a:lnTo>
                    <a:pt x="4790" y="50481"/>
                  </a:lnTo>
                  <a:close/>
                  <a:moveTo>
                    <a:pt x="4361" y="50481"/>
                  </a:moveTo>
                  <a:lnTo>
                    <a:pt x="4545" y="50542"/>
                  </a:lnTo>
                  <a:lnTo>
                    <a:pt x="4606" y="50450"/>
                  </a:lnTo>
                  <a:lnTo>
                    <a:pt x="4545" y="50358"/>
                  </a:lnTo>
                  <a:close/>
                  <a:moveTo>
                    <a:pt x="4115" y="49959"/>
                  </a:moveTo>
                  <a:lnTo>
                    <a:pt x="4084" y="50266"/>
                  </a:lnTo>
                  <a:lnTo>
                    <a:pt x="4207" y="50358"/>
                  </a:lnTo>
                  <a:lnTo>
                    <a:pt x="4207" y="50481"/>
                  </a:lnTo>
                  <a:lnTo>
                    <a:pt x="4299" y="50328"/>
                  </a:lnTo>
                  <a:lnTo>
                    <a:pt x="4238" y="50143"/>
                  </a:lnTo>
                  <a:lnTo>
                    <a:pt x="4115" y="49990"/>
                  </a:lnTo>
                  <a:close/>
                  <a:moveTo>
                    <a:pt x="4238" y="49836"/>
                  </a:moveTo>
                  <a:lnTo>
                    <a:pt x="4391" y="49867"/>
                  </a:lnTo>
                  <a:lnTo>
                    <a:pt x="4330" y="49959"/>
                  </a:lnTo>
                  <a:lnTo>
                    <a:pt x="4330" y="50082"/>
                  </a:lnTo>
                  <a:lnTo>
                    <a:pt x="4453" y="50113"/>
                  </a:lnTo>
                  <a:lnTo>
                    <a:pt x="4637" y="49959"/>
                  </a:lnTo>
                  <a:lnTo>
                    <a:pt x="4545" y="50143"/>
                  </a:lnTo>
                  <a:lnTo>
                    <a:pt x="4576" y="50297"/>
                  </a:lnTo>
                  <a:lnTo>
                    <a:pt x="4729" y="50113"/>
                  </a:lnTo>
                  <a:lnTo>
                    <a:pt x="4760" y="49744"/>
                  </a:lnTo>
                  <a:lnTo>
                    <a:pt x="4576" y="49621"/>
                  </a:lnTo>
                  <a:lnTo>
                    <a:pt x="4422" y="49683"/>
                  </a:lnTo>
                  <a:lnTo>
                    <a:pt x="4238" y="49836"/>
                  </a:lnTo>
                  <a:close/>
                  <a:moveTo>
                    <a:pt x="4238" y="49437"/>
                  </a:moveTo>
                  <a:lnTo>
                    <a:pt x="4361" y="49560"/>
                  </a:lnTo>
                  <a:lnTo>
                    <a:pt x="4391" y="49468"/>
                  </a:lnTo>
                  <a:lnTo>
                    <a:pt x="4330" y="49376"/>
                  </a:lnTo>
                  <a:close/>
                  <a:moveTo>
                    <a:pt x="4545" y="49191"/>
                  </a:moveTo>
                  <a:lnTo>
                    <a:pt x="4606" y="48976"/>
                  </a:lnTo>
                  <a:lnTo>
                    <a:pt x="4790" y="48884"/>
                  </a:lnTo>
                  <a:lnTo>
                    <a:pt x="4883" y="48884"/>
                  </a:lnTo>
                  <a:lnTo>
                    <a:pt x="4821" y="49038"/>
                  </a:lnTo>
                  <a:lnTo>
                    <a:pt x="4668" y="49099"/>
                  </a:lnTo>
                  <a:lnTo>
                    <a:pt x="4545" y="49161"/>
                  </a:lnTo>
                  <a:close/>
                  <a:moveTo>
                    <a:pt x="3562" y="48700"/>
                  </a:moveTo>
                  <a:lnTo>
                    <a:pt x="3900" y="49099"/>
                  </a:lnTo>
                  <a:lnTo>
                    <a:pt x="4023" y="49314"/>
                  </a:lnTo>
                  <a:lnTo>
                    <a:pt x="3961" y="49468"/>
                  </a:lnTo>
                  <a:lnTo>
                    <a:pt x="3808" y="49406"/>
                  </a:lnTo>
                  <a:lnTo>
                    <a:pt x="3808" y="49222"/>
                  </a:lnTo>
                  <a:lnTo>
                    <a:pt x="3562" y="48946"/>
                  </a:lnTo>
                  <a:lnTo>
                    <a:pt x="3501" y="48792"/>
                  </a:lnTo>
                  <a:cubicBezTo>
                    <a:pt x="3501" y="48792"/>
                    <a:pt x="3531" y="48700"/>
                    <a:pt x="3562" y="48700"/>
                  </a:cubicBezTo>
                  <a:close/>
                  <a:moveTo>
                    <a:pt x="3869" y="48547"/>
                  </a:moveTo>
                  <a:lnTo>
                    <a:pt x="3869" y="48731"/>
                  </a:lnTo>
                  <a:lnTo>
                    <a:pt x="3992" y="48946"/>
                  </a:lnTo>
                  <a:lnTo>
                    <a:pt x="4023" y="49161"/>
                  </a:lnTo>
                  <a:lnTo>
                    <a:pt x="4176" y="49314"/>
                  </a:lnTo>
                  <a:lnTo>
                    <a:pt x="4207" y="49038"/>
                  </a:lnTo>
                  <a:lnTo>
                    <a:pt x="4053" y="48731"/>
                  </a:lnTo>
                  <a:lnTo>
                    <a:pt x="3992" y="48516"/>
                  </a:lnTo>
                  <a:lnTo>
                    <a:pt x="3900" y="48485"/>
                  </a:lnTo>
                  <a:lnTo>
                    <a:pt x="3869" y="48547"/>
                  </a:lnTo>
                  <a:close/>
                  <a:moveTo>
                    <a:pt x="3593" y="48301"/>
                  </a:moveTo>
                  <a:lnTo>
                    <a:pt x="3839" y="48301"/>
                  </a:lnTo>
                  <a:lnTo>
                    <a:pt x="3839" y="48393"/>
                  </a:lnTo>
                  <a:lnTo>
                    <a:pt x="3931" y="48393"/>
                  </a:lnTo>
                  <a:lnTo>
                    <a:pt x="4023" y="48209"/>
                  </a:lnTo>
                  <a:lnTo>
                    <a:pt x="3869" y="48086"/>
                  </a:lnTo>
                  <a:lnTo>
                    <a:pt x="3685" y="48178"/>
                  </a:lnTo>
                  <a:lnTo>
                    <a:pt x="3593" y="48301"/>
                  </a:lnTo>
                  <a:close/>
                  <a:moveTo>
                    <a:pt x="1843" y="48424"/>
                  </a:moveTo>
                  <a:lnTo>
                    <a:pt x="1812" y="48117"/>
                  </a:lnTo>
                  <a:lnTo>
                    <a:pt x="2058" y="47687"/>
                  </a:lnTo>
                  <a:lnTo>
                    <a:pt x="2334" y="47779"/>
                  </a:lnTo>
                  <a:lnTo>
                    <a:pt x="2273" y="47963"/>
                  </a:lnTo>
                  <a:lnTo>
                    <a:pt x="2365" y="47932"/>
                  </a:lnTo>
                  <a:lnTo>
                    <a:pt x="2487" y="47840"/>
                  </a:lnTo>
                  <a:lnTo>
                    <a:pt x="2610" y="47902"/>
                  </a:lnTo>
                  <a:lnTo>
                    <a:pt x="2610" y="47994"/>
                  </a:lnTo>
                  <a:lnTo>
                    <a:pt x="2610" y="48178"/>
                  </a:lnTo>
                  <a:lnTo>
                    <a:pt x="2457" y="48332"/>
                  </a:lnTo>
                  <a:lnTo>
                    <a:pt x="2150" y="48454"/>
                  </a:lnTo>
                  <a:lnTo>
                    <a:pt x="2242" y="48516"/>
                  </a:lnTo>
                  <a:lnTo>
                    <a:pt x="2273" y="48608"/>
                  </a:lnTo>
                  <a:lnTo>
                    <a:pt x="2457" y="48577"/>
                  </a:lnTo>
                  <a:lnTo>
                    <a:pt x="2549" y="48301"/>
                  </a:lnTo>
                  <a:lnTo>
                    <a:pt x="2764" y="48055"/>
                  </a:lnTo>
                  <a:lnTo>
                    <a:pt x="3009" y="47932"/>
                  </a:lnTo>
                  <a:lnTo>
                    <a:pt x="3102" y="47932"/>
                  </a:lnTo>
                  <a:lnTo>
                    <a:pt x="2795" y="48270"/>
                  </a:lnTo>
                  <a:lnTo>
                    <a:pt x="2733" y="48516"/>
                  </a:lnTo>
                  <a:lnTo>
                    <a:pt x="2580" y="48700"/>
                  </a:lnTo>
                  <a:lnTo>
                    <a:pt x="2549" y="48976"/>
                  </a:lnTo>
                  <a:lnTo>
                    <a:pt x="2365" y="49130"/>
                  </a:lnTo>
                  <a:lnTo>
                    <a:pt x="2242" y="49130"/>
                  </a:lnTo>
                  <a:lnTo>
                    <a:pt x="2119" y="49253"/>
                  </a:lnTo>
                  <a:lnTo>
                    <a:pt x="2242" y="49253"/>
                  </a:lnTo>
                  <a:lnTo>
                    <a:pt x="2334" y="49191"/>
                  </a:lnTo>
                  <a:lnTo>
                    <a:pt x="2518" y="49222"/>
                  </a:lnTo>
                  <a:lnTo>
                    <a:pt x="2518" y="49437"/>
                  </a:lnTo>
                  <a:lnTo>
                    <a:pt x="2303" y="49437"/>
                  </a:lnTo>
                  <a:lnTo>
                    <a:pt x="2211" y="49621"/>
                  </a:lnTo>
                  <a:lnTo>
                    <a:pt x="2273" y="49806"/>
                  </a:lnTo>
                  <a:lnTo>
                    <a:pt x="2242" y="50020"/>
                  </a:lnTo>
                  <a:lnTo>
                    <a:pt x="2334" y="50297"/>
                  </a:lnTo>
                  <a:lnTo>
                    <a:pt x="2365" y="50512"/>
                  </a:lnTo>
                  <a:lnTo>
                    <a:pt x="2487" y="50512"/>
                  </a:lnTo>
                  <a:lnTo>
                    <a:pt x="2549" y="50604"/>
                  </a:lnTo>
                  <a:lnTo>
                    <a:pt x="2457" y="50757"/>
                  </a:lnTo>
                  <a:lnTo>
                    <a:pt x="2273" y="50696"/>
                  </a:lnTo>
                  <a:lnTo>
                    <a:pt x="1996" y="50174"/>
                  </a:lnTo>
                  <a:lnTo>
                    <a:pt x="1996" y="49928"/>
                  </a:lnTo>
                  <a:lnTo>
                    <a:pt x="2027" y="49836"/>
                  </a:lnTo>
                  <a:lnTo>
                    <a:pt x="1843" y="49806"/>
                  </a:lnTo>
                  <a:lnTo>
                    <a:pt x="1781" y="49652"/>
                  </a:lnTo>
                  <a:lnTo>
                    <a:pt x="1873" y="49529"/>
                  </a:lnTo>
                  <a:lnTo>
                    <a:pt x="2058" y="49560"/>
                  </a:lnTo>
                  <a:lnTo>
                    <a:pt x="1904" y="49376"/>
                  </a:lnTo>
                  <a:lnTo>
                    <a:pt x="1812" y="49345"/>
                  </a:lnTo>
                  <a:lnTo>
                    <a:pt x="1904" y="49161"/>
                  </a:lnTo>
                  <a:lnTo>
                    <a:pt x="1781" y="49038"/>
                  </a:lnTo>
                  <a:lnTo>
                    <a:pt x="1781" y="48946"/>
                  </a:lnTo>
                  <a:lnTo>
                    <a:pt x="1935" y="48946"/>
                  </a:lnTo>
                  <a:lnTo>
                    <a:pt x="1996" y="48976"/>
                  </a:lnTo>
                  <a:lnTo>
                    <a:pt x="1996" y="48884"/>
                  </a:lnTo>
                  <a:lnTo>
                    <a:pt x="1904" y="48731"/>
                  </a:lnTo>
                  <a:lnTo>
                    <a:pt x="1751" y="48700"/>
                  </a:lnTo>
                  <a:lnTo>
                    <a:pt x="1751" y="48547"/>
                  </a:lnTo>
                  <a:lnTo>
                    <a:pt x="1843" y="48393"/>
                  </a:lnTo>
                  <a:close/>
                  <a:moveTo>
                    <a:pt x="3839" y="47564"/>
                  </a:moveTo>
                  <a:lnTo>
                    <a:pt x="3808" y="47380"/>
                  </a:lnTo>
                  <a:lnTo>
                    <a:pt x="3931" y="47318"/>
                  </a:lnTo>
                  <a:lnTo>
                    <a:pt x="3931" y="47472"/>
                  </a:lnTo>
                  <a:lnTo>
                    <a:pt x="3839" y="47564"/>
                  </a:lnTo>
                  <a:close/>
                  <a:moveTo>
                    <a:pt x="20665" y="22355"/>
                  </a:moveTo>
                  <a:lnTo>
                    <a:pt x="20758" y="22447"/>
                  </a:lnTo>
                  <a:lnTo>
                    <a:pt x="20850" y="22416"/>
                  </a:lnTo>
                  <a:lnTo>
                    <a:pt x="20850" y="22324"/>
                  </a:lnTo>
                  <a:lnTo>
                    <a:pt x="20911" y="22293"/>
                  </a:lnTo>
                  <a:lnTo>
                    <a:pt x="20727" y="22293"/>
                  </a:lnTo>
                  <a:lnTo>
                    <a:pt x="20665" y="22385"/>
                  </a:lnTo>
                  <a:close/>
                  <a:moveTo>
                    <a:pt x="19069" y="20758"/>
                  </a:moveTo>
                  <a:lnTo>
                    <a:pt x="19192" y="20819"/>
                  </a:lnTo>
                  <a:lnTo>
                    <a:pt x="19345" y="20727"/>
                  </a:lnTo>
                  <a:lnTo>
                    <a:pt x="19345" y="20543"/>
                  </a:lnTo>
                  <a:lnTo>
                    <a:pt x="19161" y="20635"/>
                  </a:lnTo>
                  <a:lnTo>
                    <a:pt x="19099" y="20758"/>
                  </a:lnTo>
                  <a:close/>
                  <a:moveTo>
                    <a:pt x="13265" y="21249"/>
                  </a:moveTo>
                  <a:lnTo>
                    <a:pt x="13357" y="21311"/>
                  </a:lnTo>
                  <a:lnTo>
                    <a:pt x="13419" y="21188"/>
                  </a:lnTo>
                  <a:lnTo>
                    <a:pt x="13357" y="21157"/>
                  </a:lnTo>
                  <a:cubicBezTo>
                    <a:pt x="13357" y="21157"/>
                    <a:pt x="13265" y="21280"/>
                    <a:pt x="13265" y="21249"/>
                  </a:cubicBezTo>
                  <a:close/>
                  <a:moveTo>
                    <a:pt x="13235" y="21556"/>
                  </a:moveTo>
                  <a:lnTo>
                    <a:pt x="13204" y="21464"/>
                  </a:lnTo>
                  <a:lnTo>
                    <a:pt x="13265" y="21433"/>
                  </a:lnTo>
                  <a:lnTo>
                    <a:pt x="13327" y="21495"/>
                  </a:lnTo>
                  <a:close/>
                  <a:moveTo>
                    <a:pt x="12928" y="22047"/>
                  </a:moveTo>
                  <a:lnTo>
                    <a:pt x="12928" y="22293"/>
                  </a:lnTo>
                  <a:lnTo>
                    <a:pt x="12835" y="22447"/>
                  </a:lnTo>
                  <a:lnTo>
                    <a:pt x="12866" y="22600"/>
                  </a:lnTo>
                  <a:lnTo>
                    <a:pt x="13020" y="22600"/>
                  </a:lnTo>
                  <a:lnTo>
                    <a:pt x="13142" y="22508"/>
                  </a:lnTo>
                  <a:lnTo>
                    <a:pt x="13296" y="22508"/>
                  </a:lnTo>
                  <a:lnTo>
                    <a:pt x="13849" y="22047"/>
                  </a:lnTo>
                  <a:lnTo>
                    <a:pt x="14094" y="21894"/>
                  </a:lnTo>
                  <a:lnTo>
                    <a:pt x="14186" y="21710"/>
                  </a:lnTo>
                  <a:lnTo>
                    <a:pt x="14094" y="21771"/>
                  </a:lnTo>
                  <a:lnTo>
                    <a:pt x="14002" y="21679"/>
                  </a:lnTo>
                  <a:lnTo>
                    <a:pt x="13972" y="21403"/>
                  </a:lnTo>
                  <a:lnTo>
                    <a:pt x="13849" y="21403"/>
                  </a:lnTo>
                  <a:lnTo>
                    <a:pt x="13787" y="21618"/>
                  </a:lnTo>
                  <a:lnTo>
                    <a:pt x="13634" y="21679"/>
                  </a:lnTo>
                  <a:lnTo>
                    <a:pt x="13664" y="21802"/>
                  </a:lnTo>
                  <a:lnTo>
                    <a:pt x="13542" y="21802"/>
                  </a:lnTo>
                  <a:lnTo>
                    <a:pt x="13480" y="21863"/>
                  </a:lnTo>
                  <a:lnTo>
                    <a:pt x="13419" y="22017"/>
                  </a:lnTo>
                  <a:lnTo>
                    <a:pt x="13327" y="21863"/>
                  </a:lnTo>
                  <a:lnTo>
                    <a:pt x="13388" y="21771"/>
                  </a:lnTo>
                  <a:lnTo>
                    <a:pt x="13296" y="21679"/>
                  </a:lnTo>
                  <a:lnTo>
                    <a:pt x="13204" y="21802"/>
                  </a:lnTo>
                  <a:lnTo>
                    <a:pt x="13142" y="21771"/>
                  </a:lnTo>
                  <a:lnTo>
                    <a:pt x="13050" y="21955"/>
                  </a:lnTo>
                  <a:lnTo>
                    <a:pt x="12958" y="22047"/>
                  </a:lnTo>
                  <a:close/>
                  <a:moveTo>
                    <a:pt x="12344" y="22569"/>
                  </a:moveTo>
                  <a:lnTo>
                    <a:pt x="12406" y="22416"/>
                  </a:lnTo>
                  <a:lnTo>
                    <a:pt x="12406" y="22078"/>
                  </a:lnTo>
                  <a:lnTo>
                    <a:pt x="12221" y="22232"/>
                  </a:lnTo>
                  <a:lnTo>
                    <a:pt x="12191" y="22385"/>
                  </a:lnTo>
                  <a:lnTo>
                    <a:pt x="12129" y="22447"/>
                  </a:lnTo>
                  <a:lnTo>
                    <a:pt x="12191" y="22477"/>
                  </a:lnTo>
                  <a:cubicBezTo>
                    <a:pt x="12191" y="22477"/>
                    <a:pt x="12313" y="22539"/>
                    <a:pt x="12344" y="22569"/>
                  </a:cubicBezTo>
                  <a:close/>
                  <a:moveTo>
                    <a:pt x="12375" y="22662"/>
                  </a:moveTo>
                  <a:lnTo>
                    <a:pt x="12498" y="22600"/>
                  </a:lnTo>
                  <a:lnTo>
                    <a:pt x="12528" y="22508"/>
                  </a:lnTo>
                  <a:lnTo>
                    <a:pt x="12467" y="22324"/>
                  </a:lnTo>
                  <a:lnTo>
                    <a:pt x="12467" y="22017"/>
                  </a:lnTo>
                  <a:lnTo>
                    <a:pt x="12559" y="21925"/>
                  </a:lnTo>
                  <a:lnTo>
                    <a:pt x="12651" y="21986"/>
                  </a:lnTo>
                  <a:lnTo>
                    <a:pt x="12651" y="21863"/>
                  </a:lnTo>
                  <a:lnTo>
                    <a:pt x="12743" y="21833"/>
                  </a:lnTo>
                  <a:lnTo>
                    <a:pt x="12835" y="22017"/>
                  </a:lnTo>
                  <a:lnTo>
                    <a:pt x="12805" y="22385"/>
                  </a:lnTo>
                  <a:lnTo>
                    <a:pt x="12713" y="22508"/>
                  </a:lnTo>
                  <a:lnTo>
                    <a:pt x="12774" y="22631"/>
                  </a:lnTo>
                  <a:lnTo>
                    <a:pt x="12559" y="22754"/>
                  </a:lnTo>
                  <a:lnTo>
                    <a:pt x="12375" y="22662"/>
                  </a:lnTo>
                  <a:close/>
                  <a:moveTo>
                    <a:pt x="12620" y="23521"/>
                  </a:moveTo>
                  <a:lnTo>
                    <a:pt x="12713" y="23368"/>
                  </a:lnTo>
                  <a:lnTo>
                    <a:pt x="12620" y="23091"/>
                  </a:lnTo>
                  <a:lnTo>
                    <a:pt x="12620" y="22846"/>
                  </a:lnTo>
                  <a:lnTo>
                    <a:pt x="12436" y="22846"/>
                  </a:lnTo>
                  <a:lnTo>
                    <a:pt x="12221" y="22631"/>
                  </a:lnTo>
                  <a:lnTo>
                    <a:pt x="12129" y="22631"/>
                  </a:lnTo>
                  <a:lnTo>
                    <a:pt x="12129" y="22754"/>
                  </a:lnTo>
                  <a:lnTo>
                    <a:pt x="12436" y="22999"/>
                  </a:lnTo>
                  <a:lnTo>
                    <a:pt x="12221" y="22969"/>
                  </a:lnTo>
                  <a:lnTo>
                    <a:pt x="12221" y="23061"/>
                  </a:lnTo>
                  <a:lnTo>
                    <a:pt x="12406" y="23214"/>
                  </a:lnTo>
                  <a:lnTo>
                    <a:pt x="12620" y="23491"/>
                  </a:lnTo>
                  <a:close/>
                  <a:moveTo>
                    <a:pt x="10778" y="20512"/>
                  </a:moveTo>
                  <a:lnTo>
                    <a:pt x="10901" y="20696"/>
                  </a:lnTo>
                  <a:lnTo>
                    <a:pt x="11024" y="20666"/>
                  </a:lnTo>
                  <a:lnTo>
                    <a:pt x="11177" y="20758"/>
                  </a:lnTo>
                  <a:lnTo>
                    <a:pt x="11239" y="20727"/>
                  </a:lnTo>
                  <a:lnTo>
                    <a:pt x="11054" y="20481"/>
                  </a:lnTo>
                  <a:lnTo>
                    <a:pt x="10901" y="20420"/>
                  </a:lnTo>
                  <a:close/>
                  <a:moveTo>
                    <a:pt x="7339" y="55824"/>
                  </a:moveTo>
                  <a:lnTo>
                    <a:pt x="7339" y="55824"/>
                  </a:lnTo>
                  <a:lnTo>
                    <a:pt x="7216" y="55793"/>
                  </a:lnTo>
                  <a:lnTo>
                    <a:pt x="7155" y="55517"/>
                  </a:lnTo>
                  <a:lnTo>
                    <a:pt x="7308" y="55179"/>
                  </a:lnTo>
                  <a:lnTo>
                    <a:pt x="7370" y="54995"/>
                  </a:lnTo>
                  <a:lnTo>
                    <a:pt x="7247" y="55087"/>
                  </a:lnTo>
                  <a:lnTo>
                    <a:pt x="7063" y="55148"/>
                  </a:lnTo>
                  <a:lnTo>
                    <a:pt x="6848" y="55240"/>
                  </a:lnTo>
                  <a:lnTo>
                    <a:pt x="6725" y="55056"/>
                  </a:lnTo>
                  <a:lnTo>
                    <a:pt x="6725" y="54872"/>
                  </a:lnTo>
                  <a:lnTo>
                    <a:pt x="6786" y="54872"/>
                  </a:lnTo>
                  <a:lnTo>
                    <a:pt x="6848" y="55026"/>
                  </a:lnTo>
                  <a:lnTo>
                    <a:pt x="6940" y="55026"/>
                  </a:lnTo>
                  <a:lnTo>
                    <a:pt x="6940" y="54903"/>
                  </a:lnTo>
                  <a:lnTo>
                    <a:pt x="6848" y="54780"/>
                  </a:lnTo>
                  <a:lnTo>
                    <a:pt x="6817" y="54657"/>
                  </a:lnTo>
                  <a:lnTo>
                    <a:pt x="6694" y="54657"/>
                  </a:lnTo>
                  <a:lnTo>
                    <a:pt x="6602" y="54718"/>
                  </a:lnTo>
                  <a:lnTo>
                    <a:pt x="6418" y="54626"/>
                  </a:lnTo>
                  <a:lnTo>
                    <a:pt x="6295" y="54411"/>
                  </a:lnTo>
                  <a:lnTo>
                    <a:pt x="6295" y="54350"/>
                  </a:lnTo>
                  <a:lnTo>
                    <a:pt x="6510" y="54196"/>
                  </a:lnTo>
                  <a:lnTo>
                    <a:pt x="6602" y="54012"/>
                  </a:lnTo>
                  <a:lnTo>
                    <a:pt x="6694" y="53889"/>
                  </a:lnTo>
                  <a:lnTo>
                    <a:pt x="6664" y="53859"/>
                  </a:lnTo>
                  <a:lnTo>
                    <a:pt x="6510" y="53889"/>
                  </a:lnTo>
                  <a:lnTo>
                    <a:pt x="6326" y="53889"/>
                  </a:lnTo>
                  <a:lnTo>
                    <a:pt x="6295" y="53828"/>
                  </a:lnTo>
                  <a:lnTo>
                    <a:pt x="6387" y="53705"/>
                  </a:lnTo>
                  <a:lnTo>
                    <a:pt x="6541" y="53490"/>
                  </a:lnTo>
                  <a:lnTo>
                    <a:pt x="6541" y="53245"/>
                  </a:lnTo>
                  <a:lnTo>
                    <a:pt x="6602" y="53152"/>
                  </a:lnTo>
                  <a:lnTo>
                    <a:pt x="6602" y="53091"/>
                  </a:lnTo>
                  <a:lnTo>
                    <a:pt x="6510" y="53122"/>
                  </a:lnTo>
                  <a:lnTo>
                    <a:pt x="6449" y="53245"/>
                  </a:lnTo>
                  <a:lnTo>
                    <a:pt x="6418" y="53552"/>
                  </a:lnTo>
                  <a:lnTo>
                    <a:pt x="6234" y="53797"/>
                  </a:lnTo>
                  <a:lnTo>
                    <a:pt x="6142" y="53828"/>
                  </a:lnTo>
                  <a:lnTo>
                    <a:pt x="6049" y="53736"/>
                  </a:lnTo>
                  <a:lnTo>
                    <a:pt x="5957" y="53705"/>
                  </a:lnTo>
                  <a:lnTo>
                    <a:pt x="5957" y="53644"/>
                  </a:lnTo>
                  <a:lnTo>
                    <a:pt x="6019" y="53552"/>
                  </a:lnTo>
                  <a:lnTo>
                    <a:pt x="6019" y="53490"/>
                  </a:lnTo>
                  <a:lnTo>
                    <a:pt x="5865" y="53552"/>
                  </a:lnTo>
                  <a:lnTo>
                    <a:pt x="5804" y="53674"/>
                  </a:lnTo>
                  <a:lnTo>
                    <a:pt x="5742" y="53674"/>
                  </a:lnTo>
                  <a:lnTo>
                    <a:pt x="5712" y="53582"/>
                  </a:lnTo>
                  <a:lnTo>
                    <a:pt x="5620" y="53582"/>
                  </a:lnTo>
                  <a:lnTo>
                    <a:pt x="5527" y="53674"/>
                  </a:lnTo>
                  <a:lnTo>
                    <a:pt x="5405" y="53613"/>
                  </a:lnTo>
                  <a:lnTo>
                    <a:pt x="5405" y="53552"/>
                  </a:lnTo>
                  <a:lnTo>
                    <a:pt x="5527" y="53398"/>
                  </a:lnTo>
                  <a:lnTo>
                    <a:pt x="5681" y="53398"/>
                  </a:lnTo>
                  <a:lnTo>
                    <a:pt x="5865" y="53367"/>
                  </a:lnTo>
                  <a:lnTo>
                    <a:pt x="6080" y="53214"/>
                  </a:lnTo>
                  <a:lnTo>
                    <a:pt x="6142" y="53060"/>
                  </a:lnTo>
                  <a:lnTo>
                    <a:pt x="6142" y="52876"/>
                  </a:lnTo>
                  <a:lnTo>
                    <a:pt x="6142" y="53030"/>
                  </a:lnTo>
                  <a:lnTo>
                    <a:pt x="5988" y="53122"/>
                  </a:lnTo>
                  <a:lnTo>
                    <a:pt x="5896" y="53306"/>
                  </a:lnTo>
                  <a:lnTo>
                    <a:pt x="5804" y="53367"/>
                  </a:lnTo>
                  <a:lnTo>
                    <a:pt x="5558" y="53275"/>
                  </a:lnTo>
                  <a:lnTo>
                    <a:pt x="5527" y="53152"/>
                  </a:lnTo>
                  <a:lnTo>
                    <a:pt x="5374" y="53152"/>
                  </a:lnTo>
                  <a:lnTo>
                    <a:pt x="5374" y="53091"/>
                  </a:lnTo>
                  <a:lnTo>
                    <a:pt x="5497" y="53030"/>
                  </a:lnTo>
                  <a:lnTo>
                    <a:pt x="5435" y="52999"/>
                  </a:lnTo>
                  <a:lnTo>
                    <a:pt x="5220" y="53030"/>
                  </a:lnTo>
                  <a:lnTo>
                    <a:pt x="5098" y="52968"/>
                  </a:lnTo>
                  <a:lnTo>
                    <a:pt x="4975" y="52968"/>
                  </a:lnTo>
                  <a:lnTo>
                    <a:pt x="4944" y="53091"/>
                  </a:lnTo>
                  <a:lnTo>
                    <a:pt x="4760" y="52938"/>
                  </a:lnTo>
                  <a:lnTo>
                    <a:pt x="4698" y="52784"/>
                  </a:lnTo>
                  <a:lnTo>
                    <a:pt x="4729" y="52723"/>
                  </a:lnTo>
                  <a:lnTo>
                    <a:pt x="4852" y="52815"/>
                  </a:lnTo>
                  <a:lnTo>
                    <a:pt x="5036" y="52845"/>
                  </a:lnTo>
                  <a:lnTo>
                    <a:pt x="5220" y="52815"/>
                  </a:lnTo>
                  <a:lnTo>
                    <a:pt x="5220" y="52723"/>
                  </a:lnTo>
                  <a:lnTo>
                    <a:pt x="5128" y="52723"/>
                  </a:lnTo>
                  <a:lnTo>
                    <a:pt x="4913" y="52723"/>
                  </a:lnTo>
                  <a:lnTo>
                    <a:pt x="4852" y="52692"/>
                  </a:lnTo>
                  <a:lnTo>
                    <a:pt x="4883" y="52661"/>
                  </a:lnTo>
                  <a:lnTo>
                    <a:pt x="5036" y="52692"/>
                  </a:lnTo>
                  <a:lnTo>
                    <a:pt x="5190" y="52661"/>
                  </a:lnTo>
                  <a:lnTo>
                    <a:pt x="5220" y="52569"/>
                  </a:lnTo>
                  <a:lnTo>
                    <a:pt x="5005" y="52569"/>
                  </a:lnTo>
                  <a:lnTo>
                    <a:pt x="4913" y="52508"/>
                  </a:lnTo>
                  <a:lnTo>
                    <a:pt x="4729" y="52569"/>
                  </a:lnTo>
                  <a:lnTo>
                    <a:pt x="4606" y="52569"/>
                  </a:lnTo>
                  <a:lnTo>
                    <a:pt x="4545" y="52477"/>
                  </a:lnTo>
                  <a:lnTo>
                    <a:pt x="4576" y="52354"/>
                  </a:lnTo>
                  <a:lnTo>
                    <a:pt x="4729" y="52323"/>
                  </a:lnTo>
                  <a:lnTo>
                    <a:pt x="4821" y="52385"/>
                  </a:lnTo>
                  <a:lnTo>
                    <a:pt x="4975" y="52385"/>
                  </a:lnTo>
                  <a:lnTo>
                    <a:pt x="5067" y="52293"/>
                  </a:lnTo>
                  <a:lnTo>
                    <a:pt x="4975" y="52293"/>
                  </a:lnTo>
                  <a:lnTo>
                    <a:pt x="4852" y="52231"/>
                  </a:lnTo>
                  <a:lnTo>
                    <a:pt x="4637" y="52231"/>
                  </a:lnTo>
                  <a:lnTo>
                    <a:pt x="4668" y="52170"/>
                  </a:lnTo>
                  <a:lnTo>
                    <a:pt x="4913" y="52108"/>
                  </a:lnTo>
                  <a:lnTo>
                    <a:pt x="4975" y="52139"/>
                  </a:lnTo>
                  <a:lnTo>
                    <a:pt x="5098" y="52108"/>
                  </a:lnTo>
                  <a:lnTo>
                    <a:pt x="5067" y="52047"/>
                  </a:lnTo>
                  <a:lnTo>
                    <a:pt x="5067" y="51955"/>
                  </a:lnTo>
                  <a:lnTo>
                    <a:pt x="5159" y="51863"/>
                  </a:lnTo>
                  <a:lnTo>
                    <a:pt x="5374" y="51863"/>
                  </a:lnTo>
                  <a:lnTo>
                    <a:pt x="5497" y="51894"/>
                  </a:lnTo>
                  <a:lnTo>
                    <a:pt x="5558" y="51863"/>
                  </a:lnTo>
                  <a:lnTo>
                    <a:pt x="5312" y="51801"/>
                  </a:lnTo>
                  <a:lnTo>
                    <a:pt x="5220" y="51740"/>
                  </a:lnTo>
                  <a:lnTo>
                    <a:pt x="5159" y="51709"/>
                  </a:lnTo>
                  <a:lnTo>
                    <a:pt x="5067" y="51832"/>
                  </a:lnTo>
                  <a:lnTo>
                    <a:pt x="4913" y="51894"/>
                  </a:lnTo>
                  <a:lnTo>
                    <a:pt x="4790" y="51986"/>
                  </a:lnTo>
                  <a:lnTo>
                    <a:pt x="4760" y="51924"/>
                  </a:lnTo>
                  <a:lnTo>
                    <a:pt x="4760" y="51832"/>
                  </a:lnTo>
                  <a:lnTo>
                    <a:pt x="4729" y="51709"/>
                  </a:lnTo>
                  <a:lnTo>
                    <a:pt x="4790" y="51556"/>
                  </a:lnTo>
                  <a:lnTo>
                    <a:pt x="5005" y="51464"/>
                  </a:lnTo>
                  <a:lnTo>
                    <a:pt x="5067" y="51341"/>
                  </a:lnTo>
                  <a:lnTo>
                    <a:pt x="5466" y="51064"/>
                  </a:lnTo>
                  <a:lnTo>
                    <a:pt x="5589" y="51003"/>
                  </a:lnTo>
                  <a:lnTo>
                    <a:pt x="5650" y="51126"/>
                  </a:lnTo>
                  <a:lnTo>
                    <a:pt x="5650" y="51341"/>
                  </a:lnTo>
                  <a:lnTo>
                    <a:pt x="5742" y="51464"/>
                  </a:lnTo>
                  <a:lnTo>
                    <a:pt x="5804" y="51433"/>
                  </a:lnTo>
                  <a:lnTo>
                    <a:pt x="5742" y="51218"/>
                  </a:lnTo>
                  <a:lnTo>
                    <a:pt x="5742" y="51003"/>
                  </a:lnTo>
                  <a:lnTo>
                    <a:pt x="5896" y="50911"/>
                  </a:lnTo>
                  <a:lnTo>
                    <a:pt x="6111" y="50911"/>
                  </a:lnTo>
                  <a:lnTo>
                    <a:pt x="5957" y="50880"/>
                  </a:lnTo>
                  <a:lnTo>
                    <a:pt x="5773" y="50880"/>
                  </a:lnTo>
                  <a:lnTo>
                    <a:pt x="5650" y="50911"/>
                  </a:lnTo>
                  <a:lnTo>
                    <a:pt x="5589" y="50819"/>
                  </a:lnTo>
                  <a:lnTo>
                    <a:pt x="5620" y="50727"/>
                  </a:lnTo>
                  <a:lnTo>
                    <a:pt x="5804" y="50635"/>
                  </a:lnTo>
                  <a:lnTo>
                    <a:pt x="5957" y="50542"/>
                  </a:lnTo>
                  <a:lnTo>
                    <a:pt x="6080" y="50328"/>
                  </a:lnTo>
                  <a:lnTo>
                    <a:pt x="6049" y="50205"/>
                  </a:lnTo>
                  <a:lnTo>
                    <a:pt x="5988" y="50235"/>
                  </a:lnTo>
                  <a:lnTo>
                    <a:pt x="5957" y="50358"/>
                  </a:lnTo>
                  <a:lnTo>
                    <a:pt x="5804" y="50512"/>
                  </a:lnTo>
                  <a:lnTo>
                    <a:pt x="5650" y="50512"/>
                  </a:lnTo>
                  <a:lnTo>
                    <a:pt x="5497" y="50696"/>
                  </a:lnTo>
                  <a:lnTo>
                    <a:pt x="5251" y="50880"/>
                  </a:lnTo>
                  <a:lnTo>
                    <a:pt x="5036" y="50972"/>
                  </a:lnTo>
                  <a:lnTo>
                    <a:pt x="4913" y="50819"/>
                  </a:lnTo>
                  <a:lnTo>
                    <a:pt x="4944" y="50727"/>
                  </a:lnTo>
                  <a:lnTo>
                    <a:pt x="5067" y="50696"/>
                  </a:lnTo>
                  <a:lnTo>
                    <a:pt x="4944" y="50665"/>
                  </a:lnTo>
                  <a:lnTo>
                    <a:pt x="4729" y="50757"/>
                  </a:lnTo>
                  <a:lnTo>
                    <a:pt x="4637" y="50696"/>
                  </a:lnTo>
                  <a:lnTo>
                    <a:pt x="4668" y="50604"/>
                  </a:lnTo>
                  <a:lnTo>
                    <a:pt x="4883" y="50481"/>
                  </a:lnTo>
                  <a:lnTo>
                    <a:pt x="5005" y="50389"/>
                  </a:lnTo>
                  <a:lnTo>
                    <a:pt x="5159" y="50420"/>
                  </a:lnTo>
                  <a:lnTo>
                    <a:pt x="5220" y="50358"/>
                  </a:lnTo>
                  <a:lnTo>
                    <a:pt x="5220" y="50297"/>
                  </a:lnTo>
                  <a:lnTo>
                    <a:pt x="5098" y="50205"/>
                  </a:lnTo>
                  <a:lnTo>
                    <a:pt x="5128" y="50143"/>
                  </a:lnTo>
                  <a:lnTo>
                    <a:pt x="5220" y="50082"/>
                  </a:lnTo>
                  <a:lnTo>
                    <a:pt x="5159" y="50020"/>
                  </a:lnTo>
                  <a:lnTo>
                    <a:pt x="5036" y="50082"/>
                  </a:lnTo>
                  <a:lnTo>
                    <a:pt x="4944" y="50082"/>
                  </a:lnTo>
                  <a:lnTo>
                    <a:pt x="4883" y="49959"/>
                  </a:lnTo>
                  <a:lnTo>
                    <a:pt x="4852" y="49591"/>
                  </a:lnTo>
                  <a:lnTo>
                    <a:pt x="4790" y="49498"/>
                  </a:lnTo>
                  <a:lnTo>
                    <a:pt x="4790" y="49376"/>
                  </a:lnTo>
                  <a:lnTo>
                    <a:pt x="4852" y="49253"/>
                  </a:lnTo>
                  <a:lnTo>
                    <a:pt x="5067" y="49253"/>
                  </a:lnTo>
                  <a:lnTo>
                    <a:pt x="5220" y="49314"/>
                  </a:lnTo>
                  <a:lnTo>
                    <a:pt x="5405" y="49314"/>
                  </a:lnTo>
                  <a:lnTo>
                    <a:pt x="5589" y="49406"/>
                  </a:lnTo>
                  <a:lnTo>
                    <a:pt x="5527" y="49314"/>
                  </a:lnTo>
                  <a:lnTo>
                    <a:pt x="5405" y="49284"/>
                  </a:lnTo>
                  <a:lnTo>
                    <a:pt x="5251" y="49284"/>
                  </a:lnTo>
                  <a:lnTo>
                    <a:pt x="5128" y="49161"/>
                  </a:lnTo>
                  <a:lnTo>
                    <a:pt x="5005" y="49038"/>
                  </a:lnTo>
                  <a:lnTo>
                    <a:pt x="5005" y="48976"/>
                  </a:lnTo>
                  <a:lnTo>
                    <a:pt x="5098" y="48792"/>
                  </a:lnTo>
                  <a:lnTo>
                    <a:pt x="5190" y="48762"/>
                  </a:lnTo>
                  <a:lnTo>
                    <a:pt x="5251" y="48608"/>
                  </a:lnTo>
                  <a:lnTo>
                    <a:pt x="5251" y="48454"/>
                  </a:lnTo>
                  <a:lnTo>
                    <a:pt x="5190" y="48454"/>
                  </a:lnTo>
                  <a:lnTo>
                    <a:pt x="5036" y="48639"/>
                  </a:lnTo>
                  <a:lnTo>
                    <a:pt x="4913" y="48731"/>
                  </a:lnTo>
                  <a:lnTo>
                    <a:pt x="4668" y="48823"/>
                  </a:lnTo>
                  <a:lnTo>
                    <a:pt x="4545" y="48946"/>
                  </a:lnTo>
                  <a:lnTo>
                    <a:pt x="4514" y="49069"/>
                  </a:lnTo>
                  <a:lnTo>
                    <a:pt x="4391" y="49038"/>
                  </a:lnTo>
                  <a:lnTo>
                    <a:pt x="4299" y="48823"/>
                  </a:lnTo>
                  <a:lnTo>
                    <a:pt x="4207" y="48577"/>
                  </a:lnTo>
                  <a:lnTo>
                    <a:pt x="4238" y="48147"/>
                  </a:lnTo>
                  <a:lnTo>
                    <a:pt x="4299" y="47871"/>
                  </a:lnTo>
                  <a:lnTo>
                    <a:pt x="4299" y="47779"/>
                  </a:lnTo>
                  <a:lnTo>
                    <a:pt x="4146" y="47779"/>
                  </a:lnTo>
                  <a:lnTo>
                    <a:pt x="4146" y="47533"/>
                  </a:lnTo>
                  <a:lnTo>
                    <a:pt x="4268" y="47472"/>
                  </a:lnTo>
                  <a:lnTo>
                    <a:pt x="4330" y="47533"/>
                  </a:lnTo>
                  <a:lnTo>
                    <a:pt x="4422" y="47564"/>
                  </a:lnTo>
                  <a:lnTo>
                    <a:pt x="4391" y="47410"/>
                  </a:lnTo>
                  <a:lnTo>
                    <a:pt x="4545" y="47257"/>
                  </a:lnTo>
                  <a:lnTo>
                    <a:pt x="4637" y="47042"/>
                  </a:lnTo>
                  <a:lnTo>
                    <a:pt x="4760" y="47011"/>
                  </a:lnTo>
                  <a:lnTo>
                    <a:pt x="4944" y="47042"/>
                  </a:lnTo>
                  <a:lnTo>
                    <a:pt x="5036" y="46981"/>
                  </a:lnTo>
                  <a:lnTo>
                    <a:pt x="4944" y="46981"/>
                  </a:lnTo>
                  <a:lnTo>
                    <a:pt x="4944" y="46919"/>
                  </a:lnTo>
                  <a:lnTo>
                    <a:pt x="5159" y="46674"/>
                  </a:lnTo>
                  <a:lnTo>
                    <a:pt x="5251" y="46520"/>
                  </a:lnTo>
                  <a:lnTo>
                    <a:pt x="5466" y="46397"/>
                  </a:lnTo>
                  <a:lnTo>
                    <a:pt x="5466" y="46305"/>
                  </a:lnTo>
                  <a:lnTo>
                    <a:pt x="5374" y="46274"/>
                  </a:lnTo>
                  <a:lnTo>
                    <a:pt x="5343" y="46213"/>
                  </a:lnTo>
                  <a:lnTo>
                    <a:pt x="5128" y="46366"/>
                  </a:lnTo>
                  <a:lnTo>
                    <a:pt x="5098" y="46551"/>
                  </a:lnTo>
                  <a:lnTo>
                    <a:pt x="4821" y="46858"/>
                  </a:lnTo>
                  <a:lnTo>
                    <a:pt x="4790" y="46858"/>
                  </a:lnTo>
                  <a:lnTo>
                    <a:pt x="4790" y="46735"/>
                  </a:lnTo>
                  <a:lnTo>
                    <a:pt x="4944" y="46520"/>
                  </a:lnTo>
                  <a:lnTo>
                    <a:pt x="4975" y="46244"/>
                  </a:lnTo>
                  <a:lnTo>
                    <a:pt x="5190" y="45844"/>
                  </a:lnTo>
                  <a:lnTo>
                    <a:pt x="5282" y="45691"/>
                  </a:lnTo>
                  <a:lnTo>
                    <a:pt x="5220" y="45660"/>
                  </a:lnTo>
                  <a:lnTo>
                    <a:pt x="5220" y="45599"/>
                  </a:lnTo>
                  <a:lnTo>
                    <a:pt x="5220" y="45476"/>
                  </a:lnTo>
                  <a:lnTo>
                    <a:pt x="5282" y="45445"/>
                  </a:lnTo>
                  <a:lnTo>
                    <a:pt x="5282" y="45384"/>
                  </a:lnTo>
                  <a:lnTo>
                    <a:pt x="5312" y="45292"/>
                  </a:lnTo>
                  <a:lnTo>
                    <a:pt x="5282" y="45230"/>
                  </a:lnTo>
                  <a:lnTo>
                    <a:pt x="5190" y="45169"/>
                  </a:lnTo>
                  <a:lnTo>
                    <a:pt x="5190" y="45015"/>
                  </a:lnTo>
                  <a:lnTo>
                    <a:pt x="5098" y="44862"/>
                  </a:lnTo>
                  <a:lnTo>
                    <a:pt x="4944" y="44739"/>
                  </a:lnTo>
                  <a:lnTo>
                    <a:pt x="4821" y="44647"/>
                  </a:lnTo>
                  <a:lnTo>
                    <a:pt x="4790" y="44524"/>
                  </a:lnTo>
                  <a:lnTo>
                    <a:pt x="4637" y="44340"/>
                  </a:lnTo>
                  <a:lnTo>
                    <a:pt x="4514" y="44278"/>
                  </a:lnTo>
                  <a:lnTo>
                    <a:pt x="4391" y="44278"/>
                  </a:lnTo>
                  <a:lnTo>
                    <a:pt x="4391" y="44217"/>
                  </a:lnTo>
                  <a:lnTo>
                    <a:pt x="4422" y="44125"/>
                  </a:lnTo>
                  <a:lnTo>
                    <a:pt x="4422" y="44033"/>
                  </a:lnTo>
                  <a:lnTo>
                    <a:pt x="4330" y="43941"/>
                  </a:lnTo>
                  <a:lnTo>
                    <a:pt x="4299" y="43849"/>
                  </a:lnTo>
                  <a:lnTo>
                    <a:pt x="4391" y="43787"/>
                  </a:lnTo>
                  <a:lnTo>
                    <a:pt x="4453" y="43756"/>
                  </a:lnTo>
                  <a:lnTo>
                    <a:pt x="4453" y="43695"/>
                  </a:lnTo>
                  <a:lnTo>
                    <a:pt x="4361" y="43634"/>
                  </a:lnTo>
                  <a:lnTo>
                    <a:pt x="4207" y="43634"/>
                  </a:lnTo>
                  <a:lnTo>
                    <a:pt x="4207" y="43511"/>
                  </a:lnTo>
                  <a:lnTo>
                    <a:pt x="4330" y="43419"/>
                  </a:lnTo>
                  <a:lnTo>
                    <a:pt x="4299" y="42805"/>
                  </a:lnTo>
                  <a:lnTo>
                    <a:pt x="4299" y="42221"/>
                  </a:lnTo>
                  <a:lnTo>
                    <a:pt x="4361" y="41730"/>
                  </a:lnTo>
                  <a:lnTo>
                    <a:pt x="4330" y="41607"/>
                  </a:lnTo>
                  <a:lnTo>
                    <a:pt x="4330" y="41454"/>
                  </a:lnTo>
                  <a:lnTo>
                    <a:pt x="4391" y="41300"/>
                  </a:lnTo>
                  <a:lnTo>
                    <a:pt x="4361" y="41147"/>
                  </a:lnTo>
                  <a:lnTo>
                    <a:pt x="4299" y="41024"/>
                  </a:lnTo>
                  <a:lnTo>
                    <a:pt x="4268" y="40717"/>
                  </a:lnTo>
                  <a:lnTo>
                    <a:pt x="4084" y="40502"/>
                  </a:lnTo>
                  <a:lnTo>
                    <a:pt x="4023" y="40195"/>
                  </a:lnTo>
                  <a:lnTo>
                    <a:pt x="4053" y="40072"/>
                  </a:lnTo>
                  <a:lnTo>
                    <a:pt x="3900" y="39581"/>
                  </a:lnTo>
                  <a:lnTo>
                    <a:pt x="3931" y="39458"/>
                  </a:lnTo>
                  <a:lnTo>
                    <a:pt x="4053" y="39243"/>
                  </a:lnTo>
                  <a:lnTo>
                    <a:pt x="3992" y="39120"/>
                  </a:lnTo>
                  <a:lnTo>
                    <a:pt x="3992" y="38966"/>
                  </a:lnTo>
                  <a:lnTo>
                    <a:pt x="3839" y="38844"/>
                  </a:lnTo>
                  <a:lnTo>
                    <a:pt x="3593" y="38844"/>
                  </a:lnTo>
                  <a:lnTo>
                    <a:pt x="3286" y="38905"/>
                  </a:lnTo>
                  <a:lnTo>
                    <a:pt x="3224" y="38966"/>
                  </a:lnTo>
                  <a:lnTo>
                    <a:pt x="2917" y="39059"/>
                  </a:lnTo>
                  <a:lnTo>
                    <a:pt x="2733" y="39243"/>
                  </a:lnTo>
                  <a:lnTo>
                    <a:pt x="2518" y="39581"/>
                  </a:lnTo>
                  <a:lnTo>
                    <a:pt x="2334" y="39673"/>
                  </a:lnTo>
                  <a:lnTo>
                    <a:pt x="2058" y="39734"/>
                  </a:lnTo>
                  <a:lnTo>
                    <a:pt x="1720" y="39765"/>
                  </a:lnTo>
                  <a:lnTo>
                    <a:pt x="1658" y="39765"/>
                  </a:lnTo>
                  <a:lnTo>
                    <a:pt x="1658" y="39642"/>
                  </a:lnTo>
                  <a:lnTo>
                    <a:pt x="1812" y="39427"/>
                  </a:lnTo>
                  <a:lnTo>
                    <a:pt x="1720" y="39212"/>
                  </a:lnTo>
                  <a:lnTo>
                    <a:pt x="1505" y="38260"/>
                  </a:lnTo>
                  <a:lnTo>
                    <a:pt x="1351" y="37830"/>
                  </a:lnTo>
                  <a:lnTo>
                    <a:pt x="1290" y="37646"/>
                  </a:lnTo>
                  <a:lnTo>
                    <a:pt x="1443" y="37247"/>
                  </a:lnTo>
                  <a:lnTo>
                    <a:pt x="1044" y="37185"/>
                  </a:lnTo>
                  <a:lnTo>
                    <a:pt x="737" y="37370"/>
                  </a:lnTo>
                  <a:lnTo>
                    <a:pt x="553" y="37278"/>
                  </a:lnTo>
                  <a:lnTo>
                    <a:pt x="0" y="37278"/>
                  </a:lnTo>
                  <a:lnTo>
                    <a:pt x="9581" y="19806"/>
                  </a:lnTo>
                  <a:lnTo>
                    <a:pt x="9642" y="19929"/>
                  </a:lnTo>
                  <a:lnTo>
                    <a:pt x="9734" y="19929"/>
                  </a:lnTo>
                  <a:lnTo>
                    <a:pt x="10195" y="20267"/>
                  </a:lnTo>
                  <a:lnTo>
                    <a:pt x="10348" y="20267"/>
                  </a:lnTo>
                  <a:lnTo>
                    <a:pt x="10471" y="20389"/>
                  </a:lnTo>
                  <a:lnTo>
                    <a:pt x="10532" y="20512"/>
                  </a:lnTo>
                  <a:lnTo>
                    <a:pt x="10594" y="20512"/>
                  </a:lnTo>
                  <a:lnTo>
                    <a:pt x="10778" y="20635"/>
                  </a:lnTo>
                  <a:lnTo>
                    <a:pt x="10778" y="20789"/>
                  </a:lnTo>
                  <a:lnTo>
                    <a:pt x="10962" y="20973"/>
                  </a:lnTo>
                  <a:lnTo>
                    <a:pt x="10932" y="21065"/>
                  </a:lnTo>
                  <a:lnTo>
                    <a:pt x="10932" y="21126"/>
                  </a:lnTo>
                  <a:lnTo>
                    <a:pt x="10870" y="21311"/>
                  </a:lnTo>
                  <a:lnTo>
                    <a:pt x="10932" y="21495"/>
                  </a:lnTo>
                  <a:lnTo>
                    <a:pt x="10993" y="21525"/>
                  </a:lnTo>
                  <a:lnTo>
                    <a:pt x="11054" y="21433"/>
                  </a:lnTo>
                  <a:lnTo>
                    <a:pt x="11116" y="21464"/>
                  </a:lnTo>
                  <a:lnTo>
                    <a:pt x="11116" y="21710"/>
                  </a:lnTo>
                  <a:lnTo>
                    <a:pt x="11177" y="21955"/>
                  </a:lnTo>
                  <a:lnTo>
                    <a:pt x="11454" y="22262"/>
                  </a:lnTo>
                  <a:lnTo>
                    <a:pt x="11576" y="22355"/>
                  </a:lnTo>
                  <a:lnTo>
                    <a:pt x="11638" y="22324"/>
                  </a:lnTo>
                  <a:lnTo>
                    <a:pt x="11761" y="22385"/>
                  </a:lnTo>
                  <a:lnTo>
                    <a:pt x="11791" y="22508"/>
                  </a:lnTo>
                  <a:lnTo>
                    <a:pt x="11884" y="22569"/>
                  </a:lnTo>
                  <a:lnTo>
                    <a:pt x="11914" y="22569"/>
                  </a:lnTo>
                  <a:lnTo>
                    <a:pt x="12098" y="22815"/>
                  </a:lnTo>
                  <a:lnTo>
                    <a:pt x="12098" y="23030"/>
                  </a:lnTo>
                  <a:lnTo>
                    <a:pt x="12191" y="23091"/>
                  </a:lnTo>
                  <a:lnTo>
                    <a:pt x="12252" y="23214"/>
                  </a:lnTo>
                  <a:lnTo>
                    <a:pt x="12375" y="23214"/>
                  </a:lnTo>
                  <a:lnTo>
                    <a:pt x="12559" y="23460"/>
                  </a:lnTo>
                  <a:lnTo>
                    <a:pt x="12559" y="23583"/>
                  </a:lnTo>
                  <a:lnTo>
                    <a:pt x="12651" y="23613"/>
                  </a:lnTo>
                  <a:lnTo>
                    <a:pt x="12620" y="23736"/>
                  </a:lnTo>
                  <a:lnTo>
                    <a:pt x="12467" y="23921"/>
                  </a:lnTo>
                  <a:lnTo>
                    <a:pt x="12375" y="24074"/>
                  </a:lnTo>
                  <a:lnTo>
                    <a:pt x="12713" y="23767"/>
                  </a:lnTo>
                  <a:lnTo>
                    <a:pt x="12835" y="23706"/>
                  </a:lnTo>
                  <a:lnTo>
                    <a:pt x="12897" y="23736"/>
                  </a:lnTo>
                  <a:lnTo>
                    <a:pt x="12958" y="23521"/>
                  </a:lnTo>
                  <a:lnTo>
                    <a:pt x="12928" y="23061"/>
                  </a:lnTo>
                  <a:lnTo>
                    <a:pt x="12958" y="22784"/>
                  </a:lnTo>
                  <a:lnTo>
                    <a:pt x="13020" y="22631"/>
                  </a:lnTo>
                  <a:lnTo>
                    <a:pt x="13296" y="22539"/>
                  </a:lnTo>
                  <a:lnTo>
                    <a:pt x="13511" y="22447"/>
                  </a:lnTo>
                  <a:lnTo>
                    <a:pt x="13664" y="22324"/>
                  </a:lnTo>
                  <a:lnTo>
                    <a:pt x="13818" y="22262"/>
                  </a:lnTo>
                  <a:lnTo>
                    <a:pt x="13879" y="22170"/>
                  </a:lnTo>
                  <a:lnTo>
                    <a:pt x="14002" y="22140"/>
                  </a:lnTo>
                  <a:lnTo>
                    <a:pt x="14125" y="22078"/>
                  </a:lnTo>
                  <a:lnTo>
                    <a:pt x="14309" y="22078"/>
                  </a:lnTo>
                  <a:lnTo>
                    <a:pt x="14340" y="22109"/>
                  </a:lnTo>
                  <a:lnTo>
                    <a:pt x="14555" y="22109"/>
                  </a:lnTo>
                  <a:lnTo>
                    <a:pt x="14616" y="22170"/>
                  </a:lnTo>
                  <a:lnTo>
                    <a:pt x="14831" y="21955"/>
                  </a:lnTo>
                  <a:lnTo>
                    <a:pt x="14923" y="21771"/>
                  </a:lnTo>
                  <a:lnTo>
                    <a:pt x="15016" y="21771"/>
                  </a:lnTo>
                  <a:lnTo>
                    <a:pt x="15169" y="21802"/>
                  </a:lnTo>
                  <a:lnTo>
                    <a:pt x="15261" y="21740"/>
                  </a:lnTo>
                  <a:lnTo>
                    <a:pt x="15230" y="21679"/>
                  </a:lnTo>
                  <a:lnTo>
                    <a:pt x="15323" y="21679"/>
                  </a:lnTo>
                  <a:lnTo>
                    <a:pt x="15415" y="21771"/>
                  </a:lnTo>
                  <a:lnTo>
                    <a:pt x="15875" y="21710"/>
                  </a:lnTo>
                  <a:lnTo>
                    <a:pt x="16244" y="21587"/>
                  </a:lnTo>
                  <a:lnTo>
                    <a:pt x="16397" y="21495"/>
                  </a:lnTo>
                  <a:lnTo>
                    <a:pt x="16489" y="21495"/>
                  </a:lnTo>
                  <a:lnTo>
                    <a:pt x="16551" y="21618"/>
                  </a:lnTo>
                  <a:lnTo>
                    <a:pt x="16674" y="21556"/>
                  </a:lnTo>
                  <a:lnTo>
                    <a:pt x="16735" y="21403"/>
                  </a:lnTo>
                  <a:lnTo>
                    <a:pt x="17011" y="21280"/>
                  </a:lnTo>
                  <a:lnTo>
                    <a:pt x="17165" y="21280"/>
                  </a:lnTo>
                  <a:lnTo>
                    <a:pt x="17226" y="21341"/>
                  </a:lnTo>
                  <a:lnTo>
                    <a:pt x="17318" y="21341"/>
                  </a:lnTo>
                  <a:lnTo>
                    <a:pt x="17349" y="21433"/>
                  </a:lnTo>
                  <a:lnTo>
                    <a:pt x="17472" y="21403"/>
                  </a:lnTo>
                  <a:lnTo>
                    <a:pt x="17472" y="21280"/>
                  </a:lnTo>
                  <a:lnTo>
                    <a:pt x="17533" y="21218"/>
                  </a:lnTo>
                  <a:lnTo>
                    <a:pt x="17656" y="21280"/>
                  </a:lnTo>
                  <a:lnTo>
                    <a:pt x="17656" y="21433"/>
                  </a:lnTo>
                  <a:lnTo>
                    <a:pt x="17748" y="21525"/>
                  </a:lnTo>
                  <a:lnTo>
                    <a:pt x="17687" y="21587"/>
                  </a:lnTo>
                  <a:lnTo>
                    <a:pt x="17626" y="21587"/>
                  </a:lnTo>
                  <a:lnTo>
                    <a:pt x="17595" y="21740"/>
                  </a:lnTo>
                  <a:lnTo>
                    <a:pt x="17196" y="21863"/>
                  </a:lnTo>
                  <a:lnTo>
                    <a:pt x="16889" y="21955"/>
                  </a:lnTo>
                  <a:lnTo>
                    <a:pt x="16766" y="22078"/>
                  </a:lnTo>
                  <a:lnTo>
                    <a:pt x="16582" y="22140"/>
                  </a:lnTo>
                  <a:lnTo>
                    <a:pt x="16459" y="22109"/>
                  </a:lnTo>
                  <a:lnTo>
                    <a:pt x="16336" y="22201"/>
                  </a:lnTo>
                  <a:lnTo>
                    <a:pt x="16244" y="22201"/>
                  </a:lnTo>
                  <a:lnTo>
                    <a:pt x="16182" y="22109"/>
                  </a:lnTo>
                  <a:lnTo>
                    <a:pt x="15937" y="22232"/>
                  </a:lnTo>
                  <a:lnTo>
                    <a:pt x="15691" y="22232"/>
                  </a:lnTo>
                  <a:lnTo>
                    <a:pt x="15630" y="22262"/>
                  </a:lnTo>
                  <a:lnTo>
                    <a:pt x="15353" y="22262"/>
                  </a:lnTo>
                  <a:lnTo>
                    <a:pt x="15169" y="22324"/>
                  </a:lnTo>
                  <a:lnTo>
                    <a:pt x="15046" y="22508"/>
                  </a:lnTo>
                  <a:lnTo>
                    <a:pt x="14647" y="22692"/>
                  </a:lnTo>
                  <a:lnTo>
                    <a:pt x="14616" y="22600"/>
                  </a:lnTo>
                  <a:lnTo>
                    <a:pt x="14432" y="22754"/>
                  </a:lnTo>
                  <a:lnTo>
                    <a:pt x="14401" y="22877"/>
                  </a:lnTo>
                  <a:lnTo>
                    <a:pt x="14279" y="22938"/>
                  </a:lnTo>
                  <a:lnTo>
                    <a:pt x="14186" y="22846"/>
                  </a:lnTo>
                  <a:lnTo>
                    <a:pt x="14033" y="22969"/>
                  </a:lnTo>
                  <a:lnTo>
                    <a:pt x="13941" y="23153"/>
                  </a:lnTo>
                  <a:lnTo>
                    <a:pt x="13818" y="23153"/>
                  </a:lnTo>
                  <a:lnTo>
                    <a:pt x="13726" y="23276"/>
                  </a:lnTo>
                  <a:lnTo>
                    <a:pt x="13879" y="23460"/>
                  </a:lnTo>
                  <a:lnTo>
                    <a:pt x="14033" y="23552"/>
                  </a:lnTo>
                  <a:lnTo>
                    <a:pt x="13879" y="23368"/>
                  </a:lnTo>
                  <a:lnTo>
                    <a:pt x="13910" y="23306"/>
                  </a:lnTo>
                  <a:lnTo>
                    <a:pt x="14064" y="23337"/>
                  </a:lnTo>
                  <a:lnTo>
                    <a:pt x="14125" y="23276"/>
                  </a:lnTo>
                  <a:lnTo>
                    <a:pt x="14279" y="23337"/>
                  </a:lnTo>
                  <a:lnTo>
                    <a:pt x="14217" y="23184"/>
                  </a:lnTo>
                  <a:lnTo>
                    <a:pt x="14432" y="22969"/>
                  </a:lnTo>
                  <a:lnTo>
                    <a:pt x="14708" y="22907"/>
                  </a:lnTo>
                  <a:lnTo>
                    <a:pt x="14862" y="22907"/>
                  </a:lnTo>
                  <a:lnTo>
                    <a:pt x="15292" y="22631"/>
                  </a:lnTo>
                  <a:lnTo>
                    <a:pt x="15323" y="22508"/>
                  </a:lnTo>
                  <a:lnTo>
                    <a:pt x="15445" y="22447"/>
                  </a:lnTo>
                  <a:lnTo>
                    <a:pt x="15568" y="22569"/>
                  </a:lnTo>
                  <a:lnTo>
                    <a:pt x="15660" y="22508"/>
                  </a:lnTo>
                  <a:lnTo>
                    <a:pt x="15783" y="22477"/>
                  </a:lnTo>
                  <a:lnTo>
                    <a:pt x="15814" y="22539"/>
                  </a:lnTo>
                  <a:lnTo>
                    <a:pt x="16060" y="22385"/>
                  </a:lnTo>
                  <a:lnTo>
                    <a:pt x="16121" y="22477"/>
                  </a:lnTo>
                  <a:lnTo>
                    <a:pt x="15906" y="22723"/>
                  </a:lnTo>
                  <a:lnTo>
                    <a:pt x="15937" y="22877"/>
                  </a:lnTo>
                  <a:lnTo>
                    <a:pt x="16121" y="22569"/>
                  </a:lnTo>
                  <a:lnTo>
                    <a:pt x="16367" y="22508"/>
                  </a:lnTo>
                  <a:lnTo>
                    <a:pt x="16858" y="22170"/>
                  </a:lnTo>
                  <a:lnTo>
                    <a:pt x="17104" y="22170"/>
                  </a:lnTo>
                  <a:lnTo>
                    <a:pt x="17288" y="22047"/>
                  </a:lnTo>
                  <a:lnTo>
                    <a:pt x="17595" y="22047"/>
                  </a:lnTo>
                  <a:lnTo>
                    <a:pt x="17748" y="21955"/>
                  </a:lnTo>
                  <a:lnTo>
                    <a:pt x="17902" y="21955"/>
                  </a:lnTo>
                  <a:lnTo>
                    <a:pt x="17840" y="22109"/>
                  </a:lnTo>
                  <a:lnTo>
                    <a:pt x="17626" y="22201"/>
                  </a:lnTo>
                  <a:lnTo>
                    <a:pt x="17626" y="22324"/>
                  </a:lnTo>
                  <a:lnTo>
                    <a:pt x="17748" y="22416"/>
                  </a:lnTo>
                  <a:lnTo>
                    <a:pt x="17963" y="22201"/>
                  </a:lnTo>
                  <a:lnTo>
                    <a:pt x="18332" y="22017"/>
                  </a:lnTo>
                  <a:lnTo>
                    <a:pt x="18424" y="22017"/>
                  </a:lnTo>
                  <a:lnTo>
                    <a:pt x="18424" y="21894"/>
                  </a:lnTo>
                  <a:lnTo>
                    <a:pt x="18577" y="21802"/>
                  </a:lnTo>
                  <a:lnTo>
                    <a:pt x="18700" y="21833"/>
                  </a:lnTo>
                  <a:lnTo>
                    <a:pt x="18700" y="21710"/>
                  </a:lnTo>
                  <a:lnTo>
                    <a:pt x="18762" y="21618"/>
                  </a:lnTo>
                  <a:lnTo>
                    <a:pt x="18854" y="21740"/>
                  </a:lnTo>
                  <a:lnTo>
                    <a:pt x="19007" y="21771"/>
                  </a:lnTo>
                  <a:lnTo>
                    <a:pt x="19038" y="21525"/>
                  </a:lnTo>
                  <a:lnTo>
                    <a:pt x="18946" y="21341"/>
                  </a:lnTo>
                  <a:lnTo>
                    <a:pt x="19038" y="21249"/>
                  </a:lnTo>
                  <a:lnTo>
                    <a:pt x="18946" y="21126"/>
                  </a:lnTo>
                  <a:lnTo>
                    <a:pt x="19099" y="20911"/>
                  </a:lnTo>
                  <a:lnTo>
                    <a:pt x="19345" y="20819"/>
                  </a:lnTo>
                  <a:lnTo>
                    <a:pt x="19345" y="21034"/>
                  </a:lnTo>
                  <a:lnTo>
                    <a:pt x="19376" y="21679"/>
                  </a:lnTo>
                  <a:lnTo>
                    <a:pt x="19284" y="21833"/>
                  </a:lnTo>
                  <a:lnTo>
                    <a:pt x="19314" y="22355"/>
                  </a:lnTo>
                  <a:lnTo>
                    <a:pt x="19161" y="22662"/>
                  </a:lnTo>
                  <a:lnTo>
                    <a:pt x="19161" y="23399"/>
                  </a:lnTo>
                  <a:lnTo>
                    <a:pt x="19222" y="23613"/>
                  </a:lnTo>
                  <a:lnTo>
                    <a:pt x="19406" y="23644"/>
                  </a:lnTo>
                  <a:lnTo>
                    <a:pt x="19529" y="23890"/>
                  </a:lnTo>
                  <a:lnTo>
                    <a:pt x="19775" y="23767"/>
                  </a:lnTo>
                  <a:lnTo>
                    <a:pt x="19714" y="23644"/>
                  </a:lnTo>
                  <a:lnTo>
                    <a:pt x="19560" y="23644"/>
                  </a:lnTo>
                  <a:lnTo>
                    <a:pt x="19499" y="23521"/>
                  </a:lnTo>
                  <a:lnTo>
                    <a:pt x="19652" y="23429"/>
                  </a:lnTo>
                  <a:lnTo>
                    <a:pt x="19806" y="23491"/>
                  </a:lnTo>
                  <a:lnTo>
                    <a:pt x="19867" y="23306"/>
                  </a:lnTo>
                  <a:lnTo>
                    <a:pt x="19775" y="23276"/>
                  </a:lnTo>
                  <a:lnTo>
                    <a:pt x="19928" y="23153"/>
                  </a:lnTo>
                  <a:lnTo>
                    <a:pt x="20143" y="23153"/>
                  </a:lnTo>
                  <a:lnTo>
                    <a:pt x="20174" y="23276"/>
                  </a:lnTo>
                  <a:lnTo>
                    <a:pt x="20297" y="23153"/>
                  </a:lnTo>
                  <a:lnTo>
                    <a:pt x="20143" y="22846"/>
                  </a:lnTo>
                  <a:lnTo>
                    <a:pt x="20297" y="22877"/>
                  </a:lnTo>
                  <a:lnTo>
                    <a:pt x="20604" y="22692"/>
                  </a:lnTo>
                  <a:lnTo>
                    <a:pt x="20604" y="22569"/>
                  </a:lnTo>
                  <a:lnTo>
                    <a:pt x="20788" y="22508"/>
                  </a:lnTo>
                  <a:lnTo>
                    <a:pt x="20819" y="22692"/>
                  </a:lnTo>
                  <a:lnTo>
                    <a:pt x="20819" y="22815"/>
                  </a:lnTo>
                  <a:lnTo>
                    <a:pt x="20665" y="22969"/>
                  </a:lnTo>
                  <a:lnTo>
                    <a:pt x="20665" y="23061"/>
                  </a:lnTo>
                  <a:lnTo>
                    <a:pt x="20512" y="23184"/>
                  </a:lnTo>
                  <a:lnTo>
                    <a:pt x="20481" y="23276"/>
                  </a:lnTo>
                  <a:lnTo>
                    <a:pt x="20543" y="23368"/>
                  </a:lnTo>
                  <a:lnTo>
                    <a:pt x="20665" y="23306"/>
                  </a:lnTo>
                  <a:lnTo>
                    <a:pt x="20727" y="23399"/>
                  </a:lnTo>
                  <a:lnTo>
                    <a:pt x="20696" y="23491"/>
                  </a:lnTo>
                  <a:lnTo>
                    <a:pt x="20543" y="23521"/>
                  </a:lnTo>
                  <a:lnTo>
                    <a:pt x="20420" y="23675"/>
                  </a:lnTo>
                  <a:lnTo>
                    <a:pt x="20328" y="23675"/>
                  </a:lnTo>
                  <a:lnTo>
                    <a:pt x="20266" y="23767"/>
                  </a:lnTo>
                  <a:lnTo>
                    <a:pt x="20143" y="23921"/>
                  </a:lnTo>
                  <a:lnTo>
                    <a:pt x="20236" y="24013"/>
                  </a:lnTo>
                  <a:lnTo>
                    <a:pt x="20481" y="24043"/>
                  </a:lnTo>
                  <a:lnTo>
                    <a:pt x="20604" y="24135"/>
                  </a:lnTo>
                  <a:lnTo>
                    <a:pt x="20758" y="24135"/>
                  </a:lnTo>
                  <a:lnTo>
                    <a:pt x="20911" y="24013"/>
                  </a:lnTo>
                  <a:lnTo>
                    <a:pt x="21065" y="23982"/>
                  </a:lnTo>
                  <a:lnTo>
                    <a:pt x="21249" y="23675"/>
                  </a:lnTo>
                  <a:lnTo>
                    <a:pt x="21433" y="23491"/>
                  </a:lnTo>
                  <a:lnTo>
                    <a:pt x="21617" y="23429"/>
                  </a:lnTo>
                  <a:lnTo>
                    <a:pt x="21709" y="23521"/>
                  </a:lnTo>
                  <a:lnTo>
                    <a:pt x="21863" y="23552"/>
                  </a:lnTo>
                  <a:lnTo>
                    <a:pt x="22017" y="23675"/>
                  </a:lnTo>
                  <a:lnTo>
                    <a:pt x="22139" y="23675"/>
                  </a:lnTo>
                  <a:lnTo>
                    <a:pt x="22354" y="23828"/>
                  </a:lnTo>
                  <a:lnTo>
                    <a:pt x="22508" y="23828"/>
                  </a:lnTo>
                  <a:lnTo>
                    <a:pt x="22508" y="23982"/>
                  </a:lnTo>
                  <a:lnTo>
                    <a:pt x="22631" y="24350"/>
                  </a:lnTo>
                  <a:lnTo>
                    <a:pt x="22631" y="24565"/>
                  </a:lnTo>
                  <a:lnTo>
                    <a:pt x="22846" y="24842"/>
                  </a:lnTo>
                  <a:lnTo>
                    <a:pt x="23490" y="25272"/>
                  </a:lnTo>
                  <a:lnTo>
                    <a:pt x="23552" y="25425"/>
                  </a:lnTo>
                  <a:lnTo>
                    <a:pt x="23767" y="25548"/>
                  </a:lnTo>
                  <a:lnTo>
                    <a:pt x="24012" y="25794"/>
                  </a:lnTo>
                  <a:lnTo>
                    <a:pt x="24105" y="25794"/>
                  </a:lnTo>
                  <a:lnTo>
                    <a:pt x="24258" y="25916"/>
                  </a:lnTo>
                  <a:lnTo>
                    <a:pt x="24319" y="26070"/>
                  </a:lnTo>
                  <a:lnTo>
                    <a:pt x="24442" y="26131"/>
                  </a:lnTo>
                  <a:lnTo>
                    <a:pt x="24504" y="26039"/>
                  </a:lnTo>
                  <a:lnTo>
                    <a:pt x="24565" y="26131"/>
                  </a:lnTo>
                  <a:lnTo>
                    <a:pt x="24811" y="26316"/>
                  </a:lnTo>
                  <a:lnTo>
                    <a:pt x="24934" y="26316"/>
                  </a:lnTo>
                  <a:lnTo>
                    <a:pt x="24934" y="26469"/>
                  </a:lnTo>
                  <a:lnTo>
                    <a:pt x="25056" y="26623"/>
                  </a:lnTo>
                  <a:lnTo>
                    <a:pt x="25118" y="26469"/>
                  </a:lnTo>
                  <a:lnTo>
                    <a:pt x="25056" y="26377"/>
                  </a:lnTo>
                  <a:lnTo>
                    <a:pt x="25087" y="26285"/>
                  </a:lnTo>
                  <a:lnTo>
                    <a:pt x="24934" y="26162"/>
                  </a:lnTo>
                  <a:lnTo>
                    <a:pt x="24934" y="26070"/>
                  </a:lnTo>
                  <a:lnTo>
                    <a:pt x="25179" y="26193"/>
                  </a:lnTo>
                  <a:lnTo>
                    <a:pt x="25241" y="26316"/>
                  </a:lnTo>
                  <a:lnTo>
                    <a:pt x="25302" y="26316"/>
                  </a:lnTo>
                  <a:lnTo>
                    <a:pt x="25333" y="26193"/>
                  </a:lnTo>
                  <a:lnTo>
                    <a:pt x="25425" y="26193"/>
                  </a:lnTo>
                  <a:lnTo>
                    <a:pt x="25640" y="26408"/>
                  </a:lnTo>
                  <a:lnTo>
                    <a:pt x="25671" y="26500"/>
                  </a:lnTo>
                  <a:lnTo>
                    <a:pt x="25763" y="26561"/>
                  </a:lnTo>
                  <a:lnTo>
                    <a:pt x="25855" y="26776"/>
                  </a:lnTo>
                  <a:lnTo>
                    <a:pt x="25947" y="26899"/>
                  </a:lnTo>
                  <a:lnTo>
                    <a:pt x="25978" y="27114"/>
                  </a:lnTo>
                  <a:lnTo>
                    <a:pt x="26039" y="27298"/>
                  </a:lnTo>
                  <a:lnTo>
                    <a:pt x="25978" y="27452"/>
                  </a:lnTo>
                  <a:lnTo>
                    <a:pt x="25947" y="27636"/>
                  </a:lnTo>
                  <a:lnTo>
                    <a:pt x="25793" y="27820"/>
                  </a:lnTo>
                  <a:lnTo>
                    <a:pt x="25425" y="27697"/>
                  </a:lnTo>
                  <a:lnTo>
                    <a:pt x="25241" y="27697"/>
                  </a:lnTo>
                  <a:lnTo>
                    <a:pt x="25241" y="27759"/>
                  </a:lnTo>
                  <a:lnTo>
                    <a:pt x="25179" y="27820"/>
                  </a:lnTo>
                  <a:lnTo>
                    <a:pt x="24964" y="27728"/>
                  </a:lnTo>
                  <a:lnTo>
                    <a:pt x="24811" y="27728"/>
                  </a:lnTo>
                  <a:lnTo>
                    <a:pt x="24872" y="27851"/>
                  </a:lnTo>
                  <a:lnTo>
                    <a:pt x="24719" y="27943"/>
                  </a:lnTo>
                  <a:lnTo>
                    <a:pt x="24719" y="28127"/>
                  </a:lnTo>
                  <a:lnTo>
                    <a:pt x="24565" y="28127"/>
                  </a:lnTo>
                  <a:lnTo>
                    <a:pt x="24412" y="28158"/>
                  </a:lnTo>
                  <a:lnTo>
                    <a:pt x="24473" y="28250"/>
                  </a:lnTo>
                  <a:lnTo>
                    <a:pt x="24627" y="28311"/>
                  </a:lnTo>
                  <a:lnTo>
                    <a:pt x="24657" y="28496"/>
                  </a:lnTo>
                  <a:lnTo>
                    <a:pt x="24811" y="28619"/>
                  </a:lnTo>
                  <a:lnTo>
                    <a:pt x="24903" y="28557"/>
                  </a:lnTo>
                  <a:lnTo>
                    <a:pt x="25087" y="28711"/>
                  </a:lnTo>
                  <a:lnTo>
                    <a:pt x="25087" y="28864"/>
                  </a:lnTo>
                  <a:lnTo>
                    <a:pt x="25302" y="28864"/>
                  </a:lnTo>
                  <a:lnTo>
                    <a:pt x="25548" y="29018"/>
                  </a:lnTo>
                  <a:lnTo>
                    <a:pt x="25824" y="29018"/>
                  </a:lnTo>
                  <a:lnTo>
                    <a:pt x="26193" y="29171"/>
                  </a:lnTo>
                  <a:lnTo>
                    <a:pt x="26407" y="29171"/>
                  </a:lnTo>
                  <a:lnTo>
                    <a:pt x="26407" y="29079"/>
                  </a:lnTo>
                  <a:lnTo>
                    <a:pt x="26469" y="29079"/>
                  </a:lnTo>
                  <a:lnTo>
                    <a:pt x="26622" y="29141"/>
                  </a:lnTo>
                  <a:lnTo>
                    <a:pt x="26622" y="29294"/>
                  </a:lnTo>
                  <a:lnTo>
                    <a:pt x="26868" y="29079"/>
                  </a:lnTo>
                  <a:lnTo>
                    <a:pt x="26960" y="29202"/>
                  </a:lnTo>
                  <a:lnTo>
                    <a:pt x="27052" y="29202"/>
                  </a:lnTo>
                  <a:lnTo>
                    <a:pt x="27175" y="29048"/>
                  </a:lnTo>
                  <a:lnTo>
                    <a:pt x="27237" y="29048"/>
                  </a:lnTo>
                  <a:lnTo>
                    <a:pt x="27237" y="29141"/>
                  </a:lnTo>
                  <a:lnTo>
                    <a:pt x="27298" y="29171"/>
                  </a:lnTo>
                  <a:lnTo>
                    <a:pt x="27574" y="29048"/>
                  </a:lnTo>
                  <a:lnTo>
                    <a:pt x="28035" y="28864"/>
                  </a:lnTo>
                  <a:lnTo>
                    <a:pt x="28158" y="28833"/>
                  </a:lnTo>
                  <a:lnTo>
                    <a:pt x="28158" y="28987"/>
                  </a:lnTo>
                  <a:lnTo>
                    <a:pt x="28127" y="29079"/>
                  </a:lnTo>
                  <a:lnTo>
                    <a:pt x="28127" y="29141"/>
                  </a:lnTo>
                  <a:lnTo>
                    <a:pt x="28188" y="29141"/>
                  </a:lnTo>
                  <a:lnTo>
                    <a:pt x="28188" y="29294"/>
                  </a:lnTo>
                  <a:lnTo>
                    <a:pt x="28188" y="29448"/>
                  </a:lnTo>
                  <a:lnTo>
                    <a:pt x="28219" y="29509"/>
                  </a:lnTo>
                  <a:lnTo>
                    <a:pt x="28281" y="29570"/>
                  </a:lnTo>
                  <a:lnTo>
                    <a:pt x="28373" y="29448"/>
                  </a:lnTo>
                  <a:lnTo>
                    <a:pt x="28465" y="29540"/>
                  </a:lnTo>
                  <a:lnTo>
                    <a:pt x="28434" y="29693"/>
                  </a:lnTo>
                  <a:lnTo>
                    <a:pt x="28342" y="29939"/>
                  </a:lnTo>
                  <a:lnTo>
                    <a:pt x="28373" y="30123"/>
                  </a:lnTo>
                  <a:lnTo>
                    <a:pt x="28403" y="30154"/>
                  </a:lnTo>
                  <a:lnTo>
                    <a:pt x="28526" y="30031"/>
                  </a:lnTo>
                  <a:lnTo>
                    <a:pt x="28557" y="29847"/>
                  </a:lnTo>
                  <a:lnTo>
                    <a:pt x="28618" y="29724"/>
                  </a:lnTo>
                  <a:lnTo>
                    <a:pt x="28680" y="29724"/>
                  </a:lnTo>
                  <a:lnTo>
                    <a:pt x="28680" y="29970"/>
                  </a:lnTo>
                  <a:lnTo>
                    <a:pt x="28557" y="30215"/>
                  </a:lnTo>
                  <a:lnTo>
                    <a:pt x="28434" y="30399"/>
                  </a:lnTo>
                  <a:lnTo>
                    <a:pt x="28434" y="30707"/>
                  </a:lnTo>
                  <a:lnTo>
                    <a:pt x="28557" y="30860"/>
                  </a:lnTo>
                  <a:lnTo>
                    <a:pt x="28557" y="31167"/>
                  </a:lnTo>
                  <a:lnTo>
                    <a:pt x="28495" y="31351"/>
                  </a:lnTo>
                  <a:lnTo>
                    <a:pt x="28649" y="31474"/>
                  </a:lnTo>
                  <a:lnTo>
                    <a:pt x="28649" y="31597"/>
                  </a:lnTo>
                  <a:lnTo>
                    <a:pt x="28588" y="31720"/>
                  </a:lnTo>
                  <a:lnTo>
                    <a:pt x="28649" y="31812"/>
                  </a:lnTo>
                  <a:lnTo>
                    <a:pt x="28741" y="32058"/>
                  </a:lnTo>
                  <a:lnTo>
                    <a:pt x="28772" y="32580"/>
                  </a:lnTo>
                  <a:lnTo>
                    <a:pt x="28772" y="32058"/>
                  </a:lnTo>
                  <a:lnTo>
                    <a:pt x="28680" y="31658"/>
                  </a:lnTo>
                  <a:lnTo>
                    <a:pt x="28741" y="31321"/>
                  </a:lnTo>
                  <a:lnTo>
                    <a:pt x="28925" y="30952"/>
                  </a:lnTo>
                  <a:lnTo>
                    <a:pt x="29048" y="30952"/>
                  </a:lnTo>
                  <a:lnTo>
                    <a:pt x="29048" y="31106"/>
                  </a:lnTo>
                  <a:lnTo>
                    <a:pt x="28987" y="31136"/>
                  </a:lnTo>
                  <a:lnTo>
                    <a:pt x="28956" y="31259"/>
                  </a:lnTo>
                  <a:lnTo>
                    <a:pt x="29017" y="31321"/>
                  </a:lnTo>
                  <a:lnTo>
                    <a:pt x="29110" y="31229"/>
                  </a:lnTo>
                  <a:lnTo>
                    <a:pt x="29171" y="31321"/>
                  </a:lnTo>
                  <a:lnTo>
                    <a:pt x="29232" y="31229"/>
                  </a:lnTo>
                  <a:lnTo>
                    <a:pt x="29232" y="31075"/>
                  </a:lnTo>
                  <a:lnTo>
                    <a:pt x="29140" y="30921"/>
                  </a:lnTo>
                  <a:lnTo>
                    <a:pt x="29140" y="30829"/>
                  </a:lnTo>
                  <a:lnTo>
                    <a:pt x="29294" y="30768"/>
                  </a:lnTo>
                  <a:lnTo>
                    <a:pt x="29325" y="30707"/>
                  </a:lnTo>
                  <a:lnTo>
                    <a:pt x="29171" y="30584"/>
                  </a:lnTo>
                  <a:lnTo>
                    <a:pt x="29171" y="30461"/>
                  </a:lnTo>
                  <a:lnTo>
                    <a:pt x="29263" y="30154"/>
                  </a:lnTo>
                  <a:lnTo>
                    <a:pt x="29417" y="29724"/>
                  </a:lnTo>
                  <a:lnTo>
                    <a:pt x="29355" y="29601"/>
                  </a:lnTo>
                  <a:lnTo>
                    <a:pt x="29355" y="29478"/>
                  </a:lnTo>
                  <a:lnTo>
                    <a:pt x="29478" y="29386"/>
                  </a:lnTo>
                  <a:lnTo>
                    <a:pt x="29724" y="29355"/>
                  </a:lnTo>
                  <a:lnTo>
                    <a:pt x="29724" y="29294"/>
                  </a:lnTo>
                  <a:lnTo>
                    <a:pt x="29785" y="29202"/>
                  </a:lnTo>
                  <a:lnTo>
                    <a:pt x="29908" y="29202"/>
                  </a:lnTo>
                  <a:lnTo>
                    <a:pt x="29969" y="29294"/>
                  </a:lnTo>
                  <a:lnTo>
                    <a:pt x="30092" y="29233"/>
                  </a:lnTo>
                  <a:lnTo>
                    <a:pt x="30184" y="29110"/>
                  </a:lnTo>
                  <a:lnTo>
                    <a:pt x="30276" y="29110"/>
                  </a:lnTo>
                  <a:lnTo>
                    <a:pt x="30276" y="29233"/>
                  </a:lnTo>
                  <a:lnTo>
                    <a:pt x="30338" y="29171"/>
                  </a:lnTo>
                  <a:lnTo>
                    <a:pt x="30522" y="29141"/>
                  </a:lnTo>
                  <a:lnTo>
                    <a:pt x="30614" y="28987"/>
                  </a:lnTo>
                  <a:lnTo>
                    <a:pt x="30706" y="28987"/>
                  </a:lnTo>
                  <a:lnTo>
                    <a:pt x="30768" y="29110"/>
                  </a:lnTo>
                  <a:lnTo>
                    <a:pt x="30829" y="29110"/>
                  </a:lnTo>
                  <a:lnTo>
                    <a:pt x="30891" y="29325"/>
                  </a:lnTo>
                  <a:lnTo>
                    <a:pt x="30891" y="29110"/>
                  </a:lnTo>
                  <a:lnTo>
                    <a:pt x="30829" y="28926"/>
                  </a:lnTo>
                  <a:lnTo>
                    <a:pt x="30952" y="28680"/>
                  </a:lnTo>
                  <a:lnTo>
                    <a:pt x="31075" y="28680"/>
                  </a:lnTo>
                  <a:lnTo>
                    <a:pt x="31136" y="28741"/>
                  </a:lnTo>
                  <a:lnTo>
                    <a:pt x="31290" y="28741"/>
                  </a:lnTo>
                  <a:lnTo>
                    <a:pt x="31382" y="28680"/>
                  </a:lnTo>
                  <a:lnTo>
                    <a:pt x="31474" y="28772"/>
                  </a:lnTo>
                  <a:lnTo>
                    <a:pt x="31658" y="28557"/>
                  </a:lnTo>
                  <a:lnTo>
                    <a:pt x="31597" y="28465"/>
                  </a:lnTo>
                  <a:lnTo>
                    <a:pt x="31720" y="28342"/>
                  </a:lnTo>
                  <a:lnTo>
                    <a:pt x="31566" y="28342"/>
                  </a:lnTo>
                  <a:lnTo>
                    <a:pt x="31566" y="28281"/>
                  </a:lnTo>
                  <a:lnTo>
                    <a:pt x="31443" y="28281"/>
                  </a:lnTo>
                  <a:lnTo>
                    <a:pt x="31105" y="28404"/>
                  </a:lnTo>
                  <a:lnTo>
                    <a:pt x="31013" y="28404"/>
                  </a:lnTo>
                  <a:lnTo>
                    <a:pt x="30952" y="28526"/>
                  </a:lnTo>
                  <a:lnTo>
                    <a:pt x="30829" y="28526"/>
                  </a:lnTo>
                  <a:lnTo>
                    <a:pt x="30829" y="28526"/>
                  </a:lnTo>
                  <a:lnTo>
                    <a:pt x="30768" y="28619"/>
                  </a:lnTo>
                  <a:lnTo>
                    <a:pt x="30645" y="28434"/>
                  </a:lnTo>
                  <a:lnTo>
                    <a:pt x="30645" y="28311"/>
                  </a:lnTo>
                  <a:lnTo>
                    <a:pt x="30553" y="28373"/>
                  </a:lnTo>
                  <a:lnTo>
                    <a:pt x="30522" y="28526"/>
                  </a:lnTo>
                  <a:lnTo>
                    <a:pt x="30399" y="28588"/>
                  </a:lnTo>
                  <a:lnTo>
                    <a:pt x="30246" y="28465"/>
                  </a:lnTo>
                  <a:lnTo>
                    <a:pt x="30123" y="28465"/>
                  </a:lnTo>
                  <a:lnTo>
                    <a:pt x="30092" y="28404"/>
                  </a:lnTo>
                  <a:lnTo>
                    <a:pt x="30000" y="28434"/>
                  </a:lnTo>
                  <a:lnTo>
                    <a:pt x="30000" y="28526"/>
                  </a:lnTo>
                  <a:lnTo>
                    <a:pt x="30092" y="28649"/>
                  </a:lnTo>
                  <a:lnTo>
                    <a:pt x="30092" y="28741"/>
                  </a:lnTo>
                  <a:lnTo>
                    <a:pt x="29939" y="28772"/>
                  </a:lnTo>
                  <a:lnTo>
                    <a:pt x="29877" y="28711"/>
                  </a:lnTo>
                  <a:lnTo>
                    <a:pt x="29662" y="28680"/>
                  </a:lnTo>
                  <a:lnTo>
                    <a:pt x="29632" y="28588"/>
                  </a:lnTo>
                  <a:lnTo>
                    <a:pt x="29724" y="28496"/>
                  </a:lnTo>
                  <a:lnTo>
                    <a:pt x="29785" y="28342"/>
                  </a:lnTo>
                  <a:lnTo>
                    <a:pt x="29724" y="28342"/>
                  </a:lnTo>
                  <a:lnTo>
                    <a:pt x="29632" y="28404"/>
                  </a:lnTo>
                  <a:lnTo>
                    <a:pt x="29509" y="28342"/>
                  </a:lnTo>
                  <a:lnTo>
                    <a:pt x="29570" y="28219"/>
                  </a:lnTo>
                  <a:lnTo>
                    <a:pt x="29724" y="28127"/>
                  </a:lnTo>
                  <a:lnTo>
                    <a:pt x="29908" y="27820"/>
                  </a:lnTo>
                  <a:lnTo>
                    <a:pt x="30061" y="27820"/>
                  </a:lnTo>
                  <a:lnTo>
                    <a:pt x="30246" y="27882"/>
                  </a:lnTo>
                  <a:lnTo>
                    <a:pt x="30860" y="27851"/>
                  </a:lnTo>
                  <a:lnTo>
                    <a:pt x="31259" y="27728"/>
                  </a:lnTo>
                  <a:lnTo>
                    <a:pt x="31382" y="27759"/>
                  </a:lnTo>
                  <a:lnTo>
                    <a:pt x="31597" y="27667"/>
                  </a:lnTo>
                  <a:lnTo>
                    <a:pt x="31658" y="27789"/>
                  </a:lnTo>
                  <a:lnTo>
                    <a:pt x="31781" y="27882"/>
                  </a:lnTo>
                  <a:lnTo>
                    <a:pt x="31842" y="27882"/>
                  </a:lnTo>
                  <a:lnTo>
                    <a:pt x="31904" y="28004"/>
                  </a:lnTo>
                  <a:lnTo>
                    <a:pt x="31873" y="28342"/>
                  </a:lnTo>
                  <a:lnTo>
                    <a:pt x="31812" y="28465"/>
                  </a:lnTo>
                  <a:lnTo>
                    <a:pt x="31904" y="28496"/>
                  </a:lnTo>
                  <a:lnTo>
                    <a:pt x="31873" y="28557"/>
                  </a:lnTo>
                  <a:lnTo>
                    <a:pt x="31750" y="28649"/>
                  </a:lnTo>
                  <a:lnTo>
                    <a:pt x="31750" y="28711"/>
                  </a:lnTo>
                  <a:lnTo>
                    <a:pt x="31812" y="28772"/>
                  </a:lnTo>
                  <a:lnTo>
                    <a:pt x="31842" y="29079"/>
                  </a:lnTo>
                  <a:lnTo>
                    <a:pt x="31965" y="29079"/>
                  </a:lnTo>
                  <a:lnTo>
                    <a:pt x="32088" y="29141"/>
                  </a:lnTo>
                  <a:lnTo>
                    <a:pt x="32088" y="29202"/>
                  </a:lnTo>
                  <a:lnTo>
                    <a:pt x="31935" y="29325"/>
                  </a:lnTo>
                  <a:lnTo>
                    <a:pt x="31935" y="29448"/>
                  </a:lnTo>
                  <a:lnTo>
                    <a:pt x="31873" y="29540"/>
                  </a:lnTo>
                  <a:lnTo>
                    <a:pt x="32027" y="29540"/>
                  </a:lnTo>
                  <a:lnTo>
                    <a:pt x="32180" y="29601"/>
                  </a:lnTo>
                  <a:lnTo>
                    <a:pt x="32211" y="29663"/>
                  </a:lnTo>
                  <a:lnTo>
                    <a:pt x="32272" y="29663"/>
                  </a:lnTo>
                  <a:lnTo>
                    <a:pt x="32395" y="29785"/>
                  </a:lnTo>
                  <a:lnTo>
                    <a:pt x="32579" y="29785"/>
                  </a:lnTo>
                  <a:lnTo>
                    <a:pt x="32702" y="29693"/>
                  </a:lnTo>
                  <a:lnTo>
                    <a:pt x="32764" y="29724"/>
                  </a:lnTo>
                  <a:lnTo>
                    <a:pt x="32764" y="29847"/>
                  </a:lnTo>
                  <a:lnTo>
                    <a:pt x="32825" y="29877"/>
                  </a:lnTo>
                  <a:lnTo>
                    <a:pt x="32886" y="29877"/>
                  </a:lnTo>
                  <a:lnTo>
                    <a:pt x="32979" y="29970"/>
                  </a:lnTo>
                  <a:lnTo>
                    <a:pt x="32917" y="30031"/>
                  </a:lnTo>
                  <a:lnTo>
                    <a:pt x="32917" y="30154"/>
                  </a:lnTo>
                  <a:lnTo>
                    <a:pt x="33009" y="30185"/>
                  </a:lnTo>
                  <a:lnTo>
                    <a:pt x="33040" y="30277"/>
                  </a:lnTo>
                  <a:lnTo>
                    <a:pt x="33255" y="30492"/>
                  </a:lnTo>
                  <a:lnTo>
                    <a:pt x="33255" y="30614"/>
                  </a:lnTo>
                  <a:lnTo>
                    <a:pt x="33439" y="30492"/>
                  </a:lnTo>
                  <a:lnTo>
                    <a:pt x="33501" y="30522"/>
                  </a:lnTo>
                  <a:lnTo>
                    <a:pt x="33531" y="30676"/>
                  </a:lnTo>
                  <a:lnTo>
                    <a:pt x="33562" y="30676"/>
                  </a:lnTo>
                  <a:lnTo>
                    <a:pt x="33746" y="30829"/>
                  </a:lnTo>
                  <a:lnTo>
                    <a:pt x="33930" y="30737"/>
                  </a:lnTo>
                  <a:lnTo>
                    <a:pt x="34207" y="30737"/>
                  </a:lnTo>
                  <a:lnTo>
                    <a:pt x="34268" y="30584"/>
                  </a:lnTo>
                  <a:lnTo>
                    <a:pt x="34514" y="30461"/>
                  </a:lnTo>
                  <a:lnTo>
                    <a:pt x="34514" y="30461"/>
                  </a:lnTo>
                  <a:lnTo>
                    <a:pt x="34575" y="30584"/>
                  </a:lnTo>
                  <a:lnTo>
                    <a:pt x="34882" y="30553"/>
                  </a:lnTo>
                  <a:lnTo>
                    <a:pt x="35159" y="30768"/>
                  </a:lnTo>
                  <a:lnTo>
                    <a:pt x="35281" y="30799"/>
                  </a:lnTo>
                  <a:lnTo>
                    <a:pt x="35404" y="30921"/>
                  </a:lnTo>
                  <a:lnTo>
                    <a:pt x="35496" y="30860"/>
                  </a:lnTo>
                  <a:lnTo>
                    <a:pt x="35773" y="30799"/>
                  </a:lnTo>
                  <a:lnTo>
                    <a:pt x="35896" y="30952"/>
                  </a:lnTo>
                  <a:lnTo>
                    <a:pt x="35988" y="30891"/>
                  </a:lnTo>
                  <a:lnTo>
                    <a:pt x="35957" y="30707"/>
                  </a:lnTo>
                  <a:lnTo>
                    <a:pt x="35834" y="30553"/>
                  </a:lnTo>
                  <a:lnTo>
                    <a:pt x="35773" y="30338"/>
                  </a:lnTo>
                  <a:lnTo>
                    <a:pt x="35834" y="30277"/>
                  </a:lnTo>
                  <a:lnTo>
                    <a:pt x="35926" y="30277"/>
                  </a:lnTo>
                  <a:lnTo>
                    <a:pt x="36018" y="30522"/>
                  </a:lnTo>
                  <a:lnTo>
                    <a:pt x="36049" y="30737"/>
                  </a:lnTo>
                  <a:lnTo>
                    <a:pt x="36295" y="31014"/>
                  </a:lnTo>
                  <a:lnTo>
                    <a:pt x="36387" y="31106"/>
                  </a:lnTo>
                  <a:lnTo>
                    <a:pt x="36448" y="31290"/>
                  </a:lnTo>
                  <a:lnTo>
                    <a:pt x="36448" y="30952"/>
                  </a:lnTo>
                  <a:lnTo>
                    <a:pt x="36387" y="30829"/>
                  </a:lnTo>
                  <a:lnTo>
                    <a:pt x="36141" y="30737"/>
                  </a:lnTo>
                  <a:lnTo>
                    <a:pt x="36080" y="30522"/>
                  </a:lnTo>
                  <a:lnTo>
                    <a:pt x="36018" y="30185"/>
                  </a:lnTo>
                  <a:lnTo>
                    <a:pt x="36049" y="30062"/>
                  </a:lnTo>
                  <a:lnTo>
                    <a:pt x="36111" y="30062"/>
                  </a:lnTo>
                  <a:lnTo>
                    <a:pt x="36111" y="30185"/>
                  </a:lnTo>
                  <a:lnTo>
                    <a:pt x="36172" y="30246"/>
                  </a:lnTo>
                  <a:lnTo>
                    <a:pt x="36264" y="30154"/>
                  </a:lnTo>
                  <a:lnTo>
                    <a:pt x="36264" y="30062"/>
                  </a:lnTo>
                  <a:lnTo>
                    <a:pt x="36203" y="29908"/>
                  </a:lnTo>
                  <a:lnTo>
                    <a:pt x="36233" y="29816"/>
                  </a:lnTo>
                  <a:lnTo>
                    <a:pt x="36203" y="29724"/>
                  </a:lnTo>
                  <a:lnTo>
                    <a:pt x="36233" y="29632"/>
                  </a:lnTo>
                  <a:lnTo>
                    <a:pt x="36356" y="29632"/>
                  </a:lnTo>
                  <a:lnTo>
                    <a:pt x="36448" y="29755"/>
                  </a:lnTo>
                  <a:lnTo>
                    <a:pt x="36448" y="29877"/>
                  </a:lnTo>
                  <a:lnTo>
                    <a:pt x="36510" y="29908"/>
                  </a:lnTo>
                  <a:lnTo>
                    <a:pt x="36540" y="29847"/>
                  </a:lnTo>
                  <a:lnTo>
                    <a:pt x="36725" y="29755"/>
                  </a:lnTo>
                  <a:lnTo>
                    <a:pt x="36786" y="29570"/>
                  </a:lnTo>
                  <a:lnTo>
                    <a:pt x="36909" y="29570"/>
                  </a:lnTo>
                  <a:lnTo>
                    <a:pt x="37001" y="29724"/>
                  </a:lnTo>
                  <a:lnTo>
                    <a:pt x="36940" y="29816"/>
                  </a:lnTo>
                  <a:lnTo>
                    <a:pt x="36940" y="29908"/>
                  </a:lnTo>
                  <a:lnTo>
                    <a:pt x="36970" y="29816"/>
                  </a:lnTo>
                  <a:lnTo>
                    <a:pt x="37062" y="29785"/>
                  </a:lnTo>
                  <a:lnTo>
                    <a:pt x="37185" y="29877"/>
                  </a:lnTo>
                  <a:lnTo>
                    <a:pt x="37155" y="30062"/>
                  </a:lnTo>
                  <a:lnTo>
                    <a:pt x="37124" y="30185"/>
                  </a:lnTo>
                  <a:lnTo>
                    <a:pt x="37216" y="30277"/>
                  </a:lnTo>
                  <a:lnTo>
                    <a:pt x="37339" y="30246"/>
                  </a:lnTo>
                  <a:lnTo>
                    <a:pt x="37431" y="30307"/>
                  </a:lnTo>
                  <a:lnTo>
                    <a:pt x="37400" y="30430"/>
                  </a:lnTo>
                  <a:lnTo>
                    <a:pt x="37216" y="30522"/>
                  </a:lnTo>
                  <a:lnTo>
                    <a:pt x="37185" y="30584"/>
                  </a:lnTo>
                  <a:lnTo>
                    <a:pt x="37308" y="30645"/>
                  </a:lnTo>
                  <a:lnTo>
                    <a:pt x="37492" y="30522"/>
                  </a:lnTo>
                  <a:lnTo>
                    <a:pt x="37584" y="30338"/>
                  </a:lnTo>
                  <a:lnTo>
                    <a:pt x="37799" y="30277"/>
                  </a:lnTo>
                  <a:lnTo>
                    <a:pt x="37953" y="30307"/>
                  </a:lnTo>
                  <a:lnTo>
                    <a:pt x="37953" y="30461"/>
                  </a:lnTo>
                  <a:lnTo>
                    <a:pt x="37830" y="30492"/>
                  </a:lnTo>
                  <a:lnTo>
                    <a:pt x="37738" y="30584"/>
                  </a:lnTo>
                  <a:lnTo>
                    <a:pt x="37707" y="30768"/>
                  </a:lnTo>
                  <a:lnTo>
                    <a:pt x="37462" y="30921"/>
                  </a:lnTo>
                  <a:lnTo>
                    <a:pt x="37462" y="31014"/>
                  </a:lnTo>
                  <a:lnTo>
                    <a:pt x="37247" y="31229"/>
                  </a:lnTo>
                  <a:lnTo>
                    <a:pt x="37247" y="31351"/>
                  </a:lnTo>
                  <a:lnTo>
                    <a:pt x="37185" y="31443"/>
                  </a:lnTo>
                  <a:lnTo>
                    <a:pt x="37124" y="31290"/>
                  </a:lnTo>
                  <a:lnTo>
                    <a:pt x="37032" y="31443"/>
                  </a:lnTo>
                  <a:lnTo>
                    <a:pt x="36970" y="31720"/>
                  </a:lnTo>
                  <a:lnTo>
                    <a:pt x="37001" y="31812"/>
                  </a:lnTo>
                  <a:lnTo>
                    <a:pt x="37124" y="31751"/>
                  </a:lnTo>
                  <a:lnTo>
                    <a:pt x="37216" y="31751"/>
                  </a:lnTo>
                  <a:lnTo>
                    <a:pt x="37216" y="31904"/>
                  </a:lnTo>
                  <a:lnTo>
                    <a:pt x="37032" y="32027"/>
                  </a:lnTo>
                  <a:lnTo>
                    <a:pt x="37032" y="32119"/>
                  </a:lnTo>
                  <a:lnTo>
                    <a:pt x="37277" y="32058"/>
                  </a:lnTo>
                  <a:lnTo>
                    <a:pt x="37370" y="31935"/>
                  </a:lnTo>
                  <a:lnTo>
                    <a:pt x="37492" y="31935"/>
                  </a:lnTo>
                  <a:lnTo>
                    <a:pt x="37400" y="32119"/>
                  </a:lnTo>
                  <a:lnTo>
                    <a:pt x="37277" y="32211"/>
                  </a:lnTo>
                  <a:lnTo>
                    <a:pt x="37370" y="32242"/>
                  </a:lnTo>
                  <a:lnTo>
                    <a:pt x="37492" y="32180"/>
                  </a:lnTo>
                  <a:lnTo>
                    <a:pt x="37431" y="32395"/>
                  </a:lnTo>
                  <a:lnTo>
                    <a:pt x="37431" y="32518"/>
                  </a:lnTo>
                  <a:lnTo>
                    <a:pt x="37308" y="32610"/>
                  </a:lnTo>
                  <a:lnTo>
                    <a:pt x="37124" y="32549"/>
                  </a:lnTo>
                  <a:lnTo>
                    <a:pt x="37062" y="32395"/>
                  </a:lnTo>
                  <a:lnTo>
                    <a:pt x="36848" y="32487"/>
                  </a:lnTo>
                  <a:lnTo>
                    <a:pt x="36786" y="32242"/>
                  </a:lnTo>
                  <a:lnTo>
                    <a:pt x="36725" y="32242"/>
                  </a:lnTo>
                  <a:lnTo>
                    <a:pt x="36663" y="32487"/>
                  </a:lnTo>
                  <a:lnTo>
                    <a:pt x="36755" y="32641"/>
                  </a:lnTo>
                  <a:lnTo>
                    <a:pt x="36848" y="32856"/>
                  </a:lnTo>
                  <a:lnTo>
                    <a:pt x="36786" y="33224"/>
                  </a:lnTo>
                  <a:lnTo>
                    <a:pt x="36909" y="32887"/>
                  </a:lnTo>
                  <a:lnTo>
                    <a:pt x="36878" y="32641"/>
                  </a:lnTo>
                  <a:lnTo>
                    <a:pt x="36970" y="32549"/>
                  </a:lnTo>
                  <a:lnTo>
                    <a:pt x="37062" y="32641"/>
                  </a:lnTo>
                  <a:lnTo>
                    <a:pt x="37247" y="32641"/>
                  </a:lnTo>
                  <a:lnTo>
                    <a:pt x="37400" y="32733"/>
                  </a:lnTo>
                  <a:lnTo>
                    <a:pt x="37492" y="32641"/>
                  </a:lnTo>
                  <a:lnTo>
                    <a:pt x="37492" y="32457"/>
                  </a:lnTo>
                  <a:lnTo>
                    <a:pt x="37707" y="32395"/>
                  </a:lnTo>
                  <a:lnTo>
                    <a:pt x="37861" y="32242"/>
                  </a:lnTo>
                  <a:lnTo>
                    <a:pt x="38014" y="32242"/>
                  </a:lnTo>
                  <a:lnTo>
                    <a:pt x="38137" y="32088"/>
                  </a:lnTo>
                  <a:lnTo>
                    <a:pt x="37984" y="32180"/>
                  </a:lnTo>
                  <a:lnTo>
                    <a:pt x="37830" y="32150"/>
                  </a:lnTo>
                  <a:lnTo>
                    <a:pt x="37769" y="32273"/>
                  </a:lnTo>
                  <a:lnTo>
                    <a:pt x="37646" y="32334"/>
                  </a:lnTo>
                  <a:lnTo>
                    <a:pt x="37584" y="32334"/>
                  </a:lnTo>
                  <a:lnTo>
                    <a:pt x="37677" y="32150"/>
                  </a:lnTo>
                  <a:lnTo>
                    <a:pt x="37769" y="32058"/>
                  </a:lnTo>
                  <a:lnTo>
                    <a:pt x="37707" y="31965"/>
                  </a:lnTo>
                  <a:lnTo>
                    <a:pt x="37707" y="31843"/>
                  </a:lnTo>
                  <a:lnTo>
                    <a:pt x="37799" y="31597"/>
                  </a:lnTo>
                  <a:lnTo>
                    <a:pt x="37799" y="31474"/>
                  </a:lnTo>
                  <a:lnTo>
                    <a:pt x="37738" y="31382"/>
                  </a:lnTo>
                  <a:lnTo>
                    <a:pt x="37769" y="31321"/>
                  </a:lnTo>
                  <a:lnTo>
                    <a:pt x="37922" y="31106"/>
                  </a:lnTo>
                  <a:lnTo>
                    <a:pt x="37984" y="30891"/>
                  </a:lnTo>
                  <a:lnTo>
                    <a:pt x="38137" y="30768"/>
                  </a:lnTo>
                  <a:lnTo>
                    <a:pt x="38199" y="30829"/>
                  </a:lnTo>
                  <a:lnTo>
                    <a:pt x="38137" y="30891"/>
                  </a:lnTo>
                  <a:lnTo>
                    <a:pt x="38229" y="30860"/>
                  </a:lnTo>
                  <a:lnTo>
                    <a:pt x="38321" y="30737"/>
                  </a:lnTo>
                  <a:lnTo>
                    <a:pt x="38383" y="30829"/>
                  </a:lnTo>
                  <a:lnTo>
                    <a:pt x="38444" y="30829"/>
                  </a:lnTo>
                  <a:lnTo>
                    <a:pt x="38475" y="30891"/>
                  </a:lnTo>
                  <a:lnTo>
                    <a:pt x="38628" y="30860"/>
                  </a:lnTo>
                  <a:lnTo>
                    <a:pt x="38721" y="30737"/>
                  </a:lnTo>
                  <a:lnTo>
                    <a:pt x="39120" y="30584"/>
                  </a:lnTo>
                  <a:lnTo>
                    <a:pt x="39181" y="30430"/>
                  </a:lnTo>
                  <a:lnTo>
                    <a:pt x="39181" y="30338"/>
                  </a:lnTo>
                  <a:lnTo>
                    <a:pt x="39304" y="30307"/>
                  </a:lnTo>
                  <a:lnTo>
                    <a:pt x="39458" y="30154"/>
                  </a:lnTo>
                  <a:lnTo>
                    <a:pt x="39672" y="30123"/>
                  </a:lnTo>
                  <a:lnTo>
                    <a:pt x="39795" y="30000"/>
                  </a:lnTo>
                  <a:lnTo>
                    <a:pt x="39795" y="29908"/>
                  </a:lnTo>
                  <a:lnTo>
                    <a:pt x="39826" y="29693"/>
                  </a:lnTo>
                  <a:lnTo>
                    <a:pt x="39949" y="29478"/>
                  </a:lnTo>
                  <a:lnTo>
                    <a:pt x="39980" y="29325"/>
                  </a:lnTo>
                  <a:lnTo>
                    <a:pt x="39887" y="29294"/>
                  </a:lnTo>
                  <a:lnTo>
                    <a:pt x="39795" y="29355"/>
                  </a:lnTo>
                  <a:lnTo>
                    <a:pt x="39672" y="29386"/>
                  </a:lnTo>
                  <a:lnTo>
                    <a:pt x="39703" y="29448"/>
                  </a:lnTo>
                  <a:lnTo>
                    <a:pt x="39611" y="29601"/>
                  </a:lnTo>
                  <a:lnTo>
                    <a:pt x="39458" y="29632"/>
                  </a:lnTo>
                  <a:lnTo>
                    <a:pt x="39396" y="29540"/>
                  </a:lnTo>
                  <a:lnTo>
                    <a:pt x="39273" y="29540"/>
                  </a:lnTo>
                  <a:lnTo>
                    <a:pt x="39243" y="29509"/>
                  </a:lnTo>
                  <a:lnTo>
                    <a:pt x="39365" y="29294"/>
                  </a:lnTo>
                  <a:lnTo>
                    <a:pt x="39458" y="29294"/>
                  </a:lnTo>
                  <a:lnTo>
                    <a:pt x="39550" y="29171"/>
                  </a:lnTo>
                  <a:lnTo>
                    <a:pt x="39765" y="29079"/>
                  </a:lnTo>
                  <a:lnTo>
                    <a:pt x="39765" y="28956"/>
                  </a:lnTo>
                  <a:lnTo>
                    <a:pt x="39672" y="28895"/>
                  </a:lnTo>
                  <a:lnTo>
                    <a:pt x="39826" y="28711"/>
                  </a:lnTo>
                  <a:lnTo>
                    <a:pt x="40010" y="28680"/>
                  </a:lnTo>
                  <a:lnTo>
                    <a:pt x="40194" y="28711"/>
                  </a:lnTo>
                  <a:lnTo>
                    <a:pt x="40041" y="28803"/>
                  </a:lnTo>
                  <a:lnTo>
                    <a:pt x="40041" y="28987"/>
                  </a:lnTo>
                  <a:lnTo>
                    <a:pt x="40072" y="29018"/>
                  </a:lnTo>
                  <a:lnTo>
                    <a:pt x="40256" y="28926"/>
                  </a:lnTo>
                  <a:lnTo>
                    <a:pt x="40379" y="28619"/>
                  </a:lnTo>
                  <a:lnTo>
                    <a:pt x="40379" y="28496"/>
                  </a:lnTo>
                  <a:lnTo>
                    <a:pt x="40225" y="28434"/>
                  </a:lnTo>
                  <a:lnTo>
                    <a:pt x="40072" y="28434"/>
                  </a:lnTo>
                  <a:lnTo>
                    <a:pt x="39980" y="28373"/>
                  </a:lnTo>
                  <a:lnTo>
                    <a:pt x="39734" y="28311"/>
                  </a:lnTo>
                  <a:lnTo>
                    <a:pt x="39642" y="28097"/>
                  </a:lnTo>
                  <a:lnTo>
                    <a:pt x="39703" y="27912"/>
                  </a:lnTo>
                  <a:lnTo>
                    <a:pt x="39580" y="28066"/>
                  </a:lnTo>
                  <a:lnTo>
                    <a:pt x="39519" y="28066"/>
                  </a:lnTo>
                  <a:lnTo>
                    <a:pt x="39427" y="27943"/>
                  </a:lnTo>
                  <a:lnTo>
                    <a:pt x="39273" y="27851"/>
                  </a:lnTo>
                  <a:lnTo>
                    <a:pt x="39243" y="27667"/>
                  </a:lnTo>
                  <a:lnTo>
                    <a:pt x="39150" y="27605"/>
                  </a:lnTo>
                  <a:lnTo>
                    <a:pt x="39058" y="27605"/>
                  </a:lnTo>
                  <a:lnTo>
                    <a:pt x="38997" y="27482"/>
                  </a:lnTo>
                  <a:lnTo>
                    <a:pt x="38966" y="27421"/>
                  </a:lnTo>
                  <a:lnTo>
                    <a:pt x="39028" y="27267"/>
                  </a:lnTo>
                  <a:lnTo>
                    <a:pt x="39028" y="27145"/>
                  </a:lnTo>
                  <a:lnTo>
                    <a:pt x="38966" y="26991"/>
                  </a:lnTo>
                  <a:lnTo>
                    <a:pt x="38997" y="26623"/>
                  </a:lnTo>
                  <a:lnTo>
                    <a:pt x="39120" y="26469"/>
                  </a:lnTo>
                  <a:lnTo>
                    <a:pt x="39396" y="26223"/>
                  </a:lnTo>
                  <a:lnTo>
                    <a:pt x="39550" y="26162"/>
                  </a:lnTo>
                  <a:lnTo>
                    <a:pt x="39672" y="26162"/>
                  </a:lnTo>
                  <a:lnTo>
                    <a:pt x="39672" y="26101"/>
                  </a:lnTo>
                  <a:lnTo>
                    <a:pt x="39826" y="26009"/>
                  </a:lnTo>
                  <a:lnTo>
                    <a:pt x="39826" y="25886"/>
                  </a:lnTo>
                  <a:lnTo>
                    <a:pt x="39734" y="25886"/>
                  </a:lnTo>
                  <a:lnTo>
                    <a:pt x="39580" y="25978"/>
                  </a:lnTo>
                  <a:lnTo>
                    <a:pt x="39519" y="25947"/>
                  </a:lnTo>
                  <a:lnTo>
                    <a:pt x="39519" y="25855"/>
                  </a:lnTo>
                  <a:lnTo>
                    <a:pt x="39458" y="25671"/>
                  </a:lnTo>
                  <a:lnTo>
                    <a:pt x="39458" y="25487"/>
                  </a:lnTo>
                  <a:lnTo>
                    <a:pt x="39672" y="25272"/>
                  </a:lnTo>
                  <a:lnTo>
                    <a:pt x="39826" y="24965"/>
                  </a:lnTo>
                  <a:lnTo>
                    <a:pt x="39918" y="24934"/>
                  </a:lnTo>
                  <a:lnTo>
                    <a:pt x="40041" y="24719"/>
                  </a:lnTo>
                  <a:lnTo>
                    <a:pt x="40133" y="24719"/>
                  </a:lnTo>
                  <a:lnTo>
                    <a:pt x="40256" y="24535"/>
                  </a:lnTo>
                  <a:lnTo>
                    <a:pt x="40440" y="24443"/>
                  </a:lnTo>
                  <a:lnTo>
                    <a:pt x="40563" y="24535"/>
                  </a:lnTo>
                  <a:lnTo>
                    <a:pt x="40502" y="24719"/>
                  </a:lnTo>
                  <a:lnTo>
                    <a:pt x="40594" y="24811"/>
                  </a:lnTo>
                  <a:lnTo>
                    <a:pt x="40563" y="24934"/>
                  </a:lnTo>
                  <a:lnTo>
                    <a:pt x="40716" y="24842"/>
                  </a:lnTo>
                  <a:lnTo>
                    <a:pt x="40747" y="24750"/>
                  </a:lnTo>
                  <a:lnTo>
                    <a:pt x="40931" y="24443"/>
                  </a:lnTo>
                  <a:lnTo>
                    <a:pt x="40931" y="24381"/>
                  </a:lnTo>
                  <a:lnTo>
                    <a:pt x="40809" y="24381"/>
                  </a:lnTo>
                  <a:lnTo>
                    <a:pt x="40655" y="24320"/>
                  </a:lnTo>
                  <a:lnTo>
                    <a:pt x="40563" y="24166"/>
                  </a:lnTo>
                  <a:lnTo>
                    <a:pt x="40686" y="24013"/>
                  </a:lnTo>
                  <a:lnTo>
                    <a:pt x="40931" y="24013"/>
                  </a:lnTo>
                  <a:lnTo>
                    <a:pt x="40962" y="23921"/>
                  </a:lnTo>
                  <a:lnTo>
                    <a:pt x="41208" y="23798"/>
                  </a:lnTo>
                  <a:lnTo>
                    <a:pt x="41208" y="23644"/>
                  </a:lnTo>
                  <a:lnTo>
                    <a:pt x="41331" y="23583"/>
                  </a:lnTo>
                  <a:lnTo>
                    <a:pt x="41515" y="23644"/>
                  </a:lnTo>
                  <a:lnTo>
                    <a:pt x="41760" y="23706"/>
                  </a:lnTo>
                  <a:lnTo>
                    <a:pt x="41760" y="23859"/>
                  </a:lnTo>
                  <a:lnTo>
                    <a:pt x="41730" y="23951"/>
                  </a:lnTo>
                  <a:lnTo>
                    <a:pt x="41853" y="23982"/>
                  </a:lnTo>
                  <a:lnTo>
                    <a:pt x="41975" y="24105"/>
                  </a:lnTo>
                  <a:lnTo>
                    <a:pt x="42098" y="24197"/>
                  </a:lnTo>
                  <a:lnTo>
                    <a:pt x="42037" y="24350"/>
                  </a:lnTo>
                  <a:lnTo>
                    <a:pt x="41945" y="24381"/>
                  </a:lnTo>
                  <a:lnTo>
                    <a:pt x="41975" y="24535"/>
                  </a:lnTo>
                  <a:lnTo>
                    <a:pt x="41975" y="24657"/>
                  </a:lnTo>
                  <a:lnTo>
                    <a:pt x="42098" y="24780"/>
                  </a:lnTo>
                  <a:lnTo>
                    <a:pt x="42160" y="24934"/>
                  </a:lnTo>
                  <a:lnTo>
                    <a:pt x="42129" y="25210"/>
                  </a:lnTo>
                  <a:lnTo>
                    <a:pt x="42221" y="25272"/>
                  </a:lnTo>
                  <a:lnTo>
                    <a:pt x="42221" y="25364"/>
                  </a:lnTo>
                  <a:lnTo>
                    <a:pt x="42098" y="25517"/>
                  </a:lnTo>
                  <a:lnTo>
                    <a:pt x="42098" y="25640"/>
                  </a:lnTo>
                  <a:lnTo>
                    <a:pt x="41975" y="25824"/>
                  </a:lnTo>
                  <a:lnTo>
                    <a:pt x="41975" y="26039"/>
                  </a:lnTo>
                  <a:lnTo>
                    <a:pt x="41883" y="26101"/>
                  </a:lnTo>
                  <a:lnTo>
                    <a:pt x="41975" y="26254"/>
                  </a:lnTo>
                  <a:lnTo>
                    <a:pt x="41914" y="26408"/>
                  </a:lnTo>
                  <a:lnTo>
                    <a:pt x="42068" y="26592"/>
                  </a:lnTo>
                  <a:lnTo>
                    <a:pt x="42068" y="26745"/>
                  </a:lnTo>
                  <a:lnTo>
                    <a:pt x="42037" y="26776"/>
                  </a:lnTo>
                  <a:lnTo>
                    <a:pt x="42068" y="26930"/>
                  </a:lnTo>
                  <a:lnTo>
                    <a:pt x="42037" y="27083"/>
                  </a:lnTo>
                  <a:lnTo>
                    <a:pt x="42037" y="27206"/>
                  </a:lnTo>
                  <a:lnTo>
                    <a:pt x="42129" y="27237"/>
                  </a:lnTo>
                  <a:lnTo>
                    <a:pt x="42252" y="27360"/>
                  </a:lnTo>
                  <a:lnTo>
                    <a:pt x="42252" y="27513"/>
                  </a:lnTo>
                  <a:lnTo>
                    <a:pt x="42129" y="27605"/>
                  </a:lnTo>
                  <a:lnTo>
                    <a:pt x="42037" y="27575"/>
                  </a:lnTo>
                  <a:lnTo>
                    <a:pt x="41883" y="27605"/>
                  </a:lnTo>
                  <a:lnTo>
                    <a:pt x="41791" y="27452"/>
                  </a:lnTo>
                  <a:lnTo>
                    <a:pt x="41853" y="27267"/>
                  </a:lnTo>
                  <a:lnTo>
                    <a:pt x="41668" y="27360"/>
                  </a:lnTo>
                  <a:lnTo>
                    <a:pt x="41576" y="27513"/>
                  </a:lnTo>
                  <a:lnTo>
                    <a:pt x="41453" y="27575"/>
                  </a:lnTo>
                  <a:lnTo>
                    <a:pt x="41453" y="27636"/>
                  </a:lnTo>
                  <a:lnTo>
                    <a:pt x="41638" y="27605"/>
                  </a:lnTo>
                  <a:lnTo>
                    <a:pt x="41760" y="27697"/>
                  </a:lnTo>
                  <a:lnTo>
                    <a:pt x="41730" y="27789"/>
                  </a:lnTo>
                  <a:lnTo>
                    <a:pt x="41300" y="28097"/>
                  </a:lnTo>
                  <a:lnTo>
                    <a:pt x="41177" y="28097"/>
                  </a:lnTo>
                  <a:lnTo>
                    <a:pt x="41146" y="28189"/>
                  </a:lnTo>
                  <a:lnTo>
                    <a:pt x="41054" y="28219"/>
                  </a:lnTo>
                  <a:lnTo>
                    <a:pt x="41024" y="28404"/>
                  </a:lnTo>
                  <a:lnTo>
                    <a:pt x="41085" y="28496"/>
                  </a:lnTo>
                  <a:lnTo>
                    <a:pt x="41269" y="28434"/>
                  </a:lnTo>
                  <a:lnTo>
                    <a:pt x="41361" y="28465"/>
                  </a:lnTo>
                  <a:lnTo>
                    <a:pt x="41361" y="28619"/>
                  </a:lnTo>
                  <a:lnTo>
                    <a:pt x="41515" y="28772"/>
                  </a:lnTo>
                  <a:lnTo>
                    <a:pt x="41730" y="28711"/>
                  </a:lnTo>
                  <a:lnTo>
                    <a:pt x="41760" y="28588"/>
                  </a:lnTo>
                  <a:lnTo>
                    <a:pt x="41883" y="28557"/>
                  </a:lnTo>
                  <a:lnTo>
                    <a:pt x="41945" y="28619"/>
                  </a:lnTo>
                  <a:lnTo>
                    <a:pt x="41853" y="28680"/>
                  </a:lnTo>
                  <a:lnTo>
                    <a:pt x="41853" y="28741"/>
                  </a:lnTo>
                  <a:lnTo>
                    <a:pt x="42006" y="28803"/>
                  </a:lnTo>
                  <a:lnTo>
                    <a:pt x="42098" y="28895"/>
                  </a:lnTo>
                  <a:lnTo>
                    <a:pt x="42252" y="28772"/>
                  </a:lnTo>
                  <a:lnTo>
                    <a:pt x="42375" y="28864"/>
                  </a:lnTo>
                  <a:lnTo>
                    <a:pt x="42252" y="28956"/>
                  </a:lnTo>
                  <a:lnTo>
                    <a:pt x="42098" y="28956"/>
                  </a:lnTo>
                  <a:lnTo>
                    <a:pt x="41945" y="29171"/>
                  </a:lnTo>
                  <a:lnTo>
                    <a:pt x="41883" y="29202"/>
                  </a:lnTo>
                  <a:lnTo>
                    <a:pt x="41853" y="29018"/>
                  </a:lnTo>
                  <a:lnTo>
                    <a:pt x="41760" y="29018"/>
                  </a:lnTo>
                  <a:lnTo>
                    <a:pt x="41699" y="28987"/>
                  </a:lnTo>
                  <a:lnTo>
                    <a:pt x="41699" y="29079"/>
                  </a:lnTo>
                  <a:lnTo>
                    <a:pt x="41791" y="29233"/>
                  </a:lnTo>
                  <a:lnTo>
                    <a:pt x="41791" y="29355"/>
                  </a:lnTo>
                  <a:lnTo>
                    <a:pt x="41945" y="29570"/>
                  </a:lnTo>
                  <a:lnTo>
                    <a:pt x="41914" y="29785"/>
                  </a:lnTo>
                  <a:lnTo>
                    <a:pt x="41945" y="29816"/>
                  </a:lnTo>
                  <a:lnTo>
                    <a:pt x="41945" y="29970"/>
                  </a:lnTo>
                  <a:lnTo>
                    <a:pt x="41822" y="30062"/>
                  </a:lnTo>
                  <a:lnTo>
                    <a:pt x="41822" y="30215"/>
                  </a:lnTo>
                  <a:lnTo>
                    <a:pt x="41822" y="30369"/>
                  </a:lnTo>
                  <a:lnTo>
                    <a:pt x="41638" y="30584"/>
                  </a:lnTo>
                  <a:lnTo>
                    <a:pt x="41699" y="30676"/>
                  </a:lnTo>
                  <a:lnTo>
                    <a:pt x="41699" y="30829"/>
                  </a:lnTo>
                  <a:lnTo>
                    <a:pt x="41576" y="30891"/>
                  </a:lnTo>
                  <a:lnTo>
                    <a:pt x="41576" y="30983"/>
                  </a:lnTo>
                  <a:lnTo>
                    <a:pt x="41699" y="30983"/>
                  </a:lnTo>
                  <a:lnTo>
                    <a:pt x="41822" y="30860"/>
                  </a:lnTo>
                  <a:lnTo>
                    <a:pt x="41883" y="30737"/>
                  </a:lnTo>
                  <a:lnTo>
                    <a:pt x="42098" y="30614"/>
                  </a:lnTo>
                  <a:lnTo>
                    <a:pt x="42129" y="30553"/>
                  </a:lnTo>
                  <a:lnTo>
                    <a:pt x="42098" y="30522"/>
                  </a:lnTo>
                  <a:lnTo>
                    <a:pt x="42190" y="30399"/>
                  </a:lnTo>
                  <a:lnTo>
                    <a:pt x="42282" y="30461"/>
                  </a:lnTo>
                  <a:lnTo>
                    <a:pt x="42375" y="30399"/>
                  </a:lnTo>
                  <a:lnTo>
                    <a:pt x="42375" y="30123"/>
                  </a:lnTo>
                  <a:lnTo>
                    <a:pt x="42405" y="29939"/>
                  </a:lnTo>
                  <a:lnTo>
                    <a:pt x="42620" y="29785"/>
                  </a:lnTo>
                  <a:lnTo>
                    <a:pt x="42804" y="29478"/>
                  </a:lnTo>
                  <a:lnTo>
                    <a:pt x="42866" y="29325"/>
                  </a:lnTo>
                  <a:lnTo>
                    <a:pt x="42927" y="29325"/>
                  </a:lnTo>
                  <a:lnTo>
                    <a:pt x="42989" y="29386"/>
                  </a:lnTo>
                  <a:lnTo>
                    <a:pt x="43019" y="29540"/>
                  </a:lnTo>
                  <a:lnTo>
                    <a:pt x="43142" y="29816"/>
                  </a:lnTo>
                  <a:lnTo>
                    <a:pt x="43173" y="30031"/>
                  </a:lnTo>
                  <a:lnTo>
                    <a:pt x="43326" y="30215"/>
                  </a:lnTo>
                  <a:lnTo>
                    <a:pt x="43326" y="30399"/>
                  </a:lnTo>
                  <a:lnTo>
                    <a:pt x="43265" y="30553"/>
                  </a:lnTo>
                  <a:lnTo>
                    <a:pt x="43326" y="30891"/>
                  </a:lnTo>
                  <a:lnTo>
                    <a:pt x="43234" y="31044"/>
                  </a:lnTo>
                  <a:lnTo>
                    <a:pt x="43112" y="31106"/>
                  </a:lnTo>
                  <a:lnTo>
                    <a:pt x="43019" y="31014"/>
                  </a:lnTo>
                  <a:lnTo>
                    <a:pt x="42927" y="31106"/>
                  </a:lnTo>
                  <a:lnTo>
                    <a:pt x="42835" y="31259"/>
                  </a:lnTo>
                  <a:lnTo>
                    <a:pt x="42897" y="31413"/>
                  </a:lnTo>
                  <a:lnTo>
                    <a:pt x="42774" y="31566"/>
                  </a:lnTo>
                  <a:lnTo>
                    <a:pt x="42682" y="31781"/>
                  </a:lnTo>
                  <a:lnTo>
                    <a:pt x="42743" y="31873"/>
                  </a:lnTo>
                  <a:lnTo>
                    <a:pt x="42743" y="32150"/>
                  </a:lnTo>
                  <a:lnTo>
                    <a:pt x="42866" y="32733"/>
                  </a:lnTo>
                  <a:lnTo>
                    <a:pt x="42989" y="32948"/>
                  </a:lnTo>
                  <a:lnTo>
                    <a:pt x="42958" y="33132"/>
                  </a:lnTo>
                  <a:lnTo>
                    <a:pt x="43081" y="33255"/>
                  </a:lnTo>
                  <a:lnTo>
                    <a:pt x="43204" y="33255"/>
                  </a:lnTo>
                  <a:lnTo>
                    <a:pt x="43173" y="33071"/>
                  </a:lnTo>
                  <a:lnTo>
                    <a:pt x="43112" y="33009"/>
                  </a:lnTo>
                  <a:lnTo>
                    <a:pt x="43234" y="32887"/>
                  </a:lnTo>
                  <a:lnTo>
                    <a:pt x="43357" y="32887"/>
                  </a:lnTo>
                  <a:lnTo>
                    <a:pt x="43419" y="33071"/>
                  </a:lnTo>
                  <a:lnTo>
                    <a:pt x="43511" y="33071"/>
                  </a:lnTo>
                  <a:lnTo>
                    <a:pt x="43541" y="32887"/>
                  </a:lnTo>
                  <a:lnTo>
                    <a:pt x="43664" y="32764"/>
                  </a:lnTo>
                  <a:lnTo>
                    <a:pt x="43695" y="32518"/>
                  </a:lnTo>
                  <a:lnTo>
                    <a:pt x="43818" y="32457"/>
                  </a:lnTo>
                  <a:lnTo>
                    <a:pt x="43971" y="32242"/>
                  </a:lnTo>
                  <a:lnTo>
                    <a:pt x="44033" y="32242"/>
                  </a:lnTo>
                  <a:lnTo>
                    <a:pt x="44125" y="32088"/>
                  </a:lnTo>
                  <a:lnTo>
                    <a:pt x="44401" y="31873"/>
                  </a:lnTo>
                  <a:lnTo>
                    <a:pt x="44616" y="31536"/>
                  </a:lnTo>
                  <a:lnTo>
                    <a:pt x="44770" y="31198"/>
                  </a:lnTo>
                  <a:lnTo>
                    <a:pt x="44892" y="30891"/>
                  </a:lnTo>
                  <a:lnTo>
                    <a:pt x="45046" y="30768"/>
                  </a:lnTo>
                  <a:lnTo>
                    <a:pt x="45169" y="30952"/>
                  </a:lnTo>
                  <a:lnTo>
                    <a:pt x="45261" y="30829"/>
                  </a:lnTo>
                  <a:lnTo>
                    <a:pt x="45353" y="30891"/>
                  </a:lnTo>
                  <a:lnTo>
                    <a:pt x="45507" y="30860"/>
                  </a:lnTo>
                  <a:lnTo>
                    <a:pt x="45507" y="30768"/>
                  </a:lnTo>
                  <a:lnTo>
                    <a:pt x="45414" y="30768"/>
                  </a:lnTo>
                  <a:lnTo>
                    <a:pt x="45292" y="30645"/>
                  </a:lnTo>
                  <a:lnTo>
                    <a:pt x="45353" y="30553"/>
                  </a:lnTo>
                  <a:lnTo>
                    <a:pt x="45507" y="30522"/>
                  </a:lnTo>
                  <a:lnTo>
                    <a:pt x="45599" y="30584"/>
                  </a:lnTo>
                  <a:lnTo>
                    <a:pt x="45691" y="30522"/>
                  </a:lnTo>
                  <a:lnTo>
                    <a:pt x="45814" y="30522"/>
                  </a:lnTo>
                  <a:lnTo>
                    <a:pt x="45875" y="30492"/>
                  </a:lnTo>
                  <a:lnTo>
                    <a:pt x="45783" y="30338"/>
                  </a:lnTo>
                  <a:lnTo>
                    <a:pt x="45722" y="30338"/>
                  </a:lnTo>
                  <a:lnTo>
                    <a:pt x="45629" y="30185"/>
                  </a:lnTo>
                  <a:lnTo>
                    <a:pt x="45537" y="30185"/>
                  </a:lnTo>
                  <a:lnTo>
                    <a:pt x="45537" y="29939"/>
                  </a:lnTo>
                  <a:lnTo>
                    <a:pt x="45660" y="29847"/>
                  </a:lnTo>
                  <a:lnTo>
                    <a:pt x="45660" y="29693"/>
                  </a:lnTo>
                  <a:lnTo>
                    <a:pt x="45783" y="29693"/>
                  </a:lnTo>
                  <a:lnTo>
                    <a:pt x="45691" y="29570"/>
                  </a:lnTo>
                  <a:lnTo>
                    <a:pt x="45691" y="29448"/>
                  </a:lnTo>
                  <a:lnTo>
                    <a:pt x="45814" y="29325"/>
                  </a:lnTo>
                  <a:lnTo>
                    <a:pt x="45752" y="29263"/>
                  </a:lnTo>
                  <a:lnTo>
                    <a:pt x="45752" y="29233"/>
                  </a:lnTo>
                  <a:lnTo>
                    <a:pt x="45906" y="29233"/>
                  </a:lnTo>
                  <a:lnTo>
                    <a:pt x="45967" y="29079"/>
                  </a:lnTo>
                  <a:lnTo>
                    <a:pt x="45844" y="28987"/>
                  </a:lnTo>
                  <a:lnTo>
                    <a:pt x="45814" y="28926"/>
                  </a:lnTo>
                  <a:lnTo>
                    <a:pt x="45967" y="28926"/>
                  </a:lnTo>
                  <a:lnTo>
                    <a:pt x="46029" y="29048"/>
                  </a:lnTo>
                  <a:lnTo>
                    <a:pt x="46151" y="29048"/>
                  </a:lnTo>
                  <a:lnTo>
                    <a:pt x="46274" y="28987"/>
                  </a:lnTo>
                  <a:lnTo>
                    <a:pt x="46520" y="28987"/>
                  </a:lnTo>
                  <a:lnTo>
                    <a:pt x="46766" y="29141"/>
                  </a:lnTo>
                  <a:lnTo>
                    <a:pt x="46766" y="29233"/>
                  </a:lnTo>
                  <a:lnTo>
                    <a:pt x="46827" y="29325"/>
                  </a:lnTo>
                  <a:lnTo>
                    <a:pt x="47134" y="29478"/>
                  </a:lnTo>
                  <a:lnTo>
                    <a:pt x="47288" y="29386"/>
                  </a:lnTo>
                  <a:lnTo>
                    <a:pt x="47441" y="29509"/>
                  </a:lnTo>
                  <a:lnTo>
                    <a:pt x="47656" y="29601"/>
                  </a:lnTo>
                  <a:lnTo>
                    <a:pt x="47656" y="29693"/>
                  </a:lnTo>
                  <a:lnTo>
                    <a:pt x="47564" y="29724"/>
                  </a:lnTo>
                  <a:lnTo>
                    <a:pt x="47656" y="29847"/>
                  </a:lnTo>
                  <a:lnTo>
                    <a:pt x="47564" y="29908"/>
                  </a:lnTo>
                  <a:lnTo>
                    <a:pt x="47441" y="29785"/>
                  </a:lnTo>
                  <a:lnTo>
                    <a:pt x="47318" y="29785"/>
                  </a:lnTo>
                  <a:lnTo>
                    <a:pt x="47318" y="29877"/>
                  </a:lnTo>
                  <a:lnTo>
                    <a:pt x="47687" y="30092"/>
                  </a:lnTo>
                  <a:lnTo>
                    <a:pt x="47687" y="30277"/>
                  </a:lnTo>
                  <a:lnTo>
                    <a:pt x="47564" y="30338"/>
                  </a:lnTo>
                  <a:lnTo>
                    <a:pt x="47625" y="30369"/>
                  </a:lnTo>
                  <a:lnTo>
                    <a:pt x="47779" y="30338"/>
                  </a:lnTo>
                  <a:lnTo>
                    <a:pt x="48024" y="30399"/>
                  </a:lnTo>
                  <a:lnTo>
                    <a:pt x="48086" y="30492"/>
                  </a:lnTo>
                  <a:lnTo>
                    <a:pt x="48178" y="30522"/>
                  </a:lnTo>
                  <a:lnTo>
                    <a:pt x="48209" y="30584"/>
                  </a:lnTo>
                  <a:lnTo>
                    <a:pt x="48086" y="30737"/>
                  </a:lnTo>
                  <a:lnTo>
                    <a:pt x="47840" y="30952"/>
                  </a:lnTo>
                  <a:lnTo>
                    <a:pt x="47687" y="30983"/>
                  </a:lnTo>
                  <a:lnTo>
                    <a:pt x="47564" y="31044"/>
                  </a:lnTo>
                  <a:lnTo>
                    <a:pt x="47779" y="31044"/>
                  </a:lnTo>
                  <a:lnTo>
                    <a:pt x="47871" y="31075"/>
                  </a:lnTo>
                  <a:lnTo>
                    <a:pt x="47902" y="31198"/>
                  </a:lnTo>
                  <a:lnTo>
                    <a:pt x="47932" y="31198"/>
                  </a:lnTo>
                  <a:lnTo>
                    <a:pt x="47994" y="31259"/>
                  </a:lnTo>
                  <a:lnTo>
                    <a:pt x="47902" y="31413"/>
                  </a:lnTo>
                  <a:lnTo>
                    <a:pt x="47963" y="31474"/>
                  </a:lnTo>
                  <a:lnTo>
                    <a:pt x="47748" y="31597"/>
                  </a:lnTo>
                  <a:lnTo>
                    <a:pt x="47533" y="31689"/>
                  </a:lnTo>
                  <a:lnTo>
                    <a:pt x="47410" y="31658"/>
                  </a:lnTo>
                  <a:lnTo>
                    <a:pt x="47349" y="31781"/>
                  </a:lnTo>
                  <a:lnTo>
                    <a:pt x="47226" y="31720"/>
                  </a:lnTo>
                  <a:lnTo>
                    <a:pt x="47073" y="31566"/>
                  </a:lnTo>
                  <a:lnTo>
                    <a:pt x="46950" y="31566"/>
                  </a:lnTo>
                  <a:lnTo>
                    <a:pt x="46888" y="31474"/>
                  </a:lnTo>
                  <a:lnTo>
                    <a:pt x="46796" y="31474"/>
                  </a:lnTo>
                  <a:lnTo>
                    <a:pt x="46796" y="31628"/>
                  </a:lnTo>
                  <a:lnTo>
                    <a:pt x="46735" y="31658"/>
                  </a:lnTo>
                  <a:lnTo>
                    <a:pt x="46858" y="31689"/>
                  </a:lnTo>
                  <a:lnTo>
                    <a:pt x="46950" y="31781"/>
                  </a:lnTo>
                  <a:lnTo>
                    <a:pt x="46919" y="31904"/>
                  </a:lnTo>
                  <a:lnTo>
                    <a:pt x="46827" y="31996"/>
                  </a:lnTo>
                  <a:lnTo>
                    <a:pt x="46950" y="31996"/>
                  </a:lnTo>
                  <a:lnTo>
                    <a:pt x="46858" y="32119"/>
                  </a:lnTo>
                  <a:lnTo>
                    <a:pt x="46858" y="32242"/>
                  </a:lnTo>
                  <a:lnTo>
                    <a:pt x="46919" y="32242"/>
                  </a:lnTo>
                  <a:lnTo>
                    <a:pt x="47011" y="32150"/>
                  </a:lnTo>
                  <a:lnTo>
                    <a:pt x="47073" y="32150"/>
                  </a:lnTo>
                  <a:lnTo>
                    <a:pt x="47011" y="32242"/>
                  </a:lnTo>
                  <a:lnTo>
                    <a:pt x="46827" y="32334"/>
                  </a:lnTo>
                  <a:lnTo>
                    <a:pt x="46766" y="32487"/>
                  </a:lnTo>
                  <a:lnTo>
                    <a:pt x="46796" y="32672"/>
                  </a:lnTo>
                  <a:lnTo>
                    <a:pt x="46980" y="32795"/>
                  </a:lnTo>
                  <a:lnTo>
                    <a:pt x="46950" y="32917"/>
                  </a:lnTo>
                  <a:lnTo>
                    <a:pt x="47134" y="33255"/>
                  </a:lnTo>
                  <a:lnTo>
                    <a:pt x="47195" y="33531"/>
                  </a:lnTo>
                  <a:lnTo>
                    <a:pt x="47134" y="33562"/>
                  </a:lnTo>
                  <a:lnTo>
                    <a:pt x="47103" y="33685"/>
                  </a:lnTo>
                  <a:lnTo>
                    <a:pt x="46888" y="33869"/>
                  </a:lnTo>
                  <a:lnTo>
                    <a:pt x="46919" y="34023"/>
                  </a:lnTo>
                  <a:lnTo>
                    <a:pt x="46858" y="34115"/>
                  </a:lnTo>
                  <a:lnTo>
                    <a:pt x="46704" y="34053"/>
                  </a:lnTo>
                  <a:lnTo>
                    <a:pt x="46458" y="34053"/>
                  </a:lnTo>
                  <a:lnTo>
                    <a:pt x="46336" y="34146"/>
                  </a:lnTo>
                  <a:lnTo>
                    <a:pt x="46305" y="34330"/>
                  </a:lnTo>
                  <a:lnTo>
                    <a:pt x="46121" y="34422"/>
                  </a:lnTo>
                  <a:lnTo>
                    <a:pt x="46059" y="34545"/>
                  </a:lnTo>
                  <a:lnTo>
                    <a:pt x="45936" y="34545"/>
                  </a:lnTo>
                  <a:lnTo>
                    <a:pt x="45691" y="34790"/>
                  </a:lnTo>
                  <a:lnTo>
                    <a:pt x="45599" y="34760"/>
                  </a:lnTo>
                  <a:lnTo>
                    <a:pt x="45476" y="34760"/>
                  </a:lnTo>
                  <a:lnTo>
                    <a:pt x="45384" y="34913"/>
                  </a:lnTo>
                  <a:lnTo>
                    <a:pt x="45015" y="35005"/>
                  </a:lnTo>
                  <a:lnTo>
                    <a:pt x="44923" y="34944"/>
                  </a:lnTo>
                  <a:lnTo>
                    <a:pt x="44985" y="34852"/>
                  </a:lnTo>
                  <a:lnTo>
                    <a:pt x="44892" y="34668"/>
                  </a:lnTo>
                  <a:lnTo>
                    <a:pt x="44770" y="34545"/>
                  </a:lnTo>
                  <a:lnTo>
                    <a:pt x="44770" y="34453"/>
                  </a:lnTo>
                  <a:lnTo>
                    <a:pt x="44862" y="34422"/>
                  </a:lnTo>
                  <a:lnTo>
                    <a:pt x="44862" y="34299"/>
                  </a:lnTo>
                  <a:lnTo>
                    <a:pt x="44985" y="34053"/>
                  </a:lnTo>
                  <a:lnTo>
                    <a:pt x="44831" y="34238"/>
                  </a:lnTo>
                  <a:lnTo>
                    <a:pt x="44770" y="34238"/>
                  </a:lnTo>
                  <a:lnTo>
                    <a:pt x="44739" y="33869"/>
                  </a:lnTo>
                  <a:lnTo>
                    <a:pt x="44678" y="33839"/>
                  </a:lnTo>
                  <a:lnTo>
                    <a:pt x="44585" y="33685"/>
                  </a:lnTo>
                  <a:lnTo>
                    <a:pt x="44432" y="33777"/>
                  </a:lnTo>
                  <a:lnTo>
                    <a:pt x="44370" y="33716"/>
                  </a:lnTo>
                  <a:lnTo>
                    <a:pt x="44217" y="33716"/>
                  </a:lnTo>
                  <a:lnTo>
                    <a:pt x="44063" y="33961"/>
                  </a:lnTo>
                  <a:lnTo>
                    <a:pt x="44156" y="33992"/>
                  </a:lnTo>
                  <a:lnTo>
                    <a:pt x="44370" y="33839"/>
                  </a:lnTo>
                  <a:lnTo>
                    <a:pt x="44432" y="33869"/>
                  </a:lnTo>
                  <a:lnTo>
                    <a:pt x="44432" y="34023"/>
                  </a:lnTo>
                  <a:lnTo>
                    <a:pt x="44585" y="34084"/>
                  </a:lnTo>
                  <a:lnTo>
                    <a:pt x="44678" y="34330"/>
                  </a:lnTo>
                  <a:lnTo>
                    <a:pt x="44647" y="34575"/>
                  </a:lnTo>
                  <a:lnTo>
                    <a:pt x="44739" y="34606"/>
                  </a:lnTo>
                  <a:lnTo>
                    <a:pt x="44770" y="34852"/>
                  </a:lnTo>
                  <a:lnTo>
                    <a:pt x="44708" y="34944"/>
                  </a:lnTo>
                  <a:lnTo>
                    <a:pt x="44739" y="35005"/>
                  </a:lnTo>
                  <a:lnTo>
                    <a:pt x="44739" y="35128"/>
                  </a:lnTo>
                  <a:lnTo>
                    <a:pt x="44678" y="35128"/>
                  </a:lnTo>
                  <a:lnTo>
                    <a:pt x="44401" y="34913"/>
                  </a:lnTo>
                  <a:lnTo>
                    <a:pt x="44370" y="34760"/>
                  </a:lnTo>
                  <a:lnTo>
                    <a:pt x="44278" y="34729"/>
                  </a:lnTo>
                  <a:lnTo>
                    <a:pt x="44217" y="34606"/>
                  </a:lnTo>
                  <a:lnTo>
                    <a:pt x="44125" y="34729"/>
                  </a:lnTo>
                  <a:lnTo>
                    <a:pt x="44278" y="34883"/>
                  </a:lnTo>
                  <a:lnTo>
                    <a:pt x="44248" y="35005"/>
                  </a:lnTo>
                  <a:lnTo>
                    <a:pt x="44063" y="34913"/>
                  </a:lnTo>
                  <a:lnTo>
                    <a:pt x="43941" y="34883"/>
                  </a:lnTo>
                  <a:lnTo>
                    <a:pt x="43910" y="34790"/>
                  </a:lnTo>
                  <a:lnTo>
                    <a:pt x="43787" y="34852"/>
                  </a:lnTo>
                  <a:lnTo>
                    <a:pt x="43787" y="34760"/>
                  </a:lnTo>
                  <a:lnTo>
                    <a:pt x="43879" y="34514"/>
                  </a:lnTo>
                  <a:lnTo>
                    <a:pt x="43910" y="34453"/>
                  </a:lnTo>
                  <a:lnTo>
                    <a:pt x="43818" y="34422"/>
                  </a:lnTo>
                  <a:lnTo>
                    <a:pt x="43818" y="34361"/>
                  </a:lnTo>
                  <a:lnTo>
                    <a:pt x="43572" y="34453"/>
                  </a:lnTo>
                  <a:lnTo>
                    <a:pt x="43388" y="34453"/>
                  </a:lnTo>
                  <a:lnTo>
                    <a:pt x="43265" y="34330"/>
                  </a:lnTo>
                  <a:lnTo>
                    <a:pt x="43112" y="34361"/>
                  </a:lnTo>
                  <a:lnTo>
                    <a:pt x="42958" y="34238"/>
                  </a:lnTo>
                  <a:lnTo>
                    <a:pt x="42927" y="34361"/>
                  </a:lnTo>
                  <a:lnTo>
                    <a:pt x="42958" y="34483"/>
                  </a:lnTo>
                  <a:lnTo>
                    <a:pt x="42897" y="34514"/>
                  </a:lnTo>
                  <a:lnTo>
                    <a:pt x="42897" y="34698"/>
                  </a:lnTo>
                  <a:lnTo>
                    <a:pt x="42958" y="34790"/>
                  </a:lnTo>
                  <a:lnTo>
                    <a:pt x="43173" y="34852"/>
                  </a:lnTo>
                  <a:lnTo>
                    <a:pt x="43265" y="34975"/>
                  </a:lnTo>
                  <a:lnTo>
                    <a:pt x="43112" y="35220"/>
                  </a:lnTo>
                  <a:lnTo>
                    <a:pt x="43019" y="35251"/>
                  </a:lnTo>
                  <a:lnTo>
                    <a:pt x="42620" y="35527"/>
                  </a:lnTo>
                  <a:lnTo>
                    <a:pt x="42467" y="35742"/>
                  </a:lnTo>
                  <a:lnTo>
                    <a:pt x="42282" y="35988"/>
                  </a:lnTo>
                  <a:lnTo>
                    <a:pt x="42160" y="35927"/>
                  </a:lnTo>
                  <a:lnTo>
                    <a:pt x="42037" y="36019"/>
                  </a:lnTo>
                  <a:lnTo>
                    <a:pt x="41975" y="36203"/>
                  </a:lnTo>
                  <a:lnTo>
                    <a:pt x="41822" y="36264"/>
                  </a:lnTo>
                  <a:lnTo>
                    <a:pt x="41300" y="36172"/>
                  </a:lnTo>
                  <a:lnTo>
                    <a:pt x="41177" y="35988"/>
                  </a:lnTo>
                  <a:lnTo>
                    <a:pt x="41116" y="35834"/>
                  </a:lnTo>
                  <a:lnTo>
                    <a:pt x="40870" y="35712"/>
                  </a:lnTo>
                  <a:lnTo>
                    <a:pt x="40870" y="35619"/>
                  </a:lnTo>
                  <a:lnTo>
                    <a:pt x="40931" y="35619"/>
                  </a:lnTo>
                  <a:lnTo>
                    <a:pt x="40993" y="35589"/>
                  </a:lnTo>
                  <a:lnTo>
                    <a:pt x="40931" y="35497"/>
                  </a:lnTo>
                  <a:lnTo>
                    <a:pt x="40778" y="35435"/>
                  </a:lnTo>
                  <a:lnTo>
                    <a:pt x="40594" y="35128"/>
                  </a:lnTo>
                  <a:lnTo>
                    <a:pt x="40379" y="34975"/>
                  </a:lnTo>
                  <a:lnTo>
                    <a:pt x="40072" y="34975"/>
                  </a:lnTo>
                  <a:lnTo>
                    <a:pt x="39826" y="34821"/>
                  </a:lnTo>
                  <a:lnTo>
                    <a:pt x="39427" y="34790"/>
                  </a:lnTo>
                  <a:lnTo>
                    <a:pt x="39304" y="34760"/>
                  </a:lnTo>
                  <a:lnTo>
                    <a:pt x="39304" y="34852"/>
                  </a:lnTo>
                  <a:lnTo>
                    <a:pt x="39396" y="34975"/>
                  </a:lnTo>
                  <a:lnTo>
                    <a:pt x="39458" y="34883"/>
                  </a:lnTo>
                  <a:lnTo>
                    <a:pt x="39550" y="34883"/>
                  </a:lnTo>
                  <a:lnTo>
                    <a:pt x="39918" y="35036"/>
                  </a:lnTo>
                  <a:lnTo>
                    <a:pt x="40256" y="35036"/>
                  </a:lnTo>
                  <a:lnTo>
                    <a:pt x="40379" y="35097"/>
                  </a:lnTo>
                  <a:lnTo>
                    <a:pt x="40348" y="35190"/>
                  </a:lnTo>
                  <a:lnTo>
                    <a:pt x="40287" y="35190"/>
                  </a:lnTo>
                  <a:lnTo>
                    <a:pt x="40225" y="35251"/>
                  </a:lnTo>
                  <a:lnTo>
                    <a:pt x="40256" y="35312"/>
                  </a:lnTo>
                  <a:lnTo>
                    <a:pt x="40287" y="35589"/>
                  </a:lnTo>
                  <a:lnTo>
                    <a:pt x="40379" y="35589"/>
                  </a:lnTo>
                  <a:lnTo>
                    <a:pt x="40532" y="35927"/>
                  </a:lnTo>
                  <a:lnTo>
                    <a:pt x="40655" y="36172"/>
                  </a:lnTo>
                  <a:lnTo>
                    <a:pt x="40962" y="36264"/>
                  </a:lnTo>
                  <a:lnTo>
                    <a:pt x="41269" y="36326"/>
                  </a:lnTo>
                  <a:lnTo>
                    <a:pt x="41853" y="36510"/>
                  </a:lnTo>
                  <a:lnTo>
                    <a:pt x="41883" y="36663"/>
                  </a:lnTo>
                  <a:lnTo>
                    <a:pt x="41822" y="36725"/>
                  </a:lnTo>
                  <a:lnTo>
                    <a:pt x="41638" y="36878"/>
                  </a:lnTo>
                  <a:lnTo>
                    <a:pt x="41484" y="36940"/>
                  </a:lnTo>
                  <a:lnTo>
                    <a:pt x="41238" y="37278"/>
                  </a:lnTo>
                  <a:lnTo>
                    <a:pt x="41208" y="37216"/>
                  </a:lnTo>
                  <a:lnTo>
                    <a:pt x="41146" y="37247"/>
                  </a:lnTo>
                  <a:lnTo>
                    <a:pt x="41116" y="37370"/>
                  </a:lnTo>
                  <a:lnTo>
                    <a:pt x="40594" y="37892"/>
                  </a:lnTo>
                  <a:lnTo>
                    <a:pt x="40379" y="37984"/>
                  </a:lnTo>
                  <a:lnTo>
                    <a:pt x="40225" y="38260"/>
                  </a:lnTo>
                  <a:lnTo>
                    <a:pt x="40102" y="38291"/>
                  </a:lnTo>
                  <a:lnTo>
                    <a:pt x="40010" y="38229"/>
                  </a:lnTo>
                  <a:lnTo>
                    <a:pt x="39887" y="38229"/>
                  </a:lnTo>
                  <a:lnTo>
                    <a:pt x="39857" y="38322"/>
                  </a:lnTo>
                  <a:lnTo>
                    <a:pt x="39642" y="38076"/>
                  </a:lnTo>
                  <a:lnTo>
                    <a:pt x="39519" y="38015"/>
                  </a:lnTo>
                  <a:lnTo>
                    <a:pt x="39427" y="38137"/>
                  </a:lnTo>
                  <a:lnTo>
                    <a:pt x="39396" y="38015"/>
                  </a:lnTo>
                  <a:lnTo>
                    <a:pt x="39335" y="37984"/>
                  </a:lnTo>
                  <a:lnTo>
                    <a:pt x="39458" y="37830"/>
                  </a:lnTo>
                  <a:lnTo>
                    <a:pt x="39396" y="37800"/>
                  </a:lnTo>
                  <a:lnTo>
                    <a:pt x="39365" y="37707"/>
                  </a:lnTo>
                  <a:lnTo>
                    <a:pt x="39212" y="37800"/>
                  </a:lnTo>
                  <a:lnTo>
                    <a:pt x="39058" y="38137"/>
                  </a:lnTo>
                  <a:lnTo>
                    <a:pt x="39058" y="37984"/>
                  </a:lnTo>
                  <a:lnTo>
                    <a:pt x="38997" y="37707"/>
                  </a:lnTo>
                  <a:lnTo>
                    <a:pt x="38905" y="37953"/>
                  </a:lnTo>
                  <a:lnTo>
                    <a:pt x="38997" y="38045"/>
                  </a:lnTo>
                  <a:lnTo>
                    <a:pt x="38966" y="38352"/>
                  </a:lnTo>
                  <a:lnTo>
                    <a:pt x="38782" y="38629"/>
                  </a:lnTo>
                  <a:lnTo>
                    <a:pt x="38659" y="38598"/>
                  </a:lnTo>
                  <a:lnTo>
                    <a:pt x="38628" y="38506"/>
                  </a:lnTo>
                  <a:lnTo>
                    <a:pt x="38506" y="38291"/>
                  </a:lnTo>
                  <a:lnTo>
                    <a:pt x="38475" y="38444"/>
                  </a:lnTo>
                  <a:lnTo>
                    <a:pt x="38598" y="38537"/>
                  </a:lnTo>
                  <a:lnTo>
                    <a:pt x="38414" y="38629"/>
                  </a:lnTo>
                  <a:lnTo>
                    <a:pt x="38414" y="38813"/>
                  </a:lnTo>
                  <a:lnTo>
                    <a:pt x="38352" y="38751"/>
                  </a:lnTo>
                  <a:lnTo>
                    <a:pt x="38168" y="38690"/>
                  </a:lnTo>
                  <a:lnTo>
                    <a:pt x="38168" y="38567"/>
                  </a:lnTo>
                  <a:lnTo>
                    <a:pt x="38014" y="38475"/>
                  </a:lnTo>
                  <a:lnTo>
                    <a:pt x="37861" y="38260"/>
                  </a:lnTo>
                  <a:lnTo>
                    <a:pt x="37523" y="38137"/>
                  </a:lnTo>
                  <a:lnTo>
                    <a:pt x="37216" y="37984"/>
                  </a:lnTo>
                  <a:lnTo>
                    <a:pt x="37124" y="37738"/>
                  </a:lnTo>
                  <a:lnTo>
                    <a:pt x="37001" y="37677"/>
                  </a:lnTo>
                  <a:lnTo>
                    <a:pt x="36755" y="37493"/>
                  </a:lnTo>
                  <a:lnTo>
                    <a:pt x="36694" y="37370"/>
                  </a:lnTo>
                  <a:lnTo>
                    <a:pt x="36694" y="37615"/>
                  </a:lnTo>
                  <a:lnTo>
                    <a:pt x="36540" y="37585"/>
                  </a:lnTo>
                  <a:lnTo>
                    <a:pt x="36633" y="37830"/>
                  </a:lnTo>
                  <a:lnTo>
                    <a:pt x="36786" y="37953"/>
                  </a:lnTo>
                  <a:lnTo>
                    <a:pt x="36817" y="37892"/>
                  </a:lnTo>
                  <a:lnTo>
                    <a:pt x="36755" y="37769"/>
                  </a:lnTo>
                  <a:lnTo>
                    <a:pt x="36786" y="37677"/>
                  </a:lnTo>
                  <a:lnTo>
                    <a:pt x="36817" y="37677"/>
                  </a:lnTo>
                  <a:lnTo>
                    <a:pt x="37155" y="38045"/>
                  </a:lnTo>
                  <a:lnTo>
                    <a:pt x="37462" y="38229"/>
                  </a:lnTo>
                  <a:lnTo>
                    <a:pt x="37492" y="38291"/>
                  </a:lnTo>
                  <a:lnTo>
                    <a:pt x="37277" y="38414"/>
                  </a:lnTo>
                  <a:lnTo>
                    <a:pt x="37093" y="38444"/>
                  </a:lnTo>
                  <a:lnTo>
                    <a:pt x="36970" y="38414"/>
                  </a:lnTo>
                  <a:lnTo>
                    <a:pt x="37032" y="38537"/>
                  </a:lnTo>
                  <a:lnTo>
                    <a:pt x="37032" y="38567"/>
                  </a:lnTo>
                  <a:lnTo>
                    <a:pt x="37093" y="38537"/>
                  </a:lnTo>
                  <a:lnTo>
                    <a:pt x="37431" y="38506"/>
                  </a:lnTo>
                  <a:lnTo>
                    <a:pt x="37584" y="38352"/>
                  </a:lnTo>
                  <a:lnTo>
                    <a:pt x="37677" y="38352"/>
                  </a:lnTo>
                  <a:lnTo>
                    <a:pt x="37769" y="38444"/>
                  </a:lnTo>
                  <a:lnTo>
                    <a:pt x="37799" y="38659"/>
                  </a:lnTo>
                  <a:lnTo>
                    <a:pt x="38106" y="39028"/>
                  </a:lnTo>
                  <a:lnTo>
                    <a:pt x="38076" y="39427"/>
                  </a:lnTo>
                  <a:lnTo>
                    <a:pt x="37892" y="39642"/>
                  </a:lnTo>
                  <a:lnTo>
                    <a:pt x="37738" y="39642"/>
                  </a:lnTo>
                  <a:lnTo>
                    <a:pt x="37646" y="39734"/>
                  </a:lnTo>
                  <a:lnTo>
                    <a:pt x="37462" y="39734"/>
                  </a:lnTo>
                  <a:lnTo>
                    <a:pt x="37308" y="39611"/>
                  </a:lnTo>
                  <a:lnTo>
                    <a:pt x="36940" y="39550"/>
                  </a:lnTo>
                  <a:lnTo>
                    <a:pt x="36725" y="39273"/>
                  </a:lnTo>
                  <a:lnTo>
                    <a:pt x="36633" y="38997"/>
                  </a:lnTo>
                  <a:lnTo>
                    <a:pt x="36510" y="38905"/>
                  </a:lnTo>
                  <a:lnTo>
                    <a:pt x="36479" y="38966"/>
                  </a:lnTo>
                  <a:lnTo>
                    <a:pt x="36510" y="39059"/>
                  </a:lnTo>
                  <a:lnTo>
                    <a:pt x="36510" y="39212"/>
                  </a:lnTo>
                  <a:lnTo>
                    <a:pt x="36663" y="39396"/>
                  </a:lnTo>
                  <a:lnTo>
                    <a:pt x="36755" y="39734"/>
                  </a:lnTo>
                  <a:lnTo>
                    <a:pt x="36940" y="40041"/>
                  </a:lnTo>
                  <a:lnTo>
                    <a:pt x="36848" y="40103"/>
                  </a:lnTo>
                  <a:lnTo>
                    <a:pt x="36755" y="40072"/>
                  </a:lnTo>
                  <a:lnTo>
                    <a:pt x="36602" y="40103"/>
                  </a:lnTo>
                  <a:lnTo>
                    <a:pt x="36540" y="39888"/>
                  </a:lnTo>
                  <a:lnTo>
                    <a:pt x="36510" y="39980"/>
                  </a:lnTo>
                  <a:lnTo>
                    <a:pt x="36448" y="40041"/>
                  </a:lnTo>
                  <a:lnTo>
                    <a:pt x="36479" y="40133"/>
                  </a:lnTo>
                  <a:lnTo>
                    <a:pt x="36633" y="40195"/>
                  </a:lnTo>
                  <a:lnTo>
                    <a:pt x="36663" y="40287"/>
                  </a:lnTo>
                  <a:lnTo>
                    <a:pt x="36387" y="40225"/>
                  </a:lnTo>
                  <a:lnTo>
                    <a:pt x="36326" y="40164"/>
                  </a:lnTo>
                  <a:lnTo>
                    <a:pt x="36326" y="40317"/>
                  </a:lnTo>
                  <a:lnTo>
                    <a:pt x="36418" y="40379"/>
                  </a:lnTo>
                  <a:lnTo>
                    <a:pt x="36418" y="40502"/>
                  </a:lnTo>
                  <a:lnTo>
                    <a:pt x="36295" y="40686"/>
                  </a:lnTo>
                  <a:lnTo>
                    <a:pt x="36264" y="40471"/>
                  </a:lnTo>
                  <a:lnTo>
                    <a:pt x="36141" y="40471"/>
                  </a:lnTo>
                  <a:lnTo>
                    <a:pt x="36203" y="40563"/>
                  </a:lnTo>
                  <a:lnTo>
                    <a:pt x="36172" y="40686"/>
                  </a:lnTo>
                  <a:lnTo>
                    <a:pt x="36111" y="40625"/>
                  </a:lnTo>
                  <a:lnTo>
                    <a:pt x="35926" y="40625"/>
                  </a:lnTo>
                  <a:lnTo>
                    <a:pt x="35834" y="40747"/>
                  </a:lnTo>
                  <a:lnTo>
                    <a:pt x="35589" y="40839"/>
                  </a:lnTo>
                  <a:lnTo>
                    <a:pt x="35742" y="40932"/>
                  </a:lnTo>
                  <a:lnTo>
                    <a:pt x="35773" y="41024"/>
                  </a:lnTo>
                  <a:lnTo>
                    <a:pt x="35681" y="41054"/>
                  </a:lnTo>
                  <a:lnTo>
                    <a:pt x="35650" y="40993"/>
                  </a:lnTo>
                  <a:lnTo>
                    <a:pt x="35466" y="40870"/>
                  </a:lnTo>
                  <a:lnTo>
                    <a:pt x="35343" y="40839"/>
                  </a:lnTo>
                  <a:lnTo>
                    <a:pt x="35343" y="40932"/>
                  </a:lnTo>
                  <a:lnTo>
                    <a:pt x="35251" y="40993"/>
                  </a:lnTo>
                  <a:lnTo>
                    <a:pt x="35466" y="41116"/>
                  </a:lnTo>
                  <a:lnTo>
                    <a:pt x="35404" y="41208"/>
                  </a:lnTo>
                  <a:lnTo>
                    <a:pt x="35404" y="41300"/>
                  </a:lnTo>
                  <a:lnTo>
                    <a:pt x="35220" y="41300"/>
                  </a:lnTo>
                  <a:lnTo>
                    <a:pt x="35097" y="41515"/>
                  </a:lnTo>
                  <a:lnTo>
                    <a:pt x="34913" y="41576"/>
                  </a:lnTo>
                  <a:lnTo>
                    <a:pt x="34974" y="41699"/>
                  </a:lnTo>
                  <a:lnTo>
                    <a:pt x="34944" y="41791"/>
                  </a:lnTo>
                  <a:lnTo>
                    <a:pt x="34821" y="41791"/>
                  </a:lnTo>
                  <a:lnTo>
                    <a:pt x="34729" y="41914"/>
                  </a:lnTo>
                  <a:lnTo>
                    <a:pt x="34759" y="42037"/>
                  </a:lnTo>
                  <a:lnTo>
                    <a:pt x="34637" y="42098"/>
                  </a:lnTo>
                  <a:lnTo>
                    <a:pt x="34391" y="42375"/>
                  </a:lnTo>
                  <a:lnTo>
                    <a:pt x="34207" y="42436"/>
                  </a:lnTo>
                  <a:lnTo>
                    <a:pt x="34207" y="42559"/>
                  </a:lnTo>
                  <a:lnTo>
                    <a:pt x="34053" y="42713"/>
                  </a:lnTo>
                  <a:lnTo>
                    <a:pt x="33869" y="42590"/>
                  </a:lnTo>
                  <a:lnTo>
                    <a:pt x="33869" y="42682"/>
                  </a:lnTo>
                  <a:lnTo>
                    <a:pt x="33930" y="42897"/>
                  </a:lnTo>
                  <a:lnTo>
                    <a:pt x="33777" y="43050"/>
                  </a:lnTo>
                  <a:lnTo>
                    <a:pt x="33715" y="43327"/>
                  </a:lnTo>
                  <a:lnTo>
                    <a:pt x="33623" y="43511"/>
                  </a:lnTo>
                  <a:lnTo>
                    <a:pt x="33562" y="43695"/>
                  </a:lnTo>
                  <a:lnTo>
                    <a:pt x="33439" y="43787"/>
                  </a:lnTo>
                  <a:lnTo>
                    <a:pt x="33316" y="44125"/>
                  </a:lnTo>
                  <a:lnTo>
                    <a:pt x="33378" y="44186"/>
                  </a:lnTo>
                  <a:lnTo>
                    <a:pt x="33378" y="44432"/>
                  </a:lnTo>
                  <a:lnTo>
                    <a:pt x="33224" y="44678"/>
                  </a:lnTo>
                  <a:lnTo>
                    <a:pt x="33163" y="44831"/>
                  </a:lnTo>
                  <a:lnTo>
                    <a:pt x="33040" y="44862"/>
                  </a:lnTo>
                  <a:lnTo>
                    <a:pt x="32948" y="44954"/>
                  </a:lnTo>
                  <a:lnTo>
                    <a:pt x="33132" y="44985"/>
                  </a:lnTo>
                  <a:lnTo>
                    <a:pt x="33163" y="45108"/>
                  </a:lnTo>
                  <a:lnTo>
                    <a:pt x="33132" y="45261"/>
                  </a:lnTo>
                  <a:lnTo>
                    <a:pt x="33193" y="45353"/>
                  </a:lnTo>
                  <a:lnTo>
                    <a:pt x="33193" y="45568"/>
                  </a:lnTo>
                  <a:lnTo>
                    <a:pt x="33286" y="45599"/>
                  </a:lnTo>
                  <a:lnTo>
                    <a:pt x="33132" y="45998"/>
                  </a:lnTo>
                  <a:lnTo>
                    <a:pt x="32917" y="46213"/>
                  </a:lnTo>
                  <a:lnTo>
                    <a:pt x="32457" y="46305"/>
                  </a:lnTo>
                  <a:lnTo>
                    <a:pt x="32395" y="46459"/>
                  </a:lnTo>
                  <a:lnTo>
                    <a:pt x="32610" y="46274"/>
                  </a:lnTo>
                  <a:lnTo>
                    <a:pt x="33009" y="46244"/>
                  </a:lnTo>
                  <a:lnTo>
                    <a:pt x="33286" y="45875"/>
                  </a:lnTo>
                  <a:lnTo>
                    <a:pt x="33501" y="45476"/>
                  </a:lnTo>
                  <a:lnTo>
                    <a:pt x="33961" y="45476"/>
                  </a:lnTo>
                  <a:lnTo>
                    <a:pt x="34115" y="45537"/>
                  </a:lnTo>
                  <a:lnTo>
                    <a:pt x="34115" y="45691"/>
                  </a:lnTo>
                  <a:lnTo>
                    <a:pt x="34053" y="45875"/>
                  </a:lnTo>
                  <a:lnTo>
                    <a:pt x="34053" y="46059"/>
                  </a:lnTo>
                  <a:lnTo>
                    <a:pt x="34145" y="46274"/>
                  </a:lnTo>
                  <a:lnTo>
                    <a:pt x="34145" y="46612"/>
                  </a:lnTo>
                  <a:lnTo>
                    <a:pt x="34023" y="46950"/>
                  </a:lnTo>
                  <a:lnTo>
                    <a:pt x="34115" y="47073"/>
                  </a:lnTo>
                  <a:lnTo>
                    <a:pt x="34176" y="47410"/>
                  </a:lnTo>
                  <a:lnTo>
                    <a:pt x="34115" y="47564"/>
                  </a:lnTo>
                  <a:lnTo>
                    <a:pt x="33593" y="48055"/>
                  </a:lnTo>
                  <a:lnTo>
                    <a:pt x="33347" y="48147"/>
                  </a:lnTo>
                  <a:lnTo>
                    <a:pt x="33193" y="48117"/>
                  </a:lnTo>
                  <a:lnTo>
                    <a:pt x="33378" y="48178"/>
                  </a:lnTo>
                  <a:lnTo>
                    <a:pt x="33623" y="48178"/>
                  </a:lnTo>
                  <a:lnTo>
                    <a:pt x="34207" y="47994"/>
                  </a:lnTo>
                  <a:lnTo>
                    <a:pt x="34790" y="47810"/>
                  </a:lnTo>
                  <a:lnTo>
                    <a:pt x="35097" y="47779"/>
                  </a:lnTo>
                  <a:lnTo>
                    <a:pt x="35466" y="48025"/>
                  </a:lnTo>
                  <a:lnTo>
                    <a:pt x="35711" y="48240"/>
                  </a:lnTo>
                  <a:lnTo>
                    <a:pt x="36080" y="48332"/>
                  </a:lnTo>
                  <a:lnTo>
                    <a:pt x="36172" y="48424"/>
                  </a:lnTo>
                  <a:lnTo>
                    <a:pt x="36326" y="48454"/>
                  </a:lnTo>
                  <a:lnTo>
                    <a:pt x="36571" y="48731"/>
                  </a:lnTo>
                  <a:lnTo>
                    <a:pt x="36725" y="48792"/>
                  </a:lnTo>
                  <a:lnTo>
                    <a:pt x="36848" y="49038"/>
                  </a:lnTo>
                  <a:lnTo>
                    <a:pt x="37001" y="49130"/>
                  </a:lnTo>
                  <a:lnTo>
                    <a:pt x="37001" y="49253"/>
                  </a:lnTo>
                  <a:lnTo>
                    <a:pt x="37093" y="49376"/>
                  </a:lnTo>
                  <a:lnTo>
                    <a:pt x="37216" y="49652"/>
                  </a:lnTo>
                  <a:lnTo>
                    <a:pt x="37216" y="49744"/>
                  </a:lnTo>
                  <a:lnTo>
                    <a:pt x="37339" y="49683"/>
                  </a:lnTo>
                  <a:lnTo>
                    <a:pt x="37400" y="49775"/>
                  </a:lnTo>
                  <a:lnTo>
                    <a:pt x="37738" y="49990"/>
                  </a:lnTo>
                  <a:lnTo>
                    <a:pt x="37861" y="50020"/>
                  </a:lnTo>
                  <a:lnTo>
                    <a:pt x="38106" y="50205"/>
                  </a:lnTo>
                  <a:lnTo>
                    <a:pt x="38229" y="50235"/>
                  </a:lnTo>
                  <a:lnTo>
                    <a:pt x="38506" y="50481"/>
                  </a:lnTo>
                  <a:lnTo>
                    <a:pt x="38536" y="50604"/>
                  </a:lnTo>
                  <a:lnTo>
                    <a:pt x="38751" y="50819"/>
                  </a:lnTo>
                  <a:lnTo>
                    <a:pt x="38721" y="50880"/>
                  </a:lnTo>
                  <a:lnTo>
                    <a:pt x="38782" y="50942"/>
                  </a:lnTo>
                  <a:lnTo>
                    <a:pt x="39028" y="50942"/>
                  </a:lnTo>
                  <a:lnTo>
                    <a:pt x="39120" y="50972"/>
                  </a:lnTo>
                  <a:lnTo>
                    <a:pt x="39304" y="50942"/>
                  </a:lnTo>
                  <a:lnTo>
                    <a:pt x="39642" y="50942"/>
                  </a:lnTo>
                  <a:lnTo>
                    <a:pt x="39734" y="51003"/>
                  </a:lnTo>
                  <a:lnTo>
                    <a:pt x="39795" y="51003"/>
                  </a:lnTo>
                  <a:lnTo>
                    <a:pt x="40041" y="51095"/>
                  </a:lnTo>
                  <a:lnTo>
                    <a:pt x="40317" y="51126"/>
                  </a:lnTo>
                  <a:lnTo>
                    <a:pt x="40532" y="51064"/>
                  </a:lnTo>
                  <a:lnTo>
                    <a:pt x="40655" y="51064"/>
                  </a:lnTo>
                  <a:lnTo>
                    <a:pt x="40655" y="51126"/>
                  </a:lnTo>
                  <a:lnTo>
                    <a:pt x="40716" y="51095"/>
                  </a:lnTo>
                  <a:lnTo>
                    <a:pt x="40778" y="51095"/>
                  </a:lnTo>
                  <a:lnTo>
                    <a:pt x="40809" y="51341"/>
                  </a:lnTo>
                  <a:lnTo>
                    <a:pt x="40594" y="51740"/>
                  </a:lnTo>
                  <a:lnTo>
                    <a:pt x="40594" y="51894"/>
                  </a:lnTo>
                  <a:lnTo>
                    <a:pt x="40502" y="52047"/>
                  </a:lnTo>
                  <a:lnTo>
                    <a:pt x="40379" y="52262"/>
                  </a:lnTo>
                  <a:lnTo>
                    <a:pt x="40409" y="52446"/>
                  </a:lnTo>
                  <a:lnTo>
                    <a:pt x="40440" y="52508"/>
                  </a:lnTo>
                  <a:lnTo>
                    <a:pt x="40440" y="52845"/>
                  </a:lnTo>
                  <a:lnTo>
                    <a:pt x="40225" y="53183"/>
                  </a:lnTo>
                  <a:lnTo>
                    <a:pt x="40225" y="53337"/>
                  </a:lnTo>
                  <a:lnTo>
                    <a:pt x="40164" y="53552"/>
                  </a:lnTo>
                  <a:lnTo>
                    <a:pt x="40010" y="53674"/>
                  </a:lnTo>
                  <a:lnTo>
                    <a:pt x="39918" y="54012"/>
                  </a:lnTo>
                  <a:lnTo>
                    <a:pt x="40010" y="54166"/>
                  </a:lnTo>
                  <a:lnTo>
                    <a:pt x="40164" y="54289"/>
                  </a:lnTo>
                  <a:lnTo>
                    <a:pt x="40164" y="54473"/>
                  </a:lnTo>
                  <a:lnTo>
                    <a:pt x="40287" y="54565"/>
                  </a:lnTo>
                  <a:lnTo>
                    <a:pt x="40379" y="54688"/>
                  </a:lnTo>
                  <a:lnTo>
                    <a:pt x="40348" y="54811"/>
                  </a:lnTo>
                  <a:lnTo>
                    <a:pt x="40379" y="54903"/>
                  </a:lnTo>
                  <a:lnTo>
                    <a:pt x="40379" y="55026"/>
                  </a:lnTo>
                  <a:lnTo>
                    <a:pt x="40532" y="55087"/>
                  </a:lnTo>
                  <a:lnTo>
                    <a:pt x="40716" y="55179"/>
                  </a:lnTo>
                  <a:lnTo>
                    <a:pt x="40778" y="55179"/>
                  </a:lnTo>
                  <a:lnTo>
                    <a:pt x="40778" y="55302"/>
                  </a:lnTo>
                  <a:lnTo>
                    <a:pt x="40901" y="55425"/>
                  </a:lnTo>
                  <a:lnTo>
                    <a:pt x="40931" y="55701"/>
                  </a:lnTo>
                  <a:lnTo>
                    <a:pt x="40962" y="55793"/>
                  </a:lnTo>
                  <a:lnTo>
                    <a:pt x="40901" y="56039"/>
                  </a:lnTo>
                  <a:lnTo>
                    <a:pt x="40594" y="56315"/>
                  </a:lnTo>
                  <a:lnTo>
                    <a:pt x="40809" y="56192"/>
                  </a:lnTo>
                  <a:lnTo>
                    <a:pt x="41024" y="56039"/>
                  </a:lnTo>
                  <a:lnTo>
                    <a:pt x="41238" y="56131"/>
                  </a:lnTo>
                  <a:lnTo>
                    <a:pt x="41392" y="56254"/>
                  </a:lnTo>
                  <a:lnTo>
                    <a:pt x="41515" y="56254"/>
                  </a:lnTo>
                  <a:lnTo>
                    <a:pt x="41576" y="56100"/>
                  </a:lnTo>
                  <a:lnTo>
                    <a:pt x="41576" y="55977"/>
                  </a:lnTo>
                  <a:lnTo>
                    <a:pt x="41853" y="55640"/>
                  </a:lnTo>
                  <a:lnTo>
                    <a:pt x="41914" y="55640"/>
                  </a:lnTo>
                  <a:lnTo>
                    <a:pt x="41883" y="55762"/>
                  </a:lnTo>
                  <a:lnTo>
                    <a:pt x="41914" y="55855"/>
                  </a:lnTo>
                  <a:lnTo>
                    <a:pt x="42006" y="55885"/>
                  </a:lnTo>
                  <a:lnTo>
                    <a:pt x="42068" y="56162"/>
                  </a:lnTo>
                  <a:lnTo>
                    <a:pt x="42037" y="56407"/>
                  </a:lnTo>
                  <a:lnTo>
                    <a:pt x="42221" y="56530"/>
                  </a:lnTo>
                  <a:lnTo>
                    <a:pt x="42497" y="56561"/>
                  </a:lnTo>
                  <a:lnTo>
                    <a:pt x="42344" y="56499"/>
                  </a:lnTo>
                  <a:lnTo>
                    <a:pt x="42190" y="56315"/>
                  </a:lnTo>
                  <a:lnTo>
                    <a:pt x="42160" y="56131"/>
                  </a:lnTo>
                  <a:lnTo>
                    <a:pt x="42190" y="55885"/>
                  </a:lnTo>
                  <a:lnTo>
                    <a:pt x="42282" y="55762"/>
                  </a:lnTo>
                  <a:lnTo>
                    <a:pt x="42190" y="55670"/>
                  </a:lnTo>
                  <a:lnTo>
                    <a:pt x="42190" y="55486"/>
                  </a:lnTo>
                  <a:lnTo>
                    <a:pt x="42252" y="55517"/>
                  </a:lnTo>
                  <a:lnTo>
                    <a:pt x="42344" y="55517"/>
                  </a:lnTo>
                  <a:lnTo>
                    <a:pt x="42436" y="55271"/>
                  </a:lnTo>
                  <a:lnTo>
                    <a:pt x="42620" y="55087"/>
                  </a:lnTo>
                  <a:lnTo>
                    <a:pt x="42559" y="54995"/>
                  </a:lnTo>
                  <a:lnTo>
                    <a:pt x="42528" y="54749"/>
                  </a:lnTo>
                  <a:lnTo>
                    <a:pt x="42436" y="54718"/>
                  </a:lnTo>
                  <a:lnTo>
                    <a:pt x="42436" y="54534"/>
                  </a:lnTo>
                  <a:lnTo>
                    <a:pt x="42590" y="54350"/>
                  </a:lnTo>
                  <a:lnTo>
                    <a:pt x="42528" y="54258"/>
                  </a:lnTo>
                  <a:lnTo>
                    <a:pt x="42528" y="54166"/>
                  </a:lnTo>
                  <a:lnTo>
                    <a:pt x="42436" y="54135"/>
                  </a:lnTo>
                  <a:lnTo>
                    <a:pt x="42405" y="54012"/>
                  </a:lnTo>
                  <a:lnTo>
                    <a:pt x="42559" y="53613"/>
                  </a:lnTo>
                  <a:lnTo>
                    <a:pt x="42497" y="53460"/>
                  </a:lnTo>
                  <a:lnTo>
                    <a:pt x="42559" y="53183"/>
                  </a:lnTo>
                  <a:lnTo>
                    <a:pt x="42651" y="53091"/>
                  </a:lnTo>
                  <a:lnTo>
                    <a:pt x="42590" y="52938"/>
                  </a:lnTo>
                  <a:lnTo>
                    <a:pt x="42682" y="52876"/>
                  </a:lnTo>
                  <a:lnTo>
                    <a:pt x="42620" y="52753"/>
                  </a:lnTo>
                  <a:lnTo>
                    <a:pt x="42712" y="52692"/>
                  </a:lnTo>
                  <a:lnTo>
                    <a:pt x="42620" y="52661"/>
                  </a:lnTo>
                  <a:lnTo>
                    <a:pt x="42559" y="52538"/>
                  </a:lnTo>
                  <a:lnTo>
                    <a:pt x="42651" y="52508"/>
                  </a:lnTo>
                  <a:lnTo>
                    <a:pt x="42590" y="52385"/>
                  </a:lnTo>
                  <a:lnTo>
                    <a:pt x="42590" y="52231"/>
                  </a:lnTo>
                  <a:lnTo>
                    <a:pt x="42528" y="52108"/>
                  </a:lnTo>
                  <a:lnTo>
                    <a:pt x="42497" y="51924"/>
                  </a:lnTo>
                  <a:lnTo>
                    <a:pt x="42436" y="51832"/>
                  </a:lnTo>
                  <a:lnTo>
                    <a:pt x="42682" y="51740"/>
                  </a:lnTo>
                  <a:lnTo>
                    <a:pt x="42989" y="51679"/>
                  </a:lnTo>
                  <a:lnTo>
                    <a:pt x="43142" y="51556"/>
                  </a:lnTo>
                  <a:lnTo>
                    <a:pt x="43357" y="51556"/>
                  </a:lnTo>
                  <a:lnTo>
                    <a:pt x="43449" y="51494"/>
                  </a:lnTo>
                  <a:lnTo>
                    <a:pt x="43756" y="51341"/>
                  </a:lnTo>
                  <a:lnTo>
                    <a:pt x="44278" y="51126"/>
                  </a:lnTo>
                  <a:lnTo>
                    <a:pt x="44278" y="51064"/>
                  </a:lnTo>
                  <a:lnTo>
                    <a:pt x="44370" y="50972"/>
                  </a:lnTo>
                  <a:lnTo>
                    <a:pt x="44770" y="50819"/>
                  </a:lnTo>
                  <a:lnTo>
                    <a:pt x="44770" y="50665"/>
                  </a:lnTo>
                  <a:lnTo>
                    <a:pt x="44985" y="50573"/>
                  </a:lnTo>
                  <a:lnTo>
                    <a:pt x="45200" y="50235"/>
                  </a:lnTo>
                  <a:lnTo>
                    <a:pt x="45292" y="50235"/>
                  </a:lnTo>
                  <a:lnTo>
                    <a:pt x="45384" y="50297"/>
                  </a:lnTo>
                  <a:lnTo>
                    <a:pt x="45537" y="50297"/>
                  </a:lnTo>
                  <a:lnTo>
                    <a:pt x="45660" y="50174"/>
                  </a:lnTo>
                  <a:lnTo>
                    <a:pt x="45507" y="49959"/>
                  </a:lnTo>
                  <a:lnTo>
                    <a:pt x="45507" y="49775"/>
                  </a:lnTo>
                  <a:lnTo>
                    <a:pt x="45414" y="49867"/>
                  </a:lnTo>
                  <a:lnTo>
                    <a:pt x="45384" y="50020"/>
                  </a:lnTo>
                  <a:lnTo>
                    <a:pt x="45322" y="50020"/>
                  </a:lnTo>
                  <a:lnTo>
                    <a:pt x="45384" y="49806"/>
                  </a:lnTo>
                  <a:lnTo>
                    <a:pt x="45507" y="49406"/>
                  </a:lnTo>
                  <a:lnTo>
                    <a:pt x="45568" y="49345"/>
                  </a:lnTo>
                  <a:lnTo>
                    <a:pt x="45568" y="49069"/>
                  </a:lnTo>
                  <a:lnTo>
                    <a:pt x="45599" y="48854"/>
                  </a:lnTo>
                  <a:lnTo>
                    <a:pt x="45476" y="48608"/>
                  </a:lnTo>
                  <a:lnTo>
                    <a:pt x="45507" y="48117"/>
                  </a:lnTo>
                  <a:lnTo>
                    <a:pt x="45445" y="47687"/>
                  </a:lnTo>
                  <a:lnTo>
                    <a:pt x="45200" y="47288"/>
                  </a:lnTo>
                  <a:lnTo>
                    <a:pt x="45015" y="47165"/>
                  </a:lnTo>
                  <a:lnTo>
                    <a:pt x="44954" y="47011"/>
                  </a:lnTo>
                  <a:lnTo>
                    <a:pt x="44800" y="46950"/>
                  </a:lnTo>
                  <a:lnTo>
                    <a:pt x="44739" y="46827"/>
                  </a:lnTo>
                  <a:lnTo>
                    <a:pt x="44831" y="46489"/>
                  </a:lnTo>
                  <a:lnTo>
                    <a:pt x="45015" y="46428"/>
                  </a:lnTo>
                  <a:lnTo>
                    <a:pt x="45445" y="45967"/>
                  </a:lnTo>
                  <a:lnTo>
                    <a:pt x="45568" y="45967"/>
                  </a:lnTo>
                  <a:lnTo>
                    <a:pt x="45691" y="45844"/>
                  </a:lnTo>
                  <a:lnTo>
                    <a:pt x="45691" y="45722"/>
                  </a:lnTo>
                  <a:lnTo>
                    <a:pt x="45629" y="45691"/>
                  </a:lnTo>
                  <a:lnTo>
                    <a:pt x="45629" y="45630"/>
                  </a:lnTo>
                  <a:lnTo>
                    <a:pt x="45783" y="45384"/>
                  </a:lnTo>
                  <a:lnTo>
                    <a:pt x="45875" y="45384"/>
                  </a:lnTo>
                  <a:lnTo>
                    <a:pt x="45998" y="45599"/>
                  </a:lnTo>
                  <a:lnTo>
                    <a:pt x="46090" y="45630"/>
                  </a:lnTo>
                  <a:lnTo>
                    <a:pt x="46029" y="45568"/>
                  </a:lnTo>
                  <a:lnTo>
                    <a:pt x="46029" y="45353"/>
                  </a:lnTo>
                  <a:lnTo>
                    <a:pt x="46213" y="45292"/>
                  </a:lnTo>
                  <a:lnTo>
                    <a:pt x="46397" y="44985"/>
                  </a:lnTo>
                  <a:lnTo>
                    <a:pt x="46366" y="44862"/>
                  </a:lnTo>
                  <a:lnTo>
                    <a:pt x="46121" y="44862"/>
                  </a:lnTo>
                  <a:lnTo>
                    <a:pt x="46121" y="44800"/>
                  </a:lnTo>
                  <a:lnTo>
                    <a:pt x="46274" y="44616"/>
                  </a:lnTo>
                  <a:lnTo>
                    <a:pt x="46182" y="44524"/>
                  </a:lnTo>
                  <a:lnTo>
                    <a:pt x="46121" y="44401"/>
                  </a:lnTo>
                  <a:lnTo>
                    <a:pt x="46244" y="44278"/>
                  </a:lnTo>
                  <a:lnTo>
                    <a:pt x="46397" y="44217"/>
                  </a:lnTo>
                  <a:lnTo>
                    <a:pt x="46213" y="44186"/>
                  </a:lnTo>
                  <a:lnTo>
                    <a:pt x="46213" y="44094"/>
                  </a:lnTo>
                  <a:lnTo>
                    <a:pt x="46305" y="43879"/>
                  </a:lnTo>
                  <a:lnTo>
                    <a:pt x="46428" y="43787"/>
                  </a:lnTo>
                  <a:lnTo>
                    <a:pt x="46336" y="43787"/>
                  </a:lnTo>
                  <a:lnTo>
                    <a:pt x="46059" y="43818"/>
                  </a:lnTo>
                  <a:lnTo>
                    <a:pt x="45967" y="43787"/>
                  </a:lnTo>
                  <a:lnTo>
                    <a:pt x="45967" y="43664"/>
                  </a:lnTo>
                  <a:lnTo>
                    <a:pt x="46336" y="43388"/>
                  </a:lnTo>
                  <a:lnTo>
                    <a:pt x="46551" y="43081"/>
                  </a:lnTo>
                  <a:lnTo>
                    <a:pt x="46581" y="42866"/>
                  </a:lnTo>
                  <a:lnTo>
                    <a:pt x="46704" y="42866"/>
                  </a:lnTo>
                  <a:lnTo>
                    <a:pt x="46766" y="42774"/>
                  </a:lnTo>
                  <a:lnTo>
                    <a:pt x="46766" y="42590"/>
                  </a:lnTo>
                  <a:lnTo>
                    <a:pt x="46673" y="42559"/>
                  </a:lnTo>
                  <a:lnTo>
                    <a:pt x="46673" y="42498"/>
                  </a:lnTo>
                  <a:lnTo>
                    <a:pt x="46581" y="42467"/>
                  </a:lnTo>
                  <a:lnTo>
                    <a:pt x="46489" y="42313"/>
                  </a:lnTo>
                  <a:lnTo>
                    <a:pt x="46489" y="42006"/>
                  </a:lnTo>
                  <a:lnTo>
                    <a:pt x="46612" y="41761"/>
                  </a:lnTo>
                  <a:lnTo>
                    <a:pt x="46612" y="41546"/>
                  </a:lnTo>
                  <a:lnTo>
                    <a:pt x="46735" y="41484"/>
                  </a:lnTo>
                  <a:lnTo>
                    <a:pt x="46796" y="41515"/>
                  </a:lnTo>
                  <a:lnTo>
                    <a:pt x="46888" y="41515"/>
                  </a:lnTo>
                  <a:lnTo>
                    <a:pt x="46888" y="41423"/>
                  </a:lnTo>
                  <a:lnTo>
                    <a:pt x="47011" y="41300"/>
                  </a:lnTo>
                  <a:lnTo>
                    <a:pt x="47103" y="41300"/>
                  </a:lnTo>
                  <a:lnTo>
                    <a:pt x="47195" y="41269"/>
                  </a:lnTo>
                  <a:lnTo>
                    <a:pt x="47318" y="41331"/>
                  </a:lnTo>
                  <a:lnTo>
                    <a:pt x="47595" y="41331"/>
                  </a:lnTo>
                  <a:lnTo>
                    <a:pt x="47871" y="41484"/>
                  </a:lnTo>
                  <a:lnTo>
                    <a:pt x="48239" y="41699"/>
                  </a:lnTo>
                  <a:lnTo>
                    <a:pt x="48332" y="41699"/>
                  </a:lnTo>
                  <a:lnTo>
                    <a:pt x="48301" y="41853"/>
                  </a:lnTo>
                  <a:lnTo>
                    <a:pt x="48086" y="41914"/>
                  </a:lnTo>
                  <a:lnTo>
                    <a:pt x="48362" y="41914"/>
                  </a:lnTo>
                  <a:lnTo>
                    <a:pt x="48577" y="41761"/>
                  </a:lnTo>
                  <a:lnTo>
                    <a:pt x="48731" y="41761"/>
                  </a:lnTo>
                  <a:lnTo>
                    <a:pt x="48823" y="41853"/>
                  </a:lnTo>
                  <a:lnTo>
                    <a:pt x="48946" y="41853"/>
                  </a:lnTo>
                  <a:lnTo>
                    <a:pt x="49068" y="42006"/>
                  </a:lnTo>
                  <a:lnTo>
                    <a:pt x="49068" y="41853"/>
                  </a:lnTo>
                  <a:lnTo>
                    <a:pt x="49253" y="41914"/>
                  </a:lnTo>
                  <a:lnTo>
                    <a:pt x="49314" y="41822"/>
                  </a:lnTo>
                  <a:lnTo>
                    <a:pt x="49468" y="41822"/>
                  </a:lnTo>
                  <a:lnTo>
                    <a:pt x="49683" y="41699"/>
                  </a:lnTo>
                  <a:lnTo>
                    <a:pt x="49959" y="41914"/>
                  </a:lnTo>
                  <a:lnTo>
                    <a:pt x="49959" y="42098"/>
                  </a:lnTo>
                  <a:lnTo>
                    <a:pt x="50143" y="42252"/>
                  </a:lnTo>
                  <a:lnTo>
                    <a:pt x="50297" y="42252"/>
                  </a:lnTo>
                  <a:lnTo>
                    <a:pt x="50297" y="42498"/>
                  </a:lnTo>
                  <a:lnTo>
                    <a:pt x="50205" y="42651"/>
                  </a:lnTo>
                  <a:lnTo>
                    <a:pt x="50205" y="42743"/>
                  </a:lnTo>
                  <a:lnTo>
                    <a:pt x="50297" y="42682"/>
                  </a:lnTo>
                  <a:lnTo>
                    <a:pt x="50481" y="42866"/>
                  </a:lnTo>
                  <a:lnTo>
                    <a:pt x="50573" y="43020"/>
                  </a:lnTo>
                  <a:lnTo>
                    <a:pt x="50450" y="43081"/>
                  </a:lnTo>
                  <a:lnTo>
                    <a:pt x="50573" y="43173"/>
                  </a:lnTo>
                  <a:lnTo>
                    <a:pt x="50696" y="43081"/>
                  </a:lnTo>
                  <a:lnTo>
                    <a:pt x="50849" y="43265"/>
                  </a:lnTo>
                  <a:lnTo>
                    <a:pt x="50819" y="43357"/>
                  </a:lnTo>
                  <a:lnTo>
                    <a:pt x="50665" y="43265"/>
                  </a:lnTo>
                  <a:lnTo>
                    <a:pt x="50604" y="43419"/>
                  </a:lnTo>
                  <a:lnTo>
                    <a:pt x="50450" y="43419"/>
                  </a:lnTo>
                  <a:lnTo>
                    <a:pt x="50665" y="43603"/>
                  </a:lnTo>
                  <a:lnTo>
                    <a:pt x="50665" y="43756"/>
                  </a:lnTo>
                  <a:lnTo>
                    <a:pt x="50819" y="43634"/>
                  </a:lnTo>
                  <a:lnTo>
                    <a:pt x="50819" y="43756"/>
                  </a:lnTo>
                  <a:lnTo>
                    <a:pt x="50942" y="43695"/>
                  </a:lnTo>
                  <a:lnTo>
                    <a:pt x="51187" y="43910"/>
                  </a:lnTo>
                  <a:lnTo>
                    <a:pt x="51310" y="43879"/>
                  </a:lnTo>
                  <a:lnTo>
                    <a:pt x="51371" y="43971"/>
                  </a:lnTo>
                  <a:lnTo>
                    <a:pt x="51525" y="43879"/>
                  </a:lnTo>
                  <a:lnTo>
                    <a:pt x="51740" y="43941"/>
                  </a:lnTo>
                  <a:lnTo>
                    <a:pt x="51709" y="44248"/>
                  </a:lnTo>
                  <a:lnTo>
                    <a:pt x="51801" y="44371"/>
                  </a:lnTo>
                  <a:lnTo>
                    <a:pt x="51986" y="44248"/>
                  </a:lnTo>
                  <a:lnTo>
                    <a:pt x="52016" y="43971"/>
                  </a:lnTo>
                  <a:lnTo>
                    <a:pt x="52170" y="43971"/>
                  </a:lnTo>
                  <a:lnTo>
                    <a:pt x="52170" y="44278"/>
                  </a:lnTo>
                  <a:lnTo>
                    <a:pt x="52108" y="44555"/>
                  </a:lnTo>
                  <a:lnTo>
                    <a:pt x="51893" y="44586"/>
                  </a:lnTo>
                  <a:lnTo>
                    <a:pt x="51740" y="44831"/>
                  </a:lnTo>
                  <a:lnTo>
                    <a:pt x="51771" y="45230"/>
                  </a:lnTo>
                  <a:lnTo>
                    <a:pt x="51709" y="45384"/>
                  </a:lnTo>
                  <a:lnTo>
                    <a:pt x="51679" y="45169"/>
                  </a:lnTo>
                  <a:lnTo>
                    <a:pt x="51586" y="45261"/>
                  </a:lnTo>
                  <a:lnTo>
                    <a:pt x="51556" y="45507"/>
                  </a:lnTo>
                  <a:lnTo>
                    <a:pt x="51187" y="45476"/>
                  </a:lnTo>
                  <a:lnTo>
                    <a:pt x="50757" y="45322"/>
                  </a:lnTo>
                  <a:lnTo>
                    <a:pt x="51156" y="45537"/>
                  </a:lnTo>
                  <a:lnTo>
                    <a:pt x="51464" y="45599"/>
                  </a:lnTo>
                  <a:lnTo>
                    <a:pt x="51679" y="45783"/>
                  </a:lnTo>
                  <a:lnTo>
                    <a:pt x="51679" y="46059"/>
                  </a:lnTo>
                  <a:lnTo>
                    <a:pt x="51525" y="46274"/>
                  </a:lnTo>
                  <a:lnTo>
                    <a:pt x="51525" y="46366"/>
                  </a:lnTo>
                  <a:lnTo>
                    <a:pt x="51341" y="46612"/>
                  </a:lnTo>
                  <a:lnTo>
                    <a:pt x="51371" y="46612"/>
                  </a:lnTo>
                  <a:lnTo>
                    <a:pt x="51586" y="46950"/>
                  </a:lnTo>
                  <a:lnTo>
                    <a:pt x="51740" y="46981"/>
                  </a:lnTo>
                  <a:lnTo>
                    <a:pt x="51648" y="47011"/>
                  </a:lnTo>
                  <a:lnTo>
                    <a:pt x="51341" y="46888"/>
                  </a:lnTo>
                  <a:lnTo>
                    <a:pt x="51556" y="47165"/>
                  </a:lnTo>
                  <a:lnTo>
                    <a:pt x="51709" y="47288"/>
                  </a:lnTo>
                  <a:lnTo>
                    <a:pt x="51740" y="47288"/>
                  </a:lnTo>
                  <a:lnTo>
                    <a:pt x="51709" y="47103"/>
                  </a:lnTo>
                  <a:lnTo>
                    <a:pt x="51832" y="47103"/>
                  </a:lnTo>
                  <a:lnTo>
                    <a:pt x="52016" y="47257"/>
                  </a:lnTo>
                  <a:lnTo>
                    <a:pt x="52108" y="47410"/>
                  </a:lnTo>
                  <a:lnTo>
                    <a:pt x="52078" y="47595"/>
                  </a:lnTo>
                  <a:lnTo>
                    <a:pt x="52078" y="47779"/>
                  </a:lnTo>
                  <a:lnTo>
                    <a:pt x="51893" y="48055"/>
                  </a:lnTo>
                  <a:lnTo>
                    <a:pt x="51863" y="48240"/>
                  </a:lnTo>
                  <a:lnTo>
                    <a:pt x="51740" y="48393"/>
                  </a:lnTo>
                  <a:lnTo>
                    <a:pt x="51893" y="48301"/>
                  </a:lnTo>
                  <a:lnTo>
                    <a:pt x="52108" y="47871"/>
                  </a:lnTo>
                  <a:lnTo>
                    <a:pt x="52323" y="47656"/>
                  </a:lnTo>
                  <a:lnTo>
                    <a:pt x="52385" y="47656"/>
                  </a:lnTo>
                  <a:lnTo>
                    <a:pt x="52354" y="47810"/>
                  </a:lnTo>
                  <a:lnTo>
                    <a:pt x="52385" y="48147"/>
                  </a:lnTo>
                  <a:lnTo>
                    <a:pt x="52323" y="48209"/>
                  </a:lnTo>
                  <a:lnTo>
                    <a:pt x="52323" y="48362"/>
                  </a:lnTo>
                  <a:lnTo>
                    <a:pt x="52262" y="48516"/>
                  </a:lnTo>
                  <a:lnTo>
                    <a:pt x="52446" y="48301"/>
                  </a:lnTo>
                  <a:lnTo>
                    <a:pt x="52477" y="48117"/>
                  </a:lnTo>
                  <a:lnTo>
                    <a:pt x="52661" y="47963"/>
                  </a:lnTo>
                  <a:lnTo>
                    <a:pt x="52784" y="47963"/>
                  </a:lnTo>
                  <a:lnTo>
                    <a:pt x="52937" y="47840"/>
                  </a:lnTo>
                  <a:lnTo>
                    <a:pt x="53060" y="47840"/>
                  </a:lnTo>
                  <a:lnTo>
                    <a:pt x="53091" y="47902"/>
                  </a:lnTo>
                  <a:lnTo>
                    <a:pt x="53152" y="47840"/>
                  </a:lnTo>
                  <a:lnTo>
                    <a:pt x="53306" y="47810"/>
                  </a:lnTo>
                  <a:lnTo>
                    <a:pt x="53337" y="47656"/>
                  </a:lnTo>
                  <a:lnTo>
                    <a:pt x="53429" y="47503"/>
                  </a:lnTo>
                  <a:lnTo>
                    <a:pt x="53644" y="47318"/>
                  </a:lnTo>
                  <a:lnTo>
                    <a:pt x="53767" y="47441"/>
                  </a:lnTo>
                  <a:lnTo>
                    <a:pt x="53797" y="47687"/>
                  </a:lnTo>
                  <a:lnTo>
                    <a:pt x="53767" y="47871"/>
                  </a:lnTo>
                  <a:lnTo>
                    <a:pt x="53889" y="47625"/>
                  </a:lnTo>
                  <a:lnTo>
                    <a:pt x="53889" y="47380"/>
                  </a:lnTo>
                  <a:lnTo>
                    <a:pt x="53951" y="47380"/>
                  </a:lnTo>
                  <a:lnTo>
                    <a:pt x="53951" y="47288"/>
                  </a:lnTo>
                  <a:lnTo>
                    <a:pt x="54043" y="47134"/>
                  </a:lnTo>
                  <a:lnTo>
                    <a:pt x="54166" y="47103"/>
                  </a:lnTo>
                  <a:lnTo>
                    <a:pt x="54227" y="46888"/>
                  </a:lnTo>
                  <a:lnTo>
                    <a:pt x="54350" y="46827"/>
                  </a:lnTo>
                  <a:lnTo>
                    <a:pt x="54442" y="46674"/>
                  </a:lnTo>
                  <a:lnTo>
                    <a:pt x="54503" y="46551"/>
                  </a:lnTo>
                  <a:lnTo>
                    <a:pt x="54596" y="46551"/>
                  </a:lnTo>
                  <a:lnTo>
                    <a:pt x="54718" y="46704"/>
                  </a:lnTo>
                  <a:lnTo>
                    <a:pt x="54718" y="46612"/>
                  </a:lnTo>
                  <a:lnTo>
                    <a:pt x="54657" y="46459"/>
                  </a:lnTo>
                  <a:lnTo>
                    <a:pt x="54503" y="46459"/>
                  </a:lnTo>
                  <a:lnTo>
                    <a:pt x="54503" y="46366"/>
                  </a:lnTo>
                  <a:lnTo>
                    <a:pt x="54626" y="46121"/>
                  </a:lnTo>
                  <a:lnTo>
                    <a:pt x="54718" y="46090"/>
                  </a:lnTo>
                  <a:lnTo>
                    <a:pt x="54811" y="46182"/>
                  </a:lnTo>
                  <a:lnTo>
                    <a:pt x="54811" y="46029"/>
                  </a:lnTo>
                  <a:lnTo>
                    <a:pt x="54903" y="45967"/>
                  </a:lnTo>
                  <a:lnTo>
                    <a:pt x="54903" y="45814"/>
                  </a:lnTo>
                  <a:lnTo>
                    <a:pt x="55087" y="45630"/>
                  </a:lnTo>
                  <a:lnTo>
                    <a:pt x="55179" y="45507"/>
                  </a:lnTo>
                  <a:lnTo>
                    <a:pt x="55118" y="45384"/>
                  </a:lnTo>
                  <a:lnTo>
                    <a:pt x="55271" y="45200"/>
                  </a:lnTo>
                  <a:lnTo>
                    <a:pt x="55455" y="45138"/>
                  </a:lnTo>
                  <a:lnTo>
                    <a:pt x="55517" y="45200"/>
                  </a:lnTo>
                  <a:lnTo>
                    <a:pt x="55363" y="45322"/>
                  </a:lnTo>
                  <a:lnTo>
                    <a:pt x="55517" y="45261"/>
                  </a:lnTo>
                  <a:lnTo>
                    <a:pt x="55578" y="45322"/>
                  </a:lnTo>
                  <a:lnTo>
                    <a:pt x="55455" y="45415"/>
                  </a:lnTo>
                  <a:lnTo>
                    <a:pt x="55455" y="45507"/>
                  </a:lnTo>
                  <a:lnTo>
                    <a:pt x="55578" y="45599"/>
                  </a:lnTo>
                  <a:lnTo>
                    <a:pt x="55486" y="45722"/>
                  </a:lnTo>
                  <a:lnTo>
                    <a:pt x="55394" y="45722"/>
                  </a:lnTo>
                  <a:lnTo>
                    <a:pt x="55394" y="45752"/>
                  </a:lnTo>
                  <a:lnTo>
                    <a:pt x="55486" y="45783"/>
                  </a:lnTo>
                  <a:lnTo>
                    <a:pt x="55578" y="45783"/>
                  </a:lnTo>
                  <a:lnTo>
                    <a:pt x="55547" y="45937"/>
                  </a:lnTo>
                  <a:lnTo>
                    <a:pt x="55486" y="45998"/>
                  </a:lnTo>
                  <a:lnTo>
                    <a:pt x="55640" y="45998"/>
                  </a:lnTo>
                  <a:lnTo>
                    <a:pt x="55640" y="46152"/>
                  </a:lnTo>
                  <a:lnTo>
                    <a:pt x="55517" y="46213"/>
                  </a:lnTo>
                  <a:lnTo>
                    <a:pt x="55547" y="46366"/>
                  </a:lnTo>
                  <a:lnTo>
                    <a:pt x="55701" y="46520"/>
                  </a:lnTo>
                  <a:lnTo>
                    <a:pt x="55701" y="46704"/>
                  </a:lnTo>
                  <a:lnTo>
                    <a:pt x="55640" y="46766"/>
                  </a:lnTo>
                  <a:lnTo>
                    <a:pt x="55578" y="46704"/>
                  </a:lnTo>
                  <a:lnTo>
                    <a:pt x="55455" y="46766"/>
                  </a:lnTo>
                  <a:lnTo>
                    <a:pt x="55578" y="46858"/>
                  </a:lnTo>
                  <a:lnTo>
                    <a:pt x="55609" y="46950"/>
                  </a:lnTo>
                  <a:lnTo>
                    <a:pt x="55670" y="46950"/>
                  </a:lnTo>
                  <a:lnTo>
                    <a:pt x="55762" y="46858"/>
                  </a:lnTo>
                  <a:lnTo>
                    <a:pt x="55793" y="46950"/>
                  </a:lnTo>
                  <a:lnTo>
                    <a:pt x="55916" y="47042"/>
                  </a:lnTo>
                  <a:lnTo>
                    <a:pt x="55793" y="47226"/>
                  </a:lnTo>
                  <a:lnTo>
                    <a:pt x="55640" y="47288"/>
                  </a:lnTo>
                  <a:lnTo>
                    <a:pt x="55455" y="47257"/>
                  </a:lnTo>
                  <a:lnTo>
                    <a:pt x="55394" y="47349"/>
                  </a:lnTo>
                  <a:lnTo>
                    <a:pt x="55517" y="47410"/>
                  </a:lnTo>
                  <a:lnTo>
                    <a:pt x="55885" y="47318"/>
                  </a:lnTo>
                  <a:lnTo>
                    <a:pt x="56008" y="47349"/>
                  </a:lnTo>
                  <a:lnTo>
                    <a:pt x="55977" y="47503"/>
                  </a:lnTo>
                  <a:lnTo>
                    <a:pt x="55824" y="47656"/>
                  </a:lnTo>
                  <a:lnTo>
                    <a:pt x="55947" y="47718"/>
                  </a:lnTo>
                  <a:lnTo>
                    <a:pt x="56069" y="47625"/>
                  </a:lnTo>
                  <a:lnTo>
                    <a:pt x="56069" y="47810"/>
                  </a:lnTo>
                  <a:lnTo>
                    <a:pt x="55947" y="47994"/>
                  </a:lnTo>
                  <a:lnTo>
                    <a:pt x="55670" y="47994"/>
                  </a:lnTo>
                  <a:lnTo>
                    <a:pt x="55578" y="47932"/>
                  </a:lnTo>
                  <a:lnTo>
                    <a:pt x="55486" y="48025"/>
                  </a:lnTo>
                  <a:lnTo>
                    <a:pt x="55547" y="48147"/>
                  </a:lnTo>
                  <a:lnTo>
                    <a:pt x="55486" y="48270"/>
                  </a:lnTo>
                  <a:lnTo>
                    <a:pt x="55701" y="48178"/>
                  </a:lnTo>
                  <a:lnTo>
                    <a:pt x="55947" y="48178"/>
                  </a:lnTo>
                  <a:lnTo>
                    <a:pt x="56131" y="48086"/>
                  </a:lnTo>
                  <a:lnTo>
                    <a:pt x="56192" y="48147"/>
                  </a:lnTo>
                  <a:lnTo>
                    <a:pt x="56100" y="48240"/>
                  </a:lnTo>
                  <a:lnTo>
                    <a:pt x="56100" y="48332"/>
                  </a:lnTo>
                  <a:lnTo>
                    <a:pt x="55947" y="48424"/>
                  </a:lnTo>
                  <a:lnTo>
                    <a:pt x="55793" y="48424"/>
                  </a:lnTo>
                  <a:lnTo>
                    <a:pt x="55547" y="48700"/>
                  </a:lnTo>
                  <a:lnTo>
                    <a:pt x="55824" y="48608"/>
                  </a:lnTo>
                  <a:lnTo>
                    <a:pt x="56008" y="48608"/>
                  </a:lnTo>
                  <a:lnTo>
                    <a:pt x="56131" y="48547"/>
                  </a:lnTo>
                  <a:lnTo>
                    <a:pt x="56284" y="48577"/>
                  </a:lnTo>
                  <a:lnTo>
                    <a:pt x="56284" y="48731"/>
                  </a:lnTo>
                  <a:lnTo>
                    <a:pt x="56131" y="48762"/>
                  </a:lnTo>
                  <a:lnTo>
                    <a:pt x="55977" y="48854"/>
                  </a:lnTo>
                  <a:lnTo>
                    <a:pt x="55916" y="49007"/>
                  </a:lnTo>
                  <a:lnTo>
                    <a:pt x="56039" y="48915"/>
                  </a:lnTo>
                  <a:lnTo>
                    <a:pt x="56192" y="48976"/>
                  </a:lnTo>
                  <a:lnTo>
                    <a:pt x="56284" y="48854"/>
                  </a:lnTo>
                  <a:lnTo>
                    <a:pt x="56438" y="49007"/>
                  </a:lnTo>
                  <a:lnTo>
                    <a:pt x="56499" y="49284"/>
                  </a:lnTo>
                  <a:lnTo>
                    <a:pt x="56346" y="49406"/>
                  </a:lnTo>
                  <a:lnTo>
                    <a:pt x="56223" y="49376"/>
                  </a:lnTo>
                  <a:lnTo>
                    <a:pt x="56131" y="49437"/>
                  </a:lnTo>
                  <a:lnTo>
                    <a:pt x="55977" y="49437"/>
                  </a:lnTo>
                  <a:lnTo>
                    <a:pt x="56100" y="49560"/>
                  </a:lnTo>
                  <a:lnTo>
                    <a:pt x="56223" y="49529"/>
                  </a:lnTo>
                  <a:lnTo>
                    <a:pt x="56284" y="49591"/>
                  </a:lnTo>
                  <a:lnTo>
                    <a:pt x="56469" y="49591"/>
                  </a:lnTo>
                  <a:lnTo>
                    <a:pt x="56530" y="49652"/>
                  </a:lnTo>
                  <a:lnTo>
                    <a:pt x="56499" y="49775"/>
                  </a:lnTo>
                  <a:lnTo>
                    <a:pt x="56377" y="49867"/>
                  </a:lnTo>
                  <a:lnTo>
                    <a:pt x="56530" y="49928"/>
                  </a:lnTo>
                  <a:lnTo>
                    <a:pt x="56653" y="49898"/>
                  </a:lnTo>
                  <a:lnTo>
                    <a:pt x="56806" y="50020"/>
                  </a:lnTo>
                  <a:lnTo>
                    <a:pt x="56745" y="50174"/>
                  </a:lnTo>
                  <a:lnTo>
                    <a:pt x="56622" y="50235"/>
                  </a:lnTo>
                  <a:lnTo>
                    <a:pt x="56438" y="50389"/>
                  </a:lnTo>
                  <a:lnTo>
                    <a:pt x="56315" y="50358"/>
                  </a:lnTo>
                  <a:lnTo>
                    <a:pt x="56254" y="50420"/>
                  </a:lnTo>
                  <a:lnTo>
                    <a:pt x="56407" y="50481"/>
                  </a:lnTo>
                  <a:lnTo>
                    <a:pt x="56407" y="50604"/>
                  </a:lnTo>
                  <a:lnTo>
                    <a:pt x="56223" y="50604"/>
                  </a:lnTo>
                  <a:lnTo>
                    <a:pt x="56008" y="50481"/>
                  </a:lnTo>
                  <a:lnTo>
                    <a:pt x="55793" y="50481"/>
                  </a:lnTo>
                  <a:lnTo>
                    <a:pt x="56008" y="50604"/>
                  </a:lnTo>
                  <a:lnTo>
                    <a:pt x="56008" y="50757"/>
                  </a:lnTo>
                  <a:lnTo>
                    <a:pt x="56162" y="50911"/>
                  </a:lnTo>
                  <a:lnTo>
                    <a:pt x="56254" y="51003"/>
                  </a:lnTo>
                  <a:lnTo>
                    <a:pt x="56223" y="51095"/>
                  </a:lnTo>
                  <a:lnTo>
                    <a:pt x="56039" y="51126"/>
                  </a:lnTo>
                  <a:lnTo>
                    <a:pt x="55977" y="51218"/>
                  </a:lnTo>
                  <a:lnTo>
                    <a:pt x="55732" y="51187"/>
                  </a:lnTo>
                  <a:lnTo>
                    <a:pt x="56039" y="51279"/>
                  </a:lnTo>
                  <a:lnTo>
                    <a:pt x="56131" y="51249"/>
                  </a:lnTo>
                  <a:lnTo>
                    <a:pt x="56131" y="51187"/>
                  </a:lnTo>
                  <a:lnTo>
                    <a:pt x="56407" y="51187"/>
                  </a:lnTo>
                  <a:lnTo>
                    <a:pt x="56499" y="51187"/>
                  </a:lnTo>
                  <a:lnTo>
                    <a:pt x="56499" y="51279"/>
                  </a:lnTo>
                  <a:lnTo>
                    <a:pt x="56561" y="51372"/>
                  </a:lnTo>
                  <a:lnTo>
                    <a:pt x="56469" y="51433"/>
                  </a:lnTo>
                  <a:lnTo>
                    <a:pt x="56591" y="51433"/>
                  </a:lnTo>
                  <a:lnTo>
                    <a:pt x="56591" y="51494"/>
                  </a:lnTo>
                  <a:lnTo>
                    <a:pt x="56591" y="51617"/>
                  </a:lnTo>
                  <a:lnTo>
                    <a:pt x="56622" y="51679"/>
                  </a:lnTo>
                  <a:lnTo>
                    <a:pt x="56776" y="51556"/>
                  </a:lnTo>
                  <a:lnTo>
                    <a:pt x="56837" y="51586"/>
                  </a:lnTo>
                  <a:lnTo>
                    <a:pt x="56929" y="51617"/>
                  </a:lnTo>
                  <a:lnTo>
                    <a:pt x="56929" y="51832"/>
                  </a:lnTo>
                  <a:lnTo>
                    <a:pt x="56868" y="51924"/>
                  </a:lnTo>
                  <a:lnTo>
                    <a:pt x="56868" y="52016"/>
                  </a:lnTo>
                  <a:lnTo>
                    <a:pt x="56960" y="52016"/>
                  </a:lnTo>
                  <a:lnTo>
                    <a:pt x="57113" y="51801"/>
                  </a:lnTo>
                  <a:lnTo>
                    <a:pt x="57144" y="51801"/>
                  </a:lnTo>
                  <a:lnTo>
                    <a:pt x="57113" y="51955"/>
                  </a:lnTo>
                  <a:lnTo>
                    <a:pt x="57236" y="52047"/>
                  </a:lnTo>
                  <a:lnTo>
                    <a:pt x="57021" y="52170"/>
                  </a:lnTo>
                  <a:lnTo>
                    <a:pt x="56776" y="52508"/>
                  </a:lnTo>
                  <a:lnTo>
                    <a:pt x="56622" y="52630"/>
                  </a:lnTo>
                  <a:lnTo>
                    <a:pt x="56469" y="52569"/>
                  </a:lnTo>
                  <a:lnTo>
                    <a:pt x="56622" y="52661"/>
                  </a:lnTo>
                  <a:lnTo>
                    <a:pt x="56776" y="52630"/>
                  </a:lnTo>
                  <a:lnTo>
                    <a:pt x="57083" y="52323"/>
                  </a:lnTo>
                  <a:lnTo>
                    <a:pt x="57175" y="52323"/>
                  </a:lnTo>
                  <a:lnTo>
                    <a:pt x="57175" y="52416"/>
                  </a:lnTo>
                  <a:lnTo>
                    <a:pt x="57021" y="52538"/>
                  </a:lnTo>
                  <a:lnTo>
                    <a:pt x="56960" y="52661"/>
                  </a:lnTo>
                  <a:lnTo>
                    <a:pt x="57021" y="52692"/>
                  </a:lnTo>
                  <a:lnTo>
                    <a:pt x="57206" y="52508"/>
                  </a:lnTo>
                  <a:lnTo>
                    <a:pt x="57328" y="52354"/>
                  </a:lnTo>
                  <a:lnTo>
                    <a:pt x="57543" y="52323"/>
                  </a:lnTo>
                  <a:lnTo>
                    <a:pt x="57543" y="52385"/>
                  </a:lnTo>
                  <a:lnTo>
                    <a:pt x="57421" y="52477"/>
                  </a:lnTo>
                  <a:lnTo>
                    <a:pt x="57359" y="52538"/>
                  </a:lnTo>
                  <a:lnTo>
                    <a:pt x="57421" y="52569"/>
                  </a:lnTo>
                  <a:lnTo>
                    <a:pt x="57635" y="52477"/>
                  </a:lnTo>
                  <a:lnTo>
                    <a:pt x="57697" y="52538"/>
                  </a:lnTo>
                  <a:lnTo>
                    <a:pt x="57451" y="52723"/>
                  </a:lnTo>
                  <a:lnTo>
                    <a:pt x="57359" y="52845"/>
                  </a:lnTo>
                  <a:lnTo>
                    <a:pt x="57421" y="52845"/>
                  </a:lnTo>
                  <a:lnTo>
                    <a:pt x="57574" y="52753"/>
                  </a:lnTo>
                  <a:lnTo>
                    <a:pt x="57881" y="52477"/>
                  </a:lnTo>
                  <a:lnTo>
                    <a:pt x="57943" y="52508"/>
                  </a:lnTo>
                  <a:lnTo>
                    <a:pt x="57850" y="52569"/>
                  </a:lnTo>
                  <a:lnTo>
                    <a:pt x="57820" y="52661"/>
                  </a:lnTo>
                  <a:lnTo>
                    <a:pt x="58065" y="52508"/>
                  </a:lnTo>
                  <a:lnTo>
                    <a:pt x="58035" y="52600"/>
                  </a:lnTo>
                  <a:lnTo>
                    <a:pt x="58035" y="52845"/>
                  </a:lnTo>
                  <a:lnTo>
                    <a:pt x="57943" y="52876"/>
                  </a:lnTo>
                  <a:lnTo>
                    <a:pt x="57973" y="52968"/>
                  </a:lnTo>
                  <a:lnTo>
                    <a:pt x="58157" y="52968"/>
                  </a:lnTo>
                  <a:lnTo>
                    <a:pt x="58342" y="53060"/>
                  </a:lnTo>
                  <a:lnTo>
                    <a:pt x="58465" y="52907"/>
                  </a:lnTo>
                  <a:lnTo>
                    <a:pt x="58679" y="52845"/>
                  </a:lnTo>
                  <a:lnTo>
                    <a:pt x="58802" y="52907"/>
                  </a:lnTo>
                  <a:lnTo>
                    <a:pt x="58710" y="53060"/>
                  </a:lnTo>
                  <a:lnTo>
                    <a:pt x="58618" y="53060"/>
                  </a:lnTo>
                  <a:lnTo>
                    <a:pt x="58557" y="53122"/>
                  </a:lnTo>
                  <a:lnTo>
                    <a:pt x="58956" y="53245"/>
                  </a:lnTo>
                  <a:lnTo>
                    <a:pt x="59079" y="53367"/>
                  </a:lnTo>
                  <a:lnTo>
                    <a:pt x="58833" y="53398"/>
                  </a:lnTo>
                  <a:lnTo>
                    <a:pt x="58833" y="53490"/>
                  </a:lnTo>
                  <a:lnTo>
                    <a:pt x="58495" y="53552"/>
                  </a:lnTo>
                  <a:lnTo>
                    <a:pt x="58434" y="53490"/>
                  </a:lnTo>
                  <a:lnTo>
                    <a:pt x="58188" y="53582"/>
                  </a:lnTo>
                  <a:lnTo>
                    <a:pt x="58035" y="53736"/>
                  </a:lnTo>
                  <a:lnTo>
                    <a:pt x="57728" y="53736"/>
                  </a:lnTo>
                  <a:lnTo>
                    <a:pt x="57298" y="53797"/>
                  </a:lnTo>
                  <a:lnTo>
                    <a:pt x="57267" y="53920"/>
                  </a:lnTo>
                  <a:lnTo>
                    <a:pt x="57605" y="53828"/>
                  </a:lnTo>
                  <a:lnTo>
                    <a:pt x="57912" y="53736"/>
                  </a:lnTo>
                  <a:lnTo>
                    <a:pt x="58035" y="53767"/>
                  </a:lnTo>
                  <a:lnTo>
                    <a:pt x="58035" y="53859"/>
                  </a:lnTo>
                  <a:lnTo>
                    <a:pt x="57728" y="53889"/>
                  </a:lnTo>
                  <a:lnTo>
                    <a:pt x="57421" y="53951"/>
                  </a:lnTo>
                  <a:lnTo>
                    <a:pt x="57144" y="54104"/>
                  </a:lnTo>
                  <a:lnTo>
                    <a:pt x="57052" y="54196"/>
                  </a:lnTo>
                  <a:lnTo>
                    <a:pt x="56868" y="54196"/>
                  </a:lnTo>
                  <a:lnTo>
                    <a:pt x="56837" y="54350"/>
                  </a:lnTo>
                  <a:lnTo>
                    <a:pt x="56776" y="54442"/>
                  </a:lnTo>
                  <a:lnTo>
                    <a:pt x="56469" y="54227"/>
                  </a:lnTo>
                  <a:lnTo>
                    <a:pt x="56284" y="53951"/>
                  </a:lnTo>
                  <a:lnTo>
                    <a:pt x="56284" y="54074"/>
                  </a:lnTo>
                  <a:lnTo>
                    <a:pt x="56254" y="54166"/>
                  </a:lnTo>
                  <a:lnTo>
                    <a:pt x="56377" y="54227"/>
                  </a:lnTo>
                  <a:lnTo>
                    <a:pt x="56407" y="54289"/>
                  </a:lnTo>
                  <a:lnTo>
                    <a:pt x="56745" y="54565"/>
                  </a:lnTo>
                  <a:lnTo>
                    <a:pt x="56684" y="54657"/>
                  </a:lnTo>
                  <a:lnTo>
                    <a:pt x="56591" y="54626"/>
                  </a:lnTo>
                  <a:lnTo>
                    <a:pt x="56469" y="54718"/>
                  </a:lnTo>
                  <a:lnTo>
                    <a:pt x="56561" y="54841"/>
                  </a:lnTo>
                  <a:lnTo>
                    <a:pt x="56622" y="54841"/>
                  </a:lnTo>
                  <a:lnTo>
                    <a:pt x="56684" y="54780"/>
                  </a:lnTo>
                  <a:lnTo>
                    <a:pt x="56806" y="54780"/>
                  </a:lnTo>
                  <a:lnTo>
                    <a:pt x="56929" y="54473"/>
                  </a:lnTo>
                  <a:lnTo>
                    <a:pt x="57175" y="54473"/>
                  </a:lnTo>
                  <a:lnTo>
                    <a:pt x="57359" y="54350"/>
                  </a:lnTo>
                  <a:lnTo>
                    <a:pt x="57482" y="54350"/>
                  </a:lnTo>
                  <a:lnTo>
                    <a:pt x="57543" y="54258"/>
                  </a:lnTo>
                  <a:lnTo>
                    <a:pt x="57697" y="54074"/>
                  </a:lnTo>
                  <a:lnTo>
                    <a:pt x="57912" y="54043"/>
                  </a:lnTo>
                  <a:lnTo>
                    <a:pt x="58157" y="53920"/>
                  </a:lnTo>
                  <a:lnTo>
                    <a:pt x="58372" y="53951"/>
                  </a:lnTo>
                  <a:lnTo>
                    <a:pt x="58557" y="53951"/>
                  </a:lnTo>
                  <a:lnTo>
                    <a:pt x="58465" y="53889"/>
                  </a:lnTo>
                  <a:lnTo>
                    <a:pt x="58280" y="53889"/>
                  </a:lnTo>
                  <a:lnTo>
                    <a:pt x="58219" y="53859"/>
                  </a:lnTo>
                  <a:lnTo>
                    <a:pt x="58342" y="53797"/>
                  </a:lnTo>
                  <a:lnTo>
                    <a:pt x="58710" y="53767"/>
                  </a:lnTo>
                  <a:lnTo>
                    <a:pt x="58987" y="53828"/>
                  </a:lnTo>
                  <a:lnTo>
                    <a:pt x="59109" y="54104"/>
                  </a:lnTo>
                  <a:lnTo>
                    <a:pt x="59079" y="54258"/>
                  </a:lnTo>
                  <a:lnTo>
                    <a:pt x="58894" y="54411"/>
                  </a:lnTo>
                  <a:lnTo>
                    <a:pt x="58802" y="54411"/>
                  </a:lnTo>
                  <a:lnTo>
                    <a:pt x="58679" y="54534"/>
                  </a:lnTo>
                  <a:lnTo>
                    <a:pt x="58894" y="54534"/>
                  </a:lnTo>
                  <a:lnTo>
                    <a:pt x="58956" y="54688"/>
                  </a:lnTo>
                  <a:lnTo>
                    <a:pt x="59017" y="54596"/>
                  </a:lnTo>
                  <a:lnTo>
                    <a:pt x="59079" y="54442"/>
                  </a:lnTo>
                  <a:lnTo>
                    <a:pt x="59324" y="54319"/>
                  </a:lnTo>
                  <a:lnTo>
                    <a:pt x="59509" y="54319"/>
                  </a:lnTo>
                  <a:lnTo>
                    <a:pt x="59539" y="54381"/>
                  </a:lnTo>
                  <a:lnTo>
                    <a:pt x="59478" y="54411"/>
                  </a:lnTo>
                  <a:lnTo>
                    <a:pt x="59447" y="54504"/>
                  </a:lnTo>
                  <a:lnTo>
                    <a:pt x="59662" y="54504"/>
                  </a:lnTo>
                  <a:lnTo>
                    <a:pt x="59877" y="54626"/>
                  </a:lnTo>
                  <a:lnTo>
                    <a:pt x="59908" y="54718"/>
                  </a:lnTo>
                  <a:lnTo>
                    <a:pt x="59754" y="54626"/>
                  </a:lnTo>
                  <a:lnTo>
                    <a:pt x="59693" y="54657"/>
                  </a:lnTo>
                  <a:lnTo>
                    <a:pt x="59723" y="54811"/>
                  </a:lnTo>
                  <a:lnTo>
                    <a:pt x="59969" y="54903"/>
                  </a:lnTo>
                  <a:lnTo>
                    <a:pt x="60000" y="55026"/>
                  </a:lnTo>
                  <a:lnTo>
                    <a:pt x="59877" y="55118"/>
                  </a:lnTo>
                  <a:lnTo>
                    <a:pt x="59754" y="55087"/>
                  </a:lnTo>
                  <a:lnTo>
                    <a:pt x="59601" y="55210"/>
                  </a:lnTo>
                  <a:lnTo>
                    <a:pt x="59846" y="55271"/>
                  </a:lnTo>
                  <a:lnTo>
                    <a:pt x="59785" y="55425"/>
                  </a:lnTo>
                  <a:lnTo>
                    <a:pt x="59693" y="55486"/>
                  </a:lnTo>
                  <a:lnTo>
                    <a:pt x="59631" y="55609"/>
                  </a:lnTo>
                  <a:lnTo>
                    <a:pt x="59509" y="55670"/>
                  </a:lnTo>
                  <a:lnTo>
                    <a:pt x="59294" y="55548"/>
                  </a:lnTo>
                  <a:lnTo>
                    <a:pt x="59386" y="55701"/>
                  </a:lnTo>
                  <a:lnTo>
                    <a:pt x="59601" y="55793"/>
                  </a:lnTo>
                  <a:lnTo>
                    <a:pt x="59754" y="55793"/>
                  </a:lnTo>
                  <a:lnTo>
                    <a:pt x="59877" y="55916"/>
                  </a:lnTo>
                  <a:lnTo>
                    <a:pt x="59754" y="55947"/>
                  </a:lnTo>
                  <a:lnTo>
                    <a:pt x="59601" y="55947"/>
                  </a:lnTo>
                  <a:lnTo>
                    <a:pt x="59509" y="55947"/>
                  </a:lnTo>
                  <a:lnTo>
                    <a:pt x="59631" y="56039"/>
                  </a:lnTo>
                  <a:lnTo>
                    <a:pt x="59754" y="55977"/>
                  </a:lnTo>
                  <a:lnTo>
                    <a:pt x="59877" y="56039"/>
                  </a:lnTo>
                  <a:lnTo>
                    <a:pt x="59785" y="56192"/>
                  </a:lnTo>
                  <a:lnTo>
                    <a:pt x="59754" y="56346"/>
                  </a:lnTo>
                  <a:lnTo>
                    <a:pt x="59631" y="56346"/>
                  </a:lnTo>
                  <a:lnTo>
                    <a:pt x="59570" y="56469"/>
                  </a:lnTo>
                  <a:lnTo>
                    <a:pt x="59355" y="56653"/>
                  </a:lnTo>
                  <a:lnTo>
                    <a:pt x="59171" y="56653"/>
                  </a:lnTo>
                  <a:lnTo>
                    <a:pt x="59017" y="56776"/>
                  </a:lnTo>
                  <a:lnTo>
                    <a:pt x="58925" y="56776"/>
                  </a:lnTo>
                  <a:lnTo>
                    <a:pt x="58802" y="56899"/>
                  </a:lnTo>
                  <a:lnTo>
                    <a:pt x="58710" y="56899"/>
                  </a:lnTo>
                  <a:lnTo>
                    <a:pt x="58679" y="56991"/>
                  </a:lnTo>
                  <a:lnTo>
                    <a:pt x="58526" y="57021"/>
                  </a:lnTo>
                  <a:lnTo>
                    <a:pt x="58434" y="56929"/>
                  </a:lnTo>
                  <a:lnTo>
                    <a:pt x="58342" y="56991"/>
                  </a:lnTo>
                  <a:lnTo>
                    <a:pt x="58188" y="56991"/>
                  </a:lnTo>
                  <a:lnTo>
                    <a:pt x="58157" y="56929"/>
                  </a:lnTo>
                  <a:lnTo>
                    <a:pt x="57973" y="57052"/>
                  </a:lnTo>
                  <a:lnTo>
                    <a:pt x="57789" y="57021"/>
                  </a:lnTo>
                  <a:lnTo>
                    <a:pt x="57728" y="56929"/>
                  </a:lnTo>
                  <a:lnTo>
                    <a:pt x="57666" y="56960"/>
                  </a:lnTo>
                  <a:lnTo>
                    <a:pt x="57697" y="57052"/>
                  </a:lnTo>
                  <a:lnTo>
                    <a:pt x="57543" y="57114"/>
                  </a:lnTo>
                  <a:lnTo>
                    <a:pt x="57359" y="57114"/>
                  </a:lnTo>
                  <a:lnTo>
                    <a:pt x="57328" y="57175"/>
                  </a:lnTo>
                  <a:lnTo>
                    <a:pt x="57390" y="57175"/>
                  </a:lnTo>
                  <a:lnTo>
                    <a:pt x="57359" y="57298"/>
                  </a:lnTo>
                  <a:lnTo>
                    <a:pt x="57236" y="57390"/>
                  </a:lnTo>
                  <a:lnTo>
                    <a:pt x="57144" y="57390"/>
                  </a:lnTo>
                  <a:lnTo>
                    <a:pt x="57144" y="57543"/>
                  </a:lnTo>
                  <a:lnTo>
                    <a:pt x="57021" y="57789"/>
                  </a:lnTo>
                  <a:lnTo>
                    <a:pt x="56899" y="57758"/>
                  </a:lnTo>
                  <a:lnTo>
                    <a:pt x="56837" y="57820"/>
                  </a:lnTo>
                  <a:lnTo>
                    <a:pt x="56714" y="57912"/>
                  </a:lnTo>
                  <a:lnTo>
                    <a:pt x="56591" y="58065"/>
                  </a:lnTo>
                  <a:lnTo>
                    <a:pt x="56530" y="58035"/>
                  </a:lnTo>
                  <a:lnTo>
                    <a:pt x="56438" y="58096"/>
                  </a:lnTo>
                  <a:lnTo>
                    <a:pt x="56254" y="58096"/>
                  </a:lnTo>
                  <a:lnTo>
                    <a:pt x="56223" y="58188"/>
                  </a:lnTo>
                  <a:lnTo>
                    <a:pt x="56069" y="58280"/>
                  </a:lnTo>
                  <a:lnTo>
                    <a:pt x="55977" y="58188"/>
                  </a:lnTo>
                  <a:lnTo>
                    <a:pt x="55701" y="58188"/>
                  </a:lnTo>
                  <a:lnTo>
                    <a:pt x="55640" y="58158"/>
                  </a:lnTo>
                  <a:lnTo>
                    <a:pt x="55455" y="58219"/>
                  </a:lnTo>
                  <a:lnTo>
                    <a:pt x="55363" y="58219"/>
                  </a:lnTo>
                  <a:lnTo>
                    <a:pt x="54995" y="58342"/>
                  </a:lnTo>
                  <a:lnTo>
                    <a:pt x="54841" y="58280"/>
                  </a:lnTo>
                  <a:lnTo>
                    <a:pt x="54872" y="58219"/>
                  </a:lnTo>
                  <a:lnTo>
                    <a:pt x="54749" y="58188"/>
                  </a:lnTo>
                  <a:lnTo>
                    <a:pt x="54596" y="58250"/>
                  </a:lnTo>
                  <a:lnTo>
                    <a:pt x="54473" y="58250"/>
                  </a:lnTo>
                  <a:lnTo>
                    <a:pt x="54227" y="58127"/>
                  </a:lnTo>
                  <a:lnTo>
                    <a:pt x="54166" y="58158"/>
                  </a:lnTo>
                  <a:lnTo>
                    <a:pt x="53981" y="58127"/>
                  </a:lnTo>
                  <a:lnTo>
                    <a:pt x="53828" y="58035"/>
                  </a:lnTo>
                  <a:lnTo>
                    <a:pt x="53736" y="58035"/>
                  </a:lnTo>
                  <a:lnTo>
                    <a:pt x="53644" y="58127"/>
                  </a:lnTo>
                  <a:lnTo>
                    <a:pt x="53398" y="58096"/>
                  </a:lnTo>
                  <a:lnTo>
                    <a:pt x="53183" y="57973"/>
                  </a:lnTo>
                  <a:lnTo>
                    <a:pt x="53060" y="58065"/>
                  </a:lnTo>
                  <a:lnTo>
                    <a:pt x="52907" y="58065"/>
                  </a:lnTo>
                  <a:lnTo>
                    <a:pt x="52784" y="57943"/>
                  </a:lnTo>
                  <a:lnTo>
                    <a:pt x="52600" y="58065"/>
                  </a:lnTo>
                  <a:lnTo>
                    <a:pt x="52508" y="58035"/>
                  </a:lnTo>
                  <a:lnTo>
                    <a:pt x="52415" y="58035"/>
                  </a:lnTo>
                  <a:lnTo>
                    <a:pt x="52139" y="57912"/>
                  </a:lnTo>
                  <a:lnTo>
                    <a:pt x="51801" y="57973"/>
                  </a:lnTo>
                  <a:lnTo>
                    <a:pt x="51617" y="57912"/>
                  </a:lnTo>
                  <a:lnTo>
                    <a:pt x="51464" y="57758"/>
                  </a:lnTo>
                  <a:lnTo>
                    <a:pt x="51341" y="57820"/>
                  </a:lnTo>
                  <a:lnTo>
                    <a:pt x="51249" y="57943"/>
                  </a:lnTo>
                  <a:lnTo>
                    <a:pt x="51310" y="58004"/>
                  </a:lnTo>
                  <a:lnTo>
                    <a:pt x="51249" y="58065"/>
                  </a:lnTo>
                  <a:lnTo>
                    <a:pt x="51095" y="58096"/>
                  </a:lnTo>
                  <a:lnTo>
                    <a:pt x="50819" y="58372"/>
                  </a:lnTo>
                  <a:lnTo>
                    <a:pt x="50634" y="58465"/>
                  </a:lnTo>
                  <a:lnTo>
                    <a:pt x="50634" y="58587"/>
                  </a:lnTo>
                  <a:lnTo>
                    <a:pt x="50573" y="58680"/>
                  </a:lnTo>
                  <a:lnTo>
                    <a:pt x="50542" y="58894"/>
                  </a:lnTo>
                  <a:lnTo>
                    <a:pt x="50450" y="59017"/>
                  </a:lnTo>
                  <a:lnTo>
                    <a:pt x="50205" y="59017"/>
                  </a:lnTo>
                  <a:lnTo>
                    <a:pt x="50051" y="59079"/>
                  </a:lnTo>
                  <a:lnTo>
                    <a:pt x="49775" y="59079"/>
                  </a:lnTo>
                  <a:lnTo>
                    <a:pt x="49652" y="59263"/>
                  </a:lnTo>
                  <a:lnTo>
                    <a:pt x="49560" y="59294"/>
                  </a:lnTo>
                  <a:lnTo>
                    <a:pt x="49498" y="59232"/>
                  </a:lnTo>
                  <a:lnTo>
                    <a:pt x="49345" y="59324"/>
                  </a:lnTo>
                  <a:lnTo>
                    <a:pt x="49283" y="59478"/>
                  </a:lnTo>
                  <a:lnTo>
                    <a:pt x="49130" y="59509"/>
                  </a:lnTo>
                  <a:lnTo>
                    <a:pt x="48946" y="59631"/>
                  </a:lnTo>
                  <a:lnTo>
                    <a:pt x="48915" y="59724"/>
                  </a:lnTo>
                  <a:lnTo>
                    <a:pt x="48823" y="59754"/>
                  </a:lnTo>
                  <a:lnTo>
                    <a:pt x="48608" y="60061"/>
                  </a:lnTo>
                  <a:lnTo>
                    <a:pt x="48301" y="60215"/>
                  </a:lnTo>
                  <a:lnTo>
                    <a:pt x="48209" y="60522"/>
                  </a:lnTo>
                  <a:lnTo>
                    <a:pt x="47994" y="60614"/>
                  </a:lnTo>
                  <a:lnTo>
                    <a:pt x="47810" y="60798"/>
                  </a:lnTo>
                  <a:lnTo>
                    <a:pt x="47625" y="60860"/>
                  </a:lnTo>
                  <a:lnTo>
                    <a:pt x="47564" y="61075"/>
                  </a:lnTo>
                  <a:lnTo>
                    <a:pt x="47472" y="61228"/>
                  </a:lnTo>
                  <a:lnTo>
                    <a:pt x="47073" y="61474"/>
                  </a:lnTo>
                  <a:lnTo>
                    <a:pt x="47042" y="61597"/>
                  </a:lnTo>
                  <a:lnTo>
                    <a:pt x="46612" y="61781"/>
                  </a:lnTo>
                  <a:lnTo>
                    <a:pt x="46366" y="61842"/>
                  </a:lnTo>
                  <a:lnTo>
                    <a:pt x="46581" y="61842"/>
                  </a:lnTo>
                  <a:lnTo>
                    <a:pt x="47011" y="61658"/>
                  </a:lnTo>
                  <a:lnTo>
                    <a:pt x="47380" y="61474"/>
                  </a:lnTo>
                  <a:lnTo>
                    <a:pt x="47656" y="61290"/>
                  </a:lnTo>
                  <a:lnTo>
                    <a:pt x="47871" y="61013"/>
                  </a:lnTo>
                  <a:lnTo>
                    <a:pt x="48055" y="60829"/>
                  </a:lnTo>
                  <a:lnTo>
                    <a:pt x="48209" y="60768"/>
                  </a:lnTo>
                  <a:lnTo>
                    <a:pt x="48608" y="60368"/>
                  </a:lnTo>
                  <a:lnTo>
                    <a:pt x="49161" y="60000"/>
                  </a:lnTo>
                  <a:lnTo>
                    <a:pt x="49560" y="59754"/>
                  </a:lnTo>
                  <a:lnTo>
                    <a:pt x="49805" y="59724"/>
                  </a:lnTo>
                  <a:lnTo>
                    <a:pt x="50020" y="59601"/>
                  </a:lnTo>
                  <a:lnTo>
                    <a:pt x="50420" y="59509"/>
                  </a:lnTo>
                  <a:lnTo>
                    <a:pt x="50942" y="59355"/>
                  </a:lnTo>
                  <a:lnTo>
                    <a:pt x="51126" y="59355"/>
                  </a:lnTo>
                  <a:lnTo>
                    <a:pt x="51279" y="59263"/>
                  </a:lnTo>
                  <a:lnTo>
                    <a:pt x="51832" y="59263"/>
                  </a:lnTo>
                  <a:lnTo>
                    <a:pt x="52139" y="59355"/>
                  </a:lnTo>
                  <a:lnTo>
                    <a:pt x="52477" y="59570"/>
                  </a:lnTo>
                  <a:lnTo>
                    <a:pt x="52477" y="59631"/>
                  </a:lnTo>
                  <a:lnTo>
                    <a:pt x="52170" y="59631"/>
                  </a:lnTo>
                  <a:lnTo>
                    <a:pt x="52170" y="59662"/>
                  </a:lnTo>
                  <a:lnTo>
                    <a:pt x="52139" y="59693"/>
                  </a:lnTo>
                  <a:lnTo>
                    <a:pt x="52293" y="59693"/>
                  </a:lnTo>
                  <a:lnTo>
                    <a:pt x="52477" y="59785"/>
                  </a:lnTo>
                  <a:lnTo>
                    <a:pt x="52538" y="59877"/>
                  </a:lnTo>
                  <a:lnTo>
                    <a:pt x="52415" y="59908"/>
                  </a:lnTo>
                  <a:lnTo>
                    <a:pt x="52508" y="59969"/>
                  </a:lnTo>
                  <a:lnTo>
                    <a:pt x="52385" y="60276"/>
                  </a:lnTo>
                  <a:lnTo>
                    <a:pt x="52201" y="60307"/>
                  </a:lnTo>
                  <a:lnTo>
                    <a:pt x="52016" y="60430"/>
                  </a:lnTo>
                  <a:lnTo>
                    <a:pt x="51893" y="60430"/>
                  </a:lnTo>
                  <a:lnTo>
                    <a:pt x="51679" y="60614"/>
                  </a:lnTo>
                  <a:lnTo>
                    <a:pt x="51494" y="60614"/>
                  </a:lnTo>
                  <a:lnTo>
                    <a:pt x="51371" y="60491"/>
                  </a:lnTo>
                  <a:lnTo>
                    <a:pt x="51187" y="60430"/>
                  </a:lnTo>
                  <a:lnTo>
                    <a:pt x="51064" y="60522"/>
                  </a:lnTo>
                  <a:lnTo>
                    <a:pt x="50880" y="60553"/>
                  </a:lnTo>
                  <a:lnTo>
                    <a:pt x="50696" y="60522"/>
                  </a:lnTo>
                  <a:lnTo>
                    <a:pt x="50481" y="60614"/>
                  </a:lnTo>
                  <a:lnTo>
                    <a:pt x="50727" y="60583"/>
                  </a:lnTo>
                  <a:lnTo>
                    <a:pt x="50942" y="60614"/>
                  </a:lnTo>
                  <a:lnTo>
                    <a:pt x="51279" y="60706"/>
                  </a:lnTo>
                  <a:lnTo>
                    <a:pt x="51310" y="60860"/>
                  </a:lnTo>
                  <a:lnTo>
                    <a:pt x="51371" y="60952"/>
                  </a:lnTo>
                  <a:lnTo>
                    <a:pt x="51556" y="60890"/>
                  </a:lnTo>
                  <a:lnTo>
                    <a:pt x="51709" y="60768"/>
                  </a:lnTo>
                  <a:lnTo>
                    <a:pt x="51893" y="60768"/>
                  </a:lnTo>
                  <a:lnTo>
                    <a:pt x="51924" y="60829"/>
                  </a:lnTo>
                  <a:lnTo>
                    <a:pt x="52047" y="60829"/>
                  </a:lnTo>
                  <a:lnTo>
                    <a:pt x="52078" y="60952"/>
                  </a:lnTo>
                  <a:lnTo>
                    <a:pt x="51924" y="61075"/>
                  </a:lnTo>
                  <a:lnTo>
                    <a:pt x="51709" y="61474"/>
                  </a:lnTo>
                  <a:lnTo>
                    <a:pt x="51617" y="61474"/>
                  </a:lnTo>
                  <a:lnTo>
                    <a:pt x="51525" y="61597"/>
                  </a:lnTo>
                  <a:lnTo>
                    <a:pt x="51832" y="61597"/>
                  </a:lnTo>
                  <a:lnTo>
                    <a:pt x="51832" y="61689"/>
                  </a:lnTo>
                  <a:lnTo>
                    <a:pt x="51740" y="61812"/>
                  </a:lnTo>
                  <a:lnTo>
                    <a:pt x="51832" y="61934"/>
                  </a:lnTo>
                  <a:lnTo>
                    <a:pt x="51801" y="62088"/>
                  </a:lnTo>
                  <a:lnTo>
                    <a:pt x="51801" y="62303"/>
                  </a:lnTo>
                  <a:lnTo>
                    <a:pt x="51893" y="62364"/>
                  </a:lnTo>
                  <a:lnTo>
                    <a:pt x="51986" y="62579"/>
                  </a:lnTo>
                  <a:lnTo>
                    <a:pt x="52170" y="62579"/>
                  </a:lnTo>
                  <a:lnTo>
                    <a:pt x="52231" y="62641"/>
                  </a:lnTo>
                  <a:lnTo>
                    <a:pt x="52477" y="62641"/>
                  </a:lnTo>
                  <a:lnTo>
                    <a:pt x="52446" y="62763"/>
                  </a:lnTo>
                  <a:lnTo>
                    <a:pt x="52262" y="62825"/>
                  </a:lnTo>
                  <a:lnTo>
                    <a:pt x="52477" y="62978"/>
                  </a:lnTo>
                  <a:lnTo>
                    <a:pt x="52753" y="62978"/>
                  </a:lnTo>
                  <a:lnTo>
                    <a:pt x="52907" y="63040"/>
                  </a:lnTo>
                  <a:lnTo>
                    <a:pt x="52968" y="63009"/>
                  </a:lnTo>
                  <a:lnTo>
                    <a:pt x="53183" y="63070"/>
                  </a:lnTo>
                  <a:lnTo>
                    <a:pt x="53245" y="63163"/>
                  </a:lnTo>
                  <a:lnTo>
                    <a:pt x="53521" y="63224"/>
                  </a:lnTo>
                  <a:lnTo>
                    <a:pt x="53582" y="63132"/>
                  </a:lnTo>
                  <a:lnTo>
                    <a:pt x="53797" y="62978"/>
                  </a:lnTo>
                  <a:lnTo>
                    <a:pt x="53828" y="63101"/>
                  </a:lnTo>
                  <a:lnTo>
                    <a:pt x="53797" y="63193"/>
                  </a:lnTo>
                  <a:lnTo>
                    <a:pt x="53981" y="63224"/>
                  </a:lnTo>
                  <a:lnTo>
                    <a:pt x="54258" y="63347"/>
                  </a:lnTo>
                  <a:lnTo>
                    <a:pt x="54258" y="63470"/>
                  </a:lnTo>
                  <a:lnTo>
                    <a:pt x="54166" y="63500"/>
                  </a:lnTo>
                  <a:lnTo>
                    <a:pt x="54074" y="63500"/>
                  </a:lnTo>
                  <a:lnTo>
                    <a:pt x="54227" y="63592"/>
                  </a:lnTo>
                  <a:lnTo>
                    <a:pt x="54411" y="63592"/>
                  </a:lnTo>
                  <a:lnTo>
                    <a:pt x="54473" y="63685"/>
                  </a:lnTo>
                  <a:lnTo>
                    <a:pt x="54350" y="63715"/>
                  </a:lnTo>
                  <a:lnTo>
                    <a:pt x="54258" y="63685"/>
                  </a:lnTo>
                  <a:lnTo>
                    <a:pt x="54104" y="63715"/>
                  </a:lnTo>
                  <a:lnTo>
                    <a:pt x="53859" y="63777"/>
                  </a:lnTo>
                  <a:lnTo>
                    <a:pt x="53459" y="63992"/>
                  </a:lnTo>
                  <a:lnTo>
                    <a:pt x="53337" y="63992"/>
                  </a:lnTo>
                  <a:lnTo>
                    <a:pt x="53030" y="64053"/>
                  </a:lnTo>
                  <a:lnTo>
                    <a:pt x="52784" y="64114"/>
                  </a:lnTo>
                  <a:lnTo>
                    <a:pt x="52538" y="64268"/>
                  </a:lnTo>
                  <a:lnTo>
                    <a:pt x="52385" y="64268"/>
                  </a:lnTo>
                  <a:lnTo>
                    <a:pt x="52415" y="64329"/>
                  </a:lnTo>
                  <a:lnTo>
                    <a:pt x="52201" y="64299"/>
                  </a:lnTo>
                  <a:lnTo>
                    <a:pt x="52108" y="64145"/>
                  </a:lnTo>
                  <a:lnTo>
                    <a:pt x="52047" y="64145"/>
                  </a:lnTo>
                  <a:lnTo>
                    <a:pt x="51986" y="64237"/>
                  </a:lnTo>
                  <a:lnTo>
                    <a:pt x="51893" y="64237"/>
                  </a:lnTo>
                  <a:lnTo>
                    <a:pt x="51771" y="64422"/>
                  </a:lnTo>
                  <a:lnTo>
                    <a:pt x="51832" y="64514"/>
                  </a:lnTo>
                  <a:lnTo>
                    <a:pt x="51586" y="64698"/>
                  </a:lnTo>
                  <a:lnTo>
                    <a:pt x="51341" y="65005"/>
                  </a:lnTo>
                  <a:lnTo>
                    <a:pt x="51187" y="65036"/>
                  </a:lnTo>
                  <a:lnTo>
                    <a:pt x="51003" y="65189"/>
                  </a:lnTo>
                  <a:lnTo>
                    <a:pt x="50911" y="65189"/>
                  </a:lnTo>
                  <a:lnTo>
                    <a:pt x="50849" y="65220"/>
                  </a:lnTo>
                  <a:lnTo>
                    <a:pt x="50849" y="65373"/>
                  </a:lnTo>
                  <a:lnTo>
                    <a:pt x="50788" y="65435"/>
                  </a:lnTo>
                  <a:lnTo>
                    <a:pt x="50696" y="65343"/>
                  </a:lnTo>
                  <a:lnTo>
                    <a:pt x="50604" y="65435"/>
                  </a:lnTo>
                  <a:lnTo>
                    <a:pt x="50481" y="65312"/>
                  </a:lnTo>
                  <a:lnTo>
                    <a:pt x="50450" y="65128"/>
                  </a:lnTo>
                  <a:lnTo>
                    <a:pt x="50358" y="65097"/>
                  </a:lnTo>
                  <a:lnTo>
                    <a:pt x="50297" y="65128"/>
                  </a:lnTo>
                  <a:lnTo>
                    <a:pt x="50266" y="64974"/>
                  </a:lnTo>
                  <a:lnTo>
                    <a:pt x="50205" y="64821"/>
                  </a:lnTo>
                  <a:lnTo>
                    <a:pt x="50205" y="64606"/>
                  </a:lnTo>
                  <a:lnTo>
                    <a:pt x="50327" y="64360"/>
                  </a:lnTo>
                  <a:lnTo>
                    <a:pt x="50542" y="64207"/>
                  </a:lnTo>
                  <a:lnTo>
                    <a:pt x="50573" y="64084"/>
                  </a:lnTo>
                  <a:lnTo>
                    <a:pt x="50880" y="63900"/>
                  </a:lnTo>
                  <a:lnTo>
                    <a:pt x="51218" y="63807"/>
                  </a:lnTo>
                  <a:lnTo>
                    <a:pt x="51494" y="63623"/>
                  </a:lnTo>
                  <a:lnTo>
                    <a:pt x="51771" y="63562"/>
                  </a:lnTo>
                  <a:lnTo>
                    <a:pt x="51863" y="63592"/>
                  </a:lnTo>
                  <a:lnTo>
                    <a:pt x="51893" y="63746"/>
                  </a:lnTo>
                  <a:lnTo>
                    <a:pt x="51986" y="63838"/>
                  </a:lnTo>
                  <a:lnTo>
                    <a:pt x="51986" y="63746"/>
                  </a:lnTo>
                  <a:lnTo>
                    <a:pt x="52016" y="63654"/>
                  </a:lnTo>
                  <a:lnTo>
                    <a:pt x="52170" y="63623"/>
                  </a:lnTo>
                  <a:lnTo>
                    <a:pt x="52385" y="63592"/>
                  </a:lnTo>
                  <a:lnTo>
                    <a:pt x="52569" y="63470"/>
                  </a:lnTo>
                  <a:lnTo>
                    <a:pt x="52323" y="63470"/>
                  </a:lnTo>
                  <a:lnTo>
                    <a:pt x="51955" y="63439"/>
                  </a:lnTo>
                  <a:lnTo>
                    <a:pt x="51832" y="63378"/>
                  </a:lnTo>
                  <a:lnTo>
                    <a:pt x="51679" y="63378"/>
                  </a:lnTo>
                  <a:lnTo>
                    <a:pt x="51586" y="63500"/>
                  </a:lnTo>
                  <a:lnTo>
                    <a:pt x="51402" y="63470"/>
                  </a:lnTo>
                  <a:lnTo>
                    <a:pt x="51586" y="63255"/>
                  </a:lnTo>
                  <a:lnTo>
                    <a:pt x="51740" y="63224"/>
                  </a:lnTo>
                  <a:lnTo>
                    <a:pt x="51893" y="63040"/>
                  </a:lnTo>
                  <a:lnTo>
                    <a:pt x="51893" y="62948"/>
                  </a:lnTo>
                  <a:lnTo>
                    <a:pt x="51801" y="63009"/>
                  </a:lnTo>
                  <a:lnTo>
                    <a:pt x="51801" y="62917"/>
                  </a:lnTo>
                  <a:lnTo>
                    <a:pt x="51617" y="63163"/>
                  </a:lnTo>
                  <a:lnTo>
                    <a:pt x="51494" y="63193"/>
                  </a:lnTo>
                  <a:lnTo>
                    <a:pt x="51310" y="63378"/>
                  </a:lnTo>
                  <a:lnTo>
                    <a:pt x="51095" y="63378"/>
                  </a:lnTo>
                  <a:lnTo>
                    <a:pt x="51034" y="63500"/>
                  </a:lnTo>
                  <a:lnTo>
                    <a:pt x="50665" y="63592"/>
                  </a:lnTo>
                  <a:lnTo>
                    <a:pt x="50604" y="63531"/>
                  </a:lnTo>
                  <a:lnTo>
                    <a:pt x="50634" y="63470"/>
                  </a:lnTo>
                  <a:lnTo>
                    <a:pt x="50573" y="63470"/>
                  </a:lnTo>
                  <a:lnTo>
                    <a:pt x="50696" y="63285"/>
                  </a:lnTo>
                  <a:lnTo>
                    <a:pt x="50542" y="63439"/>
                  </a:lnTo>
                  <a:lnTo>
                    <a:pt x="50450" y="63592"/>
                  </a:lnTo>
                  <a:lnTo>
                    <a:pt x="50266" y="63654"/>
                  </a:lnTo>
                  <a:lnTo>
                    <a:pt x="50143" y="63592"/>
                  </a:lnTo>
                  <a:lnTo>
                    <a:pt x="50051" y="63685"/>
                  </a:lnTo>
                  <a:lnTo>
                    <a:pt x="49959" y="63685"/>
                  </a:lnTo>
                  <a:lnTo>
                    <a:pt x="49928" y="63562"/>
                  </a:lnTo>
                  <a:lnTo>
                    <a:pt x="49744" y="63562"/>
                  </a:lnTo>
                  <a:lnTo>
                    <a:pt x="49498" y="63531"/>
                  </a:lnTo>
                  <a:lnTo>
                    <a:pt x="49498" y="63531"/>
                  </a:lnTo>
                  <a:lnTo>
                    <a:pt x="49468" y="63470"/>
                  </a:lnTo>
                  <a:lnTo>
                    <a:pt x="49498" y="63408"/>
                  </a:lnTo>
                  <a:lnTo>
                    <a:pt x="49498" y="63316"/>
                  </a:lnTo>
                  <a:lnTo>
                    <a:pt x="49498" y="63224"/>
                  </a:lnTo>
                  <a:lnTo>
                    <a:pt x="49498" y="63101"/>
                  </a:lnTo>
                  <a:lnTo>
                    <a:pt x="49437" y="63009"/>
                  </a:lnTo>
                  <a:lnTo>
                    <a:pt x="49376" y="62917"/>
                  </a:lnTo>
                  <a:lnTo>
                    <a:pt x="49314" y="62886"/>
                  </a:lnTo>
                  <a:lnTo>
                    <a:pt x="49345" y="62763"/>
                  </a:lnTo>
                  <a:lnTo>
                    <a:pt x="49529" y="61750"/>
                  </a:lnTo>
                  <a:lnTo>
                    <a:pt x="49529" y="61474"/>
                  </a:lnTo>
                  <a:lnTo>
                    <a:pt x="49191" y="61167"/>
                  </a:lnTo>
                  <a:lnTo>
                    <a:pt x="49130" y="61228"/>
                  </a:lnTo>
                  <a:lnTo>
                    <a:pt x="48915" y="61167"/>
                  </a:lnTo>
                  <a:lnTo>
                    <a:pt x="48731" y="61197"/>
                  </a:lnTo>
                  <a:lnTo>
                    <a:pt x="48608" y="61105"/>
                  </a:lnTo>
                  <a:lnTo>
                    <a:pt x="48516" y="61044"/>
                  </a:lnTo>
                  <a:lnTo>
                    <a:pt x="48485" y="61044"/>
                  </a:lnTo>
                  <a:lnTo>
                    <a:pt x="48332" y="61167"/>
                  </a:lnTo>
                  <a:lnTo>
                    <a:pt x="48270" y="61290"/>
                  </a:lnTo>
                  <a:lnTo>
                    <a:pt x="47963" y="61627"/>
                  </a:lnTo>
                  <a:lnTo>
                    <a:pt x="47840" y="61812"/>
                  </a:lnTo>
                  <a:lnTo>
                    <a:pt x="47840" y="61965"/>
                  </a:lnTo>
                  <a:lnTo>
                    <a:pt x="47625" y="62057"/>
                  </a:lnTo>
                  <a:lnTo>
                    <a:pt x="47595" y="62241"/>
                  </a:lnTo>
                  <a:lnTo>
                    <a:pt x="47533" y="62426"/>
                  </a:lnTo>
                  <a:lnTo>
                    <a:pt x="47318" y="62702"/>
                  </a:lnTo>
                  <a:lnTo>
                    <a:pt x="47195" y="62733"/>
                  </a:lnTo>
                  <a:lnTo>
                    <a:pt x="46950" y="63009"/>
                  </a:lnTo>
                  <a:lnTo>
                    <a:pt x="46888" y="63132"/>
                  </a:lnTo>
                  <a:lnTo>
                    <a:pt x="46796" y="63193"/>
                  </a:lnTo>
                  <a:lnTo>
                    <a:pt x="46643" y="63163"/>
                  </a:lnTo>
                  <a:lnTo>
                    <a:pt x="46551" y="63163"/>
                  </a:lnTo>
                  <a:lnTo>
                    <a:pt x="46458" y="63224"/>
                  </a:lnTo>
                  <a:lnTo>
                    <a:pt x="46397" y="63224"/>
                  </a:lnTo>
                  <a:lnTo>
                    <a:pt x="46213" y="63408"/>
                  </a:lnTo>
                  <a:lnTo>
                    <a:pt x="43818" y="63347"/>
                  </a:lnTo>
                  <a:lnTo>
                    <a:pt x="43511" y="63408"/>
                  </a:lnTo>
                  <a:lnTo>
                    <a:pt x="43388" y="63531"/>
                  </a:lnTo>
                  <a:lnTo>
                    <a:pt x="43173" y="63623"/>
                  </a:lnTo>
                  <a:lnTo>
                    <a:pt x="43019" y="63746"/>
                  </a:lnTo>
                  <a:lnTo>
                    <a:pt x="42620" y="64114"/>
                  </a:lnTo>
                  <a:lnTo>
                    <a:pt x="42405" y="64145"/>
                  </a:lnTo>
                  <a:lnTo>
                    <a:pt x="42252" y="64268"/>
                  </a:lnTo>
                  <a:lnTo>
                    <a:pt x="41546" y="64790"/>
                  </a:lnTo>
                  <a:lnTo>
                    <a:pt x="40010" y="65220"/>
                  </a:lnTo>
                  <a:lnTo>
                    <a:pt x="39918" y="65650"/>
                  </a:lnTo>
                  <a:lnTo>
                    <a:pt x="39580" y="65742"/>
                  </a:lnTo>
                  <a:lnTo>
                    <a:pt x="36725" y="66510"/>
                  </a:lnTo>
                  <a:lnTo>
                    <a:pt x="36602" y="66264"/>
                  </a:lnTo>
                  <a:lnTo>
                    <a:pt x="36755" y="66080"/>
                  </a:lnTo>
                  <a:lnTo>
                    <a:pt x="37062" y="65926"/>
                  </a:lnTo>
                  <a:lnTo>
                    <a:pt x="37185" y="65742"/>
                  </a:lnTo>
                  <a:lnTo>
                    <a:pt x="37277" y="65558"/>
                  </a:lnTo>
                  <a:lnTo>
                    <a:pt x="37370" y="65373"/>
                  </a:lnTo>
                  <a:lnTo>
                    <a:pt x="37431" y="64268"/>
                  </a:lnTo>
                  <a:lnTo>
                    <a:pt x="36909" y="61719"/>
                  </a:lnTo>
                  <a:lnTo>
                    <a:pt x="36387" y="61320"/>
                  </a:lnTo>
                  <a:lnTo>
                    <a:pt x="36172" y="61044"/>
                  </a:lnTo>
                  <a:lnTo>
                    <a:pt x="32886" y="59509"/>
                  </a:lnTo>
                  <a:lnTo>
                    <a:pt x="32764" y="59416"/>
                  </a:lnTo>
                  <a:lnTo>
                    <a:pt x="32549" y="59386"/>
                  </a:lnTo>
                  <a:lnTo>
                    <a:pt x="32457" y="59294"/>
                  </a:lnTo>
                  <a:lnTo>
                    <a:pt x="32088" y="59294"/>
                  </a:lnTo>
                  <a:lnTo>
                    <a:pt x="32027" y="59140"/>
                  </a:lnTo>
                  <a:lnTo>
                    <a:pt x="31935" y="59079"/>
                  </a:lnTo>
                  <a:lnTo>
                    <a:pt x="31812" y="59140"/>
                  </a:lnTo>
                  <a:lnTo>
                    <a:pt x="31535" y="59140"/>
                  </a:lnTo>
                  <a:lnTo>
                    <a:pt x="31413" y="59109"/>
                  </a:lnTo>
                  <a:lnTo>
                    <a:pt x="31290" y="58956"/>
                  </a:lnTo>
                  <a:lnTo>
                    <a:pt x="31136" y="58925"/>
                  </a:lnTo>
                  <a:lnTo>
                    <a:pt x="30860" y="58833"/>
                  </a:lnTo>
                  <a:lnTo>
                    <a:pt x="30768" y="58649"/>
                  </a:lnTo>
                  <a:lnTo>
                    <a:pt x="30645" y="58649"/>
                  </a:lnTo>
                  <a:lnTo>
                    <a:pt x="30461" y="58495"/>
                  </a:lnTo>
                  <a:lnTo>
                    <a:pt x="30307" y="58495"/>
                  </a:lnTo>
                  <a:lnTo>
                    <a:pt x="30184" y="58465"/>
                  </a:lnTo>
                  <a:lnTo>
                    <a:pt x="30031" y="58495"/>
                  </a:lnTo>
                  <a:lnTo>
                    <a:pt x="29969" y="58526"/>
                  </a:lnTo>
                  <a:lnTo>
                    <a:pt x="29877" y="58403"/>
                  </a:lnTo>
                  <a:lnTo>
                    <a:pt x="29693" y="58372"/>
                  </a:lnTo>
                  <a:lnTo>
                    <a:pt x="29693" y="58311"/>
                  </a:lnTo>
                  <a:lnTo>
                    <a:pt x="29509" y="58250"/>
                  </a:lnTo>
                  <a:lnTo>
                    <a:pt x="29478" y="58250"/>
                  </a:lnTo>
                  <a:lnTo>
                    <a:pt x="29386" y="58127"/>
                  </a:lnTo>
                  <a:lnTo>
                    <a:pt x="29386" y="58065"/>
                  </a:lnTo>
                  <a:lnTo>
                    <a:pt x="29202" y="57912"/>
                  </a:lnTo>
                  <a:lnTo>
                    <a:pt x="28987" y="57912"/>
                  </a:lnTo>
                  <a:lnTo>
                    <a:pt x="28833" y="5791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26" name="Google Shape;1726;p81"/>
            <p:cNvSpPr/>
            <p:nvPr/>
          </p:nvSpPr>
          <p:spPr>
            <a:xfrm>
              <a:off x="5444640" y="2851200"/>
              <a:ext cx="1496217" cy="881642"/>
            </a:xfrm>
            <a:custGeom>
              <a:rect b="b" l="l" r="r" t="t"/>
              <a:pathLst>
                <a:path extrusionOk="0" h="27575" w="46797">
                  <a:moveTo>
                    <a:pt x="4085" y="1"/>
                  </a:moveTo>
                  <a:lnTo>
                    <a:pt x="25548" y="2120"/>
                  </a:lnTo>
                  <a:lnTo>
                    <a:pt x="25702" y="2120"/>
                  </a:lnTo>
                  <a:lnTo>
                    <a:pt x="25886" y="2120"/>
                  </a:lnTo>
                  <a:lnTo>
                    <a:pt x="26070" y="2273"/>
                  </a:lnTo>
                  <a:lnTo>
                    <a:pt x="26070" y="2335"/>
                  </a:lnTo>
                  <a:lnTo>
                    <a:pt x="26162" y="2457"/>
                  </a:lnTo>
                  <a:lnTo>
                    <a:pt x="26224" y="2488"/>
                  </a:lnTo>
                  <a:lnTo>
                    <a:pt x="26377" y="2549"/>
                  </a:lnTo>
                  <a:lnTo>
                    <a:pt x="26408" y="2580"/>
                  </a:lnTo>
                  <a:lnTo>
                    <a:pt x="26562" y="2642"/>
                  </a:lnTo>
                  <a:lnTo>
                    <a:pt x="26654" y="2734"/>
                  </a:lnTo>
                  <a:lnTo>
                    <a:pt x="26715" y="2703"/>
                  </a:lnTo>
                  <a:lnTo>
                    <a:pt x="26869" y="2672"/>
                  </a:lnTo>
                  <a:lnTo>
                    <a:pt x="26991" y="2703"/>
                  </a:lnTo>
                  <a:lnTo>
                    <a:pt x="27145" y="2703"/>
                  </a:lnTo>
                  <a:lnTo>
                    <a:pt x="27360" y="2857"/>
                  </a:lnTo>
                  <a:lnTo>
                    <a:pt x="27452" y="2857"/>
                  </a:lnTo>
                  <a:lnTo>
                    <a:pt x="27544" y="3041"/>
                  </a:lnTo>
                  <a:lnTo>
                    <a:pt x="27820" y="3133"/>
                  </a:lnTo>
                  <a:lnTo>
                    <a:pt x="28005" y="3194"/>
                  </a:lnTo>
                  <a:lnTo>
                    <a:pt x="28097" y="3317"/>
                  </a:lnTo>
                  <a:lnTo>
                    <a:pt x="28220" y="3379"/>
                  </a:lnTo>
                  <a:lnTo>
                    <a:pt x="28496" y="3379"/>
                  </a:lnTo>
                  <a:lnTo>
                    <a:pt x="28619" y="3286"/>
                  </a:lnTo>
                  <a:lnTo>
                    <a:pt x="28711" y="3379"/>
                  </a:lnTo>
                  <a:lnTo>
                    <a:pt x="28772" y="3501"/>
                  </a:lnTo>
                  <a:lnTo>
                    <a:pt x="29172" y="3532"/>
                  </a:lnTo>
                  <a:lnTo>
                    <a:pt x="29233" y="3593"/>
                  </a:lnTo>
                  <a:lnTo>
                    <a:pt x="29448" y="3655"/>
                  </a:lnTo>
                  <a:lnTo>
                    <a:pt x="29571" y="3747"/>
                  </a:lnTo>
                  <a:lnTo>
                    <a:pt x="32887" y="5282"/>
                  </a:lnTo>
                  <a:lnTo>
                    <a:pt x="33102" y="5528"/>
                  </a:lnTo>
                  <a:lnTo>
                    <a:pt x="33593" y="5958"/>
                  </a:lnTo>
                  <a:lnTo>
                    <a:pt x="34115" y="8476"/>
                  </a:lnTo>
                  <a:lnTo>
                    <a:pt x="34054" y="9581"/>
                  </a:lnTo>
                  <a:lnTo>
                    <a:pt x="33962" y="9796"/>
                  </a:lnTo>
                  <a:lnTo>
                    <a:pt x="33900" y="9950"/>
                  </a:lnTo>
                  <a:lnTo>
                    <a:pt x="33747" y="10134"/>
                  </a:lnTo>
                  <a:lnTo>
                    <a:pt x="33440" y="10287"/>
                  </a:lnTo>
                  <a:lnTo>
                    <a:pt x="33286" y="10502"/>
                  </a:lnTo>
                  <a:lnTo>
                    <a:pt x="33409" y="10748"/>
                  </a:lnTo>
                  <a:lnTo>
                    <a:pt x="36265" y="9980"/>
                  </a:lnTo>
                  <a:lnTo>
                    <a:pt x="36633" y="9857"/>
                  </a:lnTo>
                  <a:lnTo>
                    <a:pt x="36695" y="9458"/>
                  </a:lnTo>
                  <a:lnTo>
                    <a:pt x="38261" y="8998"/>
                  </a:lnTo>
                  <a:lnTo>
                    <a:pt x="38936" y="8476"/>
                  </a:lnTo>
                  <a:lnTo>
                    <a:pt x="39090" y="8353"/>
                  </a:lnTo>
                  <a:lnTo>
                    <a:pt x="39305" y="8322"/>
                  </a:lnTo>
                  <a:lnTo>
                    <a:pt x="39704" y="7984"/>
                  </a:lnTo>
                  <a:lnTo>
                    <a:pt x="39857" y="7831"/>
                  </a:lnTo>
                  <a:lnTo>
                    <a:pt x="40072" y="7769"/>
                  </a:lnTo>
                  <a:lnTo>
                    <a:pt x="40195" y="7616"/>
                  </a:lnTo>
                  <a:lnTo>
                    <a:pt x="40502" y="7585"/>
                  </a:lnTo>
                  <a:lnTo>
                    <a:pt x="42897" y="7616"/>
                  </a:lnTo>
                  <a:lnTo>
                    <a:pt x="43081" y="7432"/>
                  </a:lnTo>
                  <a:lnTo>
                    <a:pt x="43173" y="7432"/>
                  </a:lnTo>
                  <a:lnTo>
                    <a:pt x="43235" y="7401"/>
                  </a:lnTo>
                  <a:lnTo>
                    <a:pt x="43358" y="7401"/>
                  </a:lnTo>
                  <a:lnTo>
                    <a:pt x="43481" y="7432"/>
                  </a:lnTo>
                  <a:lnTo>
                    <a:pt x="43603" y="7370"/>
                  </a:lnTo>
                  <a:lnTo>
                    <a:pt x="43634" y="7247"/>
                  </a:lnTo>
                  <a:lnTo>
                    <a:pt x="43910" y="6940"/>
                  </a:lnTo>
                  <a:lnTo>
                    <a:pt x="44003" y="6910"/>
                  </a:lnTo>
                  <a:lnTo>
                    <a:pt x="44217" y="6664"/>
                  </a:lnTo>
                  <a:lnTo>
                    <a:pt x="44279" y="6480"/>
                  </a:lnTo>
                  <a:lnTo>
                    <a:pt x="44310" y="6296"/>
                  </a:lnTo>
                  <a:lnTo>
                    <a:pt x="44525" y="6173"/>
                  </a:lnTo>
                  <a:lnTo>
                    <a:pt x="44525" y="6019"/>
                  </a:lnTo>
                  <a:lnTo>
                    <a:pt x="44678" y="5835"/>
                  </a:lnTo>
                  <a:lnTo>
                    <a:pt x="44954" y="5528"/>
                  </a:lnTo>
                  <a:lnTo>
                    <a:pt x="45016" y="5374"/>
                  </a:lnTo>
                  <a:lnTo>
                    <a:pt x="45169" y="5252"/>
                  </a:lnTo>
                  <a:lnTo>
                    <a:pt x="45200" y="5252"/>
                  </a:lnTo>
                  <a:lnTo>
                    <a:pt x="45323" y="5313"/>
                  </a:lnTo>
                  <a:lnTo>
                    <a:pt x="45415" y="5436"/>
                  </a:lnTo>
                  <a:lnTo>
                    <a:pt x="45599" y="5374"/>
                  </a:lnTo>
                  <a:lnTo>
                    <a:pt x="45814" y="5436"/>
                  </a:lnTo>
                  <a:lnTo>
                    <a:pt x="45906" y="5374"/>
                  </a:lnTo>
                  <a:lnTo>
                    <a:pt x="46213" y="5681"/>
                  </a:lnTo>
                  <a:lnTo>
                    <a:pt x="46213" y="5958"/>
                  </a:lnTo>
                  <a:lnTo>
                    <a:pt x="46029" y="7002"/>
                  </a:lnTo>
                  <a:lnTo>
                    <a:pt x="45998" y="7125"/>
                  </a:lnTo>
                  <a:lnTo>
                    <a:pt x="46060" y="7125"/>
                  </a:lnTo>
                  <a:lnTo>
                    <a:pt x="46121" y="7217"/>
                  </a:lnTo>
                  <a:lnTo>
                    <a:pt x="46183" y="7309"/>
                  </a:lnTo>
                  <a:lnTo>
                    <a:pt x="46183" y="7462"/>
                  </a:lnTo>
                  <a:lnTo>
                    <a:pt x="46183" y="7524"/>
                  </a:lnTo>
                  <a:lnTo>
                    <a:pt x="46183" y="7616"/>
                  </a:lnTo>
                  <a:lnTo>
                    <a:pt x="46152" y="7677"/>
                  </a:lnTo>
                  <a:lnTo>
                    <a:pt x="46183" y="7739"/>
                  </a:lnTo>
                  <a:lnTo>
                    <a:pt x="46183" y="7739"/>
                  </a:lnTo>
                  <a:lnTo>
                    <a:pt x="46490" y="7923"/>
                  </a:lnTo>
                  <a:lnTo>
                    <a:pt x="46459" y="8107"/>
                  </a:lnTo>
                  <a:lnTo>
                    <a:pt x="46551" y="8230"/>
                  </a:lnTo>
                  <a:lnTo>
                    <a:pt x="46643" y="8107"/>
                  </a:lnTo>
                  <a:lnTo>
                    <a:pt x="46797" y="8199"/>
                  </a:lnTo>
                  <a:lnTo>
                    <a:pt x="46674" y="8353"/>
                  </a:lnTo>
                  <a:lnTo>
                    <a:pt x="46520" y="8353"/>
                  </a:lnTo>
                  <a:lnTo>
                    <a:pt x="46490" y="8261"/>
                  </a:lnTo>
                  <a:lnTo>
                    <a:pt x="46275" y="8384"/>
                  </a:lnTo>
                  <a:lnTo>
                    <a:pt x="46152" y="8384"/>
                  </a:lnTo>
                  <a:lnTo>
                    <a:pt x="45998" y="8476"/>
                  </a:lnTo>
                  <a:lnTo>
                    <a:pt x="45906" y="8537"/>
                  </a:lnTo>
                  <a:lnTo>
                    <a:pt x="45783" y="8476"/>
                  </a:lnTo>
                  <a:lnTo>
                    <a:pt x="45661" y="8660"/>
                  </a:lnTo>
                  <a:lnTo>
                    <a:pt x="45538" y="8660"/>
                  </a:lnTo>
                  <a:lnTo>
                    <a:pt x="45476" y="8476"/>
                  </a:lnTo>
                  <a:lnTo>
                    <a:pt x="45292" y="8476"/>
                  </a:lnTo>
                  <a:lnTo>
                    <a:pt x="45169" y="8629"/>
                  </a:lnTo>
                  <a:lnTo>
                    <a:pt x="45016" y="8660"/>
                  </a:lnTo>
                  <a:lnTo>
                    <a:pt x="44954" y="8537"/>
                  </a:lnTo>
                  <a:lnTo>
                    <a:pt x="45016" y="8353"/>
                  </a:lnTo>
                  <a:lnTo>
                    <a:pt x="44801" y="8629"/>
                  </a:lnTo>
                  <a:lnTo>
                    <a:pt x="44647" y="8875"/>
                  </a:lnTo>
                  <a:lnTo>
                    <a:pt x="44555" y="8967"/>
                  </a:lnTo>
                  <a:lnTo>
                    <a:pt x="44494" y="8875"/>
                  </a:lnTo>
                  <a:lnTo>
                    <a:pt x="44402" y="9059"/>
                  </a:lnTo>
                  <a:lnTo>
                    <a:pt x="44310" y="9059"/>
                  </a:lnTo>
                  <a:lnTo>
                    <a:pt x="44279" y="8875"/>
                  </a:lnTo>
                  <a:lnTo>
                    <a:pt x="44187" y="9059"/>
                  </a:lnTo>
                  <a:lnTo>
                    <a:pt x="44125" y="9151"/>
                  </a:lnTo>
                  <a:lnTo>
                    <a:pt x="44003" y="9121"/>
                  </a:lnTo>
                  <a:lnTo>
                    <a:pt x="44003" y="9028"/>
                  </a:lnTo>
                  <a:lnTo>
                    <a:pt x="43910" y="9151"/>
                  </a:lnTo>
                  <a:lnTo>
                    <a:pt x="43818" y="9151"/>
                  </a:lnTo>
                  <a:lnTo>
                    <a:pt x="43726" y="9397"/>
                  </a:lnTo>
                  <a:lnTo>
                    <a:pt x="43419" y="9612"/>
                  </a:lnTo>
                  <a:lnTo>
                    <a:pt x="43296" y="9919"/>
                  </a:lnTo>
                  <a:lnTo>
                    <a:pt x="43204" y="10042"/>
                  </a:lnTo>
                  <a:lnTo>
                    <a:pt x="43173" y="10165"/>
                  </a:lnTo>
                  <a:lnTo>
                    <a:pt x="43081" y="10226"/>
                  </a:lnTo>
                  <a:lnTo>
                    <a:pt x="43081" y="10318"/>
                  </a:lnTo>
                  <a:lnTo>
                    <a:pt x="43204" y="10318"/>
                  </a:lnTo>
                  <a:lnTo>
                    <a:pt x="43204" y="10441"/>
                  </a:lnTo>
                  <a:lnTo>
                    <a:pt x="42897" y="10717"/>
                  </a:lnTo>
                  <a:lnTo>
                    <a:pt x="42897" y="10779"/>
                  </a:lnTo>
                  <a:lnTo>
                    <a:pt x="43112" y="10901"/>
                  </a:lnTo>
                  <a:lnTo>
                    <a:pt x="43204" y="11178"/>
                  </a:lnTo>
                  <a:lnTo>
                    <a:pt x="43235" y="11301"/>
                  </a:lnTo>
                  <a:lnTo>
                    <a:pt x="43481" y="11301"/>
                  </a:lnTo>
                  <a:lnTo>
                    <a:pt x="43511" y="11086"/>
                  </a:lnTo>
                  <a:lnTo>
                    <a:pt x="43481" y="10932"/>
                  </a:lnTo>
                  <a:lnTo>
                    <a:pt x="43573" y="10932"/>
                  </a:lnTo>
                  <a:lnTo>
                    <a:pt x="43665" y="11209"/>
                  </a:lnTo>
                  <a:lnTo>
                    <a:pt x="43542" y="11362"/>
                  </a:lnTo>
                  <a:lnTo>
                    <a:pt x="43173" y="11577"/>
                  </a:lnTo>
                  <a:lnTo>
                    <a:pt x="43051" y="11516"/>
                  </a:lnTo>
                  <a:lnTo>
                    <a:pt x="43051" y="11423"/>
                  </a:lnTo>
                  <a:lnTo>
                    <a:pt x="42989" y="11270"/>
                  </a:lnTo>
                  <a:lnTo>
                    <a:pt x="42836" y="11546"/>
                  </a:lnTo>
                  <a:lnTo>
                    <a:pt x="42682" y="11700"/>
                  </a:lnTo>
                  <a:lnTo>
                    <a:pt x="42559" y="11669"/>
                  </a:lnTo>
                  <a:lnTo>
                    <a:pt x="42559" y="11577"/>
                  </a:lnTo>
                  <a:lnTo>
                    <a:pt x="42559" y="11393"/>
                  </a:lnTo>
                  <a:lnTo>
                    <a:pt x="42406" y="11239"/>
                  </a:lnTo>
                  <a:lnTo>
                    <a:pt x="42406" y="11423"/>
                  </a:lnTo>
                  <a:lnTo>
                    <a:pt x="42375" y="11638"/>
                  </a:lnTo>
                  <a:lnTo>
                    <a:pt x="42437" y="11731"/>
                  </a:lnTo>
                  <a:lnTo>
                    <a:pt x="42344" y="11761"/>
                  </a:lnTo>
                  <a:lnTo>
                    <a:pt x="42007" y="11792"/>
                  </a:lnTo>
                  <a:lnTo>
                    <a:pt x="41822" y="11823"/>
                  </a:lnTo>
                  <a:lnTo>
                    <a:pt x="41669" y="11792"/>
                  </a:lnTo>
                  <a:lnTo>
                    <a:pt x="41331" y="11823"/>
                  </a:lnTo>
                  <a:lnTo>
                    <a:pt x="41270" y="11761"/>
                  </a:lnTo>
                  <a:lnTo>
                    <a:pt x="41208" y="11761"/>
                  </a:lnTo>
                  <a:lnTo>
                    <a:pt x="40963" y="11945"/>
                  </a:lnTo>
                  <a:lnTo>
                    <a:pt x="40778" y="11945"/>
                  </a:lnTo>
                  <a:lnTo>
                    <a:pt x="40533" y="12068"/>
                  </a:lnTo>
                  <a:lnTo>
                    <a:pt x="40379" y="12130"/>
                  </a:lnTo>
                  <a:lnTo>
                    <a:pt x="40226" y="12253"/>
                  </a:lnTo>
                  <a:lnTo>
                    <a:pt x="40226" y="12345"/>
                  </a:lnTo>
                  <a:lnTo>
                    <a:pt x="40011" y="12467"/>
                  </a:lnTo>
                  <a:lnTo>
                    <a:pt x="40072" y="12590"/>
                  </a:lnTo>
                  <a:lnTo>
                    <a:pt x="40195" y="12682"/>
                  </a:lnTo>
                  <a:lnTo>
                    <a:pt x="40195" y="12775"/>
                  </a:lnTo>
                  <a:lnTo>
                    <a:pt x="40103" y="12897"/>
                  </a:lnTo>
                  <a:lnTo>
                    <a:pt x="40103" y="12959"/>
                  </a:lnTo>
                  <a:lnTo>
                    <a:pt x="40041" y="13112"/>
                  </a:lnTo>
                  <a:lnTo>
                    <a:pt x="40072" y="13174"/>
                  </a:lnTo>
                  <a:lnTo>
                    <a:pt x="40011" y="13266"/>
                  </a:lnTo>
                  <a:lnTo>
                    <a:pt x="39949" y="13450"/>
                  </a:lnTo>
                  <a:lnTo>
                    <a:pt x="39857" y="13450"/>
                  </a:lnTo>
                  <a:lnTo>
                    <a:pt x="39796" y="13542"/>
                  </a:lnTo>
                  <a:lnTo>
                    <a:pt x="39704" y="13788"/>
                  </a:lnTo>
                  <a:lnTo>
                    <a:pt x="39612" y="13819"/>
                  </a:lnTo>
                  <a:lnTo>
                    <a:pt x="39550" y="13911"/>
                  </a:lnTo>
                  <a:lnTo>
                    <a:pt x="39458" y="13911"/>
                  </a:lnTo>
                  <a:lnTo>
                    <a:pt x="39458" y="14033"/>
                  </a:lnTo>
                  <a:lnTo>
                    <a:pt x="39335" y="14187"/>
                  </a:lnTo>
                  <a:lnTo>
                    <a:pt x="39335" y="14156"/>
                  </a:lnTo>
                  <a:lnTo>
                    <a:pt x="39212" y="14248"/>
                  </a:lnTo>
                  <a:lnTo>
                    <a:pt x="39305" y="14003"/>
                  </a:lnTo>
                  <a:lnTo>
                    <a:pt x="39212" y="13941"/>
                  </a:lnTo>
                  <a:lnTo>
                    <a:pt x="39120" y="13972"/>
                  </a:lnTo>
                  <a:lnTo>
                    <a:pt x="38905" y="13788"/>
                  </a:lnTo>
                  <a:lnTo>
                    <a:pt x="38844" y="13665"/>
                  </a:lnTo>
                  <a:lnTo>
                    <a:pt x="38905" y="13542"/>
                  </a:lnTo>
                  <a:lnTo>
                    <a:pt x="39151" y="13235"/>
                  </a:lnTo>
                  <a:lnTo>
                    <a:pt x="38997" y="13327"/>
                  </a:lnTo>
                  <a:lnTo>
                    <a:pt x="38844" y="13481"/>
                  </a:lnTo>
                  <a:lnTo>
                    <a:pt x="38752" y="13634"/>
                  </a:lnTo>
                  <a:lnTo>
                    <a:pt x="38783" y="13788"/>
                  </a:lnTo>
                  <a:lnTo>
                    <a:pt x="38844" y="13880"/>
                  </a:lnTo>
                  <a:lnTo>
                    <a:pt x="38875" y="14095"/>
                  </a:lnTo>
                  <a:lnTo>
                    <a:pt x="38967" y="14187"/>
                  </a:lnTo>
                  <a:lnTo>
                    <a:pt x="39059" y="14463"/>
                  </a:lnTo>
                  <a:lnTo>
                    <a:pt x="39059" y="14678"/>
                  </a:lnTo>
                  <a:lnTo>
                    <a:pt x="38936" y="14985"/>
                  </a:lnTo>
                  <a:lnTo>
                    <a:pt x="38752" y="15077"/>
                  </a:lnTo>
                  <a:lnTo>
                    <a:pt x="38598" y="15415"/>
                  </a:lnTo>
                  <a:lnTo>
                    <a:pt x="38506" y="15569"/>
                  </a:lnTo>
                  <a:lnTo>
                    <a:pt x="38506" y="15692"/>
                  </a:lnTo>
                  <a:lnTo>
                    <a:pt x="38475" y="15753"/>
                  </a:lnTo>
                  <a:lnTo>
                    <a:pt x="38475" y="15692"/>
                  </a:lnTo>
                  <a:lnTo>
                    <a:pt x="38475" y="15630"/>
                  </a:lnTo>
                  <a:lnTo>
                    <a:pt x="38291" y="15937"/>
                  </a:lnTo>
                  <a:lnTo>
                    <a:pt x="38291" y="15999"/>
                  </a:lnTo>
                  <a:lnTo>
                    <a:pt x="38261" y="16060"/>
                  </a:lnTo>
                  <a:lnTo>
                    <a:pt x="38230" y="15906"/>
                  </a:lnTo>
                  <a:lnTo>
                    <a:pt x="38291" y="15722"/>
                  </a:lnTo>
                  <a:lnTo>
                    <a:pt x="38383" y="15569"/>
                  </a:lnTo>
                  <a:lnTo>
                    <a:pt x="38353" y="15477"/>
                  </a:lnTo>
                  <a:lnTo>
                    <a:pt x="38445" y="15323"/>
                  </a:lnTo>
                  <a:lnTo>
                    <a:pt x="38414" y="15292"/>
                  </a:lnTo>
                  <a:lnTo>
                    <a:pt x="38568" y="15231"/>
                  </a:lnTo>
                  <a:lnTo>
                    <a:pt x="38383" y="15231"/>
                  </a:lnTo>
                  <a:lnTo>
                    <a:pt x="38322" y="15108"/>
                  </a:lnTo>
                  <a:lnTo>
                    <a:pt x="38353" y="15016"/>
                  </a:lnTo>
                  <a:lnTo>
                    <a:pt x="38353" y="14985"/>
                  </a:lnTo>
                  <a:lnTo>
                    <a:pt x="38291" y="14985"/>
                  </a:lnTo>
                  <a:lnTo>
                    <a:pt x="38291" y="14924"/>
                  </a:lnTo>
                  <a:lnTo>
                    <a:pt x="38230" y="14985"/>
                  </a:lnTo>
                  <a:lnTo>
                    <a:pt x="38107" y="14832"/>
                  </a:lnTo>
                  <a:lnTo>
                    <a:pt x="38107" y="14678"/>
                  </a:lnTo>
                  <a:lnTo>
                    <a:pt x="38230" y="14494"/>
                  </a:lnTo>
                  <a:lnTo>
                    <a:pt x="38261" y="14248"/>
                  </a:lnTo>
                  <a:lnTo>
                    <a:pt x="38138" y="14033"/>
                  </a:lnTo>
                  <a:lnTo>
                    <a:pt x="38230" y="13849"/>
                  </a:lnTo>
                  <a:lnTo>
                    <a:pt x="38353" y="13788"/>
                  </a:lnTo>
                  <a:lnTo>
                    <a:pt x="38322" y="13726"/>
                  </a:lnTo>
                  <a:lnTo>
                    <a:pt x="38353" y="13573"/>
                  </a:lnTo>
                  <a:lnTo>
                    <a:pt x="38291" y="13511"/>
                  </a:lnTo>
                  <a:lnTo>
                    <a:pt x="38291" y="13542"/>
                  </a:lnTo>
                  <a:lnTo>
                    <a:pt x="38261" y="13696"/>
                  </a:lnTo>
                  <a:lnTo>
                    <a:pt x="38107" y="13849"/>
                  </a:lnTo>
                  <a:lnTo>
                    <a:pt x="37984" y="13911"/>
                  </a:lnTo>
                  <a:lnTo>
                    <a:pt x="37923" y="13911"/>
                  </a:lnTo>
                  <a:lnTo>
                    <a:pt x="37984" y="14033"/>
                  </a:lnTo>
                  <a:lnTo>
                    <a:pt x="37984" y="14126"/>
                  </a:lnTo>
                  <a:lnTo>
                    <a:pt x="37953" y="14371"/>
                  </a:lnTo>
                  <a:lnTo>
                    <a:pt x="37984" y="14463"/>
                  </a:lnTo>
                  <a:lnTo>
                    <a:pt x="37953" y="14586"/>
                  </a:lnTo>
                  <a:lnTo>
                    <a:pt x="37953" y="14740"/>
                  </a:lnTo>
                  <a:lnTo>
                    <a:pt x="37923" y="15047"/>
                  </a:lnTo>
                  <a:lnTo>
                    <a:pt x="37892" y="15047"/>
                  </a:lnTo>
                  <a:lnTo>
                    <a:pt x="37708" y="14832"/>
                  </a:lnTo>
                  <a:lnTo>
                    <a:pt x="37524" y="14801"/>
                  </a:lnTo>
                  <a:lnTo>
                    <a:pt x="37431" y="14617"/>
                  </a:lnTo>
                  <a:lnTo>
                    <a:pt x="37339" y="14617"/>
                  </a:lnTo>
                  <a:lnTo>
                    <a:pt x="37339" y="14525"/>
                  </a:lnTo>
                  <a:lnTo>
                    <a:pt x="37401" y="14371"/>
                  </a:lnTo>
                  <a:lnTo>
                    <a:pt x="37278" y="14525"/>
                  </a:lnTo>
                  <a:lnTo>
                    <a:pt x="37278" y="14678"/>
                  </a:lnTo>
                  <a:lnTo>
                    <a:pt x="37401" y="14740"/>
                  </a:lnTo>
                  <a:lnTo>
                    <a:pt x="37493" y="14893"/>
                  </a:lnTo>
                  <a:lnTo>
                    <a:pt x="37677" y="14955"/>
                  </a:lnTo>
                  <a:lnTo>
                    <a:pt x="37861" y="15170"/>
                  </a:lnTo>
                  <a:lnTo>
                    <a:pt x="37984" y="15262"/>
                  </a:lnTo>
                  <a:lnTo>
                    <a:pt x="38015" y="15385"/>
                  </a:lnTo>
                  <a:lnTo>
                    <a:pt x="37953" y="15569"/>
                  </a:lnTo>
                  <a:lnTo>
                    <a:pt x="37831" y="15569"/>
                  </a:lnTo>
                  <a:lnTo>
                    <a:pt x="37769" y="15415"/>
                  </a:lnTo>
                  <a:lnTo>
                    <a:pt x="37708" y="15385"/>
                  </a:lnTo>
                  <a:lnTo>
                    <a:pt x="37769" y="15599"/>
                  </a:lnTo>
                  <a:lnTo>
                    <a:pt x="37953" y="15692"/>
                  </a:lnTo>
                  <a:lnTo>
                    <a:pt x="38015" y="15814"/>
                  </a:lnTo>
                  <a:lnTo>
                    <a:pt x="37953" y="15876"/>
                  </a:lnTo>
                  <a:lnTo>
                    <a:pt x="37953" y="15937"/>
                  </a:lnTo>
                  <a:lnTo>
                    <a:pt x="37769" y="15906"/>
                  </a:lnTo>
                  <a:lnTo>
                    <a:pt x="37984" y="16091"/>
                  </a:lnTo>
                  <a:lnTo>
                    <a:pt x="37923" y="16183"/>
                  </a:lnTo>
                  <a:lnTo>
                    <a:pt x="37831" y="16152"/>
                  </a:lnTo>
                  <a:lnTo>
                    <a:pt x="37739" y="15999"/>
                  </a:lnTo>
                  <a:lnTo>
                    <a:pt x="37554" y="15999"/>
                  </a:lnTo>
                  <a:lnTo>
                    <a:pt x="37401" y="15937"/>
                  </a:lnTo>
                  <a:lnTo>
                    <a:pt x="37524" y="16060"/>
                  </a:lnTo>
                  <a:lnTo>
                    <a:pt x="37646" y="16121"/>
                  </a:lnTo>
                  <a:lnTo>
                    <a:pt x="37739" y="16121"/>
                  </a:lnTo>
                  <a:lnTo>
                    <a:pt x="37800" y="16306"/>
                  </a:lnTo>
                  <a:lnTo>
                    <a:pt x="37953" y="16336"/>
                  </a:lnTo>
                  <a:lnTo>
                    <a:pt x="38076" y="16306"/>
                  </a:lnTo>
                  <a:lnTo>
                    <a:pt x="38138" y="16398"/>
                  </a:lnTo>
                  <a:lnTo>
                    <a:pt x="38199" y="16551"/>
                  </a:lnTo>
                  <a:lnTo>
                    <a:pt x="38138" y="16705"/>
                  </a:lnTo>
                  <a:lnTo>
                    <a:pt x="38046" y="16643"/>
                  </a:lnTo>
                  <a:lnTo>
                    <a:pt x="38046" y="16736"/>
                  </a:lnTo>
                  <a:lnTo>
                    <a:pt x="38107" y="16797"/>
                  </a:lnTo>
                  <a:lnTo>
                    <a:pt x="38138" y="16981"/>
                  </a:lnTo>
                  <a:lnTo>
                    <a:pt x="38076" y="17073"/>
                  </a:lnTo>
                  <a:lnTo>
                    <a:pt x="37984" y="17073"/>
                  </a:lnTo>
                  <a:lnTo>
                    <a:pt x="37953" y="17104"/>
                  </a:lnTo>
                  <a:lnTo>
                    <a:pt x="37708" y="17165"/>
                  </a:lnTo>
                  <a:lnTo>
                    <a:pt x="37646" y="17258"/>
                  </a:lnTo>
                  <a:lnTo>
                    <a:pt x="37524" y="17227"/>
                  </a:lnTo>
                  <a:lnTo>
                    <a:pt x="37462" y="17043"/>
                  </a:lnTo>
                  <a:lnTo>
                    <a:pt x="37401" y="17073"/>
                  </a:lnTo>
                  <a:lnTo>
                    <a:pt x="37401" y="17319"/>
                  </a:lnTo>
                  <a:lnTo>
                    <a:pt x="37370" y="17411"/>
                  </a:lnTo>
                  <a:lnTo>
                    <a:pt x="37524" y="17380"/>
                  </a:lnTo>
                  <a:lnTo>
                    <a:pt x="37861" y="17319"/>
                  </a:lnTo>
                  <a:lnTo>
                    <a:pt x="37923" y="17350"/>
                  </a:lnTo>
                  <a:lnTo>
                    <a:pt x="37953" y="17595"/>
                  </a:lnTo>
                  <a:lnTo>
                    <a:pt x="38046" y="17626"/>
                  </a:lnTo>
                  <a:lnTo>
                    <a:pt x="38046" y="17534"/>
                  </a:lnTo>
                  <a:lnTo>
                    <a:pt x="38107" y="17380"/>
                  </a:lnTo>
                  <a:lnTo>
                    <a:pt x="38168" y="17380"/>
                  </a:lnTo>
                  <a:lnTo>
                    <a:pt x="38230" y="17503"/>
                  </a:lnTo>
                  <a:lnTo>
                    <a:pt x="38168" y="17687"/>
                  </a:lnTo>
                  <a:lnTo>
                    <a:pt x="38138" y="17687"/>
                  </a:lnTo>
                  <a:lnTo>
                    <a:pt x="37953" y="17841"/>
                  </a:lnTo>
                  <a:lnTo>
                    <a:pt x="37892" y="17964"/>
                  </a:lnTo>
                  <a:lnTo>
                    <a:pt x="37831" y="18025"/>
                  </a:lnTo>
                  <a:lnTo>
                    <a:pt x="37708" y="17933"/>
                  </a:lnTo>
                  <a:lnTo>
                    <a:pt x="37585" y="17964"/>
                  </a:lnTo>
                  <a:lnTo>
                    <a:pt x="37524" y="17780"/>
                  </a:lnTo>
                  <a:lnTo>
                    <a:pt x="37524" y="17902"/>
                  </a:lnTo>
                  <a:lnTo>
                    <a:pt x="37431" y="17933"/>
                  </a:lnTo>
                  <a:lnTo>
                    <a:pt x="37309" y="17872"/>
                  </a:lnTo>
                  <a:lnTo>
                    <a:pt x="37186" y="17872"/>
                  </a:lnTo>
                  <a:lnTo>
                    <a:pt x="37278" y="17994"/>
                  </a:lnTo>
                  <a:lnTo>
                    <a:pt x="37493" y="18025"/>
                  </a:lnTo>
                  <a:lnTo>
                    <a:pt x="37524" y="18117"/>
                  </a:lnTo>
                  <a:lnTo>
                    <a:pt x="37462" y="18179"/>
                  </a:lnTo>
                  <a:lnTo>
                    <a:pt x="37493" y="18240"/>
                  </a:lnTo>
                  <a:lnTo>
                    <a:pt x="37278" y="18332"/>
                  </a:lnTo>
                  <a:lnTo>
                    <a:pt x="37124" y="18271"/>
                  </a:lnTo>
                  <a:lnTo>
                    <a:pt x="37247" y="18394"/>
                  </a:lnTo>
                  <a:lnTo>
                    <a:pt x="37462" y="18424"/>
                  </a:lnTo>
                  <a:lnTo>
                    <a:pt x="37585" y="18271"/>
                  </a:lnTo>
                  <a:lnTo>
                    <a:pt x="37646" y="18332"/>
                  </a:lnTo>
                  <a:lnTo>
                    <a:pt x="37708" y="18363"/>
                  </a:lnTo>
                  <a:lnTo>
                    <a:pt x="37524" y="18547"/>
                  </a:lnTo>
                  <a:lnTo>
                    <a:pt x="37401" y="18547"/>
                  </a:lnTo>
                  <a:lnTo>
                    <a:pt x="37401" y="18486"/>
                  </a:lnTo>
                  <a:lnTo>
                    <a:pt x="37309" y="18486"/>
                  </a:lnTo>
                  <a:lnTo>
                    <a:pt x="37247" y="18516"/>
                  </a:lnTo>
                  <a:lnTo>
                    <a:pt x="37032" y="18516"/>
                  </a:lnTo>
                  <a:lnTo>
                    <a:pt x="36664" y="18762"/>
                  </a:lnTo>
                  <a:lnTo>
                    <a:pt x="36234" y="19100"/>
                  </a:lnTo>
                  <a:lnTo>
                    <a:pt x="36111" y="19346"/>
                  </a:lnTo>
                  <a:lnTo>
                    <a:pt x="36019" y="19346"/>
                  </a:lnTo>
                  <a:lnTo>
                    <a:pt x="35958" y="19315"/>
                  </a:lnTo>
                  <a:lnTo>
                    <a:pt x="35712" y="19346"/>
                  </a:lnTo>
                  <a:lnTo>
                    <a:pt x="35558" y="19468"/>
                  </a:lnTo>
                  <a:lnTo>
                    <a:pt x="35067" y="19929"/>
                  </a:lnTo>
                  <a:lnTo>
                    <a:pt x="35067" y="20021"/>
                  </a:lnTo>
                  <a:lnTo>
                    <a:pt x="34944" y="20113"/>
                  </a:lnTo>
                  <a:lnTo>
                    <a:pt x="34852" y="20113"/>
                  </a:lnTo>
                  <a:lnTo>
                    <a:pt x="34852" y="20236"/>
                  </a:lnTo>
                  <a:lnTo>
                    <a:pt x="34729" y="20390"/>
                  </a:lnTo>
                  <a:lnTo>
                    <a:pt x="34607" y="20359"/>
                  </a:lnTo>
                  <a:lnTo>
                    <a:pt x="34545" y="20359"/>
                  </a:lnTo>
                  <a:lnTo>
                    <a:pt x="34484" y="20451"/>
                  </a:lnTo>
                  <a:lnTo>
                    <a:pt x="34330" y="20451"/>
                  </a:lnTo>
                  <a:lnTo>
                    <a:pt x="34238" y="20574"/>
                  </a:lnTo>
                  <a:lnTo>
                    <a:pt x="33992" y="20604"/>
                  </a:lnTo>
                  <a:lnTo>
                    <a:pt x="33931" y="20697"/>
                  </a:lnTo>
                  <a:lnTo>
                    <a:pt x="33777" y="20697"/>
                  </a:lnTo>
                  <a:lnTo>
                    <a:pt x="33747" y="20789"/>
                  </a:lnTo>
                  <a:lnTo>
                    <a:pt x="33532" y="20789"/>
                  </a:lnTo>
                  <a:lnTo>
                    <a:pt x="33501" y="20819"/>
                  </a:lnTo>
                  <a:lnTo>
                    <a:pt x="33563" y="20881"/>
                  </a:lnTo>
                  <a:lnTo>
                    <a:pt x="33532" y="21004"/>
                  </a:lnTo>
                  <a:lnTo>
                    <a:pt x="33409" y="21157"/>
                  </a:lnTo>
                  <a:lnTo>
                    <a:pt x="33348" y="21157"/>
                  </a:lnTo>
                  <a:lnTo>
                    <a:pt x="33286" y="21280"/>
                  </a:lnTo>
                  <a:lnTo>
                    <a:pt x="33133" y="21311"/>
                  </a:lnTo>
                  <a:lnTo>
                    <a:pt x="32979" y="21526"/>
                  </a:lnTo>
                  <a:lnTo>
                    <a:pt x="32887" y="21771"/>
                  </a:lnTo>
                  <a:lnTo>
                    <a:pt x="32887" y="22048"/>
                  </a:lnTo>
                  <a:lnTo>
                    <a:pt x="32826" y="22570"/>
                  </a:lnTo>
                  <a:lnTo>
                    <a:pt x="32856" y="22785"/>
                  </a:lnTo>
                  <a:lnTo>
                    <a:pt x="32795" y="23153"/>
                  </a:lnTo>
                  <a:lnTo>
                    <a:pt x="32887" y="23368"/>
                  </a:lnTo>
                  <a:lnTo>
                    <a:pt x="32918" y="23736"/>
                  </a:lnTo>
                  <a:lnTo>
                    <a:pt x="33010" y="23890"/>
                  </a:lnTo>
                  <a:lnTo>
                    <a:pt x="33102" y="24258"/>
                  </a:lnTo>
                  <a:lnTo>
                    <a:pt x="33194" y="24412"/>
                  </a:lnTo>
                  <a:lnTo>
                    <a:pt x="33255" y="24566"/>
                  </a:lnTo>
                  <a:lnTo>
                    <a:pt x="33194" y="24750"/>
                  </a:lnTo>
                  <a:lnTo>
                    <a:pt x="33163" y="24995"/>
                  </a:lnTo>
                  <a:lnTo>
                    <a:pt x="33225" y="25088"/>
                  </a:lnTo>
                  <a:lnTo>
                    <a:pt x="33317" y="25610"/>
                  </a:lnTo>
                  <a:lnTo>
                    <a:pt x="33470" y="25732"/>
                  </a:lnTo>
                  <a:lnTo>
                    <a:pt x="33532" y="25978"/>
                  </a:lnTo>
                  <a:lnTo>
                    <a:pt x="33440" y="26070"/>
                  </a:lnTo>
                  <a:lnTo>
                    <a:pt x="33470" y="26132"/>
                  </a:lnTo>
                  <a:lnTo>
                    <a:pt x="33440" y="26408"/>
                  </a:lnTo>
                  <a:lnTo>
                    <a:pt x="33409" y="26500"/>
                  </a:lnTo>
                  <a:lnTo>
                    <a:pt x="33409" y="26623"/>
                  </a:lnTo>
                  <a:lnTo>
                    <a:pt x="33255" y="26930"/>
                  </a:lnTo>
                  <a:lnTo>
                    <a:pt x="33194" y="27114"/>
                  </a:lnTo>
                  <a:lnTo>
                    <a:pt x="33071" y="27268"/>
                  </a:lnTo>
                  <a:lnTo>
                    <a:pt x="33071" y="27483"/>
                  </a:lnTo>
                  <a:lnTo>
                    <a:pt x="32918" y="27513"/>
                  </a:lnTo>
                  <a:lnTo>
                    <a:pt x="32764" y="27575"/>
                  </a:lnTo>
                  <a:lnTo>
                    <a:pt x="32611" y="27544"/>
                  </a:lnTo>
                  <a:lnTo>
                    <a:pt x="32549" y="27452"/>
                  </a:lnTo>
                  <a:lnTo>
                    <a:pt x="32365" y="27390"/>
                  </a:lnTo>
                  <a:lnTo>
                    <a:pt x="32457" y="27360"/>
                  </a:lnTo>
                  <a:lnTo>
                    <a:pt x="32273" y="27176"/>
                  </a:lnTo>
                  <a:lnTo>
                    <a:pt x="32273" y="27053"/>
                  </a:lnTo>
                  <a:lnTo>
                    <a:pt x="32211" y="26930"/>
                  </a:lnTo>
                  <a:lnTo>
                    <a:pt x="32058" y="26930"/>
                  </a:lnTo>
                  <a:lnTo>
                    <a:pt x="31996" y="26868"/>
                  </a:lnTo>
                  <a:lnTo>
                    <a:pt x="31996" y="26654"/>
                  </a:lnTo>
                  <a:lnTo>
                    <a:pt x="31966" y="26500"/>
                  </a:lnTo>
                  <a:lnTo>
                    <a:pt x="31782" y="26346"/>
                  </a:lnTo>
                  <a:lnTo>
                    <a:pt x="31782" y="26254"/>
                  </a:lnTo>
                  <a:lnTo>
                    <a:pt x="31843" y="26162"/>
                  </a:lnTo>
                  <a:lnTo>
                    <a:pt x="31874" y="26039"/>
                  </a:lnTo>
                  <a:lnTo>
                    <a:pt x="31996" y="25917"/>
                  </a:lnTo>
                  <a:lnTo>
                    <a:pt x="31843" y="25947"/>
                  </a:lnTo>
                  <a:lnTo>
                    <a:pt x="31782" y="25886"/>
                  </a:lnTo>
                  <a:lnTo>
                    <a:pt x="31782" y="25978"/>
                  </a:lnTo>
                  <a:lnTo>
                    <a:pt x="31720" y="26039"/>
                  </a:lnTo>
                  <a:lnTo>
                    <a:pt x="31689" y="25886"/>
                  </a:lnTo>
                  <a:lnTo>
                    <a:pt x="31597" y="25886"/>
                  </a:lnTo>
                  <a:lnTo>
                    <a:pt x="31567" y="25824"/>
                  </a:lnTo>
                  <a:lnTo>
                    <a:pt x="31474" y="25702"/>
                  </a:lnTo>
                  <a:lnTo>
                    <a:pt x="31474" y="25548"/>
                  </a:lnTo>
                  <a:lnTo>
                    <a:pt x="31413" y="25425"/>
                  </a:lnTo>
                  <a:lnTo>
                    <a:pt x="31628" y="25149"/>
                  </a:lnTo>
                  <a:lnTo>
                    <a:pt x="31628" y="24995"/>
                  </a:lnTo>
                  <a:lnTo>
                    <a:pt x="31505" y="24934"/>
                  </a:lnTo>
                  <a:lnTo>
                    <a:pt x="31444" y="24995"/>
                  </a:lnTo>
                  <a:lnTo>
                    <a:pt x="31474" y="25057"/>
                  </a:lnTo>
                  <a:lnTo>
                    <a:pt x="31382" y="25210"/>
                  </a:lnTo>
                  <a:lnTo>
                    <a:pt x="31352" y="25241"/>
                  </a:lnTo>
                  <a:lnTo>
                    <a:pt x="31229" y="25088"/>
                  </a:lnTo>
                  <a:lnTo>
                    <a:pt x="31229" y="24965"/>
                  </a:lnTo>
                  <a:lnTo>
                    <a:pt x="31413" y="24658"/>
                  </a:lnTo>
                  <a:lnTo>
                    <a:pt x="31505" y="24258"/>
                  </a:lnTo>
                  <a:lnTo>
                    <a:pt x="31505" y="24074"/>
                  </a:lnTo>
                  <a:lnTo>
                    <a:pt x="31413" y="23859"/>
                  </a:lnTo>
                  <a:lnTo>
                    <a:pt x="31290" y="23859"/>
                  </a:lnTo>
                  <a:lnTo>
                    <a:pt x="31198" y="23736"/>
                  </a:lnTo>
                  <a:lnTo>
                    <a:pt x="31198" y="23675"/>
                  </a:lnTo>
                  <a:lnTo>
                    <a:pt x="31137" y="23675"/>
                  </a:lnTo>
                  <a:lnTo>
                    <a:pt x="31014" y="23583"/>
                  </a:lnTo>
                  <a:lnTo>
                    <a:pt x="30983" y="23399"/>
                  </a:lnTo>
                  <a:lnTo>
                    <a:pt x="30922" y="23399"/>
                  </a:lnTo>
                  <a:lnTo>
                    <a:pt x="30860" y="23307"/>
                  </a:lnTo>
                  <a:lnTo>
                    <a:pt x="30768" y="23030"/>
                  </a:lnTo>
                  <a:lnTo>
                    <a:pt x="30584" y="22938"/>
                  </a:lnTo>
                  <a:lnTo>
                    <a:pt x="30461" y="22877"/>
                  </a:lnTo>
                  <a:lnTo>
                    <a:pt x="30308" y="22907"/>
                  </a:lnTo>
                  <a:lnTo>
                    <a:pt x="30185" y="23000"/>
                  </a:lnTo>
                  <a:lnTo>
                    <a:pt x="30185" y="23030"/>
                  </a:lnTo>
                  <a:lnTo>
                    <a:pt x="30154" y="23061"/>
                  </a:lnTo>
                  <a:lnTo>
                    <a:pt x="30093" y="23030"/>
                  </a:lnTo>
                  <a:lnTo>
                    <a:pt x="29878" y="23245"/>
                  </a:lnTo>
                  <a:lnTo>
                    <a:pt x="29724" y="23245"/>
                  </a:lnTo>
                  <a:lnTo>
                    <a:pt x="29509" y="23307"/>
                  </a:lnTo>
                  <a:lnTo>
                    <a:pt x="29448" y="23245"/>
                  </a:lnTo>
                  <a:lnTo>
                    <a:pt x="29479" y="23184"/>
                  </a:lnTo>
                  <a:lnTo>
                    <a:pt x="29509" y="23214"/>
                  </a:lnTo>
                  <a:lnTo>
                    <a:pt x="29540" y="23214"/>
                  </a:lnTo>
                  <a:lnTo>
                    <a:pt x="29509" y="23153"/>
                  </a:lnTo>
                  <a:lnTo>
                    <a:pt x="29417" y="23030"/>
                  </a:lnTo>
                  <a:lnTo>
                    <a:pt x="29202" y="22877"/>
                  </a:lnTo>
                  <a:lnTo>
                    <a:pt x="29233" y="22877"/>
                  </a:lnTo>
                  <a:lnTo>
                    <a:pt x="29356" y="22938"/>
                  </a:lnTo>
                  <a:lnTo>
                    <a:pt x="29386" y="22877"/>
                  </a:lnTo>
                  <a:lnTo>
                    <a:pt x="29233" y="22785"/>
                  </a:lnTo>
                  <a:lnTo>
                    <a:pt x="29202" y="22692"/>
                  </a:lnTo>
                  <a:lnTo>
                    <a:pt x="29110" y="22692"/>
                  </a:lnTo>
                  <a:lnTo>
                    <a:pt x="29110" y="22754"/>
                  </a:lnTo>
                  <a:lnTo>
                    <a:pt x="29172" y="22877"/>
                  </a:lnTo>
                  <a:lnTo>
                    <a:pt x="29049" y="22815"/>
                  </a:lnTo>
                  <a:lnTo>
                    <a:pt x="28926" y="22692"/>
                  </a:lnTo>
                  <a:lnTo>
                    <a:pt x="28711" y="22692"/>
                  </a:lnTo>
                  <a:lnTo>
                    <a:pt x="28496" y="22662"/>
                  </a:lnTo>
                  <a:lnTo>
                    <a:pt x="28527" y="22600"/>
                  </a:lnTo>
                  <a:lnTo>
                    <a:pt x="28711" y="22600"/>
                  </a:lnTo>
                  <a:lnTo>
                    <a:pt x="28834" y="22570"/>
                  </a:lnTo>
                  <a:lnTo>
                    <a:pt x="28772" y="22539"/>
                  </a:lnTo>
                  <a:lnTo>
                    <a:pt x="28619" y="22539"/>
                  </a:lnTo>
                  <a:lnTo>
                    <a:pt x="28435" y="22662"/>
                  </a:lnTo>
                  <a:lnTo>
                    <a:pt x="28342" y="22631"/>
                  </a:lnTo>
                  <a:lnTo>
                    <a:pt x="28097" y="22662"/>
                  </a:lnTo>
                  <a:lnTo>
                    <a:pt x="28005" y="22600"/>
                  </a:lnTo>
                  <a:lnTo>
                    <a:pt x="27882" y="22631"/>
                  </a:lnTo>
                  <a:lnTo>
                    <a:pt x="27667" y="22631"/>
                  </a:lnTo>
                  <a:lnTo>
                    <a:pt x="27513" y="22692"/>
                  </a:lnTo>
                  <a:lnTo>
                    <a:pt x="27360" y="22539"/>
                  </a:lnTo>
                  <a:lnTo>
                    <a:pt x="27360" y="22447"/>
                  </a:lnTo>
                  <a:lnTo>
                    <a:pt x="27391" y="22355"/>
                  </a:lnTo>
                  <a:lnTo>
                    <a:pt x="27298" y="22355"/>
                  </a:lnTo>
                  <a:lnTo>
                    <a:pt x="27206" y="22478"/>
                  </a:lnTo>
                  <a:lnTo>
                    <a:pt x="27145" y="22631"/>
                  </a:lnTo>
                  <a:lnTo>
                    <a:pt x="27022" y="22600"/>
                  </a:lnTo>
                  <a:lnTo>
                    <a:pt x="26930" y="22631"/>
                  </a:lnTo>
                  <a:lnTo>
                    <a:pt x="26746" y="22600"/>
                  </a:lnTo>
                  <a:lnTo>
                    <a:pt x="26254" y="22692"/>
                  </a:lnTo>
                  <a:lnTo>
                    <a:pt x="26101" y="22815"/>
                  </a:lnTo>
                  <a:lnTo>
                    <a:pt x="25825" y="22938"/>
                  </a:lnTo>
                  <a:lnTo>
                    <a:pt x="25671" y="23092"/>
                  </a:lnTo>
                  <a:lnTo>
                    <a:pt x="25671" y="23184"/>
                  </a:lnTo>
                  <a:lnTo>
                    <a:pt x="25794" y="23153"/>
                  </a:lnTo>
                  <a:lnTo>
                    <a:pt x="25886" y="23061"/>
                  </a:lnTo>
                  <a:lnTo>
                    <a:pt x="25947" y="23061"/>
                  </a:lnTo>
                  <a:lnTo>
                    <a:pt x="26009" y="23122"/>
                  </a:lnTo>
                  <a:lnTo>
                    <a:pt x="26132" y="23184"/>
                  </a:lnTo>
                  <a:lnTo>
                    <a:pt x="26101" y="23245"/>
                  </a:lnTo>
                  <a:lnTo>
                    <a:pt x="25825" y="23337"/>
                  </a:lnTo>
                  <a:lnTo>
                    <a:pt x="25825" y="23491"/>
                  </a:lnTo>
                  <a:lnTo>
                    <a:pt x="25886" y="23614"/>
                  </a:lnTo>
                  <a:lnTo>
                    <a:pt x="26132" y="23706"/>
                  </a:lnTo>
                  <a:lnTo>
                    <a:pt x="26347" y="23859"/>
                  </a:lnTo>
                  <a:lnTo>
                    <a:pt x="26347" y="23890"/>
                  </a:lnTo>
                  <a:lnTo>
                    <a:pt x="26193" y="23951"/>
                  </a:lnTo>
                  <a:lnTo>
                    <a:pt x="26162" y="24044"/>
                  </a:lnTo>
                  <a:lnTo>
                    <a:pt x="26162" y="23890"/>
                  </a:lnTo>
                  <a:lnTo>
                    <a:pt x="26070" y="23829"/>
                  </a:lnTo>
                  <a:lnTo>
                    <a:pt x="25978" y="23829"/>
                  </a:lnTo>
                  <a:lnTo>
                    <a:pt x="25886" y="23706"/>
                  </a:lnTo>
                  <a:lnTo>
                    <a:pt x="25763" y="23675"/>
                  </a:lnTo>
                  <a:lnTo>
                    <a:pt x="25640" y="23491"/>
                  </a:lnTo>
                  <a:lnTo>
                    <a:pt x="25518" y="23491"/>
                  </a:lnTo>
                  <a:lnTo>
                    <a:pt x="25579" y="23614"/>
                  </a:lnTo>
                  <a:lnTo>
                    <a:pt x="25579" y="23829"/>
                  </a:lnTo>
                  <a:lnTo>
                    <a:pt x="25456" y="23890"/>
                  </a:lnTo>
                  <a:lnTo>
                    <a:pt x="25395" y="23798"/>
                  </a:lnTo>
                  <a:lnTo>
                    <a:pt x="25241" y="23706"/>
                  </a:lnTo>
                  <a:lnTo>
                    <a:pt x="25118" y="23798"/>
                  </a:lnTo>
                  <a:lnTo>
                    <a:pt x="25057" y="23890"/>
                  </a:lnTo>
                  <a:lnTo>
                    <a:pt x="24842" y="23829"/>
                  </a:lnTo>
                  <a:lnTo>
                    <a:pt x="24719" y="23736"/>
                  </a:lnTo>
                  <a:lnTo>
                    <a:pt x="24596" y="23767"/>
                  </a:lnTo>
                  <a:lnTo>
                    <a:pt x="24504" y="23736"/>
                  </a:lnTo>
                  <a:lnTo>
                    <a:pt x="24566" y="23644"/>
                  </a:lnTo>
                  <a:lnTo>
                    <a:pt x="24688" y="23552"/>
                  </a:lnTo>
                  <a:lnTo>
                    <a:pt x="24627" y="23460"/>
                  </a:lnTo>
                  <a:lnTo>
                    <a:pt x="24443" y="23460"/>
                  </a:lnTo>
                  <a:lnTo>
                    <a:pt x="24412" y="23399"/>
                  </a:lnTo>
                  <a:lnTo>
                    <a:pt x="24412" y="23276"/>
                  </a:lnTo>
                  <a:lnTo>
                    <a:pt x="24351" y="23214"/>
                  </a:lnTo>
                  <a:lnTo>
                    <a:pt x="24228" y="23276"/>
                  </a:lnTo>
                  <a:lnTo>
                    <a:pt x="24136" y="23245"/>
                  </a:lnTo>
                  <a:lnTo>
                    <a:pt x="24197" y="23153"/>
                  </a:lnTo>
                  <a:lnTo>
                    <a:pt x="24136" y="23092"/>
                  </a:lnTo>
                  <a:lnTo>
                    <a:pt x="23952" y="23184"/>
                  </a:lnTo>
                  <a:lnTo>
                    <a:pt x="23952" y="23245"/>
                  </a:lnTo>
                  <a:lnTo>
                    <a:pt x="23982" y="23368"/>
                  </a:lnTo>
                  <a:lnTo>
                    <a:pt x="23829" y="23368"/>
                  </a:lnTo>
                  <a:lnTo>
                    <a:pt x="23368" y="23337"/>
                  </a:lnTo>
                  <a:lnTo>
                    <a:pt x="23307" y="23245"/>
                  </a:lnTo>
                  <a:lnTo>
                    <a:pt x="22908" y="23153"/>
                  </a:lnTo>
                  <a:lnTo>
                    <a:pt x="22693" y="23153"/>
                  </a:lnTo>
                  <a:lnTo>
                    <a:pt x="22416" y="23214"/>
                  </a:lnTo>
                  <a:lnTo>
                    <a:pt x="22293" y="23276"/>
                  </a:lnTo>
                  <a:lnTo>
                    <a:pt x="22171" y="23276"/>
                  </a:lnTo>
                  <a:lnTo>
                    <a:pt x="22048" y="23491"/>
                  </a:lnTo>
                  <a:lnTo>
                    <a:pt x="21864" y="23522"/>
                  </a:lnTo>
                  <a:lnTo>
                    <a:pt x="21894" y="23368"/>
                  </a:lnTo>
                  <a:lnTo>
                    <a:pt x="21864" y="23245"/>
                  </a:lnTo>
                  <a:lnTo>
                    <a:pt x="21956" y="23092"/>
                  </a:lnTo>
                  <a:lnTo>
                    <a:pt x="21894" y="22938"/>
                  </a:lnTo>
                  <a:lnTo>
                    <a:pt x="21894" y="23030"/>
                  </a:lnTo>
                  <a:lnTo>
                    <a:pt x="21710" y="23153"/>
                  </a:lnTo>
                  <a:lnTo>
                    <a:pt x="21649" y="23153"/>
                  </a:lnTo>
                  <a:lnTo>
                    <a:pt x="21556" y="23061"/>
                  </a:lnTo>
                  <a:lnTo>
                    <a:pt x="21649" y="23307"/>
                  </a:lnTo>
                  <a:lnTo>
                    <a:pt x="21649" y="23460"/>
                  </a:lnTo>
                  <a:lnTo>
                    <a:pt x="21679" y="23614"/>
                  </a:lnTo>
                  <a:lnTo>
                    <a:pt x="21587" y="23706"/>
                  </a:lnTo>
                  <a:lnTo>
                    <a:pt x="21464" y="23706"/>
                  </a:lnTo>
                  <a:lnTo>
                    <a:pt x="21219" y="23951"/>
                  </a:lnTo>
                  <a:lnTo>
                    <a:pt x="20850" y="24136"/>
                  </a:lnTo>
                  <a:lnTo>
                    <a:pt x="20758" y="24136"/>
                  </a:lnTo>
                  <a:lnTo>
                    <a:pt x="20605" y="24258"/>
                  </a:lnTo>
                  <a:lnTo>
                    <a:pt x="20482" y="24258"/>
                  </a:lnTo>
                  <a:lnTo>
                    <a:pt x="20605" y="24136"/>
                  </a:lnTo>
                  <a:lnTo>
                    <a:pt x="20512" y="24044"/>
                  </a:lnTo>
                  <a:lnTo>
                    <a:pt x="20420" y="24074"/>
                  </a:lnTo>
                  <a:lnTo>
                    <a:pt x="20359" y="24044"/>
                  </a:lnTo>
                  <a:lnTo>
                    <a:pt x="20205" y="24136"/>
                  </a:lnTo>
                  <a:lnTo>
                    <a:pt x="20298" y="24228"/>
                  </a:lnTo>
                  <a:lnTo>
                    <a:pt x="20113" y="24289"/>
                  </a:lnTo>
                  <a:lnTo>
                    <a:pt x="20021" y="24197"/>
                  </a:lnTo>
                  <a:lnTo>
                    <a:pt x="20021" y="24412"/>
                  </a:lnTo>
                  <a:lnTo>
                    <a:pt x="19898" y="24473"/>
                  </a:lnTo>
                  <a:lnTo>
                    <a:pt x="19806" y="24443"/>
                  </a:lnTo>
                  <a:lnTo>
                    <a:pt x="19653" y="24627"/>
                  </a:lnTo>
                  <a:lnTo>
                    <a:pt x="19745" y="24719"/>
                  </a:lnTo>
                  <a:lnTo>
                    <a:pt x="19591" y="24873"/>
                  </a:lnTo>
                  <a:lnTo>
                    <a:pt x="19468" y="24903"/>
                  </a:lnTo>
                  <a:lnTo>
                    <a:pt x="19530" y="25241"/>
                  </a:lnTo>
                  <a:lnTo>
                    <a:pt x="19407" y="25395"/>
                  </a:lnTo>
                  <a:lnTo>
                    <a:pt x="19346" y="25671"/>
                  </a:lnTo>
                  <a:lnTo>
                    <a:pt x="19223" y="25886"/>
                  </a:lnTo>
                  <a:lnTo>
                    <a:pt x="19315" y="26009"/>
                  </a:lnTo>
                  <a:lnTo>
                    <a:pt x="19284" y="26346"/>
                  </a:lnTo>
                  <a:lnTo>
                    <a:pt x="19346" y="26469"/>
                  </a:lnTo>
                  <a:lnTo>
                    <a:pt x="19284" y="26654"/>
                  </a:lnTo>
                  <a:lnTo>
                    <a:pt x="19192" y="26899"/>
                  </a:lnTo>
                  <a:lnTo>
                    <a:pt x="19131" y="26868"/>
                  </a:lnTo>
                  <a:lnTo>
                    <a:pt x="19069" y="26746"/>
                  </a:lnTo>
                  <a:lnTo>
                    <a:pt x="18916" y="26715"/>
                  </a:lnTo>
                  <a:lnTo>
                    <a:pt x="18762" y="26654"/>
                  </a:lnTo>
                  <a:lnTo>
                    <a:pt x="18486" y="26561"/>
                  </a:lnTo>
                  <a:lnTo>
                    <a:pt x="18363" y="26408"/>
                  </a:lnTo>
                  <a:lnTo>
                    <a:pt x="18271" y="26346"/>
                  </a:lnTo>
                  <a:lnTo>
                    <a:pt x="18148" y="26346"/>
                  </a:lnTo>
                  <a:lnTo>
                    <a:pt x="18056" y="26316"/>
                  </a:lnTo>
                  <a:lnTo>
                    <a:pt x="18056" y="26316"/>
                  </a:lnTo>
                  <a:lnTo>
                    <a:pt x="17995" y="26224"/>
                  </a:lnTo>
                  <a:lnTo>
                    <a:pt x="17995" y="26009"/>
                  </a:lnTo>
                  <a:lnTo>
                    <a:pt x="17810" y="25517"/>
                  </a:lnTo>
                  <a:lnTo>
                    <a:pt x="17810" y="25456"/>
                  </a:lnTo>
                  <a:lnTo>
                    <a:pt x="17810" y="25425"/>
                  </a:lnTo>
                  <a:lnTo>
                    <a:pt x="17810" y="25272"/>
                  </a:lnTo>
                  <a:lnTo>
                    <a:pt x="17810" y="25118"/>
                  </a:lnTo>
                  <a:lnTo>
                    <a:pt x="17657" y="24995"/>
                  </a:lnTo>
                  <a:lnTo>
                    <a:pt x="17595" y="24842"/>
                  </a:lnTo>
                  <a:lnTo>
                    <a:pt x="17534" y="24688"/>
                  </a:lnTo>
                  <a:lnTo>
                    <a:pt x="17411" y="24627"/>
                  </a:lnTo>
                  <a:lnTo>
                    <a:pt x="17411" y="24535"/>
                  </a:lnTo>
                  <a:lnTo>
                    <a:pt x="17350" y="24473"/>
                  </a:lnTo>
                  <a:lnTo>
                    <a:pt x="17227" y="24166"/>
                  </a:lnTo>
                  <a:lnTo>
                    <a:pt x="17196" y="24074"/>
                  </a:lnTo>
                  <a:lnTo>
                    <a:pt x="17104" y="24013"/>
                  </a:lnTo>
                  <a:lnTo>
                    <a:pt x="17104" y="23829"/>
                  </a:lnTo>
                  <a:lnTo>
                    <a:pt x="17104" y="23706"/>
                  </a:lnTo>
                  <a:lnTo>
                    <a:pt x="17073" y="23614"/>
                  </a:lnTo>
                  <a:lnTo>
                    <a:pt x="17012" y="23460"/>
                  </a:lnTo>
                  <a:lnTo>
                    <a:pt x="16858" y="23245"/>
                  </a:lnTo>
                  <a:lnTo>
                    <a:pt x="16705" y="23122"/>
                  </a:lnTo>
                  <a:lnTo>
                    <a:pt x="16643" y="23000"/>
                  </a:lnTo>
                  <a:lnTo>
                    <a:pt x="16521" y="22938"/>
                  </a:lnTo>
                  <a:lnTo>
                    <a:pt x="16429" y="22938"/>
                  </a:lnTo>
                  <a:lnTo>
                    <a:pt x="16398" y="22907"/>
                  </a:lnTo>
                  <a:lnTo>
                    <a:pt x="16336" y="22877"/>
                  </a:lnTo>
                  <a:lnTo>
                    <a:pt x="16152" y="22877"/>
                  </a:lnTo>
                  <a:lnTo>
                    <a:pt x="16029" y="22877"/>
                  </a:lnTo>
                  <a:lnTo>
                    <a:pt x="15876" y="22877"/>
                  </a:lnTo>
                  <a:lnTo>
                    <a:pt x="15845" y="22969"/>
                  </a:lnTo>
                  <a:lnTo>
                    <a:pt x="15753" y="22969"/>
                  </a:lnTo>
                  <a:lnTo>
                    <a:pt x="15753" y="22938"/>
                  </a:lnTo>
                  <a:lnTo>
                    <a:pt x="15692" y="22938"/>
                  </a:lnTo>
                  <a:lnTo>
                    <a:pt x="15599" y="22969"/>
                  </a:lnTo>
                  <a:lnTo>
                    <a:pt x="15507" y="23061"/>
                  </a:lnTo>
                  <a:lnTo>
                    <a:pt x="15415" y="23276"/>
                  </a:lnTo>
                  <a:lnTo>
                    <a:pt x="15323" y="23368"/>
                  </a:lnTo>
                  <a:lnTo>
                    <a:pt x="15323" y="23429"/>
                  </a:lnTo>
                  <a:lnTo>
                    <a:pt x="15323" y="23491"/>
                  </a:lnTo>
                  <a:lnTo>
                    <a:pt x="15231" y="23522"/>
                  </a:lnTo>
                  <a:lnTo>
                    <a:pt x="15108" y="23614"/>
                  </a:lnTo>
                  <a:lnTo>
                    <a:pt x="15108" y="23644"/>
                  </a:lnTo>
                  <a:lnTo>
                    <a:pt x="15047" y="23675"/>
                  </a:lnTo>
                  <a:lnTo>
                    <a:pt x="14955" y="23675"/>
                  </a:lnTo>
                  <a:lnTo>
                    <a:pt x="14924" y="23614"/>
                  </a:lnTo>
                  <a:lnTo>
                    <a:pt x="14740" y="23552"/>
                  </a:lnTo>
                  <a:lnTo>
                    <a:pt x="14617" y="23491"/>
                  </a:lnTo>
                  <a:lnTo>
                    <a:pt x="14586" y="23429"/>
                  </a:lnTo>
                  <a:lnTo>
                    <a:pt x="14402" y="23368"/>
                  </a:lnTo>
                  <a:lnTo>
                    <a:pt x="14310" y="23368"/>
                  </a:lnTo>
                  <a:lnTo>
                    <a:pt x="14279" y="23307"/>
                  </a:lnTo>
                  <a:lnTo>
                    <a:pt x="14279" y="23245"/>
                  </a:lnTo>
                  <a:lnTo>
                    <a:pt x="14248" y="23184"/>
                  </a:lnTo>
                  <a:lnTo>
                    <a:pt x="14156" y="23153"/>
                  </a:lnTo>
                  <a:lnTo>
                    <a:pt x="14095" y="23153"/>
                  </a:lnTo>
                  <a:lnTo>
                    <a:pt x="14033" y="23092"/>
                  </a:lnTo>
                  <a:lnTo>
                    <a:pt x="13972" y="23092"/>
                  </a:lnTo>
                  <a:lnTo>
                    <a:pt x="13972" y="23030"/>
                  </a:lnTo>
                  <a:lnTo>
                    <a:pt x="13941" y="22907"/>
                  </a:lnTo>
                  <a:lnTo>
                    <a:pt x="13849" y="22785"/>
                  </a:lnTo>
                  <a:lnTo>
                    <a:pt x="13696" y="22631"/>
                  </a:lnTo>
                  <a:lnTo>
                    <a:pt x="13696" y="22570"/>
                  </a:lnTo>
                  <a:lnTo>
                    <a:pt x="13788" y="22539"/>
                  </a:lnTo>
                  <a:lnTo>
                    <a:pt x="13849" y="22508"/>
                  </a:lnTo>
                  <a:lnTo>
                    <a:pt x="13849" y="22385"/>
                  </a:lnTo>
                  <a:lnTo>
                    <a:pt x="13757" y="22293"/>
                  </a:lnTo>
                  <a:lnTo>
                    <a:pt x="13726" y="22232"/>
                  </a:lnTo>
                  <a:lnTo>
                    <a:pt x="13665" y="22232"/>
                  </a:lnTo>
                  <a:lnTo>
                    <a:pt x="13604" y="22140"/>
                  </a:lnTo>
                  <a:lnTo>
                    <a:pt x="13604" y="21956"/>
                  </a:lnTo>
                  <a:lnTo>
                    <a:pt x="13542" y="21863"/>
                  </a:lnTo>
                  <a:lnTo>
                    <a:pt x="13419" y="21771"/>
                  </a:lnTo>
                  <a:lnTo>
                    <a:pt x="13327" y="21741"/>
                  </a:lnTo>
                  <a:lnTo>
                    <a:pt x="13358" y="21679"/>
                  </a:lnTo>
                  <a:lnTo>
                    <a:pt x="13358" y="21618"/>
                  </a:lnTo>
                  <a:lnTo>
                    <a:pt x="13235" y="21495"/>
                  </a:lnTo>
                  <a:lnTo>
                    <a:pt x="13112" y="21464"/>
                  </a:lnTo>
                  <a:lnTo>
                    <a:pt x="13143" y="21372"/>
                  </a:lnTo>
                  <a:lnTo>
                    <a:pt x="13051" y="21249"/>
                  </a:lnTo>
                  <a:lnTo>
                    <a:pt x="12959" y="21249"/>
                  </a:lnTo>
                  <a:lnTo>
                    <a:pt x="12959" y="21188"/>
                  </a:lnTo>
                  <a:lnTo>
                    <a:pt x="12805" y="21065"/>
                  </a:lnTo>
                  <a:lnTo>
                    <a:pt x="12682" y="20881"/>
                  </a:lnTo>
                  <a:lnTo>
                    <a:pt x="12529" y="20789"/>
                  </a:lnTo>
                  <a:lnTo>
                    <a:pt x="11178" y="20727"/>
                  </a:lnTo>
                  <a:lnTo>
                    <a:pt x="11178" y="21034"/>
                  </a:lnTo>
                  <a:lnTo>
                    <a:pt x="8813" y="20973"/>
                  </a:lnTo>
                  <a:lnTo>
                    <a:pt x="6019" y="19683"/>
                  </a:lnTo>
                  <a:lnTo>
                    <a:pt x="6050" y="19622"/>
                  </a:lnTo>
                  <a:lnTo>
                    <a:pt x="5989" y="19560"/>
                  </a:lnTo>
                  <a:lnTo>
                    <a:pt x="4023" y="19591"/>
                  </a:lnTo>
                  <a:lnTo>
                    <a:pt x="4023" y="19438"/>
                  </a:lnTo>
                  <a:lnTo>
                    <a:pt x="4054" y="19253"/>
                  </a:lnTo>
                  <a:lnTo>
                    <a:pt x="4023" y="19008"/>
                  </a:lnTo>
                  <a:lnTo>
                    <a:pt x="3747" y="18547"/>
                  </a:lnTo>
                  <a:lnTo>
                    <a:pt x="3563" y="18363"/>
                  </a:lnTo>
                  <a:lnTo>
                    <a:pt x="3440" y="18394"/>
                  </a:lnTo>
                  <a:lnTo>
                    <a:pt x="3379" y="18394"/>
                  </a:lnTo>
                  <a:lnTo>
                    <a:pt x="3317" y="18363"/>
                  </a:lnTo>
                  <a:lnTo>
                    <a:pt x="3317" y="18209"/>
                  </a:lnTo>
                  <a:lnTo>
                    <a:pt x="3286" y="18148"/>
                  </a:lnTo>
                  <a:lnTo>
                    <a:pt x="3071" y="18087"/>
                  </a:lnTo>
                  <a:lnTo>
                    <a:pt x="2949" y="18087"/>
                  </a:lnTo>
                  <a:lnTo>
                    <a:pt x="2703" y="17964"/>
                  </a:lnTo>
                  <a:lnTo>
                    <a:pt x="2703" y="17810"/>
                  </a:lnTo>
                  <a:lnTo>
                    <a:pt x="2611" y="17687"/>
                  </a:lnTo>
                  <a:lnTo>
                    <a:pt x="2396" y="17687"/>
                  </a:lnTo>
                  <a:lnTo>
                    <a:pt x="2273" y="17687"/>
                  </a:lnTo>
                  <a:lnTo>
                    <a:pt x="2150" y="17595"/>
                  </a:lnTo>
                  <a:lnTo>
                    <a:pt x="1966" y="17534"/>
                  </a:lnTo>
                  <a:lnTo>
                    <a:pt x="1690" y="17534"/>
                  </a:lnTo>
                  <a:lnTo>
                    <a:pt x="1598" y="17503"/>
                  </a:lnTo>
                  <a:lnTo>
                    <a:pt x="1567" y="17350"/>
                  </a:lnTo>
                  <a:lnTo>
                    <a:pt x="1598" y="17319"/>
                  </a:lnTo>
                  <a:lnTo>
                    <a:pt x="1628" y="17196"/>
                  </a:lnTo>
                  <a:lnTo>
                    <a:pt x="1690" y="16950"/>
                  </a:lnTo>
                  <a:lnTo>
                    <a:pt x="1628" y="16766"/>
                  </a:lnTo>
                  <a:lnTo>
                    <a:pt x="1505" y="16613"/>
                  </a:lnTo>
                  <a:lnTo>
                    <a:pt x="1505" y="16582"/>
                  </a:lnTo>
                  <a:lnTo>
                    <a:pt x="1536" y="16521"/>
                  </a:lnTo>
                  <a:lnTo>
                    <a:pt x="1475" y="16459"/>
                  </a:lnTo>
                  <a:lnTo>
                    <a:pt x="1352" y="16306"/>
                  </a:lnTo>
                  <a:lnTo>
                    <a:pt x="1168" y="15906"/>
                  </a:lnTo>
                  <a:lnTo>
                    <a:pt x="1137" y="15630"/>
                  </a:lnTo>
                  <a:lnTo>
                    <a:pt x="1014" y="15538"/>
                  </a:lnTo>
                  <a:lnTo>
                    <a:pt x="983" y="15415"/>
                  </a:lnTo>
                  <a:lnTo>
                    <a:pt x="983" y="15262"/>
                  </a:lnTo>
                  <a:lnTo>
                    <a:pt x="922" y="15108"/>
                  </a:lnTo>
                  <a:lnTo>
                    <a:pt x="922" y="15016"/>
                  </a:lnTo>
                  <a:lnTo>
                    <a:pt x="1014" y="15016"/>
                  </a:lnTo>
                  <a:lnTo>
                    <a:pt x="1106" y="14893"/>
                  </a:lnTo>
                  <a:lnTo>
                    <a:pt x="1106" y="14770"/>
                  </a:lnTo>
                  <a:lnTo>
                    <a:pt x="1014" y="14678"/>
                  </a:lnTo>
                  <a:lnTo>
                    <a:pt x="891" y="14617"/>
                  </a:lnTo>
                  <a:lnTo>
                    <a:pt x="861" y="14463"/>
                  </a:lnTo>
                  <a:lnTo>
                    <a:pt x="799" y="14402"/>
                  </a:lnTo>
                  <a:lnTo>
                    <a:pt x="768" y="14279"/>
                  </a:lnTo>
                  <a:lnTo>
                    <a:pt x="799" y="14126"/>
                  </a:lnTo>
                  <a:lnTo>
                    <a:pt x="799" y="14064"/>
                  </a:lnTo>
                  <a:lnTo>
                    <a:pt x="891" y="13972"/>
                  </a:lnTo>
                  <a:lnTo>
                    <a:pt x="861" y="13880"/>
                  </a:lnTo>
                  <a:lnTo>
                    <a:pt x="922" y="13788"/>
                  </a:lnTo>
                  <a:lnTo>
                    <a:pt x="1014" y="13849"/>
                  </a:lnTo>
                  <a:lnTo>
                    <a:pt x="1076" y="13972"/>
                  </a:lnTo>
                  <a:lnTo>
                    <a:pt x="1198" y="14064"/>
                  </a:lnTo>
                  <a:lnTo>
                    <a:pt x="1168" y="13972"/>
                  </a:lnTo>
                  <a:lnTo>
                    <a:pt x="1106" y="13849"/>
                  </a:lnTo>
                  <a:lnTo>
                    <a:pt x="1076" y="13634"/>
                  </a:lnTo>
                  <a:lnTo>
                    <a:pt x="1014" y="13604"/>
                  </a:lnTo>
                  <a:lnTo>
                    <a:pt x="1014" y="13481"/>
                  </a:lnTo>
                  <a:lnTo>
                    <a:pt x="1076" y="13481"/>
                  </a:lnTo>
                  <a:lnTo>
                    <a:pt x="1137" y="13542"/>
                  </a:lnTo>
                  <a:lnTo>
                    <a:pt x="1291" y="13511"/>
                  </a:lnTo>
                  <a:lnTo>
                    <a:pt x="1444" y="13450"/>
                  </a:lnTo>
                  <a:lnTo>
                    <a:pt x="1229" y="13450"/>
                  </a:lnTo>
                  <a:lnTo>
                    <a:pt x="1198" y="13389"/>
                  </a:lnTo>
                  <a:lnTo>
                    <a:pt x="1045" y="13389"/>
                  </a:lnTo>
                  <a:lnTo>
                    <a:pt x="1045" y="13327"/>
                  </a:lnTo>
                  <a:lnTo>
                    <a:pt x="1014" y="13358"/>
                  </a:lnTo>
                  <a:lnTo>
                    <a:pt x="922" y="13297"/>
                  </a:lnTo>
                  <a:lnTo>
                    <a:pt x="922" y="13481"/>
                  </a:lnTo>
                  <a:lnTo>
                    <a:pt x="922" y="13634"/>
                  </a:lnTo>
                  <a:lnTo>
                    <a:pt x="861" y="13634"/>
                  </a:lnTo>
                  <a:lnTo>
                    <a:pt x="799" y="13634"/>
                  </a:lnTo>
                  <a:lnTo>
                    <a:pt x="768" y="13542"/>
                  </a:lnTo>
                  <a:lnTo>
                    <a:pt x="523" y="13389"/>
                  </a:lnTo>
                  <a:lnTo>
                    <a:pt x="492" y="13266"/>
                  </a:lnTo>
                  <a:lnTo>
                    <a:pt x="523" y="13174"/>
                  </a:lnTo>
                  <a:lnTo>
                    <a:pt x="523" y="13020"/>
                  </a:lnTo>
                  <a:lnTo>
                    <a:pt x="185" y="12467"/>
                  </a:lnTo>
                  <a:lnTo>
                    <a:pt x="154" y="12375"/>
                  </a:lnTo>
                  <a:lnTo>
                    <a:pt x="185" y="12283"/>
                  </a:lnTo>
                  <a:lnTo>
                    <a:pt x="246" y="12160"/>
                  </a:lnTo>
                  <a:lnTo>
                    <a:pt x="246" y="11976"/>
                  </a:lnTo>
                  <a:lnTo>
                    <a:pt x="154" y="11853"/>
                  </a:lnTo>
                  <a:lnTo>
                    <a:pt x="154" y="11792"/>
                  </a:lnTo>
                  <a:lnTo>
                    <a:pt x="246" y="11638"/>
                  </a:lnTo>
                  <a:lnTo>
                    <a:pt x="277" y="11454"/>
                  </a:lnTo>
                  <a:lnTo>
                    <a:pt x="277" y="11116"/>
                  </a:lnTo>
                  <a:lnTo>
                    <a:pt x="154" y="10809"/>
                  </a:lnTo>
                  <a:lnTo>
                    <a:pt x="1" y="10625"/>
                  </a:lnTo>
                  <a:lnTo>
                    <a:pt x="1" y="10410"/>
                  </a:lnTo>
                  <a:lnTo>
                    <a:pt x="93" y="10226"/>
                  </a:lnTo>
                  <a:lnTo>
                    <a:pt x="339" y="10072"/>
                  </a:lnTo>
                  <a:lnTo>
                    <a:pt x="431" y="9857"/>
                  </a:lnTo>
                  <a:lnTo>
                    <a:pt x="369" y="9827"/>
                  </a:lnTo>
                  <a:lnTo>
                    <a:pt x="339" y="9704"/>
                  </a:lnTo>
                  <a:lnTo>
                    <a:pt x="431" y="9612"/>
                  </a:lnTo>
                  <a:lnTo>
                    <a:pt x="523" y="9428"/>
                  </a:lnTo>
                  <a:lnTo>
                    <a:pt x="554" y="9090"/>
                  </a:lnTo>
                  <a:lnTo>
                    <a:pt x="492" y="8875"/>
                  </a:lnTo>
                  <a:lnTo>
                    <a:pt x="492" y="8752"/>
                  </a:lnTo>
                  <a:lnTo>
                    <a:pt x="554" y="8660"/>
                  </a:lnTo>
                  <a:lnTo>
                    <a:pt x="461" y="8476"/>
                  </a:lnTo>
                  <a:lnTo>
                    <a:pt x="461" y="8261"/>
                  </a:lnTo>
                  <a:lnTo>
                    <a:pt x="523" y="7954"/>
                  </a:lnTo>
                  <a:lnTo>
                    <a:pt x="523" y="7647"/>
                  </a:lnTo>
                  <a:lnTo>
                    <a:pt x="584" y="7493"/>
                  </a:lnTo>
                  <a:lnTo>
                    <a:pt x="799" y="7217"/>
                  </a:lnTo>
                  <a:lnTo>
                    <a:pt x="861" y="7063"/>
                  </a:lnTo>
                  <a:lnTo>
                    <a:pt x="922" y="6971"/>
                  </a:lnTo>
                  <a:lnTo>
                    <a:pt x="1014" y="6695"/>
                  </a:lnTo>
                  <a:lnTo>
                    <a:pt x="1168" y="6511"/>
                  </a:lnTo>
                  <a:lnTo>
                    <a:pt x="1291" y="6296"/>
                  </a:lnTo>
                  <a:lnTo>
                    <a:pt x="1352" y="5866"/>
                  </a:lnTo>
                  <a:lnTo>
                    <a:pt x="1567" y="5467"/>
                  </a:lnTo>
                  <a:lnTo>
                    <a:pt x="1598" y="5098"/>
                  </a:lnTo>
                  <a:lnTo>
                    <a:pt x="1813" y="4576"/>
                  </a:lnTo>
                  <a:lnTo>
                    <a:pt x="1905" y="4392"/>
                  </a:lnTo>
                  <a:lnTo>
                    <a:pt x="2027" y="4177"/>
                  </a:lnTo>
                  <a:lnTo>
                    <a:pt x="2027" y="4054"/>
                  </a:lnTo>
                  <a:lnTo>
                    <a:pt x="2027" y="3931"/>
                  </a:lnTo>
                  <a:lnTo>
                    <a:pt x="2212" y="3716"/>
                  </a:lnTo>
                  <a:lnTo>
                    <a:pt x="2212" y="3593"/>
                  </a:lnTo>
                  <a:lnTo>
                    <a:pt x="2242" y="3563"/>
                  </a:lnTo>
                  <a:lnTo>
                    <a:pt x="2335" y="3624"/>
                  </a:lnTo>
                  <a:lnTo>
                    <a:pt x="2611" y="3624"/>
                  </a:lnTo>
                  <a:lnTo>
                    <a:pt x="2734" y="3716"/>
                  </a:lnTo>
                  <a:lnTo>
                    <a:pt x="2857" y="3716"/>
                  </a:lnTo>
                  <a:lnTo>
                    <a:pt x="2979" y="3778"/>
                  </a:lnTo>
                  <a:lnTo>
                    <a:pt x="3071" y="3962"/>
                  </a:lnTo>
                  <a:lnTo>
                    <a:pt x="3041" y="3778"/>
                  </a:lnTo>
                  <a:lnTo>
                    <a:pt x="2949" y="3655"/>
                  </a:lnTo>
                  <a:lnTo>
                    <a:pt x="2795" y="3624"/>
                  </a:lnTo>
                  <a:lnTo>
                    <a:pt x="2642" y="3532"/>
                  </a:lnTo>
                  <a:lnTo>
                    <a:pt x="2427" y="3501"/>
                  </a:lnTo>
                  <a:lnTo>
                    <a:pt x="2181" y="3440"/>
                  </a:lnTo>
                  <a:lnTo>
                    <a:pt x="2181" y="3348"/>
                  </a:lnTo>
                  <a:lnTo>
                    <a:pt x="2242" y="3286"/>
                  </a:lnTo>
                  <a:lnTo>
                    <a:pt x="2304" y="3317"/>
                  </a:lnTo>
                  <a:lnTo>
                    <a:pt x="2396" y="3194"/>
                  </a:lnTo>
                  <a:lnTo>
                    <a:pt x="2396" y="3041"/>
                  </a:lnTo>
                  <a:lnTo>
                    <a:pt x="2457" y="2918"/>
                  </a:lnTo>
                  <a:lnTo>
                    <a:pt x="2304" y="2857"/>
                  </a:lnTo>
                  <a:lnTo>
                    <a:pt x="2242" y="2795"/>
                  </a:lnTo>
                  <a:lnTo>
                    <a:pt x="2304" y="2672"/>
                  </a:lnTo>
                  <a:lnTo>
                    <a:pt x="2396" y="2672"/>
                  </a:lnTo>
                  <a:lnTo>
                    <a:pt x="2457" y="2549"/>
                  </a:lnTo>
                  <a:lnTo>
                    <a:pt x="2457" y="2519"/>
                  </a:lnTo>
                  <a:lnTo>
                    <a:pt x="2335" y="2488"/>
                  </a:lnTo>
                  <a:lnTo>
                    <a:pt x="2335" y="2365"/>
                  </a:lnTo>
                  <a:lnTo>
                    <a:pt x="2365" y="2150"/>
                  </a:lnTo>
                  <a:lnTo>
                    <a:pt x="2335" y="1935"/>
                  </a:lnTo>
                  <a:lnTo>
                    <a:pt x="2427" y="1536"/>
                  </a:lnTo>
                  <a:lnTo>
                    <a:pt x="2335" y="1229"/>
                  </a:lnTo>
                  <a:lnTo>
                    <a:pt x="2335" y="1076"/>
                  </a:lnTo>
                  <a:lnTo>
                    <a:pt x="2457" y="769"/>
                  </a:lnTo>
                  <a:lnTo>
                    <a:pt x="2488" y="584"/>
                  </a:lnTo>
                  <a:lnTo>
                    <a:pt x="2549" y="584"/>
                  </a:lnTo>
                  <a:lnTo>
                    <a:pt x="2918" y="922"/>
                  </a:lnTo>
                  <a:lnTo>
                    <a:pt x="3133" y="1076"/>
                  </a:lnTo>
                  <a:lnTo>
                    <a:pt x="3501" y="1076"/>
                  </a:lnTo>
                  <a:lnTo>
                    <a:pt x="3655" y="1137"/>
                  </a:lnTo>
                  <a:lnTo>
                    <a:pt x="3716" y="1291"/>
                  </a:lnTo>
                  <a:lnTo>
                    <a:pt x="3808" y="1260"/>
                  </a:lnTo>
                  <a:lnTo>
                    <a:pt x="3870" y="1260"/>
                  </a:lnTo>
                  <a:lnTo>
                    <a:pt x="3931" y="1352"/>
                  </a:lnTo>
                  <a:lnTo>
                    <a:pt x="3870" y="1444"/>
                  </a:lnTo>
                  <a:lnTo>
                    <a:pt x="3716" y="1536"/>
                  </a:lnTo>
                  <a:lnTo>
                    <a:pt x="3563" y="1690"/>
                  </a:lnTo>
                  <a:lnTo>
                    <a:pt x="3563" y="1751"/>
                  </a:lnTo>
                  <a:lnTo>
                    <a:pt x="3593" y="1751"/>
                  </a:lnTo>
                  <a:lnTo>
                    <a:pt x="3655" y="1659"/>
                  </a:lnTo>
                  <a:lnTo>
                    <a:pt x="3839" y="1505"/>
                  </a:lnTo>
                  <a:lnTo>
                    <a:pt x="3901" y="1505"/>
                  </a:lnTo>
                  <a:lnTo>
                    <a:pt x="3931" y="1659"/>
                  </a:lnTo>
                  <a:lnTo>
                    <a:pt x="3808" y="1751"/>
                  </a:lnTo>
                  <a:lnTo>
                    <a:pt x="3716" y="1966"/>
                  </a:lnTo>
                  <a:lnTo>
                    <a:pt x="3716" y="2150"/>
                  </a:lnTo>
                  <a:lnTo>
                    <a:pt x="3655" y="2212"/>
                  </a:lnTo>
                  <a:lnTo>
                    <a:pt x="3624" y="2089"/>
                  </a:lnTo>
                  <a:lnTo>
                    <a:pt x="3532" y="2181"/>
                  </a:lnTo>
                  <a:lnTo>
                    <a:pt x="3501" y="2120"/>
                  </a:lnTo>
                  <a:lnTo>
                    <a:pt x="3379" y="2273"/>
                  </a:lnTo>
                  <a:lnTo>
                    <a:pt x="3409" y="2335"/>
                  </a:lnTo>
                  <a:lnTo>
                    <a:pt x="3563" y="2427"/>
                  </a:lnTo>
                  <a:lnTo>
                    <a:pt x="3747" y="2304"/>
                  </a:lnTo>
                  <a:lnTo>
                    <a:pt x="3778" y="2150"/>
                  </a:lnTo>
                  <a:lnTo>
                    <a:pt x="3870" y="2058"/>
                  </a:lnTo>
                  <a:lnTo>
                    <a:pt x="3870" y="1874"/>
                  </a:lnTo>
                  <a:lnTo>
                    <a:pt x="3962" y="1782"/>
                  </a:lnTo>
                  <a:lnTo>
                    <a:pt x="4023" y="1567"/>
                  </a:lnTo>
                  <a:lnTo>
                    <a:pt x="4146" y="1475"/>
                  </a:lnTo>
                  <a:lnTo>
                    <a:pt x="4300" y="1321"/>
                  </a:lnTo>
                  <a:lnTo>
                    <a:pt x="4208" y="1229"/>
                  </a:lnTo>
                  <a:lnTo>
                    <a:pt x="4208" y="1106"/>
                  </a:lnTo>
                  <a:lnTo>
                    <a:pt x="4146" y="1076"/>
                  </a:lnTo>
                  <a:lnTo>
                    <a:pt x="4269" y="922"/>
                  </a:lnTo>
                  <a:lnTo>
                    <a:pt x="4300" y="861"/>
                  </a:lnTo>
                  <a:lnTo>
                    <a:pt x="4177" y="799"/>
                  </a:lnTo>
                  <a:lnTo>
                    <a:pt x="4177" y="646"/>
                  </a:lnTo>
                  <a:lnTo>
                    <a:pt x="4300" y="554"/>
                  </a:lnTo>
                  <a:lnTo>
                    <a:pt x="4300" y="431"/>
                  </a:lnTo>
                  <a:lnTo>
                    <a:pt x="4115" y="308"/>
                  </a:lnTo>
                  <a:lnTo>
                    <a:pt x="4054" y="1"/>
                  </a:lnTo>
                  <a:close/>
                  <a:moveTo>
                    <a:pt x="42928" y="11731"/>
                  </a:moveTo>
                  <a:lnTo>
                    <a:pt x="42959" y="11792"/>
                  </a:lnTo>
                  <a:lnTo>
                    <a:pt x="43051" y="11792"/>
                  </a:lnTo>
                  <a:lnTo>
                    <a:pt x="43112" y="11731"/>
                  </a:lnTo>
                  <a:lnTo>
                    <a:pt x="43235" y="11731"/>
                  </a:lnTo>
                  <a:lnTo>
                    <a:pt x="43173" y="11638"/>
                  </a:lnTo>
                  <a:lnTo>
                    <a:pt x="43020" y="11638"/>
                  </a:lnTo>
                  <a:lnTo>
                    <a:pt x="42989" y="11700"/>
                  </a:lnTo>
                  <a:lnTo>
                    <a:pt x="42928" y="11731"/>
                  </a:lnTo>
                  <a:close/>
                  <a:moveTo>
                    <a:pt x="40410" y="12406"/>
                  </a:moveTo>
                  <a:lnTo>
                    <a:pt x="40349" y="12467"/>
                  </a:lnTo>
                  <a:lnTo>
                    <a:pt x="40471" y="12437"/>
                  </a:lnTo>
                  <a:lnTo>
                    <a:pt x="40533" y="12375"/>
                  </a:lnTo>
                  <a:lnTo>
                    <a:pt x="40717" y="12375"/>
                  </a:lnTo>
                  <a:lnTo>
                    <a:pt x="40871" y="12345"/>
                  </a:lnTo>
                  <a:lnTo>
                    <a:pt x="41147" y="12345"/>
                  </a:lnTo>
                  <a:lnTo>
                    <a:pt x="41270" y="12253"/>
                  </a:lnTo>
                  <a:lnTo>
                    <a:pt x="41515" y="12253"/>
                  </a:lnTo>
                  <a:lnTo>
                    <a:pt x="41577" y="12191"/>
                  </a:lnTo>
                  <a:lnTo>
                    <a:pt x="41638" y="12191"/>
                  </a:lnTo>
                  <a:lnTo>
                    <a:pt x="41853" y="12130"/>
                  </a:lnTo>
                  <a:lnTo>
                    <a:pt x="41945" y="12038"/>
                  </a:lnTo>
                  <a:lnTo>
                    <a:pt x="41822" y="12099"/>
                  </a:lnTo>
                  <a:lnTo>
                    <a:pt x="41730" y="12068"/>
                  </a:lnTo>
                  <a:lnTo>
                    <a:pt x="41577" y="12130"/>
                  </a:lnTo>
                  <a:lnTo>
                    <a:pt x="41638" y="12038"/>
                  </a:lnTo>
                  <a:lnTo>
                    <a:pt x="41700" y="11976"/>
                  </a:lnTo>
                  <a:lnTo>
                    <a:pt x="41700" y="11915"/>
                  </a:lnTo>
                  <a:lnTo>
                    <a:pt x="41454" y="12068"/>
                  </a:lnTo>
                  <a:lnTo>
                    <a:pt x="41208" y="12068"/>
                  </a:lnTo>
                  <a:lnTo>
                    <a:pt x="40993" y="12130"/>
                  </a:lnTo>
                  <a:lnTo>
                    <a:pt x="40809" y="12068"/>
                  </a:lnTo>
                  <a:lnTo>
                    <a:pt x="40563" y="12191"/>
                  </a:lnTo>
                  <a:lnTo>
                    <a:pt x="40379" y="12191"/>
                  </a:lnTo>
                  <a:lnTo>
                    <a:pt x="40287" y="12314"/>
                  </a:lnTo>
                  <a:lnTo>
                    <a:pt x="40318" y="12406"/>
                  </a:lnTo>
                  <a:close/>
                  <a:moveTo>
                    <a:pt x="4085" y="799"/>
                  </a:moveTo>
                  <a:lnTo>
                    <a:pt x="3901" y="953"/>
                  </a:lnTo>
                  <a:lnTo>
                    <a:pt x="3901" y="1168"/>
                  </a:lnTo>
                  <a:lnTo>
                    <a:pt x="4023" y="1413"/>
                  </a:lnTo>
                  <a:lnTo>
                    <a:pt x="4085" y="1383"/>
                  </a:lnTo>
                  <a:lnTo>
                    <a:pt x="3993" y="1076"/>
                  </a:lnTo>
                  <a:lnTo>
                    <a:pt x="4023" y="922"/>
                  </a:lnTo>
                  <a:lnTo>
                    <a:pt x="4115" y="891"/>
                  </a:lnTo>
                  <a:lnTo>
                    <a:pt x="4085" y="799"/>
                  </a:lnTo>
                  <a:close/>
                  <a:moveTo>
                    <a:pt x="19745" y="24934"/>
                  </a:moveTo>
                  <a:lnTo>
                    <a:pt x="19806" y="24873"/>
                  </a:lnTo>
                  <a:lnTo>
                    <a:pt x="19990" y="24658"/>
                  </a:lnTo>
                  <a:lnTo>
                    <a:pt x="20113" y="24535"/>
                  </a:lnTo>
                  <a:lnTo>
                    <a:pt x="19929" y="24658"/>
                  </a:lnTo>
                  <a:lnTo>
                    <a:pt x="19745" y="24934"/>
                  </a:lnTo>
                  <a:close/>
                  <a:moveTo>
                    <a:pt x="19561" y="25364"/>
                  </a:moveTo>
                  <a:lnTo>
                    <a:pt x="19622" y="25302"/>
                  </a:lnTo>
                  <a:lnTo>
                    <a:pt x="19683" y="25118"/>
                  </a:lnTo>
                  <a:lnTo>
                    <a:pt x="19683" y="25026"/>
                  </a:lnTo>
                  <a:lnTo>
                    <a:pt x="19561" y="25364"/>
                  </a:lnTo>
                  <a:close/>
                  <a:moveTo>
                    <a:pt x="19499" y="26469"/>
                  </a:moveTo>
                  <a:lnTo>
                    <a:pt x="19407" y="26193"/>
                  </a:lnTo>
                  <a:lnTo>
                    <a:pt x="19438" y="25824"/>
                  </a:lnTo>
                  <a:lnTo>
                    <a:pt x="19530" y="25425"/>
                  </a:lnTo>
                  <a:lnTo>
                    <a:pt x="19376" y="25824"/>
                  </a:lnTo>
                  <a:lnTo>
                    <a:pt x="19376" y="26193"/>
                  </a:lnTo>
                  <a:cubicBezTo>
                    <a:pt x="19376" y="26193"/>
                    <a:pt x="19499" y="26469"/>
                    <a:pt x="19499" y="26469"/>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27" name="Google Shape;1727;p81"/>
            <p:cNvSpPr/>
            <p:nvPr/>
          </p:nvSpPr>
          <p:spPr>
            <a:xfrm>
              <a:off x="6222600" y="4038120"/>
              <a:ext cx="65522" cy="3887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1728" name="Google Shape;1728;p81"/>
            <p:cNvSpPr/>
            <p:nvPr/>
          </p:nvSpPr>
          <p:spPr>
            <a:xfrm>
              <a:off x="6251760" y="3929400"/>
              <a:ext cx="30960" cy="67321"/>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1729" name="Google Shape;1729;p81"/>
            <p:cNvSpPr/>
            <p:nvPr/>
          </p:nvSpPr>
          <p:spPr>
            <a:xfrm>
              <a:off x="6168600" y="3945960"/>
              <a:ext cx="109796" cy="113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1730" name="Google Shape;1730;p81"/>
            <p:cNvSpPr/>
            <p:nvPr/>
          </p:nvSpPr>
          <p:spPr>
            <a:xfrm>
              <a:off x="5573520" y="3476520"/>
              <a:ext cx="754940" cy="560518"/>
            </a:xfrm>
            <a:custGeom>
              <a:rect b="b" l="l" r="r" t="t"/>
              <a:pathLst>
                <a:path extrusionOk="0" h="17534" w="23614">
                  <a:moveTo>
                    <a:pt x="0" y="31"/>
                  </a:moveTo>
                  <a:lnTo>
                    <a:pt x="1966" y="0"/>
                  </a:lnTo>
                  <a:lnTo>
                    <a:pt x="1996" y="62"/>
                  </a:lnTo>
                  <a:lnTo>
                    <a:pt x="1966" y="123"/>
                  </a:lnTo>
                  <a:lnTo>
                    <a:pt x="4790" y="1413"/>
                  </a:lnTo>
                  <a:lnTo>
                    <a:pt x="7155" y="1505"/>
                  </a:lnTo>
                  <a:lnTo>
                    <a:pt x="7155" y="1198"/>
                  </a:lnTo>
                  <a:lnTo>
                    <a:pt x="8475" y="1229"/>
                  </a:lnTo>
                  <a:lnTo>
                    <a:pt x="8629" y="1321"/>
                  </a:lnTo>
                  <a:lnTo>
                    <a:pt x="8782" y="1536"/>
                  </a:lnTo>
                  <a:lnTo>
                    <a:pt x="8844" y="1597"/>
                  </a:lnTo>
                  <a:lnTo>
                    <a:pt x="8844" y="1689"/>
                  </a:lnTo>
                  <a:lnTo>
                    <a:pt x="8936" y="1689"/>
                  </a:lnTo>
                  <a:lnTo>
                    <a:pt x="8997" y="1781"/>
                  </a:lnTo>
                  <a:lnTo>
                    <a:pt x="8966" y="1874"/>
                  </a:lnTo>
                  <a:lnTo>
                    <a:pt x="9120" y="1935"/>
                  </a:lnTo>
                  <a:lnTo>
                    <a:pt x="9243" y="2027"/>
                  </a:lnTo>
                  <a:lnTo>
                    <a:pt x="9243" y="2088"/>
                  </a:lnTo>
                  <a:lnTo>
                    <a:pt x="9181" y="2150"/>
                  </a:lnTo>
                  <a:lnTo>
                    <a:pt x="9304" y="2211"/>
                  </a:lnTo>
                  <a:lnTo>
                    <a:pt x="9396" y="2273"/>
                  </a:lnTo>
                  <a:lnTo>
                    <a:pt x="9488" y="2396"/>
                  </a:lnTo>
                  <a:lnTo>
                    <a:pt x="9488" y="2580"/>
                  </a:lnTo>
                  <a:lnTo>
                    <a:pt x="9550" y="2641"/>
                  </a:lnTo>
                  <a:lnTo>
                    <a:pt x="9581" y="2641"/>
                  </a:lnTo>
                  <a:lnTo>
                    <a:pt x="9611" y="2703"/>
                  </a:lnTo>
                  <a:lnTo>
                    <a:pt x="9703" y="2795"/>
                  </a:lnTo>
                  <a:lnTo>
                    <a:pt x="9703" y="2918"/>
                  </a:lnTo>
                  <a:lnTo>
                    <a:pt x="9673" y="2948"/>
                  </a:lnTo>
                  <a:lnTo>
                    <a:pt x="9581" y="2979"/>
                  </a:lnTo>
                  <a:lnTo>
                    <a:pt x="9581" y="3040"/>
                  </a:lnTo>
                  <a:lnTo>
                    <a:pt x="9703" y="3225"/>
                  </a:lnTo>
                  <a:lnTo>
                    <a:pt x="9826" y="3347"/>
                  </a:lnTo>
                  <a:lnTo>
                    <a:pt x="9857" y="3470"/>
                  </a:lnTo>
                  <a:lnTo>
                    <a:pt x="9857" y="3501"/>
                  </a:lnTo>
                  <a:lnTo>
                    <a:pt x="9949" y="3501"/>
                  </a:lnTo>
                  <a:lnTo>
                    <a:pt x="10010" y="3593"/>
                  </a:lnTo>
                  <a:lnTo>
                    <a:pt x="10072" y="3593"/>
                  </a:lnTo>
                  <a:lnTo>
                    <a:pt x="10133" y="3624"/>
                  </a:lnTo>
                  <a:lnTo>
                    <a:pt x="10164" y="3654"/>
                  </a:lnTo>
                  <a:lnTo>
                    <a:pt x="10164" y="3716"/>
                  </a:lnTo>
                  <a:lnTo>
                    <a:pt x="10225" y="3777"/>
                  </a:lnTo>
                  <a:lnTo>
                    <a:pt x="10318" y="3777"/>
                  </a:lnTo>
                  <a:lnTo>
                    <a:pt x="10502" y="3869"/>
                  </a:lnTo>
                  <a:lnTo>
                    <a:pt x="10502" y="3931"/>
                  </a:lnTo>
                  <a:lnTo>
                    <a:pt x="10655" y="3962"/>
                  </a:lnTo>
                  <a:lnTo>
                    <a:pt x="10809" y="4054"/>
                  </a:lnTo>
                  <a:lnTo>
                    <a:pt x="10870" y="4115"/>
                  </a:lnTo>
                  <a:lnTo>
                    <a:pt x="10932" y="4115"/>
                  </a:lnTo>
                  <a:lnTo>
                    <a:pt x="11024" y="4084"/>
                  </a:lnTo>
                  <a:lnTo>
                    <a:pt x="11024" y="4023"/>
                  </a:lnTo>
                  <a:lnTo>
                    <a:pt x="11147" y="3931"/>
                  </a:lnTo>
                  <a:lnTo>
                    <a:pt x="11208" y="3900"/>
                  </a:lnTo>
                  <a:lnTo>
                    <a:pt x="11239" y="3839"/>
                  </a:lnTo>
                  <a:lnTo>
                    <a:pt x="11239" y="3808"/>
                  </a:lnTo>
                  <a:lnTo>
                    <a:pt x="11300" y="3716"/>
                  </a:lnTo>
                  <a:lnTo>
                    <a:pt x="11423" y="3470"/>
                  </a:lnTo>
                  <a:lnTo>
                    <a:pt x="11515" y="3409"/>
                  </a:lnTo>
                  <a:lnTo>
                    <a:pt x="11607" y="3347"/>
                  </a:lnTo>
                  <a:lnTo>
                    <a:pt x="11669" y="3347"/>
                  </a:lnTo>
                  <a:lnTo>
                    <a:pt x="11669" y="3378"/>
                  </a:lnTo>
                  <a:lnTo>
                    <a:pt x="11730" y="3378"/>
                  </a:lnTo>
                  <a:lnTo>
                    <a:pt x="11791" y="3286"/>
                  </a:lnTo>
                  <a:lnTo>
                    <a:pt x="11914" y="3286"/>
                  </a:lnTo>
                  <a:lnTo>
                    <a:pt x="12068" y="3286"/>
                  </a:lnTo>
                  <a:lnTo>
                    <a:pt x="12221" y="3286"/>
                  </a:lnTo>
                  <a:lnTo>
                    <a:pt x="12283" y="3317"/>
                  </a:lnTo>
                  <a:lnTo>
                    <a:pt x="12313" y="3378"/>
                  </a:lnTo>
                  <a:lnTo>
                    <a:pt x="12436" y="3378"/>
                  </a:lnTo>
                  <a:lnTo>
                    <a:pt x="12528" y="3409"/>
                  </a:lnTo>
                  <a:lnTo>
                    <a:pt x="12620" y="3532"/>
                  </a:lnTo>
                  <a:lnTo>
                    <a:pt x="12774" y="3685"/>
                  </a:lnTo>
                  <a:lnTo>
                    <a:pt x="12897" y="3869"/>
                  </a:lnTo>
                  <a:lnTo>
                    <a:pt x="12958" y="4054"/>
                  </a:lnTo>
                  <a:lnTo>
                    <a:pt x="13020" y="4115"/>
                  </a:lnTo>
                  <a:lnTo>
                    <a:pt x="13020" y="4238"/>
                  </a:lnTo>
                  <a:lnTo>
                    <a:pt x="13020" y="4453"/>
                  </a:lnTo>
                  <a:lnTo>
                    <a:pt x="13112" y="4484"/>
                  </a:lnTo>
                  <a:lnTo>
                    <a:pt x="13143" y="4606"/>
                  </a:lnTo>
                  <a:lnTo>
                    <a:pt x="13235" y="4913"/>
                  </a:lnTo>
                  <a:lnTo>
                    <a:pt x="13327" y="4944"/>
                  </a:lnTo>
                  <a:lnTo>
                    <a:pt x="13357" y="5067"/>
                  </a:lnTo>
                  <a:lnTo>
                    <a:pt x="13480" y="5128"/>
                  </a:lnTo>
                  <a:lnTo>
                    <a:pt x="13511" y="5282"/>
                  </a:lnTo>
                  <a:lnTo>
                    <a:pt x="13603" y="5405"/>
                  </a:lnTo>
                  <a:lnTo>
                    <a:pt x="13726" y="5558"/>
                  </a:lnTo>
                  <a:lnTo>
                    <a:pt x="13726" y="5712"/>
                  </a:lnTo>
                  <a:lnTo>
                    <a:pt x="13726" y="5865"/>
                  </a:lnTo>
                  <a:lnTo>
                    <a:pt x="13726" y="5896"/>
                  </a:lnTo>
                  <a:lnTo>
                    <a:pt x="13726" y="5957"/>
                  </a:lnTo>
                  <a:lnTo>
                    <a:pt x="13910" y="6449"/>
                  </a:lnTo>
                  <a:lnTo>
                    <a:pt x="13910" y="6664"/>
                  </a:lnTo>
                  <a:lnTo>
                    <a:pt x="13972" y="6725"/>
                  </a:lnTo>
                  <a:lnTo>
                    <a:pt x="13972" y="6756"/>
                  </a:lnTo>
                  <a:lnTo>
                    <a:pt x="14064" y="6786"/>
                  </a:lnTo>
                  <a:lnTo>
                    <a:pt x="14187" y="6786"/>
                  </a:lnTo>
                  <a:lnTo>
                    <a:pt x="14279" y="6848"/>
                  </a:lnTo>
                  <a:lnTo>
                    <a:pt x="14432" y="7001"/>
                  </a:lnTo>
                  <a:lnTo>
                    <a:pt x="14678" y="7094"/>
                  </a:lnTo>
                  <a:lnTo>
                    <a:pt x="14831" y="7155"/>
                  </a:lnTo>
                  <a:lnTo>
                    <a:pt x="14985" y="7186"/>
                  </a:lnTo>
                  <a:lnTo>
                    <a:pt x="15046" y="7308"/>
                  </a:lnTo>
                  <a:lnTo>
                    <a:pt x="15108" y="7339"/>
                  </a:lnTo>
                  <a:lnTo>
                    <a:pt x="15077" y="7431"/>
                  </a:lnTo>
                  <a:lnTo>
                    <a:pt x="15231" y="7339"/>
                  </a:lnTo>
                  <a:lnTo>
                    <a:pt x="15261" y="7124"/>
                  </a:lnTo>
                  <a:lnTo>
                    <a:pt x="15384" y="7001"/>
                  </a:lnTo>
                  <a:lnTo>
                    <a:pt x="15353" y="7094"/>
                  </a:lnTo>
                  <a:lnTo>
                    <a:pt x="15323" y="7308"/>
                  </a:lnTo>
                  <a:lnTo>
                    <a:pt x="15261" y="7401"/>
                  </a:lnTo>
                  <a:lnTo>
                    <a:pt x="15231" y="7585"/>
                  </a:lnTo>
                  <a:lnTo>
                    <a:pt x="15077" y="7738"/>
                  </a:lnTo>
                  <a:lnTo>
                    <a:pt x="15077" y="7892"/>
                  </a:lnTo>
                  <a:lnTo>
                    <a:pt x="14985" y="7892"/>
                  </a:lnTo>
                  <a:lnTo>
                    <a:pt x="15016" y="7800"/>
                  </a:lnTo>
                  <a:lnTo>
                    <a:pt x="15016" y="7677"/>
                  </a:lnTo>
                  <a:lnTo>
                    <a:pt x="14893" y="7677"/>
                  </a:lnTo>
                  <a:lnTo>
                    <a:pt x="14893" y="7892"/>
                  </a:lnTo>
                  <a:lnTo>
                    <a:pt x="14770" y="8015"/>
                  </a:lnTo>
                  <a:lnTo>
                    <a:pt x="14893" y="8107"/>
                  </a:lnTo>
                  <a:lnTo>
                    <a:pt x="14862" y="8168"/>
                  </a:lnTo>
                  <a:lnTo>
                    <a:pt x="14801" y="8414"/>
                  </a:lnTo>
                  <a:lnTo>
                    <a:pt x="14709" y="8506"/>
                  </a:lnTo>
                  <a:lnTo>
                    <a:pt x="14709" y="8690"/>
                  </a:lnTo>
                  <a:lnTo>
                    <a:pt x="14770" y="8752"/>
                  </a:lnTo>
                  <a:lnTo>
                    <a:pt x="14709" y="8874"/>
                  </a:lnTo>
                  <a:lnTo>
                    <a:pt x="14709" y="8997"/>
                  </a:lnTo>
                  <a:lnTo>
                    <a:pt x="14616" y="9396"/>
                  </a:lnTo>
                  <a:lnTo>
                    <a:pt x="14647" y="9673"/>
                  </a:lnTo>
                  <a:lnTo>
                    <a:pt x="14616" y="10041"/>
                  </a:lnTo>
                  <a:lnTo>
                    <a:pt x="14494" y="10226"/>
                  </a:lnTo>
                  <a:lnTo>
                    <a:pt x="14524" y="10348"/>
                  </a:lnTo>
                  <a:lnTo>
                    <a:pt x="14586" y="10655"/>
                  </a:lnTo>
                  <a:lnTo>
                    <a:pt x="14555" y="10840"/>
                  </a:lnTo>
                  <a:lnTo>
                    <a:pt x="14770" y="11177"/>
                  </a:lnTo>
                  <a:lnTo>
                    <a:pt x="14770" y="11423"/>
                  </a:lnTo>
                  <a:lnTo>
                    <a:pt x="14709" y="11484"/>
                  </a:lnTo>
                  <a:lnTo>
                    <a:pt x="14709" y="11177"/>
                  </a:lnTo>
                  <a:lnTo>
                    <a:pt x="14524" y="10962"/>
                  </a:lnTo>
                  <a:lnTo>
                    <a:pt x="14494" y="11116"/>
                  </a:lnTo>
                  <a:lnTo>
                    <a:pt x="14616" y="11239"/>
                  </a:lnTo>
                  <a:lnTo>
                    <a:pt x="14709" y="11577"/>
                  </a:lnTo>
                  <a:lnTo>
                    <a:pt x="14770" y="11699"/>
                  </a:lnTo>
                  <a:lnTo>
                    <a:pt x="14709" y="11792"/>
                  </a:lnTo>
                  <a:lnTo>
                    <a:pt x="14801" y="11945"/>
                  </a:lnTo>
                  <a:lnTo>
                    <a:pt x="14831" y="12099"/>
                  </a:lnTo>
                  <a:lnTo>
                    <a:pt x="15292" y="12590"/>
                  </a:lnTo>
                  <a:lnTo>
                    <a:pt x="15353" y="12774"/>
                  </a:lnTo>
                  <a:lnTo>
                    <a:pt x="15507" y="13020"/>
                  </a:lnTo>
                  <a:lnTo>
                    <a:pt x="15507" y="13143"/>
                  </a:lnTo>
                  <a:lnTo>
                    <a:pt x="15568" y="13265"/>
                  </a:lnTo>
                  <a:lnTo>
                    <a:pt x="15906" y="13665"/>
                  </a:lnTo>
                  <a:lnTo>
                    <a:pt x="15998" y="13787"/>
                  </a:lnTo>
                  <a:lnTo>
                    <a:pt x="16090" y="13757"/>
                  </a:lnTo>
                  <a:lnTo>
                    <a:pt x="16305" y="13757"/>
                  </a:lnTo>
                  <a:lnTo>
                    <a:pt x="16367" y="13849"/>
                  </a:lnTo>
                  <a:lnTo>
                    <a:pt x="16612" y="13941"/>
                  </a:lnTo>
                  <a:lnTo>
                    <a:pt x="16797" y="14187"/>
                  </a:lnTo>
                  <a:lnTo>
                    <a:pt x="16858" y="14402"/>
                  </a:lnTo>
                  <a:lnTo>
                    <a:pt x="17042" y="14309"/>
                  </a:lnTo>
                  <a:lnTo>
                    <a:pt x="17319" y="14248"/>
                  </a:lnTo>
                  <a:lnTo>
                    <a:pt x="17411" y="14340"/>
                  </a:lnTo>
                  <a:lnTo>
                    <a:pt x="17503" y="14340"/>
                  </a:lnTo>
                  <a:lnTo>
                    <a:pt x="17841" y="14156"/>
                  </a:lnTo>
                  <a:lnTo>
                    <a:pt x="17902" y="14064"/>
                  </a:lnTo>
                  <a:lnTo>
                    <a:pt x="18178" y="14033"/>
                  </a:lnTo>
                  <a:lnTo>
                    <a:pt x="18363" y="14033"/>
                  </a:lnTo>
                  <a:lnTo>
                    <a:pt x="18516" y="13910"/>
                  </a:lnTo>
                  <a:lnTo>
                    <a:pt x="18731" y="13910"/>
                  </a:lnTo>
                  <a:lnTo>
                    <a:pt x="18915" y="13972"/>
                  </a:lnTo>
                  <a:lnTo>
                    <a:pt x="19007" y="13880"/>
                  </a:lnTo>
                  <a:lnTo>
                    <a:pt x="19222" y="13941"/>
                  </a:lnTo>
                  <a:lnTo>
                    <a:pt x="19069" y="14033"/>
                  </a:lnTo>
                  <a:lnTo>
                    <a:pt x="19007" y="14125"/>
                  </a:lnTo>
                  <a:lnTo>
                    <a:pt x="19222" y="14217"/>
                  </a:lnTo>
                  <a:lnTo>
                    <a:pt x="19314" y="14309"/>
                  </a:lnTo>
                  <a:lnTo>
                    <a:pt x="19345" y="14217"/>
                  </a:lnTo>
                  <a:lnTo>
                    <a:pt x="19437" y="14217"/>
                  </a:lnTo>
                  <a:lnTo>
                    <a:pt x="19591" y="14033"/>
                  </a:lnTo>
                  <a:lnTo>
                    <a:pt x="19591" y="13787"/>
                  </a:lnTo>
                  <a:lnTo>
                    <a:pt x="19652" y="13634"/>
                  </a:lnTo>
                  <a:lnTo>
                    <a:pt x="19499" y="13757"/>
                  </a:lnTo>
                  <a:lnTo>
                    <a:pt x="19468" y="13726"/>
                  </a:lnTo>
                  <a:lnTo>
                    <a:pt x="19836" y="13542"/>
                  </a:lnTo>
                  <a:lnTo>
                    <a:pt x="19959" y="13511"/>
                  </a:lnTo>
                  <a:lnTo>
                    <a:pt x="20113" y="13296"/>
                  </a:lnTo>
                  <a:lnTo>
                    <a:pt x="20113" y="13020"/>
                  </a:lnTo>
                  <a:lnTo>
                    <a:pt x="20420" y="12713"/>
                  </a:lnTo>
                  <a:lnTo>
                    <a:pt x="20389" y="12651"/>
                  </a:lnTo>
                  <a:lnTo>
                    <a:pt x="20420" y="12129"/>
                  </a:lnTo>
                  <a:lnTo>
                    <a:pt x="20727" y="11792"/>
                  </a:lnTo>
                  <a:lnTo>
                    <a:pt x="20604" y="11792"/>
                  </a:lnTo>
                  <a:lnTo>
                    <a:pt x="20604" y="11669"/>
                  </a:lnTo>
                  <a:lnTo>
                    <a:pt x="21126" y="11546"/>
                  </a:lnTo>
                  <a:lnTo>
                    <a:pt x="21832" y="11546"/>
                  </a:lnTo>
                  <a:lnTo>
                    <a:pt x="21955" y="11362"/>
                  </a:lnTo>
                  <a:lnTo>
                    <a:pt x="22170" y="11331"/>
                  </a:lnTo>
                  <a:lnTo>
                    <a:pt x="22231" y="11423"/>
                  </a:lnTo>
                  <a:lnTo>
                    <a:pt x="22446" y="11331"/>
                  </a:lnTo>
                  <a:lnTo>
                    <a:pt x="22446" y="11239"/>
                  </a:lnTo>
                  <a:lnTo>
                    <a:pt x="22753" y="11239"/>
                  </a:lnTo>
                  <a:lnTo>
                    <a:pt x="23153" y="11331"/>
                  </a:lnTo>
                  <a:lnTo>
                    <a:pt x="23245" y="11300"/>
                  </a:lnTo>
                  <a:lnTo>
                    <a:pt x="23214" y="11208"/>
                  </a:lnTo>
                  <a:lnTo>
                    <a:pt x="23368" y="11208"/>
                  </a:lnTo>
                  <a:lnTo>
                    <a:pt x="23613" y="11515"/>
                  </a:lnTo>
                  <a:lnTo>
                    <a:pt x="23613" y="11669"/>
                  </a:lnTo>
                  <a:lnTo>
                    <a:pt x="23460" y="11884"/>
                  </a:lnTo>
                  <a:lnTo>
                    <a:pt x="23275" y="12191"/>
                  </a:lnTo>
                  <a:lnTo>
                    <a:pt x="22938" y="12528"/>
                  </a:lnTo>
                  <a:lnTo>
                    <a:pt x="22846" y="12651"/>
                  </a:lnTo>
                  <a:lnTo>
                    <a:pt x="22846" y="12866"/>
                  </a:lnTo>
                  <a:lnTo>
                    <a:pt x="22692" y="12958"/>
                  </a:lnTo>
                  <a:lnTo>
                    <a:pt x="22631" y="13020"/>
                  </a:lnTo>
                  <a:lnTo>
                    <a:pt x="22753" y="13112"/>
                  </a:lnTo>
                  <a:lnTo>
                    <a:pt x="22876" y="13112"/>
                  </a:lnTo>
                  <a:lnTo>
                    <a:pt x="22846" y="13235"/>
                  </a:lnTo>
                  <a:lnTo>
                    <a:pt x="22661" y="13419"/>
                  </a:lnTo>
                  <a:lnTo>
                    <a:pt x="22661" y="13511"/>
                  </a:lnTo>
                  <a:lnTo>
                    <a:pt x="22723" y="13542"/>
                  </a:lnTo>
                  <a:lnTo>
                    <a:pt x="22815" y="13450"/>
                  </a:lnTo>
                  <a:lnTo>
                    <a:pt x="22907" y="13450"/>
                  </a:lnTo>
                  <a:lnTo>
                    <a:pt x="22815" y="13572"/>
                  </a:lnTo>
                  <a:lnTo>
                    <a:pt x="22692" y="14094"/>
                  </a:lnTo>
                  <a:lnTo>
                    <a:pt x="22539" y="14371"/>
                  </a:lnTo>
                  <a:lnTo>
                    <a:pt x="22508" y="14402"/>
                  </a:lnTo>
                  <a:lnTo>
                    <a:pt x="22416" y="14248"/>
                  </a:lnTo>
                  <a:lnTo>
                    <a:pt x="22231" y="14156"/>
                  </a:lnTo>
                  <a:lnTo>
                    <a:pt x="22231" y="14094"/>
                  </a:lnTo>
                  <a:lnTo>
                    <a:pt x="22324" y="14002"/>
                  </a:lnTo>
                  <a:lnTo>
                    <a:pt x="22324" y="13849"/>
                  </a:lnTo>
                  <a:lnTo>
                    <a:pt x="22231" y="13880"/>
                  </a:lnTo>
                  <a:lnTo>
                    <a:pt x="22047" y="14094"/>
                  </a:lnTo>
                  <a:lnTo>
                    <a:pt x="21924" y="14217"/>
                  </a:lnTo>
                  <a:lnTo>
                    <a:pt x="21863" y="14217"/>
                  </a:lnTo>
                  <a:lnTo>
                    <a:pt x="21771" y="14248"/>
                  </a:lnTo>
                  <a:lnTo>
                    <a:pt x="21740" y="14309"/>
                  </a:lnTo>
                  <a:lnTo>
                    <a:pt x="21679" y="14432"/>
                  </a:lnTo>
                  <a:lnTo>
                    <a:pt x="21587" y="14586"/>
                  </a:lnTo>
                  <a:lnTo>
                    <a:pt x="21587" y="14616"/>
                  </a:lnTo>
                  <a:lnTo>
                    <a:pt x="21525" y="14616"/>
                  </a:lnTo>
                  <a:lnTo>
                    <a:pt x="21495" y="14647"/>
                  </a:lnTo>
                  <a:lnTo>
                    <a:pt x="21464" y="14647"/>
                  </a:lnTo>
                  <a:lnTo>
                    <a:pt x="21464" y="14555"/>
                  </a:lnTo>
                  <a:lnTo>
                    <a:pt x="21341" y="14555"/>
                  </a:lnTo>
                  <a:lnTo>
                    <a:pt x="21249" y="14616"/>
                  </a:lnTo>
                  <a:lnTo>
                    <a:pt x="21249" y="14739"/>
                  </a:lnTo>
                  <a:lnTo>
                    <a:pt x="19806" y="14739"/>
                  </a:lnTo>
                  <a:lnTo>
                    <a:pt x="19775" y="15169"/>
                  </a:lnTo>
                  <a:lnTo>
                    <a:pt x="19437" y="15200"/>
                  </a:lnTo>
                  <a:lnTo>
                    <a:pt x="19560" y="15292"/>
                  </a:lnTo>
                  <a:lnTo>
                    <a:pt x="19591" y="15384"/>
                  </a:lnTo>
                  <a:lnTo>
                    <a:pt x="19744" y="15538"/>
                  </a:lnTo>
                  <a:lnTo>
                    <a:pt x="19867" y="15630"/>
                  </a:lnTo>
                  <a:lnTo>
                    <a:pt x="19959" y="15630"/>
                  </a:lnTo>
                  <a:lnTo>
                    <a:pt x="20021" y="15753"/>
                  </a:lnTo>
                  <a:lnTo>
                    <a:pt x="20051" y="15845"/>
                  </a:lnTo>
                  <a:lnTo>
                    <a:pt x="20082" y="15906"/>
                  </a:lnTo>
                  <a:lnTo>
                    <a:pt x="20236" y="15906"/>
                  </a:lnTo>
                  <a:lnTo>
                    <a:pt x="20328" y="15968"/>
                  </a:lnTo>
                  <a:lnTo>
                    <a:pt x="20328" y="16090"/>
                  </a:lnTo>
                  <a:lnTo>
                    <a:pt x="20236" y="16182"/>
                  </a:lnTo>
                  <a:lnTo>
                    <a:pt x="19192" y="16182"/>
                  </a:lnTo>
                  <a:lnTo>
                    <a:pt x="18700" y="16950"/>
                  </a:lnTo>
                  <a:lnTo>
                    <a:pt x="18700" y="17073"/>
                  </a:lnTo>
                  <a:lnTo>
                    <a:pt x="18700" y="17104"/>
                  </a:lnTo>
                  <a:lnTo>
                    <a:pt x="18700" y="17196"/>
                  </a:lnTo>
                  <a:lnTo>
                    <a:pt x="18731" y="17257"/>
                  </a:lnTo>
                  <a:lnTo>
                    <a:pt x="18731" y="17288"/>
                  </a:lnTo>
                  <a:lnTo>
                    <a:pt x="18731" y="17349"/>
                  </a:lnTo>
                  <a:lnTo>
                    <a:pt x="18670" y="17411"/>
                  </a:lnTo>
                  <a:lnTo>
                    <a:pt x="18639" y="17503"/>
                  </a:lnTo>
                  <a:lnTo>
                    <a:pt x="18608" y="17534"/>
                  </a:lnTo>
                  <a:lnTo>
                    <a:pt x="18485" y="17380"/>
                  </a:lnTo>
                  <a:lnTo>
                    <a:pt x="18240" y="17196"/>
                  </a:lnTo>
                  <a:lnTo>
                    <a:pt x="18240" y="17104"/>
                  </a:lnTo>
                  <a:lnTo>
                    <a:pt x="18055" y="17042"/>
                  </a:lnTo>
                  <a:lnTo>
                    <a:pt x="17472" y="16582"/>
                  </a:lnTo>
                  <a:lnTo>
                    <a:pt x="17411" y="16459"/>
                  </a:lnTo>
                  <a:lnTo>
                    <a:pt x="17411" y="16397"/>
                  </a:lnTo>
                  <a:lnTo>
                    <a:pt x="17257" y="16213"/>
                  </a:lnTo>
                  <a:lnTo>
                    <a:pt x="17104" y="16090"/>
                  </a:lnTo>
                  <a:lnTo>
                    <a:pt x="16950" y="16060"/>
                  </a:lnTo>
                  <a:lnTo>
                    <a:pt x="16919" y="16029"/>
                  </a:lnTo>
                  <a:lnTo>
                    <a:pt x="16858" y="16029"/>
                  </a:lnTo>
                  <a:lnTo>
                    <a:pt x="16858" y="16090"/>
                  </a:lnTo>
                  <a:lnTo>
                    <a:pt x="17134" y="16213"/>
                  </a:lnTo>
                  <a:lnTo>
                    <a:pt x="17319" y="16397"/>
                  </a:lnTo>
                  <a:lnTo>
                    <a:pt x="17319" y="16459"/>
                  </a:lnTo>
                  <a:lnTo>
                    <a:pt x="17226" y="16336"/>
                  </a:lnTo>
                  <a:lnTo>
                    <a:pt x="16950" y="16182"/>
                  </a:lnTo>
                  <a:lnTo>
                    <a:pt x="16827" y="16121"/>
                  </a:lnTo>
                  <a:lnTo>
                    <a:pt x="16704" y="16121"/>
                  </a:lnTo>
                  <a:lnTo>
                    <a:pt x="16643" y="16090"/>
                  </a:lnTo>
                  <a:lnTo>
                    <a:pt x="16674" y="16060"/>
                  </a:lnTo>
                  <a:lnTo>
                    <a:pt x="16766" y="16060"/>
                  </a:lnTo>
                  <a:lnTo>
                    <a:pt x="16766" y="15998"/>
                  </a:lnTo>
                  <a:lnTo>
                    <a:pt x="16643" y="15998"/>
                  </a:lnTo>
                  <a:lnTo>
                    <a:pt x="16551" y="16060"/>
                  </a:lnTo>
                  <a:lnTo>
                    <a:pt x="16551" y="15968"/>
                  </a:lnTo>
                  <a:lnTo>
                    <a:pt x="16489" y="15937"/>
                  </a:lnTo>
                  <a:lnTo>
                    <a:pt x="16305" y="16029"/>
                  </a:lnTo>
                  <a:lnTo>
                    <a:pt x="16305" y="16121"/>
                  </a:lnTo>
                  <a:lnTo>
                    <a:pt x="16459" y="16121"/>
                  </a:lnTo>
                  <a:lnTo>
                    <a:pt x="16612" y="16121"/>
                  </a:lnTo>
                  <a:lnTo>
                    <a:pt x="16612" y="16182"/>
                  </a:lnTo>
                  <a:lnTo>
                    <a:pt x="16551" y="16182"/>
                  </a:lnTo>
                  <a:lnTo>
                    <a:pt x="16336" y="16182"/>
                  </a:lnTo>
                  <a:lnTo>
                    <a:pt x="16152" y="16213"/>
                  </a:lnTo>
                  <a:lnTo>
                    <a:pt x="15937" y="16367"/>
                  </a:lnTo>
                  <a:lnTo>
                    <a:pt x="15753" y="16367"/>
                  </a:lnTo>
                  <a:lnTo>
                    <a:pt x="15323" y="16551"/>
                  </a:lnTo>
                  <a:lnTo>
                    <a:pt x="15169" y="16551"/>
                  </a:lnTo>
                  <a:lnTo>
                    <a:pt x="14770" y="16397"/>
                  </a:lnTo>
                  <a:lnTo>
                    <a:pt x="14555" y="16275"/>
                  </a:lnTo>
                  <a:lnTo>
                    <a:pt x="14248" y="16275"/>
                  </a:lnTo>
                  <a:lnTo>
                    <a:pt x="13941" y="16152"/>
                  </a:lnTo>
                  <a:lnTo>
                    <a:pt x="13787" y="16090"/>
                  </a:lnTo>
                  <a:lnTo>
                    <a:pt x="13726" y="16090"/>
                  </a:lnTo>
                  <a:lnTo>
                    <a:pt x="13572" y="16090"/>
                  </a:lnTo>
                  <a:lnTo>
                    <a:pt x="13357" y="15998"/>
                  </a:lnTo>
                  <a:lnTo>
                    <a:pt x="13235" y="15814"/>
                  </a:lnTo>
                  <a:lnTo>
                    <a:pt x="13204" y="15783"/>
                  </a:lnTo>
                  <a:lnTo>
                    <a:pt x="13081" y="15814"/>
                  </a:lnTo>
                  <a:lnTo>
                    <a:pt x="12866" y="15722"/>
                  </a:lnTo>
                  <a:lnTo>
                    <a:pt x="12620" y="15722"/>
                  </a:lnTo>
                  <a:lnTo>
                    <a:pt x="12528" y="15568"/>
                  </a:lnTo>
                  <a:lnTo>
                    <a:pt x="12344" y="15446"/>
                  </a:lnTo>
                  <a:lnTo>
                    <a:pt x="11914" y="15384"/>
                  </a:lnTo>
                  <a:lnTo>
                    <a:pt x="11576" y="15261"/>
                  </a:lnTo>
                  <a:lnTo>
                    <a:pt x="11331" y="15016"/>
                  </a:lnTo>
                  <a:lnTo>
                    <a:pt x="11239" y="15016"/>
                  </a:lnTo>
                  <a:lnTo>
                    <a:pt x="10840" y="14616"/>
                  </a:lnTo>
                  <a:lnTo>
                    <a:pt x="10778" y="14524"/>
                  </a:lnTo>
                  <a:lnTo>
                    <a:pt x="10686" y="14524"/>
                  </a:lnTo>
                  <a:lnTo>
                    <a:pt x="10625" y="14586"/>
                  </a:lnTo>
                  <a:lnTo>
                    <a:pt x="10502" y="14586"/>
                  </a:lnTo>
                  <a:lnTo>
                    <a:pt x="10195" y="14463"/>
                  </a:lnTo>
                  <a:lnTo>
                    <a:pt x="10072" y="14463"/>
                  </a:lnTo>
                  <a:lnTo>
                    <a:pt x="9918" y="14402"/>
                  </a:lnTo>
                  <a:lnTo>
                    <a:pt x="9857" y="14432"/>
                  </a:lnTo>
                  <a:lnTo>
                    <a:pt x="9673" y="14371"/>
                  </a:lnTo>
                  <a:lnTo>
                    <a:pt x="9550" y="14187"/>
                  </a:lnTo>
                  <a:lnTo>
                    <a:pt x="9427" y="13941"/>
                  </a:lnTo>
                  <a:lnTo>
                    <a:pt x="9212" y="13757"/>
                  </a:lnTo>
                  <a:lnTo>
                    <a:pt x="8997" y="13665"/>
                  </a:lnTo>
                  <a:lnTo>
                    <a:pt x="8997" y="13603"/>
                  </a:lnTo>
                  <a:lnTo>
                    <a:pt x="9089" y="13511"/>
                  </a:lnTo>
                  <a:lnTo>
                    <a:pt x="8997" y="13480"/>
                  </a:lnTo>
                  <a:lnTo>
                    <a:pt x="8813" y="13511"/>
                  </a:lnTo>
                  <a:lnTo>
                    <a:pt x="8537" y="13450"/>
                  </a:lnTo>
                  <a:lnTo>
                    <a:pt x="8506" y="13358"/>
                  </a:lnTo>
                  <a:lnTo>
                    <a:pt x="8383" y="13358"/>
                  </a:lnTo>
                  <a:lnTo>
                    <a:pt x="8291" y="13296"/>
                  </a:lnTo>
                  <a:lnTo>
                    <a:pt x="8230" y="13081"/>
                  </a:lnTo>
                  <a:lnTo>
                    <a:pt x="8076" y="12897"/>
                  </a:lnTo>
                  <a:lnTo>
                    <a:pt x="8076" y="12774"/>
                  </a:lnTo>
                  <a:lnTo>
                    <a:pt x="7984" y="12651"/>
                  </a:lnTo>
                  <a:lnTo>
                    <a:pt x="7861" y="12375"/>
                  </a:lnTo>
                  <a:lnTo>
                    <a:pt x="7861" y="12252"/>
                  </a:lnTo>
                  <a:lnTo>
                    <a:pt x="7953" y="12191"/>
                  </a:lnTo>
                  <a:lnTo>
                    <a:pt x="8168" y="12191"/>
                  </a:lnTo>
                  <a:lnTo>
                    <a:pt x="8230" y="12129"/>
                  </a:lnTo>
                  <a:lnTo>
                    <a:pt x="8137" y="12037"/>
                  </a:lnTo>
                  <a:lnTo>
                    <a:pt x="8045" y="12037"/>
                  </a:lnTo>
                  <a:lnTo>
                    <a:pt x="8076" y="11914"/>
                  </a:lnTo>
                  <a:lnTo>
                    <a:pt x="8260" y="11761"/>
                  </a:lnTo>
                  <a:lnTo>
                    <a:pt x="8352" y="11607"/>
                  </a:lnTo>
                  <a:lnTo>
                    <a:pt x="8352" y="11423"/>
                  </a:lnTo>
                  <a:lnTo>
                    <a:pt x="8168" y="10962"/>
                  </a:lnTo>
                  <a:lnTo>
                    <a:pt x="8076" y="10748"/>
                  </a:lnTo>
                  <a:lnTo>
                    <a:pt x="8015" y="10625"/>
                  </a:lnTo>
                  <a:lnTo>
                    <a:pt x="8076" y="10471"/>
                  </a:lnTo>
                  <a:lnTo>
                    <a:pt x="8045" y="10318"/>
                  </a:lnTo>
                  <a:lnTo>
                    <a:pt x="7738" y="9918"/>
                  </a:lnTo>
                  <a:lnTo>
                    <a:pt x="7738" y="9765"/>
                  </a:lnTo>
                  <a:lnTo>
                    <a:pt x="7493" y="9489"/>
                  </a:lnTo>
                  <a:lnTo>
                    <a:pt x="7308" y="9151"/>
                  </a:lnTo>
                  <a:lnTo>
                    <a:pt x="7032" y="8813"/>
                  </a:lnTo>
                  <a:lnTo>
                    <a:pt x="6817" y="8629"/>
                  </a:lnTo>
                  <a:lnTo>
                    <a:pt x="6756" y="8567"/>
                  </a:lnTo>
                  <a:lnTo>
                    <a:pt x="6756" y="8475"/>
                  </a:lnTo>
                  <a:lnTo>
                    <a:pt x="6510" y="8352"/>
                  </a:lnTo>
                  <a:lnTo>
                    <a:pt x="6356" y="8291"/>
                  </a:lnTo>
                  <a:lnTo>
                    <a:pt x="6356" y="8230"/>
                  </a:lnTo>
                  <a:lnTo>
                    <a:pt x="6479" y="8199"/>
                  </a:lnTo>
                  <a:lnTo>
                    <a:pt x="6479" y="8045"/>
                  </a:lnTo>
                  <a:lnTo>
                    <a:pt x="6418" y="7923"/>
                  </a:lnTo>
                  <a:lnTo>
                    <a:pt x="6356" y="7769"/>
                  </a:lnTo>
                  <a:lnTo>
                    <a:pt x="6326" y="7677"/>
                  </a:lnTo>
                  <a:lnTo>
                    <a:pt x="6203" y="7677"/>
                  </a:lnTo>
                  <a:lnTo>
                    <a:pt x="6019" y="7646"/>
                  </a:lnTo>
                  <a:lnTo>
                    <a:pt x="5712" y="7370"/>
                  </a:lnTo>
                  <a:lnTo>
                    <a:pt x="5589" y="7308"/>
                  </a:lnTo>
                  <a:lnTo>
                    <a:pt x="5466" y="7308"/>
                  </a:lnTo>
                  <a:lnTo>
                    <a:pt x="5312" y="7186"/>
                  </a:lnTo>
                  <a:lnTo>
                    <a:pt x="5282" y="7032"/>
                  </a:lnTo>
                  <a:lnTo>
                    <a:pt x="5374" y="6786"/>
                  </a:lnTo>
                  <a:lnTo>
                    <a:pt x="5527" y="6633"/>
                  </a:lnTo>
                  <a:lnTo>
                    <a:pt x="5620" y="6602"/>
                  </a:lnTo>
                  <a:lnTo>
                    <a:pt x="5712" y="6694"/>
                  </a:lnTo>
                  <a:lnTo>
                    <a:pt x="5773" y="6633"/>
                  </a:lnTo>
                  <a:lnTo>
                    <a:pt x="5742" y="6510"/>
                  </a:lnTo>
                  <a:lnTo>
                    <a:pt x="5712" y="6449"/>
                  </a:lnTo>
                  <a:lnTo>
                    <a:pt x="5650" y="6510"/>
                  </a:lnTo>
                  <a:lnTo>
                    <a:pt x="5558" y="6449"/>
                  </a:lnTo>
                  <a:lnTo>
                    <a:pt x="5527" y="6326"/>
                  </a:lnTo>
                  <a:lnTo>
                    <a:pt x="5374" y="6142"/>
                  </a:lnTo>
                  <a:lnTo>
                    <a:pt x="5251" y="6142"/>
                  </a:lnTo>
                  <a:lnTo>
                    <a:pt x="5098" y="6111"/>
                  </a:lnTo>
                  <a:lnTo>
                    <a:pt x="5036" y="5988"/>
                  </a:lnTo>
                  <a:lnTo>
                    <a:pt x="5067" y="5835"/>
                  </a:lnTo>
                  <a:lnTo>
                    <a:pt x="4975" y="5804"/>
                  </a:lnTo>
                  <a:lnTo>
                    <a:pt x="4852" y="5804"/>
                  </a:lnTo>
                  <a:lnTo>
                    <a:pt x="4576" y="5528"/>
                  </a:lnTo>
                  <a:lnTo>
                    <a:pt x="4545" y="5313"/>
                  </a:lnTo>
                  <a:lnTo>
                    <a:pt x="4606" y="5220"/>
                  </a:lnTo>
                  <a:lnTo>
                    <a:pt x="4606" y="5006"/>
                  </a:lnTo>
                  <a:lnTo>
                    <a:pt x="4514" y="4944"/>
                  </a:lnTo>
                  <a:lnTo>
                    <a:pt x="4422" y="5006"/>
                  </a:lnTo>
                  <a:lnTo>
                    <a:pt x="4361" y="4944"/>
                  </a:lnTo>
                  <a:lnTo>
                    <a:pt x="4238" y="4944"/>
                  </a:lnTo>
                  <a:lnTo>
                    <a:pt x="4207" y="4883"/>
                  </a:lnTo>
                  <a:lnTo>
                    <a:pt x="4115" y="4791"/>
                  </a:lnTo>
                  <a:lnTo>
                    <a:pt x="4054" y="4637"/>
                  </a:lnTo>
                  <a:lnTo>
                    <a:pt x="3961" y="4453"/>
                  </a:lnTo>
                  <a:lnTo>
                    <a:pt x="3869" y="4422"/>
                  </a:lnTo>
                  <a:lnTo>
                    <a:pt x="3808" y="4330"/>
                  </a:lnTo>
                  <a:lnTo>
                    <a:pt x="3777" y="4146"/>
                  </a:lnTo>
                  <a:lnTo>
                    <a:pt x="3716" y="4023"/>
                  </a:lnTo>
                  <a:lnTo>
                    <a:pt x="3624" y="3962"/>
                  </a:lnTo>
                  <a:lnTo>
                    <a:pt x="3532" y="3716"/>
                  </a:lnTo>
                  <a:lnTo>
                    <a:pt x="3470" y="3624"/>
                  </a:lnTo>
                  <a:lnTo>
                    <a:pt x="3409" y="3624"/>
                  </a:lnTo>
                  <a:lnTo>
                    <a:pt x="3347" y="3501"/>
                  </a:lnTo>
                  <a:lnTo>
                    <a:pt x="3409" y="3409"/>
                  </a:lnTo>
                  <a:lnTo>
                    <a:pt x="3409" y="3347"/>
                  </a:lnTo>
                  <a:lnTo>
                    <a:pt x="3194" y="3040"/>
                  </a:lnTo>
                  <a:lnTo>
                    <a:pt x="3132" y="2918"/>
                  </a:lnTo>
                  <a:lnTo>
                    <a:pt x="3194" y="2795"/>
                  </a:lnTo>
                  <a:lnTo>
                    <a:pt x="3163" y="2610"/>
                  </a:lnTo>
                  <a:lnTo>
                    <a:pt x="3102" y="2488"/>
                  </a:lnTo>
                  <a:lnTo>
                    <a:pt x="3040" y="2181"/>
                  </a:lnTo>
                  <a:lnTo>
                    <a:pt x="2948" y="1996"/>
                  </a:lnTo>
                  <a:lnTo>
                    <a:pt x="2948" y="1843"/>
                  </a:lnTo>
                  <a:lnTo>
                    <a:pt x="3071" y="1720"/>
                  </a:lnTo>
                  <a:lnTo>
                    <a:pt x="3071" y="1628"/>
                  </a:lnTo>
                  <a:lnTo>
                    <a:pt x="2887" y="1536"/>
                  </a:lnTo>
                  <a:lnTo>
                    <a:pt x="2733" y="1536"/>
                  </a:lnTo>
                  <a:lnTo>
                    <a:pt x="2702" y="1444"/>
                  </a:lnTo>
                  <a:lnTo>
                    <a:pt x="2549" y="1321"/>
                  </a:lnTo>
                  <a:lnTo>
                    <a:pt x="2488" y="1382"/>
                  </a:lnTo>
                  <a:lnTo>
                    <a:pt x="2334" y="1413"/>
                  </a:lnTo>
                  <a:lnTo>
                    <a:pt x="2242" y="1321"/>
                  </a:lnTo>
                  <a:lnTo>
                    <a:pt x="2088" y="1075"/>
                  </a:lnTo>
                  <a:lnTo>
                    <a:pt x="1873" y="983"/>
                  </a:lnTo>
                  <a:lnTo>
                    <a:pt x="1781" y="799"/>
                  </a:lnTo>
                  <a:lnTo>
                    <a:pt x="1843" y="983"/>
                  </a:lnTo>
                  <a:lnTo>
                    <a:pt x="1873" y="1137"/>
                  </a:lnTo>
                  <a:lnTo>
                    <a:pt x="1781" y="1413"/>
                  </a:lnTo>
                  <a:lnTo>
                    <a:pt x="1720" y="1597"/>
                  </a:lnTo>
                  <a:lnTo>
                    <a:pt x="1751" y="1966"/>
                  </a:lnTo>
                  <a:lnTo>
                    <a:pt x="1781" y="2549"/>
                  </a:lnTo>
                  <a:lnTo>
                    <a:pt x="1720" y="2672"/>
                  </a:lnTo>
                  <a:lnTo>
                    <a:pt x="1781" y="2764"/>
                  </a:lnTo>
                  <a:lnTo>
                    <a:pt x="1904" y="3010"/>
                  </a:lnTo>
                  <a:lnTo>
                    <a:pt x="1904" y="3163"/>
                  </a:lnTo>
                  <a:lnTo>
                    <a:pt x="1996" y="3163"/>
                  </a:lnTo>
                  <a:lnTo>
                    <a:pt x="2058" y="3286"/>
                  </a:lnTo>
                  <a:lnTo>
                    <a:pt x="2303" y="3440"/>
                  </a:lnTo>
                  <a:lnTo>
                    <a:pt x="2334" y="3654"/>
                  </a:lnTo>
                  <a:lnTo>
                    <a:pt x="2303" y="3777"/>
                  </a:lnTo>
                  <a:lnTo>
                    <a:pt x="2365" y="3931"/>
                  </a:lnTo>
                  <a:lnTo>
                    <a:pt x="2488" y="3992"/>
                  </a:lnTo>
                  <a:lnTo>
                    <a:pt x="2610" y="4084"/>
                  </a:lnTo>
                  <a:lnTo>
                    <a:pt x="2610" y="4269"/>
                  </a:lnTo>
                  <a:lnTo>
                    <a:pt x="2672" y="4361"/>
                  </a:lnTo>
                  <a:lnTo>
                    <a:pt x="2795" y="4361"/>
                  </a:lnTo>
                  <a:lnTo>
                    <a:pt x="2917" y="4576"/>
                  </a:lnTo>
                  <a:lnTo>
                    <a:pt x="2917" y="4760"/>
                  </a:lnTo>
                  <a:lnTo>
                    <a:pt x="2917" y="4975"/>
                  </a:lnTo>
                  <a:lnTo>
                    <a:pt x="3071" y="5098"/>
                  </a:lnTo>
                  <a:lnTo>
                    <a:pt x="3132" y="5128"/>
                  </a:lnTo>
                  <a:lnTo>
                    <a:pt x="3255" y="5343"/>
                  </a:lnTo>
                  <a:lnTo>
                    <a:pt x="3317" y="5681"/>
                  </a:lnTo>
                  <a:lnTo>
                    <a:pt x="3378" y="5681"/>
                  </a:lnTo>
                  <a:lnTo>
                    <a:pt x="3439" y="5773"/>
                  </a:lnTo>
                  <a:lnTo>
                    <a:pt x="3378" y="5896"/>
                  </a:lnTo>
                  <a:lnTo>
                    <a:pt x="3378" y="5988"/>
                  </a:lnTo>
                  <a:lnTo>
                    <a:pt x="3532" y="6203"/>
                  </a:lnTo>
                  <a:lnTo>
                    <a:pt x="3593" y="6172"/>
                  </a:lnTo>
                  <a:lnTo>
                    <a:pt x="3593" y="6019"/>
                  </a:lnTo>
                  <a:lnTo>
                    <a:pt x="3654" y="6019"/>
                  </a:lnTo>
                  <a:lnTo>
                    <a:pt x="3685" y="6111"/>
                  </a:lnTo>
                  <a:lnTo>
                    <a:pt x="3808" y="6295"/>
                  </a:lnTo>
                  <a:lnTo>
                    <a:pt x="3839" y="6602"/>
                  </a:lnTo>
                  <a:lnTo>
                    <a:pt x="3808" y="6725"/>
                  </a:lnTo>
                  <a:lnTo>
                    <a:pt x="3808" y="6909"/>
                  </a:lnTo>
                  <a:lnTo>
                    <a:pt x="3869" y="7001"/>
                  </a:lnTo>
                  <a:lnTo>
                    <a:pt x="3869" y="7155"/>
                  </a:lnTo>
                  <a:lnTo>
                    <a:pt x="3961" y="7278"/>
                  </a:lnTo>
                  <a:lnTo>
                    <a:pt x="3961" y="7370"/>
                  </a:lnTo>
                  <a:lnTo>
                    <a:pt x="4054" y="7462"/>
                  </a:lnTo>
                  <a:lnTo>
                    <a:pt x="4054" y="7585"/>
                  </a:lnTo>
                  <a:lnTo>
                    <a:pt x="3992" y="7677"/>
                  </a:lnTo>
                  <a:lnTo>
                    <a:pt x="4115" y="7861"/>
                  </a:lnTo>
                  <a:lnTo>
                    <a:pt x="4115" y="8045"/>
                  </a:lnTo>
                  <a:lnTo>
                    <a:pt x="4054" y="8199"/>
                  </a:lnTo>
                  <a:lnTo>
                    <a:pt x="4054" y="8291"/>
                  </a:lnTo>
                  <a:lnTo>
                    <a:pt x="4207" y="8475"/>
                  </a:lnTo>
                  <a:lnTo>
                    <a:pt x="4330" y="8567"/>
                  </a:lnTo>
                  <a:lnTo>
                    <a:pt x="4361" y="8660"/>
                  </a:lnTo>
                  <a:lnTo>
                    <a:pt x="4422" y="8629"/>
                  </a:lnTo>
                  <a:lnTo>
                    <a:pt x="4422" y="8537"/>
                  </a:lnTo>
                  <a:lnTo>
                    <a:pt x="4483" y="8506"/>
                  </a:lnTo>
                  <a:lnTo>
                    <a:pt x="4545" y="8537"/>
                  </a:lnTo>
                  <a:lnTo>
                    <a:pt x="4637" y="8629"/>
                  </a:lnTo>
                  <a:lnTo>
                    <a:pt x="4698" y="8752"/>
                  </a:lnTo>
                  <a:lnTo>
                    <a:pt x="4821" y="8813"/>
                  </a:lnTo>
                  <a:lnTo>
                    <a:pt x="4852" y="8967"/>
                  </a:lnTo>
                  <a:lnTo>
                    <a:pt x="4944" y="9059"/>
                  </a:lnTo>
                  <a:lnTo>
                    <a:pt x="4975" y="9212"/>
                  </a:lnTo>
                  <a:lnTo>
                    <a:pt x="5098" y="9274"/>
                  </a:lnTo>
                  <a:lnTo>
                    <a:pt x="5098" y="9489"/>
                  </a:lnTo>
                  <a:lnTo>
                    <a:pt x="4944" y="9704"/>
                  </a:lnTo>
                  <a:lnTo>
                    <a:pt x="4698" y="9826"/>
                  </a:lnTo>
                  <a:lnTo>
                    <a:pt x="4576" y="9796"/>
                  </a:lnTo>
                  <a:lnTo>
                    <a:pt x="4514" y="9611"/>
                  </a:lnTo>
                  <a:lnTo>
                    <a:pt x="4514" y="9489"/>
                  </a:lnTo>
                  <a:lnTo>
                    <a:pt x="4422" y="9427"/>
                  </a:lnTo>
                  <a:lnTo>
                    <a:pt x="4422" y="9182"/>
                  </a:lnTo>
                  <a:lnTo>
                    <a:pt x="4330" y="9089"/>
                  </a:lnTo>
                  <a:lnTo>
                    <a:pt x="4176" y="9089"/>
                  </a:lnTo>
                  <a:lnTo>
                    <a:pt x="4054" y="8936"/>
                  </a:lnTo>
                  <a:lnTo>
                    <a:pt x="3992" y="8813"/>
                  </a:lnTo>
                  <a:lnTo>
                    <a:pt x="3869" y="8782"/>
                  </a:lnTo>
                  <a:lnTo>
                    <a:pt x="3501" y="8383"/>
                  </a:lnTo>
                  <a:lnTo>
                    <a:pt x="3439" y="8230"/>
                  </a:lnTo>
                  <a:lnTo>
                    <a:pt x="3255" y="8199"/>
                  </a:lnTo>
                  <a:lnTo>
                    <a:pt x="3224" y="8076"/>
                  </a:lnTo>
                  <a:lnTo>
                    <a:pt x="3163" y="8107"/>
                  </a:lnTo>
                  <a:lnTo>
                    <a:pt x="2979" y="7953"/>
                  </a:lnTo>
                  <a:lnTo>
                    <a:pt x="2979" y="7830"/>
                  </a:lnTo>
                  <a:lnTo>
                    <a:pt x="3102" y="7585"/>
                  </a:lnTo>
                  <a:lnTo>
                    <a:pt x="3163" y="7339"/>
                  </a:lnTo>
                  <a:lnTo>
                    <a:pt x="3132" y="7001"/>
                  </a:lnTo>
                  <a:lnTo>
                    <a:pt x="3040" y="6664"/>
                  </a:lnTo>
                  <a:lnTo>
                    <a:pt x="2948" y="6541"/>
                  </a:lnTo>
                  <a:lnTo>
                    <a:pt x="2856" y="6572"/>
                  </a:lnTo>
                  <a:lnTo>
                    <a:pt x="2764" y="6510"/>
                  </a:lnTo>
                  <a:lnTo>
                    <a:pt x="2457" y="6234"/>
                  </a:lnTo>
                  <a:lnTo>
                    <a:pt x="2426" y="5988"/>
                  </a:lnTo>
                  <a:lnTo>
                    <a:pt x="2488" y="5835"/>
                  </a:lnTo>
                  <a:lnTo>
                    <a:pt x="2395" y="5835"/>
                  </a:lnTo>
                  <a:lnTo>
                    <a:pt x="2273" y="6019"/>
                  </a:lnTo>
                  <a:lnTo>
                    <a:pt x="2150" y="6019"/>
                  </a:lnTo>
                  <a:lnTo>
                    <a:pt x="2058" y="6050"/>
                  </a:lnTo>
                  <a:lnTo>
                    <a:pt x="1996" y="5927"/>
                  </a:lnTo>
                  <a:lnTo>
                    <a:pt x="2027" y="5865"/>
                  </a:lnTo>
                  <a:lnTo>
                    <a:pt x="1904" y="5835"/>
                  </a:lnTo>
                  <a:lnTo>
                    <a:pt x="1812" y="5835"/>
                  </a:lnTo>
                  <a:lnTo>
                    <a:pt x="1812" y="5742"/>
                  </a:lnTo>
                  <a:lnTo>
                    <a:pt x="1628" y="5681"/>
                  </a:lnTo>
                  <a:lnTo>
                    <a:pt x="1474" y="5620"/>
                  </a:lnTo>
                  <a:lnTo>
                    <a:pt x="1382" y="5466"/>
                  </a:lnTo>
                  <a:lnTo>
                    <a:pt x="1382" y="5313"/>
                  </a:lnTo>
                  <a:lnTo>
                    <a:pt x="1229" y="5251"/>
                  </a:lnTo>
                  <a:lnTo>
                    <a:pt x="1075" y="5036"/>
                  </a:lnTo>
                  <a:lnTo>
                    <a:pt x="1106" y="4975"/>
                  </a:lnTo>
                  <a:lnTo>
                    <a:pt x="1321" y="4975"/>
                  </a:lnTo>
                  <a:lnTo>
                    <a:pt x="1444" y="5036"/>
                  </a:lnTo>
                  <a:lnTo>
                    <a:pt x="1658" y="5067"/>
                  </a:lnTo>
                  <a:lnTo>
                    <a:pt x="1781" y="5128"/>
                  </a:lnTo>
                  <a:lnTo>
                    <a:pt x="1812" y="5036"/>
                  </a:lnTo>
                  <a:lnTo>
                    <a:pt x="1843" y="4944"/>
                  </a:lnTo>
                  <a:lnTo>
                    <a:pt x="1720" y="4913"/>
                  </a:lnTo>
                  <a:lnTo>
                    <a:pt x="1720" y="4883"/>
                  </a:lnTo>
                  <a:lnTo>
                    <a:pt x="1812" y="4791"/>
                  </a:lnTo>
                  <a:lnTo>
                    <a:pt x="1904" y="4821"/>
                  </a:lnTo>
                  <a:lnTo>
                    <a:pt x="1935" y="4698"/>
                  </a:lnTo>
                  <a:lnTo>
                    <a:pt x="1873" y="4606"/>
                  </a:lnTo>
                  <a:lnTo>
                    <a:pt x="1873" y="4514"/>
                  </a:lnTo>
                  <a:lnTo>
                    <a:pt x="1966" y="4391"/>
                  </a:lnTo>
                  <a:lnTo>
                    <a:pt x="1873" y="4207"/>
                  </a:lnTo>
                  <a:lnTo>
                    <a:pt x="1781" y="4176"/>
                  </a:lnTo>
                  <a:lnTo>
                    <a:pt x="1720" y="3931"/>
                  </a:lnTo>
                  <a:lnTo>
                    <a:pt x="1505" y="3747"/>
                  </a:lnTo>
                  <a:lnTo>
                    <a:pt x="1474" y="3593"/>
                  </a:lnTo>
                  <a:lnTo>
                    <a:pt x="1351" y="3440"/>
                  </a:lnTo>
                  <a:lnTo>
                    <a:pt x="1106" y="3194"/>
                  </a:lnTo>
                  <a:lnTo>
                    <a:pt x="1014" y="3194"/>
                  </a:lnTo>
                  <a:lnTo>
                    <a:pt x="891" y="3071"/>
                  </a:lnTo>
                  <a:lnTo>
                    <a:pt x="799" y="2825"/>
                  </a:lnTo>
                  <a:lnTo>
                    <a:pt x="799" y="2549"/>
                  </a:lnTo>
                  <a:lnTo>
                    <a:pt x="737" y="2457"/>
                  </a:lnTo>
                  <a:lnTo>
                    <a:pt x="645" y="2365"/>
                  </a:lnTo>
                  <a:lnTo>
                    <a:pt x="645" y="2211"/>
                  </a:lnTo>
                  <a:lnTo>
                    <a:pt x="707" y="2119"/>
                  </a:lnTo>
                  <a:lnTo>
                    <a:pt x="676" y="1966"/>
                  </a:lnTo>
                  <a:lnTo>
                    <a:pt x="522" y="1812"/>
                  </a:lnTo>
                  <a:lnTo>
                    <a:pt x="461" y="1720"/>
                  </a:lnTo>
                  <a:lnTo>
                    <a:pt x="522" y="1659"/>
                  </a:lnTo>
                  <a:lnTo>
                    <a:pt x="522" y="1566"/>
                  </a:lnTo>
                  <a:lnTo>
                    <a:pt x="307" y="1290"/>
                  </a:lnTo>
                  <a:lnTo>
                    <a:pt x="246" y="1137"/>
                  </a:lnTo>
                  <a:lnTo>
                    <a:pt x="277" y="1014"/>
                  </a:lnTo>
                  <a:lnTo>
                    <a:pt x="338" y="983"/>
                  </a:lnTo>
                  <a:lnTo>
                    <a:pt x="246" y="860"/>
                  </a:lnTo>
                  <a:lnTo>
                    <a:pt x="154" y="676"/>
                  </a:lnTo>
                  <a:lnTo>
                    <a:pt x="31" y="246"/>
                  </a:lnTo>
                  <a:lnTo>
                    <a:pt x="31" y="62"/>
                  </a:lnTo>
                  <a:close/>
                  <a:moveTo>
                    <a:pt x="4268" y="7953"/>
                  </a:moveTo>
                  <a:lnTo>
                    <a:pt x="4361" y="7923"/>
                  </a:lnTo>
                  <a:lnTo>
                    <a:pt x="4330" y="7800"/>
                  </a:lnTo>
                  <a:lnTo>
                    <a:pt x="4238" y="7677"/>
                  </a:lnTo>
                  <a:lnTo>
                    <a:pt x="4176" y="7738"/>
                  </a:lnTo>
                  <a:lnTo>
                    <a:pt x="4238" y="7800"/>
                  </a:lnTo>
                  <a:close/>
                  <a:moveTo>
                    <a:pt x="4422" y="8352"/>
                  </a:moveTo>
                  <a:lnTo>
                    <a:pt x="4422" y="8445"/>
                  </a:lnTo>
                  <a:lnTo>
                    <a:pt x="4483" y="8445"/>
                  </a:lnTo>
                  <a:lnTo>
                    <a:pt x="4514" y="8352"/>
                  </a:lnTo>
                  <a:lnTo>
                    <a:pt x="4422" y="8352"/>
                  </a:lnTo>
                  <a:close/>
                  <a:moveTo>
                    <a:pt x="14985" y="8107"/>
                  </a:moveTo>
                  <a:lnTo>
                    <a:pt x="15046" y="8076"/>
                  </a:lnTo>
                  <a:lnTo>
                    <a:pt x="15077" y="7984"/>
                  </a:lnTo>
                  <a:lnTo>
                    <a:pt x="15016" y="7984"/>
                  </a:lnTo>
                  <a:lnTo>
                    <a:pt x="14985" y="8107"/>
                  </a:lnTo>
                  <a:close/>
                  <a:moveTo>
                    <a:pt x="14954" y="8322"/>
                  </a:moveTo>
                  <a:lnTo>
                    <a:pt x="14985" y="8322"/>
                  </a:lnTo>
                  <a:lnTo>
                    <a:pt x="15016" y="8199"/>
                  </a:lnTo>
                  <a:lnTo>
                    <a:pt x="14985" y="8199"/>
                  </a:lnTo>
                  <a:close/>
                  <a:moveTo>
                    <a:pt x="14862" y="8660"/>
                  </a:moveTo>
                  <a:lnTo>
                    <a:pt x="14923" y="8537"/>
                  </a:lnTo>
                  <a:lnTo>
                    <a:pt x="14923" y="8414"/>
                  </a:lnTo>
                  <a:close/>
                </a:path>
              </a:pathLst>
            </a:custGeom>
            <a:solidFill>
              <a:schemeClr val="accent3"/>
            </a:solidFill>
            <a:ln>
              <a:noFill/>
            </a:ln>
          </p:spPr>
        </p:sp>
      </p:grpSp>
      <p:sp>
        <p:nvSpPr>
          <p:cNvPr id="1731" name="Google Shape;1731;p81"/>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p:cSld name="TITLE_AND_BODY_1_2_1_1_1_2_1_1_2_2_1_1_1_3_1_1_1_1">
    <p:bg>
      <p:bgPr>
        <a:solidFill>
          <a:schemeClr val="lt1"/>
        </a:solidFill>
      </p:bgPr>
    </p:bg>
    <p:spTree>
      <p:nvGrpSpPr>
        <p:cNvPr id="1732" name="Shape 1732"/>
        <p:cNvGrpSpPr/>
        <p:nvPr/>
      </p:nvGrpSpPr>
      <p:grpSpPr>
        <a:xfrm>
          <a:off x="0" y="0"/>
          <a:ext cx="0" cy="0"/>
          <a:chOff x="0" y="0"/>
          <a:chExt cx="0" cy="0"/>
        </a:xfrm>
      </p:grpSpPr>
      <p:sp>
        <p:nvSpPr>
          <p:cNvPr id="1733" name="Google Shape;1733;p82"/>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734" name="Google Shape;1734;p82"/>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735" name="Google Shape;1735;p82"/>
          <p:cNvGrpSpPr/>
          <p:nvPr/>
        </p:nvGrpSpPr>
        <p:grpSpPr>
          <a:xfrm>
            <a:off x="5282964" y="353940"/>
            <a:ext cx="2806857" cy="4446495"/>
            <a:chOff x="5324040" y="943920"/>
            <a:chExt cx="2187729" cy="3465702"/>
          </a:xfrm>
        </p:grpSpPr>
        <p:sp>
          <p:nvSpPr>
            <p:cNvPr id="1736" name="Google Shape;1736;p82"/>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rgbClr val="DEE1E6"/>
            </a:solidFill>
            <a:ln>
              <a:noFill/>
            </a:ln>
          </p:spPr>
        </p:sp>
        <p:sp>
          <p:nvSpPr>
            <p:cNvPr id="1737" name="Google Shape;1737;p82"/>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rgbClr val="DEE1E6"/>
            </a:solidFill>
            <a:ln>
              <a:noFill/>
            </a:ln>
          </p:spPr>
        </p:sp>
        <p:sp>
          <p:nvSpPr>
            <p:cNvPr id="1738" name="Google Shape;1738;p82"/>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rgbClr val="DEE1E6"/>
            </a:solidFill>
            <a:ln>
              <a:noFill/>
            </a:ln>
          </p:spPr>
        </p:sp>
        <p:sp>
          <p:nvSpPr>
            <p:cNvPr id="1739" name="Google Shape;1739;p82"/>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rgbClr val="DEE1E6"/>
            </a:solidFill>
            <a:ln>
              <a:noFill/>
            </a:ln>
          </p:spPr>
        </p:sp>
        <p:sp>
          <p:nvSpPr>
            <p:cNvPr id="1740" name="Google Shape;1740;p82"/>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rgbClr val="DEE1E6"/>
            </a:solidFill>
            <a:ln>
              <a:noFill/>
            </a:ln>
          </p:spPr>
        </p:sp>
        <p:sp>
          <p:nvSpPr>
            <p:cNvPr id="1741" name="Google Shape;1741;p82"/>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rgbClr val="DEE1E6"/>
            </a:solidFill>
            <a:ln>
              <a:noFill/>
            </a:ln>
          </p:spPr>
        </p:sp>
        <p:sp>
          <p:nvSpPr>
            <p:cNvPr id="1742" name="Google Shape;1742;p82"/>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rgbClr val="DEE1E6"/>
            </a:solidFill>
            <a:ln>
              <a:noFill/>
            </a:ln>
          </p:spPr>
        </p:sp>
        <p:sp>
          <p:nvSpPr>
            <p:cNvPr id="1743" name="Google Shape;1743;p82"/>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rgbClr val="DEE1E6"/>
            </a:solidFill>
            <a:ln>
              <a:noFill/>
            </a:ln>
          </p:spPr>
        </p:sp>
        <p:sp>
          <p:nvSpPr>
            <p:cNvPr id="1744" name="Google Shape;1744;p82"/>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45" name="Google Shape;1745;p82"/>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rgbClr val="DEE1E6"/>
            </a:solidFill>
            <a:ln>
              <a:noFill/>
            </a:ln>
          </p:spPr>
        </p:sp>
        <p:sp>
          <p:nvSpPr>
            <p:cNvPr id="1746" name="Google Shape;1746;p82"/>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rgbClr val="DEE1E6"/>
            </a:solidFill>
            <a:ln>
              <a:noFill/>
            </a:ln>
          </p:spPr>
        </p:sp>
        <p:sp>
          <p:nvSpPr>
            <p:cNvPr id="1747" name="Google Shape;1747;p82"/>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rgbClr val="DEE1E6"/>
            </a:solidFill>
            <a:ln>
              <a:noFill/>
            </a:ln>
          </p:spPr>
        </p:sp>
        <p:sp>
          <p:nvSpPr>
            <p:cNvPr id="1748" name="Google Shape;1748;p82"/>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rgbClr val="DEE1E6"/>
            </a:solidFill>
            <a:ln>
              <a:noFill/>
            </a:ln>
          </p:spPr>
        </p:sp>
        <p:sp>
          <p:nvSpPr>
            <p:cNvPr id="1749" name="Google Shape;1749;p82"/>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rgbClr val="DEE1E6"/>
            </a:solidFill>
            <a:ln>
              <a:noFill/>
            </a:ln>
          </p:spPr>
        </p:sp>
        <p:sp>
          <p:nvSpPr>
            <p:cNvPr id="1750" name="Google Shape;1750;p82"/>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rgbClr val="DEE1E6"/>
            </a:solidFill>
            <a:ln>
              <a:noFill/>
            </a:ln>
          </p:spPr>
        </p:sp>
        <p:sp>
          <p:nvSpPr>
            <p:cNvPr id="1751" name="Google Shape;1751;p82"/>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rgbClr val="DEE1E6"/>
            </a:solidFill>
            <a:ln>
              <a:noFill/>
            </a:ln>
          </p:spPr>
        </p:sp>
        <p:sp>
          <p:nvSpPr>
            <p:cNvPr id="1752" name="Google Shape;1752;p82"/>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53" name="Google Shape;1753;p82"/>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rgbClr val="DEE1E6"/>
            </a:solidFill>
            <a:ln>
              <a:noFill/>
            </a:ln>
          </p:spPr>
        </p:sp>
        <p:sp>
          <p:nvSpPr>
            <p:cNvPr id="1754" name="Google Shape;1754;p82"/>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rgbClr val="DEE1E6"/>
            </a:solidFill>
            <a:ln>
              <a:noFill/>
            </a:ln>
          </p:spPr>
        </p:sp>
        <p:sp>
          <p:nvSpPr>
            <p:cNvPr id="1755" name="Google Shape;1755;p82"/>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rgbClr val="DEE1E6"/>
            </a:solidFill>
            <a:ln>
              <a:noFill/>
            </a:ln>
          </p:spPr>
        </p:sp>
        <p:sp>
          <p:nvSpPr>
            <p:cNvPr id="1756" name="Google Shape;1756;p82"/>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57" name="Google Shape;1757;p82"/>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rgbClr val="DEE1E6"/>
            </a:solidFill>
            <a:ln>
              <a:noFill/>
            </a:ln>
          </p:spPr>
        </p:sp>
        <p:sp>
          <p:nvSpPr>
            <p:cNvPr id="1758" name="Google Shape;1758;p82"/>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rgbClr val="DEE1E6"/>
            </a:solidFill>
            <a:ln>
              <a:noFill/>
            </a:ln>
          </p:spPr>
        </p:sp>
        <p:sp>
          <p:nvSpPr>
            <p:cNvPr id="1759" name="Google Shape;1759;p82"/>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rgbClr val="DEE1E6"/>
            </a:solidFill>
            <a:ln>
              <a:noFill/>
            </a:ln>
          </p:spPr>
        </p:sp>
        <p:sp>
          <p:nvSpPr>
            <p:cNvPr id="1760" name="Google Shape;1760;p82"/>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rgbClr val="DEE1E6"/>
            </a:solidFill>
            <a:ln>
              <a:noFill/>
            </a:ln>
          </p:spPr>
        </p:sp>
        <p:sp>
          <p:nvSpPr>
            <p:cNvPr id="1761" name="Google Shape;1761;p82"/>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rgbClr val="DEE1E6"/>
            </a:solidFill>
            <a:ln>
              <a:noFill/>
            </a:ln>
          </p:spPr>
        </p:sp>
        <p:sp>
          <p:nvSpPr>
            <p:cNvPr id="1762" name="Google Shape;1762;p82"/>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rgbClr val="DEE1E6"/>
            </a:solidFill>
            <a:ln>
              <a:noFill/>
            </a:ln>
          </p:spPr>
        </p:sp>
        <p:sp>
          <p:nvSpPr>
            <p:cNvPr id="1763" name="Google Shape;1763;p82"/>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rgbClr val="DEE1E6"/>
            </a:solidFill>
            <a:ln>
              <a:noFill/>
            </a:ln>
          </p:spPr>
        </p:sp>
        <p:sp>
          <p:nvSpPr>
            <p:cNvPr id="1764" name="Google Shape;1764;p82"/>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65" name="Google Shape;1765;p82"/>
            <p:cNvSpPr/>
            <p:nvPr/>
          </p:nvSpPr>
          <p:spPr>
            <a:xfrm>
              <a:off x="6430320" y="1349640"/>
              <a:ext cx="5040" cy="6480"/>
            </a:xfrm>
            <a:custGeom>
              <a:rect b="b" l="l" r="r" t="t"/>
              <a:pathLst>
                <a:path extrusionOk="0" h="154" w="124">
                  <a:moveTo>
                    <a:pt x="62" y="0"/>
                  </a:moveTo>
                  <a:lnTo>
                    <a:pt x="1" y="154"/>
                  </a:lnTo>
                  <a:lnTo>
                    <a:pt x="124" y="154"/>
                  </a:lnTo>
                  <a:close/>
                </a:path>
              </a:pathLst>
            </a:custGeom>
            <a:solidFill>
              <a:srgbClr val="DEE1E6"/>
            </a:solidFill>
            <a:ln>
              <a:noFill/>
            </a:ln>
          </p:spPr>
        </p:sp>
        <p:sp>
          <p:nvSpPr>
            <p:cNvPr id="1766" name="Google Shape;1766;p82"/>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rgbClr val="DEE1E6"/>
            </a:solidFill>
            <a:ln>
              <a:noFill/>
            </a:ln>
          </p:spPr>
        </p:sp>
        <p:sp>
          <p:nvSpPr>
            <p:cNvPr id="1767" name="Google Shape;1767;p82"/>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rgbClr val="DEE1E6"/>
            </a:solidFill>
            <a:ln>
              <a:noFill/>
            </a:ln>
          </p:spPr>
        </p:sp>
        <p:sp>
          <p:nvSpPr>
            <p:cNvPr id="1768" name="Google Shape;1768;p82"/>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rgbClr val="DEE1E6"/>
            </a:solidFill>
            <a:ln>
              <a:noFill/>
            </a:ln>
          </p:spPr>
        </p:sp>
        <p:sp>
          <p:nvSpPr>
            <p:cNvPr id="1769" name="Google Shape;1769;p82"/>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rgbClr val="DEE1E6"/>
            </a:solidFill>
            <a:ln>
              <a:noFill/>
            </a:ln>
          </p:spPr>
        </p:sp>
        <p:sp>
          <p:nvSpPr>
            <p:cNvPr id="1770" name="Google Shape;1770;p82"/>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71" name="Google Shape;1771;p82"/>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rgbClr val="DEE1E6"/>
            </a:solidFill>
            <a:ln>
              <a:noFill/>
            </a:ln>
          </p:spPr>
        </p:sp>
      </p:grpSp>
      <p:sp>
        <p:nvSpPr>
          <p:cNvPr id="1772" name="Google Shape;1772;p82"/>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South America / Dark bg">
  <p:cSld name="TITLE_AND_BODY_1_2_1_1_1_2_1_1_2_2_1_1_1_3_1_1_1_1_2">
    <p:bg>
      <p:bgPr>
        <a:solidFill>
          <a:schemeClr val="dk1"/>
        </a:solidFill>
      </p:bgPr>
    </p:bg>
    <p:spTree>
      <p:nvGrpSpPr>
        <p:cNvPr id="1773" name="Shape 1773"/>
        <p:cNvGrpSpPr/>
        <p:nvPr/>
      </p:nvGrpSpPr>
      <p:grpSpPr>
        <a:xfrm>
          <a:off x="0" y="0"/>
          <a:ext cx="0" cy="0"/>
          <a:chOff x="0" y="0"/>
          <a:chExt cx="0" cy="0"/>
        </a:xfrm>
      </p:grpSpPr>
      <p:sp>
        <p:nvSpPr>
          <p:cNvPr id="1774" name="Google Shape;1774;p83"/>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775" name="Google Shape;1775;p83"/>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776" name="Google Shape;1776;p83"/>
          <p:cNvGrpSpPr/>
          <p:nvPr/>
        </p:nvGrpSpPr>
        <p:grpSpPr>
          <a:xfrm>
            <a:off x="5282964" y="353940"/>
            <a:ext cx="2806857" cy="4446495"/>
            <a:chOff x="5324040" y="943920"/>
            <a:chExt cx="2187729" cy="3465702"/>
          </a:xfrm>
        </p:grpSpPr>
        <p:sp>
          <p:nvSpPr>
            <p:cNvPr id="1777" name="Google Shape;1777;p83"/>
            <p:cNvSpPr/>
            <p:nvPr/>
          </p:nvSpPr>
          <p:spPr>
            <a:xfrm>
              <a:off x="5336280" y="1994040"/>
              <a:ext cx="75239" cy="47519"/>
            </a:xfrm>
            <a:custGeom>
              <a:rect b="b" l="l" r="r" t="t"/>
              <a:pathLst>
                <a:path extrusionOk="0" h="1076" w="1690">
                  <a:moveTo>
                    <a:pt x="1628" y="799"/>
                  </a:moveTo>
                  <a:lnTo>
                    <a:pt x="1505" y="922"/>
                  </a:lnTo>
                  <a:lnTo>
                    <a:pt x="1505" y="1076"/>
                  </a:lnTo>
                  <a:lnTo>
                    <a:pt x="1689" y="891"/>
                  </a:lnTo>
                  <a:lnTo>
                    <a:pt x="1689" y="799"/>
                  </a:lnTo>
                  <a:close/>
                  <a:moveTo>
                    <a:pt x="891" y="646"/>
                  </a:moveTo>
                  <a:lnTo>
                    <a:pt x="1045" y="584"/>
                  </a:lnTo>
                  <a:lnTo>
                    <a:pt x="1167" y="646"/>
                  </a:lnTo>
                  <a:lnTo>
                    <a:pt x="1045" y="769"/>
                  </a:lnTo>
                  <a:lnTo>
                    <a:pt x="891" y="646"/>
                  </a:lnTo>
                  <a:close/>
                  <a:moveTo>
                    <a:pt x="676" y="247"/>
                  </a:moveTo>
                  <a:lnTo>
                    <a:pt x="615" y="369"/>
                  </a:lnTo>
                  <a:lnTo>
                    <a:pt x="768" y="400"/>
                  </a:lnTo>
                  <a:close/>
                  <a:moveTo>
                    <a:pt x="62" y="431"/>
                  </a:moveTo>
                  <a:lnTo>
                    <a:pt x="185" y="492"/>
                  </a:lnTo>
                  <a:lnTo>
                    <a:pt x="185" y="646"/>
                  </a:lnTo>
                  <a:lnTo>
                    <a:pt x="31" y="646"/>
                  </a:lnTo>
                  <a:lnTo>
                    <a:pt x="1" y="523"/>
                  </a:lnTo>
                  <a:lnTo>
                    <a:pt x="62" y="462"/>
                  </a:lnTo>
                  <a:close/>
                  <a:moveTo>
                    <a:pt x="123" y="185"/>
                  </a:moveTo>
                  <a:lnTo>
                    <a:pt x="246" y="216"/>
                  </a:lnTo>
                  <a:lnTo>
                    <a:pt x="246" y="431"/>
                  </a:lnTo>
                  <a:lnTo>
                    <a:pt x="400" y="676"/>
                  </a:lnTo>
                  <a:lnTo>
                    <a:pt x="277" y="769"/>
                  </a:lnTo>
                  <a:lnTo>
                    <a:pt x="185" y="953"/>
                  </a:lnTo>
                  <a:lnTo>
                    <a:pt x="246" y="1014"/>
                  </a:lnTo>
                  <a:lnTo>
                    <a:pt x="523" y="953"/>
                  </a:lnTo>
                  <a:lnTo>
                    <a:pt x="584" y="799"/>
                  </a:lnTo>
                  <a:lnTo>
                    <a:pt x="461" y="584"/>
                  </a:lnTo>
                  <a:lnTo>
                    <a:pt x="461" y="492"/>
                  </a:lnTo>
                  <a:lnTo>
                    <a:pt x="369" y="339"/>
                  </a:lnTo>
                  <a:lnTo>
                    <a:pt x="369" y="124"/>
                  </a:lnTo>
                  <a:lnTo>
                    <a:pt x="246" y="1"/>
                  </a:lnTo>
                  <a:lnTo>
                    <a:pt x="93" y="93"/>
                  </a:lnTo>
                  <a:close/>
                </a:path>
              </a:pathLst>
            </a:custGeom>
            <a:solidFill>
              <a:schemeClr val="accent3"/>
            </a:solidFill>
            <a:ln>
              <a:noFill/>
            </a:ln>
          </p:spPr>
        </p:sp>
        <p:sp>
          <p:nvSpPr>
            <p:cNvPr id="1778" name="Google Shape;1778;p83"/>
            <p:cNvSpPr/>
            <p:nvPr/>
          </p:nvSpPr>
          <p:spPr>
            <a:xfrm>
              <a:off x="6338520" y="1294560"/>
              <a:ext cx="116281" cy="47519"/>
            </a:xfrm>
            <a:custGeom>
              <a:rect b="b" l="l" r="r" t="t"/>
              <a:pathLst>
                <a:path extrusionOk="0" h="1076" w="2611">
                  <a:moveTo>
                    <a:pt x="2334" y="830"/>
                  </a:moveTo>
                  <a:lnTo>
                    <a:pt x="2611" y="984"/>
                  </a:lnTo>
                  <a:lnTo>
                    <a:pt x="2426" y="1076"/>
                  </a:lnTo>
                  <a:lnTo>
                    <a:pt x="2334" y="984"/>
                  </a:lnTo>
                  <a:lnTo>
                    <a:pt x="2334" y="830"/>
                  </a:lnTo>
                  <a:close/>
                  <a:moveTo>
                    <a:pt x="2457" y="369"/>
                  </a:moveTo>
                  <a:lnTo>
                    <a:pt x="2334" y="523"/>
                  </a:lnTo>
                  <a:lnTo>
                    <a:pt x="2488" y="646"/>
                  </a:lnTo>
                  <a:lnTo>
                    <a:pt x="2518" y="492"/>
                  </a:lnTo>
                  <a:close/>
                  <a:moveTo>
                    <a:pt x="1659" y="615"/>
                  </a:moveTo>
                  <a:lnTo>
                    <a:pt x="1536" y="707"/>
                  </a:lnTo>
                  <a:lnTo>
                    <a:pt x="1628" y="830"/>
                  </a:lnTo>
                  <a:lnTo>
                    <a:pt x="1812" y="861"/>
                  </a:lnTo>
                  <a:close/>
                  <a:moveTo>
                    <a:pt x="1290" y="93"/>
                  </a:moveTo>
                  <a:lnTo>
                    <a:pt x="1413" y="1"/>
                  </a:lnTo>
                  <a:lnTo>
                    <a:pt x="1628" y="1"/>
                  </a:lnTo>
                  <a:lnTo>
                    <a:pt x="1505" y="124"/>
                  </a:lnTo>
                  <a:lnTo>
                    <a:pt x="1505" y="308"/>
                  </a:lnTo>
                  <a:lnTo>
                    <a:pt x="1290" y="185"/>
                  </a:lnTo>
                  <a:lnTo>
                    <a:pt x="1290" y="93"/>
                  </a:lnTo>
                  <a:close/>
                  <a:moveTo>
                    <a:pt x="185" y="339"/>
                  </a:moveTo>
                  <a:lnTo>
                    <a:pt x="277" y="431"/>
                  </a:lnTo>
                  <a:lnTo>
                    <a:pt x="1" y="462"/>
                  </a:lnTo>
                  <a:close/>
                </a:path>
              </a:pathLst>
            </a:custGeom>
            <a:solidFill>
              <a:schemeClr val="accent3"/>
            </a:solidFill>
            <a:ln>
              <a:noFill/>
            </a:ln>
          </p:spPr>
        </p:sp>
        <p:sp>
          <p:nvSpPr>
            <p:cNvPr id="1779" name="Google Shape;1779;p83"/>
            <p:cNvSpPr/>
            <p:nvPr/>
          </p:nvSpPr>
          <p:spPr>
            <a:xfrm>
              <a:off x="6249240" y="1285200"/>
              <a:ext cx="80642" cy="25560"/>
            </a:xfrm>
            <a:custGeom>
              <a:rect b="b" l="l" r="r" t="t"/>
              <a:pathLst>
                <a:path extrusionOk="0" h="584" w="1813">
                  <a:moveTo>
                    <a:pt x="1444" y="491"/>
                  </a:moveTo>
                  <a:lnTo>
                    <a:pt x="1597" y="338"/>
                  </a:lnTo>
                  <a:lnTo>
                    <a:pt x="1812" y="399"/>
                  </a:lnTo>
                  <a:lnTo>
                    <a:pt x="1751" y="461"/>
                  </a:lnTo>
                  <a:lnTo>
                    <a:pt x="1444" y="461"/>
                  </a:lnTo>
                  <a:close/>
                  <a:moveTo>
                    <a:pt x="1290" y="61"/>
                  </a:moveTo>
                  <a:lnTo>
                    <a:pt x="1168" y="0"/>
                  </a:lnTo>
                  <a:lnTo>
                    <a:pt x="830" y="61"/>
                  </a:lnTo>
                  <a:lnTo>
                    <a:pt x="246" y="0"/>
                  </a:lnTo>
                  <a:lnTo>
                    <a:pt x="154" y="154"/>
                  </a:lnTo>
                  <a:lnTo>
                    <a:pt x="1" y="215"/>
                  </a:lnTo>
                  <a:lnTo>
                    <a:pt x="31" y="338"/>
                  </a:lnTo>
                  <a:lnTo>
                    <a:pt x="1" y="399"/>
                  </a:lnTo>
                  <a:lnTo>
                    <a:pt x="93" y="553"/>
                  </a:lnTo>
                  <a:lnTo>
                    <a:pt x="461" y="553"/>
                  </a:lnTo>
                  <a:lnTo>
                    <a:pt x="584" y="583"/>
                  </a:lnTo>
                  <a:lnTo>
                    <a:pt x="860" y="522"/>
                  </a:lnTo>
                  <a:lnTo>
                    <a:pt x="953" y="583"/>
                  </a:lnTo>
                  <a:lnTo>
                    <a:pt x="1229" y="461"/>
                  </a:lnTo>
                  <a:lnTo>
                    <a:pt x="1444" y="215"/>
                  </a:lnTo>
                  <a:lnTo>
                    <a:pt x="1290" y="184"/>
                  </a:lnTo>
                  <a:close/>
                </a:path>
              </a:pathLst>
            </a:custGeom>
            <a:solidFill>
              <a:schemeClr val="accent3"/>
            </a:solidFill>
            <a:ln>
              <a:noFill/>
            </a:ln>
          </p:spPr>
        </p:sp>
        <p:sp>
          <p:nvSpPr>
            <p:cNvPr id="1780" name="Google Shape;1780;p83"/>
            <p:cNvSpPr/>
            <p:nvPr/>
          </p:nvSpPr>
          <p:spPr>
            <a:xfrm>
              <a:off x="6076800" y="1227600"/>
              <a:ext cx="140758" cy="95761"/>
            </a:xfrm>
            <a:custGeom>
              <a:rect b="b" l="l" r="r" t="t"/>
              <a:pathLst>
                <a:path extrusionOk="0" h="2150" w="3164">
                  <a:moveTo>
                    <a:pt x="2826" y="1536"/>
                  </a:moveTo>
                  <a:lnTo>
                    <a:pt x="2918" y="1628"/>
                  </a:lnTo>
                  <a:lnTo>
                    <a:pt x="3041" y="1628"/>
                  </a:lnTo>
                  <a:lnTo>
                    <a:pt x="2949" y="1720"/>
                  </a:lnTo>
                  <a:lnTo>
                    <a:pt x="2826" y="1659"/>
                  </a:lnTo>
                  <a:lnTo>
                    <a:pt x="2764" y="1536"/>
                  </a:lnTo>
                  <a:close/>
                  <a:moveTo>
                    <a:pt x="308" y="246"/>
                  </a:moveTo>
                  <a:lnTo>
                    <a:pt x="339" y="338"/>
                  </a:lnTo>
                  <a:lnTo>
                    <a:pt x="246" y="492"/>
                  </a:lnTo>
                  <a:lnTo>
                    <a:pt x="308" y="615"/>
                  </a:lnTo>
                  <a:lnTo>
                    <a:pt x="277" y="799"/>
                  </a:lnTo>
                  <a:lnTo>
                    <a:pt x="124" y="860"/>
                  </a:lnTo>
                  <a:lnTo>
                    <a:pt x="124" y="922"/>
                  </a:lnTo>
                  <a:lnTo>
                    <a:pt x="185" y="1106"/>
                  </a:lnTo>
                  <a:lnTo>
                    <a:pt x="185" y="1229"/>
                  </a:lnTo>
                  <a:lnTo>
                    <a:pt x="185" y="1351"/>
                  </a:lnTo>
                  <a:lnTo>
                    <a:pt x="1" y="1536"/>
                  </a:lnTo>
                  <a:lnTo>
                    <a:pt x="1" y="1628"/>
                  </a:lnTo>
                  <a:lnTo>
                    <a:pt x="93" y="1628"/>
                  </a:lnTo>
                  <a:lnTo>
                    <a:pt x="154" y="1812"/>
                  </a:lnTo>
                  <a:lnTo>
                    <a:pt x="124" y="1966"/>
                  </a:lnTo>
                  <a:lnTo>
                    <a:pt x="277" y="2027"/>
                  </a:lnTo>
                  <a:lnTo>
                    <a:pt x="308" y="2088"/>
                  </a:lnTo>
                  <a:lnTo>
                    <a:pt x="400" y="2150"/>
                  </a:lnTo>
                  <a:lnTo>
                    <a:pt x="523" y="1904"/>
                  </a:lnTo>
                  <a:lnTo>
                    <a:pt x="707" y="1659"/>
                  </a:lnTo>
                  <a:lnTo>
                    <a:pt x="707" y="1566"/>
                  </a:lnTo>
                  <a:lnTo>
                    <a:pt x="768" y="1444"/>
                  </a:lnTo>
                  <a:lnTo>
                    <a:pt x="861" y="1536"/>
                  </a:lnTo>
                  <a:lnTo>
                    <a:pt x="983" y="1536"/>
                  </a:lnTo>
                  <a:lnTo>
                    <a:pt x="1075" y="1321"/>
                  </a:lnTo>
                  <a:lnTo>
                    <a:pt x="1198" y="1413"/>
                  </a:lnTo>
                  <a:lnTo>
                    <a:pt x="1198" y="1566"/>
                  </a:lnTo>
                  <a:lnTo>
                    <a:pt x="1290" y="1628"/>
                  </a:lnTo>
                  <a:lnTo>
                    <a:pt x="1505" y="1566"/>
                  </a:lnTo>
                  <a:lnTo>
                    <a:pt x="1720" y="1351"/>
                  </a:lnTo>
                  <a:lnTo>
                    <a:pt x="1966" y="1321"/>
                  </a:lnTo>
                  <a:lnTo>
                    <a:pt x="2212" y="1351"/>
                  </a:lnTo>
                  <a:lnTo>
                    <a:pt x="2396" y="1290"/>
                  </a:lnTo>
                  <a:lnTo>
                    <a:pt x="2488" y="1382"/>
                  </a:lnTo>
                  <a:lnTo>
                    <a:pt x="2703" y="1382"/>
                  </a:lnTo>
                  <a:lnTo>
                    <a:pt x="2918" y="1444"/>
                  </a:lnTo>
                  <a:lnTo>
                    <a:pt x="2979" y="1321"/>
                  </a:lnTo>
                  <a:lnTo>
                    <a:pt x="3071" y="1321"/>
                  </a:lnTo>
                  <a:lnTo>
                    <a:pt x="3163" y="1198"/>
                  </a:lnTo>
                  <a:lnTo>
                    <a:pt x="3071" y="1075"/>
                  </a:lnTo>
                  <a:lnTo>
                    <a:pt x="2734" y="891"/>
                  </a:lnTo>
                  <a:lnTo>
                    <a:pt x="2611" y="891"/>
                  </a:lnTo>
                  <a:lnTo>
                    <a:pt x="2427" y="799"/>
                  </a:lnTo>
                  <a:lnTo>
                    <a:pt x="2273" y="799"/>
                  </a:lnTo>
                  <a:lnTo>
                    <a:pt x="2058" y="707"/>
                  </a:lnTo>
                  <a:lnTo>
                    <a:pt x="1843" y="553"/>
                  </a:lnTo>
                  <a:lnTo>
                    <a:pt x="1659" y="553"/>
                  </a:lnTo>
                  <a:lnTo>
                    <a:pt x="1782" y="522"/>
                  </a:lnTo>
                  <a:lnTo>
                    <a:pt x="2027" y="584"/>
                  </a:lnTo>
                  <a:lnTo>
                    <a:pt x="2365" y="615"/>
                  </a:lnTo>
                  <a:lnTo>
                    <a:pt x="2519" y="584"/>
                  </a:lnTo>
                  <a:lnTo>
                    <a:pt x="2396" y="492"/>
                  </a:lnTo>
                  <a:lnTo>
                    <a:pt x="2304" y="492"/>
                  </a:lnTo>
                  <a:lnTo>
                    <a:pt x="2058" y="461"/>
                  </a:lnTo>
                  <a:lnTo>
                    <a:pt x="1905" y="185"/>
                  </a:lnTo>
                  <a:lnTo>
                    <a:pt x="1751" y="185"/>
                  </a:lnTo>
                  <a:lnTo>
                    <a:pt x="1690" y="215"/>
                  </a:lnTo>
                  <a:lnTo>
                    <a:pt x="1597" y="154"/>
                  </a:lnTo>
                  <a:lnTo>
                    <a:pt x="891" y="0"/>
                  </a:lnTo>
                  <a:lnTo>
                    <a:pt x="830" y="31"/>
                  </a:lnTo>
                  <a:lnTo>
                    <a:pt x="676" y="0"/>
                  </a:lnTo>
                  <a:lnTo>
                    <a:pt x="400" y="62"/>
                  </a:lnTo>
                  <a:close/>
                </a:path>
              </a:pathLst>
            </a:custGeom>
            <a:solidFill>
              <a:schemeClr val="accent3"/>
            </a:solidFill>
            <a:ln>
              <a:noFill/>
            </a:ln>
          </p:spPr>
        </p:sp>
        <p:sp>
          <p:nvSpPr>
            <p:cNvPr id="1781" name="Google Shape;1781;p83"/>
            <p:cNvSpPr/>
            <p:nvPr/>
          </p:nvSpPr>
          <p:spPr>
            <a:xfrm>
              <a:off x="5842080" y="1285200"/>
              <a:ext cx="83159" cy="32400"/>
            </a:xfrm>
            <a:custGeom>
              <a:rect b="b" l="l" r="r" t="t"/>
              <a:pathLst>
                <a:path extrusionOk="0" h="737" w="1874">
                  <a:moveTo>
                    <a:pt x="246" y="31"/>
                  </a:moveTo>
                  <a:lnTo>
                    <a:pt x="430" y="61"/>
                  </a:lnTo>
                  <a:lnTo>
                    <a:pt x="737" y="0"/>
                  </a:lnTo>
                  <a:lnTo>
                    <a:pt x="1351" y="31"/>
                  </a:lnTo>
                  <a:lnTo>
                    <a:pt x="1505" y="276"/>
                  </a:lnTo>
                  <a:lnTo>
                    <a:pt x="1720" y="338"/>
                  </a:lnTo>
                  <a:lnTo>
                    <a:pt x="1873" y="461"/>
                  </a:lnTo>
                  <a:lnTo>
                    <a:pt x="1842" y="553"/>
                  </a:lnTo>
                  <a:lnTo>
                    <a:pt x="1566" y="553"/>
                  </a:lnTo>
                  <a:lnTo>
                    <a:pt x="1443" y="491"/>
                  </a:lnTo>
                  <a:lnTo>
                    <a:pt x="1382" y="614"/>
                  </a:lnTo>
                  <a:lnTo>
                    <a:pt x="1320" y="645"/>
                  </a:lnTo>
                  <a:lnTo>
                    <a:pt x="1228" y="553"/>
                  </a:lnTo>
                  <a:lnTo>
                    <a:pt x="1105" y="553"/>
                  </a:lnTo>
                  <a:lnTo>
                    <a:pt x="1105" y="737"/>
                  </a:lnTo>
                  <a:lnTo>
                    <a:pt x="891" y="737"/>
                  </a:lnTo>
                  <a:lnTo>
                    <a:pt x="768" y="645"/>
                  </a:lnTo>
                  <a:lnTo>
                    <a:pt x="583" y="645"/>
                  </a:lnTo>
                  <a:lnTo>
                    <a:pt x="461" y="553"/>
                  </a:lnTo>
                  <a:lnTo>
                    <a:pt x="369" y="338"/>
                  </a:lnTo>
                  <a:lnTo>
                    <a:pt x="276" y="276"/>
                  </a:lnTo>
                  <a:lnTo>
                    <a:pt x="154" y="338"/>
                  </a:lnTo>
                  <a:lnTo>
                    <a:pt x="0" y="215"/>
                  </a:lnTo>
                  <a:lnTo>
                    <a:pt x="92" y="61"/>
                  </a:lnTo>
                  <a:close/>
                </a:path>
              </a:pathLst>
            </a:custGeom>
            <a:solidFill>
              <a:schemeClr val="accent3"/>
            </a:solidFill>
            <a:ln>
              <a:noFill/>
            </a:ln>
          </p:spPr>
        </p:sp>
        <p:sp>
          <p:nvSpPr>
            <p:cNvPr id="1782" name="Google Shape;1782;p83"/>
            <p:cNvSpPr/>
            <p:nvPr/>
          </p:nvSpPr>
          <p:spPr>
            <a:xfrm>
              <a:off x="5988960" y="1219320"/>
              <a:ext cx="102603" cy="86040"/>
            </a:xfrm>
            <a:custGeom>
              <a:rect b="b" l="l" r="r" t="t"/>
              <a:pathLst>
                <a:path extrusionOk="0" h="1935" w="2304">
                  <a:moveTo>
                    <a:pt x="1966" y="1812"/>
                  </a:moveTo>
                  <a:lnTo>
                    <a:pt x="1966" y="1720"/>
                  </a:lnTo>
                  <a:lnTo>
                    <a:pt x="2150" y="1535"/>
                  </a:lnTo>
                  <a:lnTo>
                    <a:pt x="2150" y="1413"/>
                  </a:lnTo>
                  <a:lnTo>
                    <a:pt x="2150" y="1290"/>
                  </a:lnTo>
                  <a:lnTo>
                    <a:pt x="2058" y="1106"/>
                  </a:lnTo>
                  <a:lnTo>
                    <a:pt x="2089" y="1044"/>
                  </a:lnTo>
                  <a:lnTo>
                    <a:pt x="2211" y="983"/>
                  </a:lnTo>
                  <a:lnTo>
                    <a:pt x="2273" y="799"/>
                  </a:lnTo>
                  <a:lnTo>
                    <a:pt x="2211" y="676"/>
                  </a:lnTo>
                  <a:lnTo>
                    <a:pt x="2304" y="522"/>
                  </a:lnTo>
                  <a:lnTo>
                    <a:pt x="2273" y="430"/>
                  </a:lnTo>
                  <a:lnTo>
                    <a:pt x="2273" y="430"/>
                  </a:lnTo>
                  <a:lnTo>
                    <a:pt x="2119" y="399"/>
                  </a:lnTo>
                  <a:lnTo>
                    <a:pt x="1996" y="430"/>
                  </a:lnTo>
                  <a:lnTo>
                    <a:pt x="1843" y="277"/>
                  </a:lnTo>
                  <a:lnTo>
                    <a:pt x="1474" y="246"/>
                  </a:lnTo>
                  <a:lnTo>
                    <a:pt x="1382" y="307"/>
                  </a:lnTo>
                  <a:lnTo>
                    <a:pt x="1260" y="246"/>
                  </a:lnTo>
                  <a:lnTo>
                    <a:pt x="922" y="246"/>
                  </a:lnTo>
                  <a:lnTo>
                    <a:pt x="891" y="338"/>
                  </a:lnTo>
                  <a:lnTo>
                    <a:pt x="1045" y="430"/>
                  </a:lnTo>
                  <a:lnTo>
                    <a:pt x="1505" y="584"/>
                  </a:lnTo>
                  <a:lnTo>
                    <a:pt x="1444" y="676"/>
                  </a:lnTo>
                  <a:lnTo>
                    <a:pt x="1505" y="799"/>
                  </a:lnTo>
                  <a:lnTo>
                    <a:pt x="1444" y="1013"/>
                  </a:lnTo>
                  <a:lnTo>
                    <a:pt x="1536" y="1167"/>
                  </a:lnTo>
                  <a:lnTo>
                    <a:pt x="1689" y="1198"/>
                  </a:lnTo>
                  <a:lnTo>
                    <a:pt x="1843" y="1351"/>
                  </a:lnTo>
                  <a:lnTo>
                    <a:pt x="1812" y="1443"/>
                  </a:lnTo>
                  <a:lnTo>
                    <a:pt x="1474" y="1443"/>
                  </a:lnTo>
                  <a:lnTo>
                    <a:pt x="1413" y="1505"/>
                  </a:lnTo>
                  <a:lnTo>
                    <a:pt x="1260" y="1474"/>
                  </a:lnTo>
                  <a:lnTo>
                    <a:pt x="1075" y="1474"/>
                  </a:lnTo>
                  <a:lnTo>
                    <a:pt x="891" y="1413"/>
                  </a:lnTo>
                  <a:lnTo>
                    <a:pt x="707" y="1505"/>
                  </a:lnTo>
                  <a:lnTo>
                    <a:pt x="707" y="1413"/>
                  </a:lnTo>
                  <a:lnTo>
                    <a:pt x="615" y="1382"/>
                  </a:lnTo>
                  <a:lnTo>
                    <a:pt x="369" y="1443"/>
                  </a:lnTo>
                  <a:lnTo>
                    <a:pt x="246" y="1321"/>
                  </a:lnTo>
                  <a:lnTo>
                    <a:pt x="62" y="1413"/>
                  </a:lnTo>
                  <a:lnTo>
                    <a:pt x="1" y="1505"/>
                  </a:lnTo>
                  <a:lnTo>
                    <a:pt x="62" y="1628"/>
                  </a:lnTo>
                  <a:lnTo>
                    <a:pt x="246" y="1658"/>
                  </a:lnTo>
                  <a:lnTo>
                    <a:pt x="461" y="1904"/>
                  </a:lnTo>
                  <a:lnTo>
                    <a:pt x="553" y="1935"/>
                  </a:lnTo>
                  <a:lnTo>
                    <a:pt x="553" y="1781"/>
                  </a:lnTo>
                  <a:lnTo>
                    <a:pt x="645" y="1720"/>
                  </a:lnTo>
                  <a:lnTo>
                    <a:pt x="1045" y="1720"/>
                  </a:lnTo>
                  <a:lnTo>
                    <a:pt x="1198" y="1781"/>
                  </a:lnTo>
                  <a:lnTo>
                    <a:pt x="1628" y="1781"/>
                  </a:lnTo>
                  <a:lnTo>
                    <a:pt x="1720" y="1750"/>
                  </a:lnTo>
                  <a:lnTo>
                    <a:pt x="1874" y="1812"/>
                  </a:lnTo>
                  <a:lnTo>
                    <a:pt x="1996" y="1812"/>
                  </a:lnTo>
                  <a:close/>
                  <a:moveTo>
                    <a:pt x="1321" y="92"/>
                  </a:moveTo>
                  <a:lnTo>
                    <a:pt x="1474" y="0"/>
                  </a:lnTo>
                  <a:lnTo>
                    <a:pt x="1751" y="154"/>
                  </a:lnTo>
                  <a:lnTo>
                    <a:pt x="1444" y="154"/>
                  </a:lnTo>
                  <a:lnTo>
                    <a:pt x="1321" y="62"/>
                  </a:lnTo>
                  <a:close/>
                  <a:moveTo>
                    <a:pt x="1014" y="1106"/>
                  </a:moveTo>
                  <a:lnTo>
                    <a:pt x="1137" y="1044"/>
                  </a:lnTo>
                  <a:lnTo>
                    <a:pt x="1290" y="1136"/>
                  </a:lnTo>
                  <a:lnTo>
                    <a:pt x="1352" y="1290"/>
                  </a:lnTo>
                  <a:lnTo>
                    <a:pt x="1106" y="1198"/>
                  </a:lnTo>
                  <a:close/>
                </a:path>
              </a:pathLst>
            </a:custGeom>
            <a:solidFill>
              <a:schemeClr val="accent3"/>
            </a:solidFill>
            <a:ln>
              <a:noFill/>
            </a:ln>
          </p:spPr>
        </p:sp>
        <p:sp>
          <p:nvSpPr>
            <p:cNvPr id="1783" name="Google Shape;1783;p83"/>
            <p:cNvSpPr/>
            <p:nvPr/>
          </p:nvSpPr>
          <p:spPr>
            <a:xfrm>
              <a:off x="5609160" y="1097280"/>
              <a:ext cx="391677" cy="139677"/>
            </a:xfrm>
            <a:custGeom>
              <a:rect b="b" l="l" r="r" t="t"/>
              <a:pathLst>
                <a:path extrusionOk="0" h="3133" w="8782">
                  <a:moveTo>
                    <a:pt x="1658" y="1229"/>
                  </a:moveTo>
                  <a:lnTo>
                    <a:pt x="1720" y="1136"/>
                  </a:lnTo>
                  <a:lnTo>
                    <a:pt x="1873" y="1167"/>
                  </a:lnTo>
                  <a:lnTo>
                    <a:pt x="1996" y="1321"/>
                  </a:lnTo>
                  <a:lnTo>
                    <a:pt x="1996" y="1474"/>
                  </a:lnTo>
                  <a:lnTo>
                    <a:pt x="1750" y="1536"/>
                  </a:lnTo>
                  <a:lnTo>
                    <a:pt x="1566" y="1474"/>
                  </a:lnTo>
                  <a:lnTo>
                    <a:pt x="1535" y="1382"/>
                  </a:lnTo>
                  <a:lnTo>
                    <a:pt x="1627" y="1444"/>
                  </a:lnTo>
                  <a:lnTo>
                    <a:pt x="1689" y="1444"/>
                  </a:lnTo>
                  <a:lnTo>
                    <a:pt x="1781" y="1382"/>
                  </a:lnTo>
                  <a:lnTo>
                    <a:pt x="1689" y="1321"/>
                  </a:lnTo>
                  <a:lnTo>
                    <a:pt x="1658" y="1229"/>
                  </a:lnTo>
                  <a:close/>
                  <a:moveTo>
                    <a:pt x="491" y="829"/>
                  </a:moveTo>
                  <a:lnTo>
                    <a:pt x="614" y="952"/>
                  </a:lnTo>
                  <a:lnTo>
                    <a:pt x="553" y="1044"/>
                  </a:lnTo>
                  <a:lnTo>
                    <a:pt x="430" y="952"/>
                  </a:lnTo>
                  <a:lnTo>
                    <a:pt x="123" y="1136"/>
                  </a:lnTo>
                  <a:lnTo>
                    <a:pt x="0" y="1106"/>
                  </a:lnTo>
                  <a:lnTo>
                    <a:pt x="0" y="1198"/>
                  </a:lnTo>
                  <a:lnTo>
                    <a:pt x="154" y="1290"/>
                  </a:lnTo>
                  <a:lnTo>
                    <a:pt x="338" y="1106"/>
                  </a:lnTo>
                  <a:lnTo>
                    <a:pt x="399" y="1136"/>
                  </a:lnTo>
                  <a:lnTo>
                    <a:pt x="399" y="1290"/>
                  </a:lnTo>
                  <a:lnTo>
                    <a:pt x="583" y="1167"/>
                  </a:lnTo>
                  <a:lnTo>
                    <a:pt x="737" y="1167"/>
                  </a:lnTo>
                  <a:lnTo>
                    <a:pt x="890" y="891"/>
                  </a:lnTo>
                  <a:lnTo>
                    <a:pt x="1105" y="952"/>
                  </a:lnTo>
                  <a:lnTo>
                    <a:pt x="1198" y="860"/>
                  </a:lnTo>
                  <a:lnTo>
                    <a:pt x="1320" y="952"/>
                  </a:lnTo>
                  <a:lnTo>
                    <a:pt x="1474" y="922"/>
                  </a:lnTo>
                  <a:lnTo>
                    <a:pt x="1720" y="614"/>
                  </a:lnTo>
                  <a:lnTo>
                    <a:pt x="1873" y="584"/>
                  </a:lnTo>
                  <a:lnTo>
                    <a:pt x="1965" y="492"/>
                  </a:lnTo>
                  <a:lnTo>
                    <a:pt x="2180" y="522"/>
                  </a:lnTo>
                  <a:lnTo>
                    <a:pt x="2334" y="522"/>
                  </a:lnTo>
                  <a:lnTo>
                    <a:pt x="2702" y="553"/>
                  </a:lnTo>
                  <a:lnTo>
                    <a:pt x="2794" y="645"/>
                  </a:lnTo>
                  <a:lnTo>
                    <a:pt x="2702" y="737"/>
                  </a:lnTo>
                  <a:lnTo>
                    <a:pt x="2518" y="707"/>
                  </a:lnTo>
                  <a:lnTo>
                    <a:pt x="2395" y="799"/>
                  </a:lnTo>
                  <a:lnTo>
                    <a:pt x="2518" y="891"/>
                  </a:lnTo>
                  <a:lnTo>
                    <a:pt x="3009" y="983"/>
                  </a:lnTo>
                  <a:lnTo>
                    <a:pt x="3101" y="952"/>
                  </a:lnTo>
                  <a:lnTo>
                    <a:pt x="3255" y="952"/>
                  </a:lnTo>
                  <a:lnTo>
                    <a:pt x="3408" y="1044"/>
                  </a:lnTo>
                  <a:lnTo>
                    <a:pt x="3623" y="1075"/>
                  </a:lnTo>
                  <a:lnTo>
                    <a:pt x="3746" y="1075"/>
                  </a:lnTo>
                  <a:lnTo>
                    <a:pt x="3808" y="983"/>
                  </a:lnTo>
                  <a:lnTo>
                    <a:pt x="3900" y="1075"/>
                  </a:lnTo>
                  <a:lnTo>
                    <a:pt x="3900" y="1167"/>
                  </a:lnTo>
                  <a:lnTo>
                    <a:pt x="4176" y="1351"/>
                  </a:lnTo>
                  <a:lnTo>
                    <a:pt x="4391" y="1382"/>
                  </a:lnTo>
                  <a:lnTo>
                    <a:pt x="4483" y="1351"/>
                  </a:lnTo>
                  <a:lnTo>
                    <a:pt x="4606" y="1474"/>
                  </a:lnTo>
                  <a:lnTo>
                    <a:pt x="4790" y="1444"/>
                  </a:lnTo>
                  <a:lnTo>
                    <a:pt x="4882" y="1505"/>
                  </a:lnTo>
                  <a:lnTo>
                    <a:pt x="5128" y="1413"/>
                  </a:lnTo>
                  <a:lnTo>
                    <a:pt x="5220" y="1444"/>
                  </a:lnTo>
                  <a:lnTo>
                    <a:pt x="5374" y="1935"/>
                  </a:lnTo>
                  <a:lnTo>
                    <a:pt x="5650" y="2273"/>
                  </a:lnTo>
                  <a:lnTo>
                    <a:pt x="5773" y="2273"/>
                  </a:lnTo>
                  <a:lnTo>
                    <a:pt x="5834" y="2211"/>
                  </a:lnTo>
                  <a:lnTo>
                    <a:pt x="6018" y="2334"/>
                  </a:lnTo>
                  <a:lnTo>
                    <a:pt x="6295" y="2334"/>
                  </a:lnTo>
                  <a:lnTo>
                    <a:pt x="6356" y="2395"/>
                  </a:lnTo>
                  <a:lnTo>
                    <a:pt x="6479" y="2457"/>
                  </a:lnTo>
                  <a:lnTo>
                    <a:pt x="6448" y="2610"/>
                  </a:lnTo>
                  <a:lnTo>
                    <a:pt x="6264" y="2672"/>
                  </a:lnTo>
                  <a:lnTo>
                    <a:pt x="5988" y="2917"/>
                  </a:lnTo>
                  <a:lnTo>
                    <a:pt x="5988" y="3071"/>
                  </a:lnTo>
                  <a:lnTo>
                    <a:pt x="6264" y="3132"/>
                  </a:lnTo>
                  <a:lnTo>
                    <a:pt x="6448" y="3010"/>
                  </a:lnTo>
                  <a:lnTo>
                    <a:pt x="6602" y="3071"/>
                  </a:lnTo>
                  <a:lnTo>
                    <a:pt x="7001" y="2979"/>
                  </a:lnTo>
                  <a:lnTo>
                    <a:pt x="7216" y="3010"/>
                  </a:lnTo>
                  <a:lnTo>
                    <a:pt x="7523" y="3132"/>
                  </a:lnTo>
                  <a:lnTo>
                    <a:pt x="7922" y="3040"/>
                  </a:lnTo>
                  <a:lnTo>
                    <a:pt x="7984" y="2948"/>
                  </a:lnTo>
                  <a:lnTo>
                    <a:pt x="8106" y="2979"/>
                  </a:lnTo>
                  <a:lnTo>
                    <a:pt x="8229" y="2856"/>
                  </a:lnTo>
                  <a:lnTo>
                    <a:pt x="8506" y="2917"/>
                  </a:lnTo>
                  <a:lnTo>
                    <a:pt x="8690" y="2856"/>
                  </a:lnTo>
                  <a:lnTo>
                    <a:pt x="8782" y="2672"/>
                  </a:lnTo>
                  <a:lnTo>
                    <a:pt x="8721" y="2610"/>
                  </a:lnTo>
                  <a:lnTo>
                    <a:pt x="8567" y="2580"/>
                  </a:lnTo>
                  <a:lnTo>
                    <a:pt x="8475" y="2365"/>
                  </a:lnTo>
                  <a:lnTo>
                    <a:pt x="8106" y="2211"/>
                  </a:lnTo>
                  <a:lnTo>
                    <a:pt x="7677" y="2211"/>
                  </a:lnTo>
                  <a:lnTo>
                    <a:pt x="7554" y="2180"/>
                  </a:lnTo>
                  <a:lnTo>
                    <a:pt x="7646" y="2088"/>
                  </a:lnTo>
                  <a:lnTo>
                    <a:pt x="7707" y="1873"/>
                  </a:lnTo>
                  <a:lnTo>
                    <a:pt x="7615" y="1843"/>
                  </a:lnTo>
                  <a:lnTo>
                    <a:pt x="7492" y="1904"/>
                  </a:lnTo>
                  <a:lnTo>
                    <a:pt x="7308" y="1904"/>
                  </a:lnTo>
                  <a:lnTo>
                    <a:pt x="7032" y="1689"/>
                  </a:lnTo>
                  <a:lnTo>
                    <a:pt x="6940" y="1751"/>
                  </a:lnTo>
                  <a:lnTo>
                    <a:pt x="6817" y="1628"/>
                  </a:lnTo>
                  <a:lnTo>
                    <a:pt x="6602" y="1474"/>
                  </a:lnTo>
                  <a:lnTo>
                    <a:pt x="6448" y="1628"/>
                  </a:lnTo>
                  <a:lnTo>
                    <a:pt x="6387" y="1536"/>
                  </a:lnTo>
                  <a:lnTo>
                    <a:pt x="6418" y="1444"/>
                  </a:lnTo>
                  <a:lnTo>
                    <a:pt x="6325" y="1382"/>
                  </a:lnTo>
                  <a:lnTo>
                    <a:pt x="6295" y="1505"/>
                  </a:lnTo>
                  <a:lnTo>
                    <a:pt x="6172" y="1382"/>
                  </a:lnTo>
                  <a:lnTo>
                    <a:pt x="5865" y="1321"/>
                  </a:lnTo>
                  <a:lnTo>
                    <a:pt x="5650" y="1106"/>
                  </a:lnTo>
                  <a:lnTo>
                    <a:pt x="5466" y="1014"/>
                  </a:lnTo>
                  <a:lnTo>
                    <a:pt x="5251" y="860"/>
                  </a:lnTo>
                  <a:lnTo>
                    <a:pt x="4790" y="829"/>
                  </a:lnTo>
                  <a:lnTo>
                    <a:pt x="4637" y="768"/>
                  </a:lnTo>
                  <a:lnTo>
                    <a:pt x="4575" y="584"/>
                  </a:lnTo>
                  <a:lnTo>
                    <a:pt x="4391" y="369"/>
                  </a:lnTo>
                  <a:lnTo>
                    <a:pt x="4237" y="400"/>
                  </a:lnTo>
                  <a:lnTo>
                    <a:pt x="4176" y="307"/>
                  </a:lnTo>
                  <a:lnTo>
                    <a:pt x="3562" y="215"/>
                  </a:lnTo>
                  <a:lnTo>
                    <a:pt x="3347" y="277"/>
                  </a:lnTo>
                  <a:lnTo>
                    <a:pt x="3101" y="246"/>
                  </a:lnTo>
                  <a:lnTo>
                    <a:pt x="2948" y="62"/>
                  </a:lnTo>
                  <a:lnTo>
                    <a:pt x="2549" y="0"/>
                  </a:lnTo>
                  <a:lnTo>
                    <a:pt x="2211" y="0"/>
                  </a:lnTo>
                  <a:lnTo>
                    <a:pt x="2057" y="123"/>
                  </a:lnTo>
                  <a:lnTo>
                    <a:pt x="1597" y="154"/>
                  </a:lnTo>
                  <a:lnTo>
                    <a:pt x="1259" y="246"/>
                  </a:lnTo>
                  <a:lnTo>
                    <a:pt x="1136" y="338"/>
                  </a:lnTo>
                  <a:lnTo>
                    <a:pt x="768" y="461"/>
                  </a:lnTo>
                  <a:lnTo>
                    <a:pt x="676" y="584"/>
                  </a:lnTo>
                  <a:lnTo>
                    <a:pt x="522" y="676"/>
                  </a:lnTo>
                  <a:close/>
                </a:path>
              </a:pathLst>
            </a:custGeom>
            <a:solidFill>
              <a:schemeClr val="accent3"/>
            </a:solidFill>
            <a:ln>
              <a:noFill/>
            </a:ln>
          </p:spPr>
        </p:sp>
        <p:sp>
          <p:nvSpPr>
            <p:cNvPr id="1784" name="Google Shape;1784;p83"/>
            <p:cNvSpPr/>
            <p:nvPr/>
          </p:nvSpPr>
          <p:spPr>
            <a:xfrm>
              <a:off x="5850360" y="943920"/>
              <a:ext cx="209517" cy="248043"/>
            </a:xfrm>
            <a:custGeom>
              <a:rect b="b" l="l" r="r" t="t"/>
              <a:pathLst>
                <a:path extrusionOk="0" h="5559" w="4699">
                  <a:moveTo>
                    <a:pt x="4391" y="5005"/>
                  </a:moveTo>
                  <a:lnTo>
                    <a:pt x="4483" y="5036"/>
                  </a:lnTo>
                  <a:lnTo>
                    <a:pt x="4483" y="4913"/>
                  </a:lnTo>
                  <a:close/>
                  <a:moveTo>
                    <a:pt x="3839" y="5558"/>
                  </a:moveTo>
                  <a:lnTo>
                    <a:pt x="4268" y="5527"/>
                  </a:lnTo>
                  <a:lnTo>
                    <a:pt x="4391" y="5343"/>
                  </a:lnTo>
                  <a:lnTo>
                    <a:pt x="4391" y="5128"/>
                  </a:lnTo>
                  <a:lnTo>
                    <a:pt x="4330" y="5159"/>
                  </a:lnTo>
                  <a:lnTo>
                    <a:pt x="4238" y="5282"/>
                  </a:lnTo>
                  <a:lnTo>
                    <a:pt x="4084" y="5190"/>
                  </a:lnTo>
                  <a:lnTo>
                    <a:pt x="3869" y="5312"/>
                  </a:lnTo>
                  <a:close/>
                  <a:moveTo>
                    <a:pt x="4299" y="4207"/>
                  </a:moveTo>
                  <a:lnTo>
                    <a:pt x="4453" y="4146"/>
                  </a:lnTo>
                  <a:lnTo>
                    <a:pt x="4698" y="4268"/>
                  </a:lnTo>
                  <a:lnTo>
                    <a:pt x="4698" y="4330"/>
                  </a:lnTo>
                  <a:lnTo>
                    <a:pt x="4545" y="4268"/>
                  </a:lnTo>
                  <a:lnTo>
                    <a:pt x="4391" y="4268"/>
                  </a:lnTo>
                  <a:lnTo>
                    <a:pt x="4330" y="4176"/>
                  </a:lnTo>
                  <a:close/>
                  <a:moveTo>
                    <a:pt x="3869" y="3777"/>
                  </a:moveTo>
                  <a:lnTo>
                    <a:pt x="3685" y="3839"/>
                  </a:lnTo>
                  <a:lnTo>
                    <a:pt x="3685" y="3961"/>
                  </a:lnTo>
                  <a:lnTo>
                    <a:pt x="3531" y="4146"/>
                  </a:lnTo>
                  <a:lnTo>
                    <a:pt x="3439" y="4146"/>
                  </a:lnTo>
                  <a:lnTo>
                    <a:pt x="3409" y="4238"/>
                  </a:lnTo>
                  <a:lnTo>
                    <a:pt x="3501" y="4238"/>
                  </a:lnTo>
                  <a:lnTo>
                    <a:pt x="3869" y="4053"/>
                  </a:lnTo>
                  <a:lnTo>
                    <a:pt x="3869" y="3839"/>
                  </a:lnTo>
                  <a:lnTo>
                    <a:pt x="3839" y="3777"/>
                  </a:lnTo>
                  <a:close/>
                  <a:moveTo>
                    <a:pt x="3378" y="3654"/>
                  </a:moveTo>
                  <a:lnTo>
                    <a:pt x="3593" y="3746"/>
                  </a:lnTo>
                  <a:lnTo>
                    <a:pt x="3593" y="3900"/>
                  </a:lnTo>
                  <a:lnTo>
                    <a:pt x="3470" y="3869"/>
                  </a:lnTo>
                  <a:lnTo>
                    <a:pt x="3347" y="3746"/>
                  </a:lnTo>
                  <a:lnTo>
                    <a:pt x="3347" y="3654"/>
                  </a:lnTo>
                  <a:close/>
                  <a:moveTo>
                    <a:pt x="2733" y="3009"/>
                  </a:moveTo>
                  <a:lnTo>
                    <a:pt x="2887" y="3255"/>
                  </a:lnTo>
                  <a:lnTo>
                    <a:pt x="2917" y="3470"/>
                  </a:lnTo>
                  <a:lnTo>
                    <a:pt x="3071" y="3746"/>
                  </a:lnTo>
                  <a:lnTo>
                    <a:pt x="2979" y="3746"/>
                  </a:lnTo>
                  <a:lnTo>
                    <a:pt x="2856" y="3593"/>
                  </a:lnTo>
                  <a:lnTo>
                    <a:pt x="2733" y="3378"/>
                  </a:lnTo>
                  <a:lnTo>
                    <a:pt x="2825" y="3317"/>
                  </a:lnTo>
                  <a:lnTo>
                    <a:pt x="2702" y="3102"/>
                  </a:lnTo>
                  <a:lnTo>
                    <a:pt x="2733" y="3009"/>
                  </a:lnTo>
                  <a:close/>
                  <a:moveTo>
                    <a:pt x="2150" y="2917"/>
                  </a:moveTo>
                  <a:lnTo>
                    <a:pt x="2119" y="3071"/>
                  </a:lnTo>
                  <a:lnTo>
                    <a:pt x="2242" y="3071"/>
                  </a:lnTo>
                  <a:close/>
                  <a:moveTo>
                    <a:pt x="3439" y="2580"/>
                  </a:moveTo>
                  <a:lnTo>
                    <a:pt x="3347" y="2764"/>
                  </a:lnTo>
                  <a:lnTo>
                    <a:pt x="3409" y="2825"/>
                  </a:lnTo>
                  <a:lnTo>
                    <a:pt x="3501" y="2702"/>
                  </a:lnTo>
                  <a:close/>
                  <a:moveTo>
                    <a:pt x="2518" y="2119"/>
                  </a:moveTo>
                  <a:lnTo>
                    <a:pt x="2487" y="2242"/>
                  </a:lnTo>
                  <a:lnTo>
                    <a:pt x="2641" y="2365"/>
                  </a:lnTo>
                  <a:lnTo>
                    <a:pt x="2672" y="2610"/>
                  </a:lnTo>
                  <a:lnTo>
                    <a:pt x="2580" y="2672"/>
                  </a:lnTo>
                  <a:lnTo>
                    <a:pt x="2672" y="2764"/>
                  </a:lnTo>
                  <a:lnTo>
                    <a:pt x="2856" y="2764"/>
                  </a:lnTo>
                  <a:lnTo>
                    <a:pt x="2856" y="2672"/>
                  </a:lnTo>
                  <a:lnTo>
                    <a:pt x="2733" y="2426"/>
                  </a:lnTo>
                  <a:lnTo>
                    <a:pt x="2672" y="2273"/>
                  </a:lnTo>
                  <a:lnTo>
                    <a:pt x="2518" y="2150"/>
                  </a:lnTo>
                  <a:close/>
                  <a:moveTo>
                    <a:pt x="1873" y="1413"/>
                  </a:moveTo>
                  <a:lnTo>
                    <a:pt x="2088" y="1566"/>
                  </a:lnTo>
                  <a:lnTo>
                    <a:pt x="2242" y="1781"/>
                  </a:lnTo>
                  <a:lnTo>
                    <a:pt x="2180" y="2027"/>
                  </a:lnTo>
                  <a:lnTo>
                    <a:pt x="2088" y="2058"/>
                  </a:lnTo>
                  <a:lnTo>
                    <a:pt x="2027" y="1965"/>
                  </a:lnTo>
                  <a:lnTo>
                    <a:pt x="2119" y="1904"/>
                  </a:lnTo>
                  <a:lnTo>
                    <a:pt x="2180" y="1781"/>
                  </a:lnTo>
                  <a:lnTo>
                    <a:pt x="2058" y="1628"/>
                  </a:lnTo>
                  <a:lnTo>
                    <a:pt x="1873" y="1536"/>
                  </a:lnTo>
                  <a:lnTo>
                    <a:pt x="1873" y="1413"/>
                  </a:lnTo>
                  <a:close/>
                  <a:moveTo>
                    <a:pt x="1014" y="0"/>
                  </a:moveTo>
                  <a:lnTo>
                    <a:pt x="1229" y="0"/>
                  </a:lnTo>
                  <a:lnTo>
                    <a:pt x="1474" y="154"/>
                  </a:lnTo>
                  <a:lnTo>
                    <a:pt x="1505" y="338"/>
                  </a:lnTo>
                  <a:lnTo>
                    <a:pt x="1628" y="399"/>
                  </a:lnTo>
                  <a:lnTo>
                    <a:pt x="1628" y="614"/>
                  </a:lnTo>
                  <a:lnTo>
                    <a:pt x="1474" y="737"/>
                  </a:lnTo>
                  <a:lnTo>
                    <a:pt x="1474" y="860"/>
                  </a:lnTo>
                  <a:lnTo>
                    <a:pt x="1351" y="1014"/>
                  </a:lnTo>
                  <a:lnTo>
                    <a:pt x="1413" y="737"/>
                  </a:lnTo>
                  <a:lnTo>
                    <a:pt x="1351" y="584"/>
                  </a:lnTo>
                  <a:lnTo>
                    <a:pt x="1443" y="492"/>
                  </a:lnTo>
                  <a:lnTo>
                    <a:pt x="1259" y="246"/>
                  </a:lnTo>
                  <a:lnTo>
                    <a:pt x="1259" y="92"/>
                  </a:lnTo>
                  <a:lnTo>
                    <a:pt x="983" y="0"/>
                  </a:lnTo>
                  <a:close/>
                  <a:moveTo>
                    <a:pt x="0" y="154"/>
                  </a:moveTo>
                  <a:lnTo>
                    <a:pt x="215" y="154"/>
                  </a:lnTo>
                  <a:lnTo>
                    <a:pt x="307" y="215"/>
                  </a:lnTo>
                  <a:lnTo>
                    <a:pt x="553" y="92"/>
                  </a:lnTo>
                  <a:lnTo>
                    <a:pt x="799" y="92"/>
                  </a:lnTo>
                  <a:lnTo>
                    <a:pt x="983" y="246"/>
                  </a:lnTo>
                  <a:lnTo>
                    <a:pt x="860" y="246"/>
                  </a:lnTo>
                  <a:lnTo>
                    <a:pt x="707" y="215"/>
                  </a:lnTo>
                  <a:lnTo>
                    <a:pt x="399" y="430"/>
                  </a:lnTo>
                  <a:lnTo>
                    <a:pt x="215" y="399"/>
                  </a:lnTo>
                  <a:close/>
                  <a:moveTo>
                    <a:pt x="1014" y="1720"/>
                  </a:moveTo>
                  <a:lnTo>
                    <a:pt x="1229" y="1628"/>
                  </a:lnTo>
                  <a:lnTo>
                    <a:pt x="1443" y="1658"/>
                  </a:lnTo>
                  <a:lnTo>
                    <a:pt x="1351" y="1781"/>
                  </a:lnTo>
                  <a:lnTo>
                    <a:pt x="1136" y="1781"/>
                  </a:lnTo>
                  <a:lnTo>
                    <a:pt x="1014" y="1751"/>
                  </a:lnTo>
                  <a:close/>
                  <a:moveTo>
                    <a:pt x="799" y="2518"/>
                  </a:moveTo>
                  <a:lnTo>
                    <a:pt x="737" y="2457"/>
                  </a:lnTo>
                  <a:lnTo>
                    <a:pt x="891" y="2395"/>
                  </a:lnTo>
                  <a:close/>
                  <a:moveTo>
                    <a:pt x="645" y="2580"/>
                  </a:moveTo>
                  <a:lnTo>
                    <a:pt x="707" y="2518"/>
                  </a:lnTo>
                  <a:lnTo>
                    <a:pt x="707" y="2610"/>
                  </a:lnTo>
                  <a:lnTo>
                    <a:pt x="614" y="2580"/>
                  </a:lnTo>
                  <a:close/>
                  <a:moveTo>
                    <a:pt x="676" y="2334"/>
                  </a:moveTo>
                  <a:lnTo>
                    <a:pt x="860" y="2211"/>
                  </a:lnTo>
                  <a:lnTo>
                    <a:pt x="737" y="1935"/>
                  </a:lnTo>
                  <a:lnTo>
                    <a:pt x="707" y="1751"/>
                  </a:lnTo>
                  <a:lnTo>
                    <a:pt x="584" y="1689"/>
                  </a:lnTo>
                  <a:lnTo>
                    <a:pt x="522" y="1935"/>
                  </a:lnTo>
                  <a:lnTo>
                    <a:pt x="399" y="2150"/>
                  </a:lnTo>
                  <a:lnTo>
                    <a:pt x="492" y="2273"/>
                  </a:lnTo>
                  <a:lnTo>
                    <a:pt x="645" y="2180"/>
                  </a:lnTo>
                  <a:close/>
                  <a:moveTo>
                    <a:pt x="921" y="2549"/>
                  </a:moveTo>
                  <a:lnTo>
                    <a:pt x="707" y="2672"/>
                  </a:lnTo>
                  <a:lnTo>
                    <a:pt x="707" y="2825"/>
                  </a:lnTo>
                  <a:lnTo>
                    <a:pt x="768" y="3009"/>
                  </a:lnTo>
                  <a:lnTo>
                    <a:pt x="921" y="2979"/>
                  </a:lnTo>
                  <a:lnTo>
                    <a:pt x="983" y="2856"/>
                  </a:lnTo>
                  <a:lnTo>
                    <a:pt x="952" y="2733"/>
                  </a:lnTo>
                  <a:lnTo>
                    <a:pt x="983" y="2641"/>
                  </a:lnTo>
                  <a:close/>
                </a:path>
              </a:pathLst>
            </a:custGeom>
            <a:solidFill>
              <a:schemeClr val="accent3"/>
            </a:solidFill>
            <a:ln>
              <a:noFill/>
            </a:ln>
          </p:spPr>
        </p:sp>
        <p:sp>
          <p:nvSpPr>
            <p:cNvPr id="1785" name="Google Shape;1785;p83"/>
            <p:cNvSpPr/>
            <p:nvPr/>
          </p:nvSpPr>
          <p:spPr>
            <a:xfrm>
              <a:off x="6660720" y="4132800"/>
              <a:ext cx="851049" cy="153364"/>
            </a:xfrm>
            <a:custGeom>
              <a:rect b="b" l="l" r="r" t="t"/>
              <a:pathLst>
                <a:path extrusionOk="0" h="3440" w="19069">
                  <a:moveTo>
                    <a:pt x="18700" y="3408"/>
                  </a:moveTo>
                  <a:lnTo>
                    <a:pt x="18608" y="3193"/>
                  </a:lnTo>
                  <a:lnTo>
                    <a:pt x="18486" y="3132"/>
                  </a:lnTo>
                  <a:lnTo>
                    <a:pt x="18486" y="2979"/>
                  </a:lnTo>
                  <a:lnTo>
                    <a:pt x="18332" y="2948"/>
                  </a:lnTo>
                  <a:lnTo>
                    <a:pt x="18271" y="2825"/>
                  </a:lnTo>
                  <a:lnTo>
                    <a:pt x="18117" y="2794"/>
                  </a:lnTo>
                  <a:lnTo>
                    <a:pt x="18117" y="2764"/>
                  </a:lnTo>
                  <a:lnTo>
                    <a:pt x="18301" y="2764"/>
                  </a:lnTo>
                  <a:lnTo>
                    <a:pt x="18486" y="2825"/>
                  </a:lnTo>
                  <a:lnTo>
                    <a:pt x="18486" y="2886"/>
                  </a:lnTo>
                  <a:cubicBezTo>
                    <a:pt x="18516" y="2886"/>
                    <a:pt x="18547" y="2917"/>
                    <a:pt x="18578" y="2917"/>
                  </a:cubicBezTo>
                  <a:lnTo>
                    <a:pt x="18731" y="3040"/>
                  </a:lnTo>
                  <a:lnTo>
                    <a:pt x="18793" y="3040"/>
                  </a:lnTo>
                  <a:lnTo>
                    <a:pt x="18854" y="3224"/>
                  </a:lnTo>
                  <a:lnTo>
                    <a:pt x="18946" y="3286"/>
                  </a:lnTo>
                  <a:lnTo>
                    <a:pt x="19069" y="3286"/>
                  </a:lnTo>
                  <a:lnTo>
                    <a:pt x="19008" y="3378"/>
                  </a:lnTo>
                  <a:lnTo>
                    <a:pt x="18885" y="3378"/>
                  </a:lnTo>
                  <a:lnTo>
                    <a:pt x="18823" y="3439"/>
                  </a:lnTo>
                  <a:lnTo>
                    <a:pt x="18731" y="3439"/>
                  </a:lnTo>
                  <a:lnTo>
                    <a:pt x="18670" y="3408"/>
                  </a:lnTo>
                  <a:close/>
                  <a:moveTo>
                    <a:pt x="891" y="31"/>
                  </a:moveTo>
                  <a:lnTo>
                    <a:pt x="1106" y="0"/>
                  </a:lnTo>
                  <a:lnTo>
                    <a:pt x="1198" y="123"/>
                  </a:lnTo>
                  <a:close/>
                  <a:moveTo>
                    <a:pt x="584" y="92"/>
                  </a:moveTo>
                  <a:lnTo>
                    <a:pt x="676" y="215"/>
                  </a:lnTo>
                  <a:lnTo>
                    <a:pt x="799" y="184"/>
                  </a:lnTo>
                  <a:close/>
                  <a:moveTo>
                    <a:pt x="1" y="829"/>
                  </a:moveTo>
                  <a:lnTo>
                    <a:pt x="93" y="768"/>
                  </a:lnTo>
                  <a:lnTo>
                    <a:pt x="185" y="829"/>
                  </a:lnTo>
                  <a:lnTo>
                    <a:pt x="308" y="829"/>
                  </a:lnTo>
                  <a:lnTo>
                    <a:pt x="93" y="921"/>
                  </a:lnTo>
                  <a:close/>
                  <a:moveTo>
                    <a:pt x="1198" y="1075"/>
                  </a:moveTo>
                  <a:lnTo>
                    <a:pt x="1321" y="1105"/>
                  </a:lnTo>
                  <a:lnTo>
                    <a:pt x="1413" y="1290"/>
                  </a:lnTo>
                  <a:lnTo>
                    <a:pt x="1536" y="1320"/>
                  </a:lnTo>
                  <a:lnTo>
                    <a:pt x="1536" y="1259"/>
                  </a:lnTo>
                  <a:lnTo>
                    <a:pt x="1444" y="1105"/>
                  </a:lnTo>
                  <a:lnTo>
                    <a:pt x="1474" y="1044"/>
                  </a:lnTo>
                  <a:lnTo>
                    <a:pt x="1628" y="1136"/>
                  </a:lnTo>
                  <a:lnTo>
                    <a:pt x="1720" y="1105"/>
                  </a:lnTo>
                  <a:lnTo>
                    <a:pt x="1628" y="1013"/>
                  </a:lnTo>
                  <a:lnTo>
                    <a:pt x="1628" y="921"/>
                  </a:lnTo>
                  <a:lnTo>
                    <a:pt x="1812" y="952"/>
                  </a:lnTo>
                  <a:lnTo>
                    <a:pt x="1966" y="921"/>
                  </a:lnTo>
                  <a:lnTo>
                    <a:pt x="1966" y="860"/>
                  </a:lnTo>
                  <a:lnTo>
                    <a:pt x="1843" y="860"/>
                  </a:lnTo>
                  <a:lnTo>
                    <a:pt x="1751" y="798"/>
                  </a:lnTo>
                  <a:lnTo>
                    <a:pt x="1812" y="768"/>
                  </a:lnTo>
                  <a:lnTo>
                    <a:pt x="1966" y="798"/>
                  </a:lnTo>
                  <a:lnTo>
                    <a:pt x="2150" y="768"/>
                  </a:lnTo>
                  <a:lnTo>
                    <a:pt x="2303" y="645"/>
                  </a:lnTo>
                  <a:lnTo>
                    <a:pt x="2457" y="583"/>
                  </a:lnTo>
                  <a:lnTo>
                    <a:pt x="2457" y="491"/>
                  </a:lnTo>
                  <a:lnTo>
                    <a:pt x="2365" y="461"/>
                  </a:lnTo>
                  <a:lnTo>
                    <a:pt x="2334" y="430"/>
                  </a:lnTo>
                  <a:lnTo>
                    <a:pt x="2396" y="369"/>
                  </a:lnTo>
                  <a:lnTo>
                    <a:pt x="2518" y="369"/>
                  </a:lnTo>
                  <a:lnTo>
                    <a:pt x="2457" y="276"/>
                  </a:lnTo>
                  <a:lnTo>
                    <a:pt x="2273" y="215"/>
                  </a:lnTo>
                  <a:lnTo>
                    <a:pt x="2150" y="246"/>
                  </a:lnTo>
                  <a:lnTo>
                    <a:pt x="2181" y="369"/>
                  </a:lnTo>
                  <a:lnTo>
                    <a:pt x="2089" y="399"/>
                  </a:lnTo>
                  <a:lnTo>
                    <a:pt x="1966" y="246"/>
                  </a:lnTo>
                  <a:lnTo>
                    <a:pt x="1966" y="123"/>
                  </a:lnTo>
                  <a:lnTo>
                    <a:pt x="1689" y="92"/>
                  </a:lnTo>
                  <a:lnTo>
                    <a:pt x="1659" y="215"/>
                  </a:lnTo>
                  <a:lnTo>
                    <a:pt x="1567" y="246"/>
                  </a:lnTo>
                  <a:lnTo>
                    <a:pt x="1597" y="369"/>
                  </a:lnTo>
                  <a:lnTo>
                    <a:pt x="1567" y="461"/>
                  </a:lnTo>
                  <a:lnTo>
                    <a:pt x="1689" y="645"/>
                  </a:lnTo>
                  <a:lnTo>
                    <a:pt x="1659" y="706"/>
                  </a:lnTo>
                  <a:lnTo>
                    <a:pt x="1567" y="645"/>
                  </a:lnTo>
                  <a:lnTo>
                    <a:pt x="1444" y="676"/>
                  </a:lnTo>
                  <a:lnTo>
                    <a:pt x="1167" y="1075"/>
                  </a:lnTo>
                  <a:close/>
                  <a:moveTo>
                    <a:pt x="983" y="246"/>
                  </a:moveTo>
                  <a:lnTo>
                    <a:pt x="1106" y="369"/>
                  </a:lnTo>
                  <a:lnTo>
                    <a:pt x="1198" y="369"/>
                  </a:lnTo>
                  <a:lnTo>
                    <a:pt x="1259" y="246"/>
                  </a:lnTo>
                  <a:lnTo>
                    <a:pt x="1352" y="215"/>
                  </a:lnTo>
                  <a:lnTo>
                    <a:pt x="1444" y="338"/>
                  </a:lnTo>
                  <a:lnTo>
                    <a:pt x="1352" y="522"/>
                  </a:lnTo>
                  <a:lnTo>
                    <a:pt x="1137" y="676"/>
                  </a:lnTo>
                  <a:lnTo>
                    <a:pt x="1137" y="860"/>
                  </a:lnTo>
                  <a:lnTo>
                    <a:pt x="952" y="952"/>
                  </a:lnTo>
                  <a:lnTo>
                    <a:pt x="707" y="921"/>
                  </a:lnTo>
                  <a:lnTo>
                    <a:pt x="584" y="1013"/>
                  </a:lnTo>
                  <a:lnTo>
                    <a:pt x="768" y="1105"/>
                  </a:lnTo>
                  <a:lnTo>
                    <a:pt x="645" y="1259"/>
                  </a:lnTo>
                  <a:lnTo>
                    <a:pt x="492" y="1136"/>
                  </a:lnTo>
                  <a:lnTo>
                    <a:pt x="400" y="1228"/>
                  </a:lnTo>
                  <a:lnTo>
                    <a:pt x="246" y="1136"/>
                  </a:lnTo>
                  <a:lnTo>
                    <a:pt x="246" y="1044"/>
                  </a:lnTo>
                  <a:lnTo>
                    <a:pt x="338" y="1044"/>
                  </a:lnTo>
                  <a:lnTo>
                    <a:pt x="523" y="891"/>
                  </a:lnTo>
                  <a:lnTo>
                    <a:pt x="492" y="768"/>
                  </a:lnTo>
                  <a:lnTo>
                    <a:pt x="584" y="706"/>
                  </a:lnTo>
                  <a:lnTo>
                    <a:pt x="768" y="706"/>
                  </a:lnTo>
                  <a:lnTo>
                    <a:pt x="768" y="645"/>
                  </a:lnTo>
                  <a:lnTo>
                    <a:pt x="584" y="614"/>
                  </a:lnTo>
                  <a:lnTo>
                    <a:pt x="400" y="338"/>
                  </a:lnTo>
                  <a:lnTo>
                    <a:pt x="461" y="276"/>
                  </a:lnTo>
                  <a:lnTo>
                    <a:pt x="615" y="399"/>
                  </a:lnTo>
                  <a:lnTo>
                    <a:pt x="768" y="430"/>
                  </a:lnTo>
                  <a:lnTo>
                    <a:pt x="830" y="246"/>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86" name="Google Shape;1786;p83"/>
            <p:cNvSpPr/>
            <p:nvPr/>
          </p:nvSpPr>
          <p:spPr>
            <a:xfrm>
              <a:off x="5662440" y="1625040"/>
              <a:ext cx="204124" cy="92882"/>
            </a:xfrm>
            <a:custGeom>
              <a:rect b="b" l="l" r="r" t="t"/>
              <a:pathLst>
                <a:path extrusionOk="0" h="2089" w="4576">
                  <a:moveTo>
                    <a:pt x="4115" y="1996"/>
                  </a:moveTo>
                  <a:lnTo>
                    <a:pt x="3962" y="1842"/>
                  </a:lnTo>
                  <a:lnTo>
                    <a:pt x="3777" y="1597"/>
                  </a:lnTo>
                  <a:lnTo>
                    <a:pt x="3685" y="1382"/>
                  </a:lnTo>
                  <a:lnTo>
                    <a:pt x="3747" y="1320"/>
                  </a:lnTo>
                  <a:lnTo>
                    <a:pt x="3900" y="1106"/>
                  </a:lnTo>
                  <a:lnTo>
                    <a:pt x="3992" y="1106"/>
                  </a:lnTo>
                  <a:lnTo>
                    <a:pt x="4054" y="1044"/>
                  </a:lnTo>
                  <a:lnTo>
                    <a:pt x="4023" y="921"/>
                  </a:lnTo>
                  <a:lnTo>
                    <a:pt x="3931" y="921"/>
                  </a:lnTo>
                  <a:lnTo>
                    <a:pt x="3808" y="1044"/>
                  </a:lnTo>
                  <a:lnTo>
                    <a:pt x="3777" y="1075"/>
                  </a:lnTo>
                  <a:lnTo>
                    <a:pt x="3685" y="1013"/>
                  </a:lnTo>
                  <a:lnTo>
                    <a:pt x="3624" y="860"/>
                  </a:lnTo>
                  <a:lnTo>
                    <a:pt x="3470" y="676"/>
                  </a:lnTo>
                  <a:lnTo>
                    <a:pt x="3378" y="645"/>
                  </a:lnTo>
                  <a:lnTo>
                    <a:pt x="3225" y="522"/>
                  </a:lnTo>
                  <a:lnTo>
                    <a:pt x="3102" y="461"/>
                  </a:lnTo>
                  <a:lnTo>
                    <a:pt x="2918" y="461"/>
                  </a:lnTo>
                  <a:lnTo>
                    <a:pt x="2672" y="614"/>
                  </a:lnTo>
                  <a:lnTo>
                    <a:pt x="2641" y="768"/>
                  </a:lnTo>
                  <a:lnTo>
                    <a:pt x="2703" y="798"/>
                  </a:lnTo>
                  <a:lnTo>
                    <a:pt x="2703" y="891"/>
                  </a:lnTo>
                  <a:lnTo>
                    <a:pt x="2457" y="1075"/>
                  </a:lnTo>
                  <a:lnTo>
                    <a:pt x="2211" y="1136"/>
                  </a:lnTo>
                  <a:lnTo>
                    <a:pt x="2089" y="1228"/>
                  </a:lnTo>
                  <a:lnTo>
                    <a:pt x="2058" y="1320"/>
                  </a:lnTo>
                  <a:lnTo>
                    <a:pt x="2119" y="1443"/>
                  </a:lnTo>
                  <a:lnTo>
                    <a:pt x="2242" y="1535"/>
                  </a:lnTo>
                  <a:lnTo>
                    <a:pt x="2365" y="1658"/>
                  </a:lnTo>
                  <a:lnTo>
                    <a:pt x="2365" y="1812"/>
                  </a:lnTo>
                  <a:lnTo>
                    <a:pt x="2273" y="1842"/>
                  </a:lnTo>
                  <a:lnTo>
                    <a:pt x="2119" y="1812"/>
                  </a:lnTo>
                  <a:lnTo>
                    <a:pt x="2027" y="1935"/>
                  </a:lnTo>
                  <a:lnTo>
                    <a:pt x="1904" y="2088"/>
                  </a:lnTo>
                  <a:lnTo>
                    <a:pt x="1689" y="2057"/>
                  </a:lnTo>
                  <a:lnTo>
                    <a:pt x="1628" y="1965"/>
                  </a:lnTo>
                  <a:lnTo>
                    <a:pt x="1659" y="1842"/>
                  </a:lnTo>
                  <a:lnTo>
                    <a:pt x="1628" y="1689"/>
                  </a:lnTo>
                  <a:lnTo>
                    <a:pt x="1659" y="1597"/>
                  </a:lnTo>
                  <a:lnTo>
                    <a:pt x="1597" y="1535"/>
                  </a:lnTo>
                  <a:lnTo>
                    <a:pt x="1474" y="1505"/>
                  </a:lnTo>
                  <a:lnTo>
                    <a:pt x="1444" y="1597"/>
                  </a:lnTo>
                  <a:lnTo>
                    <a:pt x="1505" y="1658"/>
                  </a:lnTo>
                  <a:lnTo>
                    <a:pt x="1444" y="1750"/>
                  </a:lnTo>
                  <a:lnTo>
                    <a:pt x="1290" y="1750"/>
                  </a:lnTo>
                  <a:lnTo>
                    <a:pt x="1167" y="1689"/>
                  </a:lnTo>
                  <a:lnTo>
                    <a:pt x="1075" y="1474"/>
                  </a:lnTo>
                  <a:lnTo>
                    <a:pt x="1045" y="1259"/>
                  </a:lnTo>
                  <a:lnTo>
                    <a:pt x="737" y="1228"/>
                  </a:lnTo>
                  <a:lnTo>
                    <a:pt x="645" y="1198"/>
                  </a:lnTo>
                  <a:lnTo>
                    <a:pt x="645" y="1136"/>
                  </a:lnTo>
                  <a:lnTo>
                    <a:pt x="584" y="1044"/>
                  </a:lnTo>
                  <a:lnTo>
                    <a:pt x="492" y="1106"/>
                  </a:lnTo>
                  <a:lnTo>
                    <a:pt x="338" y="1136"/>
                  </a:lnTo>
                  <a:lnTo>
                    <a:pt x="215" y="1106"/>
                  </a:lnTo>
                  <a:lnTo>
                    <a:pt x="93" y="1136"/>
                  </a:lnTo>
                  <a:lnTo>
                    <a:pt x="31" y="1044"/>
                  </a:lnTo>
                  <a:lnTo>
                    <a:pt x="31" y="952"/>
                  </a:lnTo>
                  <a:lnTo>
                    <a:pt x="62" y="829"/>
                  </a:lnTo>
                  <a:lnTo>
                    <a:pt x="185" y="737"/>
                  </a:lnTo>
                  <a:lnTo>
                    <a:pt x="93" y="584"/>
                  </a:lnTo>
                  <a:lnTo>
                    <a:pt x="1" y="553"/>
                  </a:lnTo>
                  <a:lnTo>
                    <a:pt x="31" y="430"/>
                  </a:lnTo>
                  <a:lnTo>
                    <a:pt x="123" y="307"/>
                  </a:lnTo>
                  <a:lnTo>
                    <a:pt x="123" y="154"/>
                  </a:lnTo>
                  <a:lnTo>
                    <a:pt x="185" y="123"/>
                  </a:lnTo>
                  <a:lnTo>
                    <a:pt x="338" y="123"/>
                  </a:lnTo>
                  <a:lnTo>
                    <a:pt x="369" y="215"/>
                  </a:lnTo>
                  <a:lnTo>
                    <a:pt x="461" y="307"/>
                  </a:lnTo>
                  <a:lnTo>
                    <a:pt x="553" y="338"/>
                  </a:lnTo>
                  <a:lnTo>
                    <a:pt x="645" y="338"/>
                  </a:lnTo>
                  <a:lnTo>
                    <a:pt x="676" y="369"/>
                  </a:lnTo>
                  <a:lnTo>
                    <a:pt x="615" y="399"/>
                  </a:lnTo>
                  <a:lnTo>
                    <a:pt x="584" y="430"/>
                  </a:lnTo>
                  <a:lnTo>
                    <a:pt x="615" y="491"/>
                  </a:lnTo>
                  <a:lnTo>
                    <a:pt x="768" y="584"/>
                  </a:lnTo>
                  <a:lnTo>
                    <a:pt x="891" y="553"/>
                  </a:lnTo>
                  <a:lnTo>
                    <a:pt x="891" y="461"/>
                  </a:lnTo>
                  <a:lnTo>
                    <a:pt x="799" y="399"/>
                  </a:lnTo>
                  <a:lnTo>
                    <a:pt x="860" y="369"/>
                  </a:lnTo>
                  <a:lnTo>
                    <a:pt x="1045" y="461"/>
                  </a:lnTo>
                  <a:lnTo>
                    <a:pt x="1321" y="645"/>
                  </a:lnTo>
                  <a:lnTo>
                    <a:pt x="1597" y="676"/>
                  </a:lnTo>
                  <a:lnTo>
                    <a:pt x="1720" y="645"/>
                  </a:lnTo>
                  <a:lnTo>
                    <a:pt x="1874" y="491"/>
                  </a:lnTo>
                  <a:lnTo>
                    <a:pt x="2396" y="246"/>
                  </a:lnTo>
                  <a:lnTo>
                    <a:pt x="2641" y="184"/>
                  </a:lnTo>
                  <a:lnTo>
                    <a:pt x="2887" y="31"/>
                  </a:lnTo>
                  <a:lnTo>
                    <a:pt x="2948" y="0"/>
                  </a:lnTo>
                  <a:lnTo>
                    <a:pt x="3071" y="62"/>
                  </a:lnTo>
                  <a:lnTo>
                    <a:pt x="3133" y="123"/>
                  </a:lnTo>
                  <a:lnTo>
                    <a:pt x="3255" y="154"/>
                  </a:lnTo>
                  <a:lnTo>
                    <a:pt x="3624" y="154"/>
                  </a:lnTo>
                  <a:lnTo>
                    <a:pt x="3808" y="215"/>
                  </a:lnTo>
                  <a:lnTo>
                    <a:pt x="4146" y="430"/>
                  </a:lnTo>
                  <a:lnTo>
                    <a:pt x="4299" y="584"/>
                  </a:lnTo>
                  <a:lnTo>
                    <a:pt x="4330" y="676"/>
                  </a:lnTo>
                  <a:lnTo>
                    <a:pt x="4453" y="737"/>
                  </a:lnTo>
                  <a:lnTo>
                    <a:pt x="4514" y="798"/>
                  </a:lnTo>
                  <a:lnTo>
                    <a:pt x="4484" y="952"/>
                  </a:lnTo>
                  <a:lnTo>
                    <a:pt x="4514" y="1044"/>
                  </a:lnTo>
                  <a:lnTo>
                    <a:pt x="4576" y="1259"/>
                  </a:lnTo>
                  <a:lnTo>
                    <a:pt x="4453" y="1474"/>
                  </a:lnTo>
                  <a:lnTo>
                    <a:pt x="4422" y="1689"/>
                  </a:lnTo>
                  <a:lnTo>
                    <a:pt x="4299" y="1750"/>
                  </a:lnTo>
                  <a:lnTo>
                    <a:pt x="4238" y="1750"/>
                  </a:lnTo>
                  <a:close/>
                </a:path>
              </a:pathLst>
            </a:custGeom>
            <a:solidFill>
              <a:schemeClr val="accent3"/>
            </a:solidFill>
            <a:ln>
              <a:noFill/>
            </a:ln>
          </p:spPr>
        </p:sp>
        <p:sp>
          <p:nvSpPr>
            <p:cNvPr id="1787" name="Google Shape;1787;p83"/>
            <p:cNvSpPr/>
            <p:nvPr/>
          </p:nvSpPr>
          <p:spPr>
            <a:xfrm>
              <a:off x="5553000" y="1564920"/>
              <a:ext cx="124559" cy="117723"/>
            </a:xfrm>
            <a:custGeom>
              <a:rect b="b" l="l" r="r" t="t"/>
              <a:pathLst>
                <a:path extrusionOk="0" h="2641" w="2795">
                  <a:moveTo>
                    <a:pt x="2487" y="2395"/>
                  </a:moveTo>
                  <a:lnTo>
                    <a:pt x="2487" y="2395"/>
                  </a:lnTo>
                  <a:lnTo>
                    <a:pt x="2549" y="2487"/>
                  </a:lnTo>
                  <a:lnTo>
                    <a:pt x="2518" y="2487"/>
                  </a:lnTo>
                  <a:lnTo>
                    <a:pt x="2518" y="2579"/>
                  </a:lnTo>
                  <a:lnTo>
                    <a:pt x="2487" y="2641"/>
                  </a:lnTo>
                  <a:lnTo>
                    <a:pt x="2395" y="2641"/>
                  </a:lnTo>
                  <a:lnTo>
                    <a:pt x="2334" y="2579"/>
                  </a:lnTo>
                  <a:lnTo>
                    <a:pt x="2303" y="2549"/>
                  </a:lnTo>
                  <a:lnTo>
                    <a:pt x="2242" y="2518"/>
                  </a:lnTo>
                  <a:lnTo>
                    <a:pt x="2242" y="2364"/>
                  </a:lnTo>
                  <a:lnTo>
                    <a:pt x="2088" y="2211"/>
                  </a:lnTo>
                  <a:lnTo>
                    <a:pt x="1996" y="2149"/>
                  </a:lnTo>
                  <a:lnTo>
                    <a:pt x="1965" y="2180"/>
                  </a:lnTo>
                  <a:lnTo>
                    <a:pt x="1965" y="2211"/>
                  </a:lnTo>
                  <a:lnTo>
                    <a:pt x="2088" y="2272"/>
                  </a:lnTo>
                  <a:lnTo>
                    <a:pt x="2180" y="2395"/>
                  </a:lnTo>
                  <a:lnTo>
                    <a:pt x="2149" y="2518"/>
                  </a:lnTo>
                  <a:lnTo>
                    <a:pt x="2088" y="2549"/>
                  </a:lnTo>
                  <a:lnTo>
                    <a:pt x="1965" y="2457"/>
                  </a:lnTo>
                  <a:lnTo>
                    <a:pt x="1750" y="2395"/>
                  </a:lnTo>
                  <a:lnTo>
                    <a:pt x="1689" y="2272"/>
                  </a:lnTo>
                  <a:lnTo>
                    <a:pt x="1689" y="2180"/>
                  </a:lnTo>
                  <a:lnTo>
                    <a:pt x="1812" y="2027"/>
                  </a:lnTo>
                  <a:lnTo>
                    <a:pt x="1781" y="1965"/>
                  </a:lnTo>
                  <a:lnTo>
                    <a:pt x="1597" y="1750"/>
                  </a:lnTo>
                  <a:lnTo>
                    <a:pt x="1474" y="1689"/>
                  </a:lnTo>
                  <a:lnTo>
                    <a:pt x="1351" y="1566"/>
                  </a:lnTo>
                  <a:lnTo>
                    <a:pt x="1136" y="1443"/>
                  </a:lnTo>
                  <a:lnTo>
                    <a:pt x="1105" y="1290"/>
                  </a:lnTo>
                  <a:lnTo>
                    <a:pt x="921" y="1167"/>
                  </a:lnTo>
                  <a:lnTo>
                    <a:pt x="921" y="1044"/>
                  </a:lnTo>
                  <a:lnTo>
                    <a:pt x="768" y="952"/>
                  </a:lnTo>
                  <a:lnTo>
                    <a:pt x="614" y="829"/>
                  </a:lnTo>
                  <a:lnTo>
                    <a:pt x="553" y="891"/>
                  </a:lnTo>
                  <a:lnTo>
                    <a:pt x="614" y="983"/>
                  </a:lnTo>
                  <a:lnTo>
                    <a:pt x="829" y="1136"/>
                  </a:lnTo>
                  <a:lnTo>
                    <a:pt x="860" y="1290"/>
                  </a:lnTo>
                  <a:lnTo>
                    <a:pt x="768" y="1443"/>
                  </a:lnTo>
                  <a:lnTo>
                    <a:pt x="706" y="1443"/>
                  </a:lnTo>
                  <a:lnTo>
                    <a:pt x="614" y="1320"/>
                  </a:lnTo>
                  <a:lnTo>
                    <a:pt x="491" y="1228"/>
                  </a:lnTo>
                  <a:lnTo>
                    <a:pt x="276" y="1228"/>
                  </a:lnTo>
                  <a:lnTo>
                    <a:pt x="61" y="1044"/>
                  </a:lnTo>
                  <a:lnTo>
                    <a:pt x="0" y="891"/>
                  </a:lnTo>
                  <a:lnTo>
                    <a:pt x="92" y="676"/>
                  </a:lnTo>
                  <a:lnTo>
                    <a:pt x="246" y="614"/>
                  </a:lnTo>
                  <a:lnTo>
                    <a:pt x="184" y="430"/>
                  </a:lnTo>
                  <a:lnTo>
                    <a:pt x="61" y="399"/>
                  </a:lnTo>
                  <a:lnTo>
                    <a:pt x="31" y="369"/>
                  </a:lnTo>
                  <a:lnTo>
                    <a:pt x="61" y="307"/>
                  </a:lnTo>
                  <a:lnTo>
                    <a:pt x="123" y="123"/>
                  </a:lnTo>
                  <a:lnTo>
                    <a:pt x="92" y="123"/>
                  </a:lnTo>
                  <a:lnTo>
                    <a:pt x="154" y="92"/>
                  </a:lnTo>
                  <a:lnTo>
                    <a:pt x="154" y="61"/>
                  </a:lnTo>
                  <a:lnTo>
                    <a:pt x="430" y="0"/>
                  </a:lnTo>
                  <a:lnTo>
                    <a:pt x="891" y="154"/>
                  </a:lnTo>
                  <a:lnTo>
                    <a:pt x="1044" y="123"/>
                  </a:lnTo>
                  <a:lnTo>
                    <a:pt x="1259" y="92"/>
                  </a:lnTo>
                  <a:lnTo>
                    <a:pt x="1351" y="246"/>
                  </a:lnTo>
                  <a:lnTo>
                    <a:pt x="1474" y="276"/>
                  </a:lnTo>
                  <a:lnTo>
                    <a:pt x="1474" y="338"/>
                  </a:lnTo>
                  <a:lnTo>
                    <a:pt x="1627" y="491"/>
                  </a:lnTo>
                  <a:lnTo>
                    <a:pt x="1720" y="430"/>
                  </a:lnTo>
                  <a:lnTo>
                    <a:pt x="1812" y="430"/>
                  </a:lnTo>
                  <a:lnTo>
                    <a:pt x="1781" y="491"/>
                  </a:lnTo>
                  <a:lnTo>
                    <a:pt x="1935" y="491"/>
                  </a:lnTo>
                  <a:lnTo>
                    <a:pt x="1965" y="430"/>
                  </a:lnTo>
                  <a:lnTo>
                    <a:pt x="2057" y="399"/>
                  </a:lnTo>
                  <a:lnTo>
                    <a:pt x="2088" y="553"/>
                  </a:lnTo>
                  <a:lnTo>
                    <a:pt x="2119" y="737"/>
                  </a:lnTo>
                  <a:lnTo>
                    <a:pt x="2211" y="891"/>
                  </a:lnTo>
                  <a:lnTo>
                    <a:pt x="2395" y="1075"/>
                  </a:lnTo>
                  <a:lnTo>
                    <a:pt x="2457" y="1198"/>
                  </a:lnTo>
                  <a:lnTo>
                    <a:pt x="2518" y="1290"/>
                  </a:lnTo>
                  <a:lnTo>
                    <a:pt x="2671" y="1351"/>
                  </a:lnTo>
                  <a:lnTo>
                    <a:pt x="2794" y="1443"/>
                  </a:lnTo>
                  <a:lnTo>
                    <a:pt x="2794" y="1474"/>
                  </a:lnTo>
                  <a:lnTo>
                    <a:pt x="2641" y="1474"/>
                  </a:lnTo>
                  <a:lnTo>
                    <a:pt x="2579" y="1505"/>
                  </a:lnTo>
                  <a:lnTo>
                    <a:pt x="2579" y="1658"/>
                  </a:lnTo>
                  <a:lnTo>
                    <a:pt x="2487" y="1781"/>
                  </a:lnTo>
                  <a:lnTo>
                    <a:pt x="2457" y="1904"/>
                  </a:lnTo>
                  <a:lnTo>
                    <a:pt x="2549" y="1935"/>
                  </a:lnTo>
                  <a:lnTo>
                    <a:pt x="2641" y="2088"/>
                  </a:lnTo>
                  <a:lnTo>
                    <a:pt x="2518" y="2180"/>
                  </a:lnTo>
                  <a:lnTo>
                    <a:pt x="2487" y="2303"/>
                  </a:lnTo>
                  <a:lnTo>
                    <a:pt x="2487" y="2395"/>
                  </a:lnTo>
                  <a:lnTo>
                    <a:pt x="2487" y="2395"/>
                  </a:lnTo>
                  <a:close/>
                </a:path>
              </a:pathLst>
            </a:custGeom>
            <a:solidFill>
              <a:schemeClr val="accent3"/>
            </a:solidFill>
            <a:ln>
              <a:noFill/>
            </a:ln>
          </p:spPr>
        </p:sp>
        <p:sp>
          <p:nvSpPr>
            <p:cNvPr id="1788" name="Google Shape;1788;p83"/>
            <p:cNvSpPr/>
            <p:nvPr/>
          </p:nvSpPr>
          <p:spPr>
            <a:xfrm>
              <a:off x="5493960" y="1419480"/>
              <a:ext cx="168480" cy="167041"/>
            </a:xfrm>
            <a:custGeom>
              <a:rect b="b" l="l" r="r" t="t"/>
              <a:pathLst>
                <a:path extrusionOk="0" h="3747" w="3778">
                  <a:moveTo>
                    <a:pt x="1413" y="3378"/>
                  </a:moveTo>
                  <a:lnTo>
                    <a:pt x="1475" y="3347"/>
                  </a:lnTo>
                  <a:lnTo>
                    <a:pt x="1475" y="3316"/>
                  </a:lnTo>
                  <a:lnTo>
                    <a:pt x="1751" y="3255"/>
                  </a:lnTo>
                  <a:lnTo>
                    <a:pt x="2212" y="3409"/>
                  </a:lnTo>
                  <a:lnTo>
                    <a:pt x="2365" y="3378"/>
                  </a:lnTo>
                  <a:lnTo>
                    <a:pt x="2580" y="3378"/>
                  </a:lnTo>
                  <a:lnTo>
                    <a:pt x="2672" y="3501"/>
                  </a:lnTo>
                  <a:lnTo>
                    <a:pt x="2764" y="3531"/>
                  </a:lnTo>
                  <a:lnTo>
                    <a:pt x="2764" y="3593"/>
                  </a:lnTo>
                  <a:lnTo>
                    <a:pt x="2948" y="3746"/>
                  </a:lnTo>
                  <a:lnTo>
                    <a:pt x="3041" y="3716"/>
                  </a:lnTo>
                  <a:lnTo>
                    <a:pt x="3133" y="3716"/>
                  </a:lnTo>
                  <a:lnTo>
                    <a:pt x="3133" y="3716"/>
                  </a:lnTo>
                  <a:lnTo>
                    <a:pt x="3194" y="3654"/>
                  </a:lnTo>
                  <a:lnTo>
                    <a:pt x="3163" y="3531"/>
                  </a:lnTo>
                  <a:lnTo>
                    <a:pt x="3102" y="3439"/>
                  </a:lnTo>
                  <a:lnTo>
                    <a:pt x="3041" y="3255"/>
                  </a:lnTo>
                  <a:lnTo>
                    <a:pt x="3133" y="3071"/>
                  </a:lnTo>
                  <a:lnTo>
                    <a:pt x="3194" y="2917"/>
                  </a:lnTo>
                  <a:lnTo>
                    <a:pt x="3194" y="2764"/>
                  </a:lnTo>
                  <a:lnTo>
                    <a:pt x="3163" y="2856"/>
                  </a:lnTo>
                  <a:lnTo>
                    <a:pt x="3133" y="2917"/>
                  </a:lnTo>
                  <a:lnTo>
                    <a:pt x="3041" y="2979"/>
                  </a:lnTo>
                  <a:lnTo>
                    <a:pt x="3041" y="2856"/>
                  </a:lnTo>
                  <a:lnTo>
                    <a:pt x="3071" y="2733"/>
                  </a:lnTo>
                  <a:lnTo>
                    <a:pt x="3163" y="2549"/>
                  </a:lnTo>
                  <a:lnTo>
                    <a:pt x="3133" y="2426"/>
                  </a:lnTo>
                  <a:lnTo>
                    <a:pt x="3133" y="2334"/>
                  </a:lnTo>
                  <a:lnTo>
                    <a:pt x="3225" y="2088"/>
                  </a:lnTo>
                  <a:lnTo>
                    <a:pt x="3317" y="2088"/>
                  </a:lnTo>
                  <a:lnTo>
                    <a:pt x="3286" y="2180"/>
                  </a:lnTo>
                  <a:lnTo>
                    <a:pt x="3286" y="2303"/>
                  </a:lnTo>
                  <a:lnTo>
                    <a:pt x="3286" y="2457"/>
                  </a:lnTo>
                  <a:lnTo>
                    <a:pt x="3317" y="2457"/>
                  </a:lnTo>
                  <a:lnTo>
                    <a:pt x="3378" y="2365"/>
                  </a:lnTo>
                  <a:lnTo>
                    <a:pt x="3440" y="2027"/>
                  </a:lnTo>
                  <a:lnTo>
                    <a:pt x="3440" y="1658"/>
                  </a:lnTo>
                  <a:lnTo>
                    <a:pt x="3470" y="1566"/>
                  </a:lnTo>
                  <a:lnTo>
                    <a:pt x="3409" y="1474"/>
                  </a:lnTo>
                  <a:lnTo>
                    <a:pt x="3348" y="1443"/>
                  </a:lnTo>
                  <a:lnTo>
                    <a:pt x="3348" y="1351"/>
                  </a:lnTo>
                  <a:lnTo>
                    <a:pt x="3409" y="1290"/>
                  </a:lnTo>
                  <a:lnTo>
                    <a:pt x="3440" y="1290"/>
                  </a:lnTo>
                  <a:lnTo>
                    <a:pt x="3470" y="1351"/>
                  </a:lnTo>
                  <a:lnTo>
                    <a:pt x="3532" y="1136"/>
                  </a:lnTo>
                  <a:lnTo>
                    <a:pt x="3655" y="952"/>
                  </a:lnTo>
                  <a:lnTo>
                    <a:pt x="3716" y="860"/>
                  </a:lnTo>
                  <a:lnTo>
                    <a:pt x="3716" y="768"/>
                  </a:lnTo>
                  <a:lnTo>
                    <a:pt x="3655" y="706"/>
                  </a:lnTo>
                  <a:lnTo>
                    <a:pt x="3655" y="645"/>
                  </a:lnTo>
                  <a:lnTo>
                    <a:pt x="3685" y="522"/>
                  </a:lnTo>
                  <a:lnTo>
                    <a:pt x="3685" y="399"/>
                  </a:lnTo>
                  <a:lnTo>
                    <a:pt x="3685" y="184"/>
                  </a:lnTo>
                  <a:lnTo>
                    <a:pt x="3716" y="92"/>
                  </a:lnTo>
                  <a:lnTo>
                    <a:pt x="3778" y="31"/>
                  </a:lnTo>
                  <a:lnTo>
                    <a:pt x="3685" y="62"/>
                  </a:lnTo>
                  <a:lnTo>
                    <a:pt x="3563" y="62"/>
                  </a:lnTo>
                  <a:lnTo>
                    <a:pt x="3532" y="0"/>
                  </a:lnTo>
                  <a:lnTo>
                    <a:pt x="3440" y="0"/>
                  </a:lnTo>
                  <a:lnTo>
                    <a:pt x="3348" y="31"/>
                  </a:lnTo>
                  <a:lnTo>
                    <a:pt x="3317" y="123"/>
                  </a:lnTo>
                  <a:lnTo>
                    <a:pt x="3256" y="215"/>
                  </a:lnTo>
                  <a:lnTo>
                    <a:pt x="3102" y="307"/>
                  </a:lnTo>
                  <a:lnTo>
                    <a:pt x="2979" y="307"/>
                  </a:lnTo>
                  <a:lnTo>
                    <a:pt x="2948" y="399"/>
                  </a:lnTo>
                  <a:lnTo>
                    <a:pt x="2826" y="369"/>
                  </a:lnTo>
                  <a:lnTo>
                    <a:pt x="2672" y="399"/>
                  </a:lnTo>
                  <a:lnTo>
                    <a:pt x="2672" y="338"/>
                  </a:lnTo>
                  <a:lnTo>
                    <a:pt x="2549" y="246"/>
                  </a:lnTo>
                  <a:lnTo>
                    <a:pt x="2488" y="246"/>
                  </a:lnTo>
                  <a:lnTo>
                    <a:pt x="2457" y="399"/>
                  </a:lnTo>
                  <a:lnTo>
                    <a:pt x="2304" y="399"/>
                  </a:lnTo>
                  <a:lnTo>
                    <a:pt x="2150" y="584"/>
                  </a:lnTo>
                  <a:lnTo>
                    <a:pt x="2150" y="676"/>
                  </a:lnTo>
                  <a:lnTo>
                    <a:pt x="2089" y="706"/>
                  </a:lnTo>
                  <a:lnTo>
                    <a:pt x="1904" y="891"/>
                  </a:lnTo>
                  <a:lnTo>
                    <a:pt x="1720" y="983"/>
                  </a:lnTo>
                  <a:lnTo>
                    <a:pt x="1690" y="1075"/>
                  </a:lnTo>
                  <a:lnTo>
                    <a:pt x="1567" y="1014"/>
                  </a:lnTo>
                  <a:lnTo>
                    <a:pt x="1475" y="1044"/>
                  </a:lnTo>
                  <a:lnTo>
                    <a:pt x="1382" y="952"/>
                  </a:lnTo>
                  <a:lnTo>
                    <a:pt x="1198" y="921"/>
                  </a:lnTo>
                  <a:lnTo>
                    <a:pt x="922" y="1075"/>
                  </a:lnTo>
                  <a:lnTo>
                    <a:pt x="646" y="1106"/>
                  </a:lnTo>
                  <a:lnTo>
                    <a:pt x="646" y="1259"/>
                  </a:lnTo>
                  <a:lnTo>
                    <a:pt x="646" y="1351"/>
                  </a:lnTo>
                  <a:lnTo>
                    <a:pt x="646" y="1566"/>
                  </a:lnTo>
                  <a:lnTo>
                    <a:pt x="584" y="1689"/>
                  </a:lnTo>
                  <a:lnTo>
                    <a:pt x="369" y="1720"/>
                  </a:lnTo>
                  <a:lnTo>
                    <a:pt x="246" y="1750"/>
                  </a:lnTo>
                  <a:lnTo>
                    <a:pt x="246" y="1843"/>
                  </a:lnTo>
                  <a:lnTo>
                    <a:pt x="154" y="1843"/>
                  </a:lnTo>
                  <a:lnTo>
                    <a:pt x="31" y="1781"/>
                  </a:lnTo>
                  <a:lnTo>
                    <a:pt x="1" y="1843"/>
                  </a:lnTo>
                  <a:lnTo>
                    <a:pt x="277" y="2180"/>
                  </a:lnTo>
                  <a:lnTo>
                    <a:pt x="431" y="2303"/>
                  </a:lnTo>
                  <a:lnTo>
                    <a:pt x="431" y="2395"/>
                  </a:lnTo>
                  <a:lnTo>
                    <a:pt x="676" y="2610"/>
                  </a:lnTo>
                  <a:lnTo>
                    <a:pt x="891" y="2887"/>
                  </a:lnTo>
                  <a:lnTo>
                    <a:pt x="1260" y="3316"/>
                  </a:lnTo>
                  <a:lnTo>
                    <a:pt x="1352" y="3316"/>
                  </a:lnTo>
                  <a:close/>
                </a:path>
              </a:pathLst>
            </a:custGeom>
            <a:solidFill>
              <a:schemeClr val="accent3"/>
            </a:solidFill>
            <a:ln>
              <a:noFill/>
            </a:ln>
          </p:spPr>
        </p:sp>
        <p:sp>
          <p:nvSpPr>
            <p:cNvPr id="1789" name="Google Shape;1789;p83"/>
            <p:cNvSpPr/>
            <p:nvPr/>
          </p:nvSpPr>
          <p:spPr>
            <a:xfrm>
              <a:off x="5419800" y="1378440"/>
              <a:ext cx="246604" cy="118797"/>
            </a:xfrm>
            <a:custGeom>
              <a:rect b="b" l="l" r="r" t="t"/>
              <a:pathLst>
                <a:path extrusionOk="0" h="2672" w="5528">
                  <a:moveTo>
                    <a:pt x="1904" y="2671"/>
                  </a:moveTo>
                  <a:lnTo>
                    <a:pt x="2058" y="2641"/>
                  </a:lnTo>
                  <a:lnTo>
                    <a:pt x="2242" y="2641"/>
                  </a:lnTo>
                  <a:lnTo>
                    <a:pt x="2304" y="2518"/>
                  </a:lnTo>
                  <a:lnTo>
                    <a:pt x="2334" y="2303"/>
                  </a:lnTo>
                  <a:lnTo>
                    <a:pt x="2334" y="2180"/>
                  </a:lnTo>
                  <a:lnTo>
                    <a:pt x="2304" y="2027"/>
                  </a:lnTo>
                  <a:lnTo>
                    <a:pt x="2580" y="1996"/>
                  </a:lnTo>
                  <a:lnTo>
                    <a:pt x="2856" y="1842"/>
                  </a:lnTo>
                  <a:lnTo>
                    <a:pt x="3040" y="1873"/>
                  </a:lnTo>
                  <a:lnTo>
                    <a:pt x="3133" y="1965"/>
                  </a:lnTo>
                  <a:lnTo>
                    <a:pt x="3225" y="1935"/>
                  </a:lnTo>
                  <a:lnTo>
                    <a:pt x="3317" y="1996"/>
                  </a:lnTo>
                  <a:lnTo>
                    <a:pt x="3378" y="1904"/>
                  </a:lnTo>
                  <a:lnTo>
                    <a:pt x="3562" y="1842"/>
                  </a:lnTo>
                  <a:lnTo>
                    <a:pt x="3716" y="1658"/>
                  </a:lnTo>
                  <a:lnTo>
                    <a:pt x="3808" y="1627"/>
                  </a:lnTo>
                  <a:lnTo>
                    <a:pt x="3808" y="1535"/>
                  </a:lnTo>
                  <a:lnTo>
                    <a:pt x="3931" y="1320"/>
                  </a:lnTo>
                  <a:lnTo>
                    <a:pt x="4084" y="1320"/>
                  </a:lnTo>
                  <a:lnTo>
                    <a:pt x="4115" y="1167"/>
                  </a:lnTo>
                  <a:lnTo>
                    <a:pt x="4207" y="1167"/>
                  </a:lnTo>
                  <a:lnTo>
                    <a:pt x="4299" y="1259"/>
                  </a:lnTo>
                  <a:lnTo>
                    <a:pt x="4330" y="1320"/>
                  </a:lnTo>
                  <a:lnTo>
                    <a:pt x="4484" y="1320"/>
                  </a:lnTo>
                  <a:lnTo>
                    <a:pt x="4606" y="1351"/>
                  </a:lnTo>
                  <a:lnTo>
                    <a:pt x="4637" y="1228"/>
                  </a:lnTo>
                  <a:lnTo>
                    <a:pt x="4760" y="1228"/>
                  </a:lnTo>
                  <a:lnTo>
                    <a:pt x="4914" y="1136"/>
                  </a:lnTo>
                  <a:lnTo>
                    <a:pt x="5036" y="1075"/>
                  </a:lnTo>
                  <a:lnTo>
                    <a:pt x="5067" y="952"/>
                  </a:lnTo>
                  <a:lnTo>
                    <a:pt x="5128" y="921"/>
                  </a:lnTo>
                  <a:lnTo>
                    <a:pt x="5221" y="921"/>
                  </a:lnTo>
                  <a:lnTo>
                    <a:pt x="5251" y="983"/>
                  </a:lnTo>
                  <a:lnTo>
                    <a:pt x="5374" y="983"/>
                  </a:lnTo>
                  <a:lnTo>
                    <a:pt x="5466" y="952"/>
                  </a:lnTo>
                  <a:lnTo>
                    <a:pt x="5528" y="921"/>
                  </a:lnTo>
                  <a:lnTo>
                    <a:pt x="5466" y="829"/>
                  </a:lnTo>
                  <a:lnTo>
                    <a:pt x="5282" y="676"/>
                  </a:lnTo>
                  <a:lnTo>
                    <a:pt x="5098" y="583"/>
                  </a:lnTo>
                  <a:lnTo>
                    <a:pt x="5098" y="614"/>
                  </a:lnTo>
                  <a:lnTo>
                    <a:pt x="5159" y="768"/>
                  </a:lnTo>
                  <a:lnTo>
                    <a:pt x="4975" y="737"/>
                  </a:lnTo>
                  <a:lnTo>
                    <a:pt x="4760" y="737"/>
                  </a:lnTo>
                  <a:lnTo>
                    <a:pt x="4668" y="676"/>
                  </a:lnTo>
                  <a:lnTo>
                    <a:pt x="4514" y="645"/>
                  </a:lnTo>
                  <a:lnTo>
                    <a:pt x="4392" y="645"/>
                  </a:lnTo>
                  <a:lnTo>
                    <a:pt x="4422" y="583"/>
                  </a:lnTo>
                  <a:lnTo>
                    <a:pt x="4545" y="553"/>
                  </a:lnTo>
                  <a:lnTo>
                    <a:pt x="4514" y="461"/>
                  </a:lnTo>
                  <a:lnTo>
                    <a:pt x="4606" y="461"/>
                  </a:lnTo>
                  <a:lnTo>
                    <a:pt x="4729" y="491"/>
                  </a:lnTo>
                  <a:lnTo>
                    <a:pt x="4944" y="553"/>
                  </a:lnTo>
                  <a:lnTo>
                    <a:pt x="4975" y="522"/>
                  </a:lnTo>
                  <a:lnTo>
                    <a:pt x="4821" y="399"/>
                  </a:lnTo>
                  <a:lnTo>
                    <a:pt x="4606" y="307"/>
                  </a:lnTo>
                  <a:lnTo>
                    <a:pt x="4484" y="276"/>
                  </a:lnTo>
                  <a:lnTo>
                    <a:pt x="4330" y="307"/>
                  </a:lnTo>
                  <a:lnTo>
                    <a:pt x="4238" y="276"/>
                  </a:lnTo>
                  <a:lnTo>
                    <a:pt x="4207" y="369"/>
                  </a:lnTo>
                  <a:lnTo>
                    <a:pt x="4115" y="307"/>
                  </a:lnTo>
                  <a:lnTo>
                    <a:pt x="3747" y="246"/>
                  </a:lnTo>
                  <a:lnTo>
                    <a:pt x="3409" y="246"/>
                  </a:lnTo>
                  <a:lnTo>
                    <a:pt x="3194" y="92"/>
                  </a:lnTo>
                  <a:lnTo>
                    <a:pt x="3040" y="0"/>
                  </a:lnTo>
                  <a:lnTo>
                    <a:pt x="3010" y="92"/>
                  </a:lnTo>
                  <a:lnTo>
                    <a:pt x="3071" y="154"/>
                  </a:lnTo>
                  <a:lnTo>
                    <a:pt x="2918" y="184"/>
                  </a:lnTo>
                  <a:lnTo>
                    <a:pt x="2856" y="246"/>
                  </a:lnTo>
                  <a:lnTo>
                    <a:pt x="2703" y="215"/>
                  </a:lnTo>
                  <a:lnTo>
                    <a:pt x="2426" y="276"/>
                  </a:lnTo>
                  <a:lnTo>
                    <a:pt x="2089" y="246"/>
                  </a:lnTo>
                  <a:lnTo>
                    <a:pt x="1597" y="276"/>
                  </a:lnTo>
                  <a:lnTo>
                    <a:pt x="1382" y="369"/>
                  </a:lnTo>
                  <a:lnTo>
                    <a:pt x="1290" y="307"/>
                  </a:lnTo>
                  <a:lnTo>
                    <a:pt x="1260" y="369"/>
                  </a:lnTo>
                  <a:lnTo>
                    <a:pt x="1137" y="461"/>
                  </a:lnTo>
                  <a:lnTo>
                    <a:pt x="1106" y="583"/>
                  </a:lnTo>
                  <a:lnTo>
                    <a:pt x="860" y="737"/>
                  </a:lnTo>
                  <a:lnTo>
                    <a:pt x="738" y="706"/>
                  </a:lnTo>
                  <a:lnTo>
                    <a:pt x="523" y="952"/>
                  </a:lnTo>
                  <a:lnTo>
                    <a:pt x="400" y="1075"/>
                  </a:lnTo>
                  <a:lnTo>
                    <a:pt x="430" y="1228"/>
                  </a:lnTo>
                  <a:lnTo>
                    <a:pt x="338" y="1443"/>
                  </a:lnTo>
                  <a:lnTo>
                    <a:pt x="123" y="1597"/>
                  </a:lnTo>
                  <a:lnTo>
                    <a:pt x="93" y="1627"/>
                  </a:lnTo>
                  <a:lnTo>
                    <a:pt x="93" y="1689"/>
                  </a:lnTo>
                  <a:lnTo>
                    <a:pt x="93" y="1689"/>
                  </a:lnTo>
                  <a:lnTo>
                    <a:pt x="1" y="2149"/>
                  </a:lnTo>
                  <a:lnTo>
                    <a:pt x="123" y="2334"/>
                  </a:lnTo>
                  <a:lnTo>
                    <a:pt x="185" y="2303"/>
                  </a:lnTo>
                  <a:lnTo>
                    <a:pt x="461" y="2457"/>
                  </a:lnTo>
                  <a:lnTo>
                    <a:pt x="738" y="2579"/>
                  </a:lnTo>
                  <a:lnTo>
                    <a:pt x="768" y="2518"/>
                  </a:lnTo>
                  <a:lnTo>
                    <a:pt x="645" y="2457"/>
                  </a:lnTo>
                  <a:lnTo>
                    <a:pt x="707" y="2426"/>
                  </a:lnTo>
                  <a:lnTo>
                    <a:pt x="860" y="2426"/>
                  </a:lnTo>
                  <a:lnTo>
                    <a:pt x="983" y="2579"/>
                  </a:lnTo>
                  <a:lnTo>
                    <a:pt x="1075" y="2671"/>
                  </a:lnTo>
                  <a:lnTo>
                    <a:pt x="1444" y="2671"/>
                  </a:lnTo>
                  <a:lnTo>
                    <a:pt x="1567" y="2518"/>
                  </a:lnTo>
                  <a:lnTo>
                    <a:pt x="1505" y="2457"/>
                  </a:lnTo>
                  <a:lnTo>
                    <a:pt x="1567" y="2395"/>
                  </a:lnTo>
                  <a:lnTo>
                    <a:pt x="1659" y="2426"/>
                  </a:lnTo>
                  <a:lnTo>
                    <a:pt x="1689" y="2487"/>
                  </a:lnTo>
                  <a:lnTo>
                    <a:pt x="1782" y="2487"/>
                  </a:lnTo>
                  <a:lnTo>
                    <a:pt x="1812" y="2426"/>
                  </a:lnTo>
                  <a:lnTo>
                    <a:pt x="1874" y="2487"/>
                  </a:lnTo>
                  <a:lnTo>
                    <a:pt x="1874" y="2579"/>
                  </a:lnTo>
                  <a:lnTo>
                    <a:pt x="1904" y="2671"/>
                  </a:lnTo>
                  <a:close/>
                </a:path>
              </a:pathLst>
            </a:custGeom>
            <a:solidFill>
              <a:schemeClr val="accent3"/>
            </a:solidFill>
            <a:ln>
              <a:noFill/>
            </a:ln>
          </p:spPr>
        </p:sp>
        <p:sp>
          <p:nvSpPr>
            <p:cNvPr id="1790" name="Google Shape;1790;p83"/>
            <p:cNvSpPr/>
            <p:nvPr/>
          </p:nvSpPr>
          <p:spPr>
            <a:xfrm>
              <a:off x="5399280" y="1442880"/>
              <a:ext cx="91442" cy="54359"/>
            </a:xfrm>
            <a:custGeom>
              <a:rect b="b" l="l" r="r" t="t"/>
              <a:pathLst>
                <a:path extrusionOk="0" h="1229" w="2058">
                  <a:moveTo>
                    <a:pt x="768" y="0"/>
                  </a:moveTo>
                  <a:lnTo>
                    <a:pt x="921" y="31"/>
                  </a:lnTo>
                  <a:lnTo>
                    <a:pt x="921" y="92"/>
                  </a:lnTo>
                  <a:lnTo>
                    <a:pt x="1013" y="123"/>
                  </a:lnTo>
                  <a:lnTo>
                    <a:pt x="1105" y="215"/>
                  </a:lnTo>
                  <a:lnTo>
                    <a:pt x="1259" y="184"/>
                  </a:lnTo>
                  <a:lnTo>
                    <a:pt x="1443" y="215"/>
                  </a:lnTo>
                  <a:lnTo>
                    <a:pt x="1535" y="338"/>
                  </a:lnTo>
                  <a:lnTo>
                    <a:pt x="1566" y="461"/>
                  </a:lnTo>
                  <a:lnTo>
                    <a:pt x="1658" y="522"/>
                  </a:lnTo>
                  <a:lnTo>
                    <a:pt x="1689" y="430"/>
                  </a:lnTo>
                  <a:lnTo>
                    <a:pt x="1720" y="338"/>
                  </a:lnTo>
                  <a:lnTo>
                    <a:pt x="1873" y="338"/>
                  </a:lnTo>
                  <a:lnTo>
                    <a:pt x="1934" y="369"/>
                  </a:lnTo>
                  <a:lnTo>
                    <a:pt x="2057" y="399"/>
                  </a:lnTo>
                  <a:lnTo>
                    <a:pt x="2057" y="522"/>
                  </a:lnTo>
                  <a:lnTo>
                    <a:pt x="2027" y="676"/>
                  </a:lnTo>
                  <a:lnTo>
                    <a:pt x="2057" y="737"/>
                  </a:lnTo>
                  <a:lnTo>
                    <a:pt x="1996" y="891"/>
                  </a:lnTo>
                  <a:lnTo>
                    <a:pt x="2027" y="952"/>
                  </a:lnTo>
                  <a:lnTo>
                    <a:pt x="1965" y="1014"/>
                  </a:lnTo>
                  <a:lnTo>
                    <a:pt x="2027" y="1075"/>
                  </a:lnTo>
                  <a:lnTo>
                    <a:pt x="1904" y="1228"/>
                  </a:lnTo>
                  <a:lnTo>
                    <a:pt x="1535" y="1228"/>
                  </a:lnTo>
                  <a:lnTo>
                    <a:pt x="1443" y="1136"/>
                  </a:lnTo>
                  <a:lnTo>
                    <a:pt x="1320" y="983"/>
                  </a:lnTo>
                  <a:lnTo>
                    <a:pt x="1167" y="983"/>
                  </a:lnTo>
                  <a:lnTo>
                    <a:pt x="1105" y="1014"/>
                  </a:lnTo>
                  <a:lnTo>
                    <a:pt x="1228" y="1075"/>
                  </a:lnTo>
                  <a:lnTo>
                    <a:pt x="1198" y="1136"/>
                  </a:lnTo>
                  <a:lnTo>
                    <a:pt x="921" y="1014"/>
                  </a:lnTo>
                  <a:lnTo>
                    <a:pt x="645" y="860"/>
                  </a:lnTo>
                  <a:lnTo>
                    <a:pt x="553" y="891"/>
                  </a:lnTo>
                  <a:lnTo>
                    <a:pt x="368" y="829"/>
                  </a:lnTo>
                  <a:lnTo>
                    <a:pt x="246" y="706"/>
                  </a:lnTo>
                  <a:lnTo>
                    <a:pt x="61" y="706"/>
                  </a:lnTo>
                  <a:lnTo>
                    <a:pt x="0" y="676"/>
                  </a:lnTo>
                  <a:lnTo>
                    <a:pt x="61" y="584"/>
                  </a:lnTo>
                  <a:lnTo>
                    <a:pt x="61" y="522"/>
                  </a:lnTo>
                  <a:lnTo>
                    <a:pt x="215" y="338"/>
                  </a:lnTo>
                  <a:lnTo>
                    <a:pt x="430" y="307"/>
                  </a:lnTo>
                  <a:lnTo>
                    <a:pt x="553" y="246"/>
                  </a:lnTo>
                  <a:lnTo>
                    <a:pt x="553" y="154"/>
                  </a:lnTo>
                  <a:close/>
                </a:path>
              </a:pathLst>
            </a:custGeom>
            <a:solidFill>
              <a:schemeClr val="accent3"/>
            </a:solidFill>
            <a:ln>
              <a:noFill/>
            </a:ln>
          </p:spPr>
        </p:sp>
        <p:sp>
          <p:nvSpPr>
            <p:cNvPr id="1791" name="Google Shape;1791;p83"/>
            <p:cNvSpPr/>
            <p:nvPr/>
          </p:nvSpPr>
          <p:spPr>
            <a:xfrm>
              <a:off x="5440680" y="1290600"/>
              <a:ext cx="43559" cy="94319"/>
            </a:xfrm>
            <a:custGeom>
              <a:rect b="b" l="l" r="r" t="t"/>
              <a:pathLst>
                <a:path extrusionOk="0" h="2120" w="983">
                  <a:moveTo>
                    <a:pt x="31" y="554"/>
                  </a:moveTo>
                  <a:lnTo>
                    <a:pt x="31" y="554"/>
                  </a:lnTo>
                  <a:lnTo>
                    <a:pt x="31" y="431"/>
                  </a:lnTo>
                  <a:lnTo>
                    <a:pt x="123" y="369"/>
                  </a:lnTo>
                  <a:lnTo>
                    <a:pt x="246" y="369"/>
                  </a:lnTo>
                  <a:lnTo>
                    <a:pt x="246" y="431"/>
                  </a:lnTo>
                  <a:lnTo>
                    <a:pt x="277" y="461"/>
                  </a:lnTo>
                  <a:lnTo>
                    <a:pt x="338" y="431"/>
                  </a:lnTo>
                  <a:lnTo>
                    <a:pt x="399" y="400"/>
                  </a:lnTo>
                  <a:lnTo>
                    <a:pt x="399" y="369"/>
                  </a:lnTo>
                  <a:lnTo>
                    <a:pt x="491" y="216"/>
                  </a:lnTo>
                  <a:lnTo>
                    <a:pt x="522" y="93"/>
                  </a:lnTo>
                  <a:lnTo>
                    <a:pt x="553" y="32"/>
                  </a:lnTo>
                  <a:lnTo>
                    <a:pt x="676" y="1"/>
                  </a:lnTo>
                  <a:lnTo>
                    <a:pt x="737" y="1"/>
                  </a:lnTo>
                  <a:lnTo>
                    <a:pt x="768" y="93"/>
                  </a:lnTo>
                  <a:lnTo>
                    <a:pt x="860" y="1"/>
                  </a:lnTo>
                  <a:lnTo>
                    <a:pt x="952" y="1"/>
                  </a:lnTo>
                  <a:lnTo>
                    <a:pt x="983" y="93"/>
                  </a:lnTo>
                  <a:lnTo>
                    <a:pt x="952" y="185"/>
                  </a:lnTo>
                  <a:lnTo>
                    <a:pt x="921" y="584"/>
                  </a:lnTo>
                  <a:lnTo>
                    <a:pt x="829" y="738"/>
                  </a:lnTo>
                  <a:lnTo>
                    <a:pt x="799" y="983"/>
                  </a:lnTo>
                  <a:lnTo>
                    <a:pt x="891" y="1076"/>
                  </a:lnTo>
                  <a:lnTo>
                    <a:pt x="891" y="1352"/>
                  </a:lnTo>
                  <a:lnTo>
                    <a:pt x="799" y="1567"/>
                  </a:lnTo>
                  <a:lnTo>
                    <a:pt x="584" y="1905"/>
                  </a:lnTo>
                  <a:lnTo>
                    <a:pt x="491" y="1813"/>
                  </a:lnTo>
                  <a:lnTo>
                    <a:pt x="338" y="1966"/>
                  </a:lnTo>
                  <a:lnTo>
                    <a:pt x="246" y="2120"/>
                  </a:lnTo>
                  <a:lnTo>
                    <a:pt x="277" y="2120"/>
                  </a:lnTo>
                  <a:lnTo>
                    <a:pt x="184" y="2120"/>
                  </a:lnTo>
                  <a:lnTo>
                    <a:pt x="123" y="2089"/>
                  </a:lnTo>
                  <a:lnTo>
                    <a:pt x="0" y="2089"/>
                  </a:lnTo>
                  <a:lnTo>
                    <a:pt x="31" y="554"/>
                  </a:lnTo>
                  <a:close/>
                </a:path>
              </a:pathLst>
            </a:custGeom>
            <a:solidFill>
              <a:schemeClr val="accent3"/>
            </a:solidFill>
            <a:ln>
              <a:noFill/>
            </a:ln>
          </p:spPr>
        </p:sp>
        <p:sp>
          <p:nvSpPr>
            <p:cNvPr id="1792" name="Google Shape;1792;p83"/>
            <p:cNvSpPr/>
            <p:nvPr/>
          </p:nvSpPr>
          <p:spPr>
            <a:xfrm>
              <a:off x="5324040" y="1314000"/>
              <a:ext cx="153364" cy="158758"/>
            </a:xfrm>
            <a:custGeom>
              <a:rect b="b" l="l" r="r" t="t"/>
              <a:pathLst>
                <a:path extrusionOk="0" h="3563" w="3440">
                  <a:moveTo>
                    <a:pt x="1689" y="3563"/>
                  </a:moveTo>
                  <a:lnTo>
                    <a:pt x="1750" y="3471"/>
                  </a:lnTo>
                  <a:lnTo>
                    <a:pt x="1750" y="3409"/>
                  </a:lnTo>
                  <a:lnTo>
                    <a:pt x="1904" y="3225"/>
                  </a:lnTo>
                  <a:lnTo>
                    <a:pt x="2119" y="3194"/>
                  </a:lnTo>
                  <a:lnTo>
                    <a:pt x="2242" y="3133"/>
                  </a:lnTo>
                  <a:lnTo>
                    <a:pt x="2242" y="3041"/>
                  </a:lnTo>
                  <a:lnTo>
                    <a:pt x="2487" y="2887"/>
                  </a:lnTo>
                  <a:lnTo>
                    <a:pt x="2579" y="2672"/>
                  </a:lnTo>
                  <a:lnTo>
                    <a:pt x="2549" y="2519"/>
                  </a:lnTo>
                  <a:lnTo>
                    <a:pt x="2672" y="2396"/>
                  </a:lnTo>
                  <a:lnTo>
                    <a:pt x="2887" y="2150"/>
                  </a:lnTo>
                  <a:lnTo>
                    <a:pt x="3009" y="2181"/>
                  </a:lnTo>
                  <a:lnTo>
                    <a:pt x="3255" y="2027"/>
                  </a:lnTo>
                  <a:lnTo>
                    <a:pt x="3286" y="1905"/>
                  </a:lnTo>
                  <a:lnTo>
                    <a:pt x="3409" y="1813"/>
                  </a:lnTo>
                  <a:lnTo>
                    <a:pt x="3439" y="1751"/>
                  </a:lnTo>
                  <a:lnTo>
                    <a:pt x="3378" y="1690"/>
                  </a:lnTo>
                  <a:lnTo>
                    <a:pt x="3224" y="1659"/>
                  </a:lnTo>
                  <a:lnTo>
                    <a:pt x="3163" y="1782"/>
                  </a:lnTo>
                  <a:lnTo>
                    <a:pt x="3040" y="1690"/>
                  </a:lnTo>
                  <a:lnTo>
                    <a:pt x="2917" y="1690"/>
                  </a:lnTo>
                  <a:lnTo>
                    <a:pt x="2887" y="1598"/>
                  </a:lnTo>
                  <a:lnTo>
                    <a:pt x="2794" y="1598"/>
                  </a:lnTo>
                  <a:lnTo>
                    <a:pt x="2733" y="1567"/>
                  </a:lnTo>
                  <a:lnTo>
                    <a:pt x="2610" y="1567"/>
                  </a:lnTo>
                  <a:lnTo>
                    <a:pt x="2641" y="32"/>
                  </a:lnTo>
                  <a:lnTo>
                    <a:pt x="2641" y="32"/>
                  </a:lnTo>
                  <a:lnTo>
                    <a:pt x="1198" y="1"/>
                  </a:lnTo>
                  <a:lnTo>
                    <a:pt x="1167" y="431"/>
                  </a:lnTo>
                  <a:lnTo>
                    <a:pt x="829" y="461"/>
                  </a:lnTo>
                  <a:lnTo>
                    <a:pt x="952" y="554"/>
                  </a:lnTo>
                  <a:lnTo>
                    <a:pt x="983" y="646"/>
                  </a:lnTo>
                  <a:lnTo>
                    <a:pt x="1136" y="830"/>
                  </a:lnTo>
                  <a:lnTo>
                    <a:pt x="1259" y="891"/>
                  </a:lnTo>
                  <a:lnTo>
                    <a:pt x="1351" y="891"/>
                  </a:lnTo>
                  <a:lnTo>
                    <a:pt x="1413" y="1014"/>
                  </a:lnTo>
                  <a:lnTo>
                    <a:pt x="1413" y="1137"/>
                  </a:lnTo>
                  <a:lnTo>
                    <a:pt x="1474" y="1198"/>
                  </a:lnTo>
                  <a:lnTo>
                    <a:pt x="1628" y="1198"/>
                  </a:lnTo>
                  <a:lnTo>
                    <a:pt x="1720" y="1260"/>
                  </a:lnTo>
                  <a:lnTo>
                    <a:pt x="1720" y="1352"/>
                  </a:lnTo>
                  <a:lnTo>
                    <a:pt x="1628" y="1475"/>
                  </a:lnTo>
                  <a:lnTo>
                    <a:pt x="584" y="1475"/>
                  </a:lnTo>
                  <a:lnTo>
                    <a:pt x="92" y="2242"/>
                  </a:lnTo>
                  <a:lnTo>
                    <a:pt x="92" y="2396"/>
                  </a:lnTo>
                  <a:lnTo>
                    <a:pt x="123" y="2427"/>
                  </a:lnTo>
                  <a:lnTo>
                    <a:pt x="92" y="2519"/>
                  </a:lnTo>
                  <a:lnTo>
                    <a:pt x="123" y="2580"/>
                  </a:lnTo>
                  <a:lnTo>
                    <a:pt x="154" y="2580"/>
                  </a:lnTo>
                  <a:lnTo>
                    <a:pt x="154" y="2672"/>
                  </a:lnTo>
                  <a:lnTo>
                    <a:pt x="62" y="2734"/>
                  </a:lnTo>
                  <a:lnTo>
                    <a:pt x="31" y="2826"/>
                  </a:lnTo>
                  <a:lnTo>
                    <a:pt x="0" y="2826"/>
                  </a:lnTo>
                  <a:lnTo>
                    <a:pt x="154" y="3010"/>
                  </a:lnTo>
                  <a:lnTo>
                    <a:pt x="246" y="3164"/>
                  </a:lnTo>
                  <a:lnTo>
                    <a:pt x="369" y="3164"/>
                  </a:lnTo>
                  <a:lnTo>
                    <a:pt x="491" y="3317"/>
                  </a:lnTo>
                  <a:lnTo>
                    <a:pt x="921" y="3471"/>
                  </a:lnTo>
                  <a:lnTo>
                    <a:pt x="1167" y="3501"/>
                  </a:lnTo>
                  <a:lnTo>
                    <a:pt x="1382" y="3471"/>
                  </a:lnTo>
                  <a:close/>
                </a:path>
              </a:pathLst>
            </a:custGeom>
            <a:solidFill>
              <a:schemeClr val="accent3"/>
            </a:solidFill>
            <a:ln>
              <a:noFill/>
            </a:ln>
          </p:spPr>
        </p:sp>
        <p:sp>
          <p:nvSpPr>
            <p:cNvPr id="1793" name="Google Shape;1793;p83"/>
            <p:cNvSpPr/>
            <p:nvPr/>
          </p:nvSpPr>
          <p:spPr>
            <a:xfrm>
              <a:off x="5992920" y="1791000"/>
              <a:ext cx="1444693" cy="1517403"/>
            </a:xfrm>
            <a:custGeom>
              <a:rect b="b" l="l" r="r" t="t"/>
              <a:pathLst>
                <a:path extrusionOk="0" h="33992" w="32365">
                  <a:moveTo>
                    <a:pt x="18916" y="5006"/>
                  </a:moveTo>
                  <a:lnTo>
                    <a:pt x="18977" y="4913"/>
                  </a:lnTo>
                  <a:lnTo>
                    <a:pt x="19100" y="4852"/>
                  </a:lnTo>
                  <a:lnTo>
                    <a:pt x="19131" y="4913"/>
                  </a:lnTo>
                  <a:lnTo>
                    <a:pt x="19100" y="5006"/>
                  </a:lnTo>
                  <a:lnTo>
                    <a:pt x="18977" y="5036"/>
                  </a:lnTo>
                  <a:lnTo>
                    <a:pt x="18916" y="5036"/>
                  </a:lnTo>
                  <a:close/>
                  <a:moveTo>
                    <a:pt x="18762" y="5006"/>
                  </a:moveTo>
                  <a:lnTo>
                    <a:pt x="18854" y="5006"/>
                  </a:lnTo>
                  <a:lnTo>
                    <a:pt x="18854" y="4944"/>
                  </a:lnTo>
                  <a:lnTo>
                    <a:pt x="19038" y="4791"/>
                  </a:lnTo>
                  <a:lnTo>
                    <a:pt x="19131" y="4791"/>
                  </a:lnTo>
                  <a:lnTo>
                    <a:pt x="19284" y="4637"/>
                  </a:lnTo>
                  <a:lnTo>
                    <a:pt x="19253" y="4576"/>
                  </a:lnTo>
                  <a:lnTo>
                    <a:pt x="19192" y="4576"/>
                  </a:lnTo>
                  <a:lnTo>
                    <a:pt x="19100" y="4576"/>
                  </a:lnTo>
                  <a:lnTo>
                    <a:pt x="19038" y="4606"/>
                  </a:lnTo>
                  <a:lnTo>
                    <a:pt x="18885" y="4791"/>
                  </a:lnTo>
                  <a:lnTo>
                    <a:pt x="18762" y="5036"/>
                  </a:lnTo>
                  <a:close/>
                  <a:moveTo>
                    <a:pt x="19499" y="4422"/>
                  </a:moveTo>
                  <a:lnTo>
                    <a:pt x="19468" y="4361"/>
                  </a:lnTo>
                  <a:lnTo>
                    <a:pt x="19376" y="4299"/>
                  </a:lnTo>
                  <a:lnTo>
                    <a:pt x="19376" y="4391"/>
                  </a:lnTo>
                  <a:lnTo>
                    <a:pt x="19407" y="4484"/>
                  </a:lnTo>
                  <a:lnTo>
                    <a:pt x="19499" y="4484"/>
                  </a:lnTo>
                  <a:lnTo>
                    <a:pt x="19499" y="4422"/>
                  </a:lnTo>
                  <a:close/>
                  <a:moveTo>
                    <a:pt x="19499" y="4269"/>
                  </a:moveTo>
                  <a:lnTo>
                    <a:pt x="19468" y="4115"/>
                  </a:lnTo>
                  <a:lnTo>
                    <a:pt x="19560" y="3992"/>
                  </a:lnTo>
                  <a:lnTo>
                    <a:pt x="19622" y="3962"/>
                  </a:lnTo>
                  <a:lnTo>
                    <a:pt x="19745" y="3869"/>
                  </a:lnTo>
                  <a:lnTo>
                    <a:pt x="19806" y="3869"/>
                  </a:lnTo>
                  <a:lnTo>
                    <a:pt x="19745" y="3992"/>
                  </a:lnTo>
                  <a:lnTo>
                    <a:pt x="19653" y="4023"/>
                  </a:lnTo>
                  <a:lnTo>
                    <a:pt x="19560" y="4146"/>
                  </a:lnTo>
                  <a:lnTo>
                    <a:pt x="19499" y="4238"/>
                  </a:lnTo>
                  <a:close/>
                  <a:moveTo>
                    <a:pt x="19560" y="4361"/>
                  </a:moveTo>
                  <a:lnTo>
                    <a:pt x="19622" y="4422"/>
                  </a:lnTo>
                  <a:lnTo>
                    <a:pt x="19837" y="4422"/>
                  </a:lnTo>
                  <a:lnTo>
                    <a:pt x="19898" y="4453"/>
                  </a:lnTo>
                  <a:lnTo>
                    <a:pt x="19990" y="4391"/>
                  </a:lnTo>
                  <a:lnTo>
                    <a:pt x="20021" y="4299"/>
                  </a:lnTo>
                  <a:lnTo>
                    <a:pt x="19929" y="4207"/>
                  </a:lnTo>
                  <a:lnTo>
                    <a:pt x="19683" y="4269"/>
                  </a:lnTo>
                  <a:lnTo>
                    <a:pt x="19591" y="4269"/>
                  </a:lnTo>
                  <a:lnTo>
                    <a:pt x="19560" y="4361"/>
                  </a:lnTo>
                  <a:close/>
                  <a:moveTo>
                    <a:pt x="20021" y="4576"/>
                  </a:moveTo>
                  <a:lnTo>
                    <a:pt x="20144" y="4514"/>
                  </a:lnTo>
                  <a:lnTo>
                    <a:pt x="20175" y="4453"/>
                  </a:lnTo>
                  <a:lnTo>
                    <a:pt x="20297" y="4453"/>
                  </a:lnTo>
                  <a:lnTo>
                    <a:pt x="20389" y="4514"/>
                  </a:lnTo>
                  <a:lnTo>
                    <a:pt x="20328" y="4606"/>
                  </a:lnTo>
                  <a:lnTo>
                    <a:pt x="20144" y="4606"/>
                  </a:lnTo>
                  <a:lnTo>
                    <a:pt x="20021" y="4545"/>
                  </a:lnTo>
                  <a:close/>
                  <a:moveTo>
                    <a:pt x="19499" y="2856"/>
                  </a:moveTo>
                  <a:lnTo>
                    <a:pt x="19407" y="2733"/>
                  </a:lnTo>
                  <a:lnTo>
                    <a:pt x="19345" y="2518"/>
                  </a:lnTo>
                  <a:lnTo>
                    <a:pt x="19376" y="2457"/>
                  </a:lnTo>
                  <a:lnTo>
                    <a:pt x="19468" y="2518"/>
                  </a:lnTo>
                  <a:lnTo>
                    <a:pt x="19591" y="2733"/>
                  </a:lnTo>
                  <a:lnTo>
                    <a:pt x="19591" y="2856"/>
                  </a:lnTo>
                  <a:lnTo>
                    <a:pt x="19499" y="2856"/>
                  </a:lnTo>
                  <a:close/>
                  <a:moveTo>
                    <a:pt x="18762" y="1198"/>
                  </a:moveTo>
                  <a:lnTo>
                    <a:pt x="18701" y="1137"/>
                  </a:lnTo>
                  <a:lnTo>
                    <a:pt x="18670" y="983"/>
                  </a:lnTo>
                  <a:lnTo>
                    <a:pt x="18578" y="768"/>
                  </a:lnTo>
                  <a:lnTo>
                    <a:pt x="18516" y="799"/>
                  </a:lnTo>
                  <a:lnTo>
                    <a:pt x="18516" y="922"/>
                  </a:lnTo>
                  <a:lnTo>
                    <a:pt x="18455" y="1044"/>
                  </a:lnTo>
                  <a:lnTo>
                    <a:pt x="18271" y="1167"/>
                  </a:lnTo>
                  <a:lnTo>
                    <a:pt x="18271" y="1167"/>
                  </a:lnTo>
                  <a:lnTo>
                    <a:pt x="18271" y="1167"/>
                  </a:lnTo>
                  <a:lnTo>
                    <a:pt x="18209" y="1259"/>
                  </a:lnTo>
                  <a:lnTo>
                    <a:pt x="17994" y="1505"/>
                  </a:lnTo>
                  <a:lnTo>
                    <a:pt x="17779" y="1781"/>
                  </a:lnTo>
                  <a:lnTo>
                    <a:pt x="17779" y="1935"/>
                  </a:lnTo>
                  <a:lnTo>
                    <a:pt x="17626" y="2273"/>
                  </a:lnTo>
                  <a:lnTo>
                    <a:pt x="17503" y="2488"/>
                  </a:lnTo>
                  <a:lnTo>
                    <a:pt x="17380" y="2703"/>
                  </a:lnTo>
                  <a:lnTo>
                    <a:pt x="17257" y="2733"/>
                  </a:lnTo>
                  <a:lnTo>
                    <a:pt x="17165" y="2795"/>
                  </a:lnTo>
                  <a:lnTo>
                    <a:pt x="17135" y="2918"/>
                  </a:lnTo>
                  <a:lnTo>
                    <a:pt x="16981" y="3040"/>
                  </a:lnTo>
                  <a:lnTo>
                    <a:pt x="16889" y="3010"/>
                  </a:lnTo>
                  <a:lnTo>
                    <a:pt x="16889" y="2764"/>
                  </a:lnTo>
                  <a:lnTo>
                    <a:pt x="16828" y="2764"/>
                  </a:lnTo>
                  <a:lnTo>
                    <a:pt x="16797" y="2672"/>
                  </a:lnTo>
                  <a:lnTo>
                    <a:pt x="16705" y="2672"/>
                  </a:lnTo>
                  <a:lnTo>
                    <a:pt x="16613" y="2733"/>
                  </a:lnTo>
                  <a:lnTo>
                    <a:pt x="16521" y="2825"/>
                  </a:lnTo>
                  <a:lnTo>
                    <a:pt x="16367" y="2795"/>
                  </a:lnTo>
                  <a:lnTo>
                    <a:pt x="16244" y="2672"/>
                  </a:lnTo>
                  <a:lnTo>
                    <a:pt x="16244" y="2610"/>
                  </a:lnTo>
                  <a:lnTo>
                    <a:pt x="16213" y="2549"/>
                  </a:lnTo>
                  <a:lnTo>
                    <a:pt x="16152" y="2426"/>
                  </a:lnTo>
                  <a:lnTo>
                    <a:pt x="16121" y="2334"/>
                  </a:lnTo>
                  <a:lnTo>
                    <a:pt x="15999" y="2303"/>
                  </a:lnTo>
                  <a:lnTo>
                    <a:pt x="15845" y="2181"/>
                  </a:lnTo>
                  <a:lnTo>
                    <a:pt x="15630" y="2181"/>
                  </a:lnTo>
                  <a:lnTo>
                    <a:pt x="15507" y="2242"/>
                  </a:lnTo>
                  <a:lnTo>
                    <a:pt x="15169" y="2242"/>
                  </a:lnTo>
                  <a:lnTo>
                    <a:pt x="14985" y="2181"/>
                  </a:lnTo>
                  <a:lnTo>
                    <a:pt x="14801" y="2303"/>
                  </a:lnTo>
                  <a:lnTo>
                    <a:pt x="14770" y="2457"/>
                  </a:lnTo>
                  <a:lnTo>
                    <a:pt x="14924" y="2610"/>
                  </a:lnTo>
                  <a:lnTo>
                    <a:pt x="14985" y="2703"/>
                  </a:lnTo>
                  <a:lnTo>
                    <a:pt x="15047" y="2887"/>
                  </a:lnTo>
                  <a:lnTo>
                    <a:pt x="15016" y="2948"/>
                  </a:lnTo>
                  <a:lnTo>
                    <a:pt x="14862" y="2948"/>
                  </a:lnTo>
                  <a:lnTo>
                    <a:pt x="14678" y="2887"/>
                  </a:lnTo>
                  <a:lnTo>
                    <a:pt x="14617" y="2825"/>
                  </a:lnTo>
                  <a:lnTo>
                    <a:pt x="14279" y="2825"/>
                  </a:lnTo>
                  <a:lnTo>
                    <a:pt x="14125" y="2856"/>
                  </a:lnTo>
                  <a:lnTo>
                    <a:pt x="14064" y="2795"/>
                  </a:lnTo>
                  <a:lnTo>
                    <a:pt x="13818" y="2795"/>
                  </a:lnTo>
                  <a:lnTo>
                    <a:pt x="13634" y="2856"/>
                  </a:lnTo>
                  <a:lnTo>
                    <a:pt x="13542" y="3132"/>
                  </a:lnTo>
                  <a:lnTo>
                    <a:pt x="13204" y="3132"/>
                  </a:lnTo>
                  <a:lnTo>
                    <a:pt x="13051" y="3163"/>
                  </a:lnTo>
                  <a:lnTo>
                    <a:pt x="13020" y="3255"/>
                  </a:lnTo>
                  <a:lnTo>
                    <a:pt x="12897" y="3378"/>
                  </a:lnTo>
                  <a:lnTo>
                    <a:pt x="12713" y="3409"/>
                  </a:lnTo>
                  <a:lnTo>
                    <a:pt x="12682" y="3347"/>
                  </a:lnTo>
                  <a:lnTo>
                    <a:pt x="12559" y="3378"/>
                  </a:lnTo>
                  <a:lnTo>
                    <a:pt x="12467" y="3501"/>
                  </a:lnTo>
                  <a:lnTo>
                    <a:pt x="12345" y="3470"/>
                  </a:lnTo>
                  <a:lnTo>
                    <a:pt x="12007" y="3194"/>
                  </a:lnTo>
                  <a:lnTo>
                    <a:pt x="11884" y="3040"/>
                  </a:lnTo>
                  <a:lnTo>
                    <a:pt x="11884" y="2918"/>
                  </a:lnTo>
                  <a:lnTo>
                    <a:pt x="11730" y="2733"/>
                  </a:lnTo>
                  <a:lnTo>
                    <a:pt x="11577" y="2580"/>
                  </a:lnTo>
                  <a:lnTo>
                    <a:pt x="11546" y="2426"/>
                  </a:lnTo>
                  <a:lnTo>
                    <a:pt x="11577" y="2303"/>
                  </a:lnTo>
                  <a:lnTo>
                    <a:pt x="11546" y="2211"/>
                  </a:lnTo>
                  <a:lnTo>
                    <a:pt x="11577" y="2058"/>
                  </a:lnTo>
                  <a:lnTo>
                    <a:pt x="11638" y="1966"/>
                  </a:lnTo>
                  <a:lnTo>
                    <a:pt x="11638" y="1781"/>
                  </a:lnTo>
                  <a:lnTo>
                    <a:pt x="11792" y="1474"/>
                  </a:lnTo>
                  <a:lnTo>
                    <a:pt x="11853" y="1259"/>
                  </a:lnTo>
                  <a:lnTo>
                    <a:pt x="11976" y="1075"/>
                  </a:lnTo>
                  <a:lnTo>
                    <a:pt x="11976" y="983"/>
                  </a:lnTo>
                  <a:lnTo>
                    <a:pt x="11823" y="983"/>
                  </a:lnTo>
                  <a:lnTo>
                    <a:pt x="11761" y="860"/>
                  </a:lnTo>
                  <a:lnTo>
                    <a:pt x="11700" y="737"/>
                  </a:lnTo>
                  <a:lnTo>
                    <a:pt x="11515" y="737"/>
                  </a:lnTo>
                  <a:lnTo>
                    <a:pt x="11393" y="676"/>
                  </a:lnTo>
                  <a:lnTo>
                    <a:pt x="11454" y="584"/>
                  </a:lnTo>
                  <a:lnTo>
                    <a:pt x="11577" y="430"/>
                  </a:lnTo>
                  <a:lnTo>
                    <a:pt x="11577" y="185"/>
                  </a:lnTo>
                  <a:lnTo>
                    <a:pt x="11423" y="31"/>
                  </a:lnTo>
                  <a:lnTo>
                    <a:pt x="11239" y="1"/>
                  </a:lnTo>
                  <a:lnTo>
                    <a:pt x="11147" y="62"/>
                  </a:lnTo>
                  <a:lnTo>
                    <a:pt x="11086" y="1"/>
                  </a:lnTo>
                  <a:lnTo>
                    <a:pt x="10993" y="1"/>
                  </a:lnTo>
                  <a:lnTo>
                    <a:pt x="11024" y="154"/>
                  </a:lnTo>
                  <a:lnTo>
                    <a:pt x="10932" y="369"/>
                  </a:lnTo>
                  <a:lnTo>
                    <a:pt x="10502" y="676"/>
                  </a:lnTo>
                  <a:lnTo>
                    <a:pt x="10256" y="676"/>
                  </a:lnTo>
                  <a:lnTo>
                    <a:pt x="9857" y="860"/>
                  </a:lnTo>
                  <a:lnTo>
                    <a:pt x="9734" y="768"/>
                  </a:lnTo>
                  <a:lnTo>
                    <a:pt x="9489" y="799"/>
                  </a:lnTo>
                  <a:lnTo>
                    <a:pt x="9212" y="1044"/>
                  </a:lnTo>
                  <a:lnTo>
                    <a:pt x="8967" y="1137"/>
                  </a:lnTo>
                  <a:lnTo>
                    <a:pt x="8875" y="1075"/>
                  </a:lnTo>
                  <a:lnTo>
                    <a:pt x="8476" y="1137"/>
                  </a:lnTo>
                  <a:lnTo>
                    <a:pt x="8199" y="1137"/>
                  </a:lnTo>
                  <a:lnTo>
                    <a:pt x="7954" y="1014"/>
                  </a:lnTo>
                  <a:lnTo>
                    <a:pt x="7677" y="952"/>
                  </a:lnTo>
                  <a:lnTo>
                    <a:pt x="7462" y="891"/>
                  </a:lnTo>
                  <a:lnTo>
                    <a:pt x="7554" y="1075"/>
                  </a:lnTo>
                  <a:lnTo>
                    <a:pt x="7739" y="1167"/>
                  </a:lnTo>
                  <a:lnTo>
                    <a:pt x="7923" y="1321"/>
                  </a:lnTo>
                  <a:lnTo>
                    <a:pt x="7984" y="1474"/>
                  </a:lnTo>
                  <a:lnTo>
                    <a:pt x="7739" y="1843"/>
                  </a:lnTo>
                  <a:lnTo>
                    <a:pt x="7831" y="1996"/>
                  </a:lnTo>
                  <a:lnTo>
                    <a:pt x="7769" y="2273"/>
                  </a:lnTo>
                  <a:lnTo>
                    <a:pt x="8168" y="2396"/>
                  </a:lnTo>
                  <a:lnTo>
                    <a:pt x="8414" y="2365"/>
                  </a:lnTo>
                  <a:lnTo>
                    <a:pt x="8690" y="2426"/>
                  </a:lnTo>
                  <a:lnTo>
                    <a:pt x="8690" y="2580"/>
                  </a:lnTo>
                  <a:lnTo>
                    <a:pt x="8506" y="2672"/>
                  </a:lnTo>
                  <a:lnTo>
                    <a:pt x="8107" y="2764"/>
                  </a:lnTo>
                  <a:lnTo>
                    <a:pt x="7984" y="2918"/>
                  </a:lnTo>
                  <a:lnTo>
                    <a:pt x="7892" y="3132"/>
                  </a:lnTo>
                  <a:lnTo>
                    <a:pt x="7462" y="3347"/>
                  </a:lnTo>
                  <a:lnTo>
                    <a:pt x="7339" y="3501"/>
                  </a:lnTo>
                  <a:lnTo>
                    <a:pt x="7063" y="3685"/>
                  </a:lnTo>
                  <a:lnTo>
                    <a:pt x="6848" y="3931"/>
                  </a:lnTo>
                  <a:lnTo>
                    <a:pt x="6510" y="3931"/>
                  </a:lnTo>
                  <a:lnTo>
                    <a:pt x="6326" y="3900"/>
                  </a:lnTo>
                  <a:lnTo>
                    <a:pt x="5988" y="3654"/>
                  </a:lnTo>
                  <a:lnTo>
                    <a:pt x="5681" y="3440"/>
                  </a:lnTo>
                  <a:lnTo>
                    <a:pt x="5466" y="3470"/>
                  </a:lnTo>
                  <a:lnTo>
                    <a:pt x="5466" y="3225"/>
                  </a:lnTo>
                  <a:lnTo>
                    <a:pt x="5436" y="3040"/>
                  </a:lnTo>
                  <a:lnTo>
                    <a:pt x="5282" y="2887"/>
                  </a:lnTo>
                  <a:lnTo>
                    <a:pt x="5251" y="2764"/>
                  </a:lnTo>
                  <a:lnTo>
                    <a:pt x="5036" y="2825"/>
                  </a:lnTo>
                  <a:lnTo>
                    <a:pt x="4852" y="3010"/>
                  </a:lnTo>
                  <a:lnTo>
                    <a:pt x="4760" y="3010"/>
                  </a:lnTo>
                  <a:lnTo>
                    <a:pt x="4668" y="2918"/>
                  </a:lnTo>
                  <a:lnTo>
                    <a:pt x="4514" y="2918"/>
                  </a:lnTo>
                  <a:lnTo>
                    <a:pt x="4422" y="3040"/>
                  </a:lnTo>
                  <a:lnTo>
                    <a:pt x="3470" y="3040"/>
                  </a:lnTo>
                  <a:lnTo>
                    <a:pt x="3409" y="3286"/>
                  </a:lnTo>
                  <a:lnTo>
                    <a:pt x="3501" y="3501"/>
                  </a:lnTo>
                  <a:lnTo>
                    <a:pt x="3808" y="3593"/>
                  </a:lnTo>
                  <a:lnTo>
                    <a:pt x="3931" y="3808"/>
                  </a:lnTo>
                  <a:lnTo>
                    <a:pt x="3839" y="3900"/>
                  </a:lnTo>
                  <a:lnTo>
                    <a:pt x="3931" y="3992"/>
                  </a:lnTo>
                  <a:lnTo>
                    <a:pt x="3900" y="4146"/>
                  </a:lnTo>
                  <a:lnTo>
                    <a:pt x="3685" y="3992"/>
                  </a:lnTo>
                  <a:lnTo>
                    <a:pt x="3133" y="4207"/>
                  </a:lnTo>
                  <a:lnTo>
                    <a:pt x="3163" y="4637"/>
                  </a:lnTo>
                  <a:lnTo>
                    <a:pt x="3317" y="4821"/>
                  </a:lnTo>
                  <a:lnTo>
                    <a:pt x="3624" y="5067"/>
                  </a:lnTo>
                  <a:lnTo>
                    <a:pt x="3839" y="5435"/>
                  </a:lnTo>
                  <a:lnTo>
                    <a:pt x="3839" y="5712"/>
                  </a:lnTo>
                  <a:lnTo>
                    <a:pt x="3839" y="5835"/>
                  </a:lnTo>
                  <a:lnTo>
                    <a:pt x="3348" y="7554"/>
                  </a:lnTo>
                  <a:lnTo>
                    <a:pt x="3225" y="8015"/>
                  </a:lnTo>
                  <a:lnTo>
                    <a:pt x="3256" y="8107"/>
                  </a:lnTo>
                  <a:lnTo>
                    <a:pt x="3163" y="8230"/>
                  </a:lnTo>
                  <a:lnTo>
                    <a:pt x="2979" y="8168"/>
                  </a:lnTo>
                  <a:lnTo>
                    <a:pt x="3010" y="8107"/>
                  </a:lnTo>
                  <a:lnTo>
                    <a:pt x="2826" y="7984"/>
                  </a:lnTo>
                  <a:lnTo>
                    <a:pt x="2764" y="7984"/>
                  </a:lnTo>
                  <a:lnTo>
                    <a:pt x="2611" y="7984"/>
                  </a:lnTo>
                  <a:lnTo>
                    <a:pt x="2519" y="7984"/>
                  </a:lnTo>
                  <a:lnTo>
                    <a:pt x="2457" y="8107"/>
                  </a:lnTo>
                  <a:lnTo>
                    <a:pt x="1904" y="8291"/>
                  </a:lnTo>
                  <a:lnTo>
                    <a:pt x="1475" y="8383"/>
                  </a:lnTo>
                  <a:lnTo>
                    <a:pt x="1382" y="8475"/>
                  </a:lnTo>
                  <a:lnTo>
                    <a:pt x="1290" y="8506"/>
                  </a:lnTo>
                  <a:lnTo>
                    <a:pt x="1106" y="8690"/>
                  </a:lnTo>
                  <a:lnTo>
                    <a:pt x="922" y="8782"/>
                  </a:lnTo>
                  <a:lnTo>
                    <a:pt x="768" y="8874"/>
                  </a:lnTo>
                  <a:lnTo>
                    <a:pt x="768" y="9089"/>
                  </a:lnTo>
                  <a:lnTo>
                    <a:pt x="707" y="9212"/>
                  </a:lnTo>
                  <a:lnTo>
                    <a:pt x="738" y="9335"/>
                  </a:lnTo>
                  <a:lnTo>
                    <a:pt x="523" y="9550"/>
                  </a:lnTo>
                  <a:lnTo>
                    <a:pt x="584" y="9857"/>
                  </a:lnTo>
                  <a:lnTo>
                    <a:pt x="676" y="10011"/>
                  </a:lnTo>
                  <a:lnTo>
                    <a:pt x="523" y="10133"/>
                  </a:lnTo>
                  <a:lnTo>
                    <a:pt x="400" y="10103"/>
                  </a:lnTo>
                  <a:lnTo>
                    <a:pt x="154" y="10287"/>
                  </a:lnTo>
                  <a:lnTo>
                    <a:pt x="154" y="10471"/>
                  </a:lnTo>
                  <a:lnTo>
                    <a:pt x="62" y="10563"/>
                  </a:lnTo>
                  <a:lnTo>
                    <a:pt x="124" y="10686"/>
                  </a:lnTo>
                  <a:lnTo>
                    <a:pt x="93" y="10870"/>
                  </a:lnTo>
                  <a:lnTo>
                    <a:pt x="1" y="11024"/>
                  </a:lnTo>
                  <a:lnTo>
                    <a:pt x="62" y="11147"/>
                  </a:lnTo>
                  <a:lnTo>
                    <a:pt x="31" y="11270"/>
                  </a:lnTo>
                  <a:lnTo>
                    <a:pt x="246" y="11515"/>
                  </a:lnTo>
                  <a:lnTo>
                    <a:pt x="676" y="12160"/>
                  </a:lnTo>
                  <a:lnTo>
                    <a:pt x="461" y="12406"/>
                  </a:lnTo>
                  <a:lnTo>
                    <a:pt x="983" y="12375"/>
                  </a:lnTo>
                  <a:lnTo>
                    <a:pt x="1198" y="12406"/>
                  </a:lnTo>
                  <a:lnTo>
                    <a:pt x="1382" y="12682"/>
                  </a:lnTo>
                  <a:lnTo>
                    <a:pt x="1444" y="12928"/>
                  </a:lnTo>
                  <a:lnTo>
                    <a:pt x="1812" y="12928"/>
                  </a:lnTo>
                  <a:lnTo>
                    <a:pt x="2212" y="12928"/>
                  </a:lnTo>
                  <a:lnTo>
                    <a:pt x="2580" y="12621"/>
                  </a:lnTo>
                  <a:lnTo>
                    <a:pt x="2856" y="12467"/>
                  </a:lnTo>
                  <a:lnTo>
                    <a:pt x="2948" y="12528"/>
                  </a:lnTo>
                  <a:lnTo>
                    <a:pt x="2918" y="12713"/>
                  </a:lnTo>
                  <a:lnTo>
                    <a:pt x="2856" y="12774"/>
                  </a:lnTo>
                  <a:lnTo>
                    <a:pt x="2856" y="13081"/>
                  </a:lnTo>
                  <a:lnTo>
                    <a:pt x="2887" y="13572"/>
                  </a:lnTo>
                  <a:lnTo>
                    <a:pt x="2887" y="13757"/>
                  </a:lnTo>
                  <a:lnTo>
                    <a:pt x="3010" y="13849"/>
                  </a:lnTo>
                  <a:lnTo>
                    <a:pt x="3163" y="13818"/>
                  </a:lnTo>
                  <a:lnTo>
                    <a:pt x="3317" y="13787"/>
                  </a:lnTo>
                  <a:lnTo>
                    <a:pt x="3501" y="13787"/>
                  </a:lnTo>
                  <a:lnTo>
                    <a:pt x="3593" y="13787"/>
                  </a:lnTo>
                  <a:lnTo>
                    <a:pt x="3685" y="13818"/>
                  </a:lnTo>
                  <a:lnTo>
                    <a:pt x="3685" y="13818"/>
                  </a:lnTo>
                  <a:lnTo>
                    <a:pt x="4207" y="13818"/>
                  </a:lnTo>
                  <a:lnTo>
                    <a:pt x="4453" y="13818"/>
                  </a:lnTo>
                  <a:lnTo>
                    <a:pt x="4699" y="13695"/>
                  </a:lnTo>
                  <a:lnTo>
                    <a:pt x="4822" y="13695"/>
                  </a:lnTo>
                  <a:lnTo>
                    <a:pt x="5006" y="13572"/>
                  </a:lnTo>
                  <a:lnTo>
                    <a:pt x="5221" y="13572"/>
                  </a:lnTo>
                  <a:lnTo>
                    <a:pt x="5436" y="13480"/>
                  </a:lnTo>
                  <a:lnTo>
                    <a:pt x="5589" y="13112"/>
                  </a:lnTo>
                  <a:lnTo>
                    <a:pt x="5988" y="12836"/>
                  </a:lnTo>
                  <a:lnTo>
                    <a:pt x="6265" y="12805"/>
                  </a:lnTo>
                  <a:lnTo>
                    <a:pt x="6510" y="12682"/>
                  </a:lnTo>
                  <a:lnTo>
                    <a:pt x="6695" y="12682"/>
                  </a:lnTo>
                  <a:lnTo>
                    <a:pt x="6848" y="12805"/>
                  </a:lnTo>
                  <a:lnTo>
                    <a:pt x="7063" y="12682"/>
                  </a:lnTo>
                  <a:lnTo>
                    <a:pt x="7155" y="12743"/>
                  </a:lnTo>
                  <a:lnTo>
                    <a:pt x="7124" y="12958"/>
                  </a:lnTo>
                  <a:lnTo>
                    <a:pt x="7217" y="13235"/>
                  </a:lnTo>
                  <a:lnTo>
                    <a:pt x="7094" y="13480"/>
                  </a:lnTo>
                  <a:lnTo>
                    <a:pt x="7186" y="13880"/>
                  </a:lnTo>
                  <a:lnTo>
                    <a:pt x="7124" y="14033"/>
                  </a:lnTo>
                  <a:lnTo>
                    <a:pt x="7278" y="14340"/>
                  </a:lnTo>
                  <a:lnTo>
                    <a:pt x="7462" y="14432"/>
                  </a:lnTo>
                  <a:lnTo>
                    <a:pt x="7524" y="14678"/>
                  </a:lnTo>
                  <a:lnTo>
                    <a:pt x="7708" y="14770"/>
                  </a:lnTo>
                  <a:lnTo>
                    <a:pt x="7984" y="14954"/>
                  </a:lnTo>
                  <a:lnTo>
                    <a:pt x="8138" y="15108"/>
                  </a:lnTo>
                  <a:lnTo>
                    <a:pt x="8230" y="15016"/>
                  </a:lnTo>
                  <a:lnTo>
                    <a:pt x="8568" y="14954"/>
                  </a:lnTo>
                  <a:lnTo>
                    <a:pt x="8844" y="15231"/>
                  </a:lnTo>
                  <a:lnTo>
                    <a:pt x="9059" y="15169"/>
                  </a:lnTo>
                  <a:lnTo>
                    <a:pt x="9366" y="15476"/>
                  </a:lnTo>
                  <a:lnTo>
                    <a:pt x="9489" y="15476"/>
                  </a:lnTo>
                  <a:lnTo>
                    <a:pt x="9857" y="15599"/>
                  </a:lnTo>
                  <a:lnTo>
                    <a:pt x="10072" y="15691"/>
                  </a:lnTo>
                  <a:lnTo>
                    <a:pt x="10134" y="15937"/>
                  </a:lnTo>
                  <a:lnTo>
                    <a:pt x="10287" y="15968"/>
                  </a:lnTo>
                  <a:lnTo>
                    <a:pt x="10502" y="16090"/>
                  </a:lnTo>
                  <a:lnTo>
                    <a:pt x="10993" y="16060"/>
                  </a:lnTo>
                  <a:lnTo>
                    <a:pt x="11331" y="16244"/>
                  </a:lnTo>
                  <a:lnTo>
                    <a:pt x="11393" y="16397"/>
                  </a:lnTo>
                  <a:lnTo>
                    <a:pt x="11331" y="16766"/>
                  </a:lnTo>
                  <a:lnTo>
                    <a:pt x="11423" y="17073"/>
                  </a:lnTo>
                  <a:lnTo>
                    <a:pt x="11331" y="17257"/>
                  </a:lnTo>
                  <a:lnTo>
                    <a:pt x="11638" y="17779"/>
                  </a:lnTo>
                  <a:lnTo>
                    <a:pt x="11608" y="18178"/>
                  </a:lnTo>
                  <a:lnTo>
                    <a:pt x="13051" y="18209"/>
                  </a:lnTo>
                  <a:lnTo>
                    <a:pt x="13143" y="18731"/>
                  </a:lnTo>
                  <a:lnTo>
                    <a:pt x="13112" y="19069"/>
                  </a:lnTo>
                  <a:lnTo>
                    <a:pt x="13542" y="19161"/>
                  </a:lnTo>
                  <a:lnTo>
                    <a:pt x="13972" y="19929"/>
                  </a:lnTo>
                  <a:lnTo>
                    <a:pt x="14003" y="20328"/>
                  </a:lnTo>
                  <a:lnTo>
                    <a:pt x="13573" y="21126"/>
                  </a:lnTo>
                  <a:lnTo>
                    <a:pt x="13603" y="21249"/>
                  </a:lnTo>
                  <a:lnTo>
                    <a:pt x="13481" y="21402"/>
                  </a:lnTo>
                  <a:lnTo>
                    <a:pt x="13573" y="21495"/>
                  </a:lnTo>
                  <a:lnTo>
                    <a:pt x="13511" y="21679"/>
                  </a:lnTo>
                  <a:lnTo>
                    <a:pt x="13726" y="21832"/>
                  </a:lnTo>
                  <a:lnTo>
                    <a:pt x="13726" y="22078"/>
                  </a:lnTo>
                  <a:lnTo>
                    <a:pt x="13880" y="22324"/>
                  </a:lnTo>
                  <a:lnTo>
                    <a:pt x="13818" y="22846"/>
                  </a:lnTo>
                  <a:lnTo>
                    <a:pt x="13849" y="23030"/>
                  </a:lnTo>
                  <a:lnTo>
                    <a:pt x="13788" y="23214"/>
                  </a:lnTo>
                  <a:lnTo>
                    <a:pt x="13849" y="23398"/>
                  </a:lnTo>
                  <a:lnTo>
                    <a:pt x="14156" y="23368"/>
                  </a:lnTo>
                  <a:lnTo>
                    <a:pt x="14279" y="23429"/>
                  </a:lnTo>
                  <a:lnTo>
                    <a:pt x="14678" y="23398"/>
                  </a:lnTo>
                  <a:lnTo>
                    <a:pt x="14924" y="23490"/>
                  </a:lnTo>
                  <a:lnTo>
                    <a:pt x="15292" y="23337"/>
                  </a:lnTo>
                  <a:lnTo>
                    <a:pt x="15507" y="23490"/>
                  </a:lnTo>
                  <a:lnTo>
                    <a:pt x="15661" y="23521"/>
                  </a:lnTo>
                  <a:lnTo>
                    <a:pt x="15722" y="23705"/>
                  </a:lnTo>
                  <a:lnTo>
                    <a:pt x="15937" y="24627"/>
                  </a:lnTo>
                  <a:lnTo>
                    <a:pt x="16060" y="24934"/>
                  </a:lnTo>
                  <a:lnTo>
                    <a:pt x="16213" y="24964"/>
                  </a:lnTo>
                  <a:lnTo>
                    <a:pt x="16551" y="24780"/>
                  </a:lnTo>
                  <a:lnTo>
                    <a:pt x="16735" y="24872"/>
                  </a:lnTo>
                  <a:lnTo>
                    <a:pt x="16858" y="24964"/>
                  </a:lnTo>
                  <a:lnTo>
                    <a:pt x="16981" y="24995"/>
                  </a:lnTo>
                  <a:lnTo>
                    <a:pt x="16889" y="25149"/>
                  </a:lnTo>
                  <a:lnTo>
                    <a:pt x="16889" y="25916"/>
                  </a:lnTo>
                  <a:lnTo>
                    <a:pt x="16828" y="26008"/>
                  </a:lnTo>
                  <a:lnTo>
                    <a:pt x="16828" y="26008"/>
                  </a:lnTo>
                  <a:lnTo>
                    <a:pt x="16828" y="26131"/>
                  </a:lnTo>
                  <a:lnTo>
                    <a:pt x="16797" y="26223"/>
                  </a:lnTo>
                  <a:lnTo>
                    <a:pt x="16797" y="26315"/>
                  </a:lnTo>
                  <a:lnTo>
                    <a:pt x="16950" y="26223"/>
                  </a:lnTo>
                  <a:lnTo>
                    <a:pt x="17319" y="26285"/>
                  </a:lnTo>
                  <a:lnTo>
                    <a:pt x="17319" y="26438"/>
                  </a:lnTo>
                  <a:lnTo>
                    <a:pt x="17472" y="26776"/>
                  </a:lnTo>
                  <a:lnTo>
                    <a:pt x="17472" y="27083"/>
                  </a:lnTo>
                  <a:lnTo>
                    <a:pt x="17503" y="27390"/>
                  </a:lnTo>
                  <a:lnTo>
                    <a:pt x="17534" y="27697"/>
                  </a:lnTo>
                  <a:lnTo>
                    <a:pt x="17503" y="27820"/>
                  </a:lnTo>
                  <a:lnTo>
                    <a:pt x="17319" y="27820"/>
                  </a:lnTo>
                  <a:lnTo>
                    <a:pt x="17135" y="27912"/>
                  </a:lnTo>
                  <a:lnTo>
                    <a:pt x="17104" y="27974"/>
                  </a:lnTo>
                  <a:lnTo>
                    <a:pt x="16981" y="28096"/>
                  </a:lnTo>
                  <a:lnTo>
                    <a:pt x="16920" y="28066"/>
                  </a:lnTo>
                  <a:lnTo>
                    <a:pt x="16582" y="28281"/>
                  </a:lnTo>
                  <a:lnTo>
                    <a:pt x="16521" y="28373"/>
                  </a:lnTo>
                  <a:lnTo>
                    <a:pt x="16398" y="28434"/>
                  </a:lnTo>
                  <a:lnTo>
                    <a:pt x="16091" y="28680"/>
                  </a:lnTo>
                  <a:lnTo>
                    <a:pt x="15968" y="28710"/>
                  </a:lnTo>
                  <a:lnTo>
                    <a:pt x="15968" y="28925"/>
                  </a:lnTo>
                  <a:lnTo>
                    <a:pt x="15876" y="28956"/>
                  </a:lnTo>
                  <a:lnTo>
                    <a:pt x="15753" y="28956"/>
                  </a:lnTo>
                  <a:lnTo>
                    <a:pt x="15507" y="29263"/>
                  </a:lnTo>
                  <a:lnTo>
                    <a:pt x="15446" y="29386"/>
                  </a:lnTo>
                  <a:lnTo>
                    <a:pt x="15446" y="29570"/>
                  </a:lnTo>
                  <a:lnTo>
                    <a:pt x="15323" y="29632"/>
                  </a:lnTo>
                  <a:lnTo>
                    <a:pt x="15262" y="29724"/>
                  </a:lnTo>
                  <a:lnTo>
                    <a:pt x="15108" y="30031"/>
                  </a:lnTo>
                  <a:lnTo>
                    <a:pt x="14985" y="30154"/>
                  </a:lnTo>
                  <a:lnTo>
                    <a:pt x="14832" y="30369"/>
                  </a:lnTo>
                  <a:lnTo>
                    <a:pt x="14832" y="30461"/>
                  </a:lnTo>
                  <a:lnTo>
                    <a:pt x="14678" y="30553"/>
                  </a:lnTo>
                  <a:lnTo>
                    <a:pt x="14678" y="30645"/>
                  </a:lnTo>
                  <a:lnTo>
                    <a:pt x="14801" y="30645"/>
                  </a:lnTo>
                  <a:lnTo>
                    <a:pt x="14893" y="30676"/>
                  </a:lnTo>
                  <a:lnTo>
                    <a:pt x="15292" y="30553"/>
                  </a:lnTo>
                  <a:lnTo>
                    <a:pt x="15477" y="30676"/>
                  </a:lnTo>
                  <a:lnTo>
                    <a:pt x="15661" y="30921"/>
                  </a:lnTo>
                  <a:lnTo>
                    <a:pt x="15814" y="31013"/>
                  </a:lnTo>
                  <a:lnTo>
                    <a:pt x="15937" y="31228"/>
                  </a:lnTo>
                  <a:lnTo>
                    <a:pt x="16121" y="31535"/>
                  </a:lnTo>
                  <a:lnTo>
                    <a:pt x="16213" y="31535"/>
                  </a:lnTo>
                  <a:lnTo>
                    <a:pt x="16367" y="31382"/>
                  </a:lnTo>
                  <a:lnTo>
                    <a:pt x="16459" y="31382"/>
                  </a:lnTo>
                  <a:lnTo>
                    <a:pt x="16643" y="31689"/>
                  </a:lnTo>
                  <a:lnTo>
                    <a:pt x="16889" y="31781"/>
                  </a:lnTo>
                  <a:lnTo>
                    <a:pt x="17073" y="31842"/>
                  </a:lnTo>
                  <a:lnTo>
                    <a:pt x="17257" y="32027"/>
                  </a:lnTo>
                  <a:lnTo>
                    <a:pt x="17257" y="32242"/>
                  </a:lnTo>
                  <a:lnTo>
                    <a:pt x="17442" y="32211"/>
                  </a:lnTo>
                  <a:lnTo>
                    <a:pt x="17749" y="32364"/>
                  </a:lnTo>
                  <a:lnTo>
                    <a:pt x="17933" y="32579"/>
                  </a:lnTo>
                  <a:lnTo>
                    <a:pt x="18148" y="32886"/>
                  </a:lnTo>
                  <a:lnTo>
                    <a:pt x="18332" y="33040"/>
                  </a:lnTo>
                  <a:lnTo>
                    <a:pt x="18301" y="33255"/>
                  </a:lnTo>
                  <a:lnTo>
                    <a:pt x="18148" y="33470"/>
                  </a:lnTo>
                  <a:lnTo>
                    <a:pt x="18209" y="33715"/>
                  </a:lnTo>
                  <a:lnTo>
                    <a:pt x="18240" y="33777"/>
                  </a:lnTo>
                  <a:lnTo>
                    <a:pt x="18271" y="33838"/>
                  </a:lnTo>
                  <a:lnTo>
                    <a:pt x="18363" y="33961"/>
                  </a:lnTo>
                  <a:lnTo>
                    <a:pt x="18424" y="33992"/>
                  </a:lnTo>
                  <a:lnTo>
                    <a:pt x="18731" y="33746"/>
                  </a:lnTo>
                  <a:lnTo>
                    <a:pt x="18823" y="33470"/>
                  </a:lnTo>
                  <a:lnTo>
                    <a:pt x="18977" y="32917"/>
                  </a:lnTo>
                  <a:lnTo>
                    <a:pt x="19100" y="32518"/>
                  </a:lnTo>
                  <a:lnTo>
                    <a:pt x="19131" y="32457"/>
                  </a:lnTo>
                  <a:lnTo>
                    <a:pt x="19069" y="32364"/>
                  </a:lnTo>
                  <a:lnTo>
                    <a:pt x="18946" y="32149"/>
                  </a:lnTo>
                  <a:lnTo>
                    <a:pt x="19008" y="31996"/>
                  </a:lnTo>
                  <a:lnTo>
                    <a:pt x="19131" y="31935"/>
                  </a:lnTo>
                  <a:lnTo>
                    <a:pt x="19131" y="31842"/>
                  </a:lnTo>
                  <a:lnTo>
                    <a:pt x="19253" y="31658"/>
                  </a:lnTo>
                  <a:lnTo>
                    <a:pt x="19253" y="31566"/>
                  </a:lnTo>
                  <a:lnTo>
                    <a:pt x="19345" y="31627"/>
                  </a:lnTo>
                  <a:lnTo>
                    <a:pt x="19468" y="31627"/>
                  </a:lnTo>
                  <a:lnTo>
                    <a:pt x="19591" y="31474"/>
                  </a:lnTo>
                  <a:lnTo>
                    <a:pt x="19622" y="31320"/>
                  </a:lnTo>
                  <a:lnTo>
                    <a:pt x="19683" y="31259"/>
                  </a:lnTo>
                  <a:lnTo>
                    <a:pt x="19683" y="31075"/>
                  </a:lnTo>
                  <a:lnTo>
                    <a:pt x="19745" y="30983"/>
                  </a:lnTo>
                  <a:lnTo>
                    <a:pt x="19806" y="30983"/>
                  </a:lnTo>
                  <a:lnTo>
                    <a:pt x="19867" y="30829"/>
                  </a:lnTo>
                  <a:lnTo>
                    <a:pt x="19837" y="30706"/>
                  </a:lnTo>
                  <a:lnTo>
                    <a:pt x="19745" y="30614"/>
                  </a:lnTo>
                  <a:lnTo>
                    <a:pt x="19745" y="30369"/>
                  </a:lnTo>
                  <a:lnTo>
                    <a:pt x="19683" y="30307"/>
                  </a:lnTo>
                  <a:lnTo>
                    <a:pt x="19745" y="30307"/>
                  </a:lnTo>
                  <a:lnTo>
                    <a:pt x="19867" y="30522"/>
                  </a:lnTo>
                  <a:lnTo>
                    <a:pt x="20052" y="30737"/>
                  </a:lnTo>
                  <a:lnTo>
                    <a:pt x="20113" y="30737"/>
                  </a:lnTo>
                  <a:lnTo>
                    <a:pt x="20205" y="30676"/>
                  </a:lnTo>
                  <a:lnTo>
                    <a:pt x="20267" y="30737"/>
                  </a:lnTo>
                  <a:lnTo>
                    <a:pt x="20267" y="30891"/>
                  </a:lnTo>
                  <a:lnTo>
                    <a:pt x="20205" y="30891"/>
                  </a:lnTo>
                  <a:lnTo>
                    <a:pt x="20113" y="31198"/>
                  </a:lnTo>
                  <a:lnTo>
                    <a:pt x="19929" y="31505"/>
                  </a:lnTo>
                  <a:lnTo>
                    <a:pt x="19775" y="31505"/>
                  </a:lnTo>
                  <a:lnTo>
                    <a:pt x="19745" y="31720"/>
                  </a:lnTo>
                  <a:lnTo>
                    <a:pt x="19683" y="31842"/>
                  </a:lnTo>
                  <a:lnTo>
                    <a:pt x="19622" y="31812"/>
                  </a:lnTo>
                  <a:lnTo>
                    <a:pt x="19468" y="31904"/>
                  </a:lnTo>
                  <a:lnTo>
                    <a:pt x="19315" y="32027"/>
                  </a:lnTo>
                  <a:lnTo>
                    <a:pt x="19315" y="32119"/>
                  </a:lnTo>
                  <a:lnTo>
                    <a:pt x="19192" y="32119"/>
                  </a:lnTo>
                  <a:lnTo>
                    <a:pt x="19131" y="32211"/>
                  </a:lnTo>
                  <a:lnTo>
                    <a:pt x="19131" y="32303"/>
                  </a:lnTo>
                  <a:lnTo>
                    <a:pt x="19284" y="32334"/>
                  </a:lnTo>
                  <a:lnTo>
                    <a:pt x="19806" y="31935"/>
                  </a:lnTo>
                  <a:lnTo>
                    <a:pt x="20082" y="31627"/>
                  </a:lnTo>
                  <a:lnTo>
                    <a:pt x="20451" y="30952"/>
                  </a:lnTo>
                  <a:lnTo>
                    <a:pt x="20604" y="30614"/>
                  </a:lnTo>
                  <a:lnTo>
                    <a:pt x="20758" y="30184"/>
                  </a:lnTo>
                  <a:lnTo>
                    <a:pt x="21126" y="29478"/>
                  </a:lnTo>
                  <a:lnTo>
                    <a:pt x="21526" y="29048"/>
                  </a:lnTo>
                  <a:lnTo>
                    <a:pt x="21587" y="28925"/>
                  </a:lnTo>
                  <a:lnTo>
                    <a:pt x="21556" y="28864"/>
                  </a:lnTo>
                  <a:lnTo>
                    <a:pt x="21556" y="28741"/>
                  </a:lnTo>
                  <a:lnTo>
                    <a:pt x="21648" y="28741"/>
                  </a:lnTo>
                  <a:lnTo>
                    <a:pt x="21679" y="28557"/>
                  </a:lnTo>
                  <a:lnTo>
                    <a:pt x="21802" y="28465"/>
                  </a:lnTo>
                  <a:lnTo>
                    <a:pt x="21771" y="28342"/>
                  </a:lnTo>
                  <a:lnTo>
                    <a:pt x="21802" y="28219"/>
                  </a:lnTo>
                  <a:lnTo>
                    <a:pt x="21771" y="28188"/>
                  </a:lnTo>
                  <a:lnTo>
                    <a:pt x="21710" y="28127"/>
                  </a:lnTo>
                  <a:lnTo>
                    <a:pt x="21710" y="27943"/>
                  </a:lnTo>
                  <a:lnTo>
                    <a:pt x="21526" y="27728"/>
                  </a:lnTo>
                  <a:lnTo>
                    <a:pt x="21526" y="27636"/>
                  </a:lnTo>
                  <a:lnTo>
                    <a:pt x="21556" y="27513"/>
                  </a:lnTo>
                  <a:lnTo>
                    <a:pt x="21526" y="27421"/>
                  </a:lnTo>
                  <a:lnTo>
                    <a:pt x="21495" y="27175"/>
                  </a:lnTo>
                  <a:lnTo>
                    <a:pt x="21403" y="26930"/>
                  </a:lnTo>
                  <a:lnTo>
                    <a:pt x="21464" y="26868"/>
                  </a:lnTo>
                  <a:lnTo>
                    <a:pt x="21679" y="26837"/>
                  </a:lnTo>
                  <a:lnTo>
                    <a:pt x="21618" y="26684"/>
                  </a:lnTo>
                  <a:lnTo>
                    <a:pt x="21526" y="26622"/>
                  </a:lnTo>
                  <a:lnTo>
                    <a:pt x="21710" y="26592"/>
                  </a:lnTo>
                  <a:lnTo>
                    <a:pt x="21710" y="26438"/>
                  </a:lnTo>
                  <a:lnTo>
                    <a:pt x="21526" y="26346"/>
                  </a:lnTo>
                  <a:lnTo>
                    <a:pt x="21679" y="26285"/>
                  </a:lnTo>
                  <a:lnTo>
                    <a:pt x="21771" y="26131"/>
                  </a:lnTo>
                  <a:lnTo>
                    <a:pt x="21863" y="26193"/>
                  </a:lnTo>
                  <a:lnTo>
                    <a:pt x="22140" y="25947"/>
                  </a:lnTo>
                  <a:lnTo>
                    <a:pt x="22293" y="25855"/>
                  </a:lnTo>
                  <a:lnTo>
                    <a:pt x="22293" y="25763"/>
                  </a:lnTo>
                  <a:lnTo>
                    <a:pt x="22508" y="25578"/>
                  </a:lnTo>
                  <a:lnTo>
                    <a:pt x="22754" y="25425"/>
                  </a:lnTo>
                  <a:lnTo>
                    <a:pt x="23092" y="25026"/>
                  </a:lnTo>
                  <a:lnTo>
                    <a:pt x="23399" y="24995"/>
                  </a:lnTo>
                  <a:lnTo>
                    <a:pt x="23552" y="24842"/>
                  </a:lnTo>
                  <a:lnTo>
                    <a:pt x="23736" y="24688"/>
                  </a:lnTo>
                  <a:lnTo>
                    <a:pt x="23921" y="24688"/>
                  </a:lnTo>
                  <a:lnTo>
                    <a:pt x="24013" y="24780"/>
                  </a:lnTo>
                  <a:lnTo>
                    <a:pt x="24136" y="24811"/>
                  </a:lnTo>
                  <a:lnTo>
                    <a:pt x="24136" y="24688"/>
                  </a:lnTo>
                  <a:lnTo>
                    <a:pt x="24258" y="24473"/>
                  </a:lnTo>
                  <a:lnTo>
                    <a:pt x="24627" y="24258"/>
                  </a:lnTo>
                  <a:lnTo>
                    <a:pt x="24750" y="24227"/>
                  </a:lnTo>
                  <a:lnTo>
                    <a:pt x="24750" y="24105"/>
                  </a:lnTo>
                  <a:lnTo>
                    <a:pt x="24658" y="24074"/>
                  </a:lnTo>
                  <a:lnTo>
                    <a:pt x="24565" y="24043"/>
                  </a:lnTo>
                  <a:lnTo>
                    <a:pt x="24504" y="23951"/>
                  </a:lnTo>
                  <a:lnTo>
                    <a:pt x="24627" y="23920"/>
                  </a:lnTo>
                  <a:lnTo>
                    <a:pt x="24842" y="23798"/>
                  </a:lnTo>
                  <a:lnTo>
                    <a:pt x="24965" y="23828"/>
                  </a:lnTo>
                  <a:lnTo>
                    <a:pt x="25118" y="23828"/>
                  </a:lnTo>
                  <a:lnTo>
                    <a:pt x="25210" y="23736"/>
                  </a:lnTo>
                  <a:lnTo>
                    <a:pt x="25364" y="23736"/>
                  </a:lnTo>
                  <a:lnTo>
                    <a:pt x="25364" y="23798"/>
                  </a:lnTo>
                  <a:lnTo>
                    <a:pt x="25149" y="23920"/>
                  </a:lnTo>
                  <a:lnTo>
                    <a:pt x="24934" y="23951"/>
                  </a:lnTo>
                  <a:lnTo>
                    <a:pt x="24903" y="24012"/>
                  </a:lnTo>
                  <a:lnTo>
                    <a:pt x="24965" y="24074"/>
                  </a:lnTo>
                  <a:lnTo>
                    <a:pt x="25302" y="23951"/>
                  </a:lnTo>
                  <a:lnTo>
                    <a:pt x="25671" y="23798"/>
                  </a:lnTo>
                  <a:lnTo>
                    <a:pt x="25640" y="23736"/>
                  </a:lnTo>
                  <a:lnTo>
                    <a:pt x="25732" y="23644"/>
                  </a:lnTo>
                  <a:lnTo>
                    <a:pt x="25824" y="23644"/>
                  </a:lnTo>
                  <a:lnTo>
                    <a:pt x="25794" y="23736"/>
                  </a:lnTo>
                  <a:cubicBezTo>
                    <a:pt x="25794" y="23736"/>
                    <a:pt x="25794" y="23859"/>
                    <a:pt x="25824" y="23859"/>
                  </a:cubicBezTo>
                  <a:cubicBezTo>
                    <a:pt x="25855" y="23890"/>
                    <a:pt x="26070" y="23920"/>
                    <a:pt x="26070" y="23920"/>
                  </a:cubicBezTo>
                  <a:lnTo>
                    <a:pt x="26193" y="23828"/>
                  </a:lnTo>
                  <a:lnTo>
                    <a:pt x="26439" y="23828"/>
                  </a:lnTo>
                  <a:lnTo>
                    <a:pt x="26715" y="23859"/>
                  </a:lnTo>
                  <a:lnTo>
                    <a:pt x="26868" y="23767"/>
                  </a:lnTo>
                  <a:lnTo>
                    <a:pt x="26868" y="23675"/>
                  </a:lnTo>
                  <a:lnTo>
                    <a:pt x="26838" y="23613"/>
                  </a:lnTo>
                  <a:lnTo>
                    <a:pt x="26868" y="23552"/>
                  </a:lnTo>
                  <a:lnTo>
                    <a:pt x="27237" y="23276"/>
                  </a:lnTo>
                  <a:lnTo>
                    <a:pt x="27544" y="23183"/>
                  </a:lnTo>
                  <a:lnTo>
                    <a:pt x="27698" y="23061"/>
                  </a:lnTo>
                  <a:lnTo>
                    <a:pt x="27759" y="22968"/>
                  </a:lnTo>
                  <a:lnTo>
                    <a:pt x="27728" y="22907"/>
                  </a:lnTo>
                  <a:lnTo>
                    <a:pt x="27575" y="22600"/>
                  </a:lnTo>
                  <a:lnTo>
                    <a:pt x="27667" y="22385"/>
                  </a:lnTo>
                  <a:lnTo>
                    <a:pt x="27790" y="22232"/>
                  </a:lnTo>
                  <a:lnTo>
                    <a:pt x="27790" y="22078"/>
                  </a:lnTo>
                  <a:lnTo>
                    <a:pt x="27882" y="22017"/>
                  </a:lnTo>
                  <a:lnTo>
                    <a:pt x="28005" y="21924"/>
                  </a:lnTo>
                  <a:lnTo>
                    <a:pt x="28035" y="21740"/>
                  </a:lnTo>
                  <a:lnTo>
                    <a:pt x="28005" y="21740"/>
                  </a:lnTo>
                  <a:lnTo>
                    <a:pt x="28220" y="21341"/>
                  </a:lnTo>
                  <a:lnTo>
                    <a:pt x="28557" y="20973"/>
                  </a:lnTo>
                  <a:lnTo>
                    <a:pt x="28557" y="20788"/>
                  </a:lnTo>
                  <a:lnTo>
                    <a:pt x="28465" y="20266"/>
                  </a:lnTo>
                  <a:lnTo>
                    <a:pt x="28434" y="20174"/>
                  </a:lnTo>
                  <a:lnTo>
                    <a:pt x="28527" y="19867"/>
                  </a:lnTo>
                  <a:lnTo>
                    <a:pt x="28619" y="19744"/>
                  </a:lnTo>
                  <a:lnTo>
                    <a:pt x="28619" y="19622"/>
                  </a:lnTo>
                  <a:lnTo>
                    <a:pt x="28864" y="19437"/>
                  </a:lnTo>
                  <a:lnTo>
                    <a:pt x="28895" y="19345"/>
                  </a:lnTo>
                  <a:lnTo>
                    <a:pt x="28834" y="19038"/>
                  </a:lnTo>
                  <a:lnTo>
                    <a:pt x="28956" y="18639"/>
                  </a:lnTo>
                  <a:lnTo>
                    <a:pt x="28926" y="18363"/>
                  </a:lnTo>
                  <a:lnTo>
                    <a:pt x="28956" y="18148"/>
                  </a:lnTo>
                  <a:lnTo>
                    <a:pt x="28956" y="18025"/>
                  </a:lnTo>
                  <a:lnTo>
                    <a:pt x="29049" y="17718"/>
                  </a:lnTo>
                  <a:lnTo>
                    <a:pt x="28956" y="16582"/>
                  </a:lnTo>
                  <a:lnTo>
                    <a:pt x="28956" y="16428"/>
                  </a:lnTo>
                  <a:lnTo>
                    <a:pt x="29018" y="16305"/>
                  </a:lnTo>
                  <a:lnTo>
                    <a:pt x="29018" y="16152"/>
                  </a:lnTo>
                  <a:lnTo>
                    <a:pt x="28956" y="16213"/>
                  </a:lnTo>
                  <a:lnTo>
                    <a:pt x="28834" y="16121"/>
                  </a:lnTo>
                  <a:lnTo>
                    <a:pt x="28834" y="16029"/>
                  </a:lnTo>
                  <a:lnTo>
                    <a:pt x="28926" y="15845"/>
                  </a:lnTo>
                  <a:lnTo>
                    <a:pt x="28895" y="15660"/>
                  </a:lnTo>
                  <a:lnTo>
                    <a:pt x="28926" y="15538"/>
                  </a:lnTo>
                  <a:lnTo>
                    <a:pt x="29049" y="15507"/>
                  </a:lnTo>
                  <a:lnTo>
                    <a:pt x="29079" y="15292"/>
                  </a:lnTo>
                  <a:lnTo>
                    <a:pt x="28956" y="15108"/>
                  </a:lnTo>
                  <a:lnTo>
                    <a:pt x="28742" y="15016"/>
                  </a:lnTo>
                  <a:lnTo>
                    <a:pt x="28803" y="14985"/>
                  </a:lnTo>
                  <a:lnTo>
                    <a:pt x="28834" y="14924"/>
                  </a:lnTo>
                  <a:lnTo>
                    <a:pt x="28864" y="15016"/>
                  </a:lnTo>
                  <a:lnTo>
                    <a:pt x="28987" y="15108"/>
                  </a:lnTo>
                  <a:lnTo>
                    <a:pt x="29110" y="15138"/>
                  </a:lnTo>
                  <a:lnTo>
                    <a:pt x="29171" y="14954"/>
                  </a:lnTo>
                  <a:lnTo>
                    <a:pt x="29264" y="14954"/>
                  </a:lnTo>
                  <a:lnTo>
                    <a:pt x="29325" y="15046"/>
                  </a:lnTo>
                  <a:lnTo>
                    <a:pt x="29417" y="15108"/>
                  </a:lnTo>
                  <a:lnTo>
                    <a:pt x="29325" y="15231"/>
                  </a:lnTo>
                  <a:lnTo>
                    <a:pt x="29202" y="15323"/>
                  </a:lnTo>
                  <a:lnTo>
                    <a:pt x="29171" y="15415"/>
                  </a:lnTo>
                  <a:lnTo>
                    <a:pt x="29325" y="15415"/>
                  </a:lnTo>
                  <a:lnTo>
                    <a:pt x="29478" y="15261"/>
                  </a:lnTo>
                  <a:lnTo>
                    <a:pt x="29693" y="15169"/>
                  </a:lnTo>
                  <a:lnTo>
                    <a:pt x="29970" y="14739"/>
                  </a:lnTo>
                  <a:lnTo>
                    <a:pt x="30093" y="14402"/>
                  </a:lnTo>
                  <a:lnTo>
                    <a:pt x="30154" y="14217"/>
                  </a:lnTo>
                  <a:lnTo>
                    <a:pt x="30246" y="14125"/>
                  </a:lnTo>
                  <a:lnTo>
                    <a:pt x="30369" y="13849"/>
                  </a:lnTo>
                  <a:lnTo>
                    <a:pt x="30461" y="13603"/>
                  </a:lnTo>
                  <a:lnTo>
                    <a:pt x="30922" y="13296"/>
                  </a:lnTo>
                  <a:lnTo>
                    <a:pt x="30952" y="13143"/>
                  </a:lnTo>
                  <a:lnTo>
                    <a:pt x="31106" y="13112"/>
                  </a:lnTo>
                  <a:lnTo>
                    <a:pt x="31198" y="12958"/>
                  </a:lnTo>
                  <a:lnTo>
                    <a:pt x="31566" y="12621"/>
                  </a:lnTo>
                  <a:lnTo>
                    <a:pt x="31904" y="12191"/>
                  </a:lnTo>
                  <a:lnTo>
                    <a:pt x="31996" y="12068"/>
                  </a:lnTo>
                  <a:lnTo>
                    <a:pt x="32181" y="11607"/>
                  </a:lnTo>
                  <a:lnTo>
                    <a:pt x="32242" y="11423"/>
                  </a:lnTo>
                  <a:lnTo>
                    <a:pt x="32334" y="11270"/>
                  </a:lnTo>
                  <a:lnTo>
                    <a:pt x="32334" y="11147"/>
                  </a:lnTo>
                  <a:lnTo>
                    <a:pt x="32242" y="10962"/>
                  </a:lnTo>
                  <a:lnTo>
                    <a:pt x="32273" y="10809"/>
                  </a:lnTo>
                  <a:lnTo>
                    <a:pt x="32365" y="10717"/>
                  </a:lnTo>
                  <a:lnTo>
                    <a:pt x="32334" y="10318"/>
                  </a:lnTo>
                  <a:lnTo>
                    <a:pt x="32242" y="10256"/>
                  </a:lnTo>
                  <a:lnTo>
                    <a:pt x="32211" y="10041"/>
                  </a:lnTo>
                  <a:lnTo>
                    <a:pt x="31935" y="9427"/>
                  </a:lnTo>
                  <a:lnTo>
                    <a:pt x="31935" y="9212"/>
                  </a:lnTo>
                  <a:lnTo>
                    <a:pt x="31874" y="8936"/>
                  </a:lnTo>
                  <a:lnTo>
                    <a:pt x="31352" y="8690"/>
                  </a:lnTo>
                  <a:lnTo>
                    <a:pt x="31044" y="8690"/>
                  </a:lnTo>
                  <a:lnTo>
                    <a:pt x="30799" y="8813"/>
                  </a:lnTo>
                  <a:lnTo>
                    <a:pt x="30645" y="8598"/>
                  </a:lnTo>
                  <a:lnTo>
                    <a:pt x="30461" y="8537"/>
                  </a:lnTo>
                  <a:lnTo>
                    <a:pt x="30308" y="8352"/>
                  </a:lnTo>
                  <a:lnTo>
                    <a:pt x="30062" y="8230"/>
                  </a:lnTo>
                  <a:lnTo>
                    <a:pt x="29878" y="8199"/>
                  </a:lnTo>
                  <a:lnTo>
                    <a:pt x="29509" y="7830"/>
                  </a:lnTo>
                  <a:lnTo>
                    <a:pt x="29202" y="7401"/>
                  </a:lnTo>
                  <a:lnTo>
                    <a:pt x="29079" y="7370"/>
                  </a:lnTo>
                  <a:lnTo>
                    <a:pt x="28864" y="7186"/>
                  </a:lnTo>
                  <a:lnTo>
                    <a:pt x="28680" y="7186"/>
                  </a:lnTo>
                  <a:lnTo>
                    <a:pt x="28189" y="6817"/>
                  </a:lnTo>
                  <a:lnTo>
                    <a:pt x="27943" y="6817"/>
                  </a:lnTo>
                  <a:lnTo>
                    <a:pt x="27698" y="6694"/>
                  </a:lnTo>
                  <a:lnTo>
                    <a:pt x="27544" y="6786"/>
                  </a:lnTo>
                  <a:lnTo>
                    <a:pt x="27298" y="6786"/>
                  </a:lnTo>
                  <a:lnTo>
                    <a:pt x="27176" y="6725"/>
                  </a:lnTo>
                  <a:lnTo>
                    <a:pt x="27022" y="6786"/>
                  </a:lnTo>
                  <a:lnTo>
                    <a:pt x="26930" y="6909"/>
                  </a:lnTo>
                  <a:lnTo>
                    <a:pt x="26838" y="6817"/>
                  </a:lnTo>
                  <a:lnTo>
                    <a:pt x="26623" y="6633"/>
                  </a:lnTo>
                  <a:lnTo>
                    <a:pt x="26592" y="6694"/>
                  </a:lnTo>
                  <a:lnTo>
                    <a:pt x="26500" y="6633"/>
                  </a:lnTo>
                  <a:lnTo>
                    <a:pt x="26439" y="6725"/>
                  </a:lnTo>
                  <a:lnTo>
                    <a:pt x="26439" y="6848"/>
                  </a:lnTo>
                  <a:lnTo>
                    <a:pt x="26316" y="6756"/>
                  </a:lnTo>
                  <a:lnTo>
                    <a:pt x="26285" y="6664"/>
                  </a:lnTo>
                  <a:lnTo>
                    <a:pt x="26193" y="6633"/>
                  </a:lnTo>
                  <a:lnTo>
                    <a:pt x="26224" y="6725"/>
                  </a:lnTo>
                  <a:lnTo>
                    <a:pt x="26193" y="6756"/>
                  </a:lnTo>
                  <a:lnTo>
                    <a:pt x="25947" y="6664"/>
                  </a:lnTo>
                  <a:lnTo>
                    <a:pt x="25855" y="6664"/>
                  </a:lnTo>
                  <a:lnTo>
                    <a:pt x="25640" y="6602"/>
                  </a:lnTo>
                  <a:lnTo>
                    <a:pt x="25210" y="6387"/>
                  </a:lnTo>
                  <a:lnTo>
                    <a:pt x="25026" y="6387"/>
                  </a:lnTo>
                  <a:lnTo>
                    <a:pt x="25026" y="6449"/>
                  </a:lnTo>
                  <a:lnTo>
                    <a:pt x="25057" y="6541"/>
                  </a:lnTo>
                  <a:lnTo>
                    <a:pt x="25026" y="6572"/>
                  </a:lnTo>
                  <a:lnTo>
                    <a:pt x="24934" y="6541"/>
                  </a:lnTo>
                  <a:lnTo>
                    <a:pt x="24873" y="6572"/>
                  </a:lnTo>
                  <a:lnTo>
                    <a:pt x="24842" y="6633"/>
                  </a:lnTo>
                  <a:lnTo>
                    <a:pt x="24688" y="6694"/>
                  </a:lnTo>
                  <a:lnTo>
                    <a:pt x="24627" y="6786"/>
                  </a:lnTo>
                  <a:lnTo>
                    <a:pt x="24627" y="6971"/>
                  </a:lnTo>
                  <a:lnTo>
                    <a:pt x="24535" y="6848"/>
                  </a:lnTo>
                  <a:lnTo>
                    <a:pt x="24473" y="6725"/>
                  </a:lnTo>
                  <a:lnTo>
                    <a:pt x="24412" y="6756"/>
                  </a:lnTo>
                  <a:lnTo>
                    <a:pt x="24412" y="6909"/>
                  </a:lnTo>
                  <a:lnTo>
                    <a:pt x="24258" y="7155"/>
                  </a:lnTo>
                  <a:lnTo>
                    <a:pt x="24258" y="7370"/>
                  </a:lnTo>
                  <a:lnTo>
                    <a:pt x="24228" y="7186"/>
                  </a:lnTo>
                  <a:lnTo>
                    <a:pt x="24258" y="6971"/>
                  </a:lnTo>
                  <a:lnTo>
                    <a:pt x="24228" y="6786"/>
                  </a:lnTo>
                  <a:lnTo>
                    <a:pt x="24320" y="6510"/>
                  </a:lnTo>
                  <a:lnTo>
                    <a:pt x="24381" y="6449"/>
                  </a:lnTo>
                  <a:lnTo>
                    <a:pt x="24351" y="6387"/>
                  </a:lnTo>
                  <a:lnTo>
                    <a:pt x="24197" y="6387"/>
                  </a:lnTo>
                  <a:lnTo>
                    <a:pt x="24381" y="6203"/>
                  </a:lnTo>
                  <a:lnTo>
                    <a:pt x="24136" y="5957"/>
                  </a:lnTo>
                  <a:lnTo>
                    <a:pt x="24013" y="5742"/>
                  </a:lnTo>
                  <a:lnTo>
                    <a:pt x="23890" y="5742"/>
                  </a:lnTo>
                  <a:lnTo>
                    <a:pt x="23706" y="5712"/>
                  </a:lnTo>
                  <a:lnTo>
                    <a:pt x="23614" y="5865"/>
                  </a:lnTo>
                  <a:lnTo>
                    <a:pt x="23491" y="5896"/>
                  </a:lnTo>
                  <a:lnTo>
                    <a:pt x="23429" y="5773"/>
                  </a:lnTo>
                  <a:lnTo>
                    <a:pt x="23368" y="5742"/>
                  </a:lnTo>
                  <a:lnTo>
                    <a:pt x="23337" y="5620"/>
                  </a:lnTo>
                  <a:lnTo>
                    <a:pt x="23245" y="5528"/>
                  </a:lnTo>
                  <a:lnTo>
                    <a:pt x="23092" y="5528"/>
                  </a:lnTo>
                  <a:lnTo>
                    <a:pt x="23030" y="5466"/>
                  </a:lnTo>
                  <a:lnTo>
                    <a:pt x="22938" y="5405"/>
                  </a:lnTo>
                  <a:lnTo>
                    <a:pt x="22846" y="5497"/>
                  </a:lnTo>
                  <a:lnTo>
                    <a:pt x="22846" y="5435"/>
                  </a:lnTo>
                  <a:lnTo>
                    <a:pt x="22785" y="5374"/>
                  </a:lnTo>
                  <a:lnTo>
                    <a:pt x="22723" y="5251"/>
                  </a:lnTo>
                  <a:lnTo>
                    <a:pt x="22600" y="5282"/>
                  </a:lnTo>
                  <a:lnTo>
                    <a:pt x="22416" y="5251"/>
                  </a:lnTo>
                  <a:lnTo>
                    <a:pt x="22170" y="5098"/>
                  </a:lnTo>
                  <a:lnTo>
                    <a:pt x="22109" y="5098"/>
                  </a:lnTo>
                  <a:lnTo>
                    <a:pt x="22048" y="5159"/>
                  </a:lnTo>
                  <a:lnTo>
                    <a:pt x="21925" y="5067"/>
                  </a:lnTo>
                  <a:lnTo>
                    <a:pt x="21802" y="5067"/>
                  </a:lnTo>
                  <a:lnTo>
                    <a:pt x="21771" y="5159"/>
                  </a:lnTo>
                  <a:lnTo>
                    <a:pt x="21710" y="5159"/>
                  </a:lnTo>
                  <a:lnTo>
                    <a:pt x="21679" y="5067"/>
                  </a:lnTo>
                  <a:lnTo>
                    <a:pt x="21464" y="5067"/>
                  </a:lnTo>
                  <a:lnTo>
                    <a:pt x="21311" y="5159"/>
                  </a:lnTo>
                  <a:lnTo>
                    <a:pt x="21219" y="5313"/>
                  </a:lnTo>
                  <a:lnTo>
                    <a:pt x="21219" y="5405"/>
                  </a:lnTo>
                  <a:lnTo>
                    <a:pt x="21065" y="5589"/>
                  </a:lnTo>
                  <a:lnTo>
                    <a:pt x="20819" y="5712"/>
                  </a:lnTo>
                  <a:lnTo>
                    <a:pt x="20512" y="5896"/>
                  </a:lnTo>
                  <a:lnTo>
                    <a:pt x="20389" y="6080"/>
                  </a:lnTo>
                  <a:lnTo>
                    <a:pt x="20297" y="6295"/>
                  </a:lnTo>
                  <a:lnTo>
                    <a:pt x="20267" y="6541"/>
                  </a:lnTo>
                  <a:lnTo>
                    <a:pt x="20175" y="6664"/>
                  </a:lnTo>
                  <a:lnTo>
                    <a:pt x="20052" y="6786"/>
                  </a:lnTo>
                  <a:lnTo>
                    <a:pt x="20052" y="6879"/>
                  </a:lnTo>
                  <a:lnTo>
                    <a:pt x="20082" y="7063"/>
                  </a:lnTo>
                  <a:lnTo>
                    <a:pt x="20052" y="7370"/>
                  </a:lnTo>
                  <a:lnTo>
                    <a:pt x="19990" y="7186"/>
                  </a:lnTo>
                  <a:lnTo>
                    <a:pt x="19867" y="7001"/>
                  </a:lnTo>
                  <a:lnTo>
                    <a:pt x="19867" y="6879"/>
                  </a:lnTo>
                  <a:lnTo>
                    <a:pt x="19990" y="6725"/>
                  </a:lnTo>
                  <a:lnTo>
                    <a:pt x="20113" y="6602"/>
                  </a:lnTo>
                  <a:lnTo>
                    <a:pt x="20113" y="6387"/>
                  </a:lnTo>
                  <a:lnTo>
                    <a:pt x="20175" y="6203"/>
                  </a:lnTo>
                  <a:lnTo>
                    <a:pt x="20175" y="6080"/>
                  </a:lnTo>
                  <a:lnTo>
                    <a:pt x="20113" y="6080"/>
                  </a:lnTo>
                  <a:lnTo>
                    <a:pt x="19898" y="6172"/>
                  </a:lnTo>
                  <a:lnTo>
                    <a:pt x="19683" y="6111"/>
                  </a:lnTo>
                  <a:lnTo>
                    <a:pt x="19499" y="6111"/>
                  </a:lnTo>
                  <a:lnTo>
                    <a:pt x="19376" y="6142"/>
                  </a:lnTo>
                  <a:lnTo>
                    <a:pt x="19253" y="6050"/>
                  </a:lnTo>
                  <a:lnTo>
                    <a:pt x="19376" y="6050"/>
                  </a:lnTo>
                  <a:lnTo>
                    <a:pt x="19530" y="5927"/>
                  </a:lnTo>
                  <a:lnTo>
                    <a:pt x="19653" y="5896"/>
                  </a:lnTo>
                  <a:lnTo>
                    <a:pt x="19898" y="5957"/>
                  </a:lnTo>
                  <a:lnTo>
                    <a:pt x="20052" y="5927"/>
                  </a:lnTo>
                  <a:lnTo>
                    <a:pt x="20175" y="5742"/>
                  </a:lnTo>
                  <a:lnTo>
                    <a:pt x="20236" y="5742"/>
                  </a:lnTo>
                  <a:lnTo>
                    <a:pt x="20328" y="5804"/>
                  </a:lnTo>
                  <a:lnTo>
                    <a:pt x="20389" y="5804"/>
                  </a:lnTo>
                  <a:lnTo>
                    <a:pt x="20543" y="5712"/>
                  </a:lnTo>
                  <a:lnTo>
                    <a:pt x="20789" y="5620"/>
                  </a:lnTo>
                  <a:lnTo>
                    <a:pt x="20789" y="5435"/>
                  </a:lnTo>
                  <a:lnTo>
                    <a:pt x="21004" y="5190"/>
                  </a:lnTo>
                  <a:lnTo>
                    <a:pt x="21004" y="5006"/>
                  </a:lnTo>
                  <a:lnTo>
                    <a:pt x="21096" y="4883"/>
                  </a:lnTo>
                  <a:lnTo>
                    <a:pt x="21096" y="4729"/>
                  </a:lnTo>
                  <a:lnTo>
                    <a:pt x="20850" y="4698"/>
                  </a:lnTo>
                  <a:lnTo>
                    <a:pt x="20666" y="4545"/>
                  </a:lnTo>
                  <a:lnTo>
                    <a:pt x="20512" y="4545"/>
                  </a:lnTo>
                  <a:lnTo>
                    <a:pt x="20267" y="4698"/>
                  </a:lnTo>
                  <a:lnTo>
                    <a:pt x="20082" y="4698"/>
                  </a:lnTo>
                  <a:lnTo>
                    <a:pt x="19775" y="4576"/>
                  </a:lnTo>
                  <a:lnTo>
                    <a:pt x="19468" y="4545"/>
                  </a:lnTo>
                  <a:lnTo>
                    <a:pt x="19253" y="4791"/>
                  </a:lnTo>
                  <a:lnTo>
                    <a:pt x="19253" y="4883"/>
                  </a:lnTo>
                  <a:lnTo>
                    <a:pt x="19315" y="4944"/>
                  </a:lnTo>
                  <a:lnTo>
                    <a:pt x="19376" y="5006"/>
                  </a:lnTo>
                  <a:lnTo>
                    <a:pt x="19253" y="5006"/>
                  </a:lnTo>
                  <a:lnTo>
                    <a:pt x="19192" y="5067"/>
                  </a:lnTo>
                  <a:lnTo>
                    <a:pt x="19131" y="5190"/>
                  </a:lnTo>
                  <a:lnTo>
                    <a:pt x="19100" y="5067"/>
                  </a:lnTo>
                  <a:lnTo>
                    <a:pt x="19008" y="5036"/>
                  </a:lnTo>
                  <a:lnTo>
                    <a:pt x="18854" y="5128"/>
                  </a:lnTo>
                  <a:lnTo>
                    <a:pt x="18639" y="5374"/>
                  </a:lnTo>
                  <a:lnTo>
                    <a:pt x="18394" y="5681"/>
                  </a:lnTo>
                  <a:lnTo>
                    <a:pt x="18578" y="5405"/>
                  </a:lnTo>
                  <a:lnTo>
                    <a:pt x="18578" y="5313"/>
                  </a:lnTo>
                  <a:lnTo>
                    <a:pt x="18639" y="5220"/>
                  </a:lnTo>
                  <a:lnTo>
                    <a:pt x="18639" y="5098"/>
                  </a:lnTo>
                  <a:lnTo>
                    <a:pt x="18578" y="5098"/>
                  </a:lnTo>
                  <a:lnTo>
                    <a:pt x="18394" y="5251"/>
                  </a:lnTo>
                  <a:lnTo>
                    <a:pt x="18332" y="5435"/>
                  </a:lnTo>
                  <a:lnTo>
                    <a:pt x="18240" y="5650"/>
                  </a:lnTo>
                  <a:lnTo>
                    <a:pt x="18087" y="5742"/>
                  </a:lnTo>
                  <a:lnTo>
                    <a:pt x="18209" y="5497"/>
                  </a:lnTo>
                  <a:lnTo>
                    <a:pt x="18240" y="5282"/>
                  </a:lnTo>
                  <a:lnTo>
                    <a:pt x="18578" y="4913"/>
                  </a:lnTo>
                  <a:lnTo>
                    <a:pt x="18639" y="4698"/>
                  </a:lnTo>
                  <a:lnTo>
                    <a:pt x="18731" y="4545"/>
                  </a:lnTo>
                  <a:lnTo>
                    <a:pt x="18916" y="4453"/>
                  </a:lnTo>
                  <a:lnTo>
                    <a:pt x="19069" y="4330"/>
                  </a:lnTo>
                  <a:lnTo>
                    <a:pt x="19192" y="4269"/>
                  </a:lnTo>
                  <a:lnTo>
                    <a:pt x="19345" y="4023"/>
                  </a:lnTo>
                  <a:lnTo>
                    <a:pt x="19745" y="3654"/>
                  </a:lnTo>
                  <a:lnTo>
                    <a:pt x="19775" y="3562"/>
                  </a:lnTo>
                  <a:lnTo>
                    <a:pt x="19837" y="3501"/>
                  </a:lnTo>
                  <a:lnTo>
                    <a:pt x="19745" y="3378"/>
                  </a:lnTo>
                  <a:lnTo>
                    <a:pt x="19775" y="3286"/>
                  </a:lnTo>
                  <a:lnTo>
                    <a:pt x="19837" y="3225"/>
                  </a:lnTo>
                  <a:lnTo>
                    <a:pt x="19837" y="3071"/>
                  </a:lnTo>
                  <a:lnTo>
                    <a:pt x="19683" y="2948"/>
                  </a:lnTo>
                  <a:lnTo>
                    <a:pt x="19499" y="2948"/>
                  </a:lnTo>
                  <a:lnTo>
                    <a:pt x="19468" y="3010"/>
                  </a:lnTo>
                  <a:lnTo>
                    <a:pt x="19376" y="2887"/>
                  </a:lnTo>
                  <a:lnTo>
                    <a:pt x="19284" y="2580"/>
                  </a:lnTo>
                  <a:lnTo>
                    <a:pt x="19100" y="2119"/>
                  </a:lnTo>
                  <a:lnTo>
                    <a:pt x="18916" y="1874"/>
                  </a:lnTo>
                  <a:lnTo>
                    <a:pt x="18793" y="1566"/>
                  </a:lnTo>
                  <a:lnTo>
                    <a:pt x="18793" y="1382"/>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94" name="Google Shape;1794;p83"/>
            <p:cNvSpPr/>
            <p:nvPr/>
          </p:nvSpPr>
          <p:spPr>
            <a:xfrm>
              <a:off x="6711480" y="1775880"/>
              <a:ext cx="104042" cy="150484"/>
            </a:xfrm>
            <a:custGeom>
              <a:rect b="b" l="l" r="r" t="t"/>
              <a:pathLst>
                <a:path extrusionOk="0" h="3379" w="2335">
                  <a:moveTo>
                    <a:pt x="31" y="2672"/>
                  </a:moveTo>
                  <a:lnTo>
                    <a:pt x="62" y="2764"/>
                  </a:lnTo>
                  <a:lnTo>
                    <a:pt x="123" y="2887"/>
                  </a:lnTo>
                  <a:lnTo>
                    <a:pt x="154" y="2918"/>
                  </a:lnTo>
                  <a:lnTo>
                    <a:pt x="154" y="3010"/>
                  </a:lnTo>
                  <a:lnTo>
                    <a:pt x="277" y="3133"/>
                  </a:lnTo>
                  <a:lnTo>
                    <a:pt x="431" y="3163"/>
                  </a:lnTo>
                  <a:lnTo>
                    <a:pt x="492" y="3071"/>
                  </a:lnTo>
                  <a:lnTo>
                    <a:pt x="615" y="3010"/>
                  </a:lnTo>
                  <a:lnTo>
                    <a:pt x="707" y="3010"/>
                  </a:lnTo>
                  <a:lnTo>
                    <a:pt x="738" y="3102"/>
                  </a:lnTo>
                  <a:lnTo>
                    <a:pt x="799" y="3133"/>
                  </a:lnTo>
                  <a:lnTo>
                    <a:pt x="799" y="3348"/>
                  </a:lnTo>
                  <a:lnTo>
                    <a:pt x="891" y="3378"/>
                  </a:lnTo>
                  <a:lnTo>
                    <a:pt x="1045" y="3256"/>
                  </a:lnTo>
                  <a:lnTo>
                    <a:pt x="1075" y="3133"/>
                  </a:lnTo>
                  <a:lnTo>
                    <a:pt x="1167" y="3071"/>
                  </a:lnTo>
                  <a:lnTo>
                    <a:pt x="1321" y="3041"/>
                  </a:lnTo>
                  <a:lnTo>
                    <a:pt x="1413" y="2856"/>
                  </a:lnTo>
                  <a:lnTo>
                    <a:pt x="1536" y="2611"/>
                  </a:lnTo>
                  <a:lnTo>
                    <a:pt x="1689" y="2273"/>
                  </a:lnTo>
                  <a:lnTo>
                    <a:pt x="1720" y="2119"/>
                  </a:lnTo>
                  <a:lnTo>
                    <a:pt x="1935" y="1843"/>
                  </a:lnTo>
                  <a:lnTo>
                    <a:pt x="2119" y="1597"/>
                  </a:lnTo>
                  <a:lnTo>
                    <a:pt x="2181" y="1505"/>
                  </a:lnTo>
                  <a:lnTo>
                    <a:pt x="2181" y="1505"/>
                  </a:lnTo>
                  <a:lnTo>
                    <a:pt x="2334" y="1321"/>
                  </a:lnTo>
                  <a:lnTo>
                    <a:pt x="2334" y="1106"/>
                  </a:lnTo>
                  <a:lnTo>
                    <a:pt x="2181" y="922"/>
                  </a:lnTo>
                  <a:lnTo>
                    <a:pt x="2119" y="1014"/>
                  </a:lnTo>
                  <a:lnTo>
                    <a:pt x="1997" y="922"/>
                  </a:lnTo>
                  <a:lnTo>
                    <a:pt x="1997" y="799"/>
                  </a:lnTo>
                  <a:lnTo>
                    <a:pt x="1689" y="492"/>
                  </a:lnTo>
                  <a:lnTo>
                    <a:pt x="1628" y="461"/>
                  </a:lnTo>
                  <a:lnTo>
                    <a:pt x="1413" y="277"/>
                  </a:lnTo>
                  <a:lnTo>
                    <a:pt x="953" y="154"/>
                  </a:lnTo>
                  <a:lnTo>
                    <a:pt x="738" y="31"/>
                  </a:lnTo>
                  <a:lnTo>
                    <a:pt x="523" y="1"/>
                  </a:lnTo>
                  <a:lnTo>
                    <a:pt x="369" y="124"/>
                  </a:lnTo>
                  <a:lnTo>
                    <a:pt x="216" y="185"/>
                  </a:lnTo>
                  <a:lnTo>
                    <a:pt x="216" y="185"/>
                  </a:lnTo>
                  <a:lnTo>
                    <a:pt x="216" y="216"/>
                  </a:lnTo>
                  <a:lnTo>
                    <a:pt x="154" y="277"/>
                  </a:lnTo>
                  <a:lnTo>
                    <a:pt x="1" y="431"/>
                  </a:lnTo>
                  <a:lnTo>
                    <a:pt x="31" y="676"/>
                  </a:lnTo>
                  <a:lnTo>
                    <a:pt x="93" y="830"/>
                  </a:lnTo>
                  <a:lnTo>
                    <a:pt x="62" y="1014"/>
                  </a:lnTo>
                  <a:lnTo>
                    <a:pt x="62" y="1168"/>
                  </a:lnTo>
                  <a:lnTo>
                    <a:pt x="216" y="1260"/>
                  </a:lnTo>
                  <a:lnTo>
                    <a:pt x="277" y="1382"/>
                  </a:lnTo>
                  <a:lnTo>
                    <a:pt x="369" y="1536"/>
                  </a:lnTo>
                  <a:lnTo>
                    <a:pt x="400" y="1690"/>
                  </a:lnTo>
                  <a:lnTo>
                    <a:pt x="431" y="1782"/>
                  </a:lnTo>
                  <a:lnTo>
                    <a:pt x="400" y="1935"/>
                  </a:lnTo>
                  <a:lnTo>
                    <a:pt x="277" y="2058"/>
                  </a:lnTo>
                  <a:lnTo>
                    <a:pt x="308" y="2273"/>
                  </a:lnTo>
                  <a:lnTo>
                    <a:pt x="369" y="2365"/>
                  </a:lnTo>
                  <a:lnTo>
                    <a:pt x="277" y="2549"/>
                  </a:lnTo>
                  <a:lnTo>
                    <a:pt x="93" y="2672"/>
                  </a:lnTo>
                  <a:close/>
                </a:path>
              </a:pathLst>
            </a:custGeom>
            <a:solidFill>
              <a:schemeClr val="accent3"/>
            </a:solidFill>
            <a:ln>
              <a:noFill/>
            </a:ln>
          </p:spPr>
        </p:sp>
        <p:sp>
          <p:nvSpPr>
            <p:cNvPr id="1795" name="Google Shape;1795;p83"/>
            <p:cNvSpPr/>
            <p:nvPr/>
          </p:nvSpPr>
          <p:spPr>
            <a:xfrm>
              <a:off x="6582600" y="1759680"/>
              <a:ext cx="147598" cy="162721"/>
            </a:xfrm>
            <a:custGeom>
              <a:rect b="b" l="l" r="r" t="t"/>
              <a:pathLst>
                <a:path extrusionOk="0" h="3655" w="3317">
                  <a:moveTo>
                    <a:pt x="1321" y="3531"/>
                  </a:moveTo>
                  <a:lnTo>
                    <a:pt x="1321" y="3531"/>
                  </a:lnTo>
                  <a:lnTo>
                    <a:pt x="1413" y="3531"/>
                  </a:lnTo>
                  <a:lnTo>
                    <a:pt x="1443" y="3593"/>
                  </a:lnTo>
                  <a:lnTo>
                    <a:pt x="1658" y="3654"/>
                  </a:lnTo>
                  <a:lnTo>
                    <a:pt x="1812" y="3654"/>
                  </a:lnTo>
                  <a:lnTo>
                    <a:pt x="1843" y="3593"/>
                  </a:lnTo>
                  <a:lnTo>
                    <a:pt x="1751" y="3409"/>
                  </a:lnTo>
                  <a:lnTo>
                    <a:pt x="1720" y="3316"/>
                  </a:lnTo>
                  <a:lnTo>
                    <a:pt x="1566" y="3163"/>
                  </a:lnTo>
                  <a:lnTo>
                    <a:pt x="1597" y="3009"/>
                  </a:lnTo>
                  <a:lnTo>
                    <a:pt x="1751" y="2887"/>
                  </a:lnTo>
                  <a:lnTo>
                    <a:pt x="1935" y="2948"/>
                  </a:lnTo>
                  <a:lnTo>
                    <a:pt x="2273" y="2917"/>
                  </a:lnTo>
                  <a:lnTo>
                    <a:pt x="2426" y="2856"/>
                  </a:lnTo>
                  <a:lnTo>
                    <a:pt x="2641" y="2856"/>
                  </a:lnTo>
                  <a:lnTo>
                    <a:pt x="2825" y="3009"/>
                  </a:lnTo>
                  <a:lnTo>
                    <a:pt x="2979" y="3040"/>
                  </a:lnTo>
                  <a:lnTo>
                    <a:pt x="3163" y="2917"/>
                  </a:lnTo>
                  <a:lnTo>
                    <a:pt x="3255" y="2733"/>
                  </a:lnTo>
                  <a:lnTo>
                    <a:pt x="3194" y="2641"/>
                  </a:lnTo>
                  <a:lnTo>
                    <a:pt x="3163" y="2426"/>
                  </a:lnTo>
                  <a:lnTo>
                    <a:pt x="3286" y="2303"/>
                  </a:lnTo>
                  <a:lnTo>
                    <a:pt x="3317" y="2150"/>
                  </a:lnTo>
                  <a:lnTo>
                    <a:pt x="3286" y="2058"/>
                  </a:lnTo>
                  <a:lnTo>
                    <a:pt x="3255" y="1904"/>
                  </a:lnTo>
                  <a:lnTo>
                    <a:pt x="3163" y="1750"/>
                  </a:lnTo>
                  <a:lnTo>
                    <a:pt x="3102" y="1628"/>
                  </a:lnTo>
                  <a:lnTo>
                    <a:pt x="2948" y="1536"/>
                  </a:lnTo>
                  <a:lnTo>
                    <a:pt x="2948" y="1382"/>
                  </a:lnTo>
                  <a:lnTo>
                    <a:pt x="2979" y="1198"/>
                  </a:lnTo>
                  <a:lnTo>
                    <a:pt x="2917" y="1044"/>
                  </a:lnTo>
                  <a:lnTo>
                    <a:pt x="2887" y="799"/>
                  </a:lnTo>
                  <a:lnTo>
                    <a:pt x="3040" y="645"/>
                  </a:lnTo>
                  <a:lnTo>
                    <a:pt x="3102" y="584"/>
                  </a:lnTo>
                  <a:lnTo>
                    <a:pt x="3102" y="553"/>
                  </a:lnTo>
                  <a:lnTo>
                    <a:pt x="3255" y="369"/>
                  </a:lnTo>
                  <a:lnTo>
                    <a:pt x="3255" y="246"/>
                  </a:lnTo>
                  <a:lnTo>
                    <a:pt x="3071" y="185"/>
                  </a:lnTo>
                  <a:lnTo>
                    <a:pt x="2795" y="123"/>
                  </a:lnTo>
                  <a:lnTo>
                    <a:pt x="2457" y="0"/>
                  </a:lnTo>
                  <a:lnTo>
                    <a:pt x="2365" y="31"/>
                  </a:lnTo>
                  <a:lnTo>
                    <a:pt x="2211" y="92"/>
                  </a:lnTo>
                  <a:lnTo>
                    <a:pt x="1935" y="62"/>
                  </a:lnTo>
                  <a:lnTo>
                    <a:pt x="1628" y="123"/>
                  </a:lnTo>
                  <a:lnTo>
                    <a:pt x="1351" y="31"/>
                  </a:lnTo>
                  <a:lnTo>
                    <a:pt x="983" y="62"/>
                  </a:lnTo>
                  <a:lnTo>
                    <a:pt x="799" y="123"/>
                  </a:lnTo>
                  <a:lnTo>
                    <a:pt x="737" y="307"/>
                  </a:lnTo>
                  <a:lnTo>
                    <a:pt x="737" y="338"/>
                  </a:lnTo>
                  <a:lnTo>
                    <a:pt x="707" y="492"/>
                  </a:lnTo>
                  <a:lnTo>
                    <a:pt x="707" y="614"/>
                  </a:lnTo>
                  <a:lnTo>
                    <a:pt x="614" y="768"/>
                  </a:lnTo>
                  <a:lnTo>
                    <a:pt x="461" y="829"/>
                  </a:lnTo>
                  <a:lnTo>
                    <a:pt x="246" y="829"/>
                  </a:lnTo>
                  <a:lnTo>
                    <a:pt x="154" y="1044"/>
                  </a:lnTo>
                  <a:lnTo>
                    <a:pt x="123" y="1228"/>
                  </a:lnTo>
                  <a:lnTo>
                    <a:pt x="0" y="1566"/>
                  </a:lnTo>
                  <a:lnTo>
                    <a:pt x="0" y="1658"/>
                  </a:lnTo>
                  <a:lnTo>
                    <a:pt x="154" y="1750"/>
                  </a:lnTo>
                  <a:lnTo>
                    <a:pt x="246" y="1873"/>
                  </a:lnTo>
                  <a:lnTo>
                    <a:pt x="277" y="1935"/>
                  </a:lnTo>
                  <a:lnTo>
                    <a:pt x="369" y="2058"/>
                  </a:lnTo>
                  <a:lnTo>
                    <a:pt x="399" y="2180"/>
                  </a:lnTo>
                  <a:lnTo>
                    <a:pt x="492" y="2272"/>
                  </a:lnTo>
                  <a:lnTo>
                    <a:pt x="584" y="2272"/>
                  </a:lnTo>
                  <a:lnTo>
                    <a:pt x="645" y="2334"/>
                  </a:lnTo>
                  <a:lnTo>
                    <a:pt x="676" y="2457"/>
                  </a:lnTo>
                  <a:lnTo>
                    <a:pt x="737" y="2702"/>
                  </a:lnTo>
                  <a:lnTo>
                    <a:pt x="737" y="2856"/>
                  </a:lnTo>
                  <a:lnTo>
                    <a:pt x="829" y="2917"/>
                  </a:lnTo>
                  <a:lnTo>
                    <a:pt x="952" y="3071"/>
                  </a:lnTo>
                  <a:lnTo>
                    <a:pt x="983" y="3224"/>
                  </a:lnTo>
                  <a:lnTo>
                    <a:pt x="1136" y="3286"/>
                  </a:lnTo>
                  <a:lnTo>
                    <a:pt x="1136" y="3347"/>
                  </a:lnTo>
                  <a:lnTo>
                    <a:pt x="1198" y="3470"/>
                  </a:lnTo>
                  <a:close/>
                </a:path>
              </a:pathLst>
            </a:custGeom>
            <a:solidFill>
              <a:schemeClr val="accent3"/>
            </a:solidFill>
            <a:ln>
              <a:noFill/>
            </a:ln>
          </p:spPr>
        </p:sp>
        <p:sp>
          <p:nvSpPr>
            <p:cNvPr id="1796" name="Google Shape;1796;p83"/>
            <p:cNvSpPr/>
            <p:nvPr/>
          </p:nvSpPr>
          <p:spPr>
            <a:xfrm>
              <a:off x="6455160" y="1668960"/>
              <a:ext cx="186117" cy="279356"/>
            </a:xfrm>
            <a:custGeom>
              <a:rect b="b" l="l" r="r" t="t"/>
              <a:pathLst>
                <a:path extrusionOk="0" h="6265" w="4177">
                  <a:moveTo>
                    <a:pt x="615" y="2734"/>
                  </a:moveTo>
                  <a:lnTo>
                    <a:pt x="707" y="2764"/>
                  </a:lnTo>
                  <a:lnTo>
                    <a:pt x="768" y="2826"/>
                  </a:lnTo>
                  <a:lnTo>
                    <a:pt x="860" y="2764"/>
                  </a:lnTo>
                  <a:lnTo>
                    <a:pt x="1045" y="2795"/>
                  </a:lnTo>
                  <a:lnTo>
                    <a:pt x="1167" y="2948"/>
                  </a:lnTo>
                  <a:lnTo>
                    <a:pt x="1167" y="3194"/>
                  </a:lnTo>
                  <a:lnTo>
                    <a:pt x="1075" y="3348"/>
                  </a:lnTo>
                  <a:lnTo>
                    <a:pt x="983" y="3440"/>
                  </a:lnTo>
                  <a:lnTo>
                    <a:pt x="1137" y="3501"/>
                  </a:lnTo>
                  <a:lnTo>
                    <a:pt x="1321" y="3501"/>
                  </a:lnTo>
                  <a:lnTo>
                    <a:pt x="1352" y="3624"/>
                  </a:lnTo>
                  <a:lnTo>
                    <a:pt x="1444" y="3747"/>
                  </a:lnTo>
                  <a:lnTo>
                    <a:pt x="1597" y="3716"/>
                  </a:lnTo>
                  <a:lnTo>
                    <a:pt x="1597" y="3808"/>
                  </a:lnTo>
                  <a:lnTo>
                    <a:pt x="1444" y="3992"/>
                  </a:lnTo>
                  <a:lnTo>
                    <a:pt x="1413" y="4238"/>
                  </a:lnTo>
                  <a:lnTo>
                    <a:pt x="1229" y="4514"/>
                  </a:lnTo>
                  <a:lnTo>
                    <a:pt x="1260" y="4699"/>
                  </a:lnTo>
                  <a:lnTo>
                    <a:pt x="1198" y="4791"/>
                  </a:lnTo>
                  <a:lnTo>
                    <a:pt x="1167" y="4944"/>
                  </a:lnTo>
                  <a:lnTo>
                    <a:pt x="1198" y="5036"/>
                  </a:lnTo>
                  <a:lnTo>
                    <a:pt x="1167" y="5159"/>
                  </a:lnTo>
                  <a:lnTo>
                    <a:pt x="1198" y="5313"/>
                  </a:lnTo>
                  <a:lnTo>
                    <a:pt x="1352" y="5466"/>
                  </a:lnTo>
                  <a:lnTo>
                    <a:pt x="1536" y="5651"/>
                  </a:lnTo>
                  <a:lnTo>
                    <a:pt x="1536" y="5773"/>
                  </a:lnTo>
                  <a:lnTo>
                    <a:pt x="1659" y="5927"/>
                  </a:lnTo>
                  <a:lnTo>
                    <a:pt x="1966" y="6203"/>
                  </a:lnTo>
                  <a:lnTo>
                    <a:pt x="2089" y="6265"/>
                  </a:lnTo>
                  <a:lnTo>
                    <a:pt x="2211" y="6111"/>
                  </a:lnTo>
                  <a:lnTo>
                    <a:pt x="2304" y="6080"/>
                  </a:lnTo>
                  <a:lnTo>
                    <a:pt x="2334" y="6142"/>
                  </a:lnTo>
                  <a:lnTo>
                    <a:pt x="2519" y="6111"/>
                  </a:lnTo>
                  <a:lnTo>
                    <a:pt x="2641" y="5988"/>
                  </a:lnTo>
                  <a:lnTo>
                    <a:pt x="2672" y="5896"/>
                  </a:lnTo>
                  <a:lnTo>
                    <a:pt x="2856" y="5865"/>
                  </a:lnTo>
                  <a:lnTo>
                    <a:pt x="3194" y="5865"/>
                  </a:lnTo>
                  <a:lnTo>
                    <a:pt x="3286" y="5620"/>
                  </a:lnTo>
                  <a:lnTo>
                    <a:pt x="3440" y="5528"/>
                  </a:lnTo>
                  <a:lnTo>
                    <a:pt x="3685" y="5528"/>
                  </a:lnTo>
                  <a:lnTo>
                    <a:pt x="3747" y="5589"/>
                  </a:lnTo>
                  <a:lnTo>
                    <a:pt x="3900" y="5558"/>
                  </a:lnTo>
                  <a:lnTo>
                    <a:pt x="4177" y="5558"/>
                  </a:lnTo>
                  <a:lnTo>
                    <a:pt x="4054" y="5497"/>
                  </a:lnTo>
                  <a:lnTo>
                    <a:pt x="3992" y="5374"/>
                  </a:lnTo>
                  <a:lnTo>
                    <a:pt x="3992" y="5313"/>
                  </a:lnTo>
                  <a:lnTo>
                    <a:pt x="3839" y="5251"/>
                  </a:lnTo>
                  <a:lnTo>
                    <a:pt x="3808" y="5098"/>
                  </a:lnTo>
                  <a:lnTo>
                    <a:pt x="3685" y="4944"/>
                  </a:lnTo>
                  <a:lnTo>
                    <a:pt x="3593" y="4883"/>
                  </a:lnTo>
                  <a:lnTo>
                    <a:pt x="3593" y="4729"/>
                  </a:lnTo>
                  <a:lnTo>
                    <a:pt x="3532" y="4484"/>
                  </a:lnTo>
                  <a:lnTo>
                    <a:pt x="3501" y="4361"/>
                  </a:lnTo>
                  <a:lnTo>
                    <a:pt x="3440" y="4299"/>
                  </a:lnTo>
                  <a:lnTo>
                    <a:pt x="3348" y="4299"/>
                  </a:lnTo>
                  <a:lnTo>
                    <a:pt x="3255" y="4207"/>
                  </a:lnTo>
                  <a:lnTo>
                    <a:pt x="3225" y="4085"/>
                  </a:lnTo>
                  <a:lnTo>
                    <a:pt x="3133" y="3962"/>
                  </a:lnTo>
                  <a:lnTo>
                    <a:pt x="3102" y="3900"/>
                  </a:lnTo>
                  <a:lnTo>
                    <a:pt x="3010" y="3777"/>
                  </a:lnTo>
                  <a:lnTo>
                    <a:pt x="2856" y="3685"/>
                  </a:lnTo>
                  <a:lnTo>
                    <a:pt x="2856" y="3593"/>
                  </a:lnTo>
                  <a:lnTo>
                    <a:pt x="2979" y="3255"/>
                  </a:lnTo>
                  <a:lnTo>
                    <a:pt x="3010" y="3071"/>
                  </a:lnTo>
                  <a:lnTo>
                    <a:pt x="3102" y="2856"/>
                  </a:lnTo>
                  <a:lnTo>
                    <a:pt x="3317" y="2856"/>
                  </a:lnTo>
                  <a:lnTo>
                    <a:pt x="3470" y="2795"/>
                  </a:lnTo>
                  <a:lnTo>
                    <a:pt x="3563" y="2641"/>
                  </a:lnTo>
                  <a:lnTo>
                    <a:pt x="3563" y="2519"/>
                  </a:lnTo>
                  <a:lnTo>
                    <a:pt x="3593" y="2365"/>
                  </a:lnTo>
                  <a:lnTo>
                    <a:pt x="3593" y="2334"/>
                  </a:lnTo>
                  <a:lnTo>
                    <a:pt x="3593" y="2334"/>
                  </a:lnTo>
                  <a:lnTo>
                    <a:pt x="3563" y="2181"/>
                  </a:lnTo>
                  <a:lnTo>
                    <a:pt x="3563" y="1966"/>
                  </a:lnTo>
                  <a:lnTo>
                    <a:pt x="3501" y="1843"/>
                  </a:lnTo>
                  <a:lnTo>
                    <a:pt x="3194" y="1782"/>
                  </a:lnTo>
                  <a:lnTo>
                    <a:pt x="2918" y="1475"/>
                  </a:lnTo>
                  <a:lnTo>
                    <a:pt x="2764" y="1382"/>
                  </a:lnTo>
                  <a:lnTo>
                    <a:pt x="2672" y="1413"/>
                  </a:lnTo>
                  <a:lnTo>
                    <a:pt x="2519" y="1475"/>
                  </a:lnTo>
                  <a:lnTo>
                    <a:pt x="2396" y="1597"/>
                  </a:lnTo>
                  <a:lnTo>
                    <a:pt x="2365" y="1751"/>
                  </a:lnTo>
                  <a:lnTo>
                    <a:pt x="2334" y="1567"/>
                  </a:lnTo>
                  <a:lnTo>
                    <a:pt x="2365" y="1290"/>
                  </a:lnTo>
                  <a:lnTo>
                    <a:pt x="2426" y="1167"/>
                  </a:lnTo>
                  <a:lnTo>
                    <a:pt x="2334" y="891"/>
                  </a:lnTo>
                  <a:lnTo>
                    <a:pt x="2211" y="799"/>
                  </a:lnTo>
                  <a:lnTo>
                    <a:pt x="1874" y="584"/>
                  </a:lnTo>
                  <a:lnTo>
                    <a:pt x="1659" y="338"/>
                  </a:lnTo>
                  <a:lnTo>
                    <a:pt x="1659" y="216"/>
                  </a:lnTo>
                  <a:lnTo>
                    <a:pt x="1475" y="62"/>
                  </a:lnTo>
                  <a:lnTo>
                    <a:pt x="1321" y="31"/>
                  </a:lnTo>
                  <a:lnTo>
                    <a:pt x="1290" y="1"/>
                  </a:lnTo>
                  <a:lnTo>
                    <a:pt x="1260" y="62"/>
                  </a:lnTo>
                  <a:lnTo>
                    <a:pt x="1014" y="369"/>
                  </a:lnTo>
                  <a:lnTo>
                    <a:pt x="860" y="492"/>
                  </a:lnTo>
                  <a:lnTo>
                    <a:pt x="738" y="492"/>
                  </a:lnTo>
                  <a:lnTo>
                    <a:pt x="492" y="738"/>
                  </a:lnTo>
                  <a:lnTo>
                    <a:pt x="553" y="860"/>
                  </a:lnTo>
                  <a:lnTo>
                    <a:pt x="615" y="1045"/>
                  </a:lnTo>
                  <a:lnTo>
                    <a:pt x="830" y="1045"/>
                  </a:lnTo>
                  <a:lnTo>
                    <a:pt x="983" y="1167"/>
                  </a:lnTo>
                  <a:lnTo>
                    <a:pt x="983" y="1352"/>
                  </a:lnTo>
                  <a:lnTo>
                    <a:pt x="707" y="1475"/>
                  </a:lnTo>
                  <a:lnTo>
                    <a:pt x="553" y="1444"/>
                  </a:lnTo>
                  <a:lnTo>
                    <a:pt x="461" y="1475"/>
                  </a:lnTo>
                  <a:lnTo>
                    <a:pt x="338" y="1444"/>
                  </a:lnTo>
                  <a:lnTo>
                    <a:pt x="216" y="1567"/>
                  </a:lnTo>
                  <a:lnTo>
                    <a:pt x="185" y="1812"/>
                  </a:lnTo>
                  <a:lnTo>
                    <a:pt x="1" y="1966"/>
                  </a:lnTo>
                  <a:lnTo>
                    <a:pt x="93" y="2181"/>
                  </a:lnTo>
                  <a:lnTo>
                    <a:pt x="308" y="2457"/>
                  </a:lnTo>
                  <a:lnTo>
                    <a:pt x="615" y="2734"/>
                  </a:lnTo>
                  <a:close/>
                </a:path>
              </a:pathLst>
            </a:custGeom>
            <a:solidFill>
              <a:schemeClr val="accent3"/>
            </a:solidFill>
            <a:ln>
              <a:noFill/>
            </a:ln>
          </p:spPr>
        </p:sp>
        <p:sp>
          <p:nvSpPr>
            <p:cNvPr id="1797" name="Google Shape;1797;p83"/>
            <p:cNvSpPr/>
            <p:nvPr/>
          </p:nvSpPr>
          <p:spPr>
            <a:xfrm>
              <a:off x="6021720" y="1512720"/>
              <a:ext cx="491753" cy="455028"/>
            </a:xfrm>
            <a:custGeom>
              <a:rect b="b" l="l" r="r" t="t"/>
              <a:pathLst>
                <a:path extrusionOk="0" h="10195" w="11024">
                  <a:moveTo>
                    <a:pt x="5036" y="9673"/>
                  </a:moveTo>
                  <a:lnTo>
                    <a:pt x="5343" y="9887"/>
                  </a:lnTo>
                  <a:lnTo>
                    <a:pt x="5681" y="10164"/>
                  </a:lnTo>
                  <a:lnTo>
                    <a:pt x="5865" y="10195"/>
                  </a:lnTo>
                  <a:lnTo>
                    <a:pt x="6203" y="10164"/>
                  </a:lnTo>
                  <a:lnTo>
                    <a:pt x="6387" y="9918"/>
                  </a:lnTo>
                  <a:lnTo>
                    <a:pt x="6694" y="9734"/>
                  </a:lnTo>
                  <a:lnTo>
                    <a:pt x="6817" y="9580"/>
                  </a:lnTo>
                  <a:lnTo>
                    <a:pt x="7247" y="9365"/>
                  </a:lnTo>
                  <a:lnTo>
                    <a:pt x="7309" y="9151"/>
                  </a:lnTo>
                  <a:lnTo>
                    <a:pt x="7462" y="8997"/>
                  </a:lnTo>
                  <a:lnTo>
                    <a:pt x="7831" y="8936"/>
                  </a:lnTo>
                  <a:lnTo>
                    <a:pt x="8015" y="8843"/>
                  </a:lnTo>
                  <a:lnTo>
                    <a:pt x="8015" y="8659"/>
                  </a:lnTo>
                  <a:lnTo>
                    <a:pt x="7769" y="8598"/>
                  </a:lnTo>
                  <a:lnTo>
                    <a:pt x="7493" y="8629"/>
                  </a:lnTo>
                  <a:lnTo>
                    <a:pt x="7124" y="8506"/>
                  </a:lnTo>
                  <a:lnTo>
                    <a:pt x="7186" y="8229"/>
                  </a:lnTo>
                  <a:lnTo>
                    <a:pt x="7094" y="8076"/>
                  </a:lnTo>
                  <a:lnTo>
                    <a:pt x="7309" y="7707"/>
                  </a:lnTo>
                  <a:lnTo>
                    <a:pt x="7247" y="7554"/>
                  </a:lnTo>
                  <a:lnTo>
                    <a:pt x="7063" y="7400"/>
                  </a:lnTo>
                  <a:lnTo>
                    <a:pt x="6909" y="7339"/>
                  </a:lnTo>
                  <a:lnTo>
                    <a:pt x="6787" y="7124"/>
                  </a:lnTo>
                  <a:lnTo>
                    <a:pt x="7032" y="7216"/>
                  </a:lnTo>
                  <a:lnTo>
                    <a:pt x="7278" y="7247"/>
                  </a:lnTo>
                  <a:lnTo>
                    <a:pt x="7554" y="7400"/>
                  </a:lnTo>
                  <a:lnTo>
                    <a:pt x="7831" y="7370"/>
                  </a:lnTo>
                  <a:lnTo>
                    <a:pt x="8230" y="7308"/>
                  </a:lnTo>
                  <a:lnTo>
                    <a:pt x="8322" y="7370"/>
                  </a:lnTo>
                  <a:lnTo>
                    <a:pt x="8567" y="7277"/>
                  </a:lnTo>
                  <a:lnTo>
                    <a:pt x="8844" y="7063"/>
                  </a:lnTo>
                  <a:lnTo>
                    <a:pt x="9059" y="7032"/>
                  </a:lnTo>
                  <a:lnTo>
                    <a:pt x="9212" y="7093"/>
                  </a:lnTo>
                  <a:lnTo>
                    <a:pt x="9581" y="6940"/>
                  </a:lnTo>
                  <a:lnTo>
                    <a:pt x="9857" y="6909"/>
                  </a:lnTo>
                  <a:lnTo>
                    <a:pt x="10287" y="6602"/>
                  </a:lnTo>
                  <a:lnTo>
                    <a:pt x="10379" y="6418"/>
                  </a:lnTo>
                  <a:lnTo>
                    <a:pt x="10348" y="6234"/>
                  </a:lnTo>
                  <a:lnTo>
                    <a:pt x="10041" y="5957"/>
                  </a:lnTo>
                  <a:lnTo>
                    <a:pt x="9826" y="5681"/>
                  </a:lnTo>
                  <a:lnTo>
                    <a:pt x="9734" y="5466"/>
                  </a:lnTo>
                  <a:lnTo>
                    <a:pt x="9919" y="5312"/>
                  </a:lnTo>
                  <a:lnTo>
                    <a:pt x="9949" y="5067"/>
                  </a:lnTo>
                  <a:lnTo>
                    <a:pt x="10072" y="4913"/>
                  </a:lnTo>
                  <a:lnTo>
                    <a:pt x="10195" y="4975"/>
                  </a:lnTo>
                  <a:lnTo>
                    <a:pt x="10318" y="4913"/>
                  </a:lnTo>
                  <a:lnTo>
                    <a:pt x="10441" y="4975"/>
                  </a:lnTo>
                  <a:lnTo>
                    <a:pt x="10717" y="4852"/>
                  </a:lnTo>
                  <a:lnTo>
                    <a:pt x="10717" y="4667"/>
                  </a:lnTo>
                  <a:lnTo>
                    <a:pt x="10594" y="4545"/>
                  </a:lnTo>
                  <a:lnTo>
                    <a:pt x="10348" y="4545"/>
                  </a:lnTo>
                  <a:lnTo>
                    <a:pt x="10287" y="4391"/>
                  </a:lnTo>
                  <a:lnTo>
                    <a:pt x="10226" y="4268"/>
                  </a:lnTo>
                  <a:lnTo>
                    <a:pt x="10471" y="3992"/>
                  </a:lnTo>
                  <a:lnTo>
                    <a:pt x="10594" y="3992"/>
                  </a:lnTo>
                  <a:lnTo>
                    <a:pt x="10748" y="3869"/>
                  </a:lnTo>
                  <a:lnTo>
                    <a:pt x="10993" y="3562"/>
                  </a:lnTo>
                  <a:lnTo>
                    <a:pt x="11024" y="3501"/>
                  </a:lnTo>
                  <a:lnTo>
                    <a:pt x="10993" y="3470"/>
                  </a:lnTo>
                  <a:lnTo>
                    <a:pt x="10656" y="3316"/>
                  </a:lnTo>
                  <a:lnTo>
                    <a:pt x="10563" y="3316"/>
                  </a:lnTo>
                  <a:lnTo>
                    <a:pt x="10441" y="3378"/>
                  </a:lnTo>
                  <a:lnTo>
                    <a:pt x="10287" y="3347"/>
                  </a:lnTo>
                  <a:lnTo>
                    <a:pt x="10195" y="3347"/>
                  </a:lnTo>
                  <a:lnTo>
                    <a:pt x="10041" y="3409"/>
                  </a:lnTo>
                  <a:lnTo>
                    <a:pt x="9765" y="3439"/>
                  </a:lnTo>
                  <a:lnTo>
                    <a:pt x="9581" y="3409"/>
                  </a:lnTo>
                  <a:lnTo>
                    <a:pt x="9489" y="3409"/>
                  </a:lnTo>
                  <a:lnTo>
                    <a:pt x="9673" y="3378"/>
                  </a:lnTo>
                  <a:lnTo>
                    <a:pt x="9765" y="3378"/>
                  </a:lnTo>
                  <a:lnTo>
                    <a:pt x="9888" y="3316"/>
                  </a:lnTo>
                  <a:lnTo>
                    <a:pt x="9949" y="3194"/>
                  </a:lnTo>
                  <a:lnTo>
                    <a:pt x="10134" y="3040"/>
                  </a:lnTo>
                  <a:lnTo>
                    <a:pt x="10164" y="2979"/>
                  </a:lnTo>
                  <a:lnTo>
                    <a:pt x="10041" y="2887"/>
                  </a:lnTo>
                  <a:lnTo>
                    <a:pt x="10041" y="2825"/>
                  </a:lnTo>
                  <a:lnTo>
                    <a:pt x="9980" y="2702"/>
                  </a:lnTo>
                  <a:lnTo>
                    <a:pt x="9765" y="2580"/>
                  </a:lnTo>
                  <a:lnTo>
                    <a:pt x="9489" y="2518"/>
                  </a:lnTo>
                  <a:lnTo>
                    <a:pt x="9397" y="2426"/>
                  </a:lnTo>
                  <a:lnTo>
                    <a:pt x="9304" y="2365"/>
                  </a:lnTo>
                  <a:lnTo>
                    <a:pt x="9151" y="2365"/>
                  </a:lnTo>
                  <a:lnTo>
                    <a:pt x="9089" y="2303"/>
                  </a:lnTo>
                  <a:lnTo>
                    <a:pt x="8936" y="2211"/>
                  </a:lnTo>
                  <a:lnTo>
                    <a:pt x="8844" y="2211"/>
                  </a:lnTo>
                  <a:lnTo>
                    <a:pt x="8844" y="2365"/>
                  </a:lnTo>
                  <a:lnTo>
                    <a:pt x="8721" y="2211"/>
                  </a:lnTo>
                  <a:lnTo>
                    <a:pt x="8660" y="2058"/>
                  </a:lnTo>
                  <a:lnTo>
                    <a:pt x="8506" y="1965"/>
                  </a:lnTo>
                  <a:lnTo>
                    <a:pt x="8445" y="1873"/>
                  </a:lnTo>
                  <a:lnTo>
                    <a:pt x="8537" y="1812"/>
                  </a:lnTo>
                  <a:lnTo>
                    <a:pt x="8905" y="1812"/>
                  </a:lnTo>
                  <a:lnTo>
                    <a:pt x="9059" y="1720"/>
                  </a:lnTo>
                  <a:lnTo>
                    <a:pt x="9274" y="1689"/>
                  </a:lnTo>
                  <a:lnTo>
                    <a:pt x="9304" y="1566"/>
                  </a:lnTo>
                  <a:lnTo>
                    <a:pt x="9089" y="1597"/>
                  </a:lnTo>
                  <a:lnTo>
                    <a:pt x="8721" y="1536"/>
                  </a:lnTo>
                  <a:lnTo>
                    <a:pt x="8445" y="1566"/>
                  </a:lnTo>
                  <a:lnTo>
                    <a:pt x="8260" y="1566"/>
                  </a:lnTo>
                  <a:lnTo>
                    <a:pt x="7923" y="1689"/>
                  </a:lnTo>
                  <a:lnTo>
                    <a:pt x="7769" y="1628"/>
                  </a:lnTo>
                  <a:lnTo>
                    <a:pt x="7646" y="1628"/>
                  </a:lnTo>
                  <a:lnTo>
                    <a:pt x="7339" y="1843"/>
                  </a:lnTo>
                  <a:lnTo>
                    <a:pt x="7186" y="1904"/>
                  </a:lnTo>
                  <a:lnTo>
                    <a:pt x="7001" y="1996"/>
                  </a:lnTo>
                  <a:lnTo>
                    <a:pt x="6909" y="2088"/>
                  </a:lnTo>
                  <a:lnTo>
                    <a:pt x="6664" y="2088"/>
                  </a:lnTo>
                  <a:lnTo>
                    <a:pt x="6602" y="2150"/>
                  </a:lnTo>
                  <a:lnTo>
                    <a:pt x="6479" y="2119"/>
                  </a:lnTo>
                  <a:lnTo>
                    <a:pt x="6111" y="1873"/>
                  </a:lnTo>
                  <a:lnTo>
                    <a:pt x="6050" y="1720"/>
                  </a:lnTo>
                  <a:lnTo>
                    <a:pt x="5927" y="1689"/>
                  </a:lnTo>
                  <a:lnTo>
                    <a:pt x="5528" y="1720"/>
                  </a:lnTo>
                  <a:lnTo>
                    <a:pt x="4760" y="1873"/>
                  </a:lnTo>
                  <a:lnTo>
                    <a:pt x="4361" y="1873"/>
                  </a:lnTo>
                  <a:lnTo>
                    <a:pt x="4238" y="1781"/>
                  </a:lnTo>
                  <a:lnTo>
                    <a:pt x="4177" y="1658"/>
                  </a:lnTo>
                  <a:lnTo>
                    <a:pt x="4177" y="1505"/>
                  </a:lnTo>
                  <a:lnTo>
                    <a:pt x="4269" y="1505"/>
                  </a:lnTo>
                  <a:lnTo>
                    <a:pt x="4269" y="1351"/>
                  </a:lnTo>
                  <a:lnTo>
                    <a:pt x="4084" y="1136"/>
                  </a:lnTo>
                  <a:lnTo>
                    <a:pt x="3931" y="1075"/>
                  </a:lnTo>
                  <a:lnTo>
                    <a:pt x="3562" y="1106"/>
                  </a:lnTo>
                  <a:lnTo>
                    <a:pt x="3378" y="1014"/>
                  </a:lnTo>
                  <a:lnTo>
                    <a:pt x="3255" y="1014"/>
                  </a:lnTo>
                  <a:lnTo>
                    <a:pt x="3133" y="1044"/>
                  </a:lnTo>
                  <a:lnTo>
                    <a:pt x="3010" y="829"/>
                  </a:lnTo>
                  <a:lnTo>
                    <a:pt x="3010" y="614"/>
                  </a:lnTo>
                  <a:lnTo>
                    <a:pt x="2948" y="338"/>
                  </a:lnTo>
                  <a:lnTo>
                    <a:pt x="2856" y="307"/>
                  </a:lnTo>
                  <a:lnTo>
                    <a:pt x="2641" y="399"/>
                  </a:lnTo>
                  <a:lnTo>
                    <a:pt x="2396" y="676"/>
                  </a:lnTo>
                  <a:lnTo>
                    <a:pt x="2457" y="860"/>
                  </a:lnTo>
                  <a:lnTo>
                    <a:pt x="2518" y="921"/>
                  </a:lnTo>
                  <a:lnTo>
                    <a:pt x="2672" y="829"/>
                  </a:lnTo>
                  <a:lnTo>
                    <a:pt x="2825" y="829"/>
                  </a:lnTo>
                  <a:lnTo>
                    <a:pt x="2979" y="983"/>
                  </a:lnTo>
                  <a:lnTo>
                    <a:pt x="2948" y="1075"/>
                  </a:lnTo>
                  <a:lnTo>
                    <a:pt x="2795" y="1106"/>
                  </a:lnTo>
                  <a:lnTo>
                    <a:pt x="2641" y="1044"/>
                  </a:lnTo>
                  <a:lnTo>
                    <a:pt x="2549" y="983"/>
                  </a:lnTo>
                  <a:lnTo>
                    <a:pt x="2518" y="1044"/>
                  </a:lnTo>
                  <a:lnTo>
                    <a:pt x="2518" y="1106"/>
                  </a:lnTo>
                  <a:lnTo>
                    <a:pt x="2334" y="1198"/>
                  </a:lnTo>
                  <a:lnTo>
                    <a:pt x="1966" y="1259"/>
                  </a:lnTo>
                  <a:lnTo>
                    <a:pt x="1597" y="1413"/>
                  </a:lnTo>
                  <a:lnTo>
                    <a:pt x="1474" y="1566"/>
                  </a:lnTo>
                  <a:lnTo>
                    <a:pt x="1474" y="1689"/>
                  </a:lnTo>
                  <a:lnTo>
                    <a:pt x="1567" y="1873"/>
                  </a:lnTo>
                  <a:lnTo>
                    <a:pt x="1567" y="2211"/>
                  </a:lnTo>
                  <a:lnTo>
                    <a:pt x="1597" y="2426"/>
                  </a:lnTo>
                  <a:lnTo>
                    <a:pt x="1659" y="2641"/>
                  </a:lnTo>
                  <a:lnTo>
                    <a:pt x="1567" y="2887"/>
                  </a:lnTo>
                  <a:lnTo>
                    <a:pt x="1259" y="3040"/>
                  </a:lnTo>
                  <a:lnTo>
                    <a:pt x="1137" y="3009"/>
                  </a:lnTo>
                  <a:lnTo>
                    <a:pt x="1137" y="2794"/>
                  </a:lnTo>
                  <a:lnTo>
                    <a:pt x="952" y="2580"/>
                  </a:lnTo>
                  <a:lnTo>
                    <a:pt x="922" y="2426"/>
                  </a:lnTo>
                  <a:lnTo>
                    <a:pt x="1075" y="2303"/>
                  </a:lnTo>
                  <a:lnTo>
                    <a:pt x="1075" y="2211"/>
                  </a:lnTo>
                  <a:lnTo>
                    <a:pt x="1382" y="1873"/>
                  </a:lnTo>
                  <a:lnTo>
                    <a:pt x="1382" y="1628"/>
                  </a:lnTo>
                  <a:lnTo>
                    <a:pt x="1290" y="1443"/>
                  </a:lnTo>
                  <a:lnTo>
                    <a:pt x="1290" y="1382"/>
                  </a:lnTo>
                  <a:lnTo>
                    <a:pt x="1290" y="1290"/>
                  </a:lnTo>
                  <a:lnTo>
                    <a:pt x="1137" y="1167"/>
                  </a:lnTo>
                  <a:lnTo>
                    <a:pt x="1075" y="1044"/>
                  </a:lnTo>
                  <a:lnTo>
                    <a:pt x="1137" y="921"/>
                  </a:lnTo>
                  <a:lnTo>
                    <a:pt x="1321" y="860"/>
                  </a:lnTo>
                  <a:lnTo>
                    <a:pt x="1505" y="799"/>
                  </a:lnTo>
                  <a:lnTo>
                    <a:pt x="1689" y="614"/>
                  </a:lnTo>
                  <a:lnTo>
                    <a:pt x="1597" y="614"/>
                  </a:lnTo>
                  <a:lnTo>
                    <a:pt x="1567" y="645"/>
                  </a:lnTo>
                  <a:lnTo>
                    <a:pt x="1137" y="799"/>
                  </a:lnTo>
                  <a:lnTo>
                    <a:pt x="891" y="1167"/>
                  </a:lnTo>
                  <a:lnTo>
                    <a:pt x="799" y="1290"/>
                  </a:lnTo>
                  <a:lnTo>
                    <a:pt x="676" y="1321"/>
                  </a:lnTo>
                  <a:lnTo>
                    <a:pt x="523" y="1505"/>
                  </a:lnTo>
                  <a:lnTo>
                    <a:pt x="400" y="1628"/>
                  </a:lnTo>
                  <a:lnTo>
                    <a:pt x="123" y="1996"/>
                  </a:lnTo>
                  <a:lnTo>
                    <a:pt x="93" y="2180"/>
                  </a:lnTo>
                  <a:lnTo>
                    <a:pt x="154" y="2303"/>
                  </a:lnTo>
                  <a:lnTo>
                    <a:pt x="123" y="2580"/>
                  </a:lnTo>
                  <a:lnTo>
                    <a:pt x="1" y="2856"/>
                  </a:lnTo>
                  <a:lnTo>
                    <a:pt x="1" y="2948"/>
                  </a:lnTo>
                  <a:lnTo>
                    <a:pt x="93" y="2948"/>
                  </a:lnTo>
                  <a:lnTo>
                    <a:pt x="246" y="2948"/>
                  </a:lnTo>
                  <a:lnTo>
                    <a:pt x="553" y="3531"/>
                  </a:lnTo>
                  <a:lnTo>
                    <a:pt x="707" y="3746"/>
                  </a:lnTo>
                  <a:lnTo>
                    <a:pt x="768" y="3900"/>
                  </a:lnTo>
                  <a:lnTo>
                    <a:pt x="676" y="4084"/>
                  </a:lnTo>
                  <a:lnTo>
                    <a:pt x="676" y="4207"/>
                  </a:lnTo>
                  <a:lnTo>
                    <a:pt x="615" y="4299"/>
                  </a:lnTo>
                  <a:lnTo>
                    <a:pt x="615" y="4422"/>
                  </a:lnTo>
                  <a:lnTo>
                    <a:pt x="799" y="4575"/>
                  </a:lnTo>
                  <a:lnTo>
                    <a:pt x="1045" y="4667"/>
                  </a:lnTo>
                  <a:lnTo>
                    <a:pt x="1167" y="4698"/>
                  </a:lnTo>
                  <a:lnTo>
                    <a:pt x="1352" y="4790"/>
                  </a:lnTo>
                  <a:lnTo>
                    <a:pt x="1474" y="4698"/>
                  </a:lnTo>
                  <a:lnTo>
                    <a:pt x="1689" y="4698"/>
                  </a:lnTo>
                  <a:lnTo>
                    <a:pt x="1904" y="4760"/>
                  </a:lnTo>
                  <a:lnTo>
                    <a:pt x="1966" y="4729"/>
                  </a:lnTo>
                  <a:lnTo>
                    <a:pt x="2181" y="4667"/>
                  </a:lnTo>
                  <a:lnTo>
                    <a:pt x="2457" y="4729"/>
                  </a:lnTo>
                  <a:lnTo>
                    <a:pt x="2611" y="4790"/>
                  </a:lnTo>
                  <a:lnTo>
                    <a:pt x="3225" y="5404"/>
                  </a:lnTo>
                  <a:lnTo>
                    <a:pt x="3470" y="5343"/>
                  </a:lnTo>
                  <a:lnTo>
                    <a:pt x="3532" y="5404"/>
                  </a:lnTo>
                  <a:lnTo>
                    <a:pt x="3593" y="5374"/>
                  </a:lnTo>
                  <a:lnTo>
                    <a:pt x="3747" y="5435"/>
                  </a:lnTo>
                  <a:lnTo>
                    <a:pt x="3869" y="5497"/>
                  </a:lnTo>
                  <a:lnTo>
                    <a:pt x="4023" y="5404"/>
                  </a:lnTo>
                  <a:lnTo>
                    <a:pt x="4177" y="5404"/>
                  </a:lnTo>
                  <a:lnTo>
                    <a:pt x="4391" y="5404"/>
                  </a:lnTo>
                  <a:lnTo>
                    <a:pt x="4453" y="5374"/>
                  </a:lnTo>
                  <a:lnTo>
                    <a:pt x="4576" y="5374"/>
                  </a:lnTo>
                  <a:lnTo>
                    <a:pt x="4729" y="5435"/>
                  </a:lnTo>
                  <a:lnTo>
                    <a:pt x="4760" y="5742"/>
                  </a:lnTo>
                  <a:lnTo>
                    <a:pt x="4699" y="5896"/>
                  </a:lnTo>
                  <a:lnTo>
                    <a:pt x="4699" y="6049"/>
                  </a:lnTo>
                  <a:lnTo>
                    <a:pt x="4668" y="6141"/>
                  </a:lnTo>
                  <a:lnTo>
                    <a:pt x="4453" y="6203"/>
                  </a:lnTo>
                  <a:lnTo>
                    <a:pt x="4361" y="6295"/>
                  </a:lnTo>
                  <a:lnTo>
                    <a:pt x="4422" y="6602"/>
                  </a:lnTo>
                  <a:lnTo>
                    <a:pt x="4422" y="6725"/>
                  </a:lnTo>
                  <a:lnTo>
                    <a:pt x="4361" y="6909"/>
                  </a:lnTo>
                  <a:lnTo>
                    <a:pt x="4361" y="7185"/>
                  </a:lnTo>
                  <a:lnTo>
                    <a:pt x="4453" y="7308"/>
                  </a:lnTo>
                  <a:lnTo>
                    <a:pt x="4453" y="7400"/>
                  </a:lnTo>
                  <a:lnTo>
                    <a:pt x="4637" y="7861"/>
                  </a:lnTo>
                  <a:lnTo>
                    <a:pt x="4361" y="8321"/>
                  </a:lnTo>
                  <a:lnTo>
                    <a:pt x="4391" y="8444"/>
                  </a:lnTo>
                  <a:lnTo>
                    <a:pt x="4484" y="8475"/>
                  </a:lnTo>
                  <a:lnTo>
                    <a:pt x="4576" y="8414"/>
                  </a:lnTo>
                  <a:lnTo>
                    <a:pt x="4606" y="8475"/>
                  </a:lnTo>
                  <a:lnTo>
                    <a:pt x="4637" y="8598"/>
                  </a:lnTo>
                  <a:lnTo>
                    <a:pt x="4729" y="8629"/>
                  </a:lnTo>
                  <a:lnTo>
                    <a:pt x="4791" y="8813"/>
                  </a:lnTo>
                  <a:lnTo>
                    <a:pt x="4760" y="8905"/>
                  </a:lnTo>
                  <a:lnTo>
                    <a:pt x="4852" y="9120"/>
                  </a:lnTo>
                  <a:lnTo>
                    <a:pt x="5006" y="9519"/>
                  </a:lnTo>
                  <a:lnTo>
                    <a:pt x="5006" y="9673"/>
                  </a:lnTo>
                  <a:close/>
                  <a:moveTo>
                    <a:pt x="3931" y="246"/>
                  </a:moveTo>
                  <a:lnTo>
                    <a:pt x="4084" y="246"/>
                  </a:lnTo>
                  <a:lnTo>
                    <a:pt x="4238" y="399"/>
                  </a:lnTo>
                  <a:lnTo>
                    <a:pt x="4207" y="553"/>
                  </a:lnTo>
                  <a:lnTo>
                    <a:pt x="4115" y="430"/>
                  </a:lnTo>
                  <a:lnTo>
                    <a:pt x="3992" y="430"/>
                  </a:lnTo>
                  <a:lnTo>
                    <a:pt x="3931" y="277"/>
                  </a:lnTo>
                  <a:close/>
                  <a:moveTo>
                    <a:pt x="3378" y="184"/>
                  </a:moveTo>
                  <a:lnTo>
                    <a:pt x="3532" y="369"/>
                  </a:lnTo>
                  <a:lnTo>
                    <a:pt x="3685" y="399"/>
                  </a:lnTo>
                  <a:lnTo>
                    <a:pt x="3593" y="461"/>
                  </a:lnTo>
                  <a:lnTo>
                    <a:pt x="3409" y="430"/>
                  </a:lnTo>
                  <a:lnTo>
                    <a:pt x="3347" y="277"/>
                  </a:lnTo>
                  <a:close/>
                  <a:moveTo>
                    <a:pt x="2611" y="0"/>
                  </a:moveTo>
                  <a:lnTo>
                    <a:pt x="2703" y="154"/>
                  </a:lnTo>
                  <a:lnTo>
                    <a:pt x="2856" y="154"/>
                  </a:lnTo>
                  <a:lnTo>
                    <a:pt x="2733" y="31"/>
                  </a:lnTo>
                  <a:lnTo>
                    <a:pt x="2580" y="31"/>
                  </a:lnTo>
                  <a:close/>
                  <a:moveTo>
                    <a:pt x="7247" y="1413"/>
                  </a:moveTo>
                  <a:lnTo>
                    <a:pt x="7431" y="1290"/>
                  </a:lnTo>
                  <a:lnTo>
                    <a:pt x="7493" y="1413"/>
                  </a:lnTo>
                  <a:lnTo>
                    <a:pt x="7738" y="1198"/>
                  </a:lnTo>
                  <a:lnTo>
                    <a:pt x="7831" y="1321"/>
                  </a:lnTo>
                  <a:lnTo>
                    <a:pt x="7677" y="1474"/>
                  </a:lnTo>
                  <a:lnTo>
                    <a:pt x="7523" y="1443"/>
                  </a:lnTo>
                  <a:lnTo>
                    <a:pt x="7339" y="1474"/>
                  </a:lnTo>
                  <a:cubicBezTo>
                    <a:pt x="7309" y="1443"/>
                    <a:pt x="7278" y="1443"/>
                    <a:pt x="7247" y="1413"/>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798" name="Google Shape;1798;p83"/>
            <p:cNvSpPr/>
            <p:nvPr/>
          </p:nvSpPr>
          <p:spPr>
            <a:xfrm>
              <a:off x="5803920" y="1518120"/>
              <a:ext cx="442437" cy="631818"/>
            </a:xfrm>
            <a:custGeom>
              <a:rect b="b" l="l" r="r" t="t"/>
              <a:pathLst>
                <a:path extrusionOk="0" h="14156" w="9919">
                  <a:moveTo>
                    <a:pt x="7431" y="14155"/>
                  </a:moveTo>
                  <a:lnTo>
                    <a:pt x="7585" y="13695"/>
                  </a:lnTo>
                  <a:lnTo>
                    <a:pt x="8045" y="11975"/>
                  </a:lnTo>
                  <a:lnTo>
                    <a:pt x="8045" y="11852"/>
                  </a:lnTo>
                  <a:lnTo>
                    <a:pt x="8045" y="11576"/>
                  </a:lnTo>
                  <a:lnTo>
                    <a:pt x="7861" y="11208"/>
                  </a:lnTo>
                  <a:lnTo>
                    <a:pt x="7554" y="10993"/>
                  </a:lnTo>
                  <a:lnTo>
                    <a:pt x="7400" y="10808"/>
                  </a:lnTo>
                  <a:lnTo>
                    <a:pt x="7370" y="10348"/>
                  </a:lnTo>
                  <a:lnTo>
                    <a:pt x="7922" y="10164"/>
                  </a:lnTo>
                  <a:lnTo>
                    <a:pt x="8137" y="10286"/>
                  </a:lnTo>
                  <a:lnTo>
                    <a:pt x="8168" y="10133"/>
                  </a:lnTo>
                  <a:lnTo>
                    <a:pt x="8076" y="10041"/>
                  </a:lnTo>
                  <a:lnTo>
                    <a:pt x="8168" y="9949"/>
                  </a:lnTo>
                  <a:lnTo>
                    <a:pt x="8045" y="9734"/>
                  </a:lnTo>
                  <a:lnTo>
                    <a:pt x="7738" y="9642"/>
                  </a:lnTo>
                  <a:lnTo>
                    <a:pt x="7646" y="9457"/>
                  </a:lnTo>
                  <a:lnTo>
                    <a:pt x="7707" y="9181"/>
                  </a:lnTo>
                  <a:lnTo>
                    <a:pt x="8629" y="9181"/>
                  </a:lnTo>
                  <a:lnTo>
                    <a:pt x="8751" y="9058"/>
                  </a:lnTo>
                  <a:lnTo>
                    <a:pt x="8905" y="9058"/>
                  </a:lnTo>
                  <a:lnTo>
                    <a:pt x="8997" y="9150"/>
                  </a:lnTo>
                  <a:lnTo>
                    <a:pt x="9089" y="9120"/>
                  </a:lnTo>
                  <a:lnTo>
                    <a:pt x="9243" y="8935"/>
                  </a:lnTo>
                  <a:lnTo>
                    <a:pt x="9488" y="8874"/>
                  </a:lnTo>
                  <a:lnTo>
                    <a:pt x="9519" y="8997"/>
                  </a:lnTo>
                  <a:lnTo>
                    <a:pt x="9673" y="9181"/>
                  </a:lnTo>
                  <a:lnTo>
                    <a:pt x="9703" y="9365"/>
                  </a:lnTo>
                  <a:lnTo>
                    <a:pt x="9703" y="9580"/>
                  </a:lnTo>
                  <a:lnTo>
                    <a:pt x="9918" y="9550"/>
                  </a:lnTo>
                  <a:lnTo>
                    <a:pt x="9918" y="9396"/>
                  </a:lnTo>
                  <a:lnTo>
                    <a:pt x="9734" y="8997"/>
                  </a:lnTo>
                  <a:lnTo>
                    <a:pt x="9642" y="8782"/>
                  </a:lnTo>
                  <a:lnTo>
                    <a:pt x="9703" y="8690"/>
                  </a:lnTo>
                  <a:lnTo>
                    <a:pt x="9611" y="8506"/>
                  </a:lnTo>
                  <a:lnTo>
                    <a:pt x="9519" y="8475"/>
                  </a:lnTo>
                  <a:lnTo>
                    <a:pt x="9488" y="8352"/>
                  </a:lnTo>
                  <a:lnTo>
                    <a:pt x="9458" y="8291"/>
                  </a:lnTo>
                  <a:lnTo>
                    <a:pt x="9366" y="8352"/>
                  </a:lnTo>
                  <a:lnTo>
                    <a:pt x="9273" y="8321"/>
                  </a:lnTo>
                  <a:lnTo>
                    <a:pt x="9273" y="8198"/>
                  </a:lnTo>
                  <a:lnTo>
                    <a:pt x="9519" y="7738"/>
                  </a:lnTo>
                  <a:lnTo>
                    <a:pt x="9335" y="7277"/>
                  </a:lnTo>
                  <a:lnTo>
                    <a:pt x="9335" y="7185"/>
                  </a:lnTo>
                  <a:lnTo>
                    <a:pt x="9243" y="7062"/>
                  </a:lnTo>
                  <a:lnTo>
                    <a:pt x="9243" y="6786"/>
                  </a:lnTo>
                  <a:lnTo>
                    <a:pt x="9304" y="6602"/>
                  </a:lnTo>
                  <a:lnTo>
                    <a:pt x="9304" y="6479"/>
                  </a:lnTo>
                  <a:lnTo>
                    <a:pt x="9243" y="6172"/>
                  </a:lnTo>
                  <a:lnTo>
                    <a:pt x="9335" y="6080"/>
                  </a:lnTo>
                  <a:lnTo>
                    <a:pt x="9519" y="6018"/>
                  </a:lnTo>
                  <a:lnTo>
                    <a:pt x="9581" y="5896"/>
                  </a:lnTo>
                  <a:lnTo>
                    <a:pt x="9581" y="5773"/>
                  </a:lnTo>
                  <a:lnTo>
                    <a:pt x="9642" y="5619"/>
                  </a:lnTo>
                  <a:lnTo>
                    <a:pt x="9611" y="5312"/>
                  </a:lnTo>
                  <a:lnTo>
                    <a:pt x="9458" y="5251"/>
                  </a:lnTo>
                  <a:lnTo>
                    <a:pt x="9335" y="5251"/>
                  </a:lnTo>
                  <a:lnTo>
                    <a:pt x="9273" y="5281"/>
                  </a:lnTo>
                  <a:lnTo>
                    <a:pt x="9059" y="5281"/>
                  </a:lnTo>
                  <a:lnTo>
                    <a:pt x="8905" y="5281"/>
                  </a:lnTo>
                  <a:lnTo>
                    <a:pt x="8721" y="5374"/>
                  </a:lnTo>
                  <a:lnTo>
                    <a:pt x="8629" y="5312"/>
                  </a:lnTo>
                  <a:lnTo>
                    <a:pt x="8475" y="5251"/>
                  </a:lnTo>
                  <a:lnTo>
                    <a:pt x="8383" y="5281"/>
                  </a:lnTo>
                  <a:lnTo>
                    <a:pt x="8322" y="5220"/>
                  </a:lnTo>
                  <a:lnTo>
                    <a:pt x="8107" y="5281"/>
                  </a:lnTo>
                  <a:lnTo>
                    <a:pt x="7493" y="4667"/>
                  </a:lnTo>
                  <a:lnTo>
                    <a:pt x="7339" y="4606"/>
                  </a:lnTo>
                  <a:lnTo>
                    <a:pt x="7063" y="4544"/>
                  </a:lnTo>
                  <a:lnTo>
                    <a:pt x="6848" y="4575"/>
                  </a:lnTo>
                  <a:lnTo>
                    <a:pt x="6786" y="4637"/>
                  </a:lnTo>
                  <a:lnTo>
                    <a:pt x="6571" y="4575"/>
                  </a:lnTo>
                  <a:lnTo>
                    <a:pt x="6356" y="4575"/>
                  </a:lnTo>
                  <a:lnTo>
                    <a:pt x="6234" y="4637"/>
                  </a:lnTo>
                  <a:lnTo>
                    <a:pt x="6049" y="4544"/>
                  </a:lnTo>
                  <a:lnTo>
                    <a:pt x="5896" y="4544"/>
                  </a:lnTo>
                  <a:lnTo>
                    <a:pt x="5681" y="4422"/>
                  </a:lnTo>
                  <a:lnTo>
                    <a:pt x="5497" y="4268"/>
                  </a:lnTo>
                  <a:lnTo>
                    <a:pt x="5466" y="4176"/>
                  </a:lnTo>
                  <a:lnTo>
                    <a:pt x="5527" y="4053"/>
                  </a:lnTo>
                  <a:lnTo>
                    <a:pt x="5527" y="3961"/>
                  </a:lnTo>
                  <a:lnTo>
                    <a:pt x="5619" y="3777"/>
                  </a:lnTo>
                  <a:lnTo>
                    <a:pt x="5558" y="3623"/>
                  </a:lnTo>
                  <a:lnTo>
                    <a:pt x="5435" y="3408"/>
                  </a:lnTo>
                  <a:lnTo>
                    <a:pt x="5097" y="2794"/>
                  </a:lnTo>
                  <a:lnTo>
                    <a:pt x="4944" y="2794"/>
                  </a:lnTo>
                  <a:lnTo>
                    <a:pt x="4852" y="2794"/>
                  </a:lnTo>
                  <a:lnTo>
                    <a:pt x="4852" y="2733"/>
                  </a:lnTo>
                  <a:lnTo>
                    <a:pt x="4975" y="2457"/>
                  </a:lnTo>
                  <a:lnTo>
                    <a:pt x="5005" y="2180"/>
                  </a:lnTo>
                  <a:lnTo>
                    <a:pt x="4944" y="2027"/>
                  </a:lnTo>
                  <a:lnTo>
                    <a:pt x="5005" y="1873"/>
                  </a:lnTo>
                  <a:lnTo>
                    <a:pt x="5282" y="1505"/>
                  </a:lnTo>
                  <a:lnTo>
                    <a:pt x="5405" y="1382"/>
                  </a:lnTo>
                  <a:lnTo>
                    <a:pt x="5527" y="1198"/>
                  </a:lnTo>
                  <a:lnTo>
                    <a:pt x="5681" y="1167"/>
                  </a:lnTo>
                  <a:lnTo>
                    <a:pt x="5742" y="1075"/>
                  </a:lnTo>
                  <a:lnTo>
                    <a:pt x="5988" y="676"/>
                  </a:lnTo>
                  <a:lnTo>
                    <a:pt x="6418" y="522"/>
                  </a:lnTo>
                  <a:lnTo>
                    <a:pt x="6449" y="491"/>
                  </a:lnTo>
                  <a:lnTo>
                    <a:pt x="6541" y="491"/>
                  </a:lnTo>
                  <a:lnTo>
                    <a:pt x="6571" y="461"/>
                  </a:lnTo>
                  <a:lnTo>
                    <a:pt x="6663" y="399"/>
                  </a:lnTo>
                  <a:lnTo>
                    <a:pt x="6694" y="307"/>
                  </a:lnTo>
                  <a:lnTo>
                    <a:pt x="6602" y="154"/>
                  </a:lnTo>
                  <a:lnTo>
                    <a:pt x="6326" y="0"/>
                  </a:lnTo>
                  <a:lnTo>
                    <a:pt x="6203" y="0"/>
                  </a:lnTo>
                  <a:lnTo>
                    <a:pt x="6141" y="61"/>
                  </a:lnTo>
                  <a:lnTo>
                    <a:pt x="6141" y="154"/>
                  </a:lnTo>
                  <a:lnTo>
                    <a:pt x="6019" y="154"/>
                  </a:lnTo>
                  <a:lnTo>
                    <a:pt x="5957" y="215"/>
                  </a:lnTo>
                  <a:lnTo>
                    <a:pt x="5804" y="215"/>
                  </a:lnTo>
                  <a:lnTo>
                    <a:pt x="5681" y="246"/>
                  </a:lnTo>
                  <a:lnTo>
                    <a:pt x="5619" y="338"/>
                  </a:lnTo>
                  <a:lnTo>
                    <a:pt x="5712" y="399"/>
                  </a:lnTo>
                  <a:lnTo>
                    <a:pt x="5650" y="491"/>
                  </a:lnTo>
                  <a:lnTo>
                    <a:pt x="5435" y="583"/>
                  </a:lnTo>
                  <a:lnTo>
                    <a:pt x="5159" y="768"/>
                  </a:lnTo>
                  <a:lnTo>
                    <a:pt x="4944" y="921"/>
                  </a:lnTo>
                  <a:lnTo>
                    <a:pt x="4729" y="952"/>
                  </a:lnTo>
                  <a:lnTo>
                    <a:pt x="4483" y="983"/>
                  </a:lnTo>
                  <a:lnTo>
                    <a:pt x="4207" y="952"/>
                  </a:lnTo>
                  <a:lnTo>
                    <a:pt x="4053" y="1044"/>
                  </a:lnTo>
                  <a:lnTo>
                    <a:pt x="4053" y="1136"/>
                  </a:lnTo>
                  <a:lnTo>
                    <a:pt x="4115" y="1259"/>
                  </a:lnTo>
                  <a:lnTo>
                    <a:pt x="4115" y="1382"/>
                  </a:lnTo>
                  <a:lnTo>
                    <a:pt x="3992" y="1505"/>
                  </a:lnTo>
                  <a:lnTo>
                    <a:pt x="3900" y="1474"/>
                  </a:lnTo>
                  <a:lnTo>
                    <a:pt x="3931" y="1351"/>
                  </a:lnTo>
                  <a:lnTo>
                    <a:pt x="3900" y="1290"/>
                  </a:lnTo>
                  <a:lnTo>
                    <a:pt x="4023" y="1259"/>
                  </a:lnTo>
                  <a:lnTo>
                    <a:pt x="3839" y="1228"/>
                  </a:lnTo>
                  <a:lnTo>
                    <a:pt x="3654" y="1136"/>
                  </a:lnTo>
                  <a:lnTo>
                    <a:pt x="3531" y="1167"/>
                  </a:lnTo>
                  <a:lnTo>
                    <a:pt x="3255" y="1320"/>
                  </a:lnTo>
                  <a:lnTo>
                    <a:pt x="3194" y="1443"/>
                  </a:lnTo>
                  <a:lnTo>
                    <a:pt x="3009" y="1658"/>
                  </a:lnTo>
                  <a:lnTo>
                    <a:pt x="2795" y="2057"/>
                  </a:lnTo>
                  <a:lnTo>
                    <a:pt x="2764" y="2180"/>
                  </a:lnTo>
                  <a:lnTo>
                    <a:pt x="2825" y="2149"/>
                  </a:lnTo>
                  <a:lnTo>
                    <a:pt x="2887" y="2211"/>
                  </a:lnTo>
                  <a:lnTo>
                    <a:pt x="2917" y="2364"/>
                  </a:lnTo>
                  <a:lnTo>
                    <a:pt x="2856" y="2518"/>
                  </a:lnTo>
                  <a:lnTo>
                    <a:pt x="2733" y="2579"/>
                  </a:lnTo>
                  <a:lnTo>
                    <a:pt x="2580" y="2579"/>
                  </a:lnTo>
                  <a:lnTo>
                    <a:pt x="2457" y="2641"/>
                  </a:lnTo>
                  <a:lnTo>
                    <a:pt x="2273" y="2856"/>
                  </a:lnTo>
                  <a:lnTo>
                    <a:pt x="2180" y="2886"/>
                  </a:lnTo>
                  <a:lnTo>
                    <a:pt x="1996" y="3132"/>
                  </a:lnTo>
                  <a:lnTo>
                    <a:pt x="1904" y="3163"/>
                  </a:lnTo>
                  <a:lnTo>
                    <a:pt x="1781" y="3163"/>
                  </a:lnTo>
                  <a:lnTo>
                    <a:pt x="1812" y="3316"/>
                  </a:lnTo>
                  <a:lnTo>
                    <a:pt x="1965" y="3470"/>
                  </a:lnTo>
                  <a:lnTo>
                    <a:pt x="1965" y="3685"/>
                  </a:lnTo>
                  <a:lnTo>
                    <a:pt x="1873" y="3869"/>
                  </a:lnTo>
                  <a:lnTo>
                    <a:pt x="1781" y="3838"/>
                  </a:lnTo>
                  <a:lnTo>
                    <a:pt x="1658" y="3715"/>
                  </a:lnTo>
                  <a:lnTo>
                    <a:pt x="1658" y="3654"/>
                  </a:lnTo>
                  <a:lnTo>
                    <a:pt x="1720" y="3562"/>
                  </a:lnTo>
                  <a:lnTo>
                    <a:pt x="1597" y="3501"/>
                  </a:lnTo>
                  <a:lnTo>
                    <a:pt x="1536" y="3347"/>
                  </a:lnTo>
                  <a:lnTo>
                    <a:pt x="1351" y="3193"/>
                  </a:lnTo>
                  <a:lnTo>
                    <a:pt x="1321" y="3347"/>
                  </a:lnTo>
                  <a:lnTo>
                    <a:pt x="1351" y="3439"/>
                  </a:lnTo>
                  <a:lnTo>
                    <a:pt x="1413" y="3654"/>
                  </a:lnTo>
                  <a:lnTo>
                    <a:pt x="1290" y="3869"/>
                  </a:lnTo>
                  <a:lnTo>
                    <a:pt x="1259" y="4084"/>
                  </a:lnTo>
                  <a:lnTo>
                    <a:pt x="1136" y="4145"/>
                  </a:lnTo>
                  <a:lnTo>
                    <a:pt x="1075" y="4145"/>
                  </a:lnTo>
                  <a:lnTo>
                    <a:pt x="952" y="4391"/>
                  </a:lnTo>
                  <a:lnTo>
                    <a:pt x="983" y="4422"/>
                  </a:lnTo>
                  <a:lnTo>
                    <a:pt x="1014" y="4637"/>
                  </a:lnTo>
                  <a:lnTo>
                    <a:pt x="1044" y="4821"/>
                  </a:lnTo>
                  <a:lnTo>
                    <a:pt x="1198" y="5005"/>
                  </a:lnTo>
                  <a:lnTo>
                    <a:pt x="1259" y="5005"/>
                  </a:lnTo>
                  <a:lnTo>
                    <a:pt x="1351" y="4974"/>
                  </a:lnTo>
                  <a:lnTo>
                    <a:pt x="1382" y="5036"/>
                  </a:lnTo>
                  <a:lnTo>
                    <a:pt x="1413" y="5220"/>
                  </a:lnTo>
                  <a:lnTo>
                    <a:pt x="1321" y="5343"/>
                  </a:lnTo>
                  <a:lnTo>
                    <a:pt x="1321" y="5404"/>
                  </a:lnTo>
                  <a:lnTo>
                    <a:pt x="1413" y="5527"/>
                  </a:lnTo>
                  <a:lnTo>
                    <a:pt x="1413" y="5742"/>
                  </a:lnTo>
                  <a:lnTo>
                    <a:pt x="1290" y="5834"/>
                  </a:lnTo>
                  <a:lnTo>
                    <a:pt x="1229" y="5957"/>
                  </a:lnTo>
                  <a:lnTo>
                    <a:pt x="1290" y="5988"/>
                  </a:lnTo>
                  <a:lnTo>
                    <a:pt x="1351" y="6141"/>
                  </a:lnTo>
                  <a:lnTo>
                    <a:pt x="1351" y="6418"/>
                  </a:lnTo>
                  <a:lnTo>
                    <a:pt x="1351" y="6786"/>
                  </a:lnTo>
                  <a:lnTo>
                    <a:pt x="1259" y="6940"/>
                  </a:lnTo>
                  <a:lnTo>
                    <a:pt x="1229" y="7032"/>
                  </a:lnTo>
                  <a:lnTo>
                    <a:pt x="1321" y="7185"/>
                  </a:lnTo>
                  <a:lnTo>
                    <a:pt x="1474" y="7124"/>
                  </a:lnTo>
                  <a:lnTo>
                    <a:pt x="1443" y="7216"/>
                  </a:lnTo>
                  <a:lnTo>
                    <a:pt x="1536" y="7339"/>
                  </a:lnTo>
                  <a:lnTo>
                    <a:pt x="1628" y="7308"/>
                  </a:lnTo>
                  <a:lnTo>
                    <a:pt x="1628" y="7400"/>
                  </a:lnTo>
                  <a:lnTo>
                    <a:pt x="1536" y="7492"/>
                  </a:lnTo>
                  <a:lnTo>
                    <a:pt x="1474" y="7676"/>
                  </a:lnTo>
                  <a:lnTo>
                    <a:pt x="1167" y="7984"/>
                  </a:lnTo>
                  <a:lnTo>
                    <a:pt x="1075" y="8168"/>
                  </a:lnTo>
                  <a:lnTo>
                    <a:pt x="860" y="8383"/>
                  </a:lnTo>
                  <a:lnTo>
                    <a:pt x="522" y="8475"/>
                  </a:lnTo>
                  <a:lnTo>
                    <a:pt x="307" y="8659"/>
                  </a:lnTo>
                  <a:lnTo>
                    <a:pt x="62" y="8997"/>
                  </a:lnTo>
                  <a:lnTo>
                    <a:pt x="31" y="9273"/>
                  </a:lnTo>
                  <a:lnTo>
                    <a:pt x="0" y="9427"/>
                  </a:lnTo>
                  <a:lnTo>
                    <a:pt x="246" y="9519"/>
                  </a:lnTo>
                  <a:lnTo>
                    <a:pt x="522" y="9703"/>
                  </a:lnTo>
                  <a:lnTo>
                    <a:pt x="891" y="9949"/>
                  </a:lnTo>
                  <a:lnTo>
                    <a:pt x="1014" y="9949"/>
                  </a:lnTo>
                  <a:lnTo>
                    <a:pt x="1229" y="10133"/>
                  </a:lnTo>
                  <a:lnTo>
                    <a:pt x="1198" y="10256"/>
                  </a:lnTo>
                  <a:lnTo>
                    <a:pt x="1229" y="10379"/>
                  </a:lnTo>
                  <a:lnTo>
                    <a:pt x="1474" y="10379"/>
                  </a:lnTo>
                  <a:lnTo>
                    <a:pt x="1781" y="10532"/>
                  </a:lnTo>
                  <a:lnTo>
                    <a:pt x="1873" y="10594"/>
                  </a:lnTo>
                  <a:lnTo>
                    <a:pt x="2119" y="10655"/>
                  </a:lnTo>
                  <a:lnTo>
                    <a:pt x="2242" y="10563"/>
                  </a:lnTo>
                  <a:lnTo>
                    <a:pt x="2211" y="10409"/>
                  </a:lnTo>
                  <a:lnTo>
                    <a:pt x="2334" y="10317"/>
                  </a:lnTo>
                  <a:lnTo>
                    <a:pt x="2395" y="10317"/>
                  </a:lnTo>
                  <a:lnTo>
                    <a:pt x="2641" y="10379"/>
                  </a:lnTo>
                  <a:lnTo>
                    <a:pt x="2795" y="10471"/>
                  </a:lnTo>
                  <a:lnTo>
                    <a:pt x="2825" y="10563"/>
                  </a:lnTo>
                  <a:lnTo>
                    <a:pt x="2917" y="10624"/>
                  </a:lnTo>
                  <a:lnTo>
                    <a:pt x="2948" y="10655"/>
                  </a:lnTo>
                  <a:lnTo>
                    <a:pt x="3009" y="10655"/>
                  </a:lnTo>
                  <a:lnTo>
                    <a:pt x="3102" y="10747"/>
                  </a:lnTo>
                  <a:lnTo>
                    <a:pt x="3409" y="10808"/>
                  </a:lnTo>
                  <a:lnTo>
                    <a:pt x="3593" y="10839"/>
                  </a:lnTo>
                  <a:lnTo>
                    <a:pt x="3624" y="10931"/>
                  </a:lnTo>
                  <a:lnTo>
                    <a:pt x="3839" y="11177"/>
                  </a:lnTo>
                  <a:lnTo>
                    <a:pt x="3839" y="11330"/>
                  </a:lnTo>
                  <a:lnTo>
                    <a:pt x="3992" y="11576"/>
                  </a:lnTo>
                  <a:lnTo>
                    <a:pt x="4084" y="11576"/>
                  </a:lnTo>
                  <a:lnTo>
                    <a:pt x="4483" y="11699"/>
                  </a:lnTo>
                  <a:lnTo>
                    <a:pt x="4637" y="11945"/>
                  </a:lnTo>
                  <a:lnTo>
                    <a:pt x="4637" y="12160"/>
                  </a:lnTo>
                  <a:lnTo>
                    <a:pt x="4698" y="12160"/>
                  </a:lnTo>
                  <a:lnTo>
                    <a:pt x="4852" y="12252"/>
                  </a:lnTo>
                  <a:lnTo>
                    <a:pt x="4913" y="12436"/>
                  </a:lnTo>
                  <a:lnTo>
                    <a:pt x="4852" y="12528"/>
                  </a:lnTo>
                  <a:lnTo>
                    <a:pt x="4913" y="12651"/>
                  </a:lnTo>
                  <a:lnTo>
                    <a:pt x="5067" y="12712"/>
                  </a:lnTo>
                  <a:lnTo>
                    <a:pt x="5220" y="12682"/>
                  </a:lnTo>
                  <a:lnTo>
                    <a:pt x="5374" y="12712"/>
                  </a:lnTo>
                  <a:lnTo>
                    <a:pt x="5589" y="12712"/>
                  </a:lnTo>
                  <a:lnTo>
                    <a:pt x="5650" y="12620"/>
                  </a:lnTo>
                  <a:lnTo>
                    <a:pt x="5927" y="12497"/>
                  </a:lnTo>
                  <a:lnTo>
                    <a:pt x="6141" y="12559"/>
                  </a:lnTo>
                  <a:lnTo>
                    <a:pt x="6356" y="12651"/>
                  </a:lnTo>
                  <a:lnTo>
                    <a:pt x="6633" y="12528"/>
                  </a:lnTo>
                  <a:lnTo>
                    <a:pt x="6786" y="12528"/>
                  </a:lnTo>
                  <a:lnTo>
                    <a:pt x="6848" y="12620"/>
                  </a:lnTo>
                  <a:lnTo>
                    <a:pt x="6940" y="12620"/>
                  </a:lnTo>
                  <a:lnTo>
                    <a:pt x="7124" y="12712"/>
                  </a:lnTo>
                  <a:lnTo>
                    <a:pt x="7216" y="12804"/>
                  </a:lnTo>
                  <a:lnTo>
                    <a:pt x="7370" y="12774"/>
                  </a:lnTo>
                  <a:lnTo>
                    <a:pt x="7370" y="12866"/>
                  </a:lnTo>
                  <a:lnTo>
                    <a:pt x="6848" y="13787"/>
                  </a:lnTo>
                  <a:lnTo>
                    <a:pt x="6878" y="13879"/>
                  </a:lnTo>
                  <a:lnTo>
                    <a:pt x="7063" y="13848"/>
                  </a:lnTo>
                  <a:lnTo>
                    <a:pt x="7278" y="13848"/>
                  </a:lnTo>
                  <a:lnTo>
                    <a:pt x="7400" y="13971"/>
                  </a:lnTo>
                  <a:close/>
                </a:path>
              </a:pathLst>
            </a:custGeom>
            <a:solidFill>
              <a:schemeClr val="accent3"/>
            </a:solidFill>
            <a:ln>
              <a:noFill/>
            </a:ln>
          </p:spPr>
        </p:sp>
        <p:sp>
          <p:nvSpPr>
            <p:cNvPr id="1799" name="Google Shape;1799;p83"/>
            <p:cNvSpPr/>
            <p:nvPr/>
          </p:nvSpPr>
          <p:spPr>
            <a:xfrm>
              <a:off x="5725800" y="1939320"/>
              <a:ext cx="218874" cy="238316"/>
            </a:xfrm>
            <a:custGeom>
              <a:rect b="b" l="l" r="r" t="t"/>
              <a:pathLst>
                <a:path extrusionOk="0" h="5344" w="4913">
                  <a:moveTo>
                    <a:pt x="4698" y="1229"/>
                  </a:moveTo>
                  <a:lnTo>
                    <a:pt x="4698" y="1229"/>
                  </a:lnTo>
                  <a:lnTo>
                    <a:pt x="4575" y="1168"/>
                  </a:lnTo>
                  <a:lnTo>
                    <a:pt x="4545" y="1045"/>
                  </a:lnTo>
                  <a:lnTo>
                    <a:pt x="4422" y="983"/>
                  </a:lnTo>
                  <a:lnTo>
                    <a:pt x="4176" y="891"/>
                  </a:lnTo>
                  <a:lnTo>
                    <a:pt x="4115" y="891"/>
                  </a:lnTo>
                  <a:lnTo>
                    <a:pt x="3992" y="983"/>
                  </a:lnTo>
                  <a:lnTo>
                    <a:pt x="3992" y="1168"/>
                  </a:lnTo>
                  <a:lnTo>
                    <a:pt x="3900" y="1260"/>
                  </a:lnTo>
                  <a:lnTo>
                    <a:pt x="3623" y="1198"/>
                  </a:lnTo>
                  <a:lnTo>
                    <a:pt x="3531" y="1137"/>
                  </a:lnTo>
                  <a:lnTo>
                    <a:pt x="3224" y="983"/>
                  </a:lnTo>
                  <a:lnTo>
                    <a:pt x="2979" y="953"/>
                  </a:lnTo>
                  <a:lnTo>
                    <a:pt x="2948" y="860"/>
                  </a:lnTo>
                  <a:lnTo>
                    <a:pt x="2979" y="738"/>
                  </a:lnTo>
                  <a:lnTo>
                    <a:pt x="2794" y="523"/>
                  </a:lnTo>
                  <a:lnTo>
                    <a:pt x="2641" y="523"/>
                  </a:lnTo>
                  <a:lnTo>
                    <a:pt x="2272" y="277"/>
                  </a:lnTo>
                  <a:lnTo>
                    <a:pt x="1996" y="93"/>
                  </a:lnTo>
                  <a:lnTo>
                    <a:pt x="1750" y="1"/>
                  </a:lnTo>
                  <a:lnTo>
                    <a:pt x="1689" y="216"/>
                  </a:lnTo>
                  <a:lnTo>
                    <a:pt x="1474" y="216"/>
                  </a:lnTo>
                  <a:lnTo>
                    <a:pt x="1075" y="492"/>
                  </a:lnTo>
                  <a:lnTo>
                    <a:pt x="891" y="492"/>
                  </a:lnTo>
                  <a:lnTo>
                    <a:pt x="676" y="584"/>
                  </a:lnTo>
                  <a:lnTo>
                    <a:pt x="768" y="768"/>
                  </a:lnTo>
                  <a:lnTo>
                    <a:pt x="768" y="891"/>
                  </a:lnTo>
                  <a:lnTo>
                    <a:pt x="829" y="1014"/>
                  </a:lnTo>
                  <a:lnTo>
                    <a:pt x="798" y="1229"/>
                  </a:lnTo>
                  <a:lnTo>
                    <a:pt x="491" y="1567"/>
                  </a:lnTo>
                  <a:lnTo>
                    <a:pt x="461" y="1720"/>
                  </a:lnTo>
                  <a:lnTo>
                    <a:pt x="522" y="1812"/>
                  </a:lnTo>
                  <a:lnTo>
                    <a:pt x="368" y="2058"/>
                  </a:lnTo>
                  <a:lnTo>
                    <a:pt x="184" y="2058"/>
                  </a:lnTo>
                  <a:lnTo>
                    <a:pt x="61" y="2273"/>
                  </a:lnTo>
                  <a:lnTo>
                    <a:pt x="123" y="2396"/>
                  </a:lnTo>
                  <a:lnTo>
                    <a:pt x="184" y="2580"/>
                  </a:lnTo>
                  <a:lnTo>
                    <a:pt x="154" y="2703"/>
                  </a:lnTo>
                  <a:lnTo>
                    <a:pt x="184" y="2948"/>
                  </a:lnTo>
                  <a:lnTo>
                    <a:pt x="92" y="3102"/>
                  </a:lnTo>
                  <a:lnTo>
                    <a:pt x="0" y="3163"/>
                  </a:lnTo>
                  <a:lnTo>
                    <a:pt x="123" y="3317"/>
                  </a:lnTo>
                  <a:lnTo>
                    <a:pt x="276" y="3378"/>
                  </a:lnTo>
                  <a:lnTo>
                    <a:pt x="461" y="3563"/>
                  </a:lnTo>
                  <a:lnTo>
                    <a:pt x="583" y="3624"/>
                  </a:lnTo>
                  <a:lnTo>
                    <a:pt x="645" y="3593"/>
                  </a:lnTo>
                  <a:lnTo>
                    <a:pt x="737" y="3378"/>
                  </a:lnTo>
                  <a:lnTo>
                    <a:pt x="768" y="3286"/>
                  </a:lnTo>
                  <a:lnTo>
                    <a:pt x="891" y="3163"/>
                  </a:lnTo>
                  <a:lnTo>
                    <a:pt x="891" y="3317"/>
                  </a:lnTo>
                  <a:lnTo>
                    <a:pt x="891" y="3440"/>
                  </a:lnTo>
                  <a:lnTo>
                    <a:pt x="921" y="3378"/>
                  </a:lnTo>
                  <a:lnTo>
                    <a:pt x="921" y="3225"/>
                  </a:lnTo>
                  <a:lnTo>
                    <a:pt x="983" y="3225"/>
                  </a:lnTo>
                  <a:lnTo>
                    <a:pt x="1044" y="3440"/>
                  </a:lnTo>
                  <a:lnTo>
                    <a:pt x="983" y="3685"/>
                  </a:lnTo>
                  <a:lnTo>
                    <a:pt x="1013" y="3808"/>
                  </a:lnTo>
                  <a:lnTo>
                    <a:pt x="921" y="4023"/>
                  </a:lnTo>
                  <a:lnTo>
                    <a:pt x="706" y="4177"/>
                  </a:lnTo>
                  <a:lnTo>
                    <a:pt x="798" y="4238"/>
                  </a:lnTo>
                  <a:lnTo>
                    <a:pt x="860" y="4453"/>
                  </a:lnTo>
                  <a:lnTo>
                    <a:pt x="706" y="4545"/>
                  </a:lnTo>
                  <a:lnTo>
                    <a:pt x="553" y="4699"/>
                  </a:lnTo>
                  <a:lnTo>
                    <a:pt x="583" y="4852"/>
                  </a:lnTo>
                  <a:lnTo>
                    <a:pt x="768" y="4852"/>
                  </a:lnTo>
                  <a:lnTo>
                    <a:pt x="952" y="4791"/>
                  </a:lnTo>
                  <a:lnTo>
                    <a:pt x="1013" y="4914"/>
                  </a:lnTo>
                  <a:lnTo>
                    <a:pt x="1259" y="4944"/>
                  </a:lnTo>
                  <a:lnTo>
                    <a:pt x="1413" y="5006"/>
                  </a:lnTo>
                  <a:lnTo>
                    <a:pt x="1658" y="5344"/>
                  </a:lnTo>
                  <a:lnTo>
                    <a:pt x="1750" y="5344"/>
                  </a:lnTo>
                  <a:lnTo>
                    <a:pt x="1904" y="5190"/>
                  </a:lnTo>
                  <a:lnTo>
                    <a:pt x="2549" y="3870"/>
                  </a:lnTo>
                  <a:lnTo>
                    <a:pt x="2671" y="3747"/>
                  </a:lnTo>
                  <a:lnTo>
                    <a:pt x="3531" y="3470"/>
                  </a:lnTo>
                  <a:lnTo>
                    <a:pt x="3869" y="3225"/>
                  </a:lnTo>
                  <a:lnTo>
                    <a:pt x="4452" y="2703"/>
                  </a:lnTo>
                  <a:lnTo>
                    <a:pt x="4667" y="2150"/>
                  </a:lnTo>
                  <a:lnTo>
                    <a:pt x="4821" y="2150"/>
                  </a:lnTo>
                  <a:lnTo>
                    <a:pt x="4852" y="2089"/>
                  </a:lnTo>
                  <a:lnTo>
                    <a:pt x="4913" y="1904"/>
                  </a:lnTo>
                  <a:lnTo>
                    <a:pt x="4913" y="1751"/>
                  </a:lnTo>
                  <a:lnTo>
                    <a:pt x="4729" y="1413"/>
                  </a:lnTo>
                  <a:lnTo>
                    <a:pt x="4729" y="1321"/>
                  </a:lnTo>
                  <a:lnTo>
                    <a:pt x="4698" y="1198"/>
                  </a:lnTo>
                  <a:close/>
                  <a:moveTo>
                    <a:pt x="583" y="3900"/>
                  </a:moveTo>
                  <a:lnTo>
                    <a:pt x="583" y="3839"/>
                  </a:lnTo>
                  <a:lnTo>
                    <a:pt x="676" y="3685"/>
                  </a:lnTo>
                  <a:lnTo>
                    <a:pt x="829" y="3563"/>
                  </a:lnTo>
                  <a:lnTo>
                    <a:pt x="829" y="3593"/>
                  </a:lnTo>
                  <a:lnTo>
                    <a:pt x="798" y="3716"/>
                  </a:lnTo>
                  <a:lnTo>
                    <a:pt x="798" y="3808"/>
                  </a:lnTo>
                  <a:lnTo>
                    <a:pt x="768" y="3900"/>
                  </a:lnTo>
                  <a:lnTo>
                    <a:pt x="676" y="3931"/>
                  </a:lnTo>
                  <a:close/>
                </a:path>
              </a:pathLst>
            </a:custGeom>
            <a:solidFill>
              <a:schemeClr val="accent3"/>
            </a:solidFill>
            <a:ln>
              <a:noFill/>
            </a:ln>
          </p:spPr>
        </p:sp>
        <p:sp>
          <p:nvSpPr>
            <p:cNvPr id="1800" name="Google Shape;1800;p83"/>
            <p:cNvSpPr/>
            <p:nvPr/>
          </p:nvSpPr>
          <p:spPr>
            <a:xfrm>
              <a:off x="5714640" y="1994040"/>
              <a:ext cx="476988" cy="701639"/>
            </a:xfrm>
            <a:custGeom>
              <a:rect b="b" l="l" r="r" t="t"/>
              <a:pathLst>
                <a:path extrusionOk="0" h="15723" w="10687">
                  <a:moveTo>
                    <a:pt x="9918" y="9274"/>
                  </a:moveTo>
                  <a:lnTo>
                    <a:pt x="9888" y="9274"/>
                  </a:lnTo>
                  <a:lnTo>
                    <a:pt x="9826" y="9243"/>
                  </a:lnTo>
                  <a:lnTo>
                    <a:pt x="9734" y="9243"/>
                  </a:lnTo>
                  <a:lnTo>
                    <a:pt x="9550" y="9243"/>
                  </a:lnTo>
                  <a:lnTo>
                    <a:pt x="9396" y="9305"/>
                  </a:lnTo>
                  <a:lnTo>
                    <a:pt x="9243" y="9336"/>
                  </a:lnTo>
                  <a:lnTo>
                    <a:pt x="9120" y="9243"/>
                  </a:lnTo>
                  <a:lnTo>
                    <a:pt x="9120" y="9028"/>
                  </a:lnTo>
                  <a:lnTo>
                    <a:pt x="9059" y="8568"/>
                  </a:lnTo>
                  <a:lnTo>
                    <a:pt x="9089" y="8261"/>
                  </a:lnTo>
                  <a:lnTo>
                    <a:pt x="9151" y="8199"/>
                  </a:lnTo>
                  <a:lnTo>
                    <a:pt x="9181" y="8015"/>
                  </a:lnTo>
                  <a:lnTo>
                    <a:pt x="9089" y="7923"/>
                  </a:lnTo>
                  <a:lnTo>
                    <a:pt x="8813" y="8107"/>
                  </a:lnTo>
                  <a:lnTo>
                    <a:pt x="8445" y="8414"/>
                  </a:lnTo>
                  <a:lnTo>
                    <a:pt x="8015" y="8384"/>
                  </a:lnTo>
                  <a:lnTo>
                    <a:pt x="7677" y="8384"/>
                  </a:lnTo>
                  <a:lnTo>
                    <a:pt x="7615" y="8138"/>
                  </a:lnTo>
                  <a:lnTo>
                    <a:pt x="7431" y="7892"/>
                  </a:lnTo>
                  <a:lnTo>
                    <a:pt x="7186" y="7831"/>
                  </a:lnTo>
                  <a:lnTo>
                    <a:pt x="6694" y="7892"/>
                  </a:lnTo>
                  <a:lnTo>
                    <a:pt x="6909" y="7616"/>
                  </a:lnTo>
                  <a:lnTo>
                    <a:pt x="6479" y="6971"/>
                  </a:lnTo>
                  <a:lnTo>
                    <a:pt x="6264" y="6726"/>
                  </a:lnTo>
                  <a:lnTo>
                    <a:pt x="6295" y="6603"/>
                  </a:lnTo>
                  <a:lnTo>
                    <a:pt x="6234" y="6480"/>
                  </a:lnTo>
                  <a:lnTo>
                    <a:pt x="6326" y="6326"/>
                  </a:lnTo>
                  <a:lnTo>
                    <a:pt x="6326" y="6142"/>
                  </a:lnTo>
                  <a:lnTo>
                    <a:pt x="6295" y="6019"/>
                  </a:lnTo>
                  <a:lnTo>
                    <a:pt x="6357" y="5927"/>
                  </a:lnTo>
                  <a:lnTo>
                    <a:pt x="6387" y="5774"/>
                  </a:lnTo>
                  <a:lnTo>
                    <a:pt x="6602" y="5620"/>
                  </a:lnTo>
                  <a:lnTo>
                    <a:pt x="6725" y="5651"/>
                  </a:lnTo>
                  <a:lnTo>
                    <a:pt x="6879" y="5497"/>
                  </a:lnTo>
                  <a:lnTo>
                    <a:pt x="6786" y="5344"/>
                  </a:lnTo>
                  <a:lnTo>
                    <a:pt x="6725" y="5067"/>
                  </a:lnTo>
                  <a:lnTo>
                    <a:pt x="6940" y="4852"/>
                  </a:lnTo>
                  <a:lnTo>
                    <a:pt x="6909" y="4730"/>
                  </a:lnTo>
                  <a:lnTo>
                    <a:pt x="7001" y="4576"/>
                  </a:lnTo>
                  <a:lnTo>
                    <a:pt x="6971" y="4392"/>
                  </a:lnTo>
                  <a:lnTo>
                    <a:pt x="7124" y="4269"/>
                  </a:lnTo>
                  <a:lnTo>
                    <a:pt x="7308" y="4177"/>
                  </a:lnTo>
                  <a:lnTo>
                    <a:pt x="7493" y="4023"/>
                  </a:lnTo>
                  <a:lnTo>
                    <a:pt x="7585" y="3993"/>
                  </a:lnTo>
                  <a:lnTo>
                    <a:pt x="7677" y="3870"/>
                  </a:lnTo>
                  <a:lnTo>
                    <a:pt x="8107" y="3778"/>
                  </a:lnTo>
                  <a:lnTo>
                    <a:pt x="8690" y="3594"/>
                  </a:lnTo>
                  <a:lnTo>
                    <a:pt x="8721" y="3471"/>
                  </a:lnTo>
                  <a:lnTo>
                    <a:pt x="8813" y="3501"/>
                  </a:lnTo>
                  <a:lnTo>
                    <a:pt x="8967" y="3501"/>
                  </a:lnTo>
                  <a:lnTo>
                    <a:pt x="9028" y="3501"/>
                  </a:lnTo>
                  <a:lnTo>
                    <a:pt x="9212" y="3594"/>
                  </a:lnTo>
                  <a:lnTo>
                    <a:pt x="9212" y="3655"/>
                  </a:lnTo>
                  <a:lnTo>
                    <a:pt x="9366" y="3716"/>
                  </a:lnTo>
                  <a:lnTo>
                    <a:pt x="9458" y="3594"/>
                  </a:lnTo>
                  <a:lnTo>
                    <a:pt x="9396" y="3317"/>
                  </a:lnTo>
                  <a:lnTo>
                    <a:pt x="9274" y="3194"/>
                  </a:lnTo>
                  <a:lnTo>
                    <a:pt x="9059" y="3194"/>
                  </a:lnTo>
                  <a:lnTo>
                    <a:pt x="8874" y="3225"/>
                  </a:lnTo>
                  <a:lnTo>
                    <a:pt x="8844" y="3133"/>
                  </a:lnTo>
                  <a:lnTo>
                    <a:pt x="9366" y="2212"/>
                  </a:lnTo>
                  <a:lnTo>
                    <a:pt x="9366" y="2120"/>
                  </a:lnTo>
                  <a:lnTo>
                    <a:pt x="9212" y="2150"/>
                  </a:lnTo>
                  <a:lnTo>
                    <a:pt x="9120" y="2058"/>
                  </a:lnTo>
                  <a:lnTo>
                    <a:pt x="8936" y="1966"/>
                  </a:lnTo>
                  <a:lnTo>
                    <a:pt x="8844" y="1966"/>
                  </a:lnTo>
                  <a:lnTo>
                    <a:pt x="8782" y="1874"/>
                  </a:lnTo>
                  <a:lnTo>
                    <a:pt x="8629" y="1874"/>
                  </a:lnTo>
                  <a:lnTo>
                    <a:pt x="8352" y="1997"/>
                  </a:lnTo>
                  <a:lnTo>
                    <a:pt x="8137" y="1905"/>
                  </a:lnTo>
                  <a:lnTo>
                    <a:pt x="7923" y="1843"/>
                  </a:lnTo>
                  <a:lnTo>
                    <a:pt x="7646" y="1966"/>
                  </a:lnTo>
                  <a:lnTo>
                    <a:pt x="7585" y="2058"/>
                  </a:lnTo>
                  <a:lnTo>
                    <a:pt x="7370" y="2058"/>
                  </a:lnTo>
                  <a:lnTo>
                    <a:pt x="7216" y="2028"/>
                  </a:lnTo>
                  <a:lnTo>
                    <a:pt x="7063" y="2058"/>
                  </a:lnTo>
                  <a:lnTo>
                    <a:pt x="6909" y="1997"/>
                  </a:lnTo>
                  <a:lnTo>
                    <a:pt x="6848" y="1874"/>
                  </a:lnTo>
                  <a:lnTo>
                    <a:pt x="6909" y="1782"/>
                  </a:lnTo>
                  <a:lnTo>
                    <a:pt x="6848" y="1598"/>
                  </a:lnTo>
                  <a:lnTo>
                    <a:pt x="6694" y="1506"/>
                  </a:lnTo>
                  <a:lnTo>
                    <a:pt x="6633" y="1506"/>
                  </a:lnTo>
                  <a:lnTo>
                    <a:pt x="6633" y="1291"/>
                  </a:lnTo>
                  <a:lnTo>
                    <a:pt x="6479" y="1045"/>
                  </a:lnTo>
                  <a:lnTo>
                    <a:pt x="6080" y="922"/>
                  </a:lnTo>
                  <a:lnTo>
                    <a:pt x="5988" y="922"/>
                  </a:lnTo>
                  <a:lnTo>
                    <a:pt x="5835" y="676"/>
                  </a:lnTo>
                  <a:lnTo>
                    <a:pt x="5835" y="523"/>
                  </a:lnTo>
                  <a:lnTo>
                    <a:pt x="5620" y="277"/>
                  </a:lnTo>
                  <a:lnTo>
                    <a:pt x="5589" y="185"/>
                  </a:lnTo>
                  <a:lnTo>
                    <a:pt x="5405" y="154"/>
                  </a:lnTo>
                  <a:lnTo>
                    <a:pt x="5098" y="93"/>
                  </a:lnTo>
                  <a:lnTo>
                    <a:pt x="5005" y="1"/>
                  </a:lnTo>
                  <a:lnTo>
                    <a:pt x="4944" y="1"/>
                  </a:lnTo>
                  <a:lnTo>
                    <a:pt x="4975" y="124"/>
                  </a:lnTo>
                  <a:lnTo>
                    <a:pt x="4975" y="216"/>
                  </a:lnTo>
                  <a:lnTo>
                    <a:pt x="5159" y="523"/>
                  </a:lnTo>
                  <a:lnTo>
                    <a:pt x="5159" y="676"/>
                  </a:lnTo>
                  <a:lnTo>
                    <a:pt x="5128" y="861"/>
                  </a:lnTo>
                  <a:lnTo>
                    <a:pt x="5098" y="953"/>
                  </a:lnTo>
                  <a:lnTo>
                    <a:pt x="4944" y="953"/>
                  </a:lnTo>
                  <a:lnTo>
                    <a:pt x="4698" y="1506"/>
                  </a:lnTo>
                  <a:lnTo>
                    <a:pt x="4146" y="2028"/>
                  </a:lnTo>
                  <a:lnTo>
                    <a:pt x="3777" y="2273"/>
                  </a:lnTo>
                  <a:lnTo>
                    <a:pt x="2948" y="2550"/>
                  </a:lnTo>
                  <a:lnTo>
                    <a:pt x="2825" y="2642"/>
                  </a:lnTo>
                  <a:lnTo>
                    <a:pt x="2181" y="3993"/>
                  </a:lnTo>
                  <a:lnTo>
                    <a:pt x="2027" y="4146"/>
                  </a:lnTo>
                  <a:lnTo>
                    <a:pt x="1904" y="4146"/>
                  </a:lnTo>
                  <a:lnTo>
                    <a:pt x="1659" y="3808"/>
                  </a:lnTo>
                  <a:lnTo>
                    <a:pt x="1536" y="3747"/>
                  </a:lnTo>
                  <a:lnTo>
                    <a:pt x="1259" y="3686"/>
                  </a:lnTo>
                  <a:lnTo>
                    <a:pt x="1198" y="3563"/>
                  </a:lnTo>
                  <a:lnTo>
                    <a:pt x="1014" y="3655"/>
                  </a:lnTo>
                  <a:lnTo>
                    <a:pt x="829" y="3655"/>
                  </a:lnTo>
                  <a:lnTo>
                    <a:pt x="829" y="3501"/>
                  </a:lnTo>
                  <a:lnTo>
                    <a:pt x="952" y="3348"/>
                  </a:lnTo>
                  <a:lnTo>
                    <a:pt x="1137" y="3256"/>
                  </a:lnTo>
                  <a:lnTo>
                    <a:pt x="1044" y="3010"/>
                  </a:lnTo>
                  <a:lnTo>
                    <a:pt x="983" y="2979"/>
                  </a:lnTo>
                  <a:lnTo>
                    <a:pt x="983" y="2979"/>
                  </a:lnTo>
                  <a:lnTo>
                    <a:pt x="553" y="3164"/>
                  </a:lnTo>
                  <a:lnTo>
                    <a:pt x="430" y="3317"/>
                  </a:lnTo>
                  <a:lnTo>
                    <a:pt x="123" y="3594"/>
                  </a:lnTo>
                  <a:lnTo>
                    <a:pt x="62" y="3778"/>
                  </a:lnTo>
                  <a:lnTo>
                    <a:pt x="0" y="3962"/>
                  </a:lnTo>
                  <a:lnTo>
                    <a:pt x="31" y="4023"/>
                  </a:lnTo>
                  <a:lnTo>
                    <a:pt x="154" y="4146"/>
                  </a:lnTo>
                  <a:lnTo>
                    <a:pt x="185" y="4269"/>
                  </a:lnTo>
                  <a:lnTo>
                    <a:pt x="62" y="4330"/>
                  </a:lnTo>
                  <a:lnTo>
                    <a:pt x="62" y="4423"/>
                  </a:lnTo>
                  <a:lnTo>
                    <a:pt x="246" y="4545"/>
                  </a:lnTo>
                  <a:lnTo>
                    <a:pt x="369" y="4791"/>
                  </a:lnTo>
                  <a:lnTo>
                    <a:pt x="338" y="4945"/>
                  </a:lnTo>
                  <a:lnTo>
                    <a:pt x="215" y="4945"/>
                  </a:lnTo>
                  <a:lnTo>
                    <a:pt x="92" y="5006"/>
                  </a:lnTo>
                  <a:lnTo>
                    <a:pt x="31" y="5160"/>
                  </a:lnTo>
                  <a:lnTo>
                    <a:pt x="185" y="5282"/>
                  </a:lnTo>
                  <a:lnTo>
                    <a:pt x="338" y="5344"/>
                  </a:lnTo>
                  <a:lnTo>
                    <a:pt x="584" y="5559"/>
                  </a:lnTo>
                  <a:lnTo>
                    <a:pt x="799" y="5589"/>
                  </a:lnTo>
                  <a:lnTo>
                    <a:pt x="1137" y="5804"/>
                  </a:lnTo>
                  <a:lnTo>
                    <a:pt x="1321" y="5835"/>
                  </a:lnTo>
                  <a:lnTo>
                    <a:pt x="1351" y="5989"/>
                  </a:lnTo>
                  <a:lnTo>
                    <a:pt x="1536" y="6234"/>
                  </a:lnTo>
                  <a:lnTo>
                    <a:pt x="1566" y="6480"/>
                  </a:lnTo>
                  <a:lnTo>
                    <a:pt x="1659" y="6633"/>
                  </a:lnTo>
                  <a:lnTo>
                    <a:pt x="1996" y="6818"/>
                  </a:lnTo>
                  <a:lnTo>
                    <a:pt x="2150" y="7063"/>
                  </a:lnTo>
                  <a:lnTo>
                    <a:pt x="2181" y="7278"/>
                  </a:lnTo>
                  <a:lnTo>
                    <a:pt x="2303" y="7462"/>
                  </a:lnTo>
                  <a:lnTo>
                    <a:pt x="2303" y="7708"/>
                  </a:lnTo>
                  <a:lnTo>
                    <a:pt x="2426" y="7892"/>
                  </a:lnTo>
                  <a:lnTo>
                    <a:pt x="2549" y="7984"/>
                  </a:lnTo>
                  <a:lnTo>
                    <a:pt x="2703" y="8261"/>
                  </a:lnTo>
                  <a:lnTo>
                    <a:pt x="2733" y="8445"/>
                  </a:lnTo>
                  <a:lnTo>
                    <a:pt x="2703" y="8506"/>
                  </a:lnTo>
                  <a:lnTo>
                    <a:pt x="2825" y="8814"/>
                  </a:lnTo>
                  <a:lnTo>
                    <a:pt x="3102" y="9121"/>
                  </a:lnTo>
                  <a:lnTo>
                    <a:pt x="3194" y="9305"/>
                  </a:lnTo>
                  <a:lnTo>
                    <a:pt x="3132" y="9428"/>
                  </a:lnTo>
                  <a:lnTo>
                    <a:pt x="3163" y="9550"/>
                  </a:lnTo>
                  <a:lnTo>
                    <a:pt x="3286" y="9581"/>
                  </a:lnTo>
                  <a:lnTo>
                    <a:pt x="3562" y="9827"/>
                  </a:lnTo>
                  <a:lnTo>
                    <a:pt x="3624" y="9980"/>
                  </a:lnTo>
                  <a:lnTo>
                    <a:pt x="3654" y="10226"/>
                  </a:lnTo>
                  <a:lnTo>
                    <a:pt x="3747" y="10318"/>
                  </a:lnTo>
                  <a:lnTo>
                    <a:pt x="3961" y="10410"/>
                  </a:lnTo>
                  <a:lnTo>
                    <a:pt x="3992" y="10594"/>
                  </a:lnTo>
                  <a:lnTo>
                    <a:pt x="4238" y="10963"/>
                  </a:lnTo>
                  <a:lnTo>
                    <a:pt x="4299" y="11178"/>
                  </a:lnTo>
                  <a:lnTo>
                    <a:pt x="4576" y="11546"/>
                  </a:lnTo>
                  <a:lnTo>
                    <a:pt x="4576" y="11700"/>
                  </a:lnTo>
                  <a:lnTo>
                    <a:pt x="4514" y="11731"/>
                  </a:lnTo>
                  <a:lnTo>
                    <a:pt x="4422" y="11669"/>
                  </a:lnTo>
                  <a:lnTo>
                    <a:pt x="4422" y="11761"/>
                  </a:lnTo>
                  <a:lnTo>
                    <a:pt x="4453" y="11884"/>
                  </a:lnTo>
                  <a:lnTo>
                    <a:pt x="4453" y="12038"/>
                  </a:lnTo>
                  <a:lnTo>
                    <a:pt x="4545" y="12007"/>
                  </a:lnTo>
                  <a:lnTo>
                    <a:pt x="4668" y="12068"/>
                  </a:lnTo>
                  <a:lnTo>
                    <a:pt x="4668" y="12191"/>
                  </a:lnTo>
                  <a:lnTo>
                    <a:pt x="4637" y="12283"/>
                  </a:lnTo>
                  <a:lnTo>
                    <a:pt x="4913" y="12468"/>
                  </a:lnTo>
                  <a:lnTo>
                    <a:pt x="5190" y="12590"/>
                  </a:lnTo>
                  <a:lnTo>
                    <a:pt x="5190" y="12713"/>
                  </a:lnTo>
                  <a:lnTo>
                    <a:pt x="5313" y="12867"/>
                  </a:lnTo>
                  <a:lnTo>
                    <a:pt x="5466" y="12867"/>
                  </a:lnTo>
                  <a:lnTo>
                    <a:pt x="5527" y="12959"/>
                  </a:lnTo>
                  <a:lnTo>
                    <a:pt x="5589" y="13082"/>
                  </a:lnTo>
                  <a:lnTo>
                    <a:pt x="5681" y="13174"/>
                  </a:lnTo>
                  <a:lnTo>
                    <a:pt x="5957" y="13143"/>
                  </a:lnTo>
                  <a:lnTo>
                    <a:pt x="6019" y="13051"/>
                  </a:lnTo>
                  <a:lnTo>
                    <a:pt x="5988" y="13204"/>
                  </a:lnTo>
                  <a:lnTo>
                    <a:pt x="6111" y="13358"/>
                  </a:lnTo>
                  <a:lnTo>
                    <a:pt x="6387" y="13512"/>
                  </a:lnTo>
                  <a:lnTo>
                    <a:pt x="6510" y="13604"/>
                  </a:lnTo>
                  <a:lnTo>
                    <a:pt x="6510" y="13726"/>
                  </a:lnTo>
                  <a:lnTo>
                    <a:pt x="6664" y="13819"/>
                  </a:lnTo>
                  <a:lnTo>
                    <a:pt x="6848" y="13880"/>
                  </a:lnTo>
                  <a:lnTo>
                    <a:pt x="6909" y="13849"/>
                  </a:lnTo>
                  <a:lnTo>
                    <a:pt x="7063" y="13911"/>
                  </a:lnTo>
                  <a:lnTo>
                    <a:pt x="7370" y="14095"/>
                  </a:lnTo>
                  <a:lnTo>
                    <a:pt x="7585" y="14187"/>
                  </a:lnTo>
                  <a:lnTo>
                    <a:pt x="7738" y="14187"/>
                  </a:lnTo>
                  <a:lnTo>
                    <a:pt x="7830" y="14218"/>
                  </a:lnTo>
                  <a:lnTo>
                    <a:pt x="7861" y="14341"/>
                  </a:lnTo>
                  <a:lnTo>
                    <a:pt x="8107" y="14494"/>
                  </a:lnTo>
                  <a:lnTo>
                    <a:pt x="8230" y="14586"/>
                  </a:lnTo>
                  <a:lnTo>
                    <a:pt x="8414" y="14740"/>
                  </a:lnTo>
                  <a:lnTo>
                    <a:pt x="8506" y="14801"/>
                  </a:lnTo>
                  <a:lnTo>
                    <a:pt x="8567" y="14893"/>
                  </a:lnTo>
                  <a:lnTo>
                    <a:pt x="8567" y="14985"/>
                  </a:lnTo>
                  <a:lnTo>
                    <a:pt x="8567" y="15108"/>
                  </a:lnTo>
                  <a:lnTo>
                    <a:pt x="8752" y="15139"/>
                  </a:lnTo>
                  <a:lnTo>
                    <a:pt x="8936" y="15200"/>
                  </a:lnTo>
                  <a:lnTo>
                    <a:pt x="9151" y="15446"/>
                  </a:lnTo>
                  <a:lnTo>
                    <a:pt x="9366" y="15630"/>
                  </a:lnTo>
                  <a:lnTo>
                    <a:pt x="9519" y="15692"/>
                  </a:lnTo>
                  <a:lnTo>
                    <a:pt x="9550" y="15722"/>
                  </a:lnTo>
                  <a:lnTo>
                    <a:pt x="9765" y="15630"/>
                  </a:lnTo>
                  <a:lnTo>
                    <a:pt x="9918" y="15507"/>
                  </a:lnTo>
                  <a:lnTo>
                    <a:pt x="10041" y="15507"/>
                  </a:lnTo>
                  <a:lnTo>
                    <a:pt x="10195" y="15415"/>
                  </a:lnTo>
                  <a:lnTo>
                    <a:pt x="10256" y="15292"/>
                  </a:lnTo>
                  <a:lnTo>
                    <a:pt x="10103" y="15139"/>
                  </a:lnTo>
                  <a:lnTo>
                    <a:pt x="10164" y="14985"/>
                  </a:lnTo>
                  <a:lnTo>
                    <a:pt x="10256" y="14863"/>
                  </a:lnTo>
                  <a:lnTo>
                    <a:pt x="10348" y="14893"/>
                  </a:lnTo>
                  <a:lnTo>
                    <a:pt x="10348" y="14770"/>
                  </a:lnTo>
                  <a:lnTo>
                    <a:pt x="10256" y="14770"/>
                  </a:lnTo>
                  <a:lnTo>
                    <a:pt x="10164" y="14678"/>
                  </a:lnTo>
                  <a:lnTo>
                    <a:pt x="10287" y="14433"/>
                  </a:lnTo>
                  <a:lnTo>
                    <a:pt x="10471" y="14310"/>
                  </a:lnTo>
                  <a:lnTo>
                    <a:pt x="10655" y="14064"/>
                  </a:lnTo>
                  <a:lnTo>
                    <a:pt x="10655" y="13880"/>
                  </a:lnTo>
                  <a:lnTo>
                    <a:pt x="10440" y="13327"/>
                  </a:lnTo>
                  <a:lnTo>
                    <a:pt x="10502" y="13204"/>
                  </a:lnTo>
                  <a:lnTo>
                    <a:pt x="10502" y="12990"/>
                  </a:lnTo>
                  <a:lnTo>
                    <a:pt x="10440" y="12867"/>
                  </a:lnTo>
                  <a:lnTo>
                    <a:pt x="10410" y="12713"/>
                  </a:lnTo>
                  <a:lnTo>
                    <a:pt x="10502" y="12590"/>
                  </a:lnTo>
                  <a:lnTo>
                    <a:pt x="10563" y="12314"/>
                  </a:lnTo>
                  <a:lnTo>
                    <a:pt x="10533" y="11792"/>
                  </a:lnTo>
                  <a:lnTo>
                    <a:pt x="10471" y="11546"/>
                  </a:lnTo>
                  <a:lnTo>
                    <a:pt x="10563" y="11301"/>
                  </a:lnTo>
                  <a:lnTo>
                    <a:pt x="10563" y="10717"/>
                  </a:lnTo>
                  <a:lnTo>
                    <a:pt x="10686" y="10502"/>
                  </a:lnTo>
                  <a:lnTo>
                    <a:pt x="10686" y="10380"/>
                  </a:lnTo>
                  <a:close/>
                </a:path>
              </a:pathLst>
            </a:custGeom>
            <a:solidFill>
              <a:schemeClr val="accent3"/>
            </a:solidFill>
            <a:ln>
              <a:noFill/>
            </a:ln>
          </p:spPr>
        </p:sp>
        <p:sp>
          <p:nvSpPr>
            <p:cNvPr id="1801" name="Google Shape;1801;p83"/>
            <p:cNvSpPr/>
            <p:nvPr/>
          </p:nvSpPr>
          <p:spPr>
            <a:xfrm>
              <a:off x="6157440" y="2357280"/>
              <a:ext cx="460441" cy="515154"/>
            </a:xfrm>
            <a:custGeom>
              <a:rect b="b" l="l" r="r" t="t"/>
              <a:pathLst>
                <a:path extrusionOk="0" h="11546" w="10318">
                  <a:moveTo>
                    <a:pt x="9826" y="8720"/>
                  </a:moveTo>
                  <a:lnTo>
                    <a:pt x="9918" y="8567"/>
                  </a:lnTo>
                  <a:lnTo>
                    <a:pt x="9918" y="8444"/>
                  </a:lnTo>
                  <a:lnTo>
                    <a:pt x="10318" y="7646"/>
                  </a:lnTo>
                  <a:lnTo>
                    <a:pt x="10287" y="7247"/>
                  </a:lnTo>
                  <a:lnTo>
                    <a:pt x="9857" y="6479"/>
                  </a:lnTo>
                  <a:lnTo>
                    <a:pt x="9427" y="6387"/>
                  </a:lnTo>
                  <a:lnTo>
                    <a:pt x="9458" y="6049"/>
                  </a:lnTo>
                  <a:lnTo>
                    <a:pt x="9396" y="5527"/>
                  </a:lnTo>
                  <a:lnTo>
                    <a:pt x="7923" y="5496"/>
                  </a:lnTo>
                  <a:lnTo>
                    <a:pt x="7953" y="5128"/>
                  </a:lnTo>
                  <a:lnTo>
                    <a:pt x="7646" y="4606"/>
                  </a:lnTo>
                  <a:lnTo>
                    <a:pt x="7738" y="4391"/>
                  </a:lnTo>
                  <a:lnTo>
                    <a:pt x="7677" y="4084"/>
                  </a:lnTo>
                  <a:lnTo>
                    <a:pt x="7708" y="3715"/>
                  </a:lnTo>
                  <a:lnTo>
                    <a:pt x="7646" y="3562"/>
                  </a:lnTo>
                  <a:lnTo>
                    <a:pt x="7308" y="3378"/>
                  </a:lnTo>
                  <a:lnTo>
                    <a:pt x="6817" y="3408"/>
                  </a:lnTo>
                  <a:lnTo>
                    <a:pt x="6602" y="3316"/>
                  </a:lnTo>
                  <a:lnTo>
                    <a:pt x="6449" y="3255"/>
                  </a:lnTo>
                  <a:lnTo>
                    <a:pt x="6387" y="3009"/>
                  </a:lnTo>
                  <a:lnTo>
                    <a:pt x="6172" y="2948"/>
                  </a:lnTo>
                  <a:lnTo>
                    <a:pt x="5804" y="2825"/>
                  </a:lnTo>
                  <a:lnTo>
                    <a:pt x="5681" y="2825"/>
                  </a:lnTo>
                  <a:lnTo>
                    <a:pt x="5374" y="2518"/>
                  </a:lnTo>
                  <a:lnTo>
                    <a:pt x="5159" y="2549"/>
                  </a:lnTo>
                  <a:lnTo>
                    <a:pt x="4883" y="2272"/>
                  </a:lnTo>
                  <a:lnTo>
                    <a:pt x="4545" y="2364"/>
                  </a:lnTo>
                  <a:lnTo>
                    <a:pt x="4483" y="2426"/>
                  </a:lnTo>
                  <a:lnTo>
                    <a:pt x="4299" y="2272"/>
                  </a:lnTo>
                  <a:lnTo>
                    <a:pt x="4023" y="2119"/>
                  </a:lnTo>
                  <a:lnTo>
                    <a:pt x="3839" y="1996"/>
                  </a:lnTo>
                  <a:lnTo>
                    <a:pt x="3777" y="1750"/>
                  </a:lnTo>
                  <a:lnTo>
                    <a:pt x="3593" y="1689"/>
                  </a:lnTo>
                  <a:lnTo>
                    <a:pt x="3439" y="1382"/>
                  </a:lnTo>
                  <a:lnTo>
                    <a:pt x="3501" y="1198"/>
                  </a:lnTo>
                  <a:lnTo>
                    <a:pt x="3409" y="829"/>
                  </a:lnTo>
                  <a:lnTo>
                    <a:pt x="3532" y="583"/>
                  </a:lnTo>
                  <a:lnTo>
                    <a:pt x="3439" y="276"/>
                  </a:lnTo>
                  <a:lnTo>
                    <a:pt x="3470" y="92"/>
                  </a:lnTo>
                  <a:lnTo>
                    <a:pt x="3378" y="0"/>
                  </a:lnTo>
                  <a:lnTo>
                    <a:pt x="3194" y="123"/>
                  </a:lnTo>
                  <a:lnTo>
                    <a:pt x="3010" y="0"/>
                  </a:lnTo>
                  <a:lnTo>
                    <a:pt x="2825" y="0"/>
                  </a:lnTo>
                  <a:lnTo>
                    <a:pt x="2580" y="123"/>
                  </a:lnTo>
                  <a:lnTo>
                    <a:pt x="2303" y="184"/>
                  </a:lnTo>
                  <a:lnTo>
                    <a:pt x="1904" y="430"/>
                  </a:lnTo>
                  <a:lnTo>
                    <a:pt x="1751" y="798"/>
                  </a:lnTo>
                  <a:lnTo>
                    <a:pt x="1536" y="890"/>
                  </a:lnTo>
                  <a:lnTo>
                    <a:pt x="1321" y="890"/>
                  </a:lnTo>
                  <a:lnTo>
                    <a:pt x="1137" y="1013"/>
                  </a:lnTo>
                  <a:lnTo>
                    <a:pt x="1014" y="1013"/>
                  </a:lnTo>
                  <a:lnTo>
                    <a:pt x="768" y="1167"/>
                  </a:lnTo>
                  <a:lnTo>
                    <a:pt x="522" y="1136"/>
                  </a:lnTo>
                  <a:lnTo>
                    <a:pt x="0" y="1136"/>
                  </a:lnTo>
                  <a:lnTo>
                    <a:pt x="768" y="2242"/>
                  </a:lnTo>
                  <a:lnTo>
                    <a:pt x="768" y="2364"/>
                  </a:lnTo>
                  <a:lnTo>
                    <a:pt x="645" y="2579"/>
                  </a:lnTo>
                  <a:lnTo>
                    <a:pt x="645" y="3163"/>
                  </a:lnTo>
                  <a:lnTo>
                    <a:pt x="553" y="3408"/>
                  </a:lnTo>
                  <a:lnTo>
                    <a:pt x="615" y="3654"/>
                  </a:lnTo>
                  <a:lnTo>
                    <a:pt x="645" y="4176"/>
                  </a:lnTo>
                  <a:lnTo>
                    <a:pt x="584" y="4452"/>
                  </a:lnTo>
                  <a:lnTo>
                    <a:pt x="492" y="4575"/>
                  </a:lnTo>
                  <a:lnTo>
                    <a:pt x="522" y="4729"/>
                  </a:lnTo>
                  <a:lnTo>
                    <a:pt x="584" y="4852"/>
                  </a:lnTo>
                  <a:lnTo>
                    <a:pt x="584" y="5066"/>
                  </a:lnTo>
                  <a:lnTo>
                    <a:pt x="522" y="5189"/>
                  </a:lnTo>
                  <a:lnTo>
                    <a:pt x="737" y="5742"/>
                  </a:lnTo>
                  <a:lnTo>
                    <a:pt x="737" y="5926"/>
                  </a:lnTo>
                  <a:lnTo>
                    <a:pt x="553" y="6172"/>
                  </a:lnTo>
                  <a:lnTo>
                    <a:pt x="369" y="6295"/>
                  </a:lnTo>
                  <a:lnTo>
                    <a:pt x="246" y="6540"/>
                  </a:lnTo>
                  <a:lnTo>
                    <a:pt x="338" y="6632"/>
                  </a:lnTo>
                  <a:lnTo>
                    <a:pt x="430" y="6632"/>
                  </a:lnTo>
                  <a:lnTo>
                    <a:pt x="430" y="6755"/>
                  </a:lnTo>
                  <a:lnTo>
                    <a:pt x="492" y="6755"/>
                  </a:lnTo>
                  <a:lnTo>
                    <a:pt x="492" y="6970"/>
                  </a:lnTo>
                  <a:lnTo>
                    <a:pt x="676" y="7124"/>
                  </a:lnTo>
                  <a:lnTo>
                    <a:pt x="768" y="7216"/>
                  </a:lnTo>
                  <a:lnTo>
                    <a:pt x="768" y="7369"/>
                  </a:lnTo>
                  <a:lnTo>
                    <a:pt x="737" y="7523"/>
                  </a:lnTo>
                  <a:lnTo>
                    <a:pt x="768" y="7615"/>
                  </a:lnTo>
                  <a:lnTo>
                    <a:pt x="829" y="7891"/>
                  </a:lnTo>
                  <a:lnTo>
                    <a:pt x="952" y="8076"/>
                  </a:lnTo>
                  <a:lnTo>
                    <a:pt x="1321" y="8383"/>
                  </a:lnTo>
                  <a:lnTo>
                    <a:pt x="1351" y="8506"/>
                  </a:lnTo>
                  <a:lnTo>
                    <a:pt x="1259" y="8751"/>
                  </a:lnTo>
                  <a:lnTo>
                    <a:pt x="1321" y="8905"/>
                  </a:lnTo>
                  <a:lnTo>
                    <a:pt x="1106" y="9335"/>
                  </a:lnTo>
                  <a:lnTo>
                    <a:pt x="1229" y="9519"/>
                  </a:lnTo>
                  <a:lnTo>
                    <a:pt x="1628" y="9887"/>
                  </a:lnTo>
                  <a:lnTo>
                    <a:pt x="2242" y="11545"/>
                  </a:lnTo>
                  <a:lnTo>
                    <a:pt x="2488" y="11545"/>
                  </a:lnTo>
                  <a:lnTo>
                    <a:pt x="2549" y="11423"/>
                  </a:lnTo>
                  <a:lnTo>
                    <a:pt x="2672" y="11392"/>
                  </a:lnTo>
                  <a:lnTo>
                    <a:pt x="2672" y="11392"/>
                  </a:lnTo>
                  <a:lnTo>
                    <a:pt x="2764" y="11269"/>
                  </a:lnTo>
                  <a:lnTo>
                    <a:pt x="2917" y="10962"/>
                  </a:lnTo>
                  <a:lnTo>
                    <a:pt x="3255" y="10624"/>
                  </a:lnTo>
                  <a:lnTo>
                    <a:pt x="3439" y="10563"/>
                  </a:lnTo>
                  <a:lnTo>
                    <a:pt x="3654" y="10747"/>
                  </a:lnTo>
                  <a:lnTo>
                    <a:pt x="3900" y="10716"/>
                  </a:lnTo>
                  <a:lnTo>
                    <a:pt x="4054" y="10686"/>
                  </a:lnTo>
                  <a:lnTo>
                    <a:pt x="4207" y="10747"/>
                  </a:lnTo>
                  <a:lnTo>
                    <a:pt x="4514" y="10655"/>
                  </a:lnTo>
                  <a:lnTo>
                    <a:pt x="4668" y="10686"/>
                  </a:lnTo>
                  <a:lnTo>
                    <a:pt x="4698" y="10901"/>
                  </a:lnTo>
                  <a:lnTo>
                    <a:pt x="4821" y="11269"/>
                  </a:lnTo>
                  <a:lnTo>
                    <a:pt x="4883" y="11361"/>
                  </a:lnTo>
                  <a:lnTo>
                    <a:pt x="4944" y="11269"/>
                  </a:lnTo>
                  <a:lnTo>
                    <a:pt x="4944" y="11116"/>
                  </a:lnTo>
                  <a:lnTo>
                    <a:pt x="5036" y="10962"/>
                  </a:lnTo>
                  <a:lnTo>
                    <a:pt x="5036" y="10778"/>
                  </a:lnTo>
                  <a:lnTo>
                    <a:pt x="5159" y="10594"/>
                  </a:lnTo>
                  <a:lnTo>
                    <a:pt x="5650" y="10594"/>
                  </a:lnTo>
                  <a:lnTo>
                    <a:pt x="6080" y="10624"/>
                  </a:lnTo>
                  <a:lnTo>
                    <a:pt x="6234" y="10747"/>
                  </a:lnTo>
                  <a:lnTo>
                    <a:pt x="6295" y="10471"/>
                  </a:lnTo>
                  <a:lnTo>
                    <a:pt x="6510" y="10041"/>
                  </a:lnTo>
                  <a:lnTo>
                    <a:pt x="6541" y="9795"/>
                  </a:lnTo>
                  <a:lnTo>
                    <a:pt x="6510" y="9580"/>
                  </a:lnTo>
                  <a:lnTo>
                    <a:pt x="6418" y="9457"/>
                  </a:lnTo>
                  <a:lnTo>
                    <a:pt x="6664" y="9058"/>
                  </a:lnTo>
                  <a:lnTo>
                    <a:pt x="6786" y="8751"/>
                  </a:lnTo>
                  <a:lnTo>
                    <a:pt x="6786" y="8628"/>
                  </a:lnTo>
                  <a:lnTo>
                    <a:pt x="6971" y="8506"/>
                  </a:lnTo>
                  <a:lnTo>
                    <a:pt x="8107" y="8168"/>
                  </a:lnTo>
                  <a:lnTo>
                    <a:pt x="9059" y="8198"/>
                  </a:lnTo>
                  <a:lnTo>
                    <a:pt x="9611" y="8598"/>
                  </a:lnTo>
                  <a:lnTo>
                    <a:pt x="9734" y="8628"/>
                  </a:lnTo>
                  <a:close/>
                </a:path>
              </a:pathLst>
            </a:custGeom>
            <a:solidFill>
              <a:schemeClr val="accent3"/>
            </a:solidFill>
            <a:ln>
              <a:noFill/>
            </a:ln>
          </p:spPr>
        </p:sp>
        <p:sp>
          <p:nvSpPr>
            <p:cNvPr id="1802" name="Google Shape;1802;p83"/>
            <p:cNvSpPr/>
            <p:nvPr/>
          </p:nvSpPr>
          <p:spPr>
            <a:xfrm>
              <a:off x="6435720" y="2721960"/>
              <a:ext cx="315001" cy="334075"/>
            </a:xfrm>
            <a:custGeom>
              <a:rect b="b" l="l" r="r" t="t"/>
              <a:pathLst>
                <a:path extrusionOk="0" h="7493" w="7064">
                  <a:moveTo>
                    <a:pt x="1" y="2580"/>
                  </a:moveTo>
                  <a:lnTo>
                    <a:pt x="62" y="2304"/>
                  </a:lnTo>
                  <a:lnTo>
                    <a:pt x="277" y="1874"/>
                  </a:lnTo>
                  <a:lnTo>
                    <a:pt x="308" y="1628"/>
                  </a:lnTo>
                  <a:lnTo>
                    <a:pt x="277" y="1413"/>
                  </a:lnTo>
                  <a:lnTo>
                    <a:pt x="185" y="1290"/>
                  </a:lnTo>
                  <a:lnTo>
                    <a:pt x="431" y="891"/>
                  </a:lnTo>
                  <a:lnTo>
                    <a:pt x="553" y="584"/>
                  </a:lnTo>
                  <a:lnTo>
                    <a:pt x="553" y="461"/>
                  </a:lnTo>
                  <a:lnTo>
                    <a:pt x="738" y="339"/>
                  </a:lnTo>
                  <a:lnTo>
                    <a:pt x="1874" y="1"/>
                  </a:lnTo>
                  <a:lnTo>
                    <a:pt x="2826" y="31"/>
                  </a:lnTo>
                  <a:lnTo>
                    <a:pt x="3378" y="431"/>
                  </a:lnTo>
                  <a:lnTo>
                    <a:pt x="3501" y="461"/>
                  </a:lnTo>
                  <a:lnTo>
                    <a:pt x="3655" y="646"/>
                  </a:lnTo>
                  <a:lnTo>
                    <a:pt x="3624" y="830"/>
                  </a:lnTo>
                  <a:lnTo>
                    <a:pt x="3808" y="983"/>
                  </a:lnTo>
                  <a:lnTo>
                    <a:pt x="3839" y="1229"/>
                  </a:lnTo>
                  <a:lnTo>
                    <a:pt x="3993" y="1475"/>
                  </a:lnTo>
                  <a:lnTo>
                    <a:pt x="3900" y="1997"/>
                  </a:lnTo>
                  <a:lnTo>
                    <a:pt x="3962" y="2181"/>
                  </a:lnTo>
                  <a:lnTo>
                    <a:pt x="3900" y="2365"/>
                  </a:lnTo>
                  <a:lnTo>
                    <a:pt x="3962" y="2549"/>
                  </a:lnTo>
                  <a:lnTo>
                    <a:pt x="4269" y="2519"/>
                  </a:lnTo>
                  <a:lnTo>
                    <a:pt x="4392" y="2580"/>
                  </a:lnTo>
                  <a:lnTo>
                    <a:pt x="4791" y="2549"/>
                  </a:lnTo>
                  <a:lnTo>
                    <a:pt x="5037" y="2641"/>
                  </a:lnTo>
                  <a:lnTo>
                    <a:pt x="5405" y="2488"/>
                  </a:lnTo>
                  <a:lnTo>
                    <a:pt x="5620" y="2611"/>
                  </a:lnTo>
                  <a:lnTo>
                    <a:pt x="5773" y="2672"/>
                  </a:lnTo>
                  <a:lnTo>
                    <a:pt x="5835" y="2856"/>
                  </a:lnTo>
                  <a:lnTo>
                    <a:pt x="6019" y="3778"/>
                  </a:lnTo>
                  <a:lnTo>
                    <a:pt x="6173" y="4085"/>
                  </a:lnTo>
                  <a:lnTo>
                    <a:pt x="6326" y="4115"/>
                  </a:lnTo>
                  <a:lnTo>
                    <a:pt x="6664" y="3931"/>
                  </a:lnTo>
                  <a:lnTo>
                    <a:pt x="6848" y="4023"/>
                  </a:lnTo>
                  <a:lnTo>
                    <a:pt x="6971" y="4115"/>
                  </a:lnTo>
                  <a:lnTo>
                    <a:pt x="7063" y="4146"/>
                  </a:lnTo>
                  <a:lnTo>
                    <a:pt x="7002" y="4269"/>
                  </a:lnTo>
                  <a:lnTo>
                    <a:pt x="6971" y="5067"/>
                  </a:lnTo>
                  <a:lnTo>
                    <a:pt x="6940" y="5159"/>
                  </a:lnTo>
                  <a:lnTo>
                    <a:pt x="6910" y="5190"/>
                  </a:lnTo>
                  <a:lnTo>
                    <a:pt x="6910" y="5282"/>
                  </a:lnTo>
                  <a:lnTo>
                    <a:pt x="6910" y="5374"/>
                  </a:lnTo>
                  <a:lnTo>
                    <a:pt x="6879" y="5466"/>
                  </a:lnTo>
                  <a:lnTo>
                    <a:pt x="6848" y="5497"/>
                  </a:lnTo>
                  <a:lnTo>
                    <a:pt x="6817" y="5743"/>
                  </a:lnTo>
                  <a:lnTo>
                    <a:pt x="6848" y="5804"/>
                  </a:lnTo>
                  <a:lnTo>
                    <a:pt x="6848" y="6111"/>
                  </a:lnTo>
                  <a:lnTo>
                    <a:pt x="6695" y="6234"/>
                  </a:lnTo>
                  <a:lnTo>
                    <a:pt x="6572" y="6449"/>
                  </a:lnTo>
                  <a:lnTo>
                    <a:pt x="6510" y="6633"/>
                  </a:lnTo>
                  <a:lnTo>
                    <a:pt x="6142" y="6879"/>
                  </a:lnTo>
                  <a:lnTo>
                    <a:pt x="6081" y="7094"/>
                  </a:lnTo>
                  <a:lnTo>
                    <a:pt x="5927" y="7278"/>
                  </a:lnTo>
                  <a:lnTo>
                    <a:pt x="5743" y="7247"/>
                  </a:lnTo>
                  <a:lnTo>
                    <a:pt x="5681" y="7278"/>
                  </a:lnTo>
                  <a:lnTo>
                    <a:pt x="5497" y="7493"/>
                  </a:lnTo>
                  <a:lnTo>
                    <a:pt x="5436" y="7401"/>
                  </a:lnTo>
                  <a:lnTo>
                    <a:pt x="5313" y="7401"/>
                  </a:lnTo>
                  <a:lnTo>
                    <a:pt x="5129" y="7493"/>
                  </a:lnTo>
                  <a:lnTo>
                    <a:pt x="4791" y="7278"/>
                  </a:lnTo>
                  <a:lnTo>
                    <a:pt x="4300" y="7125"/>
                  </a:lnTo>
                  <a:lnTo>
                    <a:pt x="3716" y="7217"/>
                  </a:lnTo>
                  <a:lnTo>
                    <a:pt x="3563" y="7217"/>
                  </a:lnTo>
                  <a:lnTo>
                    <a:pt x="3624" y="7032"/>
                  </a:lnTo>
                  <a:lnTo>
                    <a:pt x="3870" y="6787"/>
                  </a:lnTo>
                  <a:lnTo>
                    <a:pt x="3993" y="6449"/>
                  </a:lnTo>
                  <a:lnTo>
                    <a:pt x="3931" y="6295"/>
                  </a:lnTo>
                  <a:lnTo>
                    <a:pt x="4023" y="6142"/>
                  </a:lnTo>
                  <a:lnTo>
                    <a:pt x="4177" y="6050"/>
                  </a:lnTo>
                  <a:lnTo>
                    <a:pt x="4300" y="5835"/>
                  </a:lnTo>
                  <a:lnTo>
                    <a:pt x="4330" y="5651"/>
                  </a:lnTo>
                  <a:lnTo>
                    <a:pt x="4238" y="5466"/>
                  </a:lnTo>
                  <a:lnTo>
                    <a:pt x="3993" y="5251"/>
                  </a:lnTo>
                  <a:lnTo>
                    <a:pt x="3808" y="5037"/>
                  </a:lnTo>
                  <a:lnTo>
                    <a:pt x="3317" y="4975"/>
                  </a:lnTo>
                  <a:lnTo>
                    <a:pt x="2949" y="4791"/>
                  </a:lnTo>
                  <a:lnTo>
                    <a:pt x="2580" y="4484"/>
                  </a:lnTo>
                  <a:lnTo>
                    <a:pt x="2427" y="4453"/>
                  </a:lnTo>
                  <a:lnTo>
                    <a:pt x="2119" y="4269"/>
                  </a:lnTo>
                  <a:lnTo>
                    <a:pt x="1597" y="4146"/>
                  </a:lnTo>
                  <a:lnTo>
                    <a:pt x="1475" y="3931"/>
                  </a:lnTo>
                  <a:lnTo>
                    <a:pt x="1290" y="3747"/>
                  </a:lnTo>
                  <a:lnTo>
                    <a:pt x="1075" y="3747"/>
                  </a:lnTo>
                  <a:lnTo>
                    <a:pt x="553" y="3225"/>
                  </a:lnTo>
                  <a:lnTo>
                    <a:pt x="369" y="2856"/>
                  </a:lnTo>
                  <a:lnTo>
                    <a:pt x="216" y="2826"/>
                  </a:lnTo>
                  <a:lnTo>
                    <a:pt x="1" y="2611"/>
                  </a:lnTo>
                  <a:close/>
                </a:path>
              </a:pathLst>
            </a:custGeom>
            <a:solidFill>
              <a:schemeClr val="accent3"/>
            </a:solidFill>
            <a:ln>
              <a:noFill/>
            </a:ln>
          </p:spPr>
        </p:sp>
        <p:sp>
          <p:nvSpPr>
            <p:cNvPr id="1803" name="Google Shape;1803;p83"/>
            <p:cNvSpPr/>
            <p:nvPr/>
          </p:nvSpPr>
          <p:spPr>
            <a:xfrm>
              <a:off x="6627960" y="3155400"/>
              <a:ext cx="187561" cy="212400"/>
            </a:xfrm>
            <a:custGeom>
              <a:rect b="b" l="l" r="r" t="t"/>
              <a:pathLst>
                <a:path extrusionOk="0" h="4761" w="4208">
                  <a:moveTo>
                    <a:pt x="461" y="62"/>
                  </a:moveTo>
                  <a:lnTo>
                    <a:pt x="584" y="62"/>
                  </a:lnTo>
                  <a:lnTo>
                    <a:pt x="676" y="124"/>
                  </a:lnTo>
                  <a:lnTo>
                    <a:pt x="1075" y="1"/>
                  </a:lnTo>
                  <a:lnTo>
                    <a:pt x="1260" y="93"/>
                  </a:lnTo>
                  <a:lnTo>
                    <a:pt x="1444" y="369"/>
                  </a:lnTo>
                  <a:lnTo>
                    <a:pt x="1628" y="431"/>
                  </a:lnTo>
                  <a:lnTo>
                    <a:pt x="1720" y="676"/>
                  </a:lnTo>
                  <a:lnTo>
                    <a:pt x="1904" y="983"/>
                  </a:lnTo>
                  <a:lnTo>
                    <a:pt x="1996" y="983"/>
                  </a:lnTo>
                  <a:lnTo>
                    <a:pt x="2181" y="799"/>
                  </a:lnTo>
                  <a:lnTo>
                    <a:pt x="2242" y="830"/>
                  </a:lnTo>
                  <a:lnTo>
                    <a:pt x="2457" y="1137"/>
                  </a:lnTo>
                  <a:lnTo>
                    <a:pt x="2672" y="1229"/>
                  </a:lnTo>
                  <a:lnTo>
                    <a:pt x="2856" y="1290"/>
                  </a:lnTo>
                  <a:lnTo>
                    <a:pt x="3071" y="1475"/>
                  </a:lnTo>
                  <a:lnTo>
                    <a:pt x="3071" y="1690"/>
                  </a:lnTo>
                  <a:lnTo>
                    <a:pt x="3225" y="1659"/>
                  </a:lnTo>
                  <a:lnTo>
                    <a:pt x="3562" y="1812"/>
                  </a:lnTo>
                  <a:lnTo>
                    <a:pt x="3747" y="2027"/>
                  </a:lnTo>
                  <a:lnTo>
                    <a:pt x="3931" y="2334"/>
                  </a:lnTo>
                  <a:lnTo>
                    <a:pt x="4146" y="2488"/>
                  </a:lnTo>
                  <a:lnTo>
                    <a:pt x="4084" y="2703"/>
                  </a:lnTo>
                  <a:lnTo>
                    <a:pt x="3931" y="2918"/>
                  </a:lnTo>
                  <a:lnTo>
                    <a:pt x="4023" y="3163"/>
                  </a:lnTo>
                  <a:lnTo>
                    <a:pt x="4054" y="3225"/>
                  </a:lnTo>
                  <a:lnTo>
                    <a:pt x="4084" y="3286"/>
                  </a:lnTo>
                  <a:lnTo>
                    <a:pt x="4177" y="3409"/>
                  </a:lnTo>
                  <a:lnTo>
                    <a:pt x="4207" y="3440"/>
                  </a:lnTo>
                  <a:lnTo>
                    <a:pt x="4146" y="3501"/>
                  </a:lnTo>
                  <a:lnTo>
                    <a:pt x="4023" y="3655"/>
                  </a:lnTo>
                  <a:lnTo>
                    <a:pt x="4023" y="3870"/>
                  </a:lnTo>
                  <a:lnTo>
                    <a:pt x="3839" y="4023"/>
                  </a:lnTo>
                  <a:lnTo>
                    <a:pt x="3777" y="4146"/>
                  </a:lnTo>
                  <a:lnTo>
                    <a:pt x="3808" y="4177"/>
                  </a:lnTo>
                  <a:lnTo>
                    <a:pt x="3747" y="4269"/>
                  </a:lnTo>
                  <a:lnTo>
                    <a:pt x="3562" y="4515"/>
                  </a:lnTo>
                  <a:lnTo>
                    <a:pt x="3255" y="4607"/>
                  </a:lnTo>
                  <a:lnTo>
                    <a:pt x="3163" y="4545"/>
                  </a:lnTo>
                  <a:lnTo>
                    <a:pt x="3133" y="4576"/>
                  </a:lnTo>
                  <a:lnTo>
                    <a:pt x="3102" y="4699"/>
                  </a:lnTo>
                  <a:lnTo>
                    <a:pt x="3040" y="4760"/>
                  </a:lnTo>
                  <a:lnTo>
                    <a:pt x="2918" y="4729"/>
                  </a:lnTo>
                  <a:lnTo>
                    <a:pt x="2795" y="4699"/>
                  </a:lnTo>
                  <a:lnTo>
                    <a:pt x="2703" y="4699"/>
                  </a:lnTo>
                  <a:lnTo>
                    <a:pt x="2580" y="4637"/>
                  </a:lnTo>
                  <a:lnTo>
                    <a:pt x="2426" y="4576"/>
                  </a:lnTo>
                  <a:lnTo>
                    <a:pt x="2211" y="4637"/>
                  </a:lnTo>
                  <a:lnTo>
                    <a:pt x="2027" y="4729"/>
                  </a:lnTo>
                  <a:lnTo>
                    <a:pt x="1843" y="4729"/>
                  </a:lnTo>
                  <a:lnTo>
                    <a:pt x="1843" y="4637"/>
                  </a:lnTo>
                  <a:lnTo>
                    <a:pt x="1874" y="4576"/>
                  </a:lnTo>
                  <a:lnTo>
                    <a:pt x="1843" y="4545"/>
                  </a:lnTo>
                  <a:lnTo>
                    <a:pt x="1720" y="4545"/>
                  </a:lnTo>
                  <a:lnTo>
                    <a:pt x="1597" y="4515"/>
                  </a:lnTo>
                  <a:lnTo>
                    <a:pt x="1382" y="4361"/>
                  </a:lnTo>
                  <a:lnTo>
                    <a:pt x="1167" y="4361"/>
                  </a:lnTo>
                  <a:lnTo>
                    <a:pt x="799" y="4392"/>
                  </a:lnTo>
                  <a:lnTo>
                    <a:pt x="676" y="4361"/>
                  </a:lnTo>
                  <a:lnTo>
                    <a:pt x="461" y="4146"/>
                  </a:lnTo>
                  <a:lnTo>
                    <a:pt x="369" y="4115"/>
                  </a:lnTo>
                  <a:lnTo>
                    <a:pt x="123" y="3778"/>
                  </a:lnTo>
                  <a:lnTo>
                    <a:pt x="31" y="3471"/>
                  </a:lnTo>
                  <a:lnTo>
                    <a:pt x="1" y="3133"/>
                  </a:lnTo>
                  <a:lnTo>
                    <a:pt x="1" y="3102"/>
                  </a:lnTo>
                  <a:lnTo>
                    <a:pt x="31" y="3041"/>
                  </a:lnTo>
                  <a:lnTo>
                    <a:pt x="154" y="2949"/>
                  </a:lnTo>
                  <a:lnTo>
                    <a:pt x="216" y="2826"/>
                  </a:lnTo>
                  <a:lnTo>
                    <a:pt x="154" y="2549"/>
                  </a:lnTo>
                  <a:lnTo>
                    <a:pt x="93" y="2181"/>
                  </a:lnTo>
                  <a:lnTo>
                    <a:pt x="154" y="2089"/>
                  </a:lnTo>
                  <a:lnTo>
                    <a:pt x="93" y="1843"/>
                  </a:lnTo>
                  <a:lnTo>
                    <a:pt x="185" y="1659"/>
                  </a:lnTo>
                  <a:lnTo>
                    <a:pt x="154" y="1505"/>
                  </a:lnTo>
                  <a:lnTo>
                    <a:pt x="216" y="1383"/>
                  </a:lnTo>
                  <a:lnTo>
                    <a:pt x="246" y="1014"/>
                  </a:lnTo>
                  <a:lnTo>
                    <a:pt x="216" y="861"/>
                  </a:lnTo>
                  <a:lnTo>
                    <a:pt x="277" y="738"/>
                  </a:lnTo>
                  <a:lnTo>
                    <a:pt x="216" y="492"/>
                  </a:lnTo>
                  <a:lnTo>
                    <a:pt x="369" y="308"/>
                  </a:lnTo>
                  <a:lnTo>
                    <a:pt x="430" y="124"/>
                  </a:lnTo>
                  <a:close/>
                </a:path>
              </a:pathLst>
            </a:custGeom>
            <a:solidFill>
              <a:schemeClr val="accent3"/>
            </a:solidFill>
            <a:ln>
              <a:noFill/>
            </a:ln>
          </p:spPr>
        </p:sp>
        <p:sp>
          <p:nvSpPr>
            <p:cNvPr id="1804" name="Google Shape;1804;p83"/>
            <p:cNvSpPr/>
            <p:nvPr/>
          </p:nvSpPr>
          <p:spPr>
            <a:xfrm>
              <a:off x="6185160" y="2828880"/>
              <a:ext cx="593279" cy="1528556"/>
            </a:xfrm>
            <a:custGeom>
              <a:rect b="b" l="l" r="r" t="t"/>
              <a:pathLst>
                <a:path extrusionOk="0" h="34238" w="13297">
                  <a:moveTo>
                    <a:pt x="2058" y="830"/>
                  </a:moveTo>
                  <a:lnTo>
                    <a:pt x="2150" y="707"/>
                  </a:lnTo>
                  <a:lnTo>
                    <a:pt x="2303" y="400"/>
                  </a:lnTo>
                  <a:lnTo>
                    <a:pt x="2611" y="62"/>
                  </a:lnTo>
                  <a:lnTo>
                    <a:pt x="2825" y="1"/>
                  </a:lnTo>
                  <a:lnTo>
                    <a:pt x="3040" y="185"/>
                  </a:lnTo>
                  <a:lnTo>
                    <a:pt x="3286" y="154"/>
                  </a:lnTo>
                  <a:lnTo>
                    <a:pt x="3440" y="124"/>
                  </a:lnTo>
                  <a:lnTo>
                    <a:pt x="3593" y="185"/>
                  </a:lnTo>
                  <a:lnTo>
                    <a:pt x="3900" y="93"/>
                  </a:lnTo>
                  <a:lnTo>
                    <a:pt x="4054" y="124"/>
                  </a:lnTo>
                  <a:lnTo>
                    <a:pt x="4084" y="339"/>
                  </a:lnTo>
                  <a:lnTo>
                    <a:pt x="4207" y="676"/>
                  </a:lnTo>
                  <a:lnTo>
                    <a:pt x="4269" y="799"/>
                  </a:lnTo>
                  <a:lnTo>
                    <a:pt x="4361" y="676"/>
                  </a:lnTo>
                  <a:lnTo>
                    <a:pt x="4361" y="554"/>
                  </a:lnTo>
                  <a:lnTo>
                    <a:pt x="4453" y="369"/>
                  </a:lnTo>
                  <a:lnTo>
                    <a:pt x="4453" y="216"/>
                  </a:lnTo>
                  <a:lnTo>
                    <a:pt x="4576" y="32"/>
                  </a:lnTo>
                  <a:lnTo>
                    <a:pt x="5036" y="32"/>
                  </a:lnTo>
                  <a:lnTo>
                    <a:pt x="5466" y="32"/>
                  </a:lnTo>
                  <a:lnTo>
                    <a:pt x="5650" y="216"/>
                  </a:lnTo>
                  <a:lnTo>
                    <a:pt x="5835" y="400"/>
                  </a:lnTo>
                  <a:lnTo>
                    <a:pt x="5988" y="431"/>
                  </a:lnTo>
                  <a:lnTo>
                    <a:pt x="6203" y="830"/>
                  </a:lnTo>
                  <a:lnTo>
                    <a:pt x="6694" y="1352"/>
                  </a:lnTo>
                  <a:lnTo>
                    <a:pt x="6909" y="1352"/>
                  </a:lnTo>
                  <a:lnTo>
                    <a:pt x="7124" y="1536"/>
                  </a:lnTo>
                  <a:lnTo>
                    <a:pt x="7247" y="1751"/>
                  </a:lnTo>
                  <a:lnTo>
                    <a:pt x="7738" y="1874"/>
                  </a:lnTo>
                  <a:lnTo>
                    <a:pt x="8076" y="2027"/>
                  </a:lnTo>
                  <a:lnTo>
                    <a:pt x="8230" y="2089"/>
                  </a:lnTo>
                  <a:lnTo>
                    <a:pt x="8568" y="2396"/>
                  </a:lnTo>
                  <a:lnTo>
                    <a:pt x="8967" y="2580"/>
                  </a:lnTo>
                  <a:lnTo>
                    <a:pt x="9458" y="2642"/>
                  </a:lnTo>
                  <a:lnTo>
                    <a:pt x="9642" y="2856"/>
                  </a:lnTo>
                  <a:lnTo>
                    <a:pt x="9888" y="3071"/>
                  </a:lnTo>
                  <a:lnTo>
                    <a:pt x="9980" y="3256"/>
                  </a:lnTo>
                  <a:lnTo>
                    <a:pt x="9949" y="3440"/>
                  </a:lnTo>
                  <a:lnTo>
                    <a:pt x="9826" y="3655"/>
                  </a:lnTo>
                  <a:lnTo>
                    <a:pt x="9673" y="3747"/>
                  </a:lnTo>
                  <a:lnTo>
                    <a:pt x="9581" y="3870"/>
                  </a:lnTo>
                  <a:lnTo>
                    <a:pt x="9642" y="4054"/>
                  </a:lnTo>
                  <a:lnTo>
                    <a:pt x="9519" y="4392"/>
                  </a:lnTo>
                  <a:lnTo>
                    <a:pt x="9243" y="4637"/>
                  </a:lnTo>
                  <a:lnTo>
                    <a:pt x="9212" y="4822"/>
                  </a:lnTo>
                  <a:lnTo>
                    <a:pt x="9366" y="4822"/>
                  </a:lnTo>
                  <a:lnTo>
                    <a:pt x="9949" y="4730"/>
                  </a:lnTo>
                  <a:lnTo>
                    <a:pt x="10441" y="4883"/>
                  </a:lnTo>
                  <a:lnTo>
                    <a:pt x="10778" y="5098"/>
                  </a:lnTo>
                  <a:lnTo>
                    <a:pt x="10963" y="5006"/>
                  </a:lnTo>
                  <a:lnTo>
                    <a:pt x="11085" y="5006"/>
                  </a:lnTo>
                  <a:lnTo>
                    <a:pt x="11147" y="5098"/>
                  </a:lnTo>
                  <a:lnTo>
                    <a:pt x="11331" y="4883"/>
                  </a:lnTo>
                  <a:lnTo>
                    <a:pt x="11392" y="4852"/>
                  </a:lnTo>
                  <a:lnTo>
                    <a:pt x="11577" y="4883"/>
                  </a:lnTo>
                  <a:lnTo>
                    <a:pt x="11730" y="4699"/>
                  </a:lnTo>
                  <a:lnTo>
                    <a:pt x="11792" y="4484"/>
                  </a:lnTo>
                  <a:lnTo>
                    <a:pt x="12191" y="4238"/>
                  </a:lnTo>
                  <a:lnTo>
                    <a:pt x="12222" y="4054"/>
                  </a:lnTo>
                  <a:lnTo>
                    <a:pt x="12344" y="3839"/>
                  </a:lnTo>
                  <a:lnTo>
                    <a:pt x="12498" y="3716"/>
                  </a:lnTo>
                  <a:lnTo>
                    <a:pt x="12498" y="3409"/>
                  </a:lnTo>
                  <a:lnTo>
                    <a:pt x="12467" y="3348"/>
                  </a:lnTo>
                  <a:lnTo>
                    <a:pt x="12498" y="3102"/>
                  </a:lnTo>
                  <a:lnTo>
                    <a:pt x="12682" y="2979"/>
                  </a:lnTo>
                  <a:lnTo>
                    <a:pt x="13081" y="3041"/>
                  </a:lnTo>
                  <a:lnTo>
                    <a:pt x="13081" y="3194"/>
                  </a:lnTo>
                  <a:lnTo>
                    <a:pt x="13235" y="3563"/>
                  </a:lnTo>
                  <a:lnTo>
                    <a:pt x="13235" y="3839"/>
                  </a:lnTo>
                  <a:lnTo>
                    <a:pt x="13266" y="4146"/>
                  </a:lnTo>
                  <a:lnTo>
                    <a:pt x="13296" y="4453"/>
                  </a:lnTo>
                  <a:lnTo>
                    <a:pt x="13235" y="4576"/>
                  </a:lnTo>
                  <a:lnTo>
                    <a:pt x="13081" y="4576"/>
                  </a:lnTo>
                  <a:lnTo>
                    <a:pt x="12866" y="4668"/>
                  </a:lnTo>
                  <a:lnTo>
                    <a:pt x="12836" y="4760"/>
                  </a:lnTo>
                  <a:lnTo>
                    <a:pt x="12713" y="4852"/>
                  </a:lnTo>
                  <a:lnTo>
                    <a:pt x="12682" y="4822"/>
                  </a:lnTo>
                  <a:lnTo>
                    <a:pt x="12344" y="5037"/>
                  </a:lnTo>
                  <a:lnTo>
                    <a:pt x="12252" y="5159"/>
                  </a:lnTo>
                  <a:lnTo>
                    <a:pt x="12129" y="5190"/>
                  </a:lnTo>
                  <a:lnTo>
                    <a:pt x="11822" y="5436"/>
                  </a:lnTo>
                  <a:lnTo>
                    <a:pt x="11730" y="5466"/>
                  </a:lnTo>
                  <a:lnTo>
                    <a:pt x="11730" y="5681"/>
                  </a:lnTo>
                  <a:lnTo>
                    <a:pt x="11607" y="5712"/>
                  </a:lnTo>
                  <a:lnTo>
                    <a:pt x="11515" y="5712"/>
                  </a:lnTo>
                  <a:lnTo>
                    <a:pt x="11239" y="6050"/>
                  </a:lnTo>
                  <a:lnTo>
                    <a:pt x="11208" y="6173"/>
                  </a:lnTo>
                  <a:lnTo>
                    <a:pt x="11208" y="6357"/>
                  </a:lnTo>
                  <a:lnTo>
                    <a:pt x="11085" y="6388"/>
                  </a:lnTo>
                  <a:lnTo>
                    <a:pt x="11024" y="6480"/>
                  </a:lnTo>
                  <a:lnTo>
                    <a:pt x="10840" y="6787"/>
                  </a:lnTo>
                  <a:lnTo>
                    <a:pt x="10717" y="6910"/>
                  </a:lnTo>
                  <a:lnTo>
                    <a:pt x="10594" y="7155"/>
                  </a:lnTo>
                  <a:lnTo>
                    <a:pt x="10594" y="7217"/>
                  </a:lnTo>
                  <a:lnTo>
                    <a:pt x="10441" y="7339"/>
                  </a:lnTo>
                  <a:lnTo>
                    <a:pt x="10410" y="7432"/>
                  </a:lnTo>
                  <a:lnTo>
                    <a:pt x="10318" y="7616"/>
                  </a:lnTo>
                  <a:lnTo>
                    <a:pt x="10164" y="7831"/>
                  </a:lnTo>
                  <a:lnTo>
                    <a:pt x="10226" y="8076"/>
                  </a:lnTo>
                  <a:lnTo>
                    <a:pt x="10164" y="8199"/>
                  </a:lnTo>
                  <a:lnTo>
                    <a:pt x="10195" y="8353"/>
                  </a:lnTo>
                  <a:lnTo>
                    <a:pt x="10195" y="8721"/>
                  </a:lnTo>
                  <a:lnTo>
                    <a:pt x="10134" y="8844"/>
                  </a:lnTo>
                  <a:lnTo>
                    <a:pt x="10134" y="8998"/>
                  </a:lnTo>
                  <a:lnTo>
                    <a:pt x="10041" y="9182"/>
                  </a:lnTo>
                  <a:lnTo>
                    <a:pt x="10134" y="9427"/>
                  </a:lnTo>
                  <a:lnTo>
                    <a:pt x="10072" y="9520"/>
                  </a:lnTo>
                  <a:lnTo>
                    <a:pt x="10103" y="9919"/>
                  </a:lnTo>
                  <a:lnTo>
                    <a:pt x="10164" y="10164"/>
                  </a:lnTo>
                  <a:lnTo>
                    <a:pt x="10134" y="10287"/>
                  </a:lnTo>
                  <a:lnTo>
                    <a:pt x="10011" y="10410"/>
                  </a:lnTo>
                  <a:lnTo>
                    <a:pt x="9980" y="10471"/>
                  </a:lnTo>
                  <a:lnTo>
                    <a:pt x="9980" y="10471"/>
                  </a:lnTo>
                  <a:lnTo>
                    <a:pt x="9980" y="10471"/>
                  </a:lnTo>
                  <a:lnTo>
                    <a:pt x="9919" y="10809"/>
                  </a:lnTo>
                  <a:lnTo>
                    <a:pt x="9980" y="11116"/>
                  </a:lnTo>
                  <a:lnTo>
                    <a:pt x="9949" y="11208"/>
                  </a:lnTo>
                  <a:lnTo>
                    <a:pt x="10041" y="11301"/>
                  </a:lnTo>
                  <a:lnTo>
                    <a:pt x="10041" y="11454"/>
                  </a:lnTo>
                  <a:lnTo>
                    <a:pt x="10011" y="11485"/>
                  </a:lnTo>
                  <a:lnTo>
                    <a:pt x="10072" y="11638"/>
                  </a:lnTo>
                  <a:lnTo>
                    <a:pt x="10441" y="11915"/>
                  </a:lnTo>
                  <a:lnTo>
                    <a:pt x="10778" y="12037"/>
                  </a:lnTo>
                  <a:lnTo>
                    <a:pt x="11208" y="12375"/>
                  </a:lnTo>
                  <a:lnTo>
                    <a:pt x="11300" y="12498"/>
                  </a:lnTo>
                  <a:lnTo>
                    <a:pt x="11300" y="12652"/>
                  </a:lnTo>
                  <a:lnTo>
                    <a:pt x="11085" y="13081"/>
                  </a:lnTo>
                  <a:lnTo>
                    <a:pt x="11085" y="13204"/>
                  </a:lnTo>
                  <a:lnTo>
                    <a:pt x="11208" y="13419"/>
                  </a:lnTo>
                  <a:lnTo>
                    <a:pt x="11423" y="13573"/>
                  </a:lnTo>
                  <a:lnTo>
                    <a:pt x="11607" y="13573"/>
                  </a:lnTo>
                  <a:lnTo>
                    <a:pt x="11730" y="13450"/>
                  </a:lnTo>
                  <a:lnTo>
                    <a:pt x="11761" y="13450"/>
                  </a:lnTo>
                  <a:lnTo>
                    <a:pt x="11792" y="13603"/>
                  </a:lnTo>
                  <a:lnTo>
                    <a:pt x="11792" y="13941"/>
                  </a:lnTo>
                  <a:lnTo>
                    <a:pt x="11761" y="14095"/>
                  </a:lnTo>
                  <a:lnTo>
                    <a:pt x="11607" y="14340"/>
                  </a:lnTo>
                  <a:lnTo>
                    <a:pt x="11546" y="14617"/>
                  </a:lnTo>
                  <a:lnTo>
                    <a:pt x="11485" y="14709"/>
                  </a:lnTo>
                  <a:lnTo>
                    <a:pt x="11454" y="14617"/>
                  </a:lnTo>
                  <a:lnTo>
                    <a:pt x="11392" y="14647"/>
                  </a:lnTo>
                  <a:lnTo>
                    <a:pt x="11331" y="14924"/>
                  </a:lnTo>
                  <a:lnTo>
                    <a:pt x="11362" y="15108"/>
                  </a:lnTo>
                  <a:lnTo>
                    <a:pt x="11300" y="15262"/>
                  </a:lnTo>
                  <a:lnTo>
                    <a:pt x="10840" y="15538"/>
                  </a:lnTo>
                  <a:lnTo>
                    <a:pt x="10502" y="15661"/>
                  </a:lnTo>
                  <a:lnTo>
                    <a:pt x="10441" y="15569"/>
                  </a:lnTo>
                  <a:lnTo>
                    <a:pt x="10410" y="15691"/>
                  </a:lnTo>
                  <a:lnTo>
                    <a:pt x="9888" y="15906"/>
                  </a:lnTo>
                  <a:lnTo>
                    <a:pt x="9335" y="16029"/>
                  </a:lnTo>
                  <a:lnTo>
                    <a:pt x="8967" y="16029"/>
                  </a:lnTo>
                  <a:lnTo>
                    <a:pt x="8690" y="15999"/>
                  </a:lnTo>
                  <a:lnTo>
                    <a:pt x="8445" y="16060"/>
                  </a:lnTo>
                  <a:lnTo>
                    <a:pt x="8291" y="16060"/>
                  </a:lnTo>
                  <a:lnTo>
                    <a:pt x="8107" y="15937"/>
                  </a:lnTo>
                  <a:lnTo>
                    <a:pt x="7861" y="15845"/>
                  </a:lnTo>
                  <a:lnTo>
                    <a:pt x="7769" y="15845"/>
                  </a:lnTo>
                  <a:lnTo>
                    <a:pt x="7677" y="15753"/>
                  </a:lnTo>
                  <a:lnTo>
                    <a:pt x="7616" y="15814"/>
                  </a:lnTo>
                  <a:lnTo>
                    <a:pt x="7616" y="15937"/>
                  </a:lnTo>
                  <a:lnTo>
                    <a:pt x="7677" y="16029"/>
                  </a:lnTo>
                  <a:lnTo>
                    <a:pt x="7677" y="16336"/>
                  </a:lnTo>
                  <a:lnTo>
                    <a:pt x="7738" y="16459"/>
                  </a:lnTo>
                  <a:lnTo>
                    <a:pt x="7738" y="16551"/>
                  </a:lnTo>
                  <a:lnTo>
                    <a:pt x="7892" y="16551"/>
                  </a:lnTo>
                  <a:lnTo>
                    <a:pt x="7923" y="16674"/>
                  </a:lnTo>
                  <a:lnTo>
                    <a:pt x="7892" y="16797"/>
                  </a:lnTo>
                  <a:lnTo>
                    <a:pt x="7831" y="16797"/>
                  </a:lnTo>
                  <a:lnTo>
                    <a:pt x="7831" y="16858"/>
                  </a:lnTo>
                  <a:lnTo>
                    <a:pt x="7677" y="17012"/>
                  </a:lnTo>
                  <a:lnTo>
                    <a:pt x="7738" y="17073"/>
                  </a:lnTo>
                  <a:lnTo>
                    <a:pt x="7677" y="17196"/>
                  </a:lnTo>
                  <a:lnTo>
                    <a:pt x="7677" y="17380"/>
                  </a:lnTo>
                  <a:lnTo>
                    <a:pt x="7769" y="17565"/>
                  </a:lnTo>
                  <a:lnTo>
                    <a:pt x="7923" y="17595"/>
                  </a:lnTo>
                  <a:lnTo>
                    <a:pt x="7861" y="17749"/>
                  </a:lnTo>
                  <a:lnTo>
                    <a:pt x="7800" y="17810"/>
                  </a:lnTo>
                  <a:lnTo>
                    <a:pt x="7861" y="17933"/>
                  </a:lnTo>
                  <a:lnTo>
                    <a:pt x="7831" y="18087"/>
                  </a:lnTo>
                  <a:lnTo>
                    <a:pt x="7616" y="18240"/>
                  </a:lnTo>
                  <a:lnTo>
                    <a:pt x="7646" y="18301"/>
                  </a:lnTo>
                  <a:lnTo>
                    <a:pt x="7370" y="18486"/>
                  </a:lnTo>
                  <a:lnTo>
                    <a:pt x="6909" y="18486"/>
                  </a:lnTo>
                  <a:lnTo>
                    <a:pt x="6664" y="18424"/>
                  </a:lnTo>
                  <a:lnTo>
                    <a:pt x="6357" y="18179"/>
                  </a:lnTo>
                  <a:lnTo>
                    <a:pt x="6050" y="18087"/>
                  </a:lnTo>
                  <a:lnTo>
                    <a:pt x="5865" y="18087"/>
                  </a:lnTo>
                  <a:lnTo>
                    <a:pt x="5804" y="18056"/>
                  </a:lnTo>
                  <a:lnTo>
                    <a:pt x="5865" y="17964"/>
                  </a:lnTo>
                  <a:lnTo>
                    <a:pt x="5743" y="17964"/>
                  </a:lnTo>
                  <a:lnTo>
                    <a:pt x="5589" y="18117"/>
                  </a:lnTo>
                  <a:lnTo>
                    <a:pt x="5589" y="18424"/>
                  </a:lnTo>
                  <a:lnTo>
                    <a:pt x="5743" y="18578"/>
                  </a:lnTo>
                  <a:lnTo>
                    <a:pt x="5835" y="18885"/>
                  </a:lnTo>
                  <a:lnTo>
                    <a:pt x="5835" y="19253"/>
                  </a:lnTo>
                  <a:lnTo>
                    <a:pt x="5865" y="19407"/>
                  </a:lnTo>
                  <a:lnTo>
                    <a:pt x="6050" y="19499"/>
                  </a:lnTo>
                  <a:lnTo>
                    <a:pt x="6326" y="19499"/>
                  </a:lnTo>
                  <a:lnTo>
                    <a:pt x="6418" y="19560"/>
                  </a:lnTo>
                  <a:lnTo>
                    <a:pt x="6295" y="19622"/>
                  </a:lnTo>
                  <a:lnTo>
                    <a:pt x="6234" y="19683"/>
                  </a:lnTo>
                  <a:lnTo>
                    <a:pt x="6357" y="19745"/>
                  </a:lnTo>
                  <a:lnTo>
                    <a:pt x="6633" y="19653"/>
                  </a:lnTo>
                  <a:lnTo>
                    <a:pt x="6633" y="19560"/>
                  </a:lnTo>
                  <a:lnTo>
                    <a:pt x="6510" y="19530"/>
                  </a:lnTo>
                  <a:lnTo>
                    <a:pt x="6449" y="19499"/>
                  </a:lnTo>
                  <a:lnTo>
                    <a:pt x="6541" y="19407"/>
                  </a:lnTo>
                  <a:lnTo>
                    <a:pt x="6664" y="19407"/>
                  </a:lnTo>
                  <a:lnTo>
                    <a:pt x="6817" y="19315"/>
                  </a:lnTo>
                  <a:lnTo>
                    <a:pt x="6940" y="19315"/>
                  </a:lnTo>
                  <a:lnTo>
                    <a:pt x="7063" y="19499"/>
                  </a:lnTo>
                  <a:lnTo>
                    <a:pt x="7032" y="19653"/>
                  </a:lnTo>
                  <a:lnTo>
                    <a:pt x="6940" y="19683"/>
                  </a:lnTo>
                  <a:lnTo>
                    <a:pt x="7063" y="19806"/>
                  </a:lnTo>
                  <a:lnTo>
                    <a:pt x="7124" y="19990"/>
                  </a:lnTo>
                  <a:lnTo>
                    <a:pt x="7094" y="20144"/>
                  </a:lnTo>
                  <a:lnTo>
                    <a:pt x="6756" y="20328"/>
                  </a:lnTo>
                  <a:lnTo>
                    <a:pt x="6633" y="20297"/>
                  </a:lnTo>
                  <a:lnTo>
                    <a:pt x="6572" y="20113"/>
                  </a:lnTo>
                  <a:lnTo>
                    <a:pt x="6602" y="20052"/>
                  </a:lnTo>
                  <a:lnTo>
                    <a:pt x="6602" y="19960"/>
                  </a:lnTo>
                  <a:lnTo>
                    <a:pt x="6418" y="19867"/>
                  </a:lnTo>
                  <a:lnTo>
                    <a:pt x="6203" y="19929"/>
                  </a:lnTo>
                  <a:lnTo>
                    <a:pt x="6050" y="20052"/>
                  </a:lnTo>
                  <a:lnTo>
                    <a:pt x="6019" y="20144"/>
                  </a:lnTo>
                  <a:lnTo>
                    <a:pt x="6080" y="20267"/>
                  </a:lnTo>
                  <a:lnTo>
                    <a:pt x="6234" y="20267"/>
                  </a:lnTo>
                  <a:lnTo>
                    <a:pt x="6480" y="20328"/>
                  </a:lnTo>
                  <a:lnTo>
                    <a:pt x="6480" y="20420"/>
                  </a:lnTo>
                  <a:lnTo>
                    <a:pt x="6326" y="20574"/>
                  </a:lnTo>
                  <a:lnTo>
                    <a:pt x="6050" y="20666"/>
                  </a:lnTo>
                  <a:lnTo>
                    <a:pt x="5957" y="20789"/>
                  </a:lnTo>
                  <a:lnTo>
                    <a:pt x="6019" y="20850"/>
                  </a:lnTo>
                  <a:lnTo>
                    <a:pt x="5957" y="21004"/>
                  </a:lnTo>
                  <a:lnTo>
                    <a:pt x="5835" y="21157"/>
                  </a:lnTo>
                  <a:lnTo>
                    <a:pt x="5865" y="21341"/>
                  </a:lnTo>
                  <a:lnTo>
                    <a:pt x="5927" y="21433"/>
                  </a:lnTo>
                  <a:lnTo>
                    <a:pt x="5927" y="21556"/>
                  </a:lnTo>
                  <a:lnTo>
                    <a:pt x="5896" y="21648"/>
                  </a:lnTo>
                  <a:lnTo>
                    <a:pt x="6111" y="21863"/>
                  </a:lnTo>
                  <a:lnTo>
                    <a:pt x="6111" y="21955"/>
                  </a:lnTo>
                  <a:lnTo>
                    <a:pt x="6019" y="22078"/>
                  </a:lnTo>
                  <a:lnTo>
                    <a:pt x="6080" y="22109"/>
                  </a:lnTo>
                  <a:lnTo>
                    <a:pt x="5835" y="22263"/>
                  </a:lnTo>
                  <a:lnTo>
                    <a:pt x="5804" y="22385"/>
                  </a:lnTo>
                  <a:lnTo>
                    <a:pt x="5804" y="22447"/>
                  </a:lnTo>
                  <a:lnTo>
                    <a:pt x="5957" y="22508"/>
                  </a:lnTo>
                  <a:lnTo>
                    <a:pt x="6019" y="22600"/>
                  </a:lnTo>
                  <a:lnTo>
                    <a:pt x="6019" y="22662"/>
                  </a:lnTo>
                  <a:lnTo>
                    <a:pt x="5773" y="22723"/>
                  </a:lnTo>
                  <a:lnTo>
                    <a:pt x="5620" y="22692"/>
                  </a:lnTo>
                  <a:lnTo>
                    <a:pt x="5374" y="22723"/>
                  </a:lnTo>
                  <a:lnTo>
                    <a:pt x="5221" y="22877"/>
                  </a:lnTo>
                  <a:lnTo>
                    <a:pt x="5036" y="22907"/>
                  </a:lnTo>
                  <a:lnTo>
                    <a:pt x="4913" y="23061"/>
                  </a:lnTo>
                  <a:lnTo>
                    <a:pt x="4791" y="23092"/>
                  </a:lnTo>
                  <a:lnTo>
                    <a:pt x="4729" y="23307"/>
                  </a:lnTo>
                  <a:lnTo>
                    <a:pt x="4668" y="23429"/>
                  </a:lnTo>
                  <a:lnTo>
                    <a:pt x="4484" y="23583"/>
                  </a:lnTo>
                  <a:lnTo>
                    <a:pt x="4484" y="23675"/>
                  </a:lnTo>
                  <a:lnTo>
                    <a:pt x="4576" y="23798"/>
                  </a:lnTo>
                  <a:lnTo>
                    <a:pt x="4576" y="23982"/>
                  </a:lnTo>
                  <a:lnTo>
                    <a:pt x="4760" y="24289"/>
                  </a:lnTo>
                  <a:lnTo>
                    <a:pt x="4944" y="24412"/>
                  </a:lnTo>
                  <a:lnTo>
                    <a:pt x="5036" y="24443"/>
                  </a:lnTo>
                  <a:lnTo>
                    <a:pt x="5251" y="24658"/>
                  </a:lnTo>
                  <a:lnTo>
                    <a:pt x="5589" y="24965"/>
                  </a:lnTo>
                  <a:lnTo>
                    <a:pt x="5865" y="24934"/>
                  </a:lnTo>
                  <a:lnTo>
                    <a:pt x="6019" y="24934"/>
                  </a:lnTo>
                  <a:lnTo>
                    <a:pt x="6080" y="24903"/>
                  </a:lnTo>
                  <a:lnTo>
                    <a:pt x="6203" y="24934"/>
                  </a:lnTo>
                  <a:lnTo>
                    <a:pt x="6265" y="25026"/>
                  </a:lnTo>
                  <a:lnTo>
                    <a:pt x="6203" y="25087"/>
                  </a:lnTo>
                  <a:lnTo>
                    <a:pt x="6203" y="25180"/>
                  </a:lnTo>
                  <a:lnTo>
                    <a:pt x="6295" y="25364"/>
                  </a:lnTo>
                  <a:lnTo>
                    <a:pt x="6295" y="25517"/>
                  </a:lnTo>
                  <a:lnTo>
                    <a:pt x="6172" y="25640"/>
                  </a:lnTo>
                  <a:lnTo>
                    <a:pt x="6265" y="25640"/>
                  </a:lnTo>
                  <a:lnTo>
                    <a:pt x="6418" y="25763"/>
                  </a:lnTo>
                  <a:lnTo>
                    <a:pt x="6295" y="25855"/>
                  </a:lnTo>
                  <a:lnTo>
                    <a:pt x="6295" y="25947"/>
                  </a:lnTo>
                  <a:lnTo>
                    <a:pt x="6326" y="26009"/>
                  </a:lnTo>
                  <a:lnTo>
                    <a:pt x="6203" y="26162"/>
                  </a:lnTo>
                  <a:lnTo>
                    <a:pt x="6050" y="26224"/>
                  </a:lnTo>
                  <a:lnTo>
                    <a:pt x="6019" y="26346"/>
                  </a:lnTo>
                  <a:lnTo>
                    <a:pt x="5957" y="26377"/>
                  </a:lnTo>
                  <a:lnTo>
                    <a:pt x="5835" y="26561"/>
                  </a:lnTo>
                  <a:lnTo>
                    <a:pt x="5773" y="26746"/>
                  </a:lnTo>
                  <a:lnTo>
                    <a:pt x="5620" y="26746"/>
                  </a:lnTo>
                  <a:lnTo>
                    <a:pt x="5405" y="26930"/>
                  </a:lnTo>
                  <a:lnTo>
                    <a:pt x="5374" y="27114"/>
                  </a:lnTo>
                  <a:lnTo>
                    <a:pt x="5313" y="27298"/>
                  </a:lnTo>
                  <a:lnTo>
                    <a:pt x="5190" y="27421"/>
                  </a:lnTo>
                  <a:lnTo>
                    <a:pt x="5128" y="27544"/>
                  </a:lnTo>
                  <a:lnTo>
                    <a:pt x="5221" y="27483"/>
                  </a:lnTo>
                  <a:lnTo>
                    <a:pt x="5343" y="27513"/>
                  </a:lnTo>
                  <a:lnTo>
                    <a:pt x="5405" y="27759"/>
                  </a:lnTo>
                  <a:lnTo>
                    <a:pt x="5343" y="27882"/>
                  </a:lnTo>
                  <a:lnTo>
                    <a:pt x="5190" y="28066"/>
                  </a:lnTo>
                  <a:lnTo>
                    <a:pt x="5190" y="28189"/>
                  </a:lnTo>
                  <a:lnTo>
                    <a:pt x="5006" y="28342"/>
                  </a:lnTo>
                  <a:lnTo>
                    <a:pt x="4883" y="28281"/>
                  </a:lnTo>
                  <a:lnTo>
                    <a:pt x="4760" y="28158"/>
                  </a:lnTo>
                  <a:lnTo>
                    <a:pt x="4668" y="28097"/>
                  </a:lnTo>
                  <a:lnTo>
                    <a:pt x="4729" y="28219"/>
                  </a:lnTo>
                  <a:lnTo>
                    <a:pt x="4729" y="28373"/>
                  </a:lnTo>
                  <a:lnTo>
                    <a:pt x="4791" y="28434"/>
                  </a:lnTo>
                  <a:lnTo>
                    <a:pt x="4729" y="28557"/>
                  </a:lnTo>
                  <a:lnTo>
                    <a:pt x="4514" y="28711"/>
                  </a:lnTo>
                  <a:lnTo>
                    <a:pt x="4422" y="28987"/>
                  </a:lnTo>
                  <a:lnTo>
                    <a:pt x="4453" y="29233"/>
                  </a:lnTo>
                  <a:lnTo>
                    <a:pt x="4637" y="29509"/>
                  </a:lnTo>
                  <a:lnTo>
                    <a:pt x="4760" y="29878"/>
                  </a:lnTo>
                  <a:lnTo>
                    <a:pt x="4760" y="30062"/>
                  </a:lnTo>
                  <a:lnTo>
                    <a:pt x="4821" y="30062"/>
                  </a:lnTo>
                  <a:lnTo>
                    <a:pt x="4791" y="30185"/>
                  </a:lnTo>
                  <a:lnTo>
                    <a:pt x="4637" y="30246"/>
                  </a:lnTo>
                  <a:lnTo>
                    <a:pt x="4729" y="30338"/>
                  </a:lnTo>
                  <a:lnTo>
                    <a:pt x="4852" y="30307"/>
                  </a:lnTo>
                  <a:lnTo>
                    <a:pt x="4975" y="30461"/>
                  </a:lnTo>
                  <a:lnTo>
                    <a:pt x="5006" y="30615"/>
                  </a:lnTo>
                  <a:lnTo>
                    <a:pt x="5282" y="30768"/>
                  </a:lnTo>
                  <a:lnTo>
                    <a:pt x="5466" y="30922"/>
                  </a:lnTo>
                  <a:lnTo>
                    <a:pt x="5466" y="31075"/>
                  </a:lnTo>
                  <a:lnTo>
                    <a:pt x="5405" y="31075"/>
                  </a:lnTo>
                  <a:lnTo>
                    <a:pt x="5221" y="30983"/>
                  </a:lnTo>
                  <a:lnTo>
                    <a:pt x="4975" y="30768"/>
                  </a:lnTo>
                  <a:lnTo>
                    <a:pt x="4791" y="30737"/>
                  </a:lnTo>
                  <a:lnTo>
                    <a:pt x="4760" y="30676"/>
                  </a:lnTo>
                  <a:lnTo>
                    <a:pt x="3685" y="30676"/>
                  </a:lnTo>
                  <a:lnTo>
                    <a:pt x="3071" y="30768"/>
                  </a:lnTo>
                  <a:lnTo>
                    <a:pt x="2948" y="30707"/>
                  </a:lnTo>
                  <a:lnTo>
                    <a:pt x="2549" y="30676"/>
                  </a:lnTo>
                  <a:lnTo>
                    <a:pt x="2426" y="30307"/>
                  </a:lnTo>
                  <a:lnTo>
                    <a:pt x="2334" y="30031"/>
                  </a:lnTo>
                  <a:lnTo>
                    <a:pt x="2181" y="29878"/>
                  </a:lnTo>
                  <a:lnTo>
                    <a:pt x="2119" y="29386"/>
                  </a:lnTo>
                  <a:lnTo>
                    <a:pt x="2119" y="29171"/>
                  </a:lnTo>
                  <a:lnTo>
                    <a:pt x="1935" y="29171"/>
                  </a:lnTo>
                  <a:lnTo>
                    <a:pt x="1689" y="29294"/>
                  </a:lnTo>
                  <a:lnTo>
                    <a:pt x="1536" y="29448"/>
                  </a:lnTo>
                  <a:lnTo>
                    <a:pt x="1382" y="29448"/>
                  </a:lnTo>
                  <a:lnTo>
                    <a:pt x="983" y="28741"/>
                  </a:lnTo>
                  <a:lnTo>
                    <a:pt x="922" y="28465"/>
                  </a:lnTo>
                  <a:lnTo>
                    <a:pt x="1045" y="27728"/>
                  </a:lnTo>
                  <a:lnTo>
                    <a:pt x="1229" y="27483"/>
                  </a:lnTo>
                  <a:lnTo>
                    <a:pt x="1505" y="27175"/>
                  </a:lnTo>
                  <a:lnTo>
                    <a:pt x="1597" y="26746"/>
                  </a:lnTo>
                  <a:lnTo>
                    <a:pt x="1505" y="26316"/>
                  </a:lnTo>
                  <a:lnTo>
                    <a:pt x="1382" y="26009"/>
                  </a:lnTo>
                  <a:lnTo>
                    <a:pt x="1474" y="25609"/>
                  </a:lnTo>
                  <a:lnTo>
                    <a:pt x="1628" y="25425"/>
                  </a:lnTo>
                  <a:lnTo>
                    <a:pt x="1474" y="25057"/>
                  </a:lnTo>
                  <a:lnTo>
                    <a:pt x="1474" y="24842"/>
                  </a:lnTo>
                  <a:lnTo>
                    <a:pt x="1628" y="24688"/>
                  </a:lnTo>
                  <a:lnTo>
                    <a:pt x="1536" y="24351"/>
                  </a:lnTo>
                  <a:lnTo>
                    <a:pt x="1474" y="23890"/>
                  </a:lnTo>
                  <a:lnTo>
                    <a:pt x="1382" y="23675"/>
                  </a:lnTo>
                  <a:lnTo>
                    <a:pt x="1382" y="23521"/>
                  </a:lnTo>
                  <a:lnTo>
                    <a:pt x="1597" y="23337"/>
                  </a:lnTo>
                  <a:lnTo>
                    <a:pt x="1597" y="23153"/>
                  </a:lnTo>
                  <a:lnTo>
                    <a:pt x="1413" y="22846"/>
                  </a:lnTo>
                  <a:lnTo>
                    <a:pt x="1137" y="22631"/>
                  </a:lnTo>
                  <a:lnTo>
                    <a:pt x="952" y="22631"/>
                  </a:lnTo>
                  <a:lnTo>
                    <a:pt x="922" y="22692"/>
                  </a:lnTo>
                  <a:lnTo>
                    <a:pt x="799" y="22600"/>
                  </a:lnTo>
                  <a:lnTo>
                    <a:pt x="860" y="22447"/>
                  </a:lnTo>
                  <a:lnTo>
                    <a:pt x="1259" y="22447"/>
                  </a:lnTo>
                  <a:lnTo>
                    <a:pt x="1444" y="22232"/>
                  </a:lnTo>
                  <a:lnTo>
                    <a:pt x="1444" y="22048"/>
                  </a:lnTo>
                  <a:lnTo>
                    <a:pt x="1229" y="21986"/>
                  </a:lnTo>
                  <a:lnTo>
                    <a:pt x="1106" y="22078"/>
                  </a:lnTo>
                  <a:lnTo>
                    <a:pt x="952" y="22048"/>
                  </a:lnTo>
                  <a:lnTo>
                    <a:pt x="860" y="21648"/>
                  </a:lnTo>
                  <a:lnTo>
                    <a:pt x="707" y="21341"/>
                  </a:lnTo>
                  <a:lnTo>
                    <a:pt x="707" y="21096"/>
                  </a:lnTo>
                  <a:lnTo>
                    <a:pt x="707" y="20819"/>
                  </a:lnTo>
                  <a:lnTo>
                    <a:pt x="461" y="20727"/>
                  </a:lnTo>
                  <a:lnTo>
                    <a:pt x="369" y="20482"/>
                  </a:lnTo>
                  <a:lnTo>
                    <a:pt x="338" y="19837"/>
                  </a:lnTo>
                  <a:lnTo>
                    <a:pt x="523" y="19714"/>
                  </a:lnTo>
                  <a:lnTo>
                    <a:pt x="553" y="19499"/>
                  </a:lnTo>
                  <a:lnTo>
                    <a:pt x="492" y="19345"/>
                  </a:lnTo>
                  <a:lnTo>
                    <a:pt x="308" y="19284"/>
                  </a:lnTo>
                  <a:lnTo>
                    <a:pt x="246" y="18885"/>
                  </a:lnTo>
                  <a:lnTo>
                    <a:pt x="215" y="18332"/>
                  </a:lnTo>
                  <a:lnTo>
                    <a:pt x="277" y="17718"/>
                  </a:lnTo>
                  <a:lnTo>
                    <a:pt x="123" y="17472"/>
                  </a:lnTo>
                  <a:lnTo>
                    <a:pt x="93" y="17165"/>
                  </a:lnTo>
                  <a:lnTo>
                    <a:pt x="369" y="16766"/>
                  </a:lnTo>
                  <a:lnTo>
                    <a:pt x="430" y="16336"/>
                  </a:lnTo>
                  <a:lnTo>
                    <a:pt x="645" y="16213"/>
                  </a:lnTo>
                  <a:lnTo>
                    <a:pt x="768" y="16060"/>
                  </a:lnTo>
                  <a:lnTo>
                    <a:pt x="277" y="15108"/>
                  </a:lnTo>
                  <a:lnTo>
                    <a:pt x="338" y="14770"/>
                  </a:lnTo>
                  <a:lnTo>
                    <a:pt x="338" y="14555"/>
                  </a:lnTo>
                  <a:lnTo>
                    <a:pt x="338" y="13972"/>
                  </a:lnTo>
                  <a:lnTo>
                    <a:pt x="523" y="13634"/>
                  </a:lnTo>
                  <a:lnTo>
                    <a:pt x="707" y="13419"/>
                  </a:lnTo>
                  <a:lnTo>
                    <a:pt x="676" y="13143"/>
                  </a:lnTo>
                  <a:lnTo>
                    <a:pt x="492" y="12836"/>
                  </a:lnTo>
                  <a:lnTo>
                    <a:pt x="400" y="12744"/>
                  </a:lnTo>
                  <a:lnTo>
                    <a:pt x="584" y="12467"/>
                  </a:lnTo>
                  <a:lnTo>
                    <a:pt x="523" y="12160"/>
                  </a:lnTo>
                  <a:lnTo>
                    <a:pt x="676" y="11823"/>
                  </a:lnTo>
                  <a:lnTo>
                    <a:pt x="830" y="11761"/>
                  </a:lnTo>
                  <a:lnTo>
                    <a:pt x="860" y="11362"/>
                  </a:lnTo>
                  <a:lnTo>
                    <a:pt x="799" y="10748"/>
                  </a:lnTo>
                  <a:lnTo>
                    <a:pt x="676" y="10625"/>
                  </a:lnTo>
                  <a:lnTo>
                    <a:pt x="584" y="10134"/>
                  </a:lnTo>
                  <a:lnTo>
                    <a:pt x="461" y="9888"/>
                  </a:lnTo>
                  <a:lnTo>
                    <a:pt x="246" y="9581"/>
                  </a:lnTo>
                  <a:lnTo>
                    <a:pt x="215" y="9427"/>
                  </a:lnTo>
                  <a:lnTo>
                    <a:pt x="93" y="9243"/>
                  </a:lnTo>
                  <a:lnTo>
                    <a:pt x="1" y="8813"/>
                  </a:lnTo>
                  <a:lnTo>
                    <a:pt x="31" y="8506"/>
                  </a:lnTo>
                  <a:lnTo>
                    <a:pt x="277" y="8414"/>
                  </a:lnTo>
                  <a:lnTo>
                    <a:pt x="277" y="7984"/>
                  </a:lnTo>
                  <a:lnTo>
                    <a:pt x="400" y="7800"/>
                  </a:lnTo>
                  <a:lnTo>
                    <a:pt x="400" y="7462"/>
                  </a:lnTo>
                  <a:lnTo>
                    <a:pt x="246" y="7186"/>
                  </a:lnTo>
                  <a:lnTo>
                    <a:pt x="246" y="6664"/>
                  </a:lnTo>
                  <a:lnTo>
                    <a:pt x="338" y="6541"/>
                  </a:lnTo>
                  <a:lnTo>
                    <a:pt x="400" y="5927"/>
                  </a:lnTo>
                  <a:lnTo>
                    <a:pt x="553" y="5712"/>
                  </a:lnTo>
                  <a:lnTo>
                    <a:pt x="768" y="5159"/>
                  </a:lnTo>
                  <a:lnTo>
                    <a:pt x="983" y="4944"/>
                  </a:lnTo>
                  <a:lnTo>
                    <a:pt x="1137" y="4852"/>
                  </a:lnTo>
                  <a:lnTo>
                    <a:pt x="1290" y="4730"/>
                  </a:lnTo>
                  <a:lnTo>
                    <a:pt x="1198" y="4637"/>
                  </a:lnTo>
                  <a:lnTo>
                    <a:pt x="1198" y="4392"/>
                  </a:lnTo>
                  <a:lnTo>
                    <a:pt x="1137" y="4269"/>
                  </a:lnTo>
                  <a:lnTo>
                    <a:pt x="1045" y="4208"/>
                  </a:lnTo>
                  <a:lnTo>
                    <a:pt x="1075" y="4023"/>
                  </a:lnTo>
                  <a:lnTo>
                    <a:pt x="1229" y="3931"/>
                  </a:lnTo>
                  <a:lnTo>
                    <a:pt x="1229" y="3716"/>
                  </a:lnTo>
                  <a:lnTo>
                    <a:pt x="1045" y="3471"/>
                  </a:lnTo>
                  <a:lnTo>
                    <a:pt x="1014" y="3194"/>
                  </a:lnTo>
                  <a:lnTo>
                    <a:pt x="1106" y="3041"/>
                  </a:lnTo>
                  <a:lnTo>
                    <a:pt x="1045" y="2887"/>
                  </a:lnTo>
                  <a:lnTo>
                    <a:pt x="891" y="2734"/>
                  </a:lnTo>
                  <a:lnTo>
                    <a:pt x="952" y="2519"/>
                  </a:lnTo>
                  <a:lnTo>
                    <a:pt x="1935" y="1997"/>
                  </a:lnTo>
                  <a:lnTo>
                    <a:pt x="2150" y="1076"/>
                  </a:lnTo>
                  <a:lnTo>
                    <a:pt x="2058" y="830"/>
                  </a:lnTo>
                  <a:close/>
                  <a:moveTo>
                    <a:pt x="8844" y="33839"/>
                  </a:moveTo>
                  <a:lnTo>
                    <a:pt x="8967" y="33961"/>
                  </a:lnTo>
                  <a:lnTo>
                    <a:pt x="9151" y="33839"/>
                  </a:lnTo>
                  <a:lnTo>
                    <a:pt x="9335" y="33808"/>
                  </a:lnTo>
                  <a:lnTo>
                    <a:pt x="9458" y="33685"/>
                  </a:lnTo>
                  <a:lnTo>
                    <a:pt x="9274" y="33685"/>
                  </a:lnTo>
                  <a:lnTo>
                    <a:pt x="9151" y="33777"/>
                  </a:lnTo>
                  <a:lnTo>
                    <a:pt x="8936" y="33777"/>
                  </a:lnTo>
                  <a:close/>
                  <a:moveTo>
                    <a:pt x="5128" y="31229"/>
                  </a:moveTo>
                  <a:lnTo>
                    <a:pt x="5159" y="31229"/>
                  </a:lnTo>
                  <a:lnTo>
                    <a:pt x="5282" y="31413"/>
                  </a:lnTo>
                  <a:lnTo>
                    <a:pt x="5558" y="31659"/>
                  </a:lnTo>
                  <a:lnTo>
                    <a:pt x="5650" y="32088"/>
                  </a:lnTo>
                  <a:lnTo>
                    <a:pt x="5558" y="31996"/>
                  </a:lnTo>
                  <a:lnTo>
                    <a:pt x="5435" y="32058"/>
                  </a:lnTo>
                  <a:lnTo>
                    <a:pt x="5374" y="32181"/>
                  </a:lnTo>
                  <a:lnTo>
                    <a:pt x="5128" y="31229"/>
                  </a:lnTo>
                  <a:close/>
                  <a:moveTo>
                    <a:pt x="5374" y="32211"/>
                  </a:moveTo>
                  <a:lnTo>
                    <a:pt x="5558" y="32273"/>
                  </a:lnTo>
                  <a:lnTo>
                    <a:pt x="5773" y="32242"/>
                  </a:lnTo>
                  <a:lnTo>
                    <a:pt x="5865" y="32395"/>
                  </a:lnTo>
                  <a:lnTo>
                    <a:pt x="5957" y="32672"/>
                  </a:lnTo>
                  <a:lnTo>
                    <a:pt x="6172" y="32702"/>
                  </a:lnTo>
                  <a:lnTo>
                    <a:pt x="6357" y="32856"/>
                  </a:lnTo>
                  <a:lnTo>
                    <a:pt x="6357" y="33071"/>
                  </a:lnTo>
                  <a:lnTo>
                    <a:pt x="6541" y="33132"/>
                  </a:lnTo>
                  <a:lnTo>
                    <a:pt x="7186" y="33317"/>
                  </a:lnTo>
                  <a:lnTo>
                    <a:pt x="7278" y="33409"/>
                  </a:lnTo>
                  <a:lnTo>
                    <a:pt x="7493" y="33501"/>
                  </a:lnTo>
                  <a:lnTo>
                    <a:pt x="7708" y="33685"/>
                  </a:lnTo>
                  <a:lnTo>
                    <a:pt x="7892" y="33685"/>
                  </a:lnTo>
                  <a:lnTo>
                    <a:pt x="8199" y="33593"/>
                  </a:lnTo>
                  <a:lnTo>
                    <a:pt x="8322" y="33654"/>
                  </a:lnTo>
                  <a:lnTo>
                    <a:pt x="8353" y="33808"/>
                  </a:lnTo>
                  <a:lnTo>
                    <a:pt x="8138" y="33931"/>
                  </a:lnTo>
                  <a:lnTo>
                    <a:pt x="8076" y="33869"/>
                  </a:lnTo>
                  <a:lnTo>
                    <a:pt x="7892" y="33900"/>
                  </a:lnTo>
                  <a:lnTo>
                    <a:pt x="7861" y="34054"/>
                  </a:lnTo>
                  <a:lnTo>
                    <a:pt x="7708" y="34207"/>
                  </a:lnTo>
                  <a:lnTo>
                    <a:pt x="7524" y="34238"/>
                  </a:lnTo>
                  <a:lnTo>
                    <a:pt x="7339" y="34176"/>
                  </a:lnTo>
                  <a:lnTo>
                    <a:pt x="7155" y="34084"/>
                  </a:lnTo>
                  <a:lnTo>
                    <a:pt x="6817" y="34054"/>
                  </a:lnTo>
                  <a:lnTo>
                    <a:pt x="6572" y="34054"/>
                  </a:lnTo>
                  <a:lnTo>
                    <a:pt x="6234" y="34023"/>
                  </a:lnTo>
                  <a:lnTo>
                    <a:pt x="5957" y="34115"/>
                  </a:lnTo>
                  <a:lnTo>
                    <a:pt x="5865" y="34115"/>
                  </a:lnTo>
                  <a:lnTo>
                    <a:pt x="5773" y="33808"/>
                  </a:lnTo>
                  <a:lnTo>
                    <a:pt x="6172" y="33808"/>
                  </a:lnTo>
                  <a:lnTo>
                    <a:pt x="6387" y="33716"/>
                  </a:lnTo>
                  <a:lnTo>
                    <a:pt x="6510" y="33685"/>
                  </a:lnTo>
                  <a:lnTo>
                    <a:pt x="6541" y="33654"/>
                  </a:lnTo>
                  <a:lnTo>
                    <a:pt x="6326" y="33685"/>
                  </a:lnTo>
                  <a:lnTo>
                    <a:pt x="6111" y="33685"/>
                  </a:lnTo>
                  <a:lnTo>
                    <a:pt x="5804" y="33746"/>
                  </a:lnTo>
                  <a:lnTo>
                    <a:pt x="5743" y="33746"/>
                  </a:lnTo>
                  <a:close/>
                </a:path>
              </a:pathLst>
            </a:custGeom>
            <a:solidFill>
              <a:schemeClr val="accent3"/>
            </a:solidFill>
            <a:ln>
              <a:noFill/>
            </a:ln>
          </p:spPr>
        </p:sp>
        <p:sp>
          <p:nvSpPr>
            <p:cNvPr id="1805" name="Google Shape;1805;p83"/>
            <p:cNvSpPr/>
            <p:nvPr/>
          </p:nvSpPr>
          <p:spPr>
            <a:xfrm>
              <a:off x="6101280" y="2657520"/>
              <a:ext cx="404281" cy="1752102"/>
            </a:xfrm>
            <a:custGeom>
              <a:rect b="b" l="l" r="r" t="t"/>
              <a:pathLst>
                <a:path extrusionOk="0" h="39243" w="9059">
                  <a:moveTo>
                    <a:pt x="7738" y="37984"/>
                  </a:moveTo>
                  <a:lnTo>
                    <a:pt x="7677" y="37677"/>
                  </a:lnTo>
                  <a:lnTo>
                    <a:pt x="7585" y="37677"/>
                  </a:lnTo>
                  <a:lnTo>
                    <a:pt x="7401" y="37584"/>
                  </a:lnTo>
                  <a:lnTo>
                    <a:pt x="7124" y="37462"/>
                  </a:lnTo>
                  <a:lnTo>
                    <a:pt x="6725" y="37339"/>
                  </a:lnTo>
                  <a:lnTo>
                    <a:pt x="6510" y="37277"/>
                  </a:lnTo>
                  <a:lnTo>
                    <a:pt x="6510" y="37339"/>
                  </a:lnTo>
                  <a:lnTo>
                    <a:pt x="6572" y="37400"/>
                  </a:lnTo>
                  <a:lnTo>
                    <a:pt x="6510" y="37462"/>
                  </a:lnTo>
                  <a:lnTo>
                    <a:pt x="6449" y="37431"/>
                  </a:lnTo>
                  <a:lnTo>
                    <a:pt x="6172" y="37339"/>
                  </a:lnTo>
                  <a:lnTo>
                    <a:pt x="6019" y="37247"/>
                  </a:lnTo>
                  <a:lnTo>
                    <a:pt x="5957" y="37308"/>
                  </a:lnTo>
                  <a:lnTo>
                    <a:pt x="6019" y="37370"/>
                  </a:lnTo>
                  <a:lnTo>
                    <a:pt x="6387" y="37554"/>
                  </a:lnTo>
                  <a:lnTo>
                    <a:pt x="6387" y="37615"/>
                  </a:lnTo>
                  <a:lnTo>
                    <a:pt x="6295" y="37615"/>
                  </a:lnTo>
                  <a:lnTo>
                    <a:pt x="6264" y="37615"/>
                  </a:lnTo>
                  <a:lnTo>
                    <a:pt x="6264" y="37677"/>
                  </a:lnTo>
                  <a:lnTo>
                    <a:pt x="6203" y="37677"/>
                  </a:lnTo>
                  <a:lnTo>
                    <a:pt x="6142" y="37584"/>
                  </a:lnTo>
                  <a:lnTo>
                    <a:pt x="5957" y="37492"/>
                  </a:lnTo>
                  <a:lnTo>
                    <a:pt x="5927" y="37523"/>
                  </a:lnTo>
                  <a:lnTo>
                    <a:pt x="5927" y="37646"/>
                  </a:lnTo>
                  <a:lnTo>
                    <a:pt x="5835" y="37646"/>
                  </a:lnTo>
                  <a:lnTo>
                    <a:pt x="5558" y="37646"/>
                  </a:lnTo>
                  <a:lnTo>
                    <a:pt x="5497" y="37677"/>
                  </a:lnTo>
                  <a:lnTo>
                    <a:pt x="5558" y="37738"/>
                  </a:lnTo>
                  <a:lnTo>
                    <a:pt x="5528" y="37799"/>
                  </a:lnTo>
                  <a:lnTo>
                    <a:pt x="5374" y="37769"/>
                  </a:lnTo>
                  <a:lnTo>
                    <a:pt x="5220" y="37799"/>
                  </a:lnTo>
                  <a:lnTo>
                    <a:pt x="5251" y="37892"/>
                  </a:lnTo>
                  <a:lnTo>
                    <a:pt x="5435" y="37922"/>
                  </a:lnTo>
                  <a:lnTo>
                    <a:pt x="5589" y="37922"/>
                  </a:lnTo>
                  <a:lnTo>
                    <a:pt x="5620" y="37861"/>
                  </a:lnTo>
                  <a:lnTo>
                    <a:pt x="5681" y="37830"/>
                  </a:lnTo>
                  <a:lnTo>
                    <a:pt x="5773" y="37861"/>
                  </a:lnTo>
                  <a:lnTo>
                    <a:pt x="5927" y="37984"/>
                  </a:lnTo>
                  <a:lnTo>
                    <a:pt x="6019" y="37922"/>
                  </a:lnTo>
                  <a:lnTo>
                    <a:pt x="6050" y="37984"/>
                  </a:lnTo>
                  <a:lnTo>
                    <a:pt x="6050" y="38106"/>
                  </a:lnTo>
                  <a:lnTo>
                    <a:pt x="6172" y="38168"/>
                  </a:lnTo>
                  <a:lnTo>
                    <a:pt x="6050" y="38229"/>
                  </a:lnTo>
                  <a:lnTo>
                    <a:pt x="5957" y="38383"/>
                  </a:lnTo>
                  <a:lnTo>
                    <a:pt x="6050" y="38475"/>
                  </a:lnTo>
                  <a:lnTo>
                    <a:pt x="6172" y="38475"/>
                  </a:lnTo>
                  <a:lnTo>
                    <a:pt x="6264" y="38506"/>
                  </a:lnTo>
                  <a:lnTo>
                    <a:pt x="6418" y="38659"/>
                  </a:lnTo>
                  <a:lnTo>
                    <a:pt x="6510" y="38659"/>
                  </a:lnTo>
                  <a:lnTo>
                    <a:pt x="6510" y="38598"/>
                  </a:lnTo>
                  <a:lnTo>
                    <a:pt x="6418" y="38536"/>
                  </a:lnTo>
                  <a:lnTo>
                    <a:pt x="6264" y="38444"/>
                  </a:lnTo>
                  <a:lnTo>
                    <a:pt x="6234" y="38352"/>
                  </a:lnTo>
                  <a:lnTo>
                    <a:pt x="6295" y="38352"/>
                  </a:lnTo>
                  <a:lnTo>
                    <a:pt x="6387" y="38414"/>
                  </a:lnTo>
                  <a:lnTo>
                    <a:pt x="6510" y="38321"/>
                  </a:lnTo>
                  <a:lnTo>
                    <a:pt x="6510" y="38260"/>
                  </a:lnTo>
                  <a:lnTo>
                    <a:pt x="6418" y="38229"/>
                  </a:lnTo>
                  <a:lnTo>
                    <a:pt x="6326" y="38168"/>
                  </a:lnTo>
                  <a:lnTo>
                    <a:pt x="6664" y="38045"/>
                  </a:lnTo>
                  <a:lnTo>
                    <a:pt x="6817" y="37953"/>
                  </a:lnTo>
                  <a:lnTo>
                    <a:pt x="7462" y="38137"/>
                  </a:lnTo>
                  <a:lnTo>
                    <a:pt x="7554" y="38076"/>
                  </a:lnTo>
                  <a:lnTo>
                    <a:pt x="7523" y="37984"/>
                  </a:lnTo>
                  <a:close/>
                  <a:moveTo>
                    <a:pt x="7646" y="37615"/>
                  </a:moveTo>
                  <a:lnTo>
                    <a:pt x="7462" y="37554"/>
                  </a:lnTo>
                  <a:lnTo>
                    <a:pt x="7063" y="37308"/>
                  </a:lnTo>
                  <a:lnTo>
                    <a:pt x="6786" y="37185"/>
                  </a:lnTo>
                  <a:lnTo>
                    <a:pt x="6664" y="37185"/>
                  </a:lnTo>
                  <a:lnTo>
                    <a:pt x="6479" y="37093"/>
                  </a:lnTo>
                  <a:lnTo>
                    <a:pt x="6326" y="36940"/>
                  </a:lnTo>
                  <a:lnTo>
                    <a:pt x="6295" y="36848"/>
                  </a:lnTo>
                  <a:lnTo>
                    <a:pt x="6295" y="36786"/>
                  </a:lnTo>
                  <a:lnTo>
                    <a:pt x="6541" y="36663"/>
                  </a:lnTo>
                  <a:lnTo>
                    <a:pt x="6572" y="36571"/>
                  </a:lnTo>
                  <a:lnTo>
                    <a:pt x="6756" y="36540"/>
                  </a:lnTo>
                  <a:lnTo>
                    <a:pt x="6848" y="36356"/>
                  </a:lnTo>
                  <a:lnTo>
                    <a:pt x="6817" y="36203"/>
                  </a:lnTo>
                  <a:lnTo>
                    <a:pt x="6633" y="36203"/>
                  </a:lnTo>
                  <a:lnTo>
                    <a:pt x="6387" y="36326"/>
                  </a:lnTo>
                  <a:lnTo>
                    <a:pt x="6264" y="36479"/>
                  </a:lnTo>
                  <a:lnTo>
                    <a:pt x="6142" y="36479"/>
                  </a:lnTo>
                  <a:lnTo>
                    <a:pt x="5988" y="36264"/>
                  </a:lnTo>
                  <a:lnTo>
                    <a:pt x="5988" y="36080"/>
                  </a:lnTo>
                  <a:lnTo>
                    <a:pt x="5957" y="35988"/>
                  </a:lnTo>
                  <a:lnTo>
                    <a:pt x="6080" y="35834"/>
                  </a:lnTo>
                  <a:lnTo>
                    <a:pt x="6111" y="35711"/>
                  </a:lnTo>
                  <a:lnTo>
                    <a:pt x="5988" y="35742"/>
                  </a:lnTo>
                  <a:lnTo>
                    <a:pt x="5896" y="35650"/>
                  </a:lnTo>
                  <a:lnTo>
                    <a:pt x="5988" y="35527"/>
                  </a:lnTo>
                  <a:lnTo>
                    <a:pt x="6080" y="35558"/>
                  </a:lnTo>
                  <a:lnTo>
                    <a:pt x="6264" y="35650"/>
                  </a:lnTo>
                  <a:lnTo>
                    <a:pt x="6295" y="35589"/>
                  </a:lnTo>
                  <a:lnTo>
                    <a:pt x="6449" y="35435"/>
                  </a:lnTo>
                  <a:lnTo>
                    <a:pt x="6449" y="35343"/>
                  </a:lnTo>
                  <a:lnTo>
                    <a:pt x="6418" y="35189"/>
                  </a:lnTo>
                  <a:lnTo>
                    <a:pt x="6479" y="35067"/>
                  </a:lnTo>
                  <a:lnTo>
                    <a:pt x="6602" y="35097"/>
                  </a:lnTo>
                  <a:lnTo>
                    <a:pt x="6725" y="35220"/>
                  </a:lnTo>
                  <a:lnTo>
                    <a:pt x="6817" y="35159"/>
                  </a:lnTo>
                  <a:lnTo>
                    <a:pt x="7032" y="35067"/>
                  </a:lnTo>
                  <a:lnTo>
                    <a:pt x="7278" y="36019"/>
                  </a:lnTo>
                  <a:lnTo>
                    <a:pt x="7278" y="36049"/>
                  </a:lnTo>
                  <a:lnTo>
                    <a:pt x="7278" y="36049"/>
                  </a:lnTo>
                  <a:lnTo>
                    <a:pt x="7677" y="37584"/>
                  </a:lnTo>
                  <a:close/>
                  <a:moveTo>
                    <a:pt x="7001" y="34821"/>
                  </a:moveTo>
                  <a:lnTo>
                    <a:pt x="6756" y="34606"/>
                  </a:lnTo>
                  <a:lnTo>
                    <a:pt x="6572" y="34575"/>
                  </a:lnTo>
                  <a:lnTo>
                    <a:pt x="6541" y="34514"/>
                  </a:lnTo>
                  <a:lnTo>
                    <a:pt x="5466" y="34514"/>
                  </a:lnTo>
                  <a:lnTo>
                    <a:pt x="4852" y="34606"/>
                  </a:lnTo>
                  <a:lnTo>
                    <a:pt x="4729" y="34545"/>
                  </a:lnTo>
                  <a:lnTo>
                    <a:pt x="4330" y="34514"/>
                  </a:lnTo>
                  <a:lnTo>
                    <a:pt x="4207" y="34145"/>
                  </a:lnTo>
                  <a:lnTo>
                    <a:pt x="4115" y="33869"/>
                  </a:lnTo>
                  <a:lnTo>
                    <a:pt x="3962" y="33716"/>
                  </a:lnTo>
                  <a:lnTo>
                    <a:pt x="3900" y="33224"/>
                  </a:lnTo>
                  <a:lnTo>
                    <a:pt x="3900" y="33009"/>
                  </a:lnTo>
                  <a:lnTo>
                    <a:pt x="3716" y="33009"/>
                  </a:lnTo>
                  <a:lnTo>
                    <a:pt x="3470" y="33132"/>
                  </a:lnTo>
                  <a:lnTo>
                    <a:pt x="3317" y="33286"/>
                  </a:lnTo>
                  <a:lnTo>
                    <a:pt x="3163" y="33286"/>
                  </a:lnTo>
                  <a:lnTo>
                    <a:pt x="2764" y="32579"/>
                  </a:lnTo>
                  <a:lnTo>
                    <a:pt x="2703" y="32303"/>
                  </a:lnTo>
                  <a:lnTo>
                    <a:pt x="2825" y="31566"/>
                  </a:lnTo>
                  <a:lnTo>
                    <a:pt x="3010" y="31321"/>
                  </a:lnTo>
                  <a:lnTo>
                    <a:pt x="3286" y="31013"/>
                  </a:lnTo>
                  <a:lnTo>
                    <a:pt x="3378" y="30584"/>
                  </a:lnTo>
                  <a:lnTo>
                    <a:pt x="3286" y="30154"/>
                  </a:lnTo>
                  <a:lnTo>
                    <a:pt x="3163" y="29847"/>
                  </a:lnTo>
                  <a:lnTo>
                    <a:pt x="3255" y="29447"/>
                  </a:lnTo>
                  <a:lnTo>
                    <a:pt x="3409" y="29263"/>
                  </a:lnTo>
                  <a:lnTo>
                    <a:pt x="3255" y="28895"/>
                  </a:lnTo>
                  <a:lnTo>
                    <a:pt x="3255" y="28680"/>
                  </a:lnTo>
                  <a:lnTo>
                    <a:pt x="3409" y="28526"/>
                  </a:lnTo>
                  <a:lnTo>
                    <a:pt x="3317" y="28189"/>
                  </a:lnTo>
                  <a:lnTo>
                    <a:pt x="3255" y="27728"/>
                  </a:lnTo>
                  <a:lnTo>
                    <a:pt x="3163" y="27513"/>
                  </a:lnTo>
                  <a:lnTo>
                    <a:pt x="3163" y="27359"/>
                  </a:lnTo>
                  <a:lnTo>
                    <a:pt x="3378" y="27175"/>
                  </a:lnTo>
                  <a:lnTo>
                    <a:pt x="3378" y="26991"/>
                  </a:lnTo>
                  <a:lnTo>
                    <a:pt x="3194" y="26684"/>
                  </a:lnTo>
                  <a:lnTo>
                    <a:pt x="2918" y="26469"/>
                  </a:lnTo>
                  <a:lnTo>
                    <a:pt x="2733" y="26469"/>
                  </a:lnTo>
                  <a:lnTo>
                    <a:pt x="2703" y="26530"/>
                  </a:lnTo>
                  <a:lnTo>
                    <a:pt x="2580" y="26438"/>
                  </a:lnTo>
                  <a:lnTo>
                    <a:pt x="2641" y="26285"/>
                  </a:lnTo>
                  <a:lnTo>
                    <a:pt x="3040" y="26285"/>
                  </a:lnTo>
                  <a:lnTo>
                    <a:pt x="3225" y="26070"/>
                  </a:lnTo>
                  <a:lnTo>
                    <a:pt x="3225" y="25886"/>
                  </a:lnTo>
                  <a:lnTo>
                    <a:pt x="3102" y="25824"/>
                  </a:lnTo>
                  <a:lnTo>
                    <a:pt x="2979" y="25916"/>
                  </a:lnTo>
                  <a:lnTo>
                    <a:pt x="2825" y="25886"/>
                  </a:lnTo>
                  <a:lnTo>
                    <a:pt x="2733" y="25486"/>
                  </a:lnTo>
                  <a:lnTo>
                    <a:pt x="2580" y="25179"/>
                  </a:lnTo>
                  <a:lnTo>
                    <a:pt x="2580" y="24934"/>
                  </a:lnTo>
                  <a:lnTo>
                    <a:pt x="2580" y="24657"/>
                  </a:lnTo>
                  <a:lnTo>
                    <a:pt x="2334" y="24565"/>
                  </a:lnTo>
                  <a:lnTo>
                    <a:pt x="2242" y="24320"/>
                  </a:lnTo>
                  <a:lnTo>
                    <a:pt x="2211" y="23675"/>
                  </a:lnTo>
                  <a:lnTo>
                    <a:pt x="2396" y="23552"/>
                  </a:lnTo>
                  <a:lnTo>
                    <a:pt x="2426" y="23337"/>
                  </a:lnTo>
                  <a:lnTo>
                    <a:pt x="2365" y="23183"/>
                  </a:lnTo>
                  <a:lnTo>
                    <a:pt x="2181" y="23122"/>
                  </a:lnTo>
                  <a:lnTo>
                    <a:pt x="2119" y="22723"/>
                  </a:lnTo>
                  <a:lnTo>
                    <a:pt x="2088" y="22170"/>
                  </a:lnTo>
                  <a:lnTo>
                    <a:pt x="2150" y="21556"/>
                  </a:lnTo>
                  <a:lnTo>
                    <a:pt x="1996" y="21310"/>
                  </a:lnTo>
                  <a:lnTo>
                    <a:pt x="1966" y="21003"/>
                  </a:lnTo>
                  <a:lnTo>
                    <a:pt x="2242" y="20604"/>
                  </a:lnTo>
                  <a:lnTo>
                    <a:pt x="2303" y="20174"/>
                  </a:lnTo>
                  <a:lnTo>
                    <a:pt x="2518" y="20051"/>
                  </a:lnTo>
                  <a:lnTo>
                    <a:pt x="2641" y="19898"/>
                  </a:lnTo>
                  <a:lnTo>
                    <a:pt x="2150" y="18946"/>
                  </a:lnTo>
                  <a:lnTo>
                    <a:pt x="2211" y="18608"/>
                  </a:lnTo>
                  <a:lnTo>
                    <a:pt x="2211" y="18393"/>
                  </a:lnTo>
                  <a:lnTo>
                    <a:pt x="2211" y="17810"/>
                  </a:lnTo>
                  <a:lnTo>
                    <a:pt x="2396" y="17472"/>
                  </a:lnTo>
                  <a:lnTo>
                    <a:pt x="2580" y="17257"/>
                  </a:lnTo>
                  <a:lnTo>
                    <a:pt x="2549" y="16981"/>
                  </a:lnTo>
                  <a:lnTo>
                    <a:pt x="2365" y="16674"/>
                  </a:lnTo>
                  <a:lnTo>
                    <a:pt x="2273" y="16582"/>
                  </a:lnTo>
                  <a:lnTo>
                    <a:pt x="2457" y="16305"/>
                  </a:lnTo>
                  <a:lnTo>
                    <a:pt x="2396" y="15998"/>
                  </a:lnTo>
                  <a:lnTo>
                    <a:pt x="2549" y="15661"/>
                  </a:lnTo>
                  <a:lnTo>
                    <a:pt x="2703" y="15599"/>
                  </a:lnTo>
                  <a:lnTo>
                    <a:pt x="2733" y="15200"/>
                  </a:lnTo>
                  <a:lnTo>
                    <a:pt x="2672" y="14586"/>
                  </a:lnTo>
                  <a:lnTo>
                    <a:pt x="2549" y="14463"/>
                  </a:lnTo>
                  <a:lnTo>
                    <a:pt x="2457" y="13972"/>
                  </a:lnTo>
                  <a:lnTo>
                    <a:pt x="2334" y="13726"/>
                  </a:lnTo>
                  <a:lnTo>
                    <a:pt x="2119" y="13419"/>
                  </a:lnTo>
                  <a:lnTo>
                    <a:pt x="2088" y="13265"/>
                  </a:lnTo>
                  <a:lnTo>
                    <a:pt x="1966" y="13081"/>
                  </a:lnTo>
                  <a:lnTo>
                    <a:pt x="1874" y="12651"/>
                  </a:lnTo>
                  <a:lnTo>
                    <a:pt x="1904" y="12344"/>
                  </a:lnTo>
                  <a:lnTo>
                    <a:pt x="2150" y="12252"/>
                  </a:lnTo>
                  <a:lnTo>
                    <a:pt x="2150" y="11822"/>
                  </a:lnTo>
                  <a:lnTo>
                    <a:pt x="2273" y="11638"/>
                  </a:lnTo>
                  <a:lnTo>
                    <a:pt x="2273" y="11300"/>
                  </a:lnTo>
                  <a:lnTo>
                    <a:pt x="2119" y="11024"/>
                  </a:lnTo>
                  <a:lnTo>
                    <a:pt x="2119" y="10502"/>
                  </a:lnTo>
                  <a:lnTo>
                    <a:pt x="2211" y="10379"/>
                  </a:lnTo>
                  <a:lnTo>
                    <a:pt x="2273" y="9765"/>
                  </a:lnTo>
                  <a:lnTo>
                    <a:pt x="2426" y="9550"/>
                  </a:lnTo>
                  <a:lnTo>
                    <a:pt x="2641" y="8997"/>
                  </a:lnTo>
                  <a:lnTo>
                    <a:pt x="2856" y="8782"/>
                  </a:lnTo>
                  <a:lnTo>
                    <a:pt x="3010" y="8690"/>
                  </a:lnTo>
                  <a:lnTo>
                    <a:pt x="3163" y="8568"/>
                  </a:lnTo>
                  <a:lnTo>
                    <a:pt x="3071" y="8475"/>
                  </a:lnTo>
                  <a:lnTo>
                    <a:pt x="3071" y="8230"/>
                  </a:lnTo>
                  <a:lnTo>
                    <a:pt x="3010" y="8107"/>
                  </a:lnTo>
                  <a:lnTo>
                    <a:pt x="2918" y="8046"/>
                  </a:lnTo>
                  <a:lnTo>
                    <a:pt x="2948" y="7861"/>
                  </a:lnTo>
                  <a:lnTo>
                    <a:pt x="3102" y="7769"/>
                  </a:lnTo>
                  <a:lnTo>
                    <a:pt x="3102" y="7554"/>
                  </a:lnTo>
                  <a:lnTo>
                    <a:pt x="2918" y="7309"/>
                  </a:lnTo>
                  <a:lnTo>
                    <a:pt x="2887" y="7032"/>
                  </a:lnTo>
                  <a:lnTo>
                    <a:pt x="2979" y="6879"/>
                  </a:lnTo>
                  <a:lnTo>
                    <a:pt x="2918" y="6725"/>
                  </a:lnTo>
                  <a:lnTo>
                    <a:pt x="2764" y="6572"/>
                  </a:lnTo>
                  <a:lnTo>
                    <a:pt x="2825" y="6357"/>
                  </a:lnTo>
                  <a:lnTo>
                    <a:pt x="3808" y="5835"/>
                  </a:lnTo>
                  <a:lnTo>
                    <a:pt x="4023" y="4914"/>
                  </a:lnTo>
                  <a:lnTo>
                    <a:pt x="3931" y="4668"/>
                  </a:lnTo>
                  <a:lnTo>
                    <a:pt x="3777" y="4699"/>
                  </a:lnTo>
                  <a:lnTo>
                    <a:pt x="3716" y="4821"/>
                  </a:lnTo>
                  <a:lnTo>
                    <a:pt x="3501" y="4821"/>
                  </a:lnTo>
                  <a:lnTo>
                    <a:pt x="2887" y="3163"/>
                  </a:lnTo>
                  <a:lnTo>
                    <a:pt x="2488" y="2795"/>
                  </a:lnTo>
                  <a:lnTo>
                    <a:pt x="2365" y="2641"/>
                  </a:lnTo>
                  <a:lnTo>
                    <a:pt x="2580" y="2181"/>
                  </a:lnTo>
                  <a:lnTo>
                    <a:pt x="2518" y="2027"/>
                  </a:lnTo>
                  <a:lnTo>
                    <a:pt x="2610" y="1782"/>
                  </a:lnTo>
                  <a:lnTo>
                    <a:pt x="2580" y="1659"/>
                  </a:lnTo>
                  <a:lnTo>
                    <a:pt x="2181" y="1352"/>
                  </a:lnTo>
                  <a:lnTo>
                    <a:pt x="2058" y="1167"/>
                  </a:lnTo>
                  <a:lnTo>
                    <a:pt x="2027" y="891"/>
                  </a:lnTo>
                  <a:lnTo>
                    <a:pt x="1996" y="799"/>
                  </a:lnTo>
                  <a:lnTo>
                    <a:pt x="2027" y="645"/>
                  </a:lnTo>
                  <a:lnTo>
                    <a:pt x="1996" y="492"/>
                  </a:lnTo>
                  <a:lnTo>
                    <a:pt x="1904" y="400"/>
                  </a:lnTo>
                  <a:lnTo>
                    <a:pt x="1751" y="246"/>
                  </a:lnTo>
                  <a:lnTo>
                    <a:pt x="1720" y="31"/>
                  </a:lnTo>
                  <a:lnTo>
                    <a:pt x="1566" y="1"/>
                  </a:lnTo>
                  <a:lnTo>
                    <a:pt x="1505" y="154"/>
                  </a:lnTo>
                  <a:lnTo>
                    <a:pt x="1444" y="277"/>
                  </a:lnTo>
                  <a:lnTo>
                    <a:pt x="1597" y="430"/>
                  </a:lnTo>
                  <a:lnTo>
                    <a:pt x="1536" y="553"/>
                  </a:lnTo>
                  <a:lnTo>
                    <a:pt x="1382" y="676"/>
                  </a:lnTo>
                  <a:lnTo>
                    <a:pt x="1259" y="645"/>
                  </a:lnTo>
                  <a:lnTo>
                    <a:pt x="1075" y="768"/>
                  </a:lnTo>
                  <a:lnTo>
                    <a:pt x="860" y="860"/>
                  </a:lnTo>
                  <a:lnTo>
                    <a:pt x="952" y="922"/>
                  </a:lnTo>
                  <a:lnTo>
                    <a:pt x="952" y="1167"/>
                  </a:lnTo>
                  <a:lnTo>
                    <a:pt x="952" y="1321"/>
                  </a:lnTo>
                  <a:lnTo>
                    <a:pt x="983" y="1567"/>
                  </a:lnTo>
                  <a:lnTo>
                    <a:pt x="1106" y="2181"/>
                  </a:lnTo>
                  <a:lnTo>
                    <a:pt x="1106" y="2426"/>
                  </a:lnTo>
                  <a:lnTo>
                    <a:pt x="1075" y="2580"/>
                  </a:lnTo>
                  <a:lnTo>
                    <a:pt x="983" y="2672"/>
                  </a:lnTo>
                  <a:lnTo>
                    <a:pt x="1044" y="3010"/>
                  </a:lnTo>
                  <a:lnTo>
                    <a:pt x="1137" y="3317"/>
                  </a:lnTo>
                  <a:lnTo>
                    <a:pt x="1259" y="3562"/>
                  </a:lnTo>
                  <a:lnTo>
                    <a:pt x="1259" y="3992"/>
                  </a:lnTo>
                  <a:lnTo>
                    <a:pt x="1198" y="4115"/>
                  </a:lnTo>
                  <a:lnTo>
                    <a:pt x="1167" y="4177"/>
                  </a:lnTo>
                  <a:lnTo>
                    <a:pt x="1198" y="4760"/>
                  </a:lnTo>
                  <a:lnTo>
                    <a:pt x="1198" y="4914"/>
                  </a:lnTo>
                  <a:lnTo>
                    <a:pt x="1075" y="4975"/>
                  </a:lnTo>
                  <a:lnTo>
                    <a:pt x="952" y="5067"/>
                  </a:lnTo>
                  <a:lnTo>
                    <a:pt x="952" y="5405"/>
                  </a:lnTo>
                  <a:lnTo>
                    <a:pt x="1014" y="5466"/>
                  </a:lnTo>
                  <a:lnTo>
                    <a:pt x="1137" y="5405"/>
                  </a:lnTo>
                  <a:lnTo>
                    <a:pt x="1198" y="5466"/>
                  </a:lnTo>
                  <a:lnTo>
                    <a:pt x="1075" y="5558"/>
                  </a:lnTo>
                  <a:lnTo>
                    <a:pt x="1075" y="6418"/>
                  </a:lnTo>
                  <a:lnTo>
                    <a:pt x="1198" y="6756"/>
                  </a:lnTo>
                  <a:lnTo>
                    <a:pt x="1229" y="7002"/>
                  </a:lnTo>
                  <a:lnTo>
                    <a:pt x="1198" y="7216"/>
                  </a:lnTo>
                  <a:lnTo>
                    <a:pt x="1075" y="7431"/>
                  </a:lnTo>
                  <a:lnTo>
                    <a:pt x="1075" y="7646"/>
                  </a:lnTo>
                  <a:lnTo>
                    <a:pt x="1229" y="7923"/>
                  </a:lnTo>
                  <a:lnTo>
                    <a:pt x="1198" y="8107"/>
                  </a:lnTo>
                  <a:lnTo>
                    <a:pt x="1198" y="8506"/>
                  </a:lnTo>
                  <a:lnTo>
                    <a:pt x="1106" y="8690"/>
                  </a:lnTo>
                  <a:lnTo>
                    <a:pt x="1106" y="8905"/>
                  </a:lnTo>
                  <a:lnTo>
                    <a:pt x="1137" y="9028"/>
                  </a:lnTo>
                  <a:lnTo>
                    <a:pt x="1137" y="9120"/>
                  </a:lnTo>
                  <a:lnTo>
                    <a:pt x="1014" y="9335"/>
                  </a:lnTo>
                  <a:lnTo>
                    <a:pt x="1014" y="9550"/>
                  </a:lnTo>
                  <a:lnTo>
                    <a:pt x="922" y="9673"/>
                  </a:lnTo>
                  <a:lnTo>
                    <a:pt x="952" y="9949"/>
                  </a:lnTo>
                  <a:lnTo>
                    <a:pt x="922" y="10041"/>
                  </a:lnTo>
                  <a:lnTo>
                    <a:pt x="799" y="10379"/>
                  </a:lnTo>
                  <a:lnTo>
                    <a:pt x="799" y="10502"/>
                  </a:lnTo>
                  <a:lnTo>
                    <a:pt x="952" y="10717"/>
                  </a:lnTo>
                  <a:lnTo>
                    <a:pt x="983" y="10963"/>
                  </a:lnTo>
                  <a:lnTo>
                    <a:pt x="1075" y="11116"/>
                  </a:lnTo>
                  <a:lnTo>
                    <a:pt x="952" y="11208"/>
                  </a:lnTo>
                  <a:lnTo>
                    <a:pt x="891" y="11392"/>
                  </a:lnTo>
                  <a:lnTo>
                    <a:pt x="983" y="11515"/>
                  </a:lnTo>
                  <a:lnTo>
                    <a:pt x="860" y="11669"/>
                  </a:lnTo>
                  <a:lnTo>
                    <a:pt x="768" y="11730"/>
                  </a:lnTo>
                  <a:lnTo>
                    <a:pt x="768" y="11945"/>
                  </a:lnTo>
                  <a:lnTo>
                    <a:pt x="799" y="12129"/>
                  </a:lnTo>
                  <a:lnTo>
                    <a:pt x="799" y="12283"/>
                  </a:lnTo>
                  <a:lnTo>
                    <a:pt x="983" y="12774"/>
                  </a:lnTo>
                  <a:lnTo>
                    <a:pt x="983" y="13051"/>
                  </a:lnTo>
                  <a:lnTo>
                    <a:pt x="922" y="13143"/>
                  </a:lnTo>
                  <a:lnTo>
                    <a:pt x="922" y="13296"/>
                  </a:lnTo>
                  <a:lnTo>
                    <a:pt x="1075" y="13542"/>
                  </a:lnTo>
                  <a:lnTo>
                    <a:pt x="1075" y="13849"/>
                  </a:lnTo>
                  <a:lnTo>
                    <a:pt x="1014" y="14033"/>
                  </a:lnTo>
                  <a:lnTo>
                    <a:pt x="1014" y="14125"/>
                  </a:lnTo>
                  <a:lnTo>
                    <a:pt x="1075" y="14279"/>
                  </a:lnTo>
                  <a:lnTo>
                    <a:pt x="1044" y="14402"/>
                  </a:lnTo>
                  <a:lnTo>
                    <a:pt x="1014" y="14524"/>
                  </a:lnTo>
                  <a:lnTo>
                    <a:pt x="1044" y="14617"/>
                  </a:lnTo>
                  <a:lnTo>
                    <a:pt x="1229" y="14862"/>
                  </a:lnTo>
                  <a:lnTo>
                    <a:pt x="1259" y="15016"/>
                  </a:lnTo>
                  <a:lnTo>
                    <a:pt x="1167" y="15169"/>
                  </a:lnTo>
                  <a:lnTo>
                    <a:pt x="1044" y="15231"/>
                  </a:lnTo>
                  <a:lnTo>
                    <a:pt x="922" y="15476"/>
                  </a:lnTo>
                  <a:lnTo>
                    <a:pt x="922" y="15538"/>
                  </a:lnTo>
                  <a:lnTo>
                    <a:pt x="983" y="15630"/>
                  </a:lnTo>
                  <a:lnTo>
                    <a:pt x="952" y="15814"/>
                  </a:lnTo>
                  <a:lnTo>
                    <a:pt x="830" y="15937"/>
                  </a:lnTo>
                  <a:lnTo>
                    <a:pt x="830" y="16060"/>
                  </a:lnTo>
                  <a:lnTo>
                    <a:pt x="830" y="16305"/>
                  </a:lnTo>
                  <a:lnTo>
                    <a:pt x="737" y="16459"/>
                  </a:lnTo>
                  <a:lnTo>
                    <a:pt x="737" y="16582"/>
                  </a:lnTo>
                  <a:lnTo>
                    <a:pt x="707" y="16674"/>
                  </a:lnTo>
                  <a:lnTo>
                    <a:pt x="676" y="16858"/>
                  </a:lnTo>
                  <a:lnTo>
                    <a:pt x="584" y="16981"/>
                  </a:lnTo>
                  <a:lnTo>
                    <a:pt x="584" y="17073"/>
                  </a:lnTo>
                  <a:lnTo>
                    <a:pt x="645" y="17165"/>
                  </a:lnTo>
                  <a:lnTo>
                    <a:pt x="553" y="17288"/>
                  </a:lnTo>
                  <a:lnTo>
                    <a:pt x="553" y="17534"/>
                  </a:lnTo>
                  <a:lnTo>
                    <a:pt x="553" y="17656"/>
                  </a:lnTo>
                  <a:lnTo>
                    <a:pt x="430" y="17749"/>
                  </a:lnTo>
                  <a:lnTo>
                    <a:pt x="430" y="17902"/>
                  </a:lnTo>
                  <a:lnTo>
                    <a:pt x="369" y="17994"/>
                  </a:lnTo>
                  <a:lnTo>
                    <a:pt x="369" y="18117"/>
                  </a:lnTo>
                  <a:lnTo>
                    <a:pt x="430" y="18271"/>
                  </a:lnTo>
                  <a:lnTo>
                    <a:pt x="430" y="18424"/>
                  </a:lnTo>
                  <a:lnTo>
                    <a:pt x="338" y="18547"/>
                  </a:lnTo>
                  <a:lnTo>
                    <a:pt x="246" y="18547"/>
                  </a:lnTo>
                  <a:lnTo>
                    <a:pt x="154" y="18485"/>
                  </a:lnTo>
                  <a:lnTo>
                    <a:pt x="31" y="18516"/>
                  </a:lnTo>
                  <a:lnTo>
                    <a:pt x="0" y="18608"/>
                  </a:lnTo>
                  <a:lnTo>
                    <a:pt x="31" y="18793"/>
                  </a:lnTo>
                  <a:lnTo>
                    <a:pt x="31" y="19038"/>
                  </a:lnTo>
                  <a:lnTo>
                    <a:pt x="154" y="19222"/>
                  </a:lnTo>
                  <a:lnTo>
                    <a:pt x="338" y="19345"/>
                  </a:lnTo>
                  <a:lnTo>
                    <a:pt x="369" y="19529"/>
                  </a:lnTo>
                  <a:lnTo>
                    <a:pt x="338" y="19744"/>
                  </a:lnTo>
                  <a:lnTo>
                    <a:pt x="584" y="20174"/>
                  </a:lnTo>
                  <a:lnTo>
                    <a:pt x="615" y="20297"/>
                  </a:lnTo>
                  <a:lnTo>
                    <a:pt x="737" y="20389"/>
                  </a:lnTo>
                  <a:lnTo>
                    <a:pt x="737" y="20666"/>
                  </a:lnTo>
                  <a:lnTo>
                    <a:pt x="645" y="21034"/>
                  </a:lnTo>
                  <a:lnTo>
                    <a:pt x="584" y="21095"/>
                  </a:lnTo>
                  <a:lnTo>
                    <a:pt x="615" y="21218"/>
                  </a:lnTo>
                  <a:lnTo>
                    <a:pt x="584" y="21310"/>
                  </a:lnTo>
                  <a:lnTo>
                    <a:pt x="522" y="21280"/>
                  </a:lnTo>
                  <a:lnTo>
                    <a:pt x="430" y="21280"/>
                  </a:lnTo>
                  <a:lnTo>
                    <a:pt x="369" y="21433"/>
                  </a:lnTo>
                  <a:lnTo>
                    <a:pt x="430" y="21587"/>
                  </a:lnTo>
                  <a:lnTo>
                    <a:pt x="522" y="21679"/>
                  </a:lnTo>
                  <a:lnTo>
                    <a:pt x="430" y="22017"/>
                  </a:lnTo>
                  <a:lnTo>
                    <a:pt x="461" y="22170"/>
                  </a:lnTo>
                  <a:lnTo>
                    <a:pt x="400" y="22262"/>
                  </a:lnTo>
                  <a:lnTo>
                    <a:pt x="492" y="22324"/>
                  </a:lnTo>
                  <a:lnTo>
                    <a:pt x="461" y="22447"/>
                  </a:lnTo>
                  <a:lnTo>
                    <a:pt x="400" y="22508"/>
                  </a:lnTo>
                  <a:lnTo>
                    <a:pt x="461" y="22600"/>
                  </a:lnTo>
                  <a:lnTo>
                    <a:pt x="737" y="22969"/>
                  </a:lnTo>
                  <a:lnTo>
                    <a:pt x="799" y="23061"/>
                  </a:lnTo>
                  <a:lnTo>
                    <a:pt x="860" y="23183"/>
                  </a:lnTo>
                  <a:lnTo>
                    <a:pt x="1106" y="23276"/>
                  </a:lnTo>
                  <a:lnTo>
                    <a:pt x="1321" y="23214"/>
                  </a:lnTo>
                  <a:lnTo>
                    <a:pt x="1321" y="22969"/>
                  </a:lnTo>
                  <a:lnTo>
                    <a:pt x="1352" y="22938"/>
                  </a:lnTo>
                  <a:lnTo>
                    <a:pt x="1505" y="22938"/>
                  </a:lnTo>
                  <a:lnTo>
                    <a:pt x="1628" y="23091"/>
                  </a:lnTo>
                  <a:lnTo>
                    <a:pt x="1689" y="23030"/>
                  </a:lnTo>
                  <a:lnTo>
                    <a:pt x="1812" y="23030"/>
                  </a:lnTo>
                  <a:lnTo>
                    <a:pt x="1720" y="23153"/>
                  </a:lnTo>
                  <a:lnTo>
                    <a:pt x="1536" y="23337"/>
                  </a:lnTo>
                  <a:lnTo>
                    <a:pt x="1536" y="23429"/>
                  </a:lnTo>
                  <a:lnTo>
                    <a:pt x="1689" y="23491"/>
                  </a:lnTo>
                  <a:lnTo>
                    <a:pt x="1781" y="23429"/>
                  </a:lnTo>
                  <a:lnTo>
                    <a:pt x="1781" y="23552"/>
                  </a:lnTo>
                  <a:lnTo>
                    <a:pt x="1781" y="23828"/>
                  </a:lnTo>
                  <a:lnTo>
                    <a:pt x="1874" y="23951"/>
                  </a:lnTo>
                  <a:lnTo>
                    <a:pt x="1812" y="23982"/>
                  </a:lnTo>
                  <a:lnTo>
                    <a:pt x="1751" y="23890"/>
                  </a:lnTo>
                  <a:lnTo>
                    <a:pt x="1689" y="23767"/>
                  </a:lnTo>
                  <a:lnTo>
                    <a:pt x="1597" y="23705"/>
                  </a:lnTo>
                  <a:lnTo>
                    <a:pt x="1536" y="23798"/>
                  </a:lnTo>
                  <a:lnTo>
                    <a:pt x="1536" y="23890"/>
                  </a:lnTo>
                  <a:lnTo>
                    <a:pt x="1689" y="23982"/>
                  </a:lnTo>
                  <a:lnTo>
                    <a:pt x="1720" y="24074"/>
                  </a:lnTo>
                  <a:lnTo>
                    <a:pt x="1628" y="24105"/>
                  </a:lnTo>
                  <a:lnTo>
                    <a:pt x="1566" y="24166"/>
                  </a:lnTo>
                  <a:lnTo>
                    <a:pt x="1566" y="24381"/>
                  </a:lnTo>
                  <a:lnTo>
                    <a:pt x="1689" y="24504"/>
                  </a:lnTo>
                  <a:lnTo>
                    <a:pt x="1566" y="24657"/>
                  </a:lnTo>
                  <a:lnTo>
                    <a:pt x="1566" y="24780"/>
                  </a:lnTo>
                  <a:lnTo>
                    <a:pt x="1628" y="24811"/>
                  </a:lnTo>
                  <a:lnTo>
                    <a:pt x="1474" y="24964"/>
                  </a:lnTo>
                  <a:lnTo>
                    <a:pt x="1505" y="25057"/>
                  </a:lnTo>
                  <a:lnTo>
                    <a:pt x="1689" y="25179"/>
                  </a:lnTo>
                  <a:lnTo>
                    <a:pt x="1628" y="25302"/>
                  </a:lnTo>
                  <a:lnTo>
                    <a:pt x="1597" y="25517"/>
                  </a:lnTo>
                  <a:lnTo>
                    <a:pt x="1505" y="25640"/>
                  </a:lnTo>
                  <a:lnTo>
                    <a:pt x="1505" y="25732"/>
                  </a:lnTo>
                  <a:lnTo>
                    <a:pt x="1597" y="25824"/>
                  </a:lnTo>
                  <a:lnTo>
                    <a:pt x="1751" y="25824"/>
                  </a:lnTo>
                  <a:lnTo>
                    <a:pt x="1843" y="25916"/>
                  </a:lnTo>
                  <a:lnTo>
                    <a:pt x="1874" y="26039"/>
                  </a:lnTo>
                  <a:lnTo>
                    <a:pt x="2027" y="26070"/>
                  </a:lnTo>
                  <a:lnTo>
                    <a:pt x="2088" y="26162"/>
                  </a:lnTo>
                  <a:lnTo>
                    <a:pt x="2058" y="26438"/>
                  </a:lnTo>
                  <a:lnTo>
                    <a:pt x="1935" y="26592"/>
                  </a:lnTo>
                  <a:lnTo>
                    <a:pt x="1720" y="26745"/>
                  </a:lnTo>
                  <a:lnTo>
                    <a:pt x="1628" y="26745"/>
                  </a:lnTo>
                  <a:lnTo>
                    <a:pt x="1628" y="26899"/>
                  </a:lnTo>
                  <a:lnTo>
                    <a:pt x="1689" y="27083"/>
                  </a:lnTo>
                  <a:lnTo>
                    <a:pt x="1628" y="27145"/>
                  </a:lnTo>
                  <a:lnTo>
                    <a:pt x="1628" y="27267"/>
                  </a:lnTo>
                  <a:lnTo>
                    <a:pt x="1689" y="27298"/>
                  </a:lnTo>
                  <a:lnTo>
                    <a:pt x="1566" y="27452"/>
                  </a:lnTo>
                  <a:lnTo>
                    <a:pt x="1566" y="27759"/>
                  </a:lnTo>
                  <a:lnTo>
                    <a:pt x="1566" y="27943"/>
                  </a:lnTo>
                  <a:lnTo>
                    <a:pt x="1659" y="27974"/>
                  </a:lnTo>
                  <a:lnTo>
                    <a:pt x="1597" y="28066"/>
                  </a:lnTo>
                  <a:lnTo>
                    <a:pt x="1597" y="28373"/>
                  </a:lnTo>
                  <a:lnTo>
                    <a:pt x="1474" y="28434"/>
                  </a:lnTo>
                  <a:lnTo>
                    <a:pt x="1474" y="28588"/>
                  </a:lnTo>
                  <a:lnTo>
                    <a:pt x="1413" y="28496"/>
                  </a:lnTo>
                  <a:lnTo>
                    <a:pt x="1474" y="28434"/>
                  </a:lnTo>
                  <a:lnTo>
                    <a:pt x="1505" y="28158"/>
                  </a:lnTo>
                  <a:lnTo>
                    <a:pt x="1474" y="28035"/>
                  </a:lnTo>
                  <a:lnTo>
                    <a:pt x="1505" y="27943"/>
                  </a:lnTo>
                  <a:lnTo>
                    <a:pt x="1444" y="27912"/>
                  </a:lnTo>
                  <a:lnTo>
                    <a:pt x="1229" y="28004"/>
                  </a:lnTo>
                  <a:lnTo>
                    <a:pt x="1075" y="28096"/>
                  </a:lnTo>
                  <a:lnTo>
                    <a:pt x="983" y="28096"/>
                  </a:lnTo>
                  <a:lnTo>
                    <a:pt x="983" y="28035"/>
                  </a:lnTo>
                  <a:lnTo>
                    <a:pt x="1137" y="27974"/>
                  </a:lnTo>
                  <a:lnTo>
                    <a:pt x="1229" y="27912"/>
                  </a:lnTo>
                  <a:lnTo>
                    <a:pt x="1229" y="27667"/>
                  </a:lnTo>
                  <a:lnTo>
                    <a:pt x="1167" y="27636"/>
                  </a:lnTo>
                  <a:lnTo>
                    <a:pt x="1014" y="27697"/>
                  </a:lnTo>
                  <a:lnTo>
                    <a:pt x="707" y="27697"/>
                  </a:lnTo>
                  <a:lnTo>
                    <a:pt x="615" y="27667"/>
                  </a:lnTo>
                  <a:lnTo>
                    <a:pt x="492" y="27697"/>
                  </a:lnTo>
                  <a:lnTo>
                    <a:pt x="492" y="27789"/>
                  </a:lnTo>
                  <a:lnTo>
                    <a:pt x="584" y="27974"/>
                  </a:lnTo>
                  <a:lnTo>
                    <a:pt x="645" y="27974"/>
                  </a:lnTo>
                  <a:lnTo>
                    <a:pt x="676" y="28096"/>
                  </a:lnTo>
                  <a:lnTo>
                    <a:pt x="584" y="28096"/>
                  </a:lnTo>
                  <a:lnTo>
                    <a:pt x="522" y="28250"/>
                  </a:lnTo>
                  <a:lnTo>
                    <a:pt x="400" y="28342"/>
                  </a:lnTo>
                  <a:lnTo>
                    <a:pt x="338" y="28496"/>
                  </a:lnTo>
                  <a:lnTo>
                    <a:pt x="123" y="28588"/>
                  </a:lnTo>
                  <a:lnTo>
                    <a:pt x="123" y="28741"/>
                  </a:lnTo>
                  <a:lnTo>
                    <a:pt x="369" y="28987"/>
                  </a:lnTo>
                  <a:lnTo>
                    <a:pt x="492" y="28987"/>
                  </a:lnTo>
                  <a:lnTo>
                    <a:pt x="553" y="28895"/>
                  </a:lnTo>
                  <a:lnTo>
                    <a:pt x="553" y="28803"/>
                  </a:lnTo>
                  <a:lnTo>
                    <a:pt x="430" y="28772"/>
                  </a:lnTo>
                  <a:lnTo>
                    <a:pt x="400" y="28680"/>
                  </a:lnTo>
                  <a:lnTo>
                    <a:pt x="461" y="28526"/>
                  </a:lnTo>
                  <a:lnTo>
                    <a:pt x="676" y="28526"/>
                  </a:lnTo>
                  <a:lnTo>
                    <a:pt x="737" y="28465"/>
                  </a:lnTo>
                  <a:lnTo>
                    <a:pt x="768" y="28680"/>
                  </a:lnTo>
                  <a:lnTo>
                    <a:pt x="922" y="28772"/>
                  </a:lnTo>
                  <a:lnTo>
                    <a:pt x="1106" y="28772"/>
                  </a:lnTo>
                  <a:lnTo>
                    <a:pt x="1167" y="28680"/>
                  </a:lnTo>
                  <a:lnTo>
                    <a:pt x="1290" y="28711"/>
                  </a:lnTo>
                  <a:lnTo>
                    <a:pt x="1352" y="28833"/>
                  </a:lnTo>
                  <a:lnTo>
                    <a:pt x="1566" y="28925"/>
                  </a:lnTo>
                  <a:lnTo>
                    <a:pt x="1628" y="29018"/>
                  </a:lnTo>
                  <a:lnTo>
                    <a:pt x="1536" y="29048"/>
                  </a:lnTo>
                  <a:lnTo>
                    <a:pt x="1505" y="29110"/>
                  </a:lnTo>
                  <a:lnTo>
                    <a:pt x="1566" y="29202"/>
                  </a:lnTo>
                  <a:lnTo>
                    <a:pt x="1474" y="29294"/>
                  </a:lnTo>
                  <a:lnTo>
                    <a:pt x="1413" y="29417"/>
                  </a:lnTo>
                  <a:lnTo>
                    <a:pt x="1474" y="29509"/>
                  </a:lnTo>
                  <a:lnTo>
                    <a:pt x="1628" y="29601"/>
                  </a:lnTo>
                  <a:lnTo>
                    <a:pt x="1597" y="29632"/>
                  </a:lnTo>
                  <a:lnTo>
                    <a:pt x="1444" y="29570"/>
                  </a:lnTo>
                  <a:lnTo>
                    <a:pt x="1413" y="29509"/>
                  </a:lnTo>
                  <a:lnTo>
                    <a:pt x="1321" y="29509"/>
                  </a:lnTo>
                  <a:lnTo>
                    <a:pt x="1321" y="29632"/>
                  </a:lnTo>
                  <a:lnTo>
                    <a:pt x="1444" y="29755"/>
                  </a:lnTo>
                  <a:lnTo>
                    <a:pt x="1505" y="29847"/>
                  </a:lnTo>
                  <a:lnTo>
                    <a:pt x="1720" y="29908"/>
                  </a:lnTo>
                  <a:lnTo>
                    <a:pt x="1935" y="29785"/>
                  </a:lnTo>
                  <a:lnTo>
                    <a:pt x="2027" y="29877"/>
                  </a:lnTo>
                  <a:lnTo>
                    <a:pt x="2119" y="29877"/>
                  </a:lnTo>
                  <a:lnTo>
                    <a:pt x="2242" y="29816"/>
                  </a:lnTo>
                  <a:lnTo>
                    <a:pt x="2181" y="29908"/>
                  </a:lnTo>
                  <a:lnTo>
                    <a:pt x="2211" y="29969"/>
                  </a:lnTo>
                  <a:lnTo>
                    <a:pt x="2150" y="30000"/>
                  </a:lnTo>
                  <a:lnTo>
                    <a:pt x="1996" y="30000"/>
                  </a:lnTo>
                  <a:lnTo>
                    <a:pt x="1935" y="30062"/>
                  </a:lnTo>
                  <a:lnTo>
                    <a:pt x="1843" y="29969"/>
                  </a:lnTo>
                  <a:lnTo>
                    <a:pt x="1566" y="30062"/>
                  </a:lnTo>
                  <a:lnTo>
                    <a:pt x="1505" y="30154"/>
                  </a:lnTo>
                  <a:lnTo>
                    <a:pt x="1536" y="30246"/>
                  </a:lnTo>
                  <a:lnTo>
                    <a:pt x="1689" y="30338"/>
                  </a:lnTo>
                  <a:lnTo>
                    <a:pt x="1720" y="30491"/>
                  </a:lnTo>
                  <a:lnTo>
                    <a:pt x="1874" y="30522"/>
                  </a:lnTo>
                  <a:lnTo>
                    <a:pt x="1966" y="30461"/>
                  </a:lnTo>
                  <a:lnTo>
                    <a:pt x="1966" y="30553"/>
                  </a:lnTo>
                  <a:lnTo>
                    <a:pt x="1843" y="30676"/>
                  </a:lnTo>
                  <a:lnTo>
                    <a:pt x="1843" y="30737"/>
                  </a:lnTo>
                  <a:lnTo>
                    <a:pt x="1874" y="30829"/>
                  </a:lnTo>
                  <a:lnTo>
                    <a:pt x="1843" y="30921"/>
                  </a:lnTo>
                  <a:lnTo>
                    <a:pt x="1751" y="30921"/>
                  </a:lnTo>
                  <a:lnTo>
                    <a:pt x="1751" y="31013"/>
                  </a:lnTo>
                  <a:lnTo>
                    <a:pt x="1843" y="31413"/>
                  </a:lnTo>
                  <a:lnTo>
                    <a:pt x="1935" y="31535"/>
                  </a:lnTo>
                  <a:lnTo>
                    <a:pt x="1935" y="31720"/>
                  </a:lnTo>
                  <a:lnTo>
                    <a:pt x="2027" y="31873"/>
                  </a:lnTo>
                  <a:lnTo>
                    <a:pt x="2150" y="31935"/>
                  </a:lnTo>
                  <a:lnTo>
                    <a:pt x="2150" y="31658"/>
                  </a:lnTo>
                  <a:lnTo>
                    <a:pt x="2242" y="31351"/>
                  </a:lnTo>
                  <a:lnTo>
                    <a:pt x="2334" y="31259"/>
                  </a:lnTo>
                  <a:lnTo>
                    <a:pt x="2396" y="31321"/>
                  </a:lnTo>
                  <a:lnTo>
                    <a:pt x="2303" y="31321"/>
                  </a:lnTo>
                  <a:lnTo>
                    <a:pt x="2211" y="31658"/>
                  </a:lnTo>
                  <a:lnTo>
                    <a:pt x="2211" y="31750"/>
                  </a:lnTo>
                  <a:lnTo>
                    <a:pt x="2334" y="31843"/>
                  </a:lnTo>
                  <a:lnTo>
                    <a:pt x="2457" y="31843"/>
                  </a:lnTo>
                  <a:lnTo>
                    <a:pt x="2396" y="31873"/>
                  </a:lnTo>
                  <a:lnTo>
                    <a:pt x="2211" y="31935"/>
                  </a:lnTo>
                  <a:lnTo>
                    <a:pt x="2058" y="32057"/>
                  </a:lnTo>
                  <a:lnTo>
                    <a:pt x="2088" y="32150"/>
                  </a:lnTo>
                  <a:lnTo>
                    <a:pt x="2058" y="32303"/>
                  </a:lnTo>
                  <a:lnTo>
                    <a:pt x="2058" y="32426"/>
                  </a:lnTo>
                  <a:lnTo>
                    <a:pt x="1966" y="32487"/>
                  </a:lnTo>
                  <a:lnTo>
                    <a:pt x="1904" y="32641"/>
                  </a:lnTo>
                  <a:lnTo>
                    <a:pt x="1904" y="32733"/>
                  </a:lnTo>
                  <a:lnTo>
                    <a:pt x="2150" y="32917"/>
                  </a:lnTo>
                  <a:lnTo>
                    <a:pt x="2457" y="32979"/>
                  </a:lnTo>
                  <a:lnTo>
                    <a:pt x="2580" y="33071"/>
                  </a:lnTo>
                  <a:lnTo>
                    <a:pt x="2549" y="33163"/>
                  </a:lnTo>
                  <a:lnTo>
                    <a:pt x="2488" y="33163"/>
                  </a:lnTo>
                  <a:lnTo>
                    <a:pt x="2518" y="33316"/>
                  </a:lnTo>
                  <a:lnTo>
                    <a:pt x="2580" y="33378"/>
                  </a:lnTo>
                  <a:lnTo>
                    <a:pt x="2733" y="33255"/>
                  </a:lnTo>
                  <a:lnTo>
                    <a:pt x="2733" y="33378"/>
                  </a:lnTo>
                  <a:lnTo>
                    <a:pt x="2672" y="33470"/>
                  </a:lnTo>
                  <a:lnTo>
                    <a:pt x="2549" y="33501"/>
                  </a:lnTo>
                  <a:lnTo>
                    <a:pt x="2457" y="33654"/>
                  </a:lnTo>
                  <a:lnTo>
                    <a:pt x="2549" y="33685"/>
                  </a:lnTo>
                  <a:lnTo>
                    <a:pt x="2672" y="33685"/>
                  </a:lnTo>
                  <a:lnTo>
                    <a:pt x="2672" y="33808"/>
                  </a:lnTo>
                  <a:lnTo>
                    <a:pt x="2795" y="33961"/>
                  </a:lnTo>
                  <a:lnTo>
                    <a:pt x="2856" y="33961"/>
                  </a:lnTo>
                  <a:lnTo>
                    <a:pt x="2948" y="33869"/>
                  </a:lnTo>
                  <a:lnTo>
                    <a:pt x="2948" y="34023"/>
                  </a:lnTo>
                  <a:lnTo>
                    <a:pt x="3010" y="34176"/>
                  </a:lnTo>
                  <a:lnTo>
                    <a:pt x="2918" y="34176"/>
                  </a:lnTo>
                  <a:lnTo>
                    <a:pt x="2856" y="34115"/>
                  </a:lnTo>
                  <a:lnTo>
                    <a:pt x="2795" y="34115"/>
                  </a:lnTo>
                  <a:lnTo>
                    <a:pt x="2733" y="34207"/>
                  </a:lnTo>
                  <a:lnTo>
                    <a:pt x="2887" y="34391"/>
                  </a:lnTo>
                  <a:lnTo>
                    <a:pt x="2948" y="34391"/>
                  </a:lnTo>
                  <a:lnTo>
                    <a:pt x="3010" y="34545"/>
                  </a:lnTo>
                  <a:lnTo>
                    <a:pt x="3071" y="34667"/>
                  </a:lnTo>
                  <a:lnTo>
                    <a:pt x="3225" y="34790"/>
                  </a:lnTo>
                  <a:lnTo>
                    <a:pt x="3317" y="34760"/>
                  </a:lnTo>
                  <a:lnTo>
                    <a:pt x="3255" y="34545"/>
                  </a:lnTo>
                  <a:lnTo>
                    <a:pt x="3286" y="34453"/>
                  </a:lnTo>
                  <a:lnTo>
                    <a:pt x="3255" y="34330"/>
                  </a:lnTo>
                  <a:lnTo>
                    <a:pt x="3378" y="34422"/>
                  </a:lnTo>
                  <a:lnTo>
                    <a:pt x="3409" y="34545"/>
                  </a:lnTo>
                  <a:lnTo>
                    <a:pt x="3501" y="34698"/>
                  </a:lnTo>
                  <a:lnTo>
                    <a:pt x="3562" y="34514"/>
                  </a:lnTo>
                  <a:lnTo>
                    <a:pt x="3654" y="34422"/>
                  </a:lnTo>
                  <a:lnTo>
                    <a:pt x="3654" y="34299"/>
                  </a:lnTo>
                  <a:lnTo>
                    <a:pt x="3562" y="34268"/>
                  </a:lnTo>
                  <a:lnTo>
                    <a:pt x="3347" y="34238"/>
                  </a:lnTo>
                  <a:lnTo>
                    <a:pt x="3347" y="34176"/>
                  </a:lnTo>
                  <a:lnTo>
                    <a:pt x="3470" y="34176"/>
                  </a:lnTo>
                  <a:lnTo>
                    <a:pt x="3747" y="34268"/>
                  </a:lnTo>
                  <a:lnTo>
                    <a:pt x="3777" y="34330"/>
                  </a:lnTo>
                  <a:lnTo>
                    <a:pt x="3931" y="34330"/>
                  </a:lnTo>
                  <a:lnTo>
                    <a:pt x="3900" y="34176"/>
                  </a:lnTo>
                  <a:lnTo>
                    <a:pt x="3747" y="34084"/>
                  </a:lnTo>
                  <a:lnTo>
                    <a:pt x="3440" y="34084"/>
                  </a:lnTo>
                  <a:lnTo>
                    <a:pt x="3440" y="34023"/>
                  </a:lnTo>
                  <a:lnTo>
                    <a:pt x="3532" y="33961"/>
                  </a:lnTo>
                  <a:lnTo>
                    <a:pt x="3808" y="34053"/>
                  </a:lnTo>
                  <a:lnTo>
                    <a:pt x="4054" y="34207"/>
                  </a:lnTo>
                  <a:lnTo>
                    <a:pt x="4115" y="34422"/>
                  </a:lnTo>
                  <a:lnTo>
                    <a:pt x="3992" y="34545"/>
                  </a:lnTo>
                  <a:lnTo>
                    <a:pt x="3992" y="34667"/>
                  </a:lnTo>
                  <a:lnTo>
                    <a:pt x="4115" y="34882"/>
                  </a:lnTo>
                  <a:lnTo>
                    <a:pt x="4115" y="35005"/>
                  </a:lnTo>
                  <a:lnTo>
                    <a:pt x="3992" y="35097"/>
                  </a:lnTo>
                  <a:lnTo>
                    <a:pt x="4054" y="34882"/>
                  </a:lnTo>
                  <a:lnTo>
                    <a:pt x="3931" y="34637"/>
                  </a:lnTo>
                  <a:lnTo>
                    <a:pt x="3808" y="34545"/>
                  </a:lnTo>
                  <a:lnTo>
                    <a:pt x="3747" y="34637"/>
                  </a:lnTo>
                  <a:lnTo>
                    <a:pt x="3747" y="34760"/>
                  </a:lnTo>
                  <a:lnTo>
                    <a:pt x="3808" y="34852"/>
                  </a:lnTo>
                  <a:lnTo>
                    <a:pt x="3747" y="35005"/>
                  </a:lnTo>
                  <a:lnTo>
                    <a:pt x="3716" y="34913"/>
                  </a:lnTo>
                  <a:lnTo>
                    <a:pt x="3654" y="34790"/>
                  </a:lnTo>
                  <a:lnTo>
                    <a:pt x="3562" y="34790"/>
                  </a:lnTo>
                  <a:lnTo>
                    <a:pt x="3440" y="34882"/>
                  </a:lnTo>
                  <a:lnTo>
                    <a:pt x="3255" y="34882"/>
                  </a:lnTo>
                  <a:lnTo>
                    <a:pt x="3102" y="34944"/>
                  </a:lnTo>
                  <a:lnTo>
                    <a:pt x="3255" y="35036"/>
                  </a:lnTo>
                  <a:lnTo>
                    <a:pt x="3255" y="35251"/>
                  </a:lnTo>
                  <a:lnTo>
                    <a:pt x="3317" y="35374"/>
                  </a:lnTo>
                  <a:lnTo>
                    <a:pt x="3347" y="35466"/>
                  </a:lnTo>
                  <a:lnTo>
                    <a:pt x="3286" y="35558"/>
                  </a:lnTo>
                  <a:lnTo>
                    <a:pt x="3317" y="35619"/>
                  </a:lnTo>
                  <a:lnTo>
                    <a:pt x="3440" y="35619"/>
                  </a:lnTo>
                  <a:lnTo>
                    <a:pt x="3501" y="35497"/>
                  </a:lnTo>
                  <a:lnTo>
                    <a:pt x="3562" y="35527"/>
                  </a:lnTo>
                  <a:lnTo>
                    <a:pt x="3716" y="35558"/>
                  </a:lnTo>
                  <a:lnTo>
                    <a:pt x="3716" y="35619"/>
                  </a:lnTo>
                  <a:lnTo>
                    <a:pt x="3593" y="35650"/>
                  </a:lnTo>
                  <a:lnTo>
                    <a:pt x="3470" y="35773"/>
                  </a:lnTo>
                  <a:lnTo>
                    <a:pt x="3501" y="35865"/>
                  </a:lnTo>
                  <a:lnTo>
                    <a:pt x="3685" y="35865"/>
                  </a:lnTo>
                  <a:lnTo>
                    <a:pt x="3931" y="35988"/>
                  </a:lnTo>
                  <a:lnTo>
                    <a:pt x="3992" y="35957"/>
                  </a:lnTo>
                  <a:lnTo>
                    <a:pt x="4084" y="35834"/>
                  </a:lnTo>
                  <a:lnTo>
                    <a:pt x="4023" y="35681"/>
                  </a:lnTo>
                  <a:lnTo>
                    <a:pt x="4054" y="35558"/>
                  </a:lnTo>
                  <a:lnTo>
                    <a:pt x="3992" y="35435"/>
                  </a:lnTo>
                  <a:lnTo>
                    <a:pt x="3931" y="35466"/>
                  </a:lnTo>
                  <a:lnTo>
                    <a:pt x="3808" y="35435"/>
                  </a:lnTo>
                  <a:lnTo>
                    <a:pt x="3869" y="35404"/>
                  </a:lnTo>
                  <a:lnTo>
                    <a:pt x="3962" y="35343"/>
                  </a:lnTo>
                  <a:lnTo>
                    <a:pt x="3962" y="35220"/>
                  </a:lnTo>
                  <a:lnTo>
                    <a:pt x="4023" y="35189"/>
                  </a:lnTo>
                  <a:lnTo>
                    <a:pt x="4207" y="35251"/>
                  </a:lnTo>
                  <a:lnTo>
                    <a:pt x="4299" y="35220"/>
                  </a:lnTo>
                  <a:lnTo>
                    <a:pt x="4330" y="35282"/>
                  </a:lnTo>
                  <a:lnTo>
                    <a:pt x="4391" y="35343"/>
                  </a:lnTo>
                  <a:lnTo>
                    <a:pt x="4453" y="35251"/>
                  </a:lnTo>
                  <a:lnTo>
                    <a:pt x="4606" y="35220"/>
                  </a:lnTo>
                  <a:lnTo>
                    <a:pt x="4760" y="35251"/>
                  </a:lnTo>
                  <a:lnTo>
                    <a:pt x="4913" y="35251"/>
                  </a:lnTo>
                  <a:lnTo>
                    <a:pt x="5036" y="35251"/>
                  </a:lnTo>
                  <a:lnTo>
                    <a:pt x="5036" y="35312"/>
                  </a:lnTo>
                  <a:lnTo>
                    <a:pt x="4944" y="35343"/>
                  </a:lnTo>
                  <a:lnTo>
                    <a:pt x="4883" y="35435"/>
                  </a:lnTo>
                  <a:lnTo>
                    <a:pt x="4791" y="35435"/>
                  </a:lnTo>
                  <a:lnTo>
                    <a:pt x="4698" y="35343"/>
                  </a:lnTo>
                  <a:lnTo>
                    <a:pt x="4576" y="35374"/>
                  </a:lnTo>
                  <a:lnTo>
                    <a:pt x="4330" y="35589"/>
                  </a:lnTo>
                  <a:lnTo>
                    <a:pt x="4269" y="35589"/>
                  </a:lnTo>
                  <a:lnTo>
                    <a:pt x="4176" y="35589"/>
                  </a:lnTo>
                  <a:lnTo>
                    <a:pt x="4084" y="35711"/>
                  </a:lnTo>
                  <a:lnTo>
                    <a:pt x="4115" y="35804"/>
                  </a:lnTo>
                  <a:lnTo>
                    <a:pt x="4054" y="35926"/>
                  </a:lnTo>
                  <a:lnTo>
                    <a:pt x="4023" y="35988"/>
                  </a:lnTo>
                  <a:lnTo>
                    <a:pt x="4023" y="36049"/>
                  </a:lnTo>
                  <a:lnTo>
                    <a:pt x="4084" y="36080"/>
                  </a:lnTo>
                  <a:lnTo>
                    <a:pt x="4023" y="36172"/>
                  </a:lnTo>
                  <a:lnTo>
                    <a:pt x="4023" y="36233"/>
                  </a:lnTo>
                  <a:lnTo>
                    <a:pt x="4269" y="36295"/>
                  </a:lnTo>
                  <a:lnTo>
                    <a:pt x="4453" y="36448"/>
                  </a:lnTo>
                  <a:lnTo>
                    <a:pt x="4484" y="36448"/>
                  </a:lnTo>
                  <a:lnTo>
                    <a:pt x="4514" y="36387"/>
                  </a:lnTo>
                  <a:lnTo>
                    <a:pt x="4484" y="36264"/>
                  </a:lnTo>
                  <a:lnTo>
                    <a:pt x="4576" y="36141"/>
                  </a:lnTo>
                  <a:lnTo>
                    <a:pt x="4698" y="36111"/>
                  </a:lnTo>
                  <a:lnTo>
                    <a:pt x="4698" y="36049"/>
                  </a:lnTo>
                  <a:lnTo>
                    <a:pt x="4576" y="35896"/>
                  </a:lnTo>
                  <a:lnTo>
                    <a:pt x="4791" y="35865"/>
                  </a:lnTo>
                  <a:lnTo>
                    <a:pt x="4913" y="35742"/>
                  </a:lnTo>
                  <a:lnTo>
                    <a:pt x="5067" y="35527"/>
                  </a:lnTo>
                  <a:lnTo>
                    <a:pt x="5159" y="35466"/>
                  </a:lnTo>
                  <a:lnTo>
                    <a:pt x="5190" y="35527"/>
                  </a:lnTo>
                  <a:lnTo>
                    <a:pt x="5313" y="35589"/>
                  </a:lnTo>
                  <a:lnTo>
                    <a:pt x="5405" y="35589"/>
                  </a:lnTo>
                  <a:lnTo>
                    <a:pt x="5405" y="35619"/>
                  </a:lnTo>
                  <a:lnTo>
                    <a:pt x="5282" y="35681"/>
                  </a:lnTo>
                  <a:lnTo>
                    <a:pt x="5190" y="35804"/>
                  </a:lnTo>
                  <a:lnTo>
                    <a:pt x="5190" y="35896"/>
                  </a:lnTo>
                  <a:lnTo>
                    <a:pt x="5036" y="36049"/>
                  </a:lnTo>
                  <a:lnTo>
                    <a:pt x="5036" y="36203"/>
                  </a:lnTo>
                  <a:lnTo>
                    <a:pt x="5067" y="36326"/>
                  </a:lnTo>
                  <a:lnTo>
                    <a:pt x="5006" y="36418"/>
                  </a:lnTo>
                  <a:lnTo>
                    <a:pt x="4852" y="36479"/>
                  </a:lnTo>
                  <a:lnTo>
                    <a:pt x="4852" y="36418"/>
                  </a:lnTo>
                  <a:lnTo>
                    <a:pt x="4944" y="36356"/>
                  </a:lnTo>
                  <a:lnTo>
                    <a:pt x="4944" y="36141"/>
                  </a:lnTo>
                  <a:lnTo>
                    <a:pt x="4883" y="36111"/>
                  </a:lnTo>
                  <a:lnTo>
                    <a:pt x="4791" y="36172"/>
                  </a:lnTo>
                  <a:lnTo>
                    <a:pt x="4791" y="36295"/>
                  </a:lnTo>
                  <a:lnTo>
                    <a:pt x="4729" y="36264"/>
                  </a:lnTo>
                  <a:lnTo>
                    <a:pt x="4637" y="36264"/>
                  </a:lnTo>
                  <a:lnTo>
                    <a:pt x="4576" y="36356"/>
                  </a:lnTo>
                  <a:lnTo>
                    <a:pt x="4637" y="36479"/>
                  </a:lnTo>
                  <a:lnTo>
                    <a:pt x="4913" y="36725"/>
                  </a:lnTo>
                  <a:lnTo>
                    <a:pt x="5159" y="36786"/>
                  </a:lnTo>
                  <a:lnTo>
                    <a:pt x="5313" y="36848"/>
                  </a:lnTo>
                  <a:lnTo>
                    <a:pt x="5405" y="36848"/>
                  </a:lnTo>
                  <a:lnTo>
                    <a:pt x="5528" y="36909"/>
                  </a:lnTo>
                  <a:lnTo>
                    <a:pt x="5589" y="36848"/>
                  </a:lnTo>
                  <a:lnTo>
                    <a:pt x="5681" y="36663"/>
                  </a:lnTo>
                  <a:lnTo>
                    <a:pt x="5589" y="36387"/>
                  </a:lnTo>
                  <a:lnTo>
                    <a:pt x="5620" y="36264"/>
                  </a:lnTo>
                  <a:lnTo>
                    <a:pt x="5620" y="36172"/>
                  </a:lnTo>
                  <a:lnTo>
                    <a:pt x="5650" y="35957"/>
                  </a:lnTo>
                  <a:lnTo>
                    <a:pt x="5650" y="35711"/>
                  </a:lnTo>
                  <a:lnTo>
                    <a:pt x="5620" y="35527"/>
                  </a:lnTo>
                  <a:lnTo>
                    <a:pt x="5650" y="35435"/>
                  </a:lnTo>
                  <a:lnTo>
                    <a:pt x="5835" y="35312"/>
                  </a:lnTo>
                  <a:lnTo>
                    <a:pt x="6019" y="35097"/>
                  </a:lnTo>
                  <a:lnTo>
                    <a:pt x="6142" y="35036"/>
                  </a:lnTo>
                  <a:lnTo>
                    <a:pt x="6295" y="35036"/>
                  </a:lnTo>
                  <a:lnTo>
                    <a:pt x="6387" y="34975"/>
                  </a:lnTo>
                  <a:lnTo>
                    <a:pt x="6357" y="34760"/>
                  </a:lnTo>
                  <a:lnTo>
                    <a:pt x="6449" y="34667"/>
                  </a:lnTo>
                  <a:lnTo>
                    <a:pt x="6633" y="34637"/>
                  </a:lnTo>
                  <a:lnTo>
                    <a:pt x="6848" y="34760"/>
                  </a:lnTo>
                  <a:lnTo>
                    <a:pt x="6940" y="34698"/>
                  </a:lnTo>
                  <a:lnTo>
                    <a:pt x="6971" y="34698"/>
                  </a:lnTo>
                  <a:close/>
                  <a:moveTo>
                    <a:pt x="8660" y="39212"/>
                  </a:moveTo>
                  <a:lnTo>
                    <a:pt x="8721" y="39243"/>
                  </a:lnTo>
                  <a:lnTo>
                    <a:pt x="8844" y="39150"/>
                  </a:lnTo>
                  <a:lnTo>
                    <a:pt x="8752" y="39150"/>
                  </a:lnTo>
                  <a:cubicBezTo>
                    <a:pt x="8752" y="39150"/>
                    <a:pt x="8660" y="39212"/>
                    <a:pt x="8660" y="39212"/>
                  </a:cubicBezTo>
                  <a:close/>
                  <a:moveTo>
                    <a:pt x="1167" y="24197"/>
                  </a:moveTo>
                  <a:lnTo>
                    <a:pt x="1014" y="24105"/>
                  </a:lnTo>
                  <a:lnTo>
                    <a:pt x="922" y="24105"/>
                  </a:lnTo>
                  <a:lnTo>
                    <a:pt x="922" y="24197"/>
                  </a:lnTo>
                  <a:lnTo>
                    <a:pt x="1106" y="24381"/>
                  </a:lnTo>
                  <a:lnTo>
                    <a:pt x="1014" y="24442"/>
                  </a:lnTo>
                  <a:lnTo>
                    <a:pt x="1198" y="24627"/>
                  </a:lnTo>
                  <a:lnTo>
                    <a:pt x="1167" y="24688"/>
                  </a:lnTo>
                  <a:lnTo>
                    <a:pt x="1014" y="24627"/>
                  </a:lnTo>
                  <a:lnTo>
                    <a:pt x="952" y="24749"/>
                  </a:lnTo>
                  <a:lnTo>
                    <a:pt x="952" y="24903"/>
                  </a:lnTo>
                  <a:lnTo>
                    <a:pt x="952" y="24995"/>
                  </a:lnTo>
                  <a:lnTo>
                    <a:pt x="676" y="24995"/>
                  </a:lnTo>
                  <a:lnTo>
                    <a:pt x="461" y="24934"/>
                  </a:lnTo>
                  <a:lnTo>
                    <a:pt x="553" y="24749"/>
                  </a:lnTo>
                  <a:lnTo>
                    <a:pt x="522" y="24227"/>
                  </a:lnTo>
                  <a:lnTo>
                    <a:pt x="461" y="24043"/>
                  </a:lnTo>
                  <a:lnTo>
                    <a:pt x="400" y="23982"/>
                  </a:lnTo>
                  <a:lnTo>
                    <a:pt x="369" y="23890"/>
                  </a:lnTo>
                  <a:lnTo>
                    <a:pt x="400" y="23767"/>
                  </a:lnTo>
                  <a:lnTo>
                    <a:pt x="492" y="23705"/>
                  </a:lnTo>
                  <a:lnTo>
                    <a:pt x="492" y="23552"/>
                  </a:lnTo>
                  <a:lnTo>
                    <a:pt x="430" y="23491"/>
                  </a:lnTo>
                  <a:lnTo>
                    <a:pt x="430" y="23398"/>
                  </a:lnTo>
                  <a:lnTo>
                    <a:pt x="553" y="23276"/>
                  </a:lnTo>
                  <a:lnTo>
                    <a:pt x="799" y="23276"/>
                  </a:lnTo>
                  <a:lnTo>
                    <a:pt x="952" y="23337"/>
                  </a:lnTo>
                  <a:lnTo>
                    <a:pt x="1075" y="23552"/>
                  </a:lnTo>
                  <a:lnTo>
                    <a:pt x="1075" y="23767"/>
                  </a:lnTo>
                  <a:lnTo>
                    <a:pt x="1106" y="23828"/>
                  </a:lnTo>
                  <a:lnTo>
                    <a:pt x="1106" y="24013"/>
                  </a:lnTo>
                  <a:lnTo>
                    <a:pt x="922" y="23951"/>
                  </a:lnTo>
                  <a:lnTo>
                    <a:pt x="1137" y="24074"/>
                  </a:lnTo>
                  <a:lnTo>
                    <a:pt x="1198" y="24166"/>
                  </a:lnTo>
                  <a:lnTo>
                    <a:pt x="1198" y="24197"/>
                  </a:lnTo>
                  <a:close/>
                  <a:moveTo>
                    <a:pt x="1290" y="23798"/>
                  </a:moveTo>
                  <a:lnTo>
                    <a:pt x="1382" y="23736"/>
                  </a:lnTo>
                  <a:lnTo>
                    <a:pt x="1474" y="23828"/>
                  </a:lnTo>
                  <a:lnTo>
                    <a:pt x="1413" y="23890"/>
                  </a:lnTo>
                  <a:close/>
                  <a:moveTo>
                    <a:pt x="308" y="25333"/>
                  </a:moveTo>
                  <a:lnTo>
                    <a:pt x="369" y="25271"/>
                  </a:lnTo>
                  <a:lnTo>
                    <a:pt x="492" y="25271"/>
                  </a:lnTo>
                  <a:lnTo>
                    <a:pt x="615" y="25333"/>
                  </a:lnTo>
                  <a:lnTo>
                    <a:pt x="400" y="25456"/>
                  </a:lnTo>
                  <a:lnTo>
                    <a:pt x="308" y="25364"/>
                  </a:lnTo>
                  <a:close/>
                  <a:moveTo>
                    <a:pt x="1474" y="25517"/>
                  </a:moveTo>
                  <a:lnTo>
                    <a:pt x="1597" y="25425"/>
                  </a:lnTo>
                  <a:lnTo>
                    <a:pt x="1597" y="25517"/>
                  </a:lnTo>
                  <a:lnTo>
                    <a:pt x="1505" y="25609"/>
                  </a:lnTo>
                  <a:close/>
                  <a:moveTo>
                    <a:pt x="1229" y="25486"/>
                  </a:moveTo>
                  <a:lnTo>
                    <a:pt x="1352" y="25517"/>
                  </a:lnTo>
                  <a:lnTo>
                    <a:pt x="1352" y="25701"/>
                  </a:lnTo>
                  <a:lnTo>
                    <a:pt x="1229" y="25763"/>
                  </a:lnTo>
                  <a:lnTo>
                    <a:pt x="1229" y="25640"/>
                  </a:lnTo>
                  <a:lnTo>
                    <a:pt x="1137" y="25548"/>
                  </a:lnTo>
                  <a:lnTo>
                    <a:pt x="1198" y="25486"/>
                  </a:lnTo>
                  <a:close/>
                  <a:moveTo>
                    <a:pt x="830" y="25456"/>
                  </a:moveTo>
                  <a:lnTo>
                    <a:pt x="860" y="25394"/>
                  </a:lnTo>
                  <a:lnTo>
                    <a:pt x="1075" y="25425"/>
                  </a:lnTo>
                  <a:lnTo>
                    <a:pt x="922" y="25548"/>
                  </a:lnTo>
                  <a:close/>
                  <a:moveTo>
                    <a:pt x="891" y="25763"/>
                  </a:moveTo>
                  <a:lnTo>
                    <a:pt x="922" y="25701"/>
                  </a:lnTo>
                  <a:lnTo>
                    <a:pt x="1014" y="25763"/>
                  </a:lnTo>
                  <a:lnTo>
                    <a:pt x="983" y="25855"/>
                  </a:lnTo>
                  <a:close/>
                  <a:moveTo>
                    <a:pt x="676" y="25978"/>
                  </a:moveTo>
                  <a:lnTo>
                    <a:pt x="737" y="25855"/>
                  </a:lnTo>
                  <a:lnTo>
                    <a:pt x="860" y="25855"/>
                  </a:lnTo>
                  <a:lnTo>
                    <a:pt x="952" y="25947"/>
                  </a:lnTo>
                  <a:lnTo>
                    <a:pt x="952" y="26008"/>
                  </a:lnTo>
                  <a:lnTo>
                    <a:pt x="830" y="26070"/>
                  </a:lnTo>
                  <a:lnTo>
                    <a:pt x="737" y="26039"/>
                  </a:lnTo>
                  <a:lnTo>
                    <a:pt x="707" y="25947"/>
                  </a:lnTo>
                  <a:close/>
                  <a:moveTo>
                    <a:pt x="553" y="26254"/>
                  </a:moveTo>
                  <a:lnTo>
                    <a:pt x="645" y="26315"/>
                  </a:lnTo>
                  <a:lnTo>
                    <a:pt x="522" y="26408"/>
                  </a:lnTo>
                  <a:lnTo>
                    <a:pt x="461" y="26346"/>
                  </a:lnTo>
                  <a:close/>
                  <a:moveTo>
                    <a:pt x="1321" y="26193"/>
                  </a:moveTo>
                  <a:lnTo>
                    <a:pt x="1382" y="26377"/>
                  </a:lnTo>
                  <a:lnTo>
                    <a:pt x="1259" y="26377"/>
                  </a:lnTo>
                  <a:lnTo>
                    <a:pt x="1321" y="26193"/>
                  </a:lnTo>
                  <a:close/>
                  <a:moveTo>
                    <a:pt x="1044" y="26131"/>
                  </a:moveTo>
                  <a:lnTo>
                    <a:pt x="1198" y="26070"/>
                  </a:lnTo>
                  <a:lnTo>
                    <a:pt x="1198" y="26285"/>
                  </a:lnTo>
                  <a:close/>
                  <a:moveTo>
                    <a:pt x="707" y="27421"/>
                  </a:moveTo>
                  <a:lnTo>
                    <a:pt x="799" y="27421"/>
                  </a:lnTo>
                  <a:lnTo>
                    <a:pt x="799" y="27544"/>
                  </a:lnTo>
                  <a:lnTo>
                    <a:pt x="737" y="27544"/>
                  </a:lnTo>
                  <a:lnTo>
                    <a:pt x="737" y="27421"/>
                  </a:lnTo>
                  <a:close/>
                  <a:moveTo>
                    <a:pt x="707" y="26346"/>
                  </a:moveTo>
                  <a:lnTo>
                    <a:pt x="707" y="26223"/>
                  </a:lnTo>
                  <a:lnTo>
                    <a:pt x="676" y="26101"/>
                  </a:lnTo>
                  <a:lnTo>
                    <a:pt x="830" y="26101"/>
                  </a:lnTo>
                  <a:lnTo>
                    <a:pt x="922" y="26285"/>
                  </a:lnTo>
                  <a:lnTo>
                    <a:pt x="799" y="26285"/>
                  </a:lnTo>
                  <a:lnTo>
                    <a:pt x="707" y="26346"/>
                  </a:lnTo>
                  <a:close/>
                  <a:moveTo>
                    <a:pt x="369" y="26623"/>
                  </a:moveTo>
                  <a:lnTo>
                    <a:pt x="154" y="26530"/>
                  </a:lnTo>
                  <a:lnTo>
                    <a:pt x="154" y="26408"/>
                  </a:lnTo>
                  <a:lnTo>
                    <a:pt x="308" y="26408"/>
                  </a:lnTo>
                  <a:lnTo>
                    <a:pt x="400" y="26530"/>
                  </a:lnTo>
                  <a:lnTo>
                    <a:pt x="338" y="26623"/>
                  </a:lnTo>
                  <a:close/>
                  <a:moveTo>
                    <a:pt x="952" y="27175"/>
                  </a:moveTo>
                  <a:lnTo>
                    <a:pt x="1106" y="27175"/>
                  </a:lnTo>
                  <a:lnTo>
                    <a:pt x="1106" y="27329"/>
                  </a:lnTo>
                  <a:lnTo>
                    <a:pt x="952" y="27175"/>
                  </a:lnTo>
                  <a:close/>
                  <a:moveTo>
                    <a:pt x="1167" y="27359"/>
                  </a:moveTo>
                  <a:lnTo>
                    <a:pt x="1352" y="27359"/>
                  </a:lnTo>
                  <a:lnTo>
                    <a:pt x="1259" y="27452"/>
                  </a:lnTo>
                  <a:lnTo>
                    <a:pt x="1167" y="27359"/>
                  </a:lnTo>
                  <a:close/>
                  <a:moveTo>
                    <a:pt x="1474" y="25916"/>
                  </a:moveTo>
                  <a:lnTo>
                    <a:pt x="1536" y="25886"/>
                  </a:lnTo>
                  <a:lnTo>
                    <a:pt x="1689" y="25978"/>
                  </a:lnTo>
                  <a:lnTo>
                    <a:pt x="1505" y="25978"/>
                  </a:lnTo>
                  <a:lnTo>
                    <a:pt x="1474" y="25916"/>
                  </a:lnTo>
                  <a:close/>
                  <a:moveTo>
                    <a:pt x="1720" y="26039"/>
                  </a:moveTo>
                  <a:lnTo>
                    <a:pt x="1904" y="26070"/>
                  </a:lnTo>
                  <a:lnTo>
                    <a:pt x="1935" y="26193"/>
                  </a:lnTo>
                  <a:lnTo>
                    <a:pt x="2058" y="26346"/>
                  </a:lnTo>
                  <a:lnTo>
                    <a:pt x="1966" y="26469"/>
                  </a:lnTo>
                  <a:lnTo>
                    <a:pt x="1935" y="26592"/>
                  </a:lnTo>
                  <a:lnTo>
                    <a:pt x="1843" y="26623"/>
                  </a:lnTo>
                  <a:lnTo>
                    <a:pt x="1751" y="26561"/>
                  </a:lnTo>
                  <a:lnTo>
                    <a:pt x="1659" y="26561"/>
                  </a:lnTo>
                  <a:lnTo>
                    <a:pt x="1536" y="26684"/>
                  </a:lnTo>
                  <a:lnTo>
                    <a:pt x="1536" y="26500"/>
                  </a:lnTo>
                  <a:lnTo>
                    <a:pt x="1505" y="26377"/>
                  </a:lnTo>
                  <a:lnTo>
                    <a:pt x="1597" y="26131"/>
                  </a:lnTo>
                  <a:lnTo>
                    <a:pt x="1751" y="26070"/>
                  </a:lnTo>
                  <a:close/>
                  <a:moveTo>
                    <a:pt x="799" y="26530"/>
                  </a:moveTo>
                  <a:lnTo>
                    <a:pt x="860" y="26408"/>
                  </a:lnTo>
                  <a:lnTo>
                    <a:pt x="1198" y="26408"/>
                  </a:lnTo>
                  <a:lnTo>
                    <a:pt x="1137" y="26500"/>
                  </a:lnTo>
                  <a:lnTo>
                    <a:pt x="922" y="26530"/>
                  </a:lnTo>
                  <a:lnTo>
                    <a:pt x="891" y="26592"/>
                  </a:lnTo>
                  <a:cubicBezTo>
                    <a:pt x="860" y="26592"/>
                    <a:pt x="830" y="26561"/>
                    <a:pt x="799" y="26530"/>
                  </a:cubicBezTo>
                  <a:close/>
                  <a:moveTo>
                    <a:pt x="1014" y="26868"/>
                  </a:moveTo>
                  <a:lnTo>
                    <a:pt x="922" y="26776"/>
                  </a:lnTo>
                  <a:lnTo>
                    <a:pt x="1106" y="26715"/>
                  </a:lnTo>
                  <a:lnTo>
                    <a:pt x="1229" y="26715"/>
                  </a:lnTo>
                  <a:lnTo>
                    <a:pt x="1229" y="26868"/>
                  </a:lnTo>
                  <a:close/>
                  <a:moveTo>
                    <a:pt x="1075" y="26960"/>
                  </a:moveTo>
                  <a:lnTo>
                    <a:pt x="1198" y="26899"/>
                  </a:lnTo>
                  <a:lnTo>
                    <a:pt x="1382" y="26899"/>
                  </a:lnTo>
                  <a:lnTo>
                    <a:pt x="1413" y="27145"/>
                  </a:lnTo>
                  <a:lnTo>
                    <a:pt x="1321" y="27267"/>
                  </a:lnTo>
                  <a:lnTo>
                    <a:pt x="1198" y="27206"/>
                  </a:lnTo>
                  <a:lnTo>
                    <a:pt x="1167" y="27022"/>
                  </a:lnTo>
                  <a:close/>
                  <a:moveTo>
                    <a:pt x="830" y="27421"/>
                  </a:moveTo>
                  <a:lnTo>
                    <a:pt x="891" y="27329"/>
                  </a:lnTo>
                  <a:lnTo>
                    <a:pt x="952" y="27390"/>
                  </a:lnTo>
                  <a:lnTo>
                    <a:pt x="1075" y="27421"/>
                  </a:lnTo>
                  <a:lnTo>
                    <a:pt x="1167" y="27544"/>
                  </a:lnTo>
                  <a:lnTo>
                    <a:pt x="983" y="27574"/>
                  </a:lnTo>
                  <a:close/>
                  <a:moveTo>
                    <a:pt x="1259" y="30614"/>
                  </a:moveTo>
                  <a:lnTo>
                    <a:pt x="1382" y="30522"/>
                  </a:lnTo>
                  <a:lnTo>
                    <a:pt x="1290" y="30461"/>
                  </a:lnTo>
                  <a:lnTo>
                    <a:pt x="1259" y="30522"/>
                  </a:lnTo>
                  <a:lnTo>
                    <a:pt x="1075" y="30215"/>
                  </a:lnTo>
                  <a:lnTo>
                    <a:pt x="922" y="30092"/>
                  </a:lnTo>
                  <a:lnTo>
                    <a:pt x="983" y="30000"/>
                  </a:lnTo>
                  <a:lnTo>
                    <a:pt x="1106" y="29969"/>
                  </a:lnTo>
                  <a:lnTo>
                    <a:pt x="1259" y="29908"/>
                  </a:lnTo>
                  <a:lnTo>
                    <a:pt x="1259" y="30154"/>
                  </a:lnTo>
                  <a:lnTo>
                    <a:pt x="1413" y="30215"/>
                  </a:lnTo>
                  <a:lnTo>
                    <a:pt x="1413" y="30399"/>
                  </a:lnTo>
                  <a:lnTo>
                    <a:pt x="1536" y="30522"/>
                  </a:lnTo>
                  <a:lnTo>
                    <a:pt x="1628" y="30799"/>
                  </a:lnTo>
                  <a:lnTo>
                    <a:pt x="1474" y="30799"/>
                  </a:lnTo>
                  <a:lnTo>
                    <a:pt x="1290" y="30799"/>
                  </a:lnTo>
                  <a:lnTo>
                    <a:pt x="1259" y="30614"/>
                  </a:lnTo>
                  <a:close/>
                  <a:moveTo>
                    <a:pt x="645" y="30307"/>
                  </a:moveTo>
                  <a:lnTo>
                    <a:pt x="645" y="30184"/>
                  </a:lnTo>
                  <a:lnTo>
                    <a:pt x="707" y="30154"/>
                  </a:lnTo>
                  <a:lnTo>
                    <a:pt x="860" y="30184"/>
                  </a:lnTo>
                  <a:lnTo>
                    <a:pt x="1075" y="30522"/>
                  </a:lnTo>
                  <a:lnTo>
                    <a:pt x="1198" y="30737"/>
                  </a:lnTo>
                  <a:lnTo>
                    <a:pt x="1198" y="30921"/>
                  </a:lnTo>
                  <a:lnTo>
                    <a:pt x="1167" y="30983"/>
                  </a:lnTo>
                  <a:lnTo>
                    <a:pt x="1014" y="30921"/>
                  </a:lnTo>
                  <a:lnTo>
                    <a:pt x="952" y="30676"/>
                  </a:lnTo>
                  <a:lnTo>
                    <a:pt x="983" y="30614"/>
                  </a:lnTo>
                  <a:lnTo>
                    <a:pt x="860" y="30522"/>
                  </a:lnTo>
                  <a:lnTo>
                    <a:pt x="707" y="30491"/>
                  </a:lnTo>
                  <a:lnTo>
                    <a:pt x="676" y="30307"/>
                  </a:lnTo>
                  <a:close/>
                  <a:moveTo>
                    <a:pt x="676" y="30584"/>
                  </a:moveTo>
                  <a:lnTo>
                    <a:pt x="737" y="30584"/>
                  </a:lnTo>
                  <a:lnTo>
                    <a:pt x="860" y="30645"/>
                  </a:lnTo>
                  <a:lnTo>
                    <a:pt x="922" y="30799"/>
                  </a:lnTo>
                  <a:lnTo>
                    <a:pt x="891" y="30921"/>
                  </a:lnTo>
                  <a:lnTo>
                    <a:pt x="799" y="30921"/>
                  </a:lnTo>
                  <a:lnTo>
                    <a:pt x="799" y="30860"/>
                  </a:lnTo>
                  <a:lnTo>
                    <a:pt x="707" y="30799"/>
                  </a:lnTo>
                  <a:lnTo>
                    <a:pt x="707" y="30553"/>
                  </a:lnTo>
                  <a:close/>
                  <a:moveTo>
                    <a:pt x="983" y="31566"/>
                  </a:moveTo>
                  <a:lnTo>
                    <a:pt x="922" y="31505"/>
                  </a:lnTo>
                  <a:lnTo>
                    <a:pt x="922" y="31382"/>
                  </a:lnTo>
                  <a:lnTo>
                    <a:pt x="860" y="31106"/>
                  </a:lnTo>
                  <a:lnTo>
                    <a:pt x="922" y="31013"/>
                  </a:lnTo>
                  <a:lnTo>
                    <a:pt x="983" y="31075"/>
                  </a:lnTo>
                  <a:lnTo>
                    <a:pt x="1167" y="31167"/>
                  </a:lnTo>
                  <a:lnTo>
                    <a:pt x="1229" y="31290"/>
                  </a:lnTo>
                  <a:lnTo>
                    <a:pt x="1137" y="31321"/>
                  </a:lnTo>
                  <a:lnTo>
                    <a:pt x="983" y="31566"/>
                  </a:lnTo>
                  <a:close/>
                  <a:moveTo>
                    <a:pt x="1229" y="32180"/>
                  </a:moveTo>
                  <a:lnTo>
                    <a:pt x="1106" y="32242"/>
                  </a:lnTo>
                  <a:lnTo>
                    <a:pt x="1014" y="32150"/>
                  </a:lnTo>
                  <a:lnTo>
                    <a:pt x="1044" y="32057"/>
                  </a:lnTo>
                  <a:lnTo>
                    <a:pt x="983" y="31965"/>
                  </a:lnTo>
                  <a:lnTo>
                    <a:pt x="1167" y="31873"/>
                  </a:lnTo>
                  <a:lnTo>
                    <a:pt x="1259" y="32057"/>
                  </a:lnTo>
                  <a:close/>
                  <a:moveTo>
                    <a:pt x="1628" y="32088"/>
                  </a:moveTo>
                  <a:lnTo>
                    <a:pt x="1597" y="32272"/>
                  </a:lnTo>
                  <a:lnTo>
                    <a:pt x="1505" y="32334"/>
                  </a:lnTo>
                  <a:lnTo>
                    <a:pt x="1382" y="32180"/>
                  </a:lnTo>
                  <a:lnTo>
                    <a:pt x="1321" y="31996"/>
                  </a:lnTo>
                  <a:lnTo>
                    <a:pt x="1137" y="31658"/>
                  </a:lnTo>
                  <a:lnTo>
                    <a:pt x="1321" y="31628"/>
                  </a:lnTo>
                  <a:lnTo>
                    <a:pt x="1444" y="31535"/>
                  </a:lnTo>
                  <a:lnTo>
                    <a:pt x="1444" y="31413"/>
                  </a:lnTo>
                  <a:lnTo>
                    <a:pt x="1382" y="31505"/>
                  </a:lnTo>
                  <a:lnTo>
                    <a:pt x="1290" y="31505"/>
                  </a:lnTo>
                  <a:lnTo>
                    <a:pt x="1290" y="31413"/>
                  </a:lnTo>
                  <a:lnTo>
                    <a:pt x="1321" y="31290"/>
                  </a:lnTo>
                  <a:lnTo>
                    <a:pt x="1229" y="31198"/>
                  </a:lnTo>
                  <a:lnTo>
                    <a:pt x="1229" y="31013"/>
                  </a:lnTo>
                  <a:lnTo>
                    <a:pt x="1321" y="30921"/>
                  </a:lnTo>
                  <a:lnTo>
                    <a:pt x="1566" y="30921"/>
                  </a:lnTo>
                  <a:lnTo>
                    <a:pt x="1659" y="31013"/>
                  </a:lnTo>
                  <a:lnTo>
                    <a:pt x="1751" y="31351"/>
                  </a:lnTo>
                  <a:lnTo>
                    <a:pt x="1843" y="31535"/>
                  </a:lnTo>
                  <a:lnTo>
                    <a:pt x="1874" y="31843"/>
                  </a:lnTo>
                  <a:lnTo>
                    <a:pt x="1843" y="31904"/>
                  </a:lnTo>
                  <a:lnTo>
                    <a:pt x="1935" y="32119"/>
                  </a:lnTo>
                  <a:lnTo>
                    <a:pt x="1935" y="32395"/>
                  </a:lnTo>
                  <a:lnTo>
                    <a:pt x="1812" y="32457"/>
                  </a:lnTo>
                  <a:lnTo>
                    <a:pt x="1720" y="32426"/>
                  </a:lnTo>
                  <a:lnTo>
                    <a:pt x="1689" y="32242"/>
                  </a:lnTo>
                  <a:lnTo>
                    <a:pt x="1628" y="32088"/>
                  </a:lnTo>
                  <a:close/>
                  <a:moveTo>
                    <a:pt x="1505" y="32948"/>
                  </a:moveTo>
                  <a:lnTo>
                    <a:pt x="1444" y="32825"/>
                  </a:lnTo>
                  <a:lnTo>
                    <a:pt x="1352" y="32733"/>
                  </a:lnTo>
                  <a:lnTo>
                    <a:pt x="1413" y="32672"/>
                  </a:lnTo>
                  <a:lnTo>
                    <a:pt x="1413" y="32579"/>
                  </a:lnTo>
                  <a:lnTo>
                    <a:pt x="1474" y="32518"/>
                  </a:lnTo>
                  <a:lnTo>
                    <a:pt x="1536" y="32579"/>
                  </a:lnTo>
                  <a:lnTo>
                    <a:pt x="1720" y="32610"/>
                  </a:lnTo>
                  <a:lnTo>
                    <a:pt x="1659" y="32733"/>
                  </a:lnTo>
                  <a:lnTo>
                    <a:pt x="1659" y="32887"/>
                  </a:lnTo>
                  <a:lnTo>
                    <a:pt x="1566" y="32948"/>
                  </a:lnTo>
                  <a:close/>
                  <a:moveTo>
                    <a:pt x="1413" y="33194"/>
                  </a:moveTo>
                  <a:lnTo>
                    <a:pt x="1413" y="33040"/>
                  </a:lnTo>
                  <a:lnTo>
                    <a:pt x="1597" y="33040"/>
                  </a:lnTo>
                  <a:lnTo>
                    <a:pt x="1474" y="33132"/>
                  </a:lnTo>
                  <a:close/>
                  <a:moveTo>
                    <a:pt x="1720" y="33101"/>
                  </a:moveTo>
                  <a:lnTo>
                    <a:pt x="1781" y="33194"/>
                  </a:lnTo>
                  <a:lnTo>
                    <a:pt x="1781" y="33316"/>
                  </a:lnTo>
                  <a:lnTo>
                    <a:pt x="1720" y="33378"/>
                  </a:lnTo>
                  <a:lnTo>
                    <a:pt x="1689" y="33224"/>
                  </a:lnTo>
                  <a:close/>
                  <a:moveTo>
                    <a:pt x="1843" y="33009"/>
                  </a:moveTo>
                  <a:lnTo>
                    <a:pt x="1843" y="32948"/>
                  </a:lnTo>
                  <a:lnTo>
                    <a:pt x="1935" y="32948"/>
                  </a:lnTo>
                  <a:lnTo>
                    <a:pt x="2058" y="33040"/>
                  </a:lnTo>
                  <a:lnTo>
                    <a:pt x="2150" y="33040"/>
                  </a:lnTo>
                  <a:lnTo>
                    <a:pt x="2303" y="33255"/>
                  </a:lnTo>
                  <a:lnTo>
                    <a:pt x="2365" y="33439"/>
                  </a:lnTo>
                  <a:lnTo>
                    <a:pt x="2150" y="33255"/>
                  </a:lnTo>
                  <a:lnTo>
                    <a:pt x="1996" y="33194"/>
                  </a:lnTo>
                  <a:lnTo>
                    <a:pt x="1874" y="33009"/>
                  </a:lnTo>
                  <a:close/>
                  <a:moveTo>
                    <a:pt x="1843" y="33286"/>
                  </a:moveTo>
                  <a:lnTo>
                    <a:pt x="1935" y="33286"/>
                  </a:lnTo>
                  <a:lnTo>
                    <a:pt x="2119" y="33378"/>
                  </a:lnTo>
                  <a:lnTo>
                    <a:pt x="2273" y="33623"/>
                  </a:lnTo>
                  <a:lnTo>
                    <a:pt x="2211" y="33716"/>
                  </a:lnTo>
                  <a:lnTo>
                    <a:pt x="2058" y="33716"/>
                  </a:lnTo>
                  <a:lnTo>
                    <a:pt x="1904" y="33501"/>
                  </a:lnTo>
                  <a:lnTo>
                    <a:pt x="1843" y="33286"/>
                  </a:lnTo>
                  <a:close/>
                  <a:moveTo>
                    <a:pt x="1996" y="34115"/>
                  </a:moveTo>
                  <a:lnTo>
                    <a:pt x="1781" y="34145"/>
                  </a:lnTo>
                  <a:lnTo>
                    <a:pt x="1720" y="34084"/>
                  </a:lnTo>
                  <a:lnTo>
                    <a:pt x="1781" y="34023"/>
                  </a:lnTo>
                  <a:lnTo>
                    <a:pt x="1874" y="33869"/>
                  </a:lnTo>
                  <a:lnTo>
                    <a:pt x="1781" y="33716"/>
                  </a:lnTo>
                  <a:lnTo>
                    <a:pt x="1874" y="33685"/>
                  </a:lnTo>
                  <a:lnTo>
                    <a:pt x="1996" y="33808"/>
                  </a:lnTo>
                  <a:lnTo>
                    <a:pt x="2088" y="33808"/>
                  </a:lnTo>
                  <a:lnTo>
                    <a:pt x="2334" y="33961"/>
                  </a:lnTo>
                  <a:lnTo>
                    <a:pt x="2334" y="34053"/>
                  </a:lnTo>
                  <a:lnTo>
                    <a:pt x="2211" y="34053"/>
                  </a:lnTo>
                  <a:lnTo>
                    <a:pt x="2211" y="34084"/>
                  </a:lnTo>
                  <a:lnTo>
                    <a:pt x="2027" y="34084"/>
                  </a:lnTo>
                  <a:close/>
                  <a:moveTo>
                    <a:pt x="2211" y="34790"/>
                  </a:moveTo>
                  <a:lnTo>
                    <a:pt x="2119" y="34790"/>
                  </a:lnTo>
                  <a:lnTo>
                    <a:pt x="2027" y="34729"/>
                  </a:lnTo>
                  <a:lnTo>
                    <a:pt x="1996" y="34606"/>
                  </a:lnTo>
                  <a:lnTo>
                    <a:pt x="2027" y="34514"/>
                  </a:lnTo>
                  <a:lnTo>
                    <a:pt x="2088" y="34453"/>
                  </a:lnTo>
                  <a:lnTo>
                    <a:pt x="2058" y="34422"/>
                  </a:lnTo>
                  <a:lnTo>
                    <a:pt x="2027" y="34360"/>
                  </a:lnTo>
                  <a:lnTo>
                    <a:pt x="2150" y="34360"/>
                  </a:lnTo>
                  <a:lnTo>
                    <a:pt x="2211" y="34453"/>
                  </a:lnTo>
                  <a:lnTo>
                    <a:pt x="2211" y="34606"/>
                  </a:lnTo>
                  <a:lnTo>
                    <a:pt x="2150" y="34698"/>
                  </a:lnTo>
                  <a:lnTo>
                    <a:pt x="2211" y="34821"/>
                  </a:lnTo>
                  <a:close/>
                  <a:moveTo>
                    <a:pt x="2242" y="34514"/>
                  </a:moveTo>
                  <a:lnTo>
                    <a:pt x="2273" y="34453"/>
                  </a:lnTo>
                  <a:lnTo>
                    <a:pt x="2334" y="34422"/>
                  </a:lnTo>
                  <a:lnTo>
                    <a:pt x="2396" y="34483"/>
                  </a:lnTo>
                  <a:lnTo>
                    <a:pt x="2488" y="34575"/>
                  </a:lnTo>
                  <a:lnTo>
                    <a:pt x="2488" y="34729"/>
                  </a:lnTo>
                  <a:lnTo>
                    <a:pt x="2396" y="34790"/>
                  </a:lnTo>
                  <a:lnTo>
                    <a:pt x="2303" y="34790"/>
                  </a:lnTo>
                  <a:lnTo>
                    <a:pt x="2303" y="34698"/>
                  </a:lnTo>
                  <a:lnTo>
                    <a:pt x="2303" y="34667"/>
                  </a:lnTo>
                  <a:lnTo>
                    <a:pt x="2242" y="34545"/>
                  </a:lnTo>
                  <a:close/>
                  <a:moveTo>
                    <a:pt x="2518" y="34606"/>
                  </a:moveTo>
                  <a:lnTo>
                    <a:pt x="2703" y="34698"/>
                  </a:lnTo>
                  <a:lnTo>
                    <a:pt x="2733" y="34790"/>
                  </a:lnTo>
                  <a:lnTo>
                    <a:pt x="2672" y="34790"/>
                  </a:lnTo>
                  <a:lnTo>
                    <a:pt x="2549" y="34698"/>
                  </a:lnTo>
                  <a:lnTo>
                    <a:pt x="2518" y="34606"/>
                  </a:lnTo>
                  <a:close/>
                  <a:moveTo>
                    <a:pt x="2457" y="35159"/>
                  </a:moveTo>
                  <a:lnTo>
                    <a:pt x="2396" y="35189"/>
                  </a:lnTo>
                  <a:lnTo>
                    <a:pt x="2365" y="35128"/>
                  </a:lnTo>
                  <a:lnTo>
                    <a:pt x="2426" y="35067"/>
                  </a:lnTo>
                  <a:lnTo>
                    <a:pt x="2426" y="34913"/>
                  </a:lnTo>
                  <a:lnTo>
                    <a:pt x="2488" y="34882"/>
                  </a:lnTo>
                  <a:lnTo>
                    <a:pt x="2549" y="34975"/>
                  </a:lnTo>
                  <a:lnTo>
                    <a:pt x="2457" y="35159"/>
                  </a:lnTo>
                  <a:close/>
                  <a:moveTo>
                    <a:pt x="2918" y="34729"/>
                  </a:moveTo>
                  <a:lnTo>
                    <a:pt x="2733" y="34637"/>
                  </a:lnTo>
                  <a:lnTo>
                    <a:pt x="2641" y="34545"/>
                  </a:lnTo>
                  <a:lnTo>
                    <a:pt x="2641" y="34268"/>
                  </a:lnTo>
                  <a:lnTo>
                    <a:pt x="2703" y="34268"/>
                  </a:lnTo>
                  <a:lnTo>
                    <a:pt x="2795" y="34453"/>
                  </a:lnTo>
                  <a:lnTo>
                    <a:pt x="2948" y="34606"/>
                  </a:lnTo>
                  <a:lnTo>
                    <a:pt x="2979" y="34698"/>
                  </a:lnTo>
                  <a:close/>
                  <a:moveTo>
                    <a:pt x="2887" y="34975"/>
                  </a:moveTo>
                  <a:lnTo>
                    <a:pt x="2764" y="34852"/>
                  </a:lnTo>
                  <a:lnTo>
                    <a:pt x="2825" y="34821"/>
                  </a:lnTo>
                  <a:lnTo>
                    <a:pt x="2948" y="34852"/>
                  </a:lnTo>
                  <a:lnTo>
                    <a:pt x="2979" y="34975"/>
                  </a:lnTo>
                  <a:lnTo>
                    <a:pt x="2887" y="34975"/>
                  </a:lnTo>
                  <a:close/>
                  <a:moveTo>
                    <a:pt x="2979" y="35282"/>
                  </a:moveTo>
                  <a:lnTo>
                    <a:pt x="2795" y="35097"/>
                  </a:lnTo>
                  <a:lnTo>
                    <a:pt x="2733" y="35005"/>
                  </a:lnTo>
                  <a:lnTo>
                    <a:pt x="2795" y="34944"/>
                  </a:lnTo>
                  <a:lnTo>
                    <a:pt x="3040" y="35159"/>
                  </a:lnTo>
                  <a:lnTo>
                    <a:pt x="3040" y="35282"/>
                  </a:lnTo>
                  <a:lnTo>
                    <a:pt x="2979" y="35282"/>
                  </a:lnTo>
                  <a:close/>
                  <a:moveTo>
                    <a:pt x="3163" y="35681"/>
                  </a:moveTo>
                  <a:lnTo>
                    <a:pt x="3102" y="35650"/>
                  </a:lnTo>
                  <a:lnTo>
                    <a:pt x="3010" y="35558"/>
                  </a:lnTo>
                  <a:lnTo>
                    <a:pt x="2979" y="35466"/>
                  </a:lnTo>
                  <a:lnTo>
                    <a:pt x="2825" y="35466"/>
                  </a:lnTo>
                  <a:lnTo>
                    <a:pt x="2764" y="35435"/>
                  </a:lnTo>
                  <a:lnTo>
                    <a:pt x="2887" y="35374"/>
                  </a:lnTo>
                  <a:lnTo>
                    <a:pt x="3010" y="35404"/>
                  </a:lnTo>
                  <a:lnTo>
                    <a:pt x="3194" y="35374"/>
                  </a:lnTo>
                  <a:lnTo>
                    <a:pt x="3255" y="35527"/>
                  </a:lnTo>
                  <a:lnTo>
                    <a:pt x="3163" y="35681"/>
                  </a:lnTo>
                  <a:close/>
                  <a:moveTo>
                    <a:pt x="3654" y="36510"/>
                  </a:moveTo>
                  <a:lnTo>
                    <a:pt x="3440" y="36418"/>
                  </a:lnTo>
                  <a:lnTo>
                    <a:pt x="3378" y="36479"/>
                  </a:lnTo>
                  <a:lnTo>
                    <a:pt x="3255" y="36479"/>
                  </a:lnTo>
                  <a:lnTo>
                    <a:pt x="3163" y="36356"/>
                  </a:lnTo>
                  <a:lnTo>
                    <a:pt x="2948" y="36233"/>
                  </a:lnTo>
                  <a:lnTo>
                    <a:pt x="2764" y="36233"/>
                  </a:lnTo>
                  <a:lnTo>
                    <a:pt x="2672" y="36019"/>
                  </a:lnTo>
                  <a:lnTo>
                    <a:pt x="2641" y="35865"/>
                  </a:lnTo>
                  <a:lnTo>
                    <a:pt x="2672" y="35773"/>
                  </a:lnTo>
                  <a:lnTo>
                    <a:pt x="2764" y="35834"/>
                  </a:lnTo>
                  <a:lnTo>
                    <a:pt x="2948" y="36049"/>
                  </a:lnTo>
                  <a:lnTo>
                    <a:pt x="3040" y="36111"/>
                  </a:lnTo>
                  <a:lnTo>
                    <a:pt x="3194" y="36111"/>
                  </a:lnTo>
                  <a:lnTo>
                    <a:pt x="3317" y="36172"/>
                  </a:lnTo>
                  <a:lnTo>
                    <a:pt x="3470" y="36233"/>
                  </a:lnTo>
                  <a:lnTo>
                    <a:pt x="3654" y="36233"/>
                  </a:lnTo>
                  <a:lnTo>
                    <a:pt x="3716" y="36326"/>
                  </a:lnTo>
                  <a:lnTo>
                    <a:pt x="3900" y="36448"/>
                  </a:lnTo>
                  <a:lnTo>
                    <a:pt x="3962" y="36448"/>
                  </a:lnTo>
                  <a:lnTo>
                    <a:pt x="3992" y="36510"/>
                  </a:lnTo>
                  <a:lnTo>
                    <a:pt x="3962" y="36540"/>
                  </a:lnTo>
                  <a:lnTo>
                    <a:pt x="3808" y="36540"/>
                  </a:lnTo>
                  <a:lnTo>
                    <a:pt x="3654" y="36510"/>
                  </a:lnTo>
                  <a:close/>
                  <a:moveTo>
                    <a:pt x="3132" y="36571"/>
                  </a:moveTo>
                  <a:cubicBezTo>
                    <a:pt x="3163" y="36602"/>
                    <a:pt x="3194" y="36663"/>
                    <a:pt x="3225" y="36694"/>
                  </a:cubicBezTo>
                  <a:lnTo>
                    <a:pt x="3071" y="36633"/>
                  </a:lnTo>
                  <a:close/>
                  <a:moveTo>
                    <a:pt x="4269" y="37339"/>
                  </a:moveTo>
                  <a:lnTo>
                    <a:pt x="4361" y="37370"/>
                  </a:lnTo>
                  <a:lnTo>
                    <a:pt x="4422" y="37308"/>
                  </a:lnTo>
                  <a:lnTo>
                    <a:pt x="4330" y="37247"/>
                  </a:lnTo>
                  <a:lnTo>
                    <a:pt x="4238" y="37308"/>
                  </a:lnTo>
                  <a:close/>
                  <a:moveTo>
                    <a:pt x="4698" y="37400"/>
                  </a:moveTo>
                  <a:lnTo>
                    <a:pt x="4576" y="37462"/>
                  </a:lnTo>
                  <a:lnTo>
                    <a:pt x="4484" y="37339"/>
                  </a:lnTo>
                  <a:lnTo>
                    <a:pt x="4453" y="37247"/>
                  </a:lnTo>
                  <a:lnTo>
                    <a:pt x="4391" y="37185"/>
                  </a:lnTo>
                  <a:lnTo>
                    <a:pt x="4207" y="37216"/>
                  </a:lnTo>
                  <a:lnTo>
                    <a:pt x="4084" y="37185"/>
                  </a:lnTo>
                  <a:lnTo>
                    <a:pt x="3900" y="37001"/>
                  </a:lnTo>
                  <a:lnTo>
                    <a:pt x="3747" y="36970"/>
                  </a:lnTo>
                  <a:lnTo>
                    <a:pt x="3685" y="36817"/>
                  </a:lnTo>
                  <a:lnTo>
                    <a:pt x="3532" y="36725"/>
                  </a:lnTo>
                  <a:lnTo>
                    <a:pt x="3532" y="36633"/>
                  </a:lnTo>
                  <a:lnTo>
                    <a:pt x="3593" y="36571"/>
                  </a:lnTo>
                  <a:lnTo>
                    <a:pt x="3716" y="36571"/>
                  </a:lnTo>
                  <a:lnTo>
                    <a:pt x="3808" y="36663"/>
                  </a:lnTo>
                  <a:lnTo>
                    <a:pt x="3869" y="36694"/>
                  </a:lnTo>
                  <a:lnTo>
                    <a:pt x="4023" y="36633"/>
                  </a:lnTo>
                  <a:lnTo>
                    <a:pt x="4207" y="36633"/>
                  </a:lnTo>
                  <a:lnTo>
                    <a:pt x="4422" y="36817"/>
                  </a:lnTo>
                  <a:lnTo>
                    <a:pt x="4545" y="36848"/>
                  </a:lnTo>
                  <a:lnTo>
                    <a:pt x="4576" y="36940"/>
                  </a:lnTo>
                  <a:lnTo>
                    <a:pt x="4760" y="36878"/>
                  </a:lnTo>
                  <a:lnTo>
                    <a:pt x="4852" y="36940"/>
                  </a:lnTo>
                  <a:lnTo>
                    <a:pt x="4913" y="37062"/>
                  </a:lnTo>
                  <a:lnTo>
                    <a:pt x="4791" y="37062"/>
                  </a:lnTo>
                  <a:lnTo>
                    <a:pt x="4729" y="37093"/>
                  </a:lnTo>
                  <a:lnTo>
                    <a:pt x="4791" y="37155"/>
                  </a:lnTo>
                  <a:lnTo>
                    <a:pt x="4791" y="37216"/>
                  </a:lnTo>
                  <a:lnTo>
                    <a:pt x="4668" y="37339"/>
                  </a:lnTo>
                  <a:lnTo>
                    <a:pt x="4698" y="37431"/>
                  </a:lnTo>
                  <a:close/>
                  <a:moveTo>
                    <a:pt x="4883" y="37339"/>
                  </a:moveTo>
                  <a:lnTo>
                    <a:pt x="4791" y="37462"/>
                  </a:lnTo>
                  <a:lnTo>
                    <a:pt x="4791" y="37554"/>
                  </a:lnTo>
                  <a:lnTo>
                    <a:pt x="4913" y="37523"/>
                  </a:lnTo>
                  <a:lnTo>
                    <a:pt x="4975" y="37400"/>
                  </a:lnTo>
                  <a:lnTo>
                    <a:pt x="5006" y="37339"/>
                  </a:lnTo>
                  <a:lnTo>
                    <a:pt x="4944" y="37308"/>
                  </a:lnTo>
                  <a:lnTo>
                    <a:pt x="4883" y="37339"/>
                  </a:lnTo>
                  <a:close/>
                  <a:moveTo>
                    <a:pt x="5804" y="37216"/>
                  </a:moveTo>
                  <a:lnTo>
                    <a:pt x="5742" y="37339"/>
                  </a:lnTo>
                  <a:lnTo>
                    <a:pt x="5804" y="37431"/>
                  </a:lnTo>
                  <a:lnTo>
                    <a:pt x="5712" y="37492"/>
                  </a:lnTo>
                  <a:lnTo>
                    <a:pt x="5558" y="37462"/>
                  </a:lnTo>
                  <a:lnTo>
                    <a:pt x="5528" y="37370"/>
                  </a:lnTo>
                  <a:lnTo>
                    <a:pt x="5435" y="37462"/>
                  </a:lnTo>
                  <a:lnTo>
                    <a:pt x="5343" y="37370"/>
                  </a:lnTo>
                  <a:lnTo>
                    <a:pt x="5190" y="37339"/>
                  </a:lnTo>
                  <a:lnTo>
                    <a:pt x="5128" y="37400"/>
                  </a:lnTo>
                  <a:lnTo>
                    <a:pt x="5067" y="37277"/>
                  </a:lnTo>
                  <a:lnTo>
                    <a:pt x="4975" y="37216"/>
                  </a:lnTo>
                  <a:lnTo>
                    <a:pt x="4975" y="37155"/>
                  </a:lnTo>
                  <a:lnTo>
                    <a:pt x="5190" y="37124"/>
                  </a:lnTo>
                  <a:lnTo>
                    <a:pt x="5251" y="37062"/>
                  </a:lnTo>
                  <a:lnTo>
                    <a:pt x="5528" y="37155"/>
                  </a:lnTo>
                  <a:lnTo>
                    <a:pt x="5620" y="37247"/>
                  </a:lnTo>
                  <a:lnTo>
                    <a:pt x="5681" y="37185"/>
                  </a:lnTo>
                  <a:lnTo>
                    <a:pt x="5773" y="37185"/>
                  </a:lnTo>
                  <a:lnTo>
                    <a:pt x="5835" y="37216"/>
                  </a:lnTo>
                  <a:close/>
                  <a:moveTo>
                    <a:pt x="6264" y="37155"/>
                  </a:moveTo>
                  <a:lnTo>
                    <a:pt x="6111" y="37032"/>
                  </a:lnTo>
                  <a:lnTo>
                    <a:pt x="6203" y="36909"/>
                  </a:lnTo>
                  <a:lnTo>
                    <a:pt x="6142" y="36817"/>
                  </a:lnTo>
                  <a:lnTo>
                    <a:pt x="6142" y="36755"/>
                  </a:lnTo>
                  <a:lnTo>
                    <a:pt x="6019" y="36602"/>
                  </a:lnTo>
                  <a:lnTo>
                    <a:pt x="5988" y="36418"/>
                  </a:lnTo>
                  <a:lnTo>
                    <a:pt x="5896" y="36356"/>
                  </a:lnTo>
                  <a:lnTo>
                    <a:pt x="5865" y="36540"/>
                  </a:lnTo>
                  <a:lnTo>
                    <a:pt x="5835" y="36694"/>
                  </a:lnTo>
                  <a:lnTo>
                    <a:pt x="5896" y="36817"/>
                  </a:lnTo>
                  <a:lnTo>
                    <a:pt x="5835" y="36940"/>
                  </a:lnTo>
                  <a:lnTo>
                    <a:pt x="5835" y="37062"/>
                  </a:lnTo>
                  <a:lnTo>
                    <a:pt x="5988" y="37124"/>
                  </a:lnTo>
                  <a:lnTo>
                    <a:pt x="6142" y="37185"/>
                  </a:lnTo>
                  <a:lnTo>
                    <a:pt x="6203" y="37216"/>
                  </a:lnTo>
                  <a:lnTo>
                    <a:pt x="6264" y="37155"/>
                  </a:lnTo>
                  <a:close/>
                  <a:moveTo>
                    <a:pt x="5650" y="38383"/>
                  </a:moveTo>
                  <a:lnTo>
                    <a:pt x="5804" y="38321"/>
                  </a:lnTo>
                  <a:lnTo>
                    <a:pt x="5865" y="38383"/>
                  </a:lnTo>
                  <a:lnTo>
                    <a:pt x="5773" y="38506"/>
                  </a:lnTo>
                  <a:lnTo>
                    <a:pt x="5681" y="38383"/>
                  </a:lnTo>
                  <a:close/>
                  <a:moveTo>
                    <a:pt x="5712" y="38229"/>
                  </a:moveTo>
                  <a:lnTo>
                    <a:pt x="5650" y="38168"/>
                  </a:lnTo>
                  <a:lnTo>
                    <a:pt x="5712" y="38076"/>
                  </a:lnTo>
                  <a:lnTo>
                    <a:pt x="5835" y="38137"/>
                  </a:lnTo>
                  <a:lnTo>
                    <a:pt x="5835" y="38229"/>
                  </a:lnTo>
                  <a:close/>
                  <a:moveTo>
                    <a:pt x="8936" y="39089"/>
                  </a:moveTo>
                  <a:lnTo>
                    <a:pt x="8875" y="39028"/>
                  </a:lnTo>
                  <a:lnTo>
                    <a:pt x="8967" y="38905"/>
                  </a:lnTo>
                  <a:lnTo>
                    <a:pt x="8905" y="38813"/>
                  </a:lnTo>
                  <a:lnTo>
                    <a:pt x="9028" y="38843"/>
                  </a:lnTo>
                  <a:lnTo>
                    <a:pt x="9059" y="38966"/>
                  </a:lnTo>
                  <a:lnTo>
                    <a:pt x="9059" y="39120"/>
                  </a:lnTo>
                  <a:lnTo>
                    <a:pt x="8967" y="39120"/>
                  </a:lnTo>
                  <a:close/>
                  <a:moveTo>
                    <a:pt x="6909" y="38260"/>
                  </a:moveTo>
                  <a:lnTo>
                    <a:pt x="7032" y="38229"/>
                  </a:lnTo>
                  <a:lnTo>
                    <a:pt x="7155" y="38229"/>
                  </a:lnTo>
                  <a:lnTo>
                    <a:pt x="7247" y="38229"/>
                  </a:lnTo>
                  <a:lnTo>
                    <a:pt x="7431" y="38260"/>
                  </a:lnTo>
                  <a:lnTo>
                    <a:pt x="7800" y="38168"/>
                  </a:lnTo>
                  <a:lnTo>
                    <a:pt x="8015" y="38076"/>
                  </a:lnTo>
                  <a:lnTo>
                    <a:pt x="8291" y="38076"/>
                  </a:lnTo>
                  <a:lnTo>
                    <a:pt x="8475" y="38076"/>
                  </a:lnTo>
                  <a:lnTo>
                    <a:pt x="8721" y="38076"/>
                  </a:lnTo>
                  <a:lnTo>
                    <a:pt x="8875" y="38106"/>
                  </a:lnTo>
                  <a:lnTo>
                    <a:pt x="8905" y="38260"/>
                  </a:lnTo>
                  <a:lnTo>
                    <a:pt x="8997" y="38321"/>
                  </a:lnTo>
                  <a:lnTo>
                    <a:pt x="8905" y="38414"/>
                  </a:lnTo>
                  <a:lnTo>
                    <a:pt x="8782" y="38506"/>
                  </a:lnTo>
                  <a:lnTo>
                    <a:pt x="8690" y="38414"/>
                  </a:lnTo>
                  <a:lnTo>
                    <a:pt x="8598" y="38352"/>
                  </a:lnTo>
                  <a:lnTo>
                    <a:pt x="8445" y="38475"/>
                  </a:lnTo>
                  <a:lnTo>
                    <a:pt x="8260" y="38475"/>
                  </a:lnTo>
                  <a:lnTo>
                    <a:pt x="8199" y="38352"/>
                  </a:lnTo>
                  <a:lnTo>
                    <a:pt x="8138" y="38199"/>
                  </a:lnTo>
                  <a:lnTo>
                    <a:pt x="7984" y="38199"/>
                  </a:lnTo>
                  <a:lnTo>
                    <a:pt x="7861" y="38352"/>
                  </a:lnTo>
                  <a:lnTo>
                    <a:pt x="7769" y="38352"/>
                  </a:lnTo>
                  <a:lnTo>
                    <a:pt x="7585" y="38352"/>
                  </a:lnTo>
                  <a:lnTo>
                    <a:pt x="7738" y="38475"/>
                  </a:lnTo>
                  <a:lnTo>
                    <a:pt x="7769" y="38475"/>
                  </a:lnTo>
                  <a:lnTo>
                    <a:pt x="7984" y="38536"/>
                  </a:lnTo>
                  <a:lnTo>
                    <a:pt x="8045" y="38598"/>
                  </a:lnTo>
                  <a:lnTo>
                    <a:pt x="7984" y="38659"/>
                  </a:lnTo>
                  <a:lnTo>
                    <a:pt x="8138" y="38690"/>
                  </a:lnTo>
                  <a:lnTo>
                    <a:pt x="8291" y="38843"/>
                  </a:lnTo>
                  <a:lnTo>
                    <a:pt x="8291" y="38997"/>
                  </a:lnTo>
                  <a:lnTo>
                    <a:pt x="8230" y="38997"/>
                  </a:lnTo>
                  <a:lnTo>
                    <a:pt x="8045" y="38843"/>
                  </a:lnTo>
                  <a:lnTo>
                    <a:pt x="7923" y="38813"/>
                  </a:lnTo>
                  <a:lnTo>
                    <a:pt x="7800" y="38874"/>
                  </a:lnTo>
                  <a:lnTo>
                    <a:pt x="7677" y="38782"/>
                  </a:lnTo>
                  <a:lnTo>
                    <a:pt x="7646" y="38628"/>
                  </a:lnTo>
                  <a:lnTo>
                    <a:pt x="7462" y="38659"/>
                  </a:lnTo>
                  <a:lnTo>
                    <a:pt x="7462" y="38721"/>
                  </a:lnTo>
                  <a:lnTo>
                    <a:pt x="7585" y="38813"/>
                  </a:lnTo>
                  <a:lnTo>
                    <a:pt x="7554" y="38936"/>
                  </a:lnTo>
                  <a:lnTo>
                    <a:pt x="7493" y="38936"/>
                  </a:lnTo>
                  <a:lnTo>
                    <a:pt x="7278" y="38843"/>
                  </a:lnTo>
                  <a:lnTo>
                    <a:pt x="7186" y="38874"/>
                  </a:lnTo>
                  <a:lnTo>
                    <a:pt x="7155" y="38813"/>
                  </a:lnTo>
                  <a:lnTo>
                    <a:pt x="7032" y="38751"/>
                  </a:lnTo>
                  <a:lnTo>
                    <a:pt x="7094" y="38628"/>
                  </a:lnTo>
                  <a:lnTo>
                    <a:pt x="6971" y="38721"/>
                  </a:lnTo>
                  <a:lnTo>
                    <a:pt x="6817" y="38628"/>
                  </a:lnTo>
                  <a:lnTo>
                    <a:pt x="6817" y="38567"/>
                  </a:lnTo>
                  <a:lnTo>
                    <a:pt x="6971" y="38506"/>
                  </a:lnTo>
                  <a:lnTo>
                    <a:pt x="7186" y="38414"/>
                  </a:lnTo>
                  <a:lnTo>
                    <a:pt x="7063" y="38352"/>
                  </a:lnTo>
                  <a:lnTo>
                    <a:pt x="6971" y="38383"/>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06" name="Google Shape;1806;p83"/>
            <p:cNvSpPr/>
            <p:nvPr/>
          </p:nvSpPr>
          <p:spPr>
            <a:xfrm>
              <a:off x="6430320" y="1349640"/>
              <a:ext cx="5040" cy="6480"/>
            </a:xfrm>
            <a:custGeom>
              <a:rect b="b" l="l" r="r" t="t"/>
              <a:pathLst>
                <a:path extrusionOk="0" h="154" w="124">
                  <a:moveTo>
                    <a:pt x="62" y="0"/>
                  </a:moveTo>
                  <a:lnTo>
                    <a:pt x="1" y="154"/>
                  </a:lnTo>
                  <a:lnTo>
                    <a:pt x="124" y="154"/>
                  </a:lnTo>
                  <a:close/>
                </a:path>
              </a:pathLst>
            </a:custGeom>
            <a:solidFill>
              <a:schemeClr val="accent3"/>
            </a:solidFill>
            <a:ln>
              <a:noFill/>
            </a:ln>
          </p:spPr>
        </p:sp>
        <p:sp>
          <p:nvSpPr>
            <p:cNvPr id="1807" name="Google Shape;1807;p83"/>
            <p:cNvSpPr/>
            <p:nvPr/>
          </p:nvSpPr>
          <p:spPr>
            <a:xfrm>
              <a:off x="6446880" y="1356480"/>
              <a:ext cx="25560" cy="32760"/>
            </a:xfrm>
            <a:custGeom>
              <a:rect b="b" l="l" r="r" t="t"/>
              <a:pathLst>
                <a:path extrusionOk="0" h="738" w="584">
                  <a:moveTo>
                    <a:pt x="553" y="584"/>
                  </a:moveTo>
                  <a:lnTo>
                    <a:pt x="400" y="676"/>
                  </a:lnTo>
                  <a:lnTo>
                    <a:pt x="522" y="738"/>
                  </a:lnTo>
                  <a:close/>
                  <a:moveTo>
                    <a:pt x="461" y="31"/>
                  </a:moveTo>
                  <a:lnTo>
                    <a:pt x="307" y="185"/>
                  </a:lnTo>
                  <a:lnTo>
                    <a:pt x="400" y="369"/>
                  </a:lnTo>
                  <a:lnTo>
                    <a:pt x="584" y="369"/>
                  </a:lnTo>
                  <a:lnTo>
                    <a:pt x="461" y="1"/>
                  </a:lnTo>
                  <a:close/>
                  <a:moveTo>
                    <a:pt x="154" y="185"/>
                  </a:moveTo>
                  <a:lnTo>
                    <a:pt x="307" y="369"/>
                  </a:lnTo>
                  <a:lnTo>
                    <a:pt x="215" y="676"/>
                  </a:lnTo>
                  <a:lnTo>
                    <a:pt x="0" y="369"/>
                  </a:lnTo>
                  <a:lnTo>
                    <a:pt x="31" y="216"/>
                  </a:lnTo>
                  <a:close/>
                </a:path>
              </a:pathLst>
            </a:custGeom>
            <a:solidFill>
              <a:schemeClr val="accent3"/>
            </a:solidFill>
            <a:ln>
              <a:noFill/>
            </a:ln>
          </p:spPr>
        </p:sp>
        <p:sp>
          <p:nvSpPr>
            <p:cNvPr id="1808" name="Google Shape;1808;p83"/>
            <p:cNvSpPr/>
            <p:nvPr/>
          </p:nvSpPr>
          <p:spPr>
            <a:xfrm>
              <a:off x="6457680" y="1397520"/>
              <a:ext cx="9360" cy="17640"/>
            </a:xfrm>
            <a:custGeom>
              <a:rect b="b" l="l" r="r" t="t"/>
              <a:pathLst>
                <a:path extrusionOk="0" h="401" w="215">
                  <a:moveTo>
                    <a:pt x="92" y="1"/>
                  </a:moveTo>
                  <a:lnTo>
                    <a:pt x="215" y="124"/>
                  </a:lnTo>
                  <a:lnTo>
                    <a:pt x="215" y="339"/>
                  </a:lnTo>
                  <a:lnTo>
                    <a:pt x="61" y="400"/>
                  </a:lnTo>
                  <a:lnTo>
                    <a:pt x="0" y="124"/>
                  </a:lnTo>
                  <a:close/>
                </a:path>
              </a:pathLst>
            </a:custGeom>
            <a:solidFill>
              <a:schemeClr val="accent3"/>
            </a:solidFill>
            <a:ln>
              <a:noFill/>
            </a:ln>
          </p:spPr>
        </p:sp>
        <p:sp>
          <p:nvSpPr>
            <p:cNvPr id="1809" name="Google Shape;1809;p83"/>
            <p:cNvSpPr/>
            <p:nvPr/>
          </p:nvSpPr>
          <p:spPr>
            <a:xfrm>
              <a:off x="6462000" y="1424880"/>
              <a:ext cx="18720" cy="53281"/>
            </a:xfrm>
            <a:custGeom>
              <a:rect b="b" l="l" r="r" t="t"/>
              <a:pathLst>
                <a:path extrusionOk="0" h="1198" w="431">
                  <a:moveTo>
                    <a:pt x="338" y="706"/>
                  </a:moveTo>
                  <a:lnTo>
                    <a:pt x="154" y="952"/>
                  </a:lnTo>
                  <a:lnTo>
                    <a:pt x="184" y="1136"/>
                  </a:lnTo>
                  <a:lnTo>
                    <a:pt x="307" y="1198"/>
                  </a:lnTo>
                  <a:lnTo>
                    <a:pt x="399" y="952"/>
                  </a:lnTo>
                  <a:close/>
                  <a:moveTo>
                    <a:pt x="0" y="0"/>
                  </a:moveTo>
                  <a:lnTo>
                    <a:pt x="338" y="92"/>
                  </a:lnTo>
                  <a:lnTo>
                    <a:pt x="430" y="399"/>
                  </a:lnTo>
                  <a:lnTo>
                    <a:pt x="430" y="522"/>
                  </a:lnTo>
                  <a:lnTo>
                    <a:pt x="277" y="461"/>
                  </a:lnTo>
                  <a:lnTo>
                    <a:pt x="184" y="461"/>
                  </a:lnTo>
                  <a:lnTo>
                    <a:pt x="215" y="338"/>
                  </a:lnTo>
                  <a:lnTo>
                    <a:pt x="0" y="123"/>
                  </a:lnTo>
                  <a:close/>
                </a:path>
              </a:pathLst>
            </a:custGeom>
            <a:solidFill>
              <a:schemeClr val="accent3"/>
            </a:solidFill>
            <a:ln>
              <a:noFill/>
            </a:ln>
          </p:spPr>
        </p:sp>
        <p:sp>
          <p:nvSpPr>
            <p:cNvPr id="1810" name="Google Shape;1810;p83"/>
            <p:cNvSpPr/>
            <p:nvPr/>
          </p:nvSpPr>
          <p:spPr>
            <a:xfrm>
              <a:off x="6523560" y="1483920"/>
              <a:ext cx="13320" cy="13320"/>
            </a:xfrm>
            <a:custGeom>
              <a:rect b="b" l="l" r="r" t="t"/>
              <a:pathLst>
                <a:path extrusionOk="0" h="308" w="308">
                  <a:moveTo>
                    <a:pt x="154" y="0"/>
                  </a:moveTo>
                  <a:lnTo>
                    <a:pt x="1" y="185"/>
                  </a:lnTo>
                  <a:lnTo>
                    <a:pt x="93" y="307"/>
                  </a:lnTo>
                  <a:lnTo>
                    <a:pt x="308" y="307"/>
                  </a:lnTo>
                  <a:lnTo>
                    <a:pt x="308" y="154"/>
                  </a:lnTo>
                  <a:close/>
                </a:path>
              </a:pathLst>
            </a:custGeom>
            <a:solidFill>
              <a:schemeClr val="accent3"/>
            </a:solidFill>
            <a:ln>
              <a:noFill/>
            </a:ln>
          </p:spPr>
        </p:sp>
        <p:sp>
          <p:nvSpPr>
            <p:cNvPr id="1811" name="Google Shape;1811;p83"/>
            <p:cNvSpPr/>
            <p:nvPr/>
          </p:nvSpPr>
          <p:spPr>
            <a:xfrm>
              <a:off x="6444000" y="1481040"/>
              <a:ext cx="25920" cy="55799"/>
            </a:xfrm>
            <a:custGeom>
              <a:rect b="b" l="l" r="r" t="t"/>
              <a:pathLst>
                <a:path extrusionOk="0" h="1260" w="585">
                  <a:moveTo>
                    <a:pt x="308" y="1137"/>
                  </a:moveTo>
                  <a:lnTo>
                    <a:pt x="247" y="1014"/>
                  </a:lnTo>
                  <a:lnTo>
                    <a:pt x="62" y="1045"/>
                  </a:lnTo>
                  <a:lnTo>
                    <a:pt x="1" y="1260"/>
                  </a:lnTo>
                  <a:lnTo>
                    <a:pt x="185" y="1260"/>
                  </a:lnTo>
                  <a:lnTo>
                    <a:pt x="308" y="1106"/>
                  </a:lnTo>
                  <a:close/>
                  <a:moveTo>
                    <a:pt x="369" y="738"/>
                  </a:moveTo>
                  <a:lnTo>
                    <a:pt x="431" y="891"/>
                  </a:lnTo>
                  <a:lnTo>
                    <a:pt x="308" y="891"/>
                  </a:lnTo>
                  <a:cubicBezTo>
                    <a:pt x="339" y="830"/>
                    <a:pt x="339" y="799"/>
                    <a:pt x="369" y="738"/>
                  </a:cubicBezTo>
                  <a:close/>
                  <a:moveTo>
                    <a:pt x="492" y="1"/>
                  </a:moveTo>
                  <a:lnTo>
                    <a:pt x="584" y="185"/>
                  </a:lnTo>
                  <a:lnTo>
                    <a:pt x="462" y="43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12" name="Google Shape;1812;p83"/>
            <p:cNvSpPr/>
            <p:nvPr/>
          </p:nvSpPr>
          <p:spPr>
            <a:xfrm>
              <a:off x="6437160" y="1568880"/>
              <a:ext cx="48960" cy="43559"/>
            </a:xfrm>
            <a:custGeom>
              <a:rect b="b" l="l" r="r" t="t"/>
              <a:pathLst>
                <a:path extrusionOk="0" h="983" w="1106">
                  <a:moveTo>
                    <a:pt x="952" y="62"/>
                  </a:moveTo>
                  <a:lnTo>
                    <a:pt x="1106" y="0"/>
                  </a:lnTo>
                  <a:lnTo>
                    <a:pt x="1075" y="123"/>
                  </a:lnTo>
                  <a:close/>
                  <a:moveTo>
                    <a:pt x="860" y="215"/>
                  </a:moveTo>
                  <a:lnTo>
                    <a:pt x="553" y="338"/>
                  </a:lnTo>
                  <a:lnTo>
                    <a:pt x="400" y="277"/>
                  </a:lnTo>
                  <a:lnTo>
                    <a:pt x="215" y="338"/>
                  </a:lnTo>
                  <a:lnTo>
                    <a:pt x="185" y="430"/>
                  </a:lnTo>
                  <a:lnTo>
                    <a:pt x="338" y="553"/>
                  </a:lnTo>
                  <a:lnTo>
                    <a:pt x="338" y="706"/>
                  </a:lnTo>
                  <a:lnTo>
                    <a:pt x="154" y="860"/>
                  </a:lnTo>
                  <a:lnTo>
                    <a:pt x="0" y="921"/>
                  </a:lnTo>
                  <a:lnTo>
                    <a:pt x="185" y="983"/>
                  </a:lnTo>
                  <a:lnTo>
                    <a:pt x="584" y="921"/>
                  </a:lnTo>
                  <a:lnTo>
                    <a:pt x="768" y="768"/>
                  </a:lnTo>
                  <a:lnTo>
                    <a:pt x="768" y="614"/>
                  </a:lnTo>
                  <a:lnTo>
                    <a:pt x="676" y="461"/>
                  </a:lnTo>
                  <a:lnTo>
                    <a:pt x="860" y="277"/>
                  </a:lnTo>
                  <a:close/>
                </a:path>
              </a:pathLst>
            </a:custGeom>
            <a:solidFill>
              <a:schemeClr val="accent3"/>
            </a:solidFill>
            <a:ln>
              <a:noFill/>
            </a:ln>
          </p:spPr>
        </p:sp>
      </p:grpSp>
      <p:sp>
        <p:nvSpPr>
          <p:cNvPr id="1813" name="Google Shape;1813;p83"/>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p:cSld name="TITLE_AND_BODY_1_2_1_1_1_2_1_1_2_2_1_1_1_3_1_1_1_1_1">
    <p:bg>
      <p:bgPr>
        <a:solidFill>
          <a:schemeClr val="lt1"/>
        </a:solidFill>
      </p:bgPr>
    </p:bg>
    <p:spTree>
      <p:nvGrpSpPr>
        <p:cNvPr id="1814" name="Shape 1814"/>
        <p:cNvGrpSpPr/>
        <p:nvPr/>
      </p:nvGrpSpPr>
      <p:grpSpPr>
        <a:xfrm>
          <a:off x="0" y="0"/>
          <a:ext cx="0" cy="0"/>
          <a:chOff x="0" y="0"/>
          <a:chExt cx="0" cy="0"/>
        </a:xfrm>
      </p:grpSpPr>
      <p:sp>
        <p:nvSpPr>
          <p:cNvPr id="1815" name="Google Shape;1815;p84"/>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
        <p:nvSpPr>
          <p:cNvPr id="1816" name="Google Shape;1816;p84"/>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817" name="Google Shape;1817;p84"/>
          <p:cNvGrpSpPr/>
          <p:nvPr/>
        </p:nvGrpSpPr>
        <p:grpSpPr>
          <a:xfrm>
            <a:off x="4429965" y="342849"/>
            <a:ext cx="3842710" cy="4465286"/>
            <a:chOff x="4827960" y="987120"/>
            <a:chExt cx="2949125" cy="3427190"/>
          </a:xfrm>
        </p:grpSpPr>
        <p:sp>
          <p:nvSpPr>
            <p:cNvPr id="1818" name="Google Shape;1818;p84"/>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19" name="Google Shape;1819;p84"/>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rgbClr val="DEE1E6"/>
            </a:solidFill>
            <a:ln>
              <a:noFill/>
            </a:ln>
          </p:spPr>
        </p:sp>
        <p:sp>
          <p:nvSpPr>
            <p:cNvPr id="1820" name="Google Shape;1820;p84"/>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21" name="Google Shape;1821;p84"/>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rgbClr val="DEE1E6"/>
            </a:solidFill>
            <a:ln>
              <a:noFill/>
            </a:ln>
          </p:spPr>
        </p:sp>
        <p:sp>
          <p:nvSpPr>
            <p:cNvPr id="1822" name="Google Shape;1822;p84"/>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rgbClr val="DEE1E6"/>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23" name="Google Shape;1823;p84"/>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rgbClr val="DEE1E6"/>
            </a:solidFill>
            <a:ln>
              <a:noFill/>
            </a:ln>
          </p:spPr>
        </p:sp>
      </p:grpSp>
      <p:sp>
        <p:nvSpPr>
          <p:cNvPr id="1824" name="Google Shape;1824;p84"/>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8 - Australia / Dark bg">
  <p:cSld name="TITLE_AND_BODY_1_2_1_1_1_2_1_1_2_2_1_1_1_3_1_1_1_1_1_1">
    <p:bg>
      <p:bgPr>
        <a:solidFill>
          <a:schemeClr val="dk1"/>
        </a:solidFill>
      </p:bgPr>
    </p:bg>
    <p:spTree>
      <p:nvGrpSpPr>
        <p:cNvPr id="1825" name="Shape 1825"/>
        <p:cNvGrpSpPr/>
        <p:nvPr/>
      </p:nvGrpSpPr>
      <p:grpSpPr>
        <a:xfrm>
          <a:off x="0" y="0"/>
          <a:ext cx="0" cy="0"/>
          <a:chOff x="0" y="0"/>
          <a:chExt cx="0" cy="0"/>
        </a:xfrm>
      </p:grpSpPr>
      <p:sp>
        <p:nvSpPr>
          <p:cNvPr id="1826" name="Google Shape;1826;p85"/>
          <p:cNvSpPr txBox="1"/>
          <p:nvPr>
            <p:ph type="title"/>
          </p:nvPr>
        </p:nvSpPr>
        <p:spPr>
          <a:xfrm>
            <a:off x="344044" y="671513"/>
            <a:ext cx="3170700" cy="1028700"/>
          </a:xfrm>
          <a:prstGeom prst="rect">
            <a:avLst/>
          </a:prstGeom>
        </p:spPr>
        <p:txBody>
          <a:bodyPr anchorCtr="0" anchor="t" bIns="0" lIns="0" spcFirstLastPara="1" rIns="0" wrap="square" tIns="0">
            <a:no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1827" name="Google Shape;1827;p85"/>
          <p:cNvSpPr txBox="1"/>
          <p:nvPr>
            <p:ph idx="2" type="title"/>
          </p:nvPr>
        </p:nvSpPr>
        <p:spPr>
          <a:xfrm>
            <a:off x="344044" y="342900"/>
            <a:ext cx="3170700" cy="2430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grpSp>
        <p:nvGrpSpPr>
          <p:cNvPr id="1828" name="Google Shape;1828;p85"/>
          <p:cNvGrpSpPr/>
          <p:nvPr/>
        </p:nvGrpSpPr>
        <p:grpSpPr>
          <a:xfrm>
            <a:off x="4429965" y="342849"/>
            <a:ext cx="3842710" cy="4465286"/>
            <a:chOff x="4827960" y="987120"/>
            <a:chExt cx="2949125" cy="3427190"/>
          </a:xfrm>
        </p:grpSpPr>
        <p:sp>
          <p:nvSpPr>
            <p:cNvPr id="1829" name="Google Shape;1829;p85"/>
            <p:cNvSpPr/>
            <p:nvPr/>
          </p:nvSpPr>
          <p:spPr>
            <a:xfrm>
              <a:off x="7468200" y="1683360"/>
              <a:ext cx="107999" cy="282237"/>
            </a:xfrm>
            <a:custGeom>
              <a:rect b="b" l="l" r="r" t="t"/>
              <a:pathLst>
                <a:path extrusionOk="0" h="4883" w="1874">
                  <a:moveTo>
                    <a:pt x="1812" y="4637"/>
                  </a:moveTo>
                  <a:lnTo>
                    <a:pt x="1873" y="4760"/>
                  </a:lnTo>
                  <a:lnTo>
                    <a:pt x="1843" y="4882"/>
                  </a:lnTo>
                  <a:lnTo>
                    <a:pt x="1781" y="4760"/>
                  </a:lnTo>
                  <a:lnTo>
                    <a:pt x="1781" y="4637"/>
                  </a:lnTo>
                  <a:close/>
                  <a:moveTo>
                    <a:pt x="1689" y="3869"/>
                  </a:moveTo>
                  <a:lnTo>
                    <a:pt x="1781" y="3992"/>
                  </a:lnTo>
                  <a:lnTo>
                    <a:pt x="1781" y="4238"/>
                  </a:lnTo>
                  <a:lnTo>
                    <a:pt x="1628" y="4115"/>
                  </a:lnTo>
                  <a:lnTo>
                    <a:pt x="1628" y="3931"/>
                  </a:lnTo>
                  <a:close/>
                  <a:moveTo>
                    <a:pt x="1106" y="2856"/>
                  </a:moveTo>
                  <a:lnTo>
                    <a:pt x="1290" y="2764"/>
                  </a:lnTo>
                  <a:lnTo>
                    <a:pt x="1413" y="2887"/>
                  </a:lnTo>
                  <a:lnTo>
                    <a:pt x="1413" y="3040"/>
                  </a:lnTo>
                  <a:lnTo>
                    <a:pt x="1259" y="3102"/>
                  </a:lnTo>
                  <a:lnTo>
                    <a:pt x="1106" y="2979"/>
                  </a:lnTo>
                  <a:lnTo>
                    <a:pt x="1106" y="2856"/>
                  </a:lnTo>
                  <a:close/>
                  <a:moveTo>
                    <a:pt x="1321" y="215"/>
                  </a:moveTo>
                  <a:lnTo>
                    <a:pt x="1413" y="492"/>
                  </a:lnTo>
                  <a:lnTo>
                    <a:pt x="1321" y="676"/>
                  </a:lnTo>
                  <a:lnTo>
                    <a:pt x="1351" y="492"/>
                  </a:lnTo>
                  <a:close/>
                  <a:moveTo>
                    <a:pt x="952" y="737"/>
                  </a:moveTo>
                  <a:lnTo>
                    <a:pt x="1044" y="768"/>
                  </a:lnTo>
                  <a:lnTo>
                    <a:pt x="1198" y="676"/>
                  </a:lnTo>
                  <a:lnTo>
                    <a:pt x="1198" y="584"/>
                  </a:lnTo>
                  <a:lnTo>
                    <a:pt x="1014" y="645"/>
                  </a:lnTo>
                  <a:close/>
                  <a:moveTo>
                    <a:pt x="1321" y="891"/>
                  </a:moveTo>
                  <a:lnTo>
                    <a:pt x="1382" y="952"/>
                  </a:lnTo>
                  <a:lnTo>
                    <a:pt x="1382" y="1106"/>
                  </a:lnTo>
                  <a:lnTo>
                    <a:pt x="1382" y="1259"/>
                  </a:lnTo>
                  <a:lnTo>
                    <a:pt x="1321" y="1259"/>
                  </a:lnTo>
                  <a:lnTo>
                    <a:pt x="1290" y="1075"/>
                  </a:lnTo>
                  <a:cubicBezTo>
                    <a:pt x="1290" y="1014"/>
                    <a:pt x="1290" y="952"/>
                    <a:pt x="1321" y="891"/>
                  </a:cubicBezTo>
                  <a:close/>
                  <a:moveTo>
                    <a:pt x="1167" y="2119"/>
                  </a:moveTo>
                  <a:lnTo>
                    <a:pt x="1259" y="1965"/>
                  </a:lnTo>
                  <a:lnTo>
                    <a:pt x="1413" y="2088"/>
                  </a:lnTo>
                  <a:lnTo>
                    <a:pt x="1413" y="2150"/>
                  </a:lnTo>
                  <a:lnTo>
                    <a:pt x="1228" y="2150"/>
                  </a:lnTo>
                  <a:lnTo>
                    <a:pt x="1167" y="2119"/>
                  </a:lnTo>
                  <a:close/>
                  <a:moveTo>
                    <a:pt x="1044" y="1628"/>
                  </a:moveTo>
                  <a:lnTo>
                    <a:pt x="1259" y="1474"/>
                  </a:lnTo>
                  <a:lnTo>
                    <a:pt x="1290" y="1597"/>
                  </a:lnTo>
                  <a:lnTo>
                    <a:pt x="1382" y="1628"/>
                  </a:lnTo>
                  <a:lnTo>
                    <a:pt x="1382" y="1750"/>
                  </a:lnTo>
                  <a:lnTo>
                    <a:pt x="1290" y="1750"/>
                  </a:lnTo>
                  <a:lnTo>
                    <a:pt x="1228" y="1812"/>
                  </a:lnTo>
                  <a:lnTo>
                    <a:pt x="1136" y="1812"/>
                  </a:lnTo>
                  <a:lnTo>
                    <a:pt x="1044" y="1720"/>
                  </a:lnTo>
                  <a:lnTo>
                    <a:pt x="1044" y="1658"/>
                  </a:lnTo>
                  <a:close/>
                  <a:moveTo>
                    <a:pt x="461" y="1259"/>
                  </a:moveTo>
                  <a:lnTo>
                    <a:pt x="614" y="1259"/>
                  </a:lnTo>
                  <a:lnTo>
                    <a:pt x="737" y="1351"/>
                  </a:lnTo>
                  <a:lnTo>
                    <a:pt x="737" y="1505"/>
                  </a:lnTo>
                  <a:lnTo>
                    <a:pt x="860" y="1720"/>
                  </a:lnTo>
                  <a:lnTo>
                    <a:pt x="921" y="1843"/>
                  </a:lnTo>
                  <a:lnTo>
                    <a:pt x="799" y="1873"/>
                  </a:lnTo>
                  <a:lnTo>
                    <a:pt x="584" y="1996"/>
                  </a:lnTo>
                  <a:lnTo>
                    <a:pt x="553" y="1873"/>
                  </a:lnTo>
                  <a:lnTo>
                    <a:pt x="584" y="1628"/>
                  </a:lnTo>
                  <a:lnTo>
                    <a:pt x="645" y="1505"/>
                  </a:lnTo>
                  <a:lnTo>
                    <a:pt x="553" y="1443"/>
                  </a:lnTo>
                  <a:lnTo>
                    <a:pt x="461" y="1443"/>
                  </a:lnTo>
                  <a:lnTo>
                    <a:pt x="430" y="1351"/>
                  </a:lnTo>
                  <a:lnTo>
                    <a:pt x="461" y="1259"/>
                  </a:lnTo>
                  <a:close/>
                  <a:moveTo>
                    <a:pt x="92" y="31"/>
                  </a:moveTo>
                  <a:lnTo>
                    <a:pt x="0" y="369"/>
                  </a:lnTo>
                  <a:lnTo>
                    <a:pt x="62" y="584"/>
                  </a:lnTo>
                  <a:lnTo>
                    <a:pt x="62" y="768"/>
                  </a:lnTo>
                  <a:lnTo>
                    <a:pt x="154" y="983"/>
                  </a:lnTo>
                  <a:lnTo>
                    <a:pt x="277" y="983"/>
                  </a:lnTo>
                  <a:lnTo>
                    <a:pt x="338" y="860"/>
                  </a:lnTo>
                  <a:lnTo>
                    <a:pt x="461" y="921"/>
                  </a:lnTo>
                  <a:lnTo>
                    <a:pt x="584" y="829"/>
                  </a:lnTo>
                  <a:lnTo>
                    <a:pt x="584" y="645"/>
                  </a:lnTo>
                  <a:lnTo>
                    <a:pt x="492" y="553"/>
                  </a:lnTo>
                  <a:lnTo>
                    <a:pt x="553" y="399"/>
                  </a:lnTo>
                  <a:lnTo>
                    <a:pt x="461" y="277"/>
                  </a:lnTo>
                  <a:lnTo>
                    <a:pt x="399" y="338"/>
                  </a:lnTo>
                  <a:lnTo>
                    <a:pt x="399" y="461"/>
                  </a:lnTo>
                  <a:lnTo>
                    <a:pt x="307" y="522"/>
                  </a:lnTo>
                  <a:lnTo>
                    <a:pt x="215" y="430"/>
                  </a:lnTo>
                  <a:lnTo>
                    <a:pt x="215" y="154"/>
                  </a:lnTo>
                  <a:cubicBezTo>
                    <a:pt x="215" y="154"/>
                    <a:pt x="62" y="0"/>
                    <a:pt x="62" y="0"/>
                  </a:cubicBez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30" name="Google Shape;1830;p85"/>
            <p:cNvSpPr/>
            <p:nvPr/>
          </p:nvSpPr>
          <p:spPr>
            <a:xfrm>
              <a:off x="6999120" y="1240920"/>
              <a:ext cx="463325" cy="280446"/>
            </a:xfrm>
            <a:custGeom>
              <a:rect b="b" l="l" r="r" t="t"/>
              <a:pathLst>
                <a:path extrusionOk="0" h="4852" w="8016">
                  <a:moveTo>
                    <a:pt x="7708" y="4054"/>
                  </a:moveTo>
                  <a:lnTo>
                    <a:pt x="7831" y="3962"/>
                  </a:lnTo>
                  <a:lnTo>
                    <a:pt x="7984" y="3962"/>
                  </a:lnTo>
                  <a:lnTo>
                    <a:pt x="8015" y="4023"/>
                  </a:lnTo>
                  <a:lnTo>
                    <a:pt x="7892" y="4146"/>
                  </a:lnTo>
                  <a:lnTo>
                    <a:pt x="7739" y="4115"/>
                  </a:lnTo>
                  <a:close/>
                  <a:moveTo>
                    <a:pt x="3041" y="4637"/>
                  </a:moveTo>
                  <a:lnTo>
                    <a:pt x="3194" y="4637"/>
                  </a:lnTo>
                  <a:lnTo>
                    <a:pt x="3348" y="4729"/>
                  </a:lnTo>
                  <a:lnTo>
                    <a:pt x="3501" y="4791"/>
                  </a:lnTo>
                  <a:lnTo>
                    <a:pt x="3378" y="4852"/>
                  </a:lnTo>
                  <a:lnTo>
                    <a:pt x="3256" y="4791"/>
                  </a:lnTo>
                  <a:lnTo>
                    <a:pt x="3102" y="4791"/>
                  </a:lnTo>
                  <a:lnTo>
                    <a:pt x="3041" y="4729"/>
                  </a:lnTo>
                  <a:lnTo>
                    <a:pt x="3041" y="4606"/>
                  </a:lnTo>
                  <a:close/>
                  <a:moveTo>
                    <a:pt x="4146" y="3532"/>
                  </a:moveTo>
                  <a:lnTo>
                    <a:pt x="4330" y="3532"/>
                  </a:lnTo>
                  <a:lnTo>
                    <a:pt x="4515" y="3716"/>
                  </a:lnTo>
                  <a:lnTo>
                    <a:pt x="4822" y="3777"/>
                  </a:lnTo>
                  <a:lnTo>
                    <a:pt x="4914" y="3931"/>
                  </a:lnTo>
                  <a:lnTo>
                    <a:pt x="4914" y="4023"/>
                  </a:lnTo>
                  <a:lnTo>
                    <a:pt x="4975" y="4084"/>
                  </a:lnTo>
                  <a:lnTo>
                    <a:pt x="4760" y="4084"/>
                  </a:lnTo>
                  <a:lnTo>
                    <a:pt x="4515" y="3992"/>
                  </a:lnTo>
                  <a:lnTo>
                    <a:pt x="4269" y="3777"/>
                  </a:lnTo>
                  <a:lnTo>
                    <a:pt x="4269" y="3654"/>
                  </a:lnTo>
                  <a:lnTo>
                    <a:pt x="4177" y="3532"/>
                  </a:lnTo>
                  <a:close/>
                  <a:moveTo>
                    <a:pt x="2979" y="2580"/>
                  </a:moveTo>
                  <a:lnTo>
                    <a:pt x="3133" y="2733"/>
                  </a:lnTo>
                  <a:lnTo>
                    <a:pt x="3317" y="2733"/>
                  </a:lnTo>
                  <a:lnTo>
                    <a:pt x="3563" y="2856"/>
                  </a:lnTo>
                  <a:lnTo>
                    <a:pt x="3686" y="2979"/>
                  </a:lnTo>
                  <a:lnTo>
                    <a:pt x="3778" y="2979"/>
                  </a:lnTo>
                  <a:lnTo>
                    <a:pt x="3808" y="3071"/>
                  </a:lnTo>
                  <a:lnTo>
                    <a:pt x="3747" y="3255"/>
                  </a:lnTo>
                  <a:lnTo>
                    <a:pt x="3593" y="3255"/>
                  </a:lnTo>
                  <a:lnTo>
                    <a:pt x="3440" y="3071"/>
                  </a:lnTo>
                  <a:lnTo>
                    <a:pt x="3256" y="3102"/>
                  </a:lnTo>
                  <a:lnTo>
                    <a:pt x="3041" y="3040"/>
                  </a:lnTo>
                  <a:lnTo>
                    <a:pt x="2856" y="2795"/>
                  </a:lnTo>
                  <a:lnTo>
                    <a:pt x="2887" y="2610"/>
                  </a:lnTo>
                  <a:lnTo>
                    <a:pt x="2979" y="2580"/>
                  </a:lnTo>
                  <a:close/>
                  <a:moveTo>
                    <a:pt x="3532" y="2396"/>
                  </a:moveTo>
                  <a:lnTo>
                    <a:pt x="3348" y="2396"/>
                  </a:lnTo>
                  <a:lnTo>
                    <a:pt x="3378" y="2488"/>
                  </a:lnTo>
                  <a:lnTo>
                    <a:pt x="3532" y="2518"/>
                  </a:lnTo>
                  <a:lnTo>
                    <a:pt x="3532" y="2396"/>
                  </a:lnTo>
                  <a:close/>
                  <a:moveTo>
                    <a:pt x="3624" y="1843"/>
                  </a:moveTo>
                  <a:lnTo>
                    <a:pt x="3624" y="1904"/>
                  </a:lnTo>
                  <a:lnTo>
                    <a:pt x="3747" y="1996"/>
                  </a:lnTo>
                  <a:lnTo>
                    <a:pt x="3716" y="2088"/>
                  </a:lnTo>
                  <a:lnTo>
                    <a:pt x="3808" y="2242"/>
                  </a:lnTo>
                  <a:lnTo>
                    <a:pt x="3870" y="2488"/>
                  </a:lnTo>
                  <a:lnTo>
                    <a:pt x="4177" y="2795"/>
                  </a:lnTo>
                  <a:lnTo>
                    <a:pt x="4330" y="2825"/>
                  </a:lnTo>
                  <a:lnTo>
                    <a:pt x="4361" y="2979"/>
                  </a:lnTo>
                  <a:lnTo>
                    <a:pt x="4484" y="3040"/>
                  </a:lnTo>
                  <a:lnTo>
                    <a:pt x="4515" y="2856"/>
                  </a:lnTo>
                  <a:lnTo>
                    <a:pt x="4361" y="2672"/>
                  </a:lnTo>
                  <a:lnTo>
                    <a:pt x="4208" y="2610"/>
                  </a:lnTo>
                  <a:lnTo>
                    <a:pt x="4146" y="2457"/>
                  </a:lnTo>
                  <a:lnTo>
                    <a:pt x="3931" y="2181"/>
                  </a:lnTo>
                  <a:lnTo>
                    <a:pt x="3962" y="2058"/>
                  </a:lnTo>
                  <a:lnTo>
                    <a:pt x="3808" y="1874"/>
                  </a:lnTo>
                  <a:lnTo>
                    <a:pt x="3624" y="1874"/>
                  </a:lnTo>
                  <a:close/>
                  <a:moveTo>
                    <a:pt x="1935" y="1106"/>
                  </a:moveTo>
                  <a:lnTo>
                    <a:pt x="2242" y="1137"/>
                  </a:lnTo>
                  <a:lnTo>
                    <a:pt x="2457" y="1321"/>
                  </a:lnTo>
                  <a:lnTo>
                    <a:pt x="2703" y="1444"/>
                  </a:lnTo>
                  <a:lnTo>
                    <a:pt x="3010" y="1751"/>
                  </a:lnTo>
                  <a:lnTo>
                    <a:pt x="2949" y="1843"/>
                  </a:lnTo>
                  <a:lnTo>
                    <a:pt x="3010" y="1935"/>
                  </a:lnTo>
                  <a:lnTo>
                    <a:pt x="2887" y="1874"/>
                  </a:lnTo>
                  <a:lnTo>
                    <a:pt x="2795" y="1966"/>
                  </a:lnTo>
                  <a:lnTo>
                    <a:pt x="2764" y="1843"/>
                  </a:lnTo>
                  <a:lnTo>
                    <a:pt x="2703" y="1751"/>
                  </a:lnTo>
                  <a:lnTo>
                    <a:pt x="2519" y="1628"/>
                  </a:lnTo>
                  <a:lnTo>
                    <a:pt x="2150" y="1259"/>
                  </a:lnTo>
                  <a:lnTo>
                    <a:pt x="1935" y="1106"/>
                  </a:lnTo>
                  <a:close/>
                  <a:moveTo>
                    <a:pt x="1444" y="1996"/>
                  </a:moveTo>
                  <a:lnTo>
                    <a:pt x="1628" y="2027"/>
                  </a:lnTo>
                  <a:lnTo>
                    <a:pt x="1598" y="2150"/>
                  </a:lnTo>
                  <a:lnTo>
                    <a:pt x="1505" y="2181"/>
                  </a:lnTo>
                  <a:lnTo>
                    <a:pt x="1444" y="2088"/>
                  </a:lnTo>
                  <a:lnTo>
                    <a:pt x="1444" y="1996"/>
                  </a:lnTo>
                  <a:close/>
                  <a:moveTo>
                    <a:pt x="922" y="1966"/>
                  </a:moveTo>
                  <a:lnTo>
                    <a:pt x="1014" y="1904"/>
                  </a:lnTo>
                  <a:lnTo>
                    <a:pt x="1076" y="1966"/>
                  </a:lnTo>
                  <a:lnTo>
                    <a:pt x="1045" y="1996"/>
                  </a:lnTo>
                  <a:close/>
                  <a:moveTo>
                    <a:pt x="953" y="1751"/>
                  </a:moveTo>
                  <a:lnTo>
                    <a:pt x="1076" y="1751"/>
                  </a:lnTo>
                  <a:lnTo>
                    <a:pt x="1168" y="1751"/>
                  </a:lnTo>
                  <a:lnTo>
                    <a:pt x="1229" y="1874"/>
                  </a:lnTo>
                  <a:lnTo>
                    <a:pt x="1321" y="1904"/>
                  </a:lnTo>
                  <a:lnTo>
                    <a:pt x="1413" y="1904"/>
                  </a:lnTo>
                  <a:lnTo>
                    <a:pt x="1413" y="1751"/>
                  </a:lnTo>
                  <a:lnTo>
                    <a:pt x="1352" y="1659"/>
                  </a:lnTo>
                  <a:lnTo>
                    <a:pt x="1229" y="1566"/>
                  </a:lnTo>
                  <a:lnTo>
                    <a:pt x="1198" y="1474"/>
                  </a:lnTo>
                  <a:lnTo>
                    <a:pt x="1106" y="1413"/>
                  </a:lnTo>
                  <a:lnTo>
                    <a:pt x="1014" y="1505"/>
                  </a:lnTo>
                  <a:lnTo>
                    <a:pt x="953" y="1689"/>
                  </a:lnTo>
                  <a:close/>
                  <a:moveTo>
                    <a:pt x="707" y="1413"/>
                  </a:moveTo>
                  <a:lnTo>
                    <a:pt x="799" y="1352"/>
                  </a:lnTo>
                  <a:lnTo>
                    <a:pt x="953" y="1474"/>
                  </a:lnTo>
                  <a:lnTo>
                    <a:pt x="953" y="1536"/>
                  </a:lnTo>
                  <a:lnTo>
                    <a:pt x="799" y="1536"/>
                  </a:lnTo>
                  <a:lnTo>
                    <a:pt x="738" y="1505"/>
                  </a:lnTo>
                  <a:lnTo>
                    <a:pt x="738" y="1413"/>
                  </a:lnTo>
                  <a:close/>
                  <a:moveTo>
                    <a:pt x="461" y="1137"/>
                  </a:moveTo>
                  <a:lnTo>
                    <a:pt x="646" y="1290"/>
                  </a:lnTo>
                  <a:lnTo>
                    <a:pt x="584" y="1382"/>
                  </a:lnTo>
                  <a:lnTo>
                    <a:pt x="492" y="1444"/>
                  </a:lnTo>
                  <a:lnTo>
                    <a:pt x="492" y="1382"/>
                  </a:lnTo>
                  <a:lnTo>
                    <a:pt x="431" y="1290"/>
                  </a:lnTo>
                  <a:lnTo>
                    <a:pt x="431" y="1137"/>
                  </a:lnTo>
                  <a:close/>
                  <a:moveTo>
                    <a:pt x="461" y="0"/>
                  </a:moveTo>
                  <a:lnTo>
                    <a:pt x="246" y="185"/>
                  </a:lnTo>
                  <a:lnTo>
                    <a:pt x="431" y="123"/>
                  </a:lnTo>
                  <a:close/>
                  <a:moveTo>
                    <a:pt x="431" y="246"/>
                  </a:moveTo>
                  <a:lnTo>
                    <a:pt x="339" y="338"/>
                  </a:lnTo>
                  <a:lnTo>
                    <a:pt x="492" y="553"/>
                  </a:lnTo>
                  <a:lnTo>
                    <a:pt x="738" y="737"/>
                  </a:lnTo>
                  <a:lnTo>
                    <a:pt x="922" y="891"/>
                  </a:lnTo>
                  <a:lnTo>
                    <a:pt x="1106" y="952"/>
                  </a:lnTo>
                  <a:lnTo>
                    <a:pt x="1290" y="952"/>
                  </a:lnTo>
                  <a:lnTo>
                    <a:pt x="1229" y="860"/>
                  </a:lnTo>
                  <a:lnTo>
                    <a:pt x="1076" y="707"/>
                  </a:lnTo>
                  <a:lnTo>
                    <a:pt x="953" y="645"/>
                  </a:lnTo>
                  <a:lnTo>
                    <a:pt x="953" y="522"/>
                  </a:lnTo>
                  <a:lnTo>
                    <a:pt x="799" y="461"/>
                  </a:lnTo>
                  <a:lnTo>
                    <a:pt x="554" y="400"/>
                  </a:lnTo>
                  <a:lnTo>
                    <a:pt x="554" y="277"/>
                  </a:lnTo>
                  <a:lnTo>
                    <a:pt x="461" y="246"/>
                  </a:lnTo>
                  <a:close/>
                  <a:moveTo>
                    <a:pt x="93" y="430"/>
                  </a:moveTo>
                  <a:lnTo>
                    <a:pt x="1" y="461"/>
                  </a:lnTo>
                  <a:lnTo>
                    <a:pt x="124" y="553"/>
                  </a:lnTo>
                  <a:close/>
                </a:path>
              </a:pathLst>
            </a:custGeom>
            <a:solidFill>
              <a:schemeClr val="accent3"/>
            </a:solidFill>
            <a:ln>
              <a:noFill/>
            </a:ln>
          </p:spPr>
        </p:sp>
        <p:sp>
          <p:nvSpPr>
            <p:cNvPr id="1831" name="Google Shape;1831;p85"/>
            <p:cNvSpPr/>
            <p:nvPr/>
          </p:nvSpPr>
          <p:spPr>
            <a:xfrm>
              <a:off x="6269040" y="987120"/>
              <a:ext cx="726470" cy="529202"/>
            </a:xfrm>
            <a:custGeom>
              <a:rect b="b" l="l" r="r" t="t"/>
              <a:pathLst>
                <a:path extrusionOk="0" h="9151" w="12560">
                  <a:moveTo>
                    <a:pt x="10748" y="8905"/>
                  </a:moveTo>
                  <a:lnTo>
                    <a:pt x="10840" y="8813"/>
                  </a:lnTo>
                  <a:lnTo>
                    <a:pt x="10993" y="8844"/>
                  </a:lnTo>
                  <a:lnTo>
                    <a:pt x="10963" y="8936"/>
                  </a:lnTo>
                  <a:lnTo>
                    <a:pt x="10809" y="8967"/>
                  </a:lnTo>
                  <a:lnTo>
                    <a:pt x="10748" y="8967"/>
                  </a:lnTo>
                  <a:lnTo>
                    <a:pt x="10748" y="8905"/>
                  </a:lnTo>
                  <a:close/>
                  <a:moveTo>
                    <a:pt x="10042" y="8905"/>
                  </a:moveTo>
                  <a:lnTo>
                    <a:pt x="10256" y="9089"/>
                  </a:lnTo>
                  <a:lnTo>
                    <a:pt x="10349" y="9089"/>
                  </a:lnTo>
                  <a:lnTo>
                    <a:pt x="10441" y="9151"/>
                  </a:lnTo>
                  <a:lnTo>
                    <a:pt x="10502" y="9120"/>
                  </a:lnTo>
                  <a:lnTo>
                    <a:pt x="10471" y="9028"/>
                  </a:lnTo>
                  <a:lnTo>
                    <a:pt x="10318" y="9028"/>
                  </a:lnTo>
                  <a:lnTo>
                    <a:pt x="10134" y="8875"/>
                  </a:lnTo>
                  <a:close/>
                  <a:moveTo>
                    <a:pt x="4852" y="707"/>
                  </a:moveTo>
                  <a:lnTo>
                    <a:pt x="4914" y="676"/>
                  </a:lnTo>
                  <a:lnTo>
                    <a:pt x="5036" y="676"/>
                  </a:lnTo>
                  <a:lnTo>
                    <a:pt x="5159" y="645"/>
                  </a:lnTo>
                  <a:lnTo>
                    <a:pt x="5282" y="707"/>
                  </a:lnTo>
                  <a:lnTo>
                    <a:pt x="5405" y="676"/>
                  </a:lnTo>
                  <a:lnTo>
                    <a:pt x="5497" y="737"/>
                  </a:lnTo>
                  <a:lnTo>
                    <a:pt x="5313" y="891"/>
                  </a:lnTo>
                  <a:lnTo>
                    <a:pt x="5098" y="891"/>
                  </a:lnTo>
                  <a:lnTo>
                    <a:pt x="5036" y="830"/>
                  </a:lnTo>
                  <a:lnTo>
                    <a:pt x="4914" y="830"/>
                  </a:lnTo>
                  <a:cubicBezTo>
                    <a:pt x="4914" y="830"/>
                    <a:pt x="4852" y="707"/>
                    <a:pt x="4852" y="707"/>
                  </a:cubicBezTo>
                  <a:close/>
                  <a:moveTo>
                    <a:pt x="11577" y="3685"/>
                  </a:moveTo>
                  <a:lnTo>
                    <a:pt x="11730" y="3685"/>
                  </a:lnTo>
                  <a:lnTo>
                    <a:pt x="11822" y="3808"/>
                  </a:lnTo>
                  <a:lnTo>
                    <a:pt x="11884" y="4023"/>
                  </a:lnTo>
                  <a:lnTo>
                    <a:pt x="12099" y="4115"/>
                  </a:lnTo>
                  <a:lnTo>
                    <a:pt x="12375" y="4330"/>
                  </a:lnTo>
                  <a:lnTo>
                    <a:pt x="12559" y="4514"/>
                  </a:lnTo>
                  <a:lnTo>
                    <a:pt x="12559" y="4760"/>
                  </a:lnTo>
                  <a:lnTo>
                    <a:pt x="12437" y="4791"/>
                  </a:lnTo>
                  <a:lnTo>
                    <a:pt x="12406" y="4852"/>
                  </a:lnTo>
                  <a:lnTo>
                    <a:pt x="12191" y="4883"/>
                  </a:lnTo>
                  <a:lnTo>
                    <a:pt x="12068" y="4852"/>
                  </a:lnTo>
                  <a:lnTo>
                    <a:pt x="11945" y="4852"/>
                  </a:lnTo>
                  <a:lnTo>
                    <a:pt x="11853" y="4699"/>
                  </a:lnTo>
                  <a:lnTo>
                    <a:pt x="11915" y="4606"/>
                  </a:lnTo>
                  <a:lnTo>
                    <a:pt x="11761" y="4330"/>
                  </a:lnTo>
                  <a:lnTo>
                    <a:pt x="11577" y="4238"/>
                  </a:lnTo>
                  <a:lnTo>
                    <a:pt x="11577" y="3992"/>
                  </a:lnTo>
                  <a:lnTo>
                    <a:pt x="11546" y="3869"/>
                  </a:lnTo>
                  <a:lnTo>
                    <a:pt x="11577" y="3716"/>
                  </a:lnTo>
                  <a:close/>
                  <a:moveTo>
                    <a:pt x="11393" y="3286"/>
                  </a:moveTo>
                  <a:lnTo>
                    <a:pt x="11362" y="3378"/>
                  </a:lnTo>
                  <a:lnTo>
                    <a:pt x="11423" y="3470"/>
                  </a:lnTo>
                  <a:lnTo>
                    <a:pt x="11423" y="3624"/>
                  </a:lnTo>
                  <a:lnTo>
                    <a:pt x="11515" y="3501"/>
                  </a:lnTo>
                  <a:lnTo>
                    <a:pt x="11515" y="3347"/>
                  </a:lnTo>
                  <a:lnTo>
                    <a:pt x="11393" y="3286"/>
                  </a:lnTo>
                  <a:close/>
                  <a:moveTo>
                    <a:pt x="11116" y="2918"/>
                  </a:moveTo>
                  <a:lnTo>
                    <a:pt x="11208" y="2918"/>
                  </a:lnTo>
                  <a:lnTo>
                    <a:pt x="11270" y="2795"/>
                  </a:lnTo>
                  <a:lnTo>
                    <a:pt x="11362" y="2918"/>
                  </a:lnTo>
                  <a:lnTo>
                    <a:pt x="11270" y="3010"/>
                  </a:lnTo>
                  <a:lnTo>
                    <a:pt x="11147" y="3010"/>
                  </a:lnTo>
                  <a:lnTo>
                    <a:pt x="11116" y="2948"/>
                  </a:lnTo>
                  <a:close/>
                  <a:moveTo>
                    <a:pt x="8353" y="1229"/>
                  </a:moveTo>
                  <a:lnTo>
                    <a:pt x="8721" y="1444"/>
                  </a:lnTo>
                  <a:lnTo>
                    <a:pt x="8998" y="1536"/>
                  </a:lnTo>
                  <a:lnTo>
                    <a:pt x="9274" y="1781"/>
                  </a:lnTo>
                  <a:lnTo>
                    <a:pt x="9520" y="1843"/>
                  </a:lnTo>
                  <a:lnTo>
                    <a:pt x="9642" y="1966"/>
                  </a:lnTo>
                  <a:lnTo>
                    <a:pt x="9827" y="2058"/>
                  </a:lnTo>
                  <a:lnTo>
                    <a:pt x="9980" y="2303"/>
                  </a:lnTo>
                  <a:lnTo>
                    <a:pt x="10103" y="2303"/>
                  </a:lnTo>
                  <a:lnTo>
                    <a:pt x="10164" y="2672"/>
                  </a:lnTo>
                  <a:lnTo>
                    <a:pt x="10256" y="2672"/>
                  </a:lnTo>
                  <a:lnTo>
                    <a:pt x="10256" y="2825"/>
                  </a:lnTo>
                  <a:lnTo>
                    <a:pt x="10164" y="2979"/>
                  </a:lnTo>
                  <a:lnTo>
                    <a:pt x="10103" y="3194"/>
                  </a:lnTo>
                  <a:lnTo>
                    <a:pt x="9949" y="3010"/>
                  </a:lnTo>
                  <a:lnTo>
                    <a:pt x="9888" y="2825"/>
                  </a:lnTo>
                  <a:lnTo>
                    <a:pt x="9949" y="2703"/>
                  </a:lnTo>
                  <a:lnTo>
                    <a:pt x="9827" y="2273"/>
                  </a:lnTo>
                  <a:lnTo>
                    <a:pt x="9550" y="1966"/>
                  </a:lnTo>
                  <a:lnTo>
                    <a:pt x="9335" y="1935"/>
                  </a:lnTo>
                  <a:lnTo>
                    <a:pt x="9059" y="1781"/>
                  </a:lnTo>
                  <a:lnTo>
                    <a:pt x="8476" y="1444"/>
                  </a:lnTo>
                  <a:lnTo>
                    <a:pt x="8383" y="1352"/>
                  </a:lnTo>
                  <a:lnTo>
                    <a:pt x="8353" y="1229"/>
                  </a:lnTo>
                  <a:close/>
                  <a:moveTo>
                    <a:pt x="7186" y="1"/>
                  </a:moveTo>
                  <a:lnTo>
                    <a:pt x="7339" y="1"/>
                  </a:lnTo>
                  <a:lnTo>
                    <a:pt x="7432" y="154"/>
                  </a:lnTo>
                  <a:lnTo>
                    <a:pt x="7432" y="246"/>
                  </a:lnTo>
                  <a:lnTo>
                    <a:pt x="7247" y="123"/>
                  </a:lnTo>
                  <a:lnTo>
                    <a:pt x="7217" y="1"/>
                  </a:lnTo>
                  <a:close/>
                  <a:moveTo>
                    <a:pt x="7677" y="1198"/>
                  </a:moveTo>
                  <a:lnTo>
                    <a:pt x="7861" y="1137"/>
                  </a:lnTo>
                  <a:lnTo>
                    <a:pt x="7984" y="1198"/>
                  </a:lnTo>
                  <a:lnTo>
                    <a:pt x="7984" y="1382"/>
                  </a:lnTo>
                  <a:lnTo>
                    <a:pt x="7831" y="1413"/>
                  </a:lnTo>
                  <a:lnTo>
                    <a:pt x="7677" y="1352"/>
                  </a:lnTo>
                  <a:lnTo>
                    <a:pt x="7677" y="1229"/>
                  </a:lnTo>
                  <a:close/>
                  <a:moveTo>
                    <a:pt x="7585" y="3225"/>
                  </a:moveTo>
                  <a:lnTo>
                    <a:pt x="7769" y="3409"/>
                  </a:lnTo>
                  <a:lnTo>
                    <a:pt x="7861" y="3286"/>
                  </a:lnTo>
                  <a:lnTo>
                    <a:pt x="7739" y="3133"/>
                  </a:lnTo>
                  <a:lnTo>
                    <a:pt x="7616" y="3133"/>
                  </a:lnTo>
                  <a:lnTo>
                    <a:pt x="7585" y="3225"/>
                  </a:lnTo>
                  <a:close/>
                  <a:moveTo>
                    <a:pt x="6265" y="3624"/>
                  </a:moveTo>
                  <a:lnTo>
                    <a:pt x="6142" y="3839"/>
                  </a:lnTo>
                  <a:lnTo>
                    <a:pt x="6295" y="4023"/>
                  </a:lnTo>
                  <a:lnTo>
                    <a:pt x="6449" y="4023"/>
                  </a:lnTo>
                  <a:lnTo>
                    <a:pt x="6725" y="4238"/>
                  </a:lnTo>
                  <a:lnTo>
                    <a:pt x="6756" y="4330"/>
                  </a:lnTo>
                  <a:lnTo>
                    <a:pt x="6879" y="4238"/>
                  </a:lnTo>
                  <a:lnTo>
                    <a:pt x="7155" y="4238"/>
                  </a:lnTo>
                  <a:lnTo>
                    <a:pt x="7247" y="4391"/>
                  </a:lnTo>
                  <a:lnTo>
                    <a:pt x="7432" y="4422"/>
                  </a:lnTo>
                  <a:lnTo>
                    <a:pt x="7554" y="4391"/>
                  </a:lnTo>
                  <a:lnTo>
                    <a:pt x="7861" y="4330"/>
                  </a:lnTo>
                  <a:lnTo>
                    <a:pt x="8015" y="4391"/>
                  </a:lnTo>
                  <a:lnTo>
                    <a:pt x="8168" y="4330"/>
                  </a:lnTo>
                  <a:lnTo>
                    <a:pt x="8383" y="4422"/>
                  </a:lnTo>
                  <a:lnTo>
                    <a:pt x="8476" y="4391"/>
                  </a:lnTo>
                  <a:lnTo>
                    <a:pt x="8476" y="4269"/>
                  </a:lnTo>
                  <a:lnTo>
                    <a:pt x="8690" y="4269"/>
                  </a:lnTo>
                  <a:lnTo>
                    <a:pt x="8967" y="3900"/>
                  </a:lnTo>
                  <a:lnTo>
                    <a:pt x="8967" y="3777"/>
                  </a:lnTo>
                  <a:lnTo>
                    <a:pt x="9090" y="3777"/>
                  </a:lnTo>
                  <a:lnTo>
                    <a:pt x="9182" y="3839"/>
                  </a:lnTo>
                  <a:lnTo>
                    <a:pt x="9397" y="3777"/>
                  </a:lnTo>
                  <a:lnTo>
                    <a:pt x="9489" y="3624"/>
                  </a:lnTo>
                  <a:lnTo>
                    <a:pt x="9305" y="3470"/>
                  </a:lnTo>
                  <a:lnTo>
                    <a:pt x="9305" y="3347"/>
                  </a:lnTo>
                  <a:lnTo>
                    <a:pt x="9427" y="3286"/>
                  </a:lnTo>
                  <a:lnTo>
                    <a:pt x="9520" y="3347"/>
                  </a:lnTo>
                  <a:lnTo>
                    <a:pt x="9704" y="3163"/>
                  </a:lnTo>
                  <a:lnTo>
                    <a:pt x="9704" y="2764"/>
                  </a:lnTo>
                  <a:lnTo>
                    <a:pt x="9520" y="2611"/>
                  </a:lnTo>
                  <a:lnTo>
                    <a:pt x="9427" y="2672"/>
                  </a:lnTo>
                  <a:lnTo>
                    <a:pt x="9366" y="2733"/>
                  </a:lnTo>
                  <a:lnTo>
                    <a:pt x="9274" y="2672"/>
                  </a:lnTo>
                  <a:lnTo>
                    <a:pt x="9059" y="2672"/>
                  </a:lnTo>
                  <a:lnTo>
                    <a:pt x="8998" y="2795"/>
                  </a:lnTo>
                  <a:lnTo>
                    <a:pt x="9059" y="3133"/>
                  </a:lnTo>
                  <a:lnTo>
                    <a:pt x="9120" y="3194"/>
                  </a:lnTo>
                  <a:lnTo>
                    <a:pt x="9028" y="3286"/>
                  </a:lnTo>
                  <a:lnTo>
                    <a:pt x="8875" y="3286"/>
                  </a:lnTo>
                  <a:lnTo>
                    <a:pt x="8568" y="3562"/>
                  </a:lnTo>
                  <a:lnTo>
                    <a:pt x="8506" y="3716"/>
                  </a:lnTo>
                  <a:lnTo>
                    <a:pt x="8414" y="3808"/>
                  </a:lnTo>
                  <a:lnTo>
                    <a:pt x="8322" y="3777"/>
                  </a:lnTo>
                  <a:lnTo>
                    <a:pt x="8199" y="3839"/>
                  </a:lnTo>
                  <a:lnTo>
                    <a:pt x="8107" y="3716"/>
                  </a:lnTo>
                  <a:lnTo>
                    <a:pt x="7984" y="3716"/>
                  </a:lnTo>
                  <a:lnTo>
                    <a:pt x="7892" y="3869"/>
                  </a:lnTo>
                  <a:lnTo>
                    <a:pt x="7769" y="3839"/>
                  </a:lnTo>
                  <a:lnTo>
                    <a:pt x="7708" y="3624"/>
                  </a:lnTo>
                  <a:lnTo>
                    <a:pt x="7739" y="3501"/>
                  </a:lnTo>
                  <a:lnTo>
                    <a:pt x="7616" y="3409"/>
                  </a:lnTo>
                  <a:lnTo>
                    <a:pt x="7524" y="3501"/>
                  </a:lnTo>
                  <a:lnTo>
                    <a:pt x="7554" y="3624"/>
                  </a:lnTo>
                  <a:lnTo>
                    <a:pt x="7432" y="3716"/>
                  </a:lnTo>
                  <a:lnTo>
                    <a:pt x="7247" y="3716"/>
                  </a:lnTo>
                  <a:lnTo>
                    <a:pt x="7063" y="3777"/>
                  </a:lnTo>
                  <a:lnTo>
                    <a:pt x="6910" y="3777"/>
                  </a:lnTo>
                  <a:lnTo>
                    <a:pt x="6817" y="3716"/>
                  </a:lnTo>
                  <a:lnTo>
                    <a:pt x="6664" y="3716"/>
                  </a:lnTo>
                  <a:lnTo>
                    <a:pt x="6449" y="3777"/>
                  </a:lnTo>
                  <a:lnTo>
                    <a:pt x="6295" y="3685"/>
                  </a:lnTo>
                  <a:close/>
                  <a:moveTo>
                    <a:pt x="5681" y="3777"/>
                  </a:moveTo>
                  <a:lnTo>
                    <a:pt x="5773" y="3685"/>
                  </a:lnTo>
                  <a:lnTo>
                    <a:pt x="5896" y="3777"/>
                  </a:lnTo>
                  <a:lnTo>
                    <a:pt x="5958" y="3931"/>
                  </a:lnTo>
                  <a:lnTo>
                    <a:pt x="5896" y="3992"/>
                  </a:lnTo>
                  <a:lnTo>
                    <a:pt x="5773" y="3931"/>
                  </a:lnTo>
                  <a:close/>
                  <a:moveTo>
                    <a:pt x="5190" y="3470"/>
                  </a:moveTo>
                  <a:lnTo>
                    <a:pt x="5129" y="3593"/>
                  </a:lnTo>
                  <a:lnTo>
                    <a:pt x="5190" y="3685"/>
                  </a:lnTo>
                  <a:lnTo>
                    <a:pt x="5313" y="3685"/>
                  </a:lnTo>
                  <a:lnTo>
                    <a:pt x="5313" y="3532"/>
                  </a:lnTo>
                  <a:close/>
                  <a:moveTo>
                    <a:pt x="4392" y="2918"/>
                  </a:moveTo>
                  <a:lnTo>
                    <a:pt x="4207" y="3010"/>
                  </a:lnTo>
                  <a:lnTo>
                    <a:pt x="4269" y="3133"/>
                  </a:lnTo>
                  <a:lnTo>
                    <a:pt x="4361" y="3040"/>
                  </a:lnTo>
                  <a:lnTo>
                    <a:pt x="4361" y="2918"/>
                  </a:lnTo>
                  <a:close/>
                  <a:moveTo>
                    <a:pt x="9642" y="6725"/>
                  </a:moveTo>
                  <a:lnTo>
                    <a:pt x="9581" y="6848"/>
                  </a:lnTo>
                  <a:lnTo>
                    <a:pt x="9642" y="6940"/>
                  </a:lnTo>
                  <a:lnTo>
                    <a:pt x="9704" y="6909"/>
                  </a:lnTo>
                  <a:lnTo>
                    <a:pt x="9888" y="7032"/>
                  </a:lnTo>
                  <a:lnTo>
                    <a:pt x="9888" y="6940"/>
                  </a:lnTo>
                  <a:lnTo>
                    <a:pt x="9642" y="6725"/>
                  </a:lnTo>
                  <a:close/>
                  <a:moveTo>
                    <a:pt x="8414" y="6203"/>
                  </a:moveTo>
                  <a:lnTo>
                    <a:pt x="8353" y="6265"/>
                  </a:lnTo>
                  <a:lnTo>
                    <a:pt x="8414" y="6387"/>
                  </a:lnTo>
                  <a:lnTo>
                    <a:pt x="8476" y="6387"/>
                  </a:lnTo>
                  <a:lnTo>
                    <a:pt x="8476" y="6510"/>
                  </a:lnTo>
                  <a:lnTo>
                    <a:pt x="8476" y="6541"/>
                  </a:lnTo>
                  <a:lnTo>
                    <a:pt x="8506" y="6541"/>
                  </a:lnTo>
                  <a:lnTo>
                    <a:pt x="8537" y="6418"/>
                  </a:lnTo>
                  <a:lnTo>
                    <a:pt x="8506" y="6203"/>
                  </a:lnTo>
                  <a:lnTo>
                    <a:pt x="8414" y="6234"/>
                  </a:lnTo>
                  <a:close/>
                  <a:moveTo>
                    <a:pt x="8076" y="7462"/>
                  </a:moveTo>
                  <a:lnTo>
                    <a:pt x="8199" y="7462"/>
                  </a:lnTo>
                  <a:lnTo>
                    <a:pt x="8261" y="7523"/>
                  </a:lnTo>
                  <a:lnTo>
                    <a:pt x="8261" y="7585"/>
                  </a:lnTo>
                  <a:lnTo>
                    <a:pt x="8322" y="7585"/>
                  </a:lnTo>
                  <a:lnTo>
                    <a:pt x="8353" y="7646"/>
                  </a:lnTo>
                  <a:lnTo>
                    <a:pt x="8445" y="7554"/>
                  </a:lnTo>
                  <a:lnTo>
                    <a:pt x="8537" y="7554"/>
                  </a:lnTo>
                  <a:lnTo>
                    <a:pt x="8537" y="7646"/>
                  </a:lnTo>
                  <a:lnTo>
                    <a:pt x="8445" y="7708"/>
                  </a:lnTo>
                  <a:lnTo>
                    <a:pt x="8445" y="7769"/>
                  </a:lnTo>
                  <a:lnTo>
                    <a:pt x="8353" y="7800"/>
                  </a:lnTo>
                  <a:lnTo>
                    <a:pt x="8230" y="7769"/>
                  </a:lnTo>
                  <a:lnTo>
                    <a:pt x="8230" y="7677"/>
                  </a:lnTo>
                  <a:lnTo>
                    <a:pt x="8199" y="7646"/>
                  </a:lnTo>
                  <a:lnTo>
                    <a:pt x="8138" y="7523"/>
                  </a:lnTo>
                  <a:lnTo>
                    <a:pt x="8076" y="7493"/>
                  </a:lnTo>
                  <a:lnTo>
                    <a:pt x="8076" y="7431"/>
                  </a:lnTo>
                  <a:close/>
                  <a:moveTo>
                    <a:pt x="7923" y="7186"/>
                  </a:moveTo>
                  <a:lnTo>
                    <a:pt x="7954" y="7339"/>
                  </a:lnTo>
                  <a:lnTo>
                    <a:pt x="8046" y="7370"/>
                  </a:lnTo>
                  <a:lnTo>
                    <a:pt x="8138" y="7370"/>
                  </a:lnTo>
                  <a:lnTo>
                    <a:pt x="8199" y="7431"/>
                  </a:lnTo>
                  <a:lnTo>
                    <a:pt x="8230" y="7370"/>
                  </a:lnTo>
                  <a:lnTo>
                    <a:pt x="8168" y="7309"/>
                  </a:lnTo>
                  <a:lnTo>
                    <a:pt x="8138" y="7309"/>
                  </a:lnTo>
                  <a:lnTo>
                    <a:pt x="8168" y="7278"/>
                  </a:lnTo>
                  <a:lnTo>
                    <a:pt x="8138" y="7216"/>
                  </a:lnTo>
                  <a:lnTo>
                    <a:pt x="8076" y="7216"/>
                  </a:lnTo>
                  <a:lnTo>
                    <a:pt x="7954" y="7186"/>
                  </a:lnTo>
                  <a:lnTo>
                    <a:pt x="7923" y="7216"/>
                  </a:lnTo>
                  <a:close/>
                  <a:moveTo>
                    <a:pt x="7585" y="7063"/>
                  </a:moveTo>
                  <a:lnTo>
                    <a:pt x="7646" y="7186"/>
                  </a:lnTo>
                  <a:lnTo>
                    <a:pt x="7708" y="7186"/>
                  </a:lnTo>
                  <a:lnTo>
                    <a:pt x="7769" y="7278"/>
                  </a:lnTo>
                  <a:lnTo>
                    <a:pt x="7831" y="7309"/>
                  </a:lnTo>
                  <a:lnTo>
                    <a:pt x="7831" y="7186"/>
                  </a:lnTo>
                  <a:lnTo>
                    <a:pt x="7739" y="7063"/>
                  </a:lnTo>
                  <a:lnTo>
                    <a:pt x="7646" y="7001"/>
                  </a:lnTo>
                  <a:lnTo>
                    <a:pt x="7585" y="7063"/>
                  </a:lnTo>
                  <a:close/>
                  <a:moveTo>
                    <a:pt x="3440" y="5681"/>
                  </a:moveTo>
                  <a:lnTo>
                    <a:pt x="3378" y="5743"/>
                  </a:lnTo>
                  <a:lnTo>
                    <a:pt x="3440" y="5804"/>
                  </a:lnTo>
                  <a:close/>
                  <a:moveTo>
                    <a:pt x="3102" y="5712"/>
                  </a:moveTo>
                  <a:lnTo>
                    <a:pt x="3071" y="5650"/>
                  </a:lnTo>
                  <a:lnTo>
                    <a:pt x="3163" y="5650"/>
                  </a:lnTo>
                  <a:lnTo>
                    <a:pt x="3102" y="5743"/>
                  </a:lnTo>
                  <a:close/>
                  <a:moveTo>
                    <a:pt x="2856" y="5650"/>
                  </a:moveTo>
                  <a:lnTo>
                    <a:pt x="2856" y="5743"/>
                  </a:lnTo>
                  <a:lnTo>
                    <a:pt x="2948" y="5743"/>
                  </a:lnTo>
                  <a:lnTo>
                    <a:pt x="2948" y="5712"/>
                  </a:lnTo>
                  <a:lnTo>
                    <a:pt x="2887" y="5650"/>
                  </a:lnTo>
                  <a:close/>
                  <a:moveTo>
                    <a:pt x="3041" y="5712"/>
                  </a:moveTo>
                  <a:lnTo>
                    <a:pt x="2948" y="5620"/>
                  </a:lnTo>
                  <a:lnTo>
                    <a:pt x="2979" y="5528"/>
                  </a:lnTo>
                  <a:lnTo>
                    <a:pt x="3071" y="5528"/>
                  </a:lnTo>
                  <a:lnTo>
                    <a:pt x="3041" y="5650"/>
                  </a:lnTo>
                  <a:lnTo>
                    <a:pt x="3041" y="5712"/>
                  </a:lnTo>
                  <a:close/>
                  <a:moveTo>
                    <a:pt x="2457" y="5712"/>
                  </a:moveTo>
                  <a:lnTo>
                    <a:pt x="2519" y="5835"/>
                  </a:lnTo>
                  <a:lnTo>
                    <a:pt x="2580" y="5865"/>
                  </a:lnTo>
                  <a:lnTo>
                    <a:pt x="2519" y="5773"/>
                  </a:lnTo>
                  <a:close/>
                  <a:moveTo>
                    <a:pt x="2181" y="6357"/>
                  </a:moveTo>
                  <a:lnTo>
                    <a:pt x="2273" y="6265"/>
                  </a:lnTo>
                  <a:lnTo>
                    <a:pt x="2396" y="6265"/>
                  </a:lnTo>
                  <a:lnTo>
                    <a:pt x="2365" y="6357"/>
                  </a:lnTo>
                  <a:cubicBezTo>
                    <a:pt x="2304" y="6357"/>
                    <a:pt x="2242" y="6357"/>
                    <a:pt x="2181" y="6357"/>
                  </a:cubicBezTo>
                  <a:close/>
                  <a:moveTo>
                    <a:pt x="2181" y="6449"/>
                  </a:moveTo>
                  <a:lnTo>
                    <a:pt x="2242" y="6510"/>
                  </a:lnTo>
                  <a:lnTo>
                    <a:pt x="2211" y="6449"/>
                  </a:lnTo>
                  <a:close/>
                  <a:moveTo>
                    <a:pt x="1997" y="6357"/>
                  </a:moveTo>
                  <a:lnTo>
                    <a:pt x="2089" y="6418"/>
                  </a:lnTo>
                  <a:lnTo>
                    <a:pt x="2119" y="6357"/>
                  </a:lnTo>
                  <a:close/>
                  <a:moveTo>
                    <a:pt x="1935" y="6449"/>
                  </a:moveTo>
                  <a:lnTo>
                    <a:pt x="2150" y="6541"/>
                  </a:lnTo>
                  <a:lnTo>
                    <a:pt x="2273" y="6664"/>
                  </a:lnTo>
                  <a:close/>
                  <a:moveTo>
                    <a:pt x="2150" y="6050"/>
                  </a:moveTo>
                  <a:lnTo>
                    <a:pt x="2304" y="6050"/>
                  </a:lnTo>
                  <a:lnTo>
                    <a:pt x="2273" y="6111"/>
                  </a:lnTo>
                  <a:lnTo>
                    <a:pt x="2181" y="6111"/>
                  </a:lnTo>
                  <a:lnTo>
                    <a:pt x="2150" y="6050"/>
                  </a:lnTo>
                  <a:close/>
                  <a:moveTo>
                    <a:pt x="2365" y="6019"/>
                  </a:moveTo>
                  <a:lnTo>
                    <a:pt x="2304" y="5927"/>
                  </a:lnTo>
                  <a:lnTo>
                    <a:pt x="2304" y="5835"/>
                  </a:lnTo>
                  <a:lnTo>
                    <a:pt x="2396" y="5773"/>
                  </a:lnTo>
                  <a:lnTo>
                    <a:pt x="2426" y="5927"/>
                  </a:lnTo>
                  <a:lnTo>
                    <a:pt x="2426" y="5988"/>
                  </a:lnTo>
                  <a:close/>
                  <a:moveTo>
                    <a:pt x="185" y="1352"/>
                  </a:moveTo>
                  <a:lnTo>
                    <a:pt x="93" y="4453"/>
                  </a:lnTo>
                  <a:lnTo>
                    <a:pt x="31" y="4699"/>
                  </a:lnTo>
                  <a:lnTo>
                    <a:pt x="31" y="4821"/>
                  </a:lnTo>
                  <a:lnTo>
                    <a:pt x="62" y="4883"/>
                  </a:lnTo>
                  <a:lnTo>
                    <a:pt x="1" y="6909"/>
                  </a:lnTo>
                  <a:lnTo>
                    <a:pt x="308" y="6909"/>
                  </a:lnTo>
                  <a:lnTo>
                    <a:pt x="369" y="6940"/>
                  </a:lnTo>
                  <a:lnTo>
                    <a:pt x="523" y="6909"/>
                  </a:lnTo>
                  <a:lnTo>
                    <a:pt x="983" y="6940"/>
                  </a:lnTo>
                  <a:lnTo>
                    <a:pt x="1075" y="6909"/>
                  </a:lnTo>
                  <a:lnTo>
                    <a:pt x="1106" y="7001"/>
                  </a:lnTo>
                  <a:lnTo>
                    <a:pt x="1229" y="7094"/>
                  </a:lnTo>
                  <a:lnTo>
                    <a:pt x="1352" y="7155"/>
                  </a:lnTo>
                  <a:lnTo>
                    <a:pt x="1536" y="7032"/>
                  </a:lnTo>
                  <a:lnTo>
                    <a:pt x="1812" y="6940"/>
                  </a:lnTo>
                  <a:lnTo>
                    <a:pt x="1843" y="6879"/>
                  </a:lnTo>
                  <a:lnTo>
                    <a:pt x="1904" y="6940"/>
                  </a:lnTo>
                  <a:lnTo>
                    <a:pt x="1997" y="6848"/>
                  </a:lnTo>
                  <a:lnTo>
                    <a:pt x="1997" y="6602"/>
                  </a:lnTo>
                  <a:lnTo>
                    <a:pt x="1782" y="6449"/>
                  </a:lnTo>
                  <a:lnTo>
                    <a:pt x="1536" y="6357"/>
                  </a:lnTo>
                  <a:lnTo>
                    <a:pt x="1352" y="6326"/>
                  </a:lnTo>
                  <a:lnTo>
                    <a:pt x="1260" y="6234"/>
                  </a:lnTo>
                  <a:lnTo>
                    <a:pt x="1137" y="6203"/>
                  </a:lnTo>
                  <a:lnTo>
                    <a:pt x="1075" y="6203"/>
                  </a:lnTo>
                  <a:lnTo>
                    <a:pt x="983" y="6111"/>
                  </a:lnTo>
                  <a:lnTo>
                    <a:pt x="953" y="5927"/>
                  </a:lnTo>
                  <a:lnTo>
                    <a:pt x="799" y="5743"/>
                  </a:lnTo>
                  <a:lnTo>
                    <a:pt x="645" y="5681"/>
                  </a:lnTo>
                  <a:lnTo>
                    <a:pt x="615" y="5558"/>
                  </a:lnTo>
                  <a:lnTo>
                    <a:pt x="523" y="5466"/>
                  </a:lnTo>
                  <a:lnTo>
                    <a:pt x="645" y="5528"/>
                  </a:lnTo>
                  <a:lnTo>
                    <a:pt x="676" y="5650"/>
                  </a:lnTo>
                  <a:lnTo>
                    <a:pt x="799" y="5681"/>
                  </a:lnTo>
                  <a:lnTo>
                    <a:pt x="983" y="5804"/>
                  </a:lnTo>
                  <a:lnTo>
                    <a:pt x="983" y="5927"/>
                  </a:lnTo>
                  <a:lnTo>
                    <a:pt x="1014" y="6111"/>
                  </a:lnTo>
                  <a:lnTo>
                    <a:pt x="1075" y="6111"/>
                  </a:lnTo>
                  <a:lnTo>
                    <a:pt x="1290" y="6172"/>
                  </a:lnTo>
                  <a:lnTo>
                    <a:pt x="1413" y="6265"/>
                  </a:lnTo>
                  <a:lnTo>
                    <a:pt x="1475" y="6234"/>
                  </a:lnTo>
                  <a:lnTo>
                    <a:pt x="1689" y="6234"/>
                  </a:lnTo>
                  <a:lnTo>
                    <a:pt x="1904" y="6203"/>
                  </a:lnTo>
                  <a:lnTo>
                    <a:pt x="2089" y="6203"/>
                  </a:lnTo>
                  <a:lnTo>
                    <a:pt x="2211" y="6142"/>
                  </a:lnTo>
                  <a:lnTo>
                    <a:pt x="2181" y="6080"/>
                  </a:lnTo>
                  <a:lnTo>
                    <a:pt x="2058" y="5988"/>
                  </a:lnTo>
                  <a:lnTo>
                    <a:pt x="1997" y="5896"/>
                  </a:lnTo>
                  <a:lnTo>
                    <a:pt x="1874" y="5896"/>
                  </a:lnTo>
                  <a:lnTo>
                    <a:pt x="1812" y="5773"/>
                  </a:lnTo>
                  <a:lnTo>
                    <a:pt x="1904" y="5865"/>
                  </a:lnTo>
                  <a:lnTo>
                    <a:pt x="2089" y="5835"/>
                  </a:lnTo>
                  <a:lnTo>
                    <a:pt x="2211" y="5957"/>
                  </a:lnTo>
                  <a:lnTo>
                    <a:pt x="2365" y="5988"/>
                  </a:lnTo>
                  <a:lnTo>
                    <a:pt x="2273" y="5896"/>
                  </a:lnTo>
                  <a:lnTo>
                    <a:pt x="2273" y="5773"/>
                  </a:lnTo>
                  <a:lnTo>
                    <a:pt x="2365" y="5712"/>
                  </a:lnTo>
                  <a:lnTo>
                    <a:pt x="2365" y="5650"/>
                  </a:lnTo>
                  <a:lnTo>
                    <a:pt x="2365" y="5497"/>
                  </a:lnTo>
                  <a:lnTo>
                    <a:pt x="2242" y="5405"/>
                  </a:lnTo>
                  <a:lnTo>
                    <a:pt x="2242" y="5343"/>
                  </a:lnTo>
                  <a:lnTo>
                    <a:pt x="2365" y="5405"/>
                  </a:lnTo>
                  <a:lnTo>
                    <a:pt x="2426" y="5497"/>
                  </a:lnTo>
                  <a:lnTo>
                    <a:pt x="2611" y="5650"/>
                  </a:lnTo>
                  <a:lnTo>
                    <a:pt x="2733" y="5681"/>
                  </a:lnTo>
                  <a:lnTo>
                    <a:pt x="2733" y="5589"/>
                  </a:lnTo>
                  <a:lnTo>
                    <a:pt x="2703" y="5497"/>
                  </a:lnTo>
                  <a:lnTo>
                    <a:pt x="2733" y="5528"/>
                  </a:lnTo>
                  <a:lnTo>
                    <a:pt x="2764" y="5681"/>
                  </a:lnTo>
                  <a:lnTo>
                    <a:pt x="2826" y="5681"/>
                  </a:lnTo>
                  <a:lnTo>
                    <a:pt x="2826" y="5558"/>
                  </a:lnTo>
                  <a:lnTo>
                    <a:pt x="2795" y="5466"/>
                  </a:lnTo>
                  <a:lnTo>
                    <a:pt x="2826" y="5282"/>
                  </a:lnTo>
                  <a:lnTo>
                    <a:pt x="2918" y="5374"/>
                  </a:lnTo>
                  <a:lnTo>
                    <a:pt x="3102" y="5435"/>
                  </a:lnTo>
                  <a:lnTo>
                    <a:pt x="3163" y="5558"/>
                  </a:lnTo>
                  <a:lnTo>
                    <a:pt x="3255" y="5589"/>
                  </a:lnTo>
                  <a:lnTo>
                    <a:pt x="3378" y="5589"/>
                  </a:lnTo>
                  <a:lnTo>
                    <a:pt x="3409" y="5620"/>
                  </a:lnTo>
                  <a:lnTo>
                    <a:pt x="3501" y="5528"/>
                  </a:lnTo>
                  <a:lnTo>
                    <a:pt x="3501" y="5650"/>
                  </a:lnTo>
                  <a:lnTo>
                    <a:pt x="3501" y="5743"/>
                  </a:lnTo>
                  <a:lnTo>
                    <a:pt x="3593" y="5773"/>
                  </a:lnTo>
                  <a:lnTo>
                    <a:pt x="3685" y="5896"/>
                  </a:lnTo>
                  <a:lnTo>
                    <a:pt x="4146" y="5988"/>
                  </a:lnTo>
                  <a:lnTo>
                    <a:pt x="4269" y="6050"/>
                  </a:lnTo>
                  <a:lnTo>
                    <a:pt x="4392" y="6203"/>
                  </a:lnTo>
                  <a:lnTo>
                    <a:pt x="4453" y="6449"/>
                  </a:lnTo>
                  <a:lnTo>
                    <a:pt x="4699" y="6725"/>
                  </a:lnTo>
                  <a:lnTo>
                    <a:pt x="4729" y="6848"/>
                  </a:lnTo>
                  <a:lnTo>
                    <a:pt x="4883" y="6879"/>
                  </a:lnTo>
                  <a:lnTo>
                    <a:pt x="4975" y="7001"/>
                  </a:lnTo>
                  <a:lnTo>
                    <a:pt x="5006" y="7094"/>
                  </a:lnTo>
                  <a:lnTo>
                    <a:pt x="5374" y="7493"/>
                  </a:lnTo>
                  <a:lnTo>
                    <a:pt x="5374" y="7616"/>
                  </a:lnTo>
                  <a:lnTo>
                    <a:pt x="5528" y="7708"/>
                  </a:lnTo>
                  <a:lnTo>
                    <a:pt x="5773" y="7800"/>
                  </a:lnTo>
                  <a:lnTo>
                    <a:pt x="5866" y="7738"/>
                  </a:lnTo>
                  <a:lnTo>
                    <a:pt x="5927" y="7738"/>
                  </a:lnTo>
                  <a:lnTo>
                    <a:pt x="6080" y="7800"/>
                  </a:lnTo>
                  <a:lnTo>
                    <a:pt x="6326" y="7769"/>
                  </a:lnTo>
                  <a:lnTo>
                    <a:pt x="6480" y="7831"/>
                  </a:lnTo>
                  <a:lnTo>
                    <a:pt x="6633" y="7831"/>
                  </a:lnTo>
                  <a:lnTo>
                    <a:pt x="6910" y="7892"/>
                  </a:lnTo>
                  <a:lnTo>
                    <a:pt x="7002" y="7953"/>
                  </a:lnTo>
                  <a:lnTo>
                    <a:pt x="7186" y="7923"/>
                  </a:lnTo>
                  <a:lnTo>
                    <a:pt x="7278" y="8015"/>
                  </a:lnTo>
                  <a:lnTo>
                    <a:pt x="7462" y="8015"/>
                  </a:lnTo>
                  <a:lnTo>
                    <a:pt x="7462" y="8076"/>
                  </a:lnTo>
                  <a:lnTo>
                    <a:pt x="7370" y="8138"/>
                  </a:lnTo>
                  <a:lnTo>
                    <a:pt x="7554" y="8199"/>
                  </a:lnTo>
                  <a:lnTo>
                    <a:pt x="7739" y="8291"/>
                  </a:lnTo>
                  <a:lnTo>
                    <a:pt x="7923" y="8260"/>
                  </a:lnTo>
                  <a:lnTo>
                    <a:pt x="7984" y="8138"/>
                  </a:lnTo>
                  <a:lnTo>
                    <a:pt x="7769" y="8045"/>
                  </a:lnTo>
                  <a:lnTo>
                    <a:pt x="7708" y="8045"/>
                  </a:lnTo>
                  <a:lnTo>
                    <a:pt x="7708" y="7953"/>
                  </a:lnTo>
                  <a:lnTo>
                    <a:pt x="7861" y="7923"/>
                  </a:lnTo>
                  <a:lnTo>
                    <a:pt x="7984" y="7953"/>
                  </a:lnTo>
                  <a:lnTo>
                    <a:pt x="8138" y="7861"/>
                  </a:lnTo>
                  <a:lnTo>
                    <a:pt x="7800" y="7800"/>
                  </a:lnTo>
                  <a:lnTo>
                    <a:pt x="7462" y="7769"/>
                  </a:lnTo>
                  <a:lnTo>
                    <a:pt x="7247" y="7646"/>
                  </a:lnTo>
                  <a:lnTo>
                    <a:pt x="7155" y="7554"/>
                  </a:lnTo>
                  <a:lnTo>
                    <a:pt x="7339" y="7462"/>
                  </a:lnTo>
                  <a:lnTo>
                    <a:pt x="7462" y="7462"/>
                  </a:lnTo>
                  <a:lnTo>
                    <a:pt x="7554" y="7401"/>
                  </a:lnTo>
                  <a:lnTo>
                    <a:pt x="7432" y="7339"/>
                  </a:lnTo>
                  <a:lnTo>
                    <a:pt x="7155" y="7339"/>
                  </a:lnTo>
                  <a:lnTo>
                    <a:pt x="6879" y="7309"/>
                  </a:lnTo>
                  <a:lnTo>
                    <a:pt x="6787" y="7216"/>
                  </a:lnTo>
                  <a:lnTo>
                    <a:pt x="6787" y="7094"/>
                  </a:lnTo>
                  <a:lnTo>
                    <a:pt x="6879" y="6971"/>
                  </a:lnTo>
                  <a:lnTo>
                    <a:pt x="6910" y="6879"/>
                  </a:lnTo>
                  <a:lnTo>
                    <a:pt x="6817" y="6787"/>
                  </a:lnTo>
                  <a:lnTo>
                    <a:pt x="6725" y="6787"/>
                  </a:lnTo>
                  <a:lnTo>
                    <a:pt x="6664" y="6848"/>
                  </a:lnTo>
                  <a:lnTo>
                    <a:pt x="6541" y="6817"/>
                  </a:lnTo>
                  <a:lnTo>
                    <a:pt x="6449" y="6817"/>
                  </a:lnTo>
                  <a:lnTo>
                    <a:pt x="6295" y="6664"/>
                  </a:lnTo>
                  <a:lnTo>
                    <a:pt x="6265" y="6418"/>
                  </a:lnTo>
                  <a:lnTo>
                    <a:pt x="6142" y="6357"/>
                  </a:lnTo>
                  <a:lnTo>
                    <a:pt x="5988" y="5988"/>
                  </a:lnTo>
                  <a:lnTo>
                    <a:pt x="5927" y="5957"/>
                  </a:lnTo>
                  <a:lnTo>
                    <a:pt x="5866" y="5835"/>
                  </a:lnTo>
                  <a:lnTo>
                    <a:pt x="5681" y="5835"/>
                  </a:lnTo>
                  <a:lnTo>
                    <a:pt x="5558" y="5743"/>
                  </a:lnTo>
                  <a:lnTo>
                    <a:pt x="5497" y="5589"/>
                  </a:lnTo>
                  <a:lnTo>
                    <a:pt x="5313" y="5405"/>
                  </a:lnTo>
                  <a:lnTo>
                    <a:pt x="5251" y="5190"/>
                  </a:lnTo>
                  <a:lnTo>
                    <a:pt x="5129" y="5098"/>
                  </a:lnTo>
                  <a:lnTo>
                    <a:pt x="5036" y="4913"/>
                  </a:lnTo>
                  <a:lnTo>
                    <a:pt x="5036" y="4852"/>
                  </a:lnTo>
                  <a:lnTo>
                    <a:pt x="5374" y="4883"/>
                  </a:lnTo>
                  <a:lnTo>
                    <a:pt x="5681" y="4729"/>
                  </a:lnTo>
                  <a:lnTo>
                    <a:pt x="5773" y="4576"/>
                  </a:lnTo>
                  <a:lnTo>
                    <a:pt x="5773" y="4422"/>
                  </a:lnTo>
                  <a:lnTo>
                    <a:pt x="5528" y="4177"/>
                  </a:lnTo>
                  <a:lnTo>
                    <a:pt x="5344" y="4146"/>
                  </a:lnTo>
                  <a:lnTo>
                    <a:pt x="5282" y="4177"/>
                  </a:lnTo>
                  <a:lnTo>
                    <a:pt x="5098" y="4084"/>
                  </a:lnTo>
                  <a:lnTo>
                    <a:pt x="4791" y="3962"/>
                  </a:lnTo>
                  <a:lnTo>
                    <a:pt x="4637" y="3808"/>
                  </a:lnTo>
                  <a:lnTo>
                    <a:pt x="4484" y="3839"/>
                  </a:lnTo>
                  <a:lnTo>
                    <a:pt x="4085" y="3685"/>
                  </a:lnTo>
                  <a:lnTo>
                    <a:pt x="4054" y="3593"/>
                  </a:lnTo>
                  <a:lnTo>
                    <a:pt x="4146" y="3378"/>
                  </a:lnTo>
                  <a:lnTo>
                    <a:pt x="4146" y="3255"/>
                  </a:lnTo>
                  <a:lnTo>
                    <a:pt x="4054" y="3102"/>
                  </a:lnTo>
                  <a:lnTo>
                    <a:pt x="3747" y="2795"/>
                  </a:lnTo>
                  <a:lnTo>
                    <a:pt x="3685" y="2795"/>
                  </a:lnTo>
                  <a:lnTo>
                    <a:pt x="3563" y="2856"/>
                  </a:lnTo>
                  <a:lnTo>
                    <a:pt x="3501" y="2703"/>
                  </a:lnTo>
                  <a:lnTo>
                    <a:pt x="3378" y="2611"/>
                  </a:lnTo>
                  <a:lnTo>
                    <a:pt x="3317" y="2488"/>
                  </a:lnTo>
                  <a:lnTo>
                    <a:pt x="3133" y="2457"/>
                  </a:lnTo>
                  <a:lnTo>
                    <a:pt x="3041" y="2334"/>
                  </a:lnTo>
                  <a:lnTo>
                    <a:pt x="2979" y="2334"/>
                  </a:lnTo>
                  <a:lnTo>
                    <a:pt x="2826" y="2242"/>
                  </a:lnTo>
                  <a:lnTo>
                    <a:pt x="2641" y="2242"/>
                  </a:lnTo>
                  <a:lnTo>
                    <a:pt x="2488" y="2119"/>
                  </a:lnTo>
                  <a:lnTo>
                    <a:pt x="2273" y="2089"/>
                  </a:lnTo>
                  <a:lnTo>
                    <a:pt x="1997" y="1904"/>
                  </a:lnTo>
                  <a:lnTo>
                    <a:pt x="1536" y="1843"/>
                  </a:lnTo>
                  <a:lnTo>
                    <a:pt x="1352" y="1781"/>
                  </a:lnTo>
                  <a:lnTo>
                    <a:pt x="1290" y="1659"/>
                  </a:lnTo>
                  <a:lnTo>
                    <a:pt x="1198" y="1659"/>
                  </a:lnTo>
                  <a:lnTo>
                    <a:pt x="1137" y="1689"/>
                  </a:lnTo>
                  <a:lnTo>
                    <a:pt x="830" y="1567"/>
                  </a:lnTo>
                  <a:lnTo>
                    <a:pt x="738" y="1505"/>
                  </a:lnTo>
                  <a:lnTo>
                    <a:pt x="584" y="1413"/>
                  </a:lnTo>
                  <a:lnTo>
                    <a:pt x="308" y="1321"/>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32" name="Google Shape;1832;p85"/>
            <p:cNvSpPr/>
            <p:nvPr/>
          </p:nvSpPr>
          <p:spPr>
            <a:xfrm>
              <a:off x="7318800" y="1990800"/>
              <a:ext cx="189717" cy="138237"/>
            </a:xfrm>
            <a:custGeom>
              <a:rect b="b" l="l" r="r" t="t"/>
              <a:pathLst>
                <a:path extrusionOk="0" h="2396" w="3287">
                  <a:moveTo>
                    <a:pt x="32" y="0"/>
                  </a:moveTo>
                  <a:lnTo>
                    <a:pt x="247" y="277"/>
                  </a:lnTo>
                  <a:lnTo>
                    <a:pt x="308" y="154"/>
                  </a:lnTo>
                  <a:lnTo>
                    <a:pt x="400" y="277"/>
                  </a:lnTo>
                  <a:lnTo>
                    <a:pt x="431" y="400"/>
                  </a:lnTo>
                  <a:lnTo>
                    <a:pt x="676" y="553"/>
                  </a:lnTo>
                  <a:lnTo>
                    <a:pt x="738" y="707"/>
                  </a:lnTo>
                  <a:lnTo>
                    <a:pt x="830" y="737"/>
                  </a:lnTo>
                  <a:lnTo>
                    <a:pt x="1168" y="1167"/>
                  </a:lnTo>
                  <a:lnTo>
                    <a:pt x="1321" y="1474"/>
                  </a:lnTo>
                  <a:lnTo>
                    <a:pt x="1413" y="1413"/>
                  </a:lnTo>
                  <a:lnTo>
                    <a:pt x="1567" y="1536"/>
                  </a:lnTo>
                  <a:lnTo>
                    <a:pt x="1751" y="1873"/>
                  </a:lnTo>
                  <a:lnTo>
                    <a:pt x="2058" y="2088"/>
                  </a:lnTo>
                  <a:lnTo>
                    <a:pt x="2181" y="2119"/>
                  </a:lnTo>
                  <a:lnTo>
                    <a:pt x="2181" y="2395"/>
                  </a:lnTo>
                  <a:lnTo>
                    <a:pt x="2058" y="2303"/>
                  </a:lnTo>
                  <a:lnTo>
                    <a:pt x="1966" y="2334"/>
                  </a:lnTo>
                  <a:lnTo>
                    <a:pt x="1813" y="2211"/>
                  </a:lnTo>
                  <a:lnTo>
                    <a:pt x="1659" y="2273"/>
                  </a:lnTo>
                  <a:lnTo>
                    <a:pt x="1505" y="2150"/>
                  </a:lnTo>
                  <a:lnTo>
                    <a:pt x="1475" y="1996"/>
                  </a:lnTo>
                  <a:lnTo>
                    <a:pt x="1260" y="1966"/>
                  </a:lnTo>
                  <a:lnTo>
                    <a:pt x="1198" y="1720"/>
                  </a:lnTo>
                  <a:lnTo>
                    <a:pt x="1106" y="1720"/>
                  </a:lnTo>
                  <a:lnTo>
                    <a:pt x="1014" y="1781"/>
                  </a:lnTo>
                  <a:lnTo>
                    <a:pt x="953" y="1536"/>
                  </a:lnTo>
                  <a:lnTo>
                    <a:pt x="707" y="1351"/>
                  </a:lnTo>
                  <a:lnTo>
                    <a:pt x="707" y="1259"/>
                  </a:lnTo>
                  <a:lnTo>
                    <a:pt x="554" y="1259"/>
                  </a:lnTo>
                  <a:lnTo>
                    <a:pt x="492" y="1106"/>
                  </a:lnTo>
                  <a:lnTo>
                    <a:pt x="492" y="983"/>
                  </a:lnTo>
                  <a:lnTo>
                    <a:pt x="308" y="860"/>
                  </a:lnTo>
                  <a:lnTo>
                    <a:pt x="93" y="430"/>
                  </a:lnTo>
                  <a:lnTo>
                    <a:pt x="93" y="246"/>
                  </a:lnTo>
                  <a:lnTo>
                    <a:pt x="1" y="154"/>
                  </a:lnTo>
                  <a:lnTo>
                    <a:pt x="32" y="0"/>
                  </a:lnTo>
                  <a:close/>
                  <a:moveTo>
                    <a:pt x="2949" y="1444"/>
                  </a:moveTo>
                  <a:lnTo>
                    <a:pt x="3164" y="1413"/>
                  </a:lnTo>
                  <a:lnTo>
                    <a:pt x="3286" y="1474"/>
                  </a:lnTo>
                  <a:lnTo>
                    <a:pt x="3286" y="1658"/>
                  </a:lnTo>
                  <a:lnTo>
                    <a:pt x="3194" y="1658"/>
                  </a:lnTo>
                  <a:lnTo>
                    <a:pt x="3102" y="1751"/>
                  </a:lnTo>
                  <a:lnTo>
                    <a:pt x="2979" y="1597"/>
                  </a:lnTo>
                  <a:lnTo>
                    <a:pt x="2949" y="1444"/>
                  </a:lnTo>
                  <a:close/>
                  <a:moveTo>
                    <a:pt x="2611" y="614"/>
                  </a:moveTo>
                  <a:lnTo>
                    <a:pt x="2457" y="737"/>
                  </a:lnTo>
                  <a:lnTo>
                    <a:pt x="2457" y="799"/>
                  </a:lnTo>
                  <a:lnTo>
                    <a:pt x="2427" y="891"/>
                  </a:lnTo>
                  <a:lnTo>
                    <a:pt x="2519" y="1044"/>
                  </a:lnTo>
                  <a:lnTo>
                    <a:pt x="2703" y="1136"/>
                  </a:lnTo>
                  <a:lnTo>
                    <a:pt x="2764" y="1075"/>
                  </a:lnTo>
                  <a:lnTo>
                    <a:pt x="2611" y="922"/>
                  </a:lnTo>
                  <a:lnTo>
                    <a:pt x="2672" y="799"/>
                  </a:lnTo>
                  <a:lnTo>
                    <a:pt x="2672" y="645"/>
                  </a:lnTo>
                  <a:lnTo>
                    <a:pt x="2611" y="614"/>
                  </a:lnTo>
                  <a:close/>
                  <a:moveTo>
                    <a:pt x="2058" y="400"/>
                  </a:moveTo>
                  <a:lnTo>
                    <a:pt x="2058" y="522"/>
                  </a:lnTo>
                  <a:lnTo>
                    <a:pt x="1966" y="645"/>
                  </a:lnTo>
                  <a:lnTo>
                    <a:pt x="2120" y="645"/>
                  </a:lnTo>
                  <a:lnTo>
                    <a:pt x="2212" y="492"/>
                  </a:lnTo>
                  <a:lnTo>
                    <a:pt x="2181" y="400"/>
                  </a:lnTo>
                  <a:close/>
                </a:path>
              </a:pathLst>
            </a:custGeom>
            <a:solidFill>
              <a:schemeClr val="accent3"/>
            </a:solidFill>
            <a:ln>
              <a:noFill/>
            </a:ln>
          </p:spPr>
        </p:sp>
        <p:sp>
          <p:nvSpPr>
            <p:cNvPr id="1833" name="Google Shape;1833;p85"/>
            <p:cNvSpPr/>
            <p:nvPr/>
          </p:nvSpPr>
          <p:spPr>
            <a:xfrm>
              <a:off x="4827960" y="1438200"/>
              <a:ext cx="1941813" cy="2084059"/>
            </a:xfrm>
            <a:custGeom>
              <a:rect b="b" l="l" r="r" t="t"/>
              <a:pathLst>
                <a:path extrusionOk="0" h="36019" w="33562">
                  <a:moveTo>
                    <a:pt x="33193" y="17196"/>
                  </a:moveTo>
                  <a:lnTo>
                    <a:pt x="33255" y="16889"/>
                  </a:lnTo>
                  <a:lnTo>
                    <a:pt x="33285" y="17073"/>
                  </a:lnTo>
                  <a:close/>
                  <a:moveTo>
                    <a:pt x="33285" y="15139"/>
                  </a:moveTo>
                  <a:lnTo>
                    <a:pt x="33193" y="14893"/>
                  </a:lnTo>
                  <a:lnTo>
                    <a:pt x="33224" y="14709"/>
                  </a:lnTo>
                  <a:lnTo>
                    <a:pt x="33224" y="14555"/>
                  </a:lnTo>
                  <a:lnTo>
                    <a:pt x="33378" y="14402"/>
                  </a:lnTo>
                  <a:lnTo>
                    <a:pt x="33470" y="14218"/>
                  </a:lnTo>
                  <a:lnTo>
                    <a:pt x="33408" y="14095"/>
                  </a:lnTo>
                  <a:lnTo>
                    <a:pt x="33470" y="13972"/>
                  </a:lnTo>
                  <a:lnTo>
                    <a:pt x="33531" y="13972"/>
                  </a:lnTo>
                  <a:lnTo>
                    <a:pt x="33562" y="14156"/>
                  </a:lnTo>
                  <a:lnTo>
                    <a:pt x="33531" y="14402"/>
                  </a:lnTo>
                  <a:lnTo>
                    <a:pt x="33347" y="14648"/>
                  </a:lnTo>
                  <a:lnTo>
                    <a:pt x="33316" y="14985"/>
                  </a:lnTo>
                  <a:lnTo>
                    <a:pt x="33347" y="15139"/>
                  </a:lnTo>
                  <a:lnTo>
                    <a:pt x="33255" y="15108"/>
                  </a:lnTo>
                  <a:close/>
                  <a:moveTo>
                    <a:pt x="31904" y="12682"/>
                  </a:moveTo>
                  <a:lnTo>
                    <a:pt x="32026" y="12867"/>
                  </a:lnTo>
                  <a:lnTo>
                    <a:pt x="32119" y="13020"/>
                  </a:lnTo>
                  <a:lnTo>
                    <a:pt x="32149" y="12867"/>
                  </a:lnTo>
                  <a:lnTo>
                    <a:pt x="32088" y="12805"/>
                  </a:lnTo>
                  <a:lnTo>
                    <a:pt x="32088" y="12682"/>
                  </a:lnTo>
                  <a:lnTo>
                    <a:pt x="31996" y="12682"/>
                  </a:lnTo>
                  <a:lnTo>
                    <a:pt x="31904" y="12652"/>
                  </a:lnTo>
                  <a:lnTo>
                    <a:pt x="31873" y="12682"/>
                  </a:lnTo>
                  <a:close/>
                  <a:moveTo>
                    <a:pt x="31689" y="11516"/>
                  </a:moveTo>
                  <a:lnTo>
                    <a:pt x="31689" y="11423"/>
                  </a:lnTo>
                  <a:lnTo>
                    <a:pt x="31597" y="11485"/>
                  </a:lnTo>
                  <a:lnTo>
                    <a:pt x="31689" y="11516"/>
                  </a:lnTo>
                  <a:close/>
                  <a:moveTo>
                    <a:pt x="28526" y="7862"/>
                  </a:moveTo>
                  <a:lnTo>
                    <a:pt x="28587" y="7708"/>
                  </a:lnTo>
                  <a:lnTo>
                    <a:pt x="28465" y="7585"/>
                  </a:lnTo>
                  <a:lnTo>
                    <a:pt x="28587" y="7554"/>
                  </a:lnTo>
                  <a:lnTo>
                    <a:pt x="28649" y="7524"/>
                  </a:lnTo>
                  <a:lnTo>
                    <a:pt x="28679" y="7769"/>
                  </a:lnTo>
                  <a:lnTo>
                    <a:pt x="28618" y="7954"/>
                  </a:lnTo>
                  <a:close/>
                  <a:moveTo>
                    <a:pt x="25824" y="1"/>
                  </a:moveTo>
                  <a:lnTo>
                    <a:pt x="25855" y="124"/>
                  </a:lnTo>
                  <a:lnTo>
                    <a:pt x="25947" y="32"/>
                  </a:lnTo>
                  <a:lnTo>
                    <a:pt x="25824" y="32"/>
                  </a:lnTo>
                  <a:close/>
                  <a:moveTo>
                    <a:pt x="25701" y="431"/>
                  </a:moveTo>
                  <a:lnTo>
                    <a:pt x="25701" y="646"/>
                  </a:lnTo>
                  <a:lnTo>
                    <a:pt x="25762" y="584"/>
                  </a:lnTo>
                  <a:lnTo>
                    <a:pt x="25855" y="584"/>
                  </a:lnTo>
                  <a:lnTo>
                    <a:pt x="25793" y="461"/>
                  </a:lnTo>
                  <a:lnTo>
                    <a:pt x="25701" y="461"/>
                  </a:lnTo>
                  <a:close/>
                  <a:moveTo>
                    <a:pt x="23030" y="6388"/>
                  </a:moveTo>
                  <a:lnTo>
                    <a:pt x="23091" y="6449"/>
                  </a:lnTo>
                  <a:lnTo>
                    <a:pt x="23152" y="6418"/>
                  </a:lnTo>
                  <a:lnTo>
                    <a:pt x="23152" y="6326"/>
                  </a:lnTo>
                  <a:lnTo>
                    <a:pt x="23030" y="6388"/>
                  </a:lnTo>
                  <a:close/>
                  <a:moveTo>
                    <a:pt x="22845" y="6019"/>
                  </a:moveTo>
                  <a:lnTo>
                    <a:pt x="22907" y="6111"/>
                  </a:lnTo>
                  <a:lnTo>
                    <a:pt x="22999" y="6081"/>
                  </a:lnTo>
                  <a:lnTo>
                    <a:pt x="23122" y="5927"/>
                  </a:lnTo>
                  <a:lnTo>
                    <a:pt x="23275" y="5927"/>
                  </a:lnTo>
                  <a:lnTo>
                    <a:pt x="23275" y="5866"/>
                  </a:lnTo>
                  <a:lnTo>
                    <a:pt x="23060" y="5804"/>
                  </a:lnTo>
                  <a:lnTo>
                    <a:pt x="22876" y="5927"/>
                  </a:lnTo>
                  <a:cubicBezTo>
                    <a:pt x="22876" y="5927"/>
                    <a:pt x="22815" y="6019"/>
                    <a:pt x="22845" y="6019"/>
                  </a:cubicBezTo>
                  <a:close/>
                  <a:moveTo>
                    <a:pt x="21157" y="5221"/>
                  </a:moveTo>
                  <a:lnTo>
                    <a:pt x="21095" y="5129"/>
                  </a:lnTo>
                  <a:lnTo>
                    <a:pt x="21157" y="4975"/>
                  </a:lnTo>
                  <a:lnTo>
                    <a:pt x="21249" y="5098"/>
                  </a:lnTo>
                  <a:close/>
                  <a:moveTo>
                    <a:pt x="20604" y="3471"/>
                  </a:moveTo>
                  <a:lnTo>
                    <a:pt x="20604" y="3378"/>
                  </a:lnTo>
                  <a:lnTo>
                    <a:pt x="20542" y="3409"/>
                  </a:lnTo>
                  <a:lnTo>
                    <a:pt x="20542" y="3317"/>
                  </a:lnTo>
                  <a:lnTo>
                    <a:pt x="20635" y="3225"/>
                  </a:lnTo>
                  <a:lnTo>
                    <a:pt x="20727" y="3348"/>
                  </a:lnTo>
                  <a:lnTo>
                    <a:pt x="20635" y="3471"/>
                  </a:lnTo>
                  <a:close/>
                  <a:moveTo>
                    <a:pt x="20819" y="3655"/>
                  </a:moveTo>
                  <a:lnTo>
                    <a:pt x="20727" y="3716"/>
                  </a:lnTo>
                  <a:lnTo>
                    <a:pt x="20788" y="3716"/>
                  </a:lnTo>
                  <a:lnTo>
                    <a:pt x="20942" y="3686"/>
                  </a:lnTo>
                  <a:lnTo>
                    <a:pt x="21157" y="3716"/>
                  </a:lnTo>
                  <a:lnTo>
                    <a:pt x="21187" y="3593"/>
                  </a:lnTo>
                  <a:lnTo>
                    <a:pt x="21126" y="3563"/>
                  </a:lnTo>
                  <a:lnTo>
                    <a:pt x="21064" y="3563"/>
                  </a:lnTo>
                  <a:lnTo>
                    <a:pt x="21034" y="3501"/>
                  </a:lnTo>
                  <a:lnTo>
                    <a:pt x="21157" y="3378"/>
                  </a:lnTo>
                  <a:lnTo>
                    <a:pt x="21157" y="3348"/>
                  </a:lnTo>
                  <a:lnTo>
                    <a:pt x="21034" y="3378"/>
                  </a:lnTo>
                  <a:lnTo>
                    <a:pt x="21034" y="3256"/>
                  </a:lnTo>
                  <a:lnTo>
                    <a:pt x="20942" y="3317"/>
                  </a:lnTo>
                  <a:lnTo>
                    <a:pt x="20911" y="3378"/>
                  </a:lnTo>
                  <a:lnTo>
                    <a:pt x="20788" y="3378"/>
                  </a:lnTo>
                  <a:lnTo>
                    <a:pt x="20819" y="3409"/>
                  </a:lnTo>
                  <a:lnTo>
                    <a:pt x="20788" y="3440"/>
                  </a:lnTo>
                  <a:lnTo>
                    <a:pt x="20849" y="3624"/>
                  </a:lnTo>
                  <a:close/>
                  <a:moveTo>
                    <a:pt x="20942" y="1106"/>
                  </a:moveTo>
                  <a:lnTo>
                    <a:pt x="21064" y="1168"/>
                  </a:lnTo>
                  <a:lnTo>
                    <a:pt x="21095" y="1045"/>
                  </a:lnTo>
                  <a:lnTo>
                    <a:pt x="21218" y="922"/>
                  </a:lnTo>
                  <a:lnTo>
                    <a:pt x="21157" y="830"/>
                  </a:lnTo>
                  <a:lnTo>
                    <a:pt x="21003" y="1014"/>
                  </a:lnTo>
                  <a:close/>
                  <a:moveTo>
                    <a:pt x="20757" y="1260"/>
                  </a:moveTo>
                  <a:lnTo>
                    <a:pt x="20849" y="1290"/>
                  </a:lnTo>
                  <a:lnTo>
                    <a:pt x="20849" y="1229"/>
                  </a:lnTo>
                  <a:lnTo>
                    <a:pt x="20788" y="1260"/>
                  </a:lnTo>
                  <a:close/>
                  <a:moveTo>
                    <a:pt x="20635" y="1321"/>
                  </a:moveTo>
                  <a:lnTo>
                    <a:pt x="20696" y="1383"/>
                  </a:lnTo>
                  <a:lnTo>
                    <a:pt x="20727" y="1321"/>
                  </a:lnTo>
                  <a:close/>
                  <a:moveTo>
                    <a:pt x="20327" y="1475"/>
                  </a:moveTo>
                  <a:lnTo>
                    <a:pt x="20420" y="1475"/>
                  </a:lnTo>
                  <a:lnTo>
                    <a:pt x="20420" y="1383"/>
                  </a:lnTo>
                  <a:lnTo>
                    <a:pt x="20327" y="1475"/>
                  </a:lnTo>
                  <a:close/>
                  <a:moveTo>
                    <a:pt x="20143" y="1720"/>
                  </a:moveTo>
                  <a:lnTo>
                    <a:pt x="20143" y="1628"/>
                  </a:lnTo>
                  <a:lnTo>
                    <a:pt x="20297" y="1536"/>
                  </a:lnTo>
                  <a:lnTo>
                    <a:pt x="20420" y="1536"/>
                  </a:lnTo>
                  <a:lnTo>
                    <a:pt x="20358" y="1628"/>
                  </a:lnTo>
                  <a:lnTo>
                    <a:pt x="20235" y="1628"/>
                  </a:lnTo>
                  <a:lnTo>
                    <a:pt x="20143" y="1720"/>
                  </a:lnTo>
                  <a:close/>
                  <a:moveTo>
                    <a:pt x="19867" y="1782"/>
                  </a:moveTo>
                  <a:lnTo>
                    <a:pt x="19928" y="1812"/>
                  </a:lnTo>
                  <a:lnTo>
                    <a:pt x="20082" y="1751"/>
                  </a:lnTo>
                  <a:lnTo>
                    <a:pt x="20082" y="1720"/>
                  </a:lnTo>
                  <a:lnTo>
                    <a:pt x="19867" y="1782"/>
                  </a:lnTo>
                  <a:close/>
                  <a:moveTo>
                    <a:pt x="17748" y="1106"/>
                  </a:moveTo>
                  <a:lnTo>
                    <a:pt x="17656" y="953"/>
                  </a:lnTo>
                  <a:lnTo>
                    <a:pt x="17687" y="830"/>
                  </a:lnTo>
                  <a:lnTo>
                    <a:pt x="17840" y="799"/>
                  </a:lnTo>
                  <a:lnTo>
                    <a:pt x="17779" y="953"/>
                  </a:lnTo>
                  <a:lnTo>
                    <a:pt x="17779" y="1106"/>
                  </a:lnTo>
                  <a:close/>
                  <a:moveTo>
                    <a:pt x="15937" y="1014"/>
                  </a:moveTo>
                  <a:lnTo>
                    <a:pt x="15937" y="1229"/>
                  </a:lnTo>
                  <a:lnTo>
                    <a:pt x="16090" y="1383"/>
                  </a:lnTo>
                  <a:lnTo>
                    <a:pt x="16213" y="1536"/>
                  </a:lnTo>
                  <a:lnTo>
                    <a:pt x="16428" y="1628"/>
                  </a:lnTo>
                  <a:lnTo>
                    <a:pt x="16704" y="1321"/>
                  </a:lnTo>
                  <a:lnTo>
                    <a:pt x="16796" y="1321"/>
                  </a:lnTo>
                  <a:lnTo>
                    <a:pt x="16796" y="1229"/>
                  </a:lnTo>
                  <a:lnTo>
                    <a:pt x="16858" y="1168"/>
                  </a:lnTo>
                  <a:lnTo>
                    <a:pt x="16796" y="1106"/>
                  </a:lnTo>
                  <a:lnTo>
                    <a:pt x="16735" y="1014"/>
                  </a:lnTo>
                  <a:lnTo>
                    <a:pt x="16673" y="1014"/>
                  </a:lnTo>
                  <a:lnTo>
                    <a:pt x="16581" y="1076"/>
                  </a:lnTo>
                  <a:lnTo>
                    <a:pt x="16366" y="1076"/>
                  </a:lnTo>
                  <a:lnTo>
                    <a:pt x="16274" y="1168"/>
                  </a:lnTo>
                  <a:lnTo>
                    <a:pt x="16151" y="1137"/>
                  </a:lnTo>
                  <a:lnTo>
                    <a:pt x="16151" y="1076"/>
                  </a:lnTo>
                  <a:lnTo>
                    <a:pt x="16029" y="1076"/>
                  </a:lnTo>
                  <a:lnTo>
                    <a:pt x="15937" y="983"/>
                  </a:lnTo>
                  <a:lnTo>
                    <a:pt x="15906" y="983"/>
                  </a:lnTo>
                  <a:lnTo>
                    <a:pt x="15906" y="1014"/>
                  </a:lnTo>
                  <a:close/>
                  <a:moveTo>
                    <a:pt x="15875" y="1076"/>
                  </a:moveTo>
                  <a:lnTo>
                    <a:pt x="15937" y="1352"/>
                  </a:lnTo>
                  <a:lnTo>
                    <a:pt x="16090" y="1413"/>
                  </a:lnTo>
                  <a:lnTo>
                    <a:pt x="16090" y="1444"/>
                  </a:lnTo>
                  <a:lnTo>
                    <a:pt x="15906" y="1413"/>
                  </a:lnTo>
                  <a:lnTo>
                    <a:pt x="15844" y="1413"/>
                  </a:lnTo>
                  <a:lnTo>
                    <a:pt x="15660" y="1352"/>
                  </a:lnTo>
                  <a:lnTo>
                    <a:pt x="15660" y="1260"/>
                  </a:lnTo>
                  <a:lnTo>
                    <a:pt x="15722" y="1260"/>
                  </a:lnTo>
                  <a:lnTo>
                    <a:pt x="15814" y="1290"/>
                  </a:lnTo>
                  <a:lnTo>
                    <a:pt x="15814" y="1260"/>
                  </a:lnTo>
                  <a:lnTo>
                    <a:pt x="15752" y="1260"/>
                  </a:lnTo>
                  <a:lnTo>
                    <a:pt x="15752" y="1168"/>
                  </a:lnTo>
                  <a:lnTo>
                    <a:pt x="15752" y="1137"/>
                  </a:lnTo>
                  <a:lnTo>
                    <a:pt x="15875" y="1076"/>
                  </a:lnTo>
                  <a:close/>
                  <a:moveTo>
                    <a:pt x="10594" y="4607"/>
                  </a:moveTo>
                  <a:lnTo>
                    <a:pt x="10655" y="4699"/>
                  </a:lnTo>
                  <a:lnTo>
                    <a:pt x="10809" y="4668"/>
                  </a:lnTo>
                  <a:lnTo>
                    <a:pt x="10686" y="4515"/>
                  </a:lnTo>
                  <a:close/>
                  <a:moveTo>
                    <a:pt x="10655" y="5190"/>
                  </a:moveTo>
                  <a:lnTo>
                    <a:pt x="10655" y="5006"/>
                  </a:lnTo>
                  <a:lnTo>
                    <a:pt x="10563" y="4883"/>
                  </a:lnTo>
                  <a:lnTo>
                    <a:pt x="10563" y="5129"/>
                  </a:lnTo>
                  <a:close/>
                  <a:moveTo>
                    <a:pt x="11331" y="3962"/>
                  </a:moveTo>
                  <a:lnTo>
                    <a:pt x="11238" y="3962"/>
                  </a:lnTo>
                  <a:lnTo>
                    <a:pt x="11300" y="3870"/>
                  </a:lnTo>
                  <a:lnTo>
                    <a:pt x="11361" y="3870"/>
                  </a:lnTo>
                  <a:lnTo>
                    <a:pt x="11361" y="3962"/>
                  </a:lnTo>
                  <a:close/>
                  <a:moveTo>
                    <a:pt x="2579" y="9642"/>
                  </a:moveTo>
                  <a:lnTo>
                    <a:pt x="2518" y="9550"/>
                  </a:lnTo>
                  <a:lnTo>
                    <a:pt x="2672" y="9335"/>
                  </a:lnTo>
                  <a:lnTo>
                    <a:pt x="2672" y="9520"/>
                  </a:lnTo>
                  <a:lnTo>
                    <a:pt x="2579" y="9642"/>
                  </a:lnTo>
                  <a:close/>
                  <a:moveTo>
                    <a:pt x="123" y="13941"/>
                  </a:moveTo>
                  <a:lnTo>
                    <a:pt x="184" y="13573"/>
                  </a:lnTo>
                  <a:lnTo>
                    <a:pt x="184" y="13818"/>
                  </a:lnTo>
                  <a:cubicBezTo>
                    <a:pt x="184" y="13818"/>
                    <a:pt x="123" y="13941"/>
                    <a:pt x="123" y="13941"/>
                  </a:cubicBezTo>
                  <a:close/>
                  <a:moveTo>
                    <a:pt x="123" y="14586"/>
                  </a:moveTo>
                  <a:lnTo>
                    <a:pt x="0" y="14248"/>
                  </a:lnTo>
                  <a:lnTo>
                    <a:pt x="92" y="14064"/>
                  </a:lnTo>
                  <a:lnTo>
                    <a:pt x="184" y="14340"/>
                  </a:lnTo>
                  <a:close/>
                  <a:moveTo>
                    <a:pt x="18424" y="25302"/>
                  </a:moveTo>
                  <a:lnTo>
                    <a:pt x="18393" y="25425"/>
                  </a:lnTo>
                  <a:lnTo>
                    <a:pt x="18454" y="25517"/>
                  </a:lnTo>
                  <a:lnTo>
                    <a:pt x="18547" y="25517"/>
                  </a:lnTo>
                  <a:lnTo>
                    <a:pt x="18485" y="25579"/>
                  </a:lnTo>
                  <a:lnTo>
                    <a:pt x="18639" y="25579"/>
                  </a:lnTo>
                  <a:lnTo>
                    <a:pt x="18731" y="25517"/>
                  </a:lnTo>
                  <a:lnTo>
                    <a:pt x="18823" y="25579"/>
                  </a:lnTo>
                  <a:lnTo>
                    <a:pt x="18731" y="25671"/>
                  </a:lnTo>
                  <a:lnTo>
                    <a:pt x="18424" y="25640"/>
                  </a:lnTo>
                  <a:lnTo>
                    <a:pt x="18362" y="25732"/>
                  </a:lnTo>
                  <a:lnTo>
                    <a:pt x="18301" y="25732"/>
                  </a:lnTo>
                  <a:lnTo>
                    <a:pt x="18301" y="25763"/>
                  </a:lnTo>
                  <a:lnTo>
                    <a:pt x="18209" y="25763"/>
                  </a:lnTo>
                  <a:lnTo>
                    <a:pt x="18147" y="25671"/>
                  </a:lnTo>
                  <a:lnTo>
                    <a:pt x="18055" y="25732"/>
                  </a:lnTo>
                  <a:lnTo>
                    <a:pt x="17902" y="25702"/>
                  </a:lnTo>
                  <a:lnTo>
                    <a:pt x="17840" y="25702"/>
                  </a:lnTo>
                  <a:lnTo>
                    <a:pt x="17656" y="25702"/>
                  </a:lnTo>
                  <a:lnTo>
                    <a:pt x="17533" y="25609"/>
                  </a:lnTo>
                  <a:lnTo>
                    <a:pt x="17533" y="25517"/>
                  </a:lnTo>
                  <a:lnTo>
                    <a:pt x="17717" y="25425"/>
                  </a:lnTo>
                  <a:lnTo>
                    <a:pt x="18147" y="25302"/>
                  </a:lnTo>
                  <a:lnTo>
                    <a:pt x="18301" y="25302"/>
                  </a:lnTo>
                  <a:lnTo>
                    <a:pt x="18424" y="25241"/>
                  </a:lnTo>
                  <a:close/>
                  <a:moveTo>
                    <a:pt x="23797" y="29202"/>
                  </a:moveTo>
                  <a:lnTo>
                    <a:pt x="23889" y="29171"/>
                  </a:lnTo>
                  <a:lnTo>
                    <a:pt x="23951" y="29263"/>
                  </a:lnTo>
                  <a:lnTo>
                    <a:pt x="23889" y="29325"/>
                  </a:lnTo>
                  <a:close/>
                  <a:moveTo>
                    <a:pt x="24626" y="29785"/>
                  </a:moveTo>
                  <a:lnTo>
                    <a:pt x="24718" y="29847"/>
                  </a:lnTo>
                  <a:lnTo>
                    <a:pt x="24780" y="29755"/>
                  </a:lnTo>
                  <a:lnTo>
                    <a:pt x="24626" y="29755"/>
                  </a:lnTo>
                  <a:close/>
                  <a:moveTo>
                    <a:pt x="22661" y="31966"/>
                  </a:moveTo>
                  <a:lnTo>
                    <a:pt x="22692" y="32088"/>
                  </a:lnTo>
                  <a:lnTo>
                    <a:pt x="22815" y="32119"/>
                  </a:lnTo>
                  <a:lnTo>
                    <a:pt x="22876" y="32058"/>
                  </a:lnTo>
                  <a:lnTo>
                    <a:pt x="22784" y="31966"/>
                  </a:lnTo>
                  <a:close/>
                  <a:moveTo>
                    <a:pt x="22753" y="31659"/>
                  </a:moveTo>
                  <a:lnTo>
                    <a:pt x="22753" y="31781"/>
                  </a:lnTo>
                  <a:lnTo>
                    <a:pt x="22845" y="31781"/>
                  </a:lnTo>
                  <a:lnTo>
                    <a:pt x="22845" y="31628"/>
                  </a:lnTo>
                  <a:lnTo>
                    <a:pt x="22753" y="31689"/>
                  </a:lnTo>
                  <a:close/>
                  <a:moveTo>
                    <a:pt x="22600" y="31873"/>
                  </a:moveTo>
                  <a:lnTo>
                    <a:pt x="22508" y="31812"/>
                  </a:lnTo>
                  <a:lnTo>
                    <a:pt x="22538" y="31659"/>
                  </a:lnTo>
                  <a:lnTo>
                    <a:pt x="22661" y="31597"/>
                  </a:lnTo>
                  <a:lnTo>
                    <a:pt x="22661" y="31751"/>
                  </a:lnTo>
                  <a:lnTo>
                    <a:pt x="22600" y="31873"/>
                  </a:lnTo>
                  <a:close/>
                  <a:moveTo>
                    <a:pt x="22078" y="31259"/>
                  </a:moveTo>
                  <a:lnTo>
                    <a:pt x="22078" y="31137"/>
                  </a:lnTo>
                  <a:lnTo>
                    <a:pt x="22047" y="31014"/>
                  </a:lnTo>
                  <a:lnTo>
                    <a:pt x="22139" y="30860"/>
                  </a:lnTo>
                  <a:lnTo>
                    <a:pt x="22139" y="30737"/>
                  </a:lnTo>
                  <a:lnTo>
                    <a:pt x="22231" y="30584"/>
                  </a:lnTo>
                  <a:lnTo>
                    <a:pt x="22323" y="30522"/>
                  </a:lnTo>
                  <a:lnTo>
                    <a:pt x="22415" y="30584"/>
                  </a:lnTo>
                  <a:lnTo>
                    <a:pt x="22385" y="30829"/>
                  </a:lnTo>
                  <a:lnTo>
                    <a:pt x="22446" y="30952"/>
                  </a:lnTo>
                  <a:lnTo>
                    <a:pt x="22323" y="31106"/>
                  </a:lnTo>
                  <a:lnTo>
                    <a:pt x="22293" y="31229"/>
                  </a:lnTo>
                  <a:lnTo>
                    <a:pt x="22170" y="31321"/>
                  </a:lnTo>
                  <a:lnTo>
                    <a:pt x="22047" y="31259"/>
                  </a:lnTo>
                  <a:close/>
                  <a:moveTo>
                    <a:pt x="25363" y="31659"/>
                  </a:moveTo>
                  <a:lnTo>
                    <a:pt x="25670" y="31536"/>
                  </a:lnTo>
                  <a:lnTo>
                    <a:pt x="25670" y="31413"/>
                  </a:lnTo>
                  <a:lnTo>
                    <a:pt x="25394" y="31137"/>
                  </a:lnTo>
                  <a:lnTo>
                    <a:pt x="25271" y="31167"/>
                  </a:lnTo>
                  <a:lnTo>
                    <a:pt x="25333" y="31321"/>
                  </a:lnTo>
                  <a:lnTo>
                    <a:pt x="25271" y="31474"/>
                  </a:lnTo>
                  <a:lnTo>
                    <a:pt x="25302" y="31566"/>
                  </a:lnTo>
                  <a:close/>
                  <a:moveTo>
                    <a:pt x="25210" y="31873"/>
                  </a:moveTo>
                  <a:lnTo>
                    <a:pt x="25271" y="31966"/>
                  </a:lnTo>
                  <a:lnTo>
                    <a:pt x="25517" y="31966"/>
                  </a:lnTo>
                  <a:lnTo>
                    <a:pt x="25640" y="32027"/>
                  </a:lnTo>
                  <a:lnTo>
                    <a:pt x="25670" y="31935"/>
                  </a:lnTo>
                  <a:lnTo>
                    <a:pt x="25486" y="31781"/>
                  </a:lnTo>
                  <a:lnTo>
                    <a:pt x="25302" y="31781"/>
                  </a:lnTo>
                  <a:lnTo>
                    <a:pt x="25210" y="31843"/>
                  </a:lnTo>
                  <a:close/>
                  <a:moveTo>
                    <a:pt x="25363" y="32242"/>
                  </a:moveTo>
                  <a:lnTo>
                    <a:pt x="25271" y="32150"/>
                  </a:lnTo>
                  <a:lnTo>
                    <a:pt x="25394" y="32119"/>
                  </a:lnTo>
                  <a:close/>
                  <a:moveTo>
                    <a:pt x="24473" y="34913"/>
                  </a:moveTo>
                  <a:lnTo>
                    <a:pt x="24473" y="34760"/>
                  </a:lnTo>
                  <a:lnTo>
                    <a:pt x="24565" y="34852"/>
                  </a:lnTo>
                  <a:close/>
                  <a:moveTo>
                    <a:pt x="23521" y="35896"/>
                  </a:moveTo>
                  <a:lnTo>
                    <a:pt x="23398" y="35835"/>
                  </a:lnTo>
                  <a:lnTo>
                    <a:pt x="23521" y="35650"/>
                  </a:lnTo>
                  <a:lnTo>
                    <a:pt x="23521" y="35497"/>
                  </a:lnTo>
                  <a:lnTo>
                    <a:pt x="23613" y="35466"/>
                  </a:lnTo>
                  <a:lnTo>
                    <a:pt x="23644" y="35558"/>
                  </a:lnTo>
                  <a:lnTo>
                    <a:pt x="23582" y="35650"/>
                  </a:lnTo>
                  <a:close/>
                  <a:moveTo>
                    <a:pt x="22446" y="35804"/>
                  </a:moveTo>
                  <a:lnTo>
                    <a:pt x="22446" y="35620"/>
                  </a:lnTo>
                  <a:lnTo>
                    <a:pt x="22538" y="35527"/>
                  </a:lnTo>
                  <a:lnTo>
                    <a:pt x="22385" y="35466"/>
                  </a:lnTo>
                  <a:lnTo>
                    <a:pt x="22323" y="35251"/>
                  </a:lnTo>
                  <a:lnTo>
                    <a:pt x="22385" y="35190"/>
                  </a:lnTo>
                  <a:lnTo>
                    <a:pt x="22293" y="35098"/>
                  </a:lnTo>
                  <a:lnTo>
                    <a:pt x="22293" y="34637"/>
                  </a:lnTo>
                  <a:lnTo>
                    <a:pt x="22323" y="34576"/>
                  </a:lnTo>
                  <a:lnTo>
                    <a:pt x="22201" y="34453"/>
                  </a:lnTo>
                  <a:lnTo>
                    <a:pt x="22201" y="34176"/>
                  </a:lnTo>
                  <a:lnTo>
                    <a:pt x="22293" y="34023"/>
                  </a:lnTo>
                  <a:lnTo>
                    <a:pt x="22415" y="34176"/>
                  </a:lnTo>
                  <a:lnTo>
                    <a:pt x="22600" y="34176"/>
                  </a:lnTo>
                  <a:lnTo>
                    <a:pt x="22446" y="34023"/>
                  </a:lnTo>
                  <a:lnTo>
                    <a:pt x="22446" y="33931"/>
                  </a:lnTo>
                  <a:lnTo>
                    <a:pt x="22385" y="33869"/>
                  </a:lnTo>
                  <a:lnTo>
                    <a:pt x="22415" y="33624"/>
                  </a:lnTo>
                  <a:lnTo>
                    <a:pt x="22385" y="33347"/>
                  </a:lnTo>
                  <a:lnTo>
                    <a:pt x="22385" y="32979"/>
                  </a:lnTo>
                  <a:lnTo>
                    <a:pt x="22415" y="32764"/>
                  </a:lnTo>
                  <a:lnTo>
                    <a:pt x="22385" y="32457"/>
                  </a:lnTo>
                  <a:lnTo>
                    <a:pt x="22385" y="32303"/>
                  </a:lnTo>
                  <a:lnTo>
                    <a:pt x="22415" y="32242"/>
                  </a:lnTo>
                  <a:lnTo>
                    <a:pt x="22415" y="32058"/>
                  </a:lnTo>
                  <a:lnTo>
                    <a:pt x="22477" y="31996"/>
                  </a:lnTo>
                  <a:lnTo>
                    <a:pt x="22661" y="32088"/>
                  </a:lnTo>
                  <a:lnTo>
                    <a:pt x="22784" y="32181"/>
                  </a:lnTo>
                  <a:lnTo>
                    <a:pt x="22907" y="32273"/>
                  </a:lnTo>
                  <a:lnTo>
                    <a:pt x="22937" y="32181"/>
                  </a:lnTo>
                  <a:lnTo>
                    <a:pt x="23030" y="32088"/>
                  </a:lnTo>
                  <a:lnTo>
                    <a:pt x="23030" y="32334"/>
                  </a:lnTo>
                  <a:lnTo>
                    <a:pt x="23306" y="32518"/>
                  </a:lnTo>
                  <a:lnTo>
                    <a:pt x="23521" y="32703"/>
                  </a:lnTo>
                  <a:lnTo>
                    <a:pt x="23674" y="32825"/>
                  </a:lnTo>
                  <a:lnTo>
                    <a:pt x="23797" y="32733"/>
                  </a:lnTo>
                  <a:lnTo>
                    <a:pt x="23951" y="32733"/>
                  </a:lnTo>
                  <a:lnTo>
                    <a:pt x="24074" y="32856"/>
                  </a:lnTo>
                  <a:lnTo>
                    <a:pt x="24074" y="32703"/>
                  </a:lnTo>
                  <a:lnTo>
                    <a:pt x="24196" y="32641"/>
                  </a:lnTo>
                  <a:lnTo>
                    <a:pt x="24688" y="32672"/>
                  </a:lnTo>
                  <a:lnTo>
                    <a:pt x="24780" y="32610"/>
                  </a:lnTo>
                  <a:lnTo>
                    <a:pt x="24872" y="32518"/>
                  </a:lnTo>
                  <a:lnTo>
                    <a:pt x="24964" y="32518"/>
                  </a:lnTo>
                  <a:lnTo>
                    <a:pt x="25025" y="32549"/>
                  </a:lnTo>
                  <a:lnTo>
                    <a:pt x="25118" y="32426"/>
                  </a:lnTo>
                  <a:lnTo>
                    <a:pt x="25179" y="32426"/>
                  </a:lnTo>
                  <a:lnTo>
                    <a:pt x="25363" y="32549"/>
                  </a:lnTo>
                  <a:lnTo>
                    <a:pt x="25333" y="32703"/>
                  </a:lnTo>
                  <a:lnTo>
                    <a:pt x="25240" y="33132"/>
                  </a:lnTo>
                  <a:lnTo>
                    <a:pt x="25118" y="33286"/>
                  </a:lnTo>
                  <a:lnTo>
                    <a:pt x="25118" y="33593"/>
                  </a:lnTo>
                  <a:lnTo>
                    <a:pt x="24995" y="33777"/>
                  </a:lnTo>
                  <a:lnTo>
                    <a:pt x="25025" y="33992"/>
                  </a:lnTo>
                  <a:lnTo>
                    <a:pt x="24995" y="34054"/>
                  </a:lnTo>
                  <a:lnTo>
                    <a:pt x="24995" y="34207"/>
                  </a:lnTo>
                  <a:lnTo>
                    <a:pt x="24903" y="34391"/>
                  </a:lnTo>
                  <a:lnTo>
                    <a:pt x="24872" y="34269"/>
                  </a:lnTo>
                  <a:lnTo>
                    <a:pt x="24811" y="34023"/>
                  </a:lnTo>
                  <a:lnTo>
                    <a:pt x="24749" y="34176"/>
                  </a:lnTo>
                  <a:lnTo>
                    <a:pt x="24626" y="34269"/>
                  </a:lnTo>
                  <a:lnTo>
                    <a:pt x="24596" y="34606"/>
                  </a:lnTo>
                  <a:lnTo>
                    <a:pt x="24534" y="34698"/>
                  </a:lnTo>
                  <a:lnTo>
                    <a:pt x="24411" y="34698"/>
                  </a:lnTo>
                  <a:lnTo>
                    <a:pt x="24411" y="34883"/>
                  </a:lnTo>
                  <a:lnTo>
                    <a:pt x="24289" y="35036"/>
                  </a:lnTo>
                  <a:lnTo>
                    <a:pt x="24411" y="35098"/>
                  </a:lnTo>
                  <a:lnTo>
                    <a:pt x="24411" y="35220"/>
                  </a:lnTo>
                  <a:lnTo>
                    <a:pt x="24227" y="35466"/>
                  </a:lnTo>
                  <a:lnTo>
                    <a:pt x="24166" y="35466"/>
                  </a:lnTo>
                  <a:lnTo>
                    <a:pt x="24012" y="35527"/>
                  </a:lnTo>
                  <a:lnTo>
                    <a:pt x="24012" y="35282"/>
                  </a:lnTo>
                  <a:lnTo>
                    <a:pt x="24196" y="35343"/>
                  </a:lnTo>
                  <a:lnTo>
                    <a:pt x="24227" y="35220"/>
                  </a:lnTo>
                  <a:lnTo>
                    <a:pt x="24135" y="35128"/>
                  </a:lnTo>
                  <a:lnTo>
                    <a:pt x="23981" y="35159"/>
                  </a:lnTo>
                  <a:lnTo>
                    <a:pt x="23889" y="35313"/>
                  </a:lnTo>
                  <a:lnTo>
                    <a:pt x="23797" y="35282"/>
                  </a:lnTo>
                  <a:lnTo>
                    <a:pt x="23797" y="35098"/>
                  </a:lnTo>
                  <a:lnTo>
                    <a:pt x="23736" y="35282"/>
                  </a:lnTo>
                  <a:lnTo>
                    <a:pt x="23582" y="35374"/>
                  </a:lnTo>
                  <a:lnTo>
                    <a:pt x="23521" y="35466"/>
                  </a:lnTo>
                  <a:lnTo>
                    <a:pt x="23429" y="35374"/>
                  </a:lnTo>
                  <a:lnTo>
                    <a:pt x="23337" y="35650"/>
                  </a:lnTo>
                  <a:lnTo>
                    <a:pt x="23337" y="35773"/>
                  </a:lnTo>
                  <a:lnTo>
                    <a:pt x="23183" y="36019"/>
                  </a:lnTo>
                  <a:lnTo>
                    <a:pt x="22999" y="36019"/>
                  </a:lnTo>
                  <a:lnTo>
                    <a:pt x="22937" y="35865"/>
                  </a:lnTo>
                  <a:lnTo>
                    <a:pt x="22937" y="35742"/>
                  </a:lnTo>
                  <a:lnTo>
                    <a:pt x="22784" y="35927"/>
                  </a:lnTo>
                  <a:lnTo>
                    <a:pt x="22692" y="35804"/>
                  </a:lnTo>
                  <a:lnTo>
                    <a:pt x="22538" y="35835"/>
                  </a:lnTo>
                  <a:lnTo>
                    <a:pt x="22446" y="35804"/>
                  </a:lnTo>
                  <a:close/>
                  <a:moveTo>
                    <a:pt x="369" y="22846"/>
                  </a:moveTo>
                  <a:lnTo>
                    <a:pt x="491" y="22938"/>
                  </a:lnTo>
                  <a:lnTo>
                    <a:pt x="614" y="22938"/>
                  </a:lnTo>
                  <a:lnTo>
                    <a:pt x="952" y="23307"/>
                  </a:lnTo>
                  <a:lnTo>
                    <a:pt x="952" y="23429"/>
                  </a:lnTo>
                  <a:lnTo>
                    <a:pt x="1013" y="23521"/>
                  </a:lnTo>
                  <a:lnTo>
                    <a:pt x="1198" y="23552"/>
                  </a:lnTo>
                  <a:lnTo>
                    <a:pt x="1290" y="23644"/>
                  </a:lnTo>
                  <a:lnTo>
                    <a:pt x="1535" y="23675"/>
                  </a:lnTo>
                  <a:lnTo>
                    <a:pt x="1628" y="23644"/>
                  </a:lnTo>
                  <a:lnTo>
                    <a:pt x="1658" y="23736"/>
                  </a:lnTo>
                  <a:lnTo>
                    <a:pt x="1842" y="23736"/>
                  </a:lnTo>
                  <a:lnTo>
                    <a:pt x="2057" y="23706"/>
                  </a:lnTo>
                  <a:lnTo>
                    <a:pt x="2119" y="23829"/>
                  </a:lnTo>
                  <a:lnTo>
                    <a:pt x="2211" y="23736"/>
                  </a:lnTo>
                  <a:lnTo>
                    <a:pt x="2272" y="23798"/>
                  </a:lnTo>
                  <a:lnTo>
                    <a:pt x="2487" y="23736"/>
                  </a:lnTo>
                  <a:lnTo>
                    <a:pt x="2702" y="23736"/>
                  </a:lnTo>
                  <a:lnTo>
                    <a:pt x="2733" y="23644"/>
                  </a:lnTo>
                  <a:lnTo>
                    <a:pt x="2856" y="23614"/>
                  </a:lnTo>
                  <a:lnTo>
                    <a:pt x="2979" y="23429"/>
                  </a:lnTo>
                  <a:lnTo>
                    <a:pt x="3224" y="23460"/>
                  </a:lnTo>
                  <a:lnTo>
                    <a:pt x="3224" y="23307"/>
                  </a:lnTo>
                  <a:lnTo>
                    <a:pt x="3408" y="23214"/>
                  </a:lnTo>
                  <a:lnTo>
                    <a:pt x="3531" y="23214"/>
                  </a:lnTo>
                  <a:lnTo>
                    <a:pt x="3654" y="23337"/>
                  </a:lnTo>
                  <a:lnTo>
                    <a:pt x="3777" y="23153"/>
                  </a:lnTo>
                  <a:lnTo>
                    <a:pt x="3838" y="23184"/>
                  </a:lnTo>
                  <a:lnTo>
                    <a:pt x="3930" y="23153"/>
                  </a:lnTo>
                  <a:lnTo>
                    <a:pt x="3961" y="22938"/>
                  </a:lnTo>
                  <a:lnTo>
                    <a:pt x="4422" y="22662"/>
                  </a:lnTo>
                  <a:lnTo>
                    <a:pt x="4606" y="22692"/>
                  </a:lnTo>
                  <a:lnTo>
                    <a:pt x="4698" y="22754"/>
                  </a:lnTo>
                  <a:lnTo>
                    <a:pt x="4852" y="22662"/>
                  </a:lnTo>
                  <a:lnTo>
                    <a:pt x="5312" y="22570"/>
                  </a:lnTo>
                  <a:lnTo>
                    <a:pt x="5343" y="22662"/>
                  </a:lnTo>
                  <a:lnTo>
                    <a:pt x="5650" y="22600"/>
                  </a:lnTo>
                  <a:lnTo>
                    <a:pt x="5711" y="22662"/>
                  </a:lnTo>
                  <a:lnTo>
                    <a:pt x="5865" y="22662"/>
                  </a:lnTo>
                  <a:lnTo>
                    <a:pt x="6018" y="22600"/>
                  </a:lnTo>
                  <a:lnTo>
                    <a:pt x="6080" y="22754"/>
                  </a:lnTo>
                  <a:lnTo>
                    <a:pt x="6172" y="22754"/>
                  </a:lnTo>
                  <a:lnTo>
                    <a:pt x="6326" y="22692"/>
                  </a:lnTo>
                  <a:lnTo>
                    <a:pt x="6387" y="22785"/>
                  </a:lnTo>
                  <a:lnTo>
                    <a:pt x="6510" y="22692"/>
                  </a:lnTo>
                  <a:lnTo>
                    <a:pt x="6848" y="22692"/>
                  </a:lnTo>
                  <a:lnTo>
                    <a:pt x="6848" y="22815"/>
                  </a:lnTo>
                  <a:lnTo>
                    <a:pt x="6909" y="22846"/>
                  </a:lnTo>
                  <a:lnTo>
                    <a:pt x="7093" y="22692"/>
                  </a:lnTo>
                  <a:lnTo>
                    <a:pt x="7277" y="22723"/>
                  </a:lnTo>
                  <a:lnTo>
                    <a:pt x="7492" y="22570"/>
                  </a:lnTo>
                  <a:lnTo>
                    <a:pt x="7554" y="22385"/>
                  </a:lnTo>
                  <a:lnTo>
                    <a:pt x="7646" y="22355"/>
                  </a:lnTo>
                  <a:lnTo>
                    <a:pt x="7830" y="22170"/>
                  </a:lnTo>
                  <a:lnTo>
                    <a:pt x="7922" y="21894"/>
                  </a:lnTo>
                  <a:lnTo>
                    <a:pt x="8137" y="21741"/>
                  </a:lnTo>
                  <a:lnTo>
                    <a:pt x="8352" y="21679"/>
                  </a:lnTo>
                  <a:lnTo>
                    <a:pt x="8444" y="21710"/>
                  </a:lnTo>
                  <a:lnTo>
                    <a:pt x="8782" y="21587"/>
                  </a:lnTo>
                  <a:lnTo>
                    <a:pt x="9243" y="21341"/>
                  </a:lnTo>
                  <a:lnTo>
                    <a:pt x="9488" y="21096"/>
                  </a:lnTo>
                  <a:lnTo>
                    <a:pt x="9611" y="21034"/>
                  </a:lnTo>
                  <a:lnTo>
                    <a:pt x="9734" y="21034"/>
                  </a:lnTo>
                  <a:lnTo>
                    <a:pt x="9887" y="21034"/>
                  </a:lnTo>
                  <a:lnTo>
                    <a:pt x="10133" y="21126"/>
                  </a:lnTo>
                  <a:lnTo>
                    <a:pt x="10348" y="21126"/>
                  </a:lnTo>
                  <a:lnTo>
                    <a:pt x="10502" y="21096"/>
                  </a:lnTo>
                  <a:lnTo>
                    <a:pt x="10839" y="21096"/>
                  </a:lnTo>
                  <a:lnTo>
                    <a:pt x="11300" y="20942"/>
                  </a:lnTo>
                  <a:lnTo>
                    <a:pt x="11576" y="20881"/>
                  </a:lnTo>
                  <a:lnTo>
                    <a:pt x="11760" y="20727"/>
                  </a:lnTo>
                  <a:lnTo>
                    <a:pt x="11883" y="20727"/>
                  </a:lnTo>
                  <a:lnTo>
                    <a:pt x="12098" y="20574"/>
                  </a:lnTo>
                  <a:lnTo>
                    <a:pt x="12436" y="20543"/>
                  </a:lnTo>
                  <a:lnTo>
                    <a:pt x="13357" y="20482"/>
                  </a:lnTo>
                  <a:lnTo>
                    <a:pt x="13634" y="20543"/>
                  </a:lnTo>
                  <a:lnTo>
                    <a:pt x="13848" y="20543"/>
                  </a:lnTo>
                  <a:lnTo>
                    <a:pt x="14094" y="20451"/>
                  </a:lnTo>
                  <a:lnTo>
                    <a:pt x="14309" y="20482"/>
                  </a:lnTo>
                  <a:lnTo>
                    <a:pt x="14555" y="20727"/>
                  </a:lnTo>
                  <a:lnTo>
                    <a:pt x="14739" y="21065"/>
                  </a:lnTo>
                  <a:lnTo>
                    <a:pt x="14892" y="21096"/>
                  </a:lnTo>
                  <a:lnTo>
                    <a:pt x="14985" y="21034"/>
                  </a:lnTo>
                  <a:lnTo>
                    <a:pt x="15107" y="20973"/>
                  </a:lnTo>
                  <a:lnTo>
                    <a:pt x="15169" y="21065"/>
                  </a:lnTo>
                  <a:lnTo>
                    <a:pt x="15261" y="21004"/>
                  </a:lnTo>
                  <a:lnTo>
                    <a:pt x="15445" y="21065"/>
                  </a:lnTo>
                  <a:lnTo>
                    <a:pt x="15599" y="21280"/>
                  </a:lnTo>
                  <a:lnTo>
                    <a:pt x="15814" y="21311"/>
                  </a:lnTo>
                  <a:lnTo>
                    <a:pt x="15906" y="21249"/>
                  </a:lnTo>
                  <a:lnTo>
                    <a:pt x="16274" y="21495"/>
                  </a:lnTo>
                  <a:lnTo>
                    <a:pt x="16213" y="21679"/>
                  </a:lnTo>
                  <a:lnTo>
                    <a:pt x="16336" y="21679"/>
                  </a:lnTo>
                  <a:lnTo>
                    <a:pt x="16459" y="21802"/>
                  </a:lnTo>
                  <a:lnTo>
                    <a:pt x="16428" y="21925"/>
                  </a:lnTo>
                  <a:lnTo>
                    <a:pt x="16274" y="21925"/>
                  </a:lnTo>
                  <a:lnTo>
                    <a:pt x="16244" y="22017"/>
                  </a:lnTo>
                  <a:lnTo>
                    <a:pt x="16397" y="22355"/>
                  </a:lnTo>
                  <a:lnTo>
                    <a:pt x="16551" y="22355"/>
                  </a:lnTo>
                  <a:lnTo>
                    <a:pt x="16704" y="22539"/>
                  </a:lnTo>
                  <a:lnTo>
                    <a:pt x="16766" y="22754"/>
                  </a:lnTo>
                  <a:lnTo>
                    <a:pt x="16735" y="22938"/>
                  </a:lnTo>
                  <a:lnTo>
                    <a:pt x="16919" y="23307"/>
                  </a:lnTo>
                  <a:lnTo>
                    <a:pt x="16858" y="23491"/>
                  </a:lnTo>
                  <a:lnTo>
                    <a:pt x="16919" y="23614"/>
                  </a:lnTo>
                  <a:lnTo>
                    <a:pt x="16888" y="23829"/>
                  </a:lnTo>
                  <a:lnTo>
                    <a:pt x="16827" y="23951"/>
                  </a:lnTo>
                  <a:lnTo>
                    <a:pt x="16735" y="23890"/>
                  </a:lnTo>
                  <a:lnTo>
                    <a:pt x="16673" y="23921"/>
                  </a:lnTo>
                  <a:lnTo>
                    <a:pt x="16796" y="24105"/>
                  </a:lnTo>
                  <a:lnTo>
                    <a:pt x="16950" y="24166"/>
                  </a:lnTo>
                  <a:lnTo>
                    <a:pt x="17011" y="24320"/>
                  </a:lnTo>
                  <a:lnTo>
                    <a:pt x="17134" y="24289"/>
                  </a:lnTo>
                  <a:lnTo>
                    <a:pt x="17288" y="24381"/>
                  </a:lnTo>
                  <a:lnTo>
                    <a:pt x="17288" y="24258"/>
                  </a:lnTo>
                  <a:lnTo>
                    <a:pt x="17195" y="24136"/>
                  </a:lnTo>
                  <a:lnTo>
                    <a:pt x="17288" y="24013"/>
                  </a:lnTo>
                  <a:lnTo>
                    <a:pt x="17380" y="23859"/>
                  </a:lnTo>
                  <a:lnTo>
                    <a:pt x="17503" y="23829"/>
                  </a:lnTo>
                  <a:lnTo>
                    <a:pt x="17564" y="23706"/>
                  </a:lnTo>
                  <a:lnTo>
                    <a:pt x="17717" y="23644"/>
                  </a:lnTo>
                  <a:lnTo>
                    <a:pt x="17779" y="23491"/>
                  </a:lnTo>
                  <a:lnTo>
                    <a:pt x="17902" y="23307"/>
                  </a:lnTo>
                  <a:lnTo>
                    <a:pt x="18270" y="23122"/>
                  </a:lnTo>
                  <a:lnTo>
                    <a:pt x="18301" y="23030"/>
                  </a:lnTo>
                  <a:lnTo>
                    <a:pt x="18362" y="23030"/>
                  </a:lnTo>
                  <a:lnTo>
                    <a:pt x="18639" y="22877"/>
                  </a:lnTo>
                  <a:lnTo>
                    <a:pt x="18731" y="22662"/>
                  </a:lnTo>
                  <a:lnTo>
                    <a:pt x="18946" y="22324"/>
                  </a:lnTo>
                  <a:lnTo>
                    <a:pt x="19161" y="22324"/>
                  </a:lnTo>
                  <a:lnTo>
                    <a:pt x="19253" y="22170"/>
                  </a:lnTo>
                  <a:lnTo>
                    <a:pt x="19191" y="21986"/>
                  </a:lnTo>
                  <a:lnTo>
                    <a:pt x="19222" y="21802"/>
                  </a:lnTo>
                  <a:lnTo>
                    <a:pt x="19345" y="22017"/>
                  </a:lnTo>
                  <a:lnTo>
                    <a:pt x="19345" y="22232"/>
                  </a:lnTo>
                  <a:lnTo>
                    <a:pt x="19345" y="22447"/>
                  </a:lnTo>
                  <a:lnTo>
                    <a:pt x="19222" y="22570"/>
                  </a:lnTo>
                  <a:lnTo>
                    <a:pt x="19191" y="22999"/>
                  </a:lnTo>
                  <a:lnTo>
                    <a:pt x="18823" y="23214"/>
                  </a:lnTo>
                  <a:lnTo>
                    <a:pt x="18792" y="23399"/>
                  </a:lnTo>
                  <a:lnTo>
                    <a:pt x="18700" y="23521"/>
                  </a:lnTo>
                  <a:lnTo>
                    <a:pt x="18700" y="23736"/>
                  </a:lnTo>
                  <a:lnTo>
                    <a:pt x="18485" y="24013"/>
                  </a:lnTo>
                  <a:lnTo>
                    <a:pt x="18547" y="24074"/>
                  </a:lnTo>
                  <a:lnTo>
                    <a:pt x="18393" y="24473"/>
                  </a:lnTo>
                  <a:lnTo>
                    <a:pt x="18025" y="24412"/>
                  </a:lnTo>
                  <a:lnTo>
                    <a:pt x="17932" y="24658"/>
                  </a:lnTo>
                  <a:lnTo>
                    <a:pt x="17840" y="24811"/>
                  </a:lnTo>
                  <a:lnTo>
                    <a:pt x="17840" y="24873"/>
                  </a:lnTo>
                  <a:lnTo>
                    <a:pt x="18086" y="24811"/>
                  </a:lnTo>
                  <a:lnTo>
                    <a:pt x="18332" y="24719"/>
                  </a:lnTo>
                  <a:lnTo>
                    <a:pt x="18608" y="24811"/>
                  </a:lnTo>
                  <a:lnTo>
                    <a:pt x="18884" y="24351"/>
                  </a:lnTo>
                  <a:lnTo>
                    <a:pt x="18946" y="23921"/>
                  </a:lnTo>
                  <a:lnTo>
                    <a:pt x="19191" y="23675"/>
                  </a:lnTo>
                  <a:lnTo>
                    <a:pt x="19253" y="23767"/>
                  </a:lnTo>
                  <a:lnTo>
                    <a:pt x="19253" y="24136"/>
                  </a:lnTo>
                  <a:lnTo>
                    <a:pt x="19314" y="24381"/>
                  </a:lnTo>
                  <a:lnTo>
                    <a:pt x="19253" y="24412"/>
                  </a:lnTo>
                  <a:lnTo>
                    <a:pt x="19283" y="24780"/>
                  </a:lnTo>
                  <a:lnTo>
                    <a:pt x="19099" y="25118"/>
                  </a:lnTo>
                  <a:lnTo>
                    <a:pt x="18792" y="25241"/>
                  </a:lnTo>
                  <a:lnTo>
                    <a:pt x="18823" y="25364"/>
                  </a:lnTo>
                  <a:lnTo>
                    <a:pt x="19038" y="25333"/>
                  </a:lnTo>
                  <a:lnTo>
                    <a:pt x="19253" y="25333"/>
                  </a:lnTo>
                  <a:lnTo>
                    <a:pt x="19345" y="25241"/>
                  </a:lnTo>
                  <a:lnTo>
                    <a:pt x="19498" y="25210"/>
                  </a:lnTo>
                  <a:lnTo>
                    <a:pt x="19652" y="25057"/>
                  </a:lnTo>
                  <a:lnTo>
                    <a:pt x="19805" y="25118"/>
                  </a:lnTo>
                  <a:lnTo>
                    <a:pt x="19898" y="25087"/>
                  </a:lnTo>
                  <a:lnTo>
                    <a:pt x="19836" y="25241"/>
                  </a:lnTo>
                  <a:lnTo>
                    <a:pt x="19744" y="25364"/>
                  </a:lnTo>
                  <a:lnTo>
                    <a:pt x="19591" y="25364"/>
                  </a:lnTo>
                  <a:lnTo>
                    <a:pt x="19560" y="25456"/>
                  </a:lnTo>
                  <a:lnTo>
                    <a:pt x="19713" y="25671"/>
                  </a:lnTo>
                  <a:lnTo>
                    <a:pt x="19775" y="25855"/>
                  </a:lnTo>
                  <a:lnTo>
                    <a:pt x="19867" y="26101"/>
                  </a:lnTo>
                  <a:lnTo>
                    <a:pt x="19867" y="26408"/>
                  </a:lnTo>
                  <a:lnTo>
                    <a:pt x="19836" y="26807"/>
                  </a:lnTo>
                  <a:lnTo>
                    <a:pt x="19621" y="27022"/>
                  </a:lnTo>
                  <a:lnTo>
                    <a:pt x="19652" y="27145"/>
                  </a:lnTo>
                  <a:lnTo>
                    <a:pt x="19621" y="27421"/>
                  </a:lnTo>
                  <a:lnTo>
                    <a:pt x="19775" y="27544"/>
                  </a:lnTo>
                  <a:lnTo>
                    <a:pt x="19898" y="27759"/>
                  </a:lnTo>
                  <a:lnTo>
                    <a:pt x="19928" y="28035"/>
                  </a:lnTo>
                  <a:lnTo>
                    <a:pt x="20235" y="28404"/>
                  </a:lnTo>
                  <a:lnTo>
                    <a:pt x="20450" y="28465"/>
                  </a:lnTo>
                  <a:lnTo>
                    <a:pt x="20604" y="28588"/>
                  </a:lnTo>
                  <a:lnTo>
                    <a:pt x="20696" y="28772"/>
                  </a:lnTo>
                  <a:lnTo>
                    <a:pt x="20849" y="28772"/>
                  </a:lnTo>
                  <a:lnTo>
                    <a:pt x="20880" y="28711"/>
                  </a:lnTo>
                  <a:lnTo>
                    <a:pt x="21003" y="28680"/>
                  </a:lnTo>
                  <a:lnTo>
                    <a:pt x="21218" y="28741"/>
                  </a:lnTo>
                  <a:lnTo>
                    <a:pt x="21402" y="28956"/>
                  </a:lnTo>
                  <a:lnTo>
                    <a:pt x="21586" y="28956"/>
                  </a:lnTo>
                  <a:lnTo>
                    <a:pt x="21771" y="29141"/>
                  </a:lnTo>
                  <a:lnTo>
                    <a:pt x="21801" y="29325"/>
                  </a:lnTo>
                  <a:lnTo>
                    <a:pt x="21955" y="29386"/>
                  </a:lnTo>
                  <a:lnTo>
                    <a:pt x="22139" y="29571"/>
                  </a:lnTo>
                  <a:lnTo>
                    <a:pt x="22262" y="29571"/>
                  </a:lnTo>
                  <a:lnTo>
                    <a:pt x="22323" y="29448"/>
                  </a:lnTo>
                  <a:lnTo>
                    <a:pt x="22630" y="29325"/>
                  </a:lnTo>
                  <a:lnTo>
                    <a:pt x="22723" y="29171"/>
                  </a:lnTo>
                  <a:lnTo>
                    <a:pt x="22937" y="29171"/>
                  </a:lnTo>
                  <a:lnTo>
                    <a:pt x="23152" y="28956"/>
                  </a:lnTo>
                  <a:lnTo>
                    <a:pt x="23306" y="28987"/>
                  </a:lnTo>
                  <a:lnTo>
                    <a:pt x="23367" y="28895"/>
                  </a:lnTo>
                  <a:lnTo>
                    <a:pt x="23337" y="28834"/>
                  </a:lnTo>
                  <a:lnTo>
                    <a:pt x="23152" y="28772"/>
                  </a:lnTo>
                  <a:lnTo>
                    <a:pt x="23214" y="28680"/>
                  </a:lnTo>
                  <a:lnTo>
                    <a:pt x="23521" y="28465"/>
                  </a:lnTo>
                  <a:lnTo>
                    <a:pt x="23797" y="28649"/>
                  </a:lnTo>
                  <a:lnTo>
                    <a:pt x="23797" y="28834"/>
                  </a:lnTo>
                  <a:lnTo>
                    <a:pt x="23459" y="29018"/>
                  </a:lnTo>
                  <a:lnTo>
                    <a:pt x="23552" y="29171"/>
                  </a:lnTo>
                  <a:lnTo>
                    <a:pt x="23644" y="29171"/>
                  </a:lnTo>
                  <a:lnTo>
                    <a:pt x="23767" y="29049"/>
                  </a:lnTo>
                  <a:lnTo>
                    <a:pt x="23920" y="28956"/>
                  </a:lnTo>
                  <a:lnTo>
                    <a:pt x="24074" y="29049"/>
                  </a:lnTo>
                  <a:lnTo>
                    <a:pt x="24074" y="29202"/>
                  </a:lnTo>
                  <a:lnTo>
                    <a:pt x="23981" y="29202"/>
                  </a:lnTo>
                  <a:lnTo>
                    <a:pt x="23828" y="29325"/>
                  </a:lnTo>
                  <a:lnTo>
                    <a:pt x="24074" y="29601"/>
                  </a:lnTo>
                  <a:lnTo>
                    <a:pt x="24104" y="29878"/>
                  </a:lnTo>
                  <a:lnTo>
                    <a:pt x="24196" y="29816"/>
                  </a:lnTo>
                  <a:lnTo>
                    <a:pt x="24289" y="29816"/>
                  </a:lnTo>
                  <a:lnTo>
                    <a:pt x="24289" y="30000"/>
                  </a:lnTo>
                  <a:lnTo>
                    <a:pt x="24411" y="30154"/>
                  </a:lnTo>
                  <a:lnTo>
                    <a:pt x="24534" y="29970"/>
                  </a:lnTo>
                  <a:lnTo>
                    <a:pt x="24534" y="29724"/>
                  </a:lnTo>
                  <a:lnTo>
                    <a:pt x="24411" y="29847"/>
                  </a:lnTo>
                  <a:lnTo>
                    <a:pt x="24381" y="29755"/>
                  </a:lnTo>
                  <a:lnTo>
                    <a:pt x="24473" y="29632"/>
                  </a:lnTo>
                  <a:lnTo>
                    <a:pt x="24872" y="29632"/>
                  </a:lnTo>
                  <a:lnTo>
                    <a:pt x="24933" y="29693"/>
                  </a:lnTo>
                  <a:lnTo>
                    <a:pt x="24995" y="29601"/>
                  </a:lnTo>
                  <a:lnTo>
                    <a:pt x="25179" y="29325"/>
                  </a:lnTo>
                  <a:lnTo>
                    <a:pt x="25609" y="29079"/>
                  </a:lnTo>
                  <a:lnTo>
                    <a:pt x="25855" y="28864"/>
                  </a:lnTo>
                  <a:lnTo>
                    <a:pt x="25732" y="28864"/>
                  </a:lnTo>
                  <a:lnTo>
                    <a:pt x="25640" y="28926"/>
                  </a:lnTo>
                  <a:lnTo>
                    <a:pt x="25670" y="28864"/>
                  </a:lnTo>
                  <a:lnTo>
                    <a:pt x="25517" y="28834"/>
                  </a:lnTo>
                  <a:lnTo>
                    <a:pt x="25670" y="28834"/>
                  </a:lnTo>
                  <a:lnTo>
                    <a:pt x="25885" y="28834"/>
                  </a:lnTo>
                  <a:lnTo>
                    <a:pt x="26223" y="28741"/>
                  </a:lnTo>
                  <a:lnTo>
                    <a:pt x="26837" y="28588"/>
                  </a:lnTo>
                  <a:lnTo>
                    <a:pt x="27359" y="28711"/>
                  </a:lnTo>
                  <a:lnTo>
                    <a:pt x="27574" y="28588"/>
                  </a:lnTo>
                  <a:lnTo>
                    <a:pt x="27574" y="28434"/>
                  </a:lnTo>
                  <a:lnTo>
                    <a:pt x="27728" y="28434"/>
                  </a:lnTo>
                  <a:lnTo>
                    <a:pt x="27881" y="28342"/>
                  </a:lnTo>
                  <a:lnTo>
                    <a:pt x="28035" y="28035"/>
                  </a:lnTo>
                  <a:lnTo>
                    <a:pt x="27973" y="27728"/>
                  </a:lnTo>
                  <a:lnTo>
                    <a:pt x="27973" y="27544"/>
                  </a:lnTo>
                  <a:lnTo>
                    <a:pt x="28250" y="27268"/>
                  </a:lnTo>
                  <a:lnTo>
                    <a:pt x="28250" y="26776"/>
                  </a:lnTo>
                  <a:lnTo>
                    <a:pt x="28372" y="26592"/>
                  </a:lnTo>
                  <a:lnTo>
                    <a:pt x="28434" y="26254"/>
                  </a:lnTo>
                  <a:lnTo>
                    <a:pt x="28587" y="26193"/>
                  </a:lnTo>
                  <a:lnTo>
                    <a:pt x="28587" y="26009"/>
                  </a:lnTo>
                  <a:lnTo>
                    <a:pt x="29109" y="25395"/>
                  </a:lnTo>
                  <a:lnTo>
                    <a:pt x="29232" y="25364"/>
                  </a:lnTo>
                  <a:lnTo>
                    <a:pt x="29324" y="25026"/>
                  </a:lnTo>
                  <a:lnTo>
                    <a:pt x="29509" y="24750"/>
                  </a:lnTo>
                  <a:lnTo>
                    <a:pt x="29631" y="24412"/>
                  </a:lnTo>
                  <a:lnTo>
                    <a:pt x="29846" y="24228"/>
                  </a:lnTo>
                  <a:lnTo>
                    <a:pt x="29816" y="24043"/>
                  </a:lnTo>
                  <a:lnTo>
                    <a:pt x="29969" y="23951"/>
                  </a:lnTo>
                  <a:lnTo>
                    <a:pt x="30092" y="23644"/>
                  </a:lnTo>
                  <a:lnTo>
                    <a:pt x="30000" y="23552"/>
                  </a:lnTo>
                  <a:lnTo>
                    <a:pt x="30246" y="23429"/>
                  </a:lnTo>
                  <a:lnTo>
                    <a:pt x="30430" y="23153"/>
                  </a:lnTo>
                  <a:lnTo>
                    <a:pt x="30522" y="23061"/>
                  </a:lnTo>
                  <a:lnTo>
                    <a:pt x="30645" y="22785"/>
                  </a:lnTo>
                  <a:lnTo>
                    <a:pt x="30890" y="22723"/>
                  </a:lnTo>
                  <a:lnTo>
                    <a:pt x="31044" y="22631"/>
                  </a:lnTo>
                  <a:lnTo>
                    <a:pt x="30798" y="22631"/>
                  </a:lnTo>
                  <a:lnTo>
                    <a:pt x="30860" y="22539"/>
                  </a:lnTo>
                  <a:lnTo>
                    <a:pt x="31167" y="22539"/>
                  </a:lnTo>
                  <a:lnTo>
                    <a:pt x="31412" y="22355"/>
                  </a:lnTo>
                  <a:lnTo>
                    <a:pt x="31474" y="22140"/>
                  </a:lnTo>
                  <a:lnTo>
                    <a:pt x="31443" y="22048"/>
                  </a:lnTo>
                  <a:lnTo>
                    <a:pt x="31474" y="21894"/>
                  </a:lnTo>
                  <a:lnTo>
                    <a:pt x="31750" y="21679"/>
                  </a:lnTo>
                  <a:lnTo>
                    <a:pt x="31750" y="21495"/>
                  </a:lnTo>
                  <a:lnTo>
                    <a:pt x="31934" y="21433"/>
                  </a:lnTo>
                  <a:lnTo>
                    <a:pt x="32119" y="21126"/>
                  </a:lnTo>
                  <a:lnTo>
                    <a:pt x="32088" y="20973"/>
                  </a:lnTo>
                  <a:lnTo>
                    <a:pt x="32211" y="20789"/>
                  </a:lnTo>
                  <a:lnTo>
                    <a:pt x="32149" y="20697"/>
                  </a:lnTo>
                  <a:lnTo>
                    <a:pt x="32180" y="20574"/>
                  </a:lnTo>
                  <a:lnTo>
                    <a:pt x="32395" y="20021"/>
                  </a:lnTo>
                  <a:lnTo>
                    <a:pt x="32456" y="19745"/>
                  </a:lnTo>
                  <a:lnTo>
                    <a:pt x="32763" y="19192"/>
                  </a:lnTo>
                  <a:lnTo>
                    <a:pt x="32763" y="19008"/>
                  </a:lnTo>
                  <a:lnTo>
                    <a:pt x="32917" y="18609"/>
                  </a:lnTo>
                  <a:lnTo>
                    <a:pt x="33132" y="18424"/>
                  </a:lnTo>
                  <a:lnTo>
                    <a:pt x="33224" y="18209"/>
                  </a:lnTo>
                  <a:lnTo>
                    <a:pt x="33163" y="17964"/>
                  </a:lnTo>
                  <a:lnTo>
                    <a:pt x="33285" y="17779"/>
                  </a:lnTo>
                  <a:lnTo>
                    <a:pt x="33163" y="17411"/>
                  </a:lnTo>
                  <a:lnTo>
                    <a:pt x="33163" y="17196"/>
                  </a:lnTo>
                  <a:lnTo>
                    <a:pt x="33040" y="16889"/>
                  </a:lnTo>
                  <a:lnTo>
                    <a:pt x="33009" y="16797"/>
                  </a:lnTo>
                  <a:lnTo>
                    <a:pt x="33009" y="16613"/>
                  </a:lnTo>
                  <a:lnTo>
                    <a:pt x="33070" y="16551"/>
                  </a:lnTo>
                  <a:lnTo>
                    <a:pt x="33070" y="16367"/>
                  </a:lnTo>
                  <a:lnTo>
                    <a:pt x="33193" y="16121"/>
                  </a:lnTo>
                  <a:lnTo>
                    <a:pt x="33193" y="16029"/>
                  </a:lnTo>
                  <a:lnTo>
                    <a:pt x="33193" y="15538"/>
                  </a:lnTo>
                  <a:lnTo>
                    <a:pt x="33285" y="15384"/>
                  </a:lnTo>
                  <a:lnTo>
                    <a:pt x="33224" y="15292"/>
                  </a:lnTo>
                  <a:lnTo>
                    <a:pt x="33193" y="15139"/>
                  </a:lnTo>
                  <a:lnTo>
                    <a:pt x="33193" y="14801"/>
                  </a:lnTo>
                  <a:lnTo>
                    <a:pt x="33101" y="14770"/>
                  </a:lnTo>
                  <a:lnTo>
                    <a:pt x="33193" y="14586"/>
                  </a:lnTo>
                  <a:lnTo>
                    <a:pt x="33040" y="14525"/>
                  </a:lnTo>
                  <a:lnTo>
                    <a:pt x="32948" y="14371"/>
                  </a:lnTo>
                  <a:lnTo>
                    <a:pt x="32948" y="14187"/>
                  </a:lnTo>
                  <a:lnTo>
                    <a:pt x="32763" y="14003"/>
                  </a:lnTo>
                  <a:lnTo>
                    <a:pt x="32641" y="13788"/>
                  </a:lnTo>
                  <a:lnTo>
                    <a:pt x="32610" y="13542"/>
                  </a:lnTo>
                  <a:lnTo>
                    <a:pt x="32487" y="13358"/>
                  </a:lnTo>
                  <a:lnTo>
                    <a:pt x="32395" y="13358"/>
                  </a:lnTo>
                  <a:lnTo>
                    <a:pt x="32272" y="13419"/>
                  </a:lnTo>
                  <a:lnTo>
                    <a:pt x="32149" y="13296"/>
                  </a:lnTo>
                  <a:lnTo>
                    <a:pt x="32119" y="13082"/>
                  </a:lnTo>
                  <a:lnTo>
                    <a:pt x="32057" y="13051"/>
                  </a:lnTo>
                  <a:lnTo>
                    <a:pt x="32057" y="12928"/>
                  </a:lnTo>
                  <a:lnTo>
                    <a:pt x="31842" y="12744"/>
                  </a:lnTo>
                  <a:lnTo>
                    <a:pt x="31750" y="12652"/>
                  </a:lnTo>
                  <a:lnTo>
                    <a:pt x="31781" y="12529"/>
                  </a:lnTo>
                  <a:lnTo>
                    <a:pt x="31689" y="12345"/>
                  </a:lnTo>
                  <a:lnTo>
                    <a:pt x="31842" y="12130"/>
                  </a:lnTo>
                  <a:lnTo>
                    <a:pt x="31873" y="11884"/>
                  </a:lnTo>
                  <a:lnTo>
                    <a:pt x="31812" y="11761"/>
                  </a:lnTo>
                  <a:lnTo>
                    <a:pt x="31842" y="11608"/>
                  </a:lnTo>
                  <a:lnTo>
                    <a:pt x="31750" y="11546"/>
                  </a:lnTo>
                  <a:lnTo>
                    <a:pt x="31719" y="11638"/>
                  </a:lnTo>
                  <a:lnTo>
                    <a:pt x="31750" y="11700"/>
                  </a:lnTo>
                  <a:lnTo>
                    <a:pt x="31689" y="11792"/>
                  </a:lnTo>
                  <a:lnTo>
                    <a:pt x="31320" y="11454"/>
                  </a:lnTo>
                  <a:lnTo>
                    <a:pt x="31228" y="11270"/>
                  </a:lnTo>
                  <a:lnTo>
                    <a:pt x="31167" y="11301"/>
                  </a:lnTo>
                  <a:lnTo>
                    <a:pt x="31167" y="11423"/>
                  </a:lnTo>
                  <a:lnTo>
                    <a:pt x="31105" y="11546"/>
                  </a:lnTo>
                  <a:lnTo>
                    <a:pt x="31197" y="11792"/>
                  </a:lnTo>
                  <a:lnTo>
                    <a:pt x="31013" y="11577"/>
                  </a:lnTo>
                  <a:lnTo>
                    <a:pt x="30921" y="11669"/>
                  </a:lnTo>
                  <a:lnTo>
                    <a:pt x="30921" y="11516"/>
                  </a:lnTo>
                  <a:lnTo>
                    <a:pt x="30860" y="11393"/>
                  </a:lnTo>
                  <a:lnTo>
                    <a:pt x="30829" y="10932"/>
                  </a:lnTo>
                  <a:lnTo>
                    <a:pt x="30890" y="10871"/>
                  </a:lnTo>
                  <a:lnTo>
                    <a:pt x="30890" y="10779"/>
                  </a:lnTo>
                  <a:lnTo>
                    <a:pt x="30737" y="10686"/>
                  </a:lnTo>
                  <a:lnTo>
                    <a:pt x="30798" y="10564"/>
                  </a:lnTo>
                  <a:lnTo>
                    <a:pt x="30675" y="10472"/>
                  </a:lnTo>
                  <a:lnTo>
                    <a:pt x="30706" y="10318"/>
                  </a:lnTo>
                  <a:lnTo>
                    <a:pt x="30430" y="10072"/>
                  </a:lnTo>
                  <a:lnTo>
                    <a:pt x="30368" y="9919"/>
                  </a:lnTo>
                  <a:lnTo>
                    <a:pt x="30368" y="9735"/>
                  </a:lnTo>
                  <a:lnTo>
                    <a:pt x="30522" y="9765"/>
                  </a:lnTo>
                  <a:lnTo>
                    <a:pt x="30522" y="9612"/>
                  </a:lnTo>
                  <a:lnTo>
                    <a:pt x="30399" y="9366"/>
                  </a:lnTo>
                  <a:lnTo>
                    <a:pt x="30307" y="9397"/>
                  </a:lnTo>
                  <a:lnTo>
                    <a:pt x="30184" y="9397"/>
                  </a:lnTo>
                  <a:lnTo>
                    <a:pt x="30000" y="9182"/>
                  </a:lnTo>
                  <a:lnTo>
                    <a:pt x="29877" y="9182"/>
                  </a:lnTo>
                  <a:lnTo>
                    <a:pt x="29724" y="9059"/>
                  </a:lnTo>
                  <a:lnTo>
                    <a:pt x="29631" y="9151"/>
                  </a:lnTo>
                  <a:lnTo>
                    <a:pt x="29570" y="9059"/>
                  </a:lnTo>
                  <a:lnTo>
                    <a:pt x="29386" y="8998"/>
                  </a:lnTo>
                  <a:lnTo>
                    <a:pt x="29294" y="9090"/>
                  </a:lnTo>
                  <a:lnTo>
                    <a:pt x="29386" y="8936"/>
                  </a:lnTo>
                  <a:lnTo>
                    <a:pt x="29539" y="8906"/>
                  </a:lnTo>
                  <a:lnTo>
                    <a:pt x="29539" y="8783"/>
                  </a:lnTo>
                  <a:lnTo>
                    <a:pt x="29478" y="8691"/>
                  </a:lnTo>
                  <a:lnTo>
                    <a:pt x="29294" y="8691"/>
                  </a:lnTo>
                  <a:lnTo>
                    <a:pt x="29171" y="8691"/>
                  </a:lnTo>
                  <a:lnTo>
                    <a:pt x="29109" y="8598"/>
                  </a:lnTo>
                  <a:lnTo>
                    <a:pt x="29048" y="8598"/>
                  </a:lnTo>
                  <a:lnTo>
                    <a:pt x="28679" y="8414"/>
                  </a:lnTo>
                  <a:lnTo>
                    <a:pt x="28526" y="8107"/>
                  </a:lnTo>
                  <a:lnTo>
                    <a:pt x="28495" y="7800"/>
                  </a:lnTo>
                  <a:lnTo>
                    <a:pt x="28403" y="7616"/>
                  </a:lnTo>
                  <a:lnTo>
                    <a:pt x="28403" y="7462"/>
                  </a:lnTo>
                  <a:lnTo>
                    <a:pt x="28495" y="7432"/>
                  </a:lnTo>
                  <a:lnTo>
                    <a:pt x="28557" y="7094"/>
                  </a:lnTo>
                  <a:lnTo>
                    <a:pt x="28465" y="6664"/>
                  </a:lnTo>
                  <a:lnTo>
                    <a:pt x="28372" y="6449"/>
                  </a:lnTo>
                  <a:lnTo>
                    <a:pt x="28465" y="6418"/>
                  </a:lnTo>
                  <a:lnTo>
                    <a:pt x="28342" y="6326"/>
                  </a:lnTo>
                  <a:lnTo>
                    <a:pt x="28219" y="6326"/>
                  </a:lnTo>
                  <a:lnTo>
                    <a:pt x="28065" y="5988"/>
                  </a:lnTo>
                  <a:lnTo>
                    <a:pt x="28065" y="5589"/>
                  </a:lnTo>
                  <a:lnTo>
                    <a:pt x="28127" y="5528"/>
                  </a:lnTo>
                  <a:lnTo>
                    <a:pt x="28127" y="5436"/>
                  </a:lnTo>
                  <a:lnTo>
                    <a:pt x="28035" y="5344"/>
                  </a:lnTo>
                  <a:lnTo>
                    <a:pt x="28004" y="4852"/>
                  </a:lnTo>
                  <a:lnTo>
                    <a:pt x="28065" y="4699"/>
                  </a:lnTo>
                  <a:lnTo>
                    <a:pt x="28004" y="4545"/>
                  </a:lnTo>
                  <a:lnTo>
                    <a:pt x="28065" y="4484"/>
                  </a:lnTo>
                  <a:lnTo>
                    <a:pt x="28096" y="4361"/>
                  </a:lnTo>
                  <a:lnTo>
                    <a:pt x="27789" y="4085"/>
                  </a:lnTo>
                  <a:lnTo>
                    <a:pt x="27635" y="3993"/>
                  </a:lnTo>
                  <a:lnTo>
                    <a:pt x="27666" y="3900"/>
                  </a:lnTo>
                  <a:lnTo>
                    <a:pt x="27482" y="3716"/>
                  </a:lnTo>
                  <a:lnTo>
                    <a:pt x="27328" y="3839"/>
                  </a:lnTo>
                  <a:lnTo>
                    <a:pt x="27236" y="3778"/>
                  </a:lnTo>
                  <a:lnTo>
                    <a:pt x="27144" y="3962"/>
                  </a:lnTo>
                  <a:lnTo>
                    <a:pt x="26991" y="3962"/>
                  </a:lnTo>
                  <a:lnTo>
                    <a:pt x="26837" y="3716"/>
                  </a:lnTo>
                  <a:lnTo>
                    <a:pt x="26837" y="3563"/>
                  </a:lnTo>
                  <a:lnTo>
                    <a:pt x="26714" y="3348"/>
                  </a:lnTo>
                  <a:lnTo>
                    <a:pt x="26806" y="3041"/>
                  </a:lnTo>
                  <a:lnTo>
                    <a:pt x="26745" y="2642"/>
                  </a:lnTo>
                  <a:lnTo>
                    <a:pt x="26684" y="2672"/>
                  </a:lnTo>
                  <a:lnTo>
                    <a:pt x="26622" y="2519"/>
                  </a:lnTo>
                  <a:lnTo>
                    <a:pt x="26684" y="2396"/>
                  </a:lnTo>
                  <a:lnTo>
                    <a:pt x="26561" y="2212"/>
                  </a:lnTo>
                  <a:lnTo>
                    <a:pt x="26561" y="2089"/>
                  </a:lnTo>
                  <a:lnTo>
                    <a:pt x="26499" y="2027"/>
                  </a:lnTo>
                  <a:lnTo>
                    <a:pt x="26499" y="1812"/>
                  </a:lnTo>
                  <a:lnTo>
                    <a:pt x="26591" y="1720"/>
                  </a:lnTo>
                  <a:lnTo>
                    <a:pt x="26469" y="1659"/>
                  </a:lnTo>
                  <a:lnTo>
                    <a:pt x="26346" y="1690"/>
                  </a:lnTo>
                  <a:lnTo>
                    <a:pt x="26223" y="1567"/>
                  </a:lnTo>
                  <a:lnTo>
                    <a:pt x="26284" y="1198"/>
                  </a:lnTo>
                  <a:lnTo>
                    <a:pt x="26254" y="1106"/>
                  </a:lnTo>
                  <a:lnTo>
                    <a:pt x="26192" y="861"/>
                  </a:lnTo>
                  <a:lnTo>
                    <a:pt x="26008" y="830"/>
                  </a:lnTo>
                  <a:lnTo>
                    <a:pt x="26008" y="738"/>
                  </a:lnTo>
                  <a:lnTo>
                    <a:pt x="25824" y="799"/>
                  </a:lnTo>
                  <a:lnTo>
                    <a:pt x="25732" y="953"/>
                  </a:lnTo>
                  <a:lnTo>
                    <a:pt x="25732" y="1198"/>
                  </a:lnTo>
                  <a:lnTo>
                    <a:pt x="25640" y="1444"/>
                  </a:lnTo>
                  <a:lnTo>
                    <a:pt x="25640" y="1505"/>
                  </a:lnTo>
                  <a:lnTo>
                    <a:pt x="25609" y="1690"/>
                  </a:lnTo>
                  <a:lnTo>
                    <a:pt x="25517" y="1690"/>
                  </a:lnTo>
                  <a:lnTo>
                    <a:pt x="25394" y="1966"/>
                  </a:lnTo>
                  <a:lnTo>
                    <a:pt x="25271" y="2150"/>
                  </a:lnTo>
                  <a:lnTo>
                    <a:pt x="25394" y="2273"/>
                  </a:lnTo>
                  <a:lnTo>
                    <a:pt x="25547" y="2396"/>
                  </a:lnTo>
                  <a:lnTo>
                    <a:pt x="25455" y="2457"/>
                  </a:lnTo>
                  <a:lnTo>
                    <a:pt x="25333" y="2457"/>
                  </a:lnTo>
                  <a:lnTo>
                    <a:pt x="25271" y="2611"/>
                  </a:lnTo>
                  <a:lnTo>
                    <a:pt x="25179" y="2764"/>
                  </a:lnTo>
                  <a:lnTo>
                    <a:pt x="25302" y="2979"/>
                  </a:lnTo>
                  <a:lnTo>
                    <a:pt x="25302" y="3102"/>
                  </a:lnTo>
                  <a:lnTo>
                    <a:pt x="25179" y="3041"/>
                  </a:lnTo>
                  <a:lnTo>
                    <a:pt x="25087" y="3133"/>
                  </a:lnTo>
                  <a:lnTo>
                    <a:pt x="24995" y="3532"/>
                  </a:lnTo>
                  <a:lnTo>
                    <a:pt x="25087" y="3808"/>
                  </a:lnTo>
                  <a:lnTo>
                    <a:pt x="25025" y="4115"/>
                  </a:lnTo>
                  <a:lnTo>
                    <a:pt x="25118" y="4330"/>
                  </a:lnTo>
                  <a:lnTo>
                    <a:pt x="25118" y="4545"/>
                  </a:lnTo>
                  <a:lnTo>
                    <a:pt x="24933" y="4699"/>
                  </a:lnTo>
                  <a:lnTo>
                    <a:pt x="24933" y="4852"/>
                  </a:lnTo>
                  <a:lnTo>
                    <a:pt x="24780" y="5159"/>
                  </a:lnTo>
                  <a:lnTo>
                    <a:pt x="24749" y="5620"/>
                  </a:lnTo>
                  <a:lnTo>
                    <a:pt x="24596" y="5804"/>
                  </a:lnTo>
                  <a:lnTo>
                    <a:pt x="24657" y="5958"/>
                  </a:lnTo>
                  <a:lnTo>
                    <a:pt x="24565" y="6234"/>
                  </a:lnTo>
                  <a:lnTo>
                    <a:pt x="24411" y="6357"/>
                  </a:lnTo>
                  <a:lnTo>
                    <a:pt x="24381" y="6695"/>
                  </a:lnTo>
                  <a:lnTo>
                    <a:pt x="24135" y="6879"/>
                  </a:lnTo>
                  <a:lnTo>
                    <a:pt x="23613" y="7063"/>
                  </a:lnTo>
                  <a:lnTo>
                    <a:pt x="23398" y="6940"/>
                  </a:lnTo>
                  <a:lnTo>
                    <a:pt x="23183" y="6940"/>
                  </a:lnTo>
                  <a:lnTo>
                    <a:pt x="23060" y="6787"/>
                  </a:lnTo>
                  <a:lnTo>
                    <a:pt x="22876" y="6633"/>
                  </a:lnTo>
                  <a:lnTo>
                    <a:pt x="22876" y="6510"/>
                  </a:lnTo>
                  <a:lnTo>
                    <a:pt x="22815" y="6449"/>
                  </a:lnTo>
                  <a:lnTo>
                    <a:pt x="22753" y="6265"/>
                  </a:lnTo>
                  <a:lnTo>
                    <a:pt x="22569" y="6234"/>
                  </a:lnTo>
                  <a:lnTo>
                    <a:pt x="22415" y="6173"/>
                  </a:lnTo>
                  <a:lnTo>
                    <a:pt x="22139" y="6173"/>
                  </a:lnTo>
                  <a:lnTo>
                    <a:pt x="21924" y="6019"/>
                  </a:lnTo>
                  <a:lnTo>
                    <a:pt x="21863" y="5804"/>
                  </a:lnTo>
                  <a:lnTo>
                    <a:pt x="21679" y="5559"/>
                  </a:lnTo>
                  <a:lnTo>
                    <a:pt x="21464" y="5559"/>
                  </a:lnTo>
                  <a:lnTo>
                    <a:pt x="21249" y="5436"/>
                  </a:lnTo>
                  <a:lnTo>
                    <a:pt x="21249" y="5313"/>
                  </a:lnTo>
                  <a:lnTo>
                    <a:pt x="21157" y="5313"/>
                  </a:lnTo>
                  <a:lnTo>
                    <a:pt x="21064" y="5252"/>
                  </a:lnTo>
                  <a:lnTo>
                    <a:pt x="20880" y="5252"/>
                  </a:lnTo>
                  <a:lnTo>
                    <a:pt x="20727" y="5221"/>
                  </a:lnTo>
                  <a:lnTo>
                    <a:pt x="20757" y="5159"/>
                  </a:lnTo>
                  <a:lnTo>
                    <a:pt x="20573" y="4975"/>
                  </a:lnTo>
                  <a:lnTo>
                    <a:pt x="20542" y="4822"/>
                  </a:lnTo>
                  <a:lnTo>
                    <a:pt x="20327" y="4607"/>
                  </a:lnTo>
                  <a:lnTo>
                    <a:pt x="20174" y="4607"/>
                  </a:lnTo>
                  <a:lnTo>
                    <a:pt x="19990" y="4392"/>
                  </a:lnTo>
                  <a:lnTo>
                    <a:pt x="19990" y="4177"/>
                  </a:lnTo>
                  <a:lnTo>
                    <a:pt x="20143" y="3931"/>
                  </a:lnTo>
                  <a:lnTo>
                    <a:pt x="20205" y="3716"/>
                  </a:lnTo>
                  <a:lnTo>
                    <a:pt x="20358" y="3624"/>
                  </a:lnTo>
                  <a:lnTo>
                    <a:pt x="20389" y="3378"/>
                  </a:lnTo>
                  <a:lnTo>
                    <a:pt x="20481" y="3225"/>
                  </a:lnTo>
                  <a:lnTo>
                    <a:pt x="20327" y="3348"/>
                  </a:lnTo>
                  <a:lnTo>
                    <a:pt x="20205" y="3102"/>
                  </a:lnTo>
                  <a:lnTo>
                    <a:pt x="20389" y="3010"/>
                  </a:lnTo>
                  <a:lnTo>
                    <a:pt x="20358" y="2826"/>
                  </a:lnTo>
                  <a:lnTo>
                    <a:pt x="20450" y="2826"/>
                  </a:lnTo>
                  <a:lnTo>
                    <a:pt x="20542" y="2795"/>
                  </a:lnTo>
                  <a:lnTo>
                    <a:pt x="20573" y="2856"/>
                  </a:lnTo>
                  <a:lnTo>
                    <a:pt x="20727" y="2887"/>
                  </a:lnTo>
                  <a:lnTo>
                    <a:pt x="20942" y="2795"/>
                  </a:lnTo>
                  <a:lnTo>
                    <a:pt x="21003" y="2580"/>
                  </a:lnTo>
                  <a:lnTo>
                    <a:pt x="20849" y="2488"/>
                  </a:lnTo>
                  <a:lnTo>
                    <a:pt x="20972" y="2396"/>
                  </a:lnTo>
                  <a:lnTo>
                    <a:pt x="21095" y="2427"/>
                  </a:lnTo>
                  <a:lnTo>
                    <a:pt x="21157" y="2150"/>
                  </a:lnTo>
                  <a:lnTo>
                    <a:pt x="21279" y="2089"/>
                  </a:lnTo>
                  <a:lnTo>
                    <a:pt x="21402" y="1935"/>
                  </a:lnTo>
                  <a:lnTo>
                    <a:pt x="21402" y="1843"/>
                  </a:lnTo>
                  <a:lnTo>
                    <a:pt x="21218" y="1782"/>
                  </a:lnTo>
                  <a:lnTo>
                    <a:pt x="21126" y="1905"/>
                  </a:lnTo>
                  <a:lnTo>
                    <a:pt x="21003" y="1843"/>
                  </a:lnTo>
                  <a:lnTo>
                    <a:pt x="20972" y="1567"/>
                  </a:lnTo>
                  <a:lnTo>
                    <a:pt x="20849" y="1628"/>
                  </a:lnTo>
                  <a:lnTo>
                    <a:pt x="20635" y="1874"/>
                  </a:lnTo>
                  <a:lnTo>
                    <a:pt x="20757" y="1905"/>
                  </a:lnTo>
                  <a:lnTo>
                    <a:pt x="20757" y="2027"/>
                  </a:lnTo>
                  <a:lnTo>
                    <a:pt x="20604" y="2089"/>
                  </a:lnTo>
                  <a:lnTo>
                    <a:pt x="20481" y="1997"/>
                  </a:lnTo>
                  <a:lnTo>
                    <a:pt x="20450" y="1905"/>
                  </a:lnTo>
                  <a:lnTo>
                    <a:pt x="20389" y="1812"/>
                  </a:lnTo>
                  <a:lnTo>
                    <a:pt x="20327" y="1935"/>
                  </a:lnTo>
                  <a:lnTo>
                    <a:pt x="20205" y="1966"/>
                  </a:lnTo>
                  <a:lnTo>
                    <a:pt x="20205" y="1843"/>
                  </a:lnTo>
                  <a:lnTo>
                    <a:pt x="20297" y="1751"/>
                  </a:lnTo>
                  <a:lnTo>
                    <a:pt x="20358" y="1659"/>
                  </a:lnTo>
                  <a:lnTo>
                    <a:pt x="20235" y="1720"/>
                  </a:lnTo>
                  <a:lnTo>
                    <a:pt x="20143" y="1812"/>
                  </a:lnTo>
                  <a:lnTo>
                    <a:pt x="19959" y="1874"/>
                  </a:lnTo>
                  <a:lnTo>
                    <a:pt x="19928" y="1935"/>
                  </a:lnTo>
                  <a:lnTo>
                    <a:pt x="19836" y="1966"/>
                  </a:lnTo>
                  <a:lnTo>
                    <a:pt x="19775" y="1905"/>
                  </a:lnTo>
                  <a:lnTo>
                    <a:pt x="19621" y="1905"/>
                  </a:lnTo>
                  <a:lnTo>
                    <a:pt x="19621" y="1812"/>
                  </a:lnTo>
                  <a:lnTo>
                    <a:pt x="19498" y="1659"/>
                  </a:lnTo>
                  <a:lnTo>
                    <a:pt x="19437" y="1628"/>
                  </a:lnTo>
                  <a:lnTo>
                    <a:pt x="19222" y="1751"/>
                  </a:lnTo>
                  <a:lnTo>
                    <a:pt x="19099" y="1690"/>
                  </a:lnTo>
                  <a:lnTo>
                    <a:pt x="19007" y="1720"/>
                  </a:lnTo>
                  <a:lnTo>
                    <a:pt x="18946" y="1628"/>
                  </a:lnTo>
                  <a:lnTo>
                    <a:pt x="18884" y="1628"/>
                  </a:lnTo>
                  <a:lnTo>
                    <a:pt x="18792" y="1444"/>
                  </a:lnTo>
                  <a:lnTo>
                    <a:pt x="18608" y="1536"/>
                  </a:lnTo>
                  <a:lnTo>
                    <a:pt x="18393" y="1505"/>
                  </a:lnTo>
                  <a:lnTo>
                    <a:pt x="18209" y="1413"/>
                  </a:lnTo>
                  <a:lnTo>
                    <a:pt x="18209" y="1290"/>
                  </a:lnTo>
                  <a:lnTo>
                    <a:pt x="18086" y="1137"/>
                  </a:lnTo>
                  <a:lnTo>
                    <a:pt x="17994" y="1137"/>
                  </a:lnTo>
                  <a:lnTo>
                    <a:pt x="18025" y="1198"/>
                  </a:lnTo>
                  <a:lnTo>
                    <a:pt x="17779" y="1290"/>
                  </a:lnTo>
                  <a:lnTo>
                    <a:pt x="17717" y="1137"/>
                  </a:lnTo>
                  <a:lnTo>
                    <a:pt x="17564" y="1076"/>
                  </a:lnTo>
                  <a:lnTo>
                    <a:pt x="17349" y="953"/>
                  </a:lnTo>
                  <a:lnTo>
                    <a:pt x="17318" y="1014"/>
                  </a:lnTo>
                  <a:lnTo>
                    <a:pt x="17226" y="953"/>
                  </a:lnTo>
                  <a:lnTo>
                    <a:pt x="17073" y="1045"/>
                  </a:lnTo>
                  <a:lnTo>
                    <a:pt x="17226" y="1168"/>
                  </a:lnTo>
                  <a:lnTo>
                    <a:pt x="17195" y="1198"/>
                  </a:lnTo>
                  <a:lnTo>
                    <a:pt x="17349" y="1260"/>
                  </a:lnTo>
                  <a:lnTo>
                    <a:pt x="17472" y="1198"/>
                  </a:lnTo>
                  <a:lnTo>
                    <a:pt x="17717" y="1383"/>
                  </a:lnTo>
                  <a:lnTo>
                    <a:pt x="17717" y="1505"/>
                  </a:lnTo>
                  <a:lnTo>
                    <a:pt x="17779" y="1751"/>
                  </a:lnTo>
                  <a:lnTo>
                    <a:pt x="17595" y="1751"/>
                  </a:lnTo>
                  <a:lnTo>
                    <a:pt x="17533" y="1966"/>
                  </a:lnTo>
                  <a:lnTo>
                    <a:pt x="17472" y="1843"/>
                  </a:lnTo>
                  <a:lnTo>
                    <a:pt x="17349" y="1812"/>
                  </a:lnTo>
                  <a:lnTo>
                    <a:pt x="17226" y="1874"/>
                  </a:lnTo>
                  <a:lnTo>
                    <a:pt x="16766" y="1905"/>
                  </a:lnTo>
                  <a:lnTo>
                    <a:pt x="16581" y="1751"/>
                  </a:lnTo>
                  <a:lnTo>
                    <a:pt x="16551" y="1812"/>
                  </a:lnTo>
                  <a:lnTo>
                    <a:pt x="16366" y="1905"/>
                  </a:lnTo>
                  <a:lnTo>
                    <a:pt x="16366" y="2058"/>
                  </a:lnTo>
                  <a:lnTo>
                    <a:pt x="16213" y="2027"/>
                  </a:lnTo>
                  <a:lnTo>
                    <a:pt x="16244" y="2242"/>
                  </a:lnTo>
                  <a:lnTo>
                    <a:pt x="16182" y="2150"/>
                  </a:lnTo>
                  <a:lnTo>
                    <a:pt x="15998" y="2089"/>
                  </a:lnTo>
                  <a:lnTo>
                    <a:pt x="15937" y="2212"/>
                  </a:lnTo>
                  <a:lnTo>
                    <a:pt x="15998" y="2304"/>
                  </a:lnTo>
                  <a:lnTo>
                    <a:pt x="15998" y="2396"/>
                  </a:lnTo>
                  <a:lnTo>
                    <a:pt x="15783" y="2334"/>
                  </a:lnTo>
                  <a:lnTo>
                    <a:pt x="15691" y="2427"/>
                  </a:lnTo>
                  <a:lnTo>
                    <a:pt x="15783" y="2519"/>
                  </a:lnTo>
                  <a:lnTo>
                    <a:pt x="15691" y="2549"/>
                  </a:lnTo>
                  <a:lnTo>
                    <a:pt x="15537" y="2642"/>
                  </a:lnTo>
                  <a:lnTo>
                    <a:pt x="15537" y="2734"/>
                  </a:lnTo>
                  <a:lnTo>
                    <a:pt x="15660" y="2856"/>
                  </a:lnTo>
                  <a:lnTo>
                    <a:pt x="15691" y="2949"/>
                  </a:lnTo>
                  <a:lnTo>
                    <a:pt x="15568" y="2887"/>
                  </a:lnTo>
                  <a:lnTo>
                    <a:pt x="15445" y="2979"/>
                  </a:lnTo>
                  <a:lnTo>
                    <a:pt x="15322" y="2979"/>
                  </a:lnTo>
                  <a:lnTo>
                    <a:pt x="15169" y="3194"/>
                  </a:lnTo>
                  <a:lnTo>
                    <a:pt x="15046" y="3471"/>
                  </a:lnTo>
                  <a:lnTo>
                    <a:pt x="14954" y="3501"/>
                  </a:lnTo>
                  <a:lnTo>
                    <a:pt x="14892" y="3716"/>
                  </a:lnTo>
                  <a:lnTo>
                    <a:pt x="14770" y="3808"/>
                  </a:lnTo>
                  <a:lnTo>
                    <a:pt x="14862" y="3931"/>
                  </a:lnTo>
                  <a:lnTo>
                    <a:pt x="15169" y="3962"/>
                  </a:lnTo>
                  <a:lnTo>
                    <a:pt x="15046" y="3993"/>
                  </a:lnTo>
                  <a:lnTo>
                    <a:pt x="14985" y="4115"/>
                  </a:lnTo>
                  <a:lnTo>
                    <a:pt x="15322" y="4238"/>
                  </a:lnTo>
                  <a:lnTo>
                    <a:pt x="15200" y="4300"/>
                  </a:lnTo>
                  <a:lnTo>
                    <a:pt x="14985" y="4269"/>
                  </a:lnTo>
                  <a:lnTo>
                    <a:pt x="14923" y="4146"/>
                  </a:lnTo>
                  <a:lnTo>
                    <a:pt x="14923" y="4269"/>
                  </a:lnTo>
                  <a:lnTo>
                    <a:pt x="15046" y="4361"/>
                  </a:lnTo>
                  <a:lnTo>
                    <a:pt x="15046" y="4545"/>
                  </a:lnTo>
                  <a:lnTo>
                    <a:pt x="15200" y="4730"/>
                  </a:lnTo>
                  <a:lnTo>
                    <a:pt x="14985" y="4576"/>
                  </a:lnTo>
                  <a:lnTo>
                    <a:pt x="14862" y="4330"/>
                  </a:lnTo>
                  <a:lnTo>
                    <a:pt x="14708" y="4300"/>
                  </a:lnTo>
                  <a:lnTo>
                    <a:pt x="14708" y="4422"/>
                  </a:lnTo>
                  <a:lnTo>
                    <a:pt x="14616" y="4515"/>
                  </a:lnTo>
                  <a:lnTo>
                    <a:pt x="14616" y="4392"/>
                  </a:lnTo>
                  <a:lnTo>
                    <a:pt x="14278" y="4177"/>
                  </a:lnTo>
                  <a:lnTo>
                    <a:pt x="14033" y="4208"/>
                  </a:lnTo>
                  <a:lnTo>
                    <a:pt x="14094" y="4300"/>
                  </a:lnTo>
                  <a:lnTo>
                    <a:pt x="14033" y="4392"/>
                  </a:lnTo>
                  <a:lnTo>
                    <a:pt x="13941" y="4330"/>
                  </a:lnTo>
                  <a:lnTo>
                    <a:pt x="13848" y="4330"/>
                  </a:lnTo>
                  <a:lnTo>
                    <a:pt x="13787" y="4422"/>
                  </a:lnTo>
                  <a:lnTo>
                    <a:pt x="13910" y="4576"/>
                  </a:lnTo>
                  <a:lnTo>
                    <a:pt x="13879" y="4668"/>
                  </a:lnTo>
                  <a:lnTo>
                    <a:pt x="13848" y="4607"/>
                  </a:lnTo>
                  <a:lnTo>
                    <a:pt x="13756" y="4607"/>
                  </a:lnTo>
                  <a:lnTo>
                    <a:pt x="13756" y="4699"/>
                  </a:lnTo>
                  <a:lnTo>
                    <a:pt x="13603" y="4791"/>
                  </a:lnTo>
                  <a:lnTo>
                    <a:pt x="13357" y="4822"/>
                  </a:lnTo>
                  <a:lnTo>
                    <a:pt x="13541" y="4730"/>
                  </a:lnTo>
                  <a:lnTo>
                    <a:pt x="13695" y="4576"/>
                  </a:lnTo>
                  <a:lnTo>
                    <a:pt x="13695" y="4300"/>
                  </a:lnTo>
                  <a:lnTo>
                    <a:pt x="13818" y="4146"/>
                  </a:lnTo>
                  <a:lnTo>
                    <a:pt x="13726" y="4054"/>
                  </a:lnTo>
                  <a:lnTo>
                    <a:pt x="13603" y="4023"/>
                  </a:lnTo>
                  <a:lnTo>
                    <a:pt x="13357" y="3593"/>
                  </a:lnTo>
                  <a:lnTo>
                    <a:pt x="13234" y="3409"/>
                  </a:lnTo>
                  <a:lnTo>
                    <a:pt x="12989" y="3348"/>
                  </a:lnTo>
                  <a:lnTo>
                    <a:pt x="12835" y="3256"/>
                  </a:lnTo>
                  <a:lnTo>
                    <a:pt x="12743" y="3317"/>
                  </a:lnTo>
                  <a:lnTo>
                    <a:pt x="12835" y="3378"/>
                  </a:lnTo>
                  <a:lnTo>
                    <a:pt x="12743" y="3409"/>
                  </a:lnTo>
                  <a:lnTo>
                    <a:pt x="12620" y="3593"/>
                  </a:lnTo>
                  <a:lnTo>
                    <a:pt x="12497" y="3563"/>
                  </a:lnTo>
                  <a:lnTo>
                    <a:pt x="12528" y="3471"/>
                  </a:lnTo>
                  <a:lnTo>
                    <a:pt x="12405" y="3532"/>
                  </a:lnTo>
                  <a:lnTo>
                    <a:pt x="12344" y="3624"/>
                  </a:lnTo>
                  <a:lnTo>
                    <a:pt x="12252" y="3378"/>
                  </a:lnTo>
                  <a:lnTo>
                    <a:pt x="12160" y="3348"/>
                  </a:lnTo>
                  <a:lnTo>
                    <a:pt x="12129" y="3501"/>
                  </a:lnTo>
                  <a:lnTo>
                    <a:pt x="12252" y="3563"/>
                  </a:lnTo>
                  <a:lnTo>
                    <a:pt x="12068" y="3686"/>
                  </a:lnTo>
                  <a:lnTo>
                    <a:pt x="12037" y="3839"/>
                  </a:lnTo>
                  <a:lnTo>
                    <a:pt x="12068" y="3962"/>
                  </a:lnTo>
                  <a:lnTo>
                    <a:pt x="11914" y="4054"/>
                  </a:lnTo>
                  <a:lnTo>
                    <a:pt x="11822" y="3931"/>
                  </a:lnTo>
                  <a:lnTo>
                    <a:pt x="11730" y="3931"/>
                  </a:lnTo>
                  <a:lnTo>
                    <a:pt x="11699" y="3839"/>
                  </a:lnTo>
                  <a:lnTo>
                    <a:pt x="11822" y="3716"/>
                  </a:lnTo>
                  <a:lnTo>
                    <a:pt x="11699" y="3716"/>
                  </a:lnTo>
                  <a:lnTo>
                    <a:pt x="11638" y="3870"/>
                  </a:lnTo>
                  <a:lnTo>
                    <a:pt x="11453" y="3931"/>
                  </a:lnTo>
                  <a:lnTo>
                    <a:pt x="11392" y="4023"/>
                  </a:lnTo>
                  <a:lnTo>
                    <a:pt x="11361" y="4208"/>
                  </a:lnTo>
                  <a:lnTo>
                    <a:pt x="11607" y="4269"/>
                  </a:lnTo>
                  <a:lnTo>
                    <a:pt x="11392" y="4453"/>
                  </a:lnTo>
                  <a:lnTo>
                    <a:pt x="11238" y="4361"/>
                  </a:lnTo>
                  <a:lnTo>
                    <a:pt x="11054" y="4515"/>
                  </a:lnTo>
                  <a:lnTo>
                    <a:pt x="11085" y="4607"/>
                  </a:lnTo>
                  <a:lnTo>
                    <a:pt x="11331" y="4637"/>
                  </a:lnTo>
                  <a:lnTo>
                    <a:pt x="11238" y="4791"/>
                  </a:lnTo>
                  <a:lnTo>
                    <a:pt x="11116" y="4791"/>
                  </a:lnTo>
                  <a:lnTo>
                    <a:pt x="10962" y="4607"/>
                  </a:lnTo>
                  <a:lnTo>
                    <a:pt x="10839" y="4760"/>
                  </a:lnTo>
                  <a:lnTo>
                    <a:pt x="10655" y="4791"/>
                  </a:lnTo>
                  <a:lnTo>
                    <a:pt x="10686" y="4914"/>
                  </a:lnTo>
                  <a:lnTo>
                    <a:pt x="10716" y="5037"/>
                  </a:lnTo>
                  <a:lnTo>
                    <a:pt x="10716" y="5129"/>
                  </a:lnTo>
                  <a:lnTo>
                    <a:pt x="10839" y="5098"/>
                  </a:lnTo>
                  <a:lnTo>
                    <a:pt x="10716" y="5252"/>
                  </a:lnTo>
                  <a:lnTo>
                    <a:pt x="10778" y="5374"/>
                  </a:lnTo>
                  <a:lnTo>
                    <a:pt x="10655" y="5436"/>
                  </a:lnTo>
                  <a:lnTo>
                    <a:pt x="10563" y="5559"/>
                  </a:lnTo>
                  <a:lnTo>
                    <a:pt x="10839" y="5620"/>
                  </a:lnTo>
                  <a:lnTo>
                    <a:pt x="10655" y="5712"/>
                  </a:lnTo>
                  <a:lnTo>
                    <a:pt x="10624" y="5774"/>
                  </a:lnTo>
                  <a:lnTo>
                    <a:pt x="10471" y="5743"/>
                  </a:lnTo>
                  <a:lnTo>
                    <a:pt x="10379" y="5620"/>
                  </a:lnTo>
                  <a:lnTo>
                    <a:pt x="10256" y="5528"/>
                  </a:lnTo>
                  <a:lnTo>
                    <a:pt x="10133" y="5651"/>
                  </a:lnTo>
                  <a:lnTo>
                    <a:pt x="10072" y="5528"/>
                  </a:lnTo>
                  <a:lnTo>
                    <a:pt x="9918" y="5436"/>
                  </a:lnTo>
                  <a:lnTo>
                    <a:pt x="9795" y="5528"/>
                  </a:lnTo>
                  <a:lnTo>
                    <a:pt x="10010" y="5651"/>
                  </a:lnTo>
                  <a:lnTo>
                    <a:pt x="9949" y="5712"/>
                  </a:lnTo>
                  <a:lnTo>
                    <a:pt x="9857" y="5866"/>
                  </a:lnTo>
                  <a:lnTo>
                    <a:pt x="10010" y="6019"/>
                  </a:lnTo>
                  <a:lnTo>
                    <a:pt x="10194" y="6019"/>
                  </a:lnTo>
                  <a:lnTo>
                    <a:pt x="10102" y="6142"/>
                  </a:lnTo>
                  <a:lnTo>
                    <a:pt x="10102" y="6296"/>
                  </a:lnTo>
                  <a:lnTo>
                    <a:pt x="10041" y="6234"/>
                  </a:lnTo>
                  <a:lnTo>
                    <a:pt x="9949" y="6234"/>
                  </a:lnTo>
                  <a:lnTo>
                    <a:pt x="9980" y="6418"/>
                  </a:lnTo>
                  <a:lnTo>
                    <a:pt x="9918" y="6603"/>
                  </a:lnTo>
                  <a:lnTo>
                    <a:pt x="9887" y="6818"/>
                  </a:lnTo>
                  <a:lnTo>
                    <a:pt x="9642" y="6234"/>
                  </a:lnTo>
                  <a:lnTo>
                    <a:pt x="9458" y="5896"/>
                  </a:lnTo>
                  <a:lnTo>
                    <a:pt x="9365" y="5774"/>
                  </a:lnTo>
                  <a:lnTo>
                    <a:pt x="9396" y="5559"/>
                  </a:lnTo>
                  <a:lnTo>
                    <a:pt x="9335" y="5651"/>
                  </a:lnTo>
                  <a:lnTo>
                    <a:pt x="9181" y="5804"/>
                  </a:lnTo>
                  <a:lnTo>
                    <a:pt x="9120" y="6019"/>
                  </a:lnTo>
                  <a:lnTo>
                    <a:pt x="8997" y="6050"/>
                  </a:lnTo>
                  <a:lnTo>
                    <a:pt x="8997" y="6142"/>
                  </a:lnTo>
                  <a:lnTo>
                    <a:pt x="8843" y="6142"/>
                  </a:lnTo>
                  <a:lnTo>
                    <a:pt x="8721" y="6265"/>
                  </a:lnTo>
                  <a:lnTo>
                    <a:pt x="8598" y="6388"/>
                  </a:lnTo>
                  <a:lnTo>
                    <a:pt x="8628" y="6603"/>
                  </a:lnTo>
                  <a:lnTo>
                    <a:pt x="8628" y="7032"/>
                  </a:lnTo>
                  <a:lnTo>
                    <a:pt x="8721" y="7063"/>
                  </a:lnTo>
                  <a:lnTo>
                    <a:pt x="8721" y="7217"/>
                  </a:lnTo>
                  <a:lnTo>
                    <a:pt x="8567" y="7309"/>
                  </a:lnTo>
                  <a:lnTo>
                    <a:pt x="8475" y="7462"/>
                  </a:lnTo>
                  <a:lnTo>
                    <a:pt x="8260" y="7524"/>
                  </a:lnTo>
                  <a:lnTo>
                    <a:pt x="8260" y="7616"/>
                  </a:lnTo>
                  <a:lnTo>
                    <a:pt x="8076" y="7739"/>
                  </a:lnTo>
                  <a:lnTo>
                    <a:pt x="8076" y="7954"/>
                  </a:lnTo>
                  <a:lnTo>
                    <a:pt x="7984" y="8046"/>
                  </a:lnTo>
                  <a:lnTo>
                    <a:pt x="7707" y="8414"/>
                  </a:lnTo>
                  <a:lnTo>
                    <a:pt x="7216" y="8721"/>
                  </a:lnTo>
                  <a:lnTo>
                    <a:pt x="6786" y="8752"/>
                  </a:lnTo>
                  <a:lnTo>
                    <a:pt x="6633" y="8813"/>
                  </a:lnTo>
                  <a:lnTo>
                    <a:pt x="6356" y="8844"/>
                  </a:lnTo>
                  <a:lnTo>
                    <a:pt x="6111" y="8875"/>
                  </a:lnTo>
                  <a:lnTo>
                    <a:pt x="5926" y="8813"/>
                  </a:lnTo>
                  <a:lnTo>
                    <a:pt x="5650" y="8936"/>
                  </a:lnTo>
                  <a:lnTo>
                    <a:pt x="5619" y="9059"/>
                  </a:lnTo>
                  <a:lnTo>
                    <a:pt x="5466" y="9151"/>
                  </a:lnTo>
                  <a:lnTo>
                    <a:pt x="4913" y="9120"/>
                  </a:lnTo>
                  <a:lnTo>
                    <a:pt x="4790" y="9213"/>
                  </a:lnTo>
                  <a:lnTo>
                    <a:pt x="4729" y="9366"/>
                  </a:lnTo>
                  <a:lnTo>
                    <a:pt x="4391" y="9489"/>
                  </a:lnTo>
                  <a:lnTo>
                    <a:pt x="4145" y="9489"/>
                  </a:lnTo>
                  <a:lnTo>
                    <a:pt x="4023" y="9428"/>
                  </a:lnTo>
                  <a:lnTo>
                    <a:pt x="3869" y="9428"/>
                  </a:lnTo>
                  <a:lnTo>
                    <a:pt x="3838" y="9335"/>
                  </a:lnTo>
                  <a:lnTo>
                    <a:pt x="3685" y="9428"/>
                  </a:lnTo>
                  <a:lnTo>
                    <a:pt x="3562" y="9612"/>
                  </a:lnTo>
                  <a:lnTo>
                    <a:pt x="3194" y="9673"/>
                  </a:lnTo>
                  <a:lnTo>
                    <a:pt x="3163" y="9765"/>
                  </a:lnTo>
                  <a:lnTo>
                    <a:pt x="3071" y="9765"/>
                  </a:lnTo>
                  <a:lnTo>
                    <a:pt x="2794" y="10011"/>
                  </a:lnTo>
                  <a:lnTo>
                    <a:pt x="2457" y="10164"/>
                  </a:lnTo>
                  <a:lnTo>
                    <a:pt x="1965" y="10318"/>
                  </a:lnTo>
                  <a:lnTo>
                    <a:pt x="1781" y="10594"/>
                  </a:lnTo>
                  <a:lnTo>
                    <a:pt x="1781" y="10871"/>
                  </a:lnTo>
                  <a:lnTo>
                    <a:pt x="1597" y="11024"/>
                  </a:lnTo>
                  <a:lnTo>
                    <a:pt x="1443" y="10932"/>
                  </a:lnTo>
                  <a:lnTo>
                    <a:pt x="1505" y="10840"/>
                  </a:lnTo>
                  <a:lnTo>
                    <a:pt x="1505" y="10717"/>
                  </a:lnTo>
                  <a:lnTo>
                    <a:pt x="1566" y="10502"/>
                  </a:lnTo>
                  <a:lnTo>
                    <a:pt x="1566" y="10349"/>
                  </a:lnTo>
                  <a:lnTo>
                    <a:pt x="1320" y="10564"/>
                  </a:lnTo>
                  <a:lnTo>
                    <a:pt x="1259" y="10809"/>
                  </a:lnTo>
                  <a:lnTo>
                    <a:pt x="1075" y="11147"/>
                  </a:lnTo>
                  <a:lnTo>
                    <a:pt x="1198" y="11393"/>
                  </a:lnTo>
                  <a:lnTo>
                    <a:pt x="1106" y="11608"/>
                  </a:lnTo>
                  <a:lnTo>
                    <a:pt x="1106" y="12007"/>
                  </a:lnTo>
                  <a:lnTo>
                    <a:pt x="798" y="12375"/>
                  </a:lnTo>
                  <a:lnTo>
                    <a:pt x="676" y="12928"/>
                  </a:lnTo>
                  <a:lnTo>
                    <a:pt x="737" y="13204"/>
                  </a:lnTo>
                  <a:lnTo>
                    <a:pt x="706" y="13573"/>
                  </a:lnTo>
                  <a:lnTo>
                    <a:pt x="983" y="14064"/>
                  </a:lnTo>
                  <a:lnTo>
                    <a:pt x="983" y="14248"/>
                  </a:lnTo>
                  <a:lnTo>
                    <a:pt x="1106" y="14402"/>
                  </a:lnTo>
                  <a:lnTo>
                    <a:pt x="1013" y="14648"/>
                  </a:lnTo>
                  <a:lnTo>
                    <a:pt x="1075" y="14862"/>
                  </a:lnTo>
                  <a:lnTo>
                    <a:pt x="891" y="14924"/>
                  </a:lnTo>
                  <a:lnTo>
                    <a:pt x="829" y="14801"/>
                  </a:lnTo>
                  <a:lnTo>
                    <a:pt x="829" y="14525"/>
                  </a:lnTo>
                  <a:lnTo>
                    <a:pt x="706" y="14678"/>
                  </a:lnTo>
                  <a:lnTo>
                    <a:pt x="676" y="14617"/>
                  </a:lnTo>
                  <a:lnTo>
                    <a:pt x="676" y="14340"/>
                  </a:lnTo>
                  <a:lnTo>
                    <a:pt x="491" y="14003"/>
                  </a:lnTo>
                  <a:lnTo>
                    <a:pt x="399" y="14187"/>
                  </a:lnTo>
                  <a:lnTo>
                    <a:pt x="430" y="14525"/>
                  </a:lnTo>
                  <a:lnTo>
                    <a:pt x="645" y="14770"/>
                  </a:lnTo>
                  <a:lnTo>
                    <a:pt x="798" y="15077"/>
                  </a:lnTo>
                  <a:lnTo>
                    <a:pt x="584" y="15108"/>
                  </a:lnTo>
                  <a:lnTo>
                    <a:pt x="399" y="14862"/>
                  </a:lnTo>
                  <a:lnTo>
                    <a:pt x="338" y="14555"/>
                  </a:lnTo>
                  <a:lnTo>
                    <a:pt x="276" y="14678"/>
                  </a:lnTo>
                  <a:lnTo>
                    <a:pt x="184" y="14740"/>
                  </a:lnTo>
                  <a:lnTo>
                    <a:pt x="307" y="15016"/>
                  </a:lnTo>
                  <a:lnTo>
                    <a:pt x="614" y="15384"/>
                  </a:lnTo>
                  <a:lnTo>
                    <a:pt x="768" y="15845"/>
                  </a:lnTo>
                  <a:lnTo>
                    <a:pt x="737" y="16674"/>
                  </a:lnTo>
                  <a:lnTo>
                    <a:pt x="860" y="16828"/>
                  </a:lnTo>
                  <a:lnTo>
                    <a:pt x="952" y="17319"/>
                  </a:lnTo>
                  <a:lnTo>
                    <a:pt x="1198" y="17933"/>
                  </a:lnTo>
                  <a:lnTo>
                    <a:pt x="1106" y="18148"/>
                  </a:lnTo>
                  <a:lnTo>
                    <a:pt x="1136" y="19069"/>
                  </a:lnTo>
                  <a:lnTo>
                    <a:pt x="1106" y="19192"/>
                  </a:lnTo>
                  <a:lnTo>
                    <a:pt x="1198" y="19438"/>
                  </a:lnTo>
                  <a:lnTo>
                    <a:pt x="1198" y="19745"/>
                  </a:lnTo>
                  <a:lnTo>
                    <a:pt x="1382" y="20144"/>
                  </a:lnTo>
                  <a:lnTo>
                    <a:pt x="1382" y="20389"/>
                  </a:lnTo>
                  <a:lnTo>
                    <a:pt x="1228" y="20512"/>
                  </a:lnTo>
                  <a:lnTo>
                    <a:pt x="1290" y="20604"/>
                  </a:lnTo>
                  <a:lnTo>
                    <a:pt x="1228" y="20819"/>
                  </a:lnTo>
                  <a:lnTo>
                    <a:pt x="1198" y="21188"/>
                  </a:lnTo>
                  <a:lnTo>
                    <a:pt x="1075" y="21311"/>
                  </a:lnTo>
                  <a:lnTo>
                    <a:pt x="1106" y="21403"/>
                  </a:lnTo>
                  <a:lnTo>
                    <a:pt x="1075" y="21618"/>
                  </a:lnTo>
                  <a:lnTo>
                    <a:pt x="921" y="21741"/>
                  </a:lnTo>
                  <a:lnTo>
                    <a:pt x="952" y="21955"/>
                  </a:lnTo>
                  <a:lnTo>
                    <a:pt x="676" y="22140"/>
                  </a:lnTo>
                  <a:lnTo>
                    <a:pt x="553" y="22048"/>
                  </a:lnTo>
                  <a:lnTo>
                    <a:pt x="369" y="22355"/>
                  </a:lnTo>
                  <a:close/>
                </a:path>
              </a:pathLst>
            </a:custGeom>
            <a:solidFill>
              <a:schemeClr val="accent3"/>
            </a:solidFill>
            <a:ln>
              <a:noFill/>
            </a:ln>
          </p:spPr>
          <p:txBody>
            <a:bodyPr anchorCtr="0" anchor="ctr" bIns="34275" lIns="34275" spcFirstLastPara="1" rIns="34275" wrap="square" tIns="34275">
              <a:noAutofit/>
            </a:bodyPr>
            <a:lstStyle/>
            <a:p>
              <a:pPr indent="0" lvl="0" marL="0" rtl="0" algn="l">
                <a:spcBef>
                  <a:spcPts val="0"/>
                </a:spcBef>
                <a:spcAft>
                  <a:spcPts val="0"/>
                </a:spcAft>
                <a:buNone/>
              </a:pPr>
              <a:r>
                <a:t/>
              </a:r>
              <a:endParaRPr/>
            </a:p>
          </p:txBody>
        </p:sp>
        <p:sp>
          <p:nvSpPr>
            <p:cNvPr id="1834" name="Google Shape;1834;p85"/>
            <p:cNvSpPr/>
            <p:nvPr/>
          </p:nvSpPr>
          <p:spPr>
            <a:xfrm>
              <a:off x="6807240" y="2939760"/>
              <a:ext cx="969845" cy="1474550"/>
            </a:xfrm>
            <a:custGeom>
              <a:rect b="b" l="l" r="r" t="t"/>
              <a:pathLst>
                <a:path extrusionOk="0" h="25487" w="16767">
                  <a:moveTo>
                    <a:pt x="3562" y="14800"/>
                  </a:moveTo>
                  <a:lnTo>
                    <a:pt x="3655" y="14831"/>
                  </a:lnTo>
                  <a:lnTo>
                    <a:pt x="3716" y="14831"/>
                  </a:lnTo>
                  <a:lnTo>
                    <a:pt x="3716" y="14739"/>
                  </a:lnTo>
                  <a:lnTo>
                    <a:pt x="3562" y="14739"/>
                  </a:lnTo>
                  <a:lnTo>
                    <a:pt x="3532" y="14800"/>
                  </a:lnTo>
                  <a:lnTo>
                    <a:pt x="3562" y="14800"/>
                  </a:lnTo>
                  <a:close/>
                  <a:moveTo>
                    <a:pt x="1137" y="25394"/>
                  </a:moveTo>
                  <a:lnTo>
                    <a:pt x="1290" y="25486"/>
                  </a:lnTo>
                  <a:lnTo>
                    <a:pt x="1444" y="25486"/>
                  </a:lnTo>
                  <a:lnTo>
                    <a:pt x="1567" y="25271"/>
                  </a:lnTo>
                  <a:lnTo>
                    <a:pt x="1474" y="25148"/>
                  </a:lnTo>
                  <a:lnTo>
                    <a:pt x="1352" y="25302"/>
                  </a:lnTo>
                  <a:lnTo>
                    <a:pt x="1229" y="25302"/>
                  </a:lnTo>
                  <a:lnTo>
                    <a:pt x="1167" y="25363"/>
                  </a:lnTo>
                  <a:close/>
                  <a:moveTo>
                    <a:pt x="31" y="22201"/>
                  </a:moveTo>
                  <a:lnTo>
                    <a:pt x="400" y="21801"/>
                  </a:lnTo>
                  <a:lnTo>
                    <a:pt x="492" y="21801"/>
                  </a:lnTo>
                  <a:lnTo>
                    <a:pt x="461" y="21955"/>
                  </a:lnTo>
                  <a:lnTo>
                    <a:pt x="369" y="22078"/>
                  </a:lnTo>
                  <a:lnTo>
                    <a:pt x="430" y="22231"/>
                  </a:lnTo>
                  <a:lnTo>
                    <a:pt x="400" y="22323"/>
                  </a:lnTo>
                  <a:lnTo>
                    <a:pt x="216" y="22262"/>
                  </a:lnTo>
                  <a:lnTo>
                    <a:pt x="93" y="22323"/>
                  </a:lnTo>
                  <a:lnTo>
                    <a:pt x="1" y="22201"/>
                  </a:lnTo>
                  <a:close/>
                  <a:moveTo>
                    <a:pt x="14187" y="3593"/>
                  </a:moveTo>
                  <a:lnTo>
                    <a:pt x="14310" y="3593"/>
                  </a:lnTo>
                  <a:lnTo>
                    <a:pt x="14310" y="3654"/>
                  </a:lnTo>
                  <a:lnTo>
                    <a:pt x="14248" y="3654"/>
                  </a:lnTo>
                  <a:lnTo>
                    <a:pt x="14217" y="3593"/>
                  </a:lnTo>
                  <a:close/>
                  <a:moveTo>
                    <a:pt x="14432" y="2887"/>
                  </a:moveTo>
                  <a:lnTo>
                    <a:pt x="14402" y="2825"/>
                  </a:lnTo>
                  <a:lnTo>
                    <a:pt x="14463" y="2794"/>
                  </a:lnTo>
                  <a:close/>
                  <a:moveTo>
                    <a:pt x="14709" y="2948"/>
                  </a:moveTo>
                  <a:lnTo>
                    <a:pt x="14617" y="2825"/>
                  </a:lnTo>
                  <a:lnTo>
                    <a:pt x="14709" y="2610"/>
                  </a:lnTo>
                  <a:lnTo>
                    <a:pt x="14709" y="2733"/>
                  </a:lnTo>
                  <a:lnTo>
                    <a:pt x="14770" y="2825"/>
                  </a:lnTo>
                  <a:lnTo>
                    <a:pt x="14709" y="2856"/>
                  </a:lnTo>
                  <a:lnTo>
                    <a:pt x="14739" y="2917"/>
                  </a:lnTo>
                  <a:lnTo>
                    <a:pt x="14678" y="2948"/>
                  </a:lnTo>
                  <a:close/>
                  <a:moveTo>
                    <a:pt x="12007" y="9427"/>
                  </a:moveTo>
                  <a:lnTo>
                    <a:pt x="12191" y="9458"/>
                  </a:lnTo>
                  <a:lnTo>
                    <a:pt x="12222" y="9366"/>
                  </a:lnTo>
                  <a:lnTo>
                    <a:pt x="12283" y="9366"/>
                  </a:lnTo>
                  <a:lnTo>
                    <a:pt x="12283" y="9488"/>
                  </a:lnTo>
                  <a:lnTo>
                    <a:pt x="12283" y="9580"/>
                  </a:lnTo>
                  <a:lnTo>
                    <a:pt x="12344" y="9580"/>
                  </a:lnTo>
                  <a:lnTo>
                    <a:pt x="12406" y="9580"/>
                  </a:lnTo>
                  <a:lnTo>
                    <a:pt x="12437" y="9642"/>
                  </a:lnTo>
                  <a:lnTo>
                    <a:pt x="12437" y="9765"/>
                  </a:lnTo>
                  <a:lnTo>
                    <a:pt x="12498" y="9795"/>
                  </a:lnTo>
                  <a:lnTo>
                    <a:pt x="12621" y="9795"/>
                  </a:lnTo>
                  <a:lnTo>
                    <a:pt x="12928" y="9580"/>
                  </a:lnTo>
                  <a:lnTo>
                    <a:pt x="13173" y="9366"/>
                  </a:lnTo>
                  <a:lnTo>
                    <a:pt x="13419" y="9120"/>
                  </a:lnTo>
                  <a:lnTo>
                    <a:pt x="13665" y="8844"/>
                  </a:lnTo>
                  <a:lnTo>
                    <a:pt x="13941" y="8506"/>
                  </a:lnTo>
                  <a:lnTo>
                    <a:pt x="14095" y="8414"/>
                  </a:lnTo>
                  <a:lnTo>
                    <a:pt x="14187" y="8414"/>
                  </a:lnTo>
                  <a:lnTo>
                    <a:pt x="14248" y="8322"/>
                  </a:lnTo>
                  <a:lnTo>
                    <a:pt x="14248" y="8199"/>
                  </a:lnTo>
                  <a:lnTo>
                    <a:pt x="14310" y="8107"/>
                  </a:lnTo>
                  <a:lnTo>
                    <a:pt x="14494" y="8045"/>
                  </a:lnTo>
                  <a:lnTo>
                    <a:pt x="14586" y="7707"/>
                  </a:lnTo>
                  <a:lnTo>
                    <a:pt x="14739" y="7462"/>
                  </a:lnTo>
                  <a:lnTo>
                    <a:pt x="14739" y="7400"/>
                  </a:lnTo>
                  <a:lnTo>
                    <a:pt x="14832" y="7308"/>
                  </a:lnTo>
                  <a:lnTo>
                    <a:pt x="14709" y="7185"/>
                  </a:lnTo>
                  <a:lnTo>
                    <a:pt x="14586" y="7185"/>
                  </a:lnTo>
                  <a:lnTo>
                    <a:pt x="14463" y="7185"/>
                  </a:lnTo>
                  <a:lnTo>
                    <a:pt x="14586" y="7093"/>
                  </a:lnTo>
                  <a:lnTo>
                    <a:pt x="14678" y="7063"/>
                  </a:lnTo>
                  <a:lnTo>
                    <a:pt x="15077" y="6694"/>
                  </a:lnTo>
                  <a:lnTo>
                    <a:pt x="15231" y="6633"/>
                  </a:lnTo>
                  <a:lnTo>
                    <a:pt x="15507" y="6663"/>
                  </a:lnTo>
                  <a:lnTo>
                    <a:pt x="15630" y="6663"/>
                  </a:lnTo>
                  <a:lnTo>
                    <a:pt x="15599" y="6786"/>
                  </a:lnTo>
                  <a:lnTo>
                    <a:pt x="15630" y="6878"/>
                  </a:lnTo>
                  <a:lnTo>
                    <a:pt x="15753" y="6756"/>
                  </a:lnTo>
                  <a:lnTo>
                    <a:pt x="15845" y="6694"/>
                  </a:lnTo>
                  <a:lnTo>
                    <a:pt x="15661" y="6602"/>
                  </a:lnTo>
                  <a:lnTo>
                    <a:pt x="15661" y="6448"/>
                  </a:lnTo>
                  <a:lnTo>
                    <a:pt x="15783" y="6203"/>
                  </a:lnTo>
                  <a:lnTo>
                    <a:pt x="15876" y="6080"/>
                  </a:lnTo>
                  <a:lnTo>
                    <a:pt x="15998" y="6080"/>
                  </a:lnTo>
                  <a:lnTo>
                    <a:pt x="16029" y="6141"/>
                  </a:lnTo>
                  <a:lnTo>
                    <a:pt x="16121" y="6080"/>
                  </a:lnTo>
                  <a:lnTo>
                    <a:pt x="16183" y="5957"/>
                  </a:lnTo>
                  <a:lnTo>
                    <a:pt x="16428" y="5589"/>
                  </a:lnTo>
                  <a:lnTo>
                    <a:pt x="16428" y="5466"/>
                  </a:lnTo>
                  <a:lnTo>
                    <a:pt x="16428" y="5343"/>
                  </a:lnTo>
                  <a:lnTo>
                    <a:pt x="16490" y="5159"/>
                  </a:lnTo>
                  <a:lnTo>
                    <a:pt x="16613" y="5005"/>
                  </a:lnTo>
                  <a:lnTo>
                    <a:pt x="16766" y="4913"/>
                  </a:lnTo>
                  <a:lnTo>
                    <a:pt x="16735" y="4882"/>
                  </a:lnTo>
                  <a:lnTo>
                    <a:pt x="16551" y="4790"/>
                  </a:lnTo>
                  <a:lnTo>
                    <a:pt x="16490" y="4698"/>
                  </a:lnTo>
                  <a:lnTo>
                    <a:pt x="16551" y="4698"/>
                  </a:lnTo>
                  <a:lnTo>
                    <a:pt x="16551" y="4637"/>
                  </a:lnTo>
                  <a:lnTo>
                    <a:pt x="16336" y="4606"/>
                  </a:lnTo>
                  <a:lnTo>
                    <a:pt x="16183" y="4729"/>
                  </a:lnTo>
                  <a:lnTo>
                    <a:pt x="15876" y="5036"/>
                  </a:lnTo>
                  <a:lnTo>
                    <a:pt x="15691" y="5067"/>
                  </a:lnTo>
                  <a:lnTo>
                    <a:pt x="15569" y="5097"/>
                  </a:lnTo>
                  <a:lnTo>
                    <a:pt x="15415" y="5036"/>
                  </a:lnTo>
                  <a:lnTo>
                    <a:pt x="15077" y="4698"/>
                  </a:lnTo>
                  <a:lnTo>
                    <a:pt x="14985" y="4698"/>
                  </a:lnTo>
                  <a:lnTo>
                    <a:pt x="14862" y="4514"/>
                  </a:lnTo>
                  <a:lnTo>
                    <a:pt x="14832" y="4391"/>
                  </a:lnTo>
                  <a:lnTo>
                    <a:pt x="14893" y="4330"/>
                  </a:lnTo>
                  <a:lnTo>
                    <a:pt x="14924" y="4146"/>
                  </a:lnTo>
                  <a:lnTo>
                    <a:pt x="14801" y="3869"/>
                  </a:lnTo>
                  <a:lnTo>
                    <a:pt x="14801" y="3746"/>
                  </a:lnTo>
                  <a:lnTo>
                    <a:pt x="14739" y="3654"/>
                  </a:lnTo>
                  <a:lnTo>
                    <a:pt x="14739" y="3501"/>
                  </a:lnTo>
                  <a:lnTo>
                    <a:pt x="14801" y="3378"/>
                  </a:lnTo>
                  <a:lnTo>
                    <a:pt x="14709" y="3378"/>
                  </a:lnTo>
                  <a:lnTo>
                    <a:pt x="14678" y="3194"/>
                  </a:lnTo>
                  <a:lnTo>
                    <a:pt x="14647" y="3102"/>
                  </a:lnTo>
                  <a:lnTo>
                    <a:pt x="14586" y="3132"/>
                  </a:lnTo>
                  <a:lnTo>
                    <a:pt x="14463" y="3071"/>
                  </a:lnTo>
                  <a:lnTo>
                    <a:pt x="14402" y="3132"/>
                  </a:lnTo>
                  <a:lnTo>
                    <a:pt x="14525" y="3255"/>
                  </a:lnTo>
                  <a:lnTo>
                    <a:pt x="14525" y="3409"/>
                  </a:lnTo>
                  <a:lnTo>
                    <a:pt x="14555" y="3470"/>
                  </a:lnTo>
                  <a:lnTo>
                    <a:pt x="14432" y="3593"/>
                  </a:lnTo>
                  <a:lnTo>
                    <a:pt x="14432" y="3685"/>
                  </a:lnTo>
                  <a:lnTo>
                    <a:pt x="14525" y="3838"/>
                  </a:lnTo>
                  <a:lnTo>
                    <a:pt x="14525" y="3931"/>
                  </a:lnTo>
                  <a:lnTo>
                    <a:pt x="14402" y="3961"/>
                  </a:lnTo>
                  <a:lnTo>
                    <a:pt x="14310" y="3869"/>
                  </a:lnTo>
                  <a:lnTo>
                    <a:pt x="14310" y="3716"/>
                  </a:lnTo>
                  <a:lnTo>
                    <a:pt x="14156" y="3716"/>
                  </a:lnTo>
                  <a:lnTo>
                    <a:pt x="14156" y="3624"/>
                  </a:lnTo>
                  <a:lnTo>
                    <a:pt x="14003" y="3562"/>
                  </a:lnTo>
                  <a:lnTo>
                    <a:pt x="13910" y="3593"/>
                  </a:lnTo>
                  <a:lnTo>
                    <a:pt x="13910" y="3501"/>
                  </a:lnTo>
                  <a:lnTo>
                    <a:pt x="14033" y="3439"/>
                  </a:lnTo>
                  <a:lnTo>
                    <a:pt x="14095" y="3316"/>
                  </a:lnTo>
                  <a:lnTo>
                    <a:pt x="13941" y="3194"/>
                  </a:lnTo>
                  <a:lnTo>
                    <a:pt x="14033" y="3009"/>
                  </a:lnTo>
                  <a:lnTo>
                    <a:pt x="14187" y="2979"/>
                  </a:lnTo>
                  <a:lnTo>
                    <a:pt x="14217" y="2825"/>
                  </a:lnTo>
                  <a:lnTo>
                    <a:pt x="14156" y="2702"/>
                  </a:lnTo>
                  <a:lnTo>
                    <a:pt x="14187" y="2610"/>
                  </a:lnTo>
                  <a:lnTo>
                    <a:pt x="14125" y="2487"/>
                  </a:lnTo>
                  <a:lnTo>
                    <a:pt x="14125" y="2303"/>
                  </a:lnTo>
                  <a:lnTo>
                    <a:pt x="13972" y="2150"/>
                  </a:lnTo>
                  <a:lnTo>
                    <a:pt x="13972" y="2088"/>
                  </a:lnTo>
                  <a:lnTo>
                    <a:pt x="14064" y="2150"/>
                  </a:lnTo>
                  <a:lnTo>
                    <a:pt x="14217" y="2119"/>
                  </a:lnTo>
                  <a:lnTo>
                    <a:pt x="14248" y="1935"/>
                  </a:lnTo>
                  <a:lnTo>
                    <a:pt x="14310" y="1873"/>
                  </a:lnTo>
                  <a:lnTo>
                    <a:pt x="14310" y="1628"/>
                  </a:lnTo>
                  <a:lnTo>
                    <a:pt x="14248" y="1413"/>
                  </a:lnTo>
                  <a:lnTo>
                    <a:pt x="14248" y="1290"/>
                  </a:lnTo>
                  <a:lnTo>
                    <a:pt x="14187" y="1321"/>
                  </a:lnTo>
                  <a:lnTo>
                    <a:pt x="14003" y="1413"/>
                  </a:lnTo>
                  <a:lnTo>
                    <a:pt x="13849" y="1259"/>
                  </a:lnTo>
                  <a:lnTo>
                    <a:pt x="13941" y="1167"/>
                  </a:lnTo>
                  <a:lnTo>
                    <a:pt x="13849" y="1106"/>
                  </a:lnTo>
                  <a:lnTo>
                    <a:pt x="13788" y="1106"/>
                  </a:lnTo>
                  <a:lnTo>
                    <a:pt x="13849" y="983"/>
                  </a:lnTo>
                  <a:lnTo>
                    <a:pt x="13972" y="952"/>
                  </a:lnTo>
                  <a:lnTo>
                    <a:pt x="13941" y="860"/>
                  </a:lnTo>
                  <a:lnTo>
                    <a:pt x="13788" y="799"/>
                  </a:lnTo>
                  <a:lnTo>
                    <a:pt x="13695" y="706"/>
                  </a:lnTo>
                  <a:lnTo>
                    <a:pt x="13603" y="768"/>
                  </a:lnTo>
                  <a:lnTo>
                    <a:pt x="13573" y="614"/>
                  </a:lnTo>
                  <a:lnTo>
                    <a:pt x="13634" y="614"/>
                  </a:lnTo>
                  <a:lnTo>
                    <a:pt x="13695" y="522"/>
                  </a:lnTo>
                  <a:lnTo>
                    <a:pt x="13603" y="522"/>
                  </a:lnTo>
                  <a:lnTo>
                    <a:pt x="13511" y="584"/>
                  </a:lnTo>
                  <a:lnTo>
                    <a:pt x="13511" y="676"/>
                  </a:lnTo>
                  <a:lnTo>
                    <a:pt x="13450" y="799"/>
                  </a:lnTo>
                  <a:lnTo>
                    <a:pt x="13327" y="737"/>
                  </a:lnTo>
                  <a:lnTo>
                    <a:pt x="13388" y="614"/>
                  </a:lnTo>
                  <a:lnTo>
                    <a:pt x="13327" y="492"/>
                  </a:lnTo>
                  <a:lnTo>
                    <a:pt x="13266" y="277"/>
                  </a:lnTo>
                  <a:lnTo>
                    <a:pt x="13266" y="123"/>
                  </a:lnTo>
                  <a:lnTo>
                    <a:pt x="13266" y="92"/>
                  </a:lnTo>
                  <a:lnTo>
                    <a:pt x="13327" y="62"/>
                  </a:lnTo>
                  <a:lnTo>
                    <a:pt x="13235" y="0"/>
                  </a:lnTo>
                  <a:lnTo>
                    <a:pt x="13173" y="31"/>
                  </a:lnTo>
                  <a:lnTo>
                    <a:pt x="12959" y="31"/>
                  </a:lnTo>
                  <a:lnTo>
                    <a:pt x="12959" y="92"/>
                  </a:lnTo>
                  <a:lnTo>
                    <a:pt x="13051" y="215"/>
                  </a:lnTo>
                  <a:lnTo>
                    <a:pt x="13235" y="645"/>
                  </a:lnTo>
                  <a:lnTo>
                    <a:pt x="13266" y="799"/>
                  </a:lnTo>
                  <a:lnTo>
                    <a:pt x="13235" y="1075"/>
                  </a:lnTo>
                  <a:lnTo>
                    <a:pt x="13143" y="1136"/>
                  </a:lnTo>
                  <a:lnTo>
                    <a:pt x="13081" y="1136"/>
                  </a:lnTo>
                  <a:lnTo>
                    <a:pt x="13051" y="1167"/>
                  </a:lnTo>
                  <a:lnTo>
                    <a:pt x="13173" y="1536"/>
                  </a:lnTo>
                  <a:lnTo>
                    <a:pt x="13204" y="1566"/>
                  </a:lnTo>
                  <a:lnTo>
                    <a:pt x="13327" y="1474"/>
                  </a:lnTo>
                  <a:lnTo>
                    <a:pt x="13511" y="1474"/>
                  </a:lnTo>
                  <a:lnTo>
                    <a:pt x="13388" y="1505"/>
                  </a:lnTo>
                  <a:lnTo>
                    <a:pt x="13266" y="1658"/>
                  </a:lnTo>
                  <a:lnTo>
                    <a:pt x="13327" y="1843"/>
                  </a:lnTo>
                  <a:lnTo>
                    <a:pt x="13419" y="2088"/>
                  </a:lnTo>
                  <a:lnTo>
                    <a:pt x="13450" y="2487"/>
                  </a:lnTo>
                  <a:lnTo>
                    <a:pt x="13450" y="2887"/>
                  </a:lnTo>
                  <a:lnTo>
                    <a:pt x="13542" y="2856"/>
                  </a:lnTo>
                  <a:lnTo>
                    <a:pt x="13573" y="2702"/>
                  </a:lnTo>
                  <a:lnTo>
                    <a:pt x="13542" y="2610"/>
                  </a:lnTo>
                  <a:lnTo>
                    <a:pt x="13573" y="2549"/>
                  </a:lnTo>
                  <a:lnTo>
                    <a:pt x="13634" y="2641"/>
                  </a:lnTo>
                  <a:lnTo>
                    <a:pt x="13634" y="2794"/>
                  </a:lnTo>
                  <a:lnTo>
                    <a:pt x="13726" y="2794"/>
                  </a:lnTo>
                  <a:lnTo>
                    <a:pt x="13726" y="2702"/>
                  </a:lnTo>
                  <a:lnTo>
                    <a:pt x="13726" y="2672"/>
                  </a:lnTo>
                  <a:lnTo>
                    <a:pt x="13788" y="2672"/>
                  </a:lnTo>
                  <a:lnTo>
                    <a:pt x="13788" y="2794"/>
                  </a:lnTo>
                  <a:lnTo>
                    <a:pt x="13695" y="2948"/>
                  </a:lnTo>
                  <a:lnTo>
                    <a:pt x="13634" y="3071"/>
                  </a:lnTo>
                  <a:lnTo>
                    <a:pt x="13634" y="3163"/>
                  </a:lnTo>
                  <a:lnTo>
                    <a:pt x="13573" y="3163"/>
                  </a:lnTo>
                  <a:lnTo>
                    <a:pt x="13511" y="3071"/>
                  </a:lnTo>
                  <a:lnTo>
                    <a:pt x="13450" y="3071"/>
                  </a:lnTo>
                  <a:lnTo>
                    <a:pt x="13481" y="3316"/>
                  </a:lnTo>
                  <a:lnTo>
                    <a:pt x="13603" y="3624"/>
                  </a:lnTo>
                  <a:lnTo>
                    <a:pt x="13665" y="3654"/>
                  </a:lnTo>
                  <a:lnTo>
                    <a:pt x="13726" y="3624"/>
                  </a:lnTo>
                  <a:lnTo>
                    <a:pt x="13788" y="3716"/>
                  </a:lnTo>
                  <a:lnTo>
                    <a:pt x="13788" y="3808"/>
                  </a:lnTo>
                  <a:lnTo>
                    <a:pt x="13849" y="3869"/>
                  </a:lnTo>
                  <a:lnTo>
                    <a:pt x="13695" y="3961"/>
                  </a:lnTo>
                  <a:lnTo>
                    <a:pt x="13695" y="4053"/>
                  </a:lnTo>
                  <a:lnTo>
                    <a:pt x="13757" y="4084"/>
                  </a:lnTo>
                  <a:lnTo>
                    <a:pt x="13695" y="4207"/>
                  </a:lnTo>
                  <a:lnTo>
                    <a:pt x="13603" y="4483"/>
                  </a:lnTo>
                  <a:lnTo>
                    <a:pt x="13603" y="4637"/>
                  </a:lnTo>
                  <a:lnTo>
                    <a:pt x="13573" y="4698"/>
                  </a:lnTo>
                  <a:lnTo>
                    <a:pt x="13634" y="4790"/>
                  </a:lnTo>
                  <a:lnTo>
                    <a:pt x="13603" y="4821"/>
                  </a:lnTo>
                  <a:lnTo>
                    <a:pt x="13511" y="4821"/>
                  </a:lnTo>
                  <a:lnTo>
                    <a:pt x="13419" y="4944"/>
                  </a:lnTo>
                  <a:lnTo>
                    <a:pt x="13419" y="5036"/>
                  </a:lnTo>
                  <a:lnTo>
                    <a:pt x="13511" y="5128"/>
                  </a:lnTo>
                  <a:lnTo>
                    <a:pt x="13419" y="5190"/>
                  </a:lnTo>
                  <a:lnTo>
                    <a:pt x="13327" y="5190"/>
                  </a:lnTo>
                  <a:lnTo>
                    <a:pt x="13266" y="5374"/>
                  </a:lnTo>
                  <a:lnTo>
                    <a:pt x="13143" y="5957"/>
                  </a:lnTo>
                  <a:lnTo>
                    <a:pt x="13143" y="6080"/>
                  </a:lnTo>
                  <a:lnTo>
                    <a:pt x="13020" y="6172"/>
                  </a:lnTo>
                  <a:lnTo>
                    <a:pt x="12897" y="6172"/>
                  </a:lnTo>
                  <a:lnTo>
                    <a:pt x="12774" y="6111"/>
                  </a:lnTo>
                  <a:lnTo>
                    <a:pt x="12621" y="6141"/>
                  </a:lnTo>
                  <a:lnTo>
                    <a:pt x="12314" y="6295"/>
                  </a:lnTo>
                  <a:lnTo>
                    <a:pt x="12160" y="6448"/>
                  </a:lnTo>
                  <a:lnTo>
                    <a:pt x="12099" y="6633"/>
                  </a:lnTo>
                  <a:lnTo>
                    <a:pt x="12160" y="6909"/>
                  </a:lnTo>
                  <a:lnTo>
                    <a:pt x="12283" y="7032"/>
                  </a:lnTo>
                  <a:lnTo>
                    <a:pt x="12529" y="7155"/>
                  </a:lnTo>
                  <a:lnTo>
                    <a:pt x="12621" y="7370"/>
                  </a:lnTo>
                  <a:lnTo>
                    <a:pt x="12866" y="7462"/>
                  </a:lnTo>
                  <a:lnTo>
                    <a:pt x="12959" y="7523"/>
                  </a:lnTo>
                  <a:lnTo>
                    <a:pt x="12989" y="7892"/>
                  </a:lnTo>
                  <a:lnTo>
                    <a:pt x="12989" y="7922"/>
                  </a:lnTo>
                  <a:lnTo>
                    <a:pt x="12928" y="7984"/>
                  </a:lnTo>
                  <a:lnTo>
                    <a:pt x="12928" y="8168"/>
                  </a:lnTo>
                  <a:lnTo>
                    <a:pt x="12866" y="8322"/>
                  </a:lnTo>
                  <a:lnTo>
                    <a:pt x="12529" y="8721"/>
                  </a:lnTo>
                  <a:lnTo>
                    <a:pt x="12314" y="8966"/>
                  </a:lnTo>
                  <a:lnTo>
                    <a:pt x="12068" y="9181"/>
                  </a:lnTo>
                  <a:lnTo>
                    <a:pt x="11976" y="9304"/>
                  </a:lnTo>
                  <a:lnTo>
                    <a:pt x="12007" y="9396"/>
                  </a:lnTo>
                  <a:close/>
                  <a:moveTo>
                    <a:pt x="11485" y="8782"/>
                  </a:moveTo>
                  <a:lnTo>
                    <a:pt x="11485" y="8659"/>
                  </a:lnTo>
                  <a:lnTo>
                    <a:pt x="11577" y="8536"/>
                  </a:lnTo>
                  <a:lnTo>
                    <a:pt x="11700" y="8567"/>
                  </a:lnTo>
                  <a:lnTo>
                    <a:pt x="11669" y="8659"/>
                  </a:lnTo>
                  <a:lnTo>
                    <a:pt x="11577" y="8721"/>
                  </a:lnTo>
                  <a:lnTo>
                    <a:pt x="11485" y="8813"/>
                  </a:lnTo>
                  <a:lnTo>
                    <a:pt x="11454" y="8813"/>
                  </a:lnTo>
                  <a:lnTo>
                    <a:pt x="11485" y="8782"/>
                  </a:lnTo>
                  <a:close/>
                  <a:moveTo>
                    <a:pt x="11423" y="8997"/>
                  </a:moveTo>
                  <a:lnTo>
                    <a:pt x="11485" y="8936"/>
                  </a:lnTo>
                  <a:lnTo>
                    <a:pt x="11577" y="8905"/>
                  </a:lnTo>
                  <a:lnTo>
                    <a:pt x="11515" y="8997"/>
                  </a:lnTo>
                  <a:close/>
                  <a:moveTo>
                    <a:pt x="11300" y="8966"/>
                  </a:moveTo>
                  <a:lnTo>
                    <a:pt x="11393" y="8966"/>
                  </a:lnTo>
                  <a:lnTo>
                    <a:pt x="11454" y="8936"/>
                  </a:lnTo>
                  <a:lnTo>
                    <a:pt x="11454" y="8905"/>
                  </a:lnTo>
                  <a:lnTo>
                    <a:pt x="11300" y="8966"/>
                  </a:lnTo>
                  <a:close/>
                  <a:moveTo>
                    <a:pt x="4514" y="16643"/>
                  </a:moveTo>
                  <a:lnTo>
                    <a:pt x="4606" y="16581"/>
                  </a:lnTo>
                  <a:lnTo>
                    <a:pt x="4606" y="16673"/>
                  </a:lnTo>
                  <a:lnTo>
                    <a:pt x="4545" y="16643"/>
                  </a:lnTo>
                  <a:close/>
                  <a:moveTo>
                    <a:pt x="3747" y="16981"/>
                  </a:moveTo>
                  <a:lnTo>
                    <a:pt x="3624" y="17103"/>
                  </a:lnTo>
                  <a:lnTo>
                    <a:pt x="3562" y="17103"/>
                  </a:lnTo>
                  <a:lnTo>
                    <a:pt x="3532" y="17042"/>
                  </a:lnTo>
                  <a:lnTo>
                    <a:pt x="3685" y="16888"/>
                  </a:lnTo>
                  <a:lnTo>
                    <a:pt x="3747" y="16827"/>
                  </a:lnTo>
                  <a:lnTo>
                    <a:pt x="3747" y="16704"/>
                  </a:lnTo>
                  <a:lnTo>
                    <a:pt x="3870" y="16673"/>
                  </a:lnTo>
                  <a:lnTo>
                    <a:pt x="3931" y="16520"/>
                  </a:lnTo>
                  <a:lnTo>
                    <a:pt x="3931" y="16366"/>
                  </a:lnTo>
                  <a:lnTo>
                    <a:pt x="3931" y="16244"/>
                  </a:lnTo>
                  <a:lnTo>
                    <a:pt x="4084" y="16213"/>
                  </a:lnTo>
                  <a:lnTo>
                    <a:pt x="4238" y="16366"/>
                  </a:lnTo>
                  <a:lnTo>
                    <a:pt x="4299" y="16551"/>
                  </a:lnTo>
                  <a:lnTo>
                    <a:pt x="4330" y="16581"/>
                  </a:lnTo>
                  <a:lnTo>
                    <a:pt x="4330" y="16612"/>
                  </a:lnTo>
                  <a:lnTo>
                    <a:pt x="4238" y="16643"/>
                  </a:lnTo>
                  <a:lnTo>
                    <a:pt x="4207" y="16612"/>
                  </a:lnTo>
                  <a:lnTo>
                    <a:pt x="4115" y="16643"/>
                  </a:lnTo>
                  <a:lnTo>
                    <a:pt x="4177" y="16643"/>
                  </a:lnTo>
                  <a:lnTo>
                    <a:pt x="4238" y="16704"/>
                  </a:lnTo>
                  <a:lnTo>
                    <a:pt x="4330" y="16735"/>
                  </a:lnTo>
                  <a:lnTo>
                    <a:pt x="4330" y="16796"/>
                  </a:lnTo>
                  <a:lnTo>
                    <a:pt x="4269" y="16858"/>
                  </a:lnTo>
                  <a:lnTo>
                    <a:pt x="4207" y="16827"/>
                  </a:lnTo>
                  <a:lnTo>
                    <a:pt x="4023" y="16888"/>
                  </a:lnTo>
                  <a:lnTo>
                    <a:pt x="3962" y="16950"/>
                  </a:lnTo>
                  <a:lnTo>
                    <a:pt x="3870" y="16950"/>
                  </a:lnTo>
                  <a:lnTo>
                    <a:pt x="3808" y="16919"/>
                  </a:lnTo>
                  <a:lnTo>
                    <a:pt x="3747" y="16919"/>
                  </a:lnTo>
                  <a:close/>
                  <a:moveTo>
                    <a:pt x="3624" y="15568"/>
                  </a:moveTo>
                  <a:lnTo>
                    <a:pt x="3501" y="15445"/>
                  </a:lnTo>
                  <a:lnTo>
                    <a:pt x="3532" y="15292"/>
                  </a:lnTo>
                  <a:lnTo>
                    <a:pt x="3624" y="15261"/>
                  </a:lnTo>
                  <a:lnTo>
                    <a:pt x="3562" y="15230"/>
                  </a:lnTo>
                  <a:lnTo>
                    <a:pt x="3440" y="15230"/>
                  </a:lnTo>
                  <a:lnTo>
                    <a:pt x="3655" y="15015"/>
                  </a:lnTo>
                  <a:lnTo>
                    <a:pt x="3808" y="14985"/>
                  </a:lnTo>
                  <a:lnTo>
                    <a:pt x="3962" y="14985"/>
                  </a:lnTo>
                  <a:lnTo>
                    <a:pt x="4023" y="14923"/>
                  </a:lnTo>
                  <a:lnTo>
                    <a:pt x="3962" y="14862"/>
                  </a:lnTo>
                  <a:lnTo>
                    <a:pt x="3839" y="14739"/>
                  </a:lnTo>
                  <a:lnTo>
                    <a:pt x="3839" y="14647"/>
                  </a:lnTo>
                  <a:lnTo>
                    <a:pt x="3962" y="14401"/>
                  </a:lnTo>
                  <a:lnTo>
                    <a:pt x="4023" y="14371"/>
                  </a:lnTo>
                  <a:lnTo>
                    <a:pt x="4084" y="14248"/>
                  </a:lnTo>
                  <a:lnTo>
                    <a:pt x="4146" y="14278"/>
                  </a:lnTo>
                  <a:lnTo>
                    <a:pt x="4207" y="14432"/>
                  </a:lnTo>
                  <a:lnTo>
                    <a:pt x="4269" y="14340"/>
                  </a:lnTo>
                  <a:lnTo>
                    <a:pt x="4269" y="14064"/>
                  </a:lnTo>
                  <a:lnTo>
                    <a:pt x="4361" y="13971"/>
                  </a:lnTo>
                  <a:lnTo>
                    <a:pt x="4422" y="13971"/>
                  </a:lnTo>
                  <a:lnTo>
                    <a:pt x="4668" y="13695"/>
                  </a:lnTo>
                  <a:lnTo>
                    <a:pt x="4729" y="13756"/>
                  </a:lnTo>
                  <a:lnTo>
                    <a:pt x="4821" y="13664"/>
                  </a:lnTo>
                  <a:lnTo>
                    <a:pt x="4821" y="13480"/>
                  </a:lnTo>
                  <a:lnTo>
                    <a:pt x="4914" y="13419"/>
                  </a:lnTo>
                  <a:lnTo>
                    <a:pt x="5006" y="13327"/>
                  </a:lnTo>
                  <a:lnTo>
                    <a:pt x="5098" y="13388"/>
                  </a:lnTo>
                  <a:lnTo>
                    <a:pt x="5098" y="13480"/>
                  </a:lnTo>
                  <a:lnTo>
                    <a:pt x="5159" y="13296"/>
                  </a:lnTo>
                  <a:lnTo>
                    <a:pt x="5282" y="13112"/>
                  </a:lnTo>
                  <a:lnTo>
                    <a:pt x="5405" y="13050"/>
                  </a:lnTo>
                  <a:lnTo>
                    <a:pt x="5620" y="12897"/>
                  </a:lnTo>
                  <a:lnTo>
                    <a:pt x="5712" y="12774"/>
                  </a:lnTo>
                  <a:lnTo>
                    <a:pt x="5958" y="12559"/>
                  </a:lnTo>
                  <a:lnTo>
                    <a:pt x="6111" y="12559"/>
                  </a:lnTo>
                  <a:lnTo>
                    <a:pt x="6172" y="12620"/>
                  </a:lnTo>
                  <a:lnTo>
                    <a:pt x="6326" y="12590"/>
                  </a:lnTo>
                  <a:lnTo>
                    <a:pt x="6449" y="12498"/>
                  </a:lnTo>
                  <a:lnTo>
                    <a:pt x="6510" y="12498"/>
                  </a:lnTo>
                  <a:lnTo>
                    <a:pt x="6664" y="12651"/>
                  </a:lnTo>
                  <a:lnTo>
                    <a:pt x="6664" y="12467"/>
                  </a:lnTo>
                  <a:lnTo>
                    <a:pt x="6602" y="12344"/>
                  </a:lnTo>
                  <a:lnTo>
                    <a:pt x="6633" y="12252"/>
                  </a:lnTo>
                  <a:lnTo>
                    <a:pt x="6909" y="12068"/>
                  </a:lnTo>
                  <a:lnTo>
                    <a:pt x="7063" y="12037"/>
                  </a:lnTo>
                  <a:lnTo>
                    <a:pt x="7339" y="11791"/>
                  </a:lnTo>
                  <a:lnTo>
                    <a:pt x="7646" y="11638"/>
                  </a:lnTo>
                  <a:lnTo>
                    <a:pt x="7800" y="11638"/>
                  </a:lnTo>
                  <a:lnTo>
                    <a:pt x="7800" y="11515"/>
                  </a:lnTo>
                  <a:lnTo>
                    <a:pt x="8015" y="11392"/>
                  </a:lnTo>
                  <a:lnTo>
                    <a:pt x="8199" y="11392"/>
                  </a:lnTo>
                  <a:lnTo>
                    <a:pt x="8537" y="11146"/>
                  </a:lnTo>
                  <a:lnTo>
                    <a:pt x="8813" y="10778"/>
                  </a:lnTo>
                  <a:lnTo>
                    <a:pt x="8813" y="10655"/>
                  </a:lnTo>
                  <a:lnTo>
                    <a:pt x="8905" y="10563"/>
                  </a:lnTo>
                  <a:lnTo>
                    <a:pt x="8905" y="10379"/>
                  </a:lnTo>
                  <a:lnTo>
                    <a:pt x="9028" y="10225"/>
                  </a:lnTo>
                  <a:lnTo>
                    <a:pt x="9120" y="10195"/>
                  </a:lnTo>
                  <a:lnTo>
                    <a:pt x="9120" y="10010"/>
                  </a:lnTo>
                  <a:lnTo>
                    <a:pt x="9182" y="9888"/>
                  </a:lnTo>
                  <a:lnTo>
                    <a:pt x="9304" y="9765"/>
                  </a:lnTo>
                  <a:lnTo>
                    <a:pt x="9458" y="9765"/>
                  </a:lnTo>
                  <a:lnTo>
                    <a:pt x="9612" y="9703"/>
                  </a:lnTo>
                  <a:lnTo>
                    <a:pt x="9673" y="9580"/>
                  </a:lnTo>
                  <a:lnTo>
                    <a:pt x="9857" y="9366"/>
                  </a:lnTo>
                  <a:lnTo>
                    <a:pt x="9919" y="9335"/>
                  </a:lnTo>
                  <a:lnTo>
                    <a:pt x="10072" y="9151"/>
                  </a:lnTo>
                  <a:lnTo>
                    <a:pt x="10226" y="8751"/>
                  </a:lnTo>
                  <a:lnTo>
                    <a:pt x="10256" y="8536"/>
                  </a:lnTo>
                  <a:lnTo>
                    <a:pt x="10410" y="8414"/>
                  </a:lnTo>
                  <a:lnTo>
                    <a:pt x="10502" y="8383"/>
                  </a:lnTo>
                  <a:lnTo>
                    <a:pt x="10748" y="8229"/>
                  </a:lnTo>
                  <a:lnTo>
                    <a:pt x="10870" y="8260"/>
                  </a:lnTo>
                  <a:lnTo>
                    <a:pt x="10778" y="8383"/>
                  </a:lnTo>
                  <a:lnTo>
                    <a:pt x="10748" y="8506"/>
                  </a:lnTo>
                  <a:lnTo>
                    <a:pt x="10809" y="8598"/>
                  </a:lnTo>
                  <a:lnTo>
                    <a:pt x="10870" y="8629"/>
                  </a:lnTo>
                  <a:lnTo>
                    <a:pt x="10963" y="8536"/>
                  </a:lnTo>
                  <a:lnTo>
                    <a:pt x="11024" y="8598"/>
                  </a:lnTo>
                  <a:lnTo>
                    <a:pt x="11024" y="8659"/>
                  </a:lnTo>
                  <a:lnTo>
                    <a:pt x="11055" y="8690"/>
                  </a:lnTo>
                  <a:lnTo>
                    <a:pt x="11024" y="8782"/>
                  </a:lnTo>
                  <a:lnTo>
                    <a:pt x="10963" y="8874"/>
                  </a:lnTo>
                  <a:lnTo>
                    <a:pt x="10870" y="8905"/>
                  </a:lnTo>
                  <a:lnTo>
                    <a:pt x="10963" y="9151"/>
                  </a:lnTo>
                  <a:lnTo>
                    <a:pt x="11055" y="9212"/>
                  </a:lnTo>
                  <a:lnTo>
                    <a:pt x="11178" y="9058"/>
                  </a:lnTo>
                  <a:lnTo>
                    <a:pt x="11270" y="8997"/>
                  </a:lnTo>
                  <a:lnTo>
                    <a:pt x="11393" y="9028"/>
                  </a:lnTo>
                  <a:lnTo>
                    <a:pt x="11454" y="9028"/>
                  </a:lnTo>
                  <a:lnTo>
                    <a:pt x="11454" y="9120"/>
                  </a:lnTo>
                  <a:lnTo>
                    <a:pt x="11515" y="9181"/>
                  </a:lnTo>
                  <a:lnTo>
                    <a:pt x="11669" y="9089"/>
                  </a:lnTo>
                  <a:lnTo>
                    <a:pt x="11607" y="9058"/>
                  </a:lnTo>
                  <a:lnTo>
                    <a:pt x="11577" y="9028"/>
                  </a:lnTo>
                  <a:lnTo>
                    <a:pt x="11669" y="8844"/>
                  </a:lnTo>
                  <a:lnTo>
                    <a:pt x="11792" y="8874"/>
                  </a:lnTo>
                  <a:lnTo>
                    <a:pt x="11792" y="8966"/>
                  </a:lnTo>
                  <a:lnTo>
                    <a:pt x="11822" y="8966"/>
                  </a:lnTo>
                  <a:lnTo>
                    <a:pt x="11730" y="9120"/>
                  </a:lnTo>
                  <a:lnTo>
                    <a:pt x="11546" y="9243"/>
                  </a:lnTo>
                  <a:lnTo>
                    <a:pt x="11669" y="9212"/>
                  </a:lnTo>
                  <a:lnTo>
                    <a:pt x="11792" y="9181"/>
                  </a:lnTo>
                  <a:lnTo>
                    <a:pt x="11638" y="9396"/>
                  </a:lnTo>
                  <a:lnTo>
                    <a:pt x="11607" y="9396"/>
                  </a:lnTo>
                  <a:lnTo>
                    <a:pt x="11546" y="9519"/>
                  </a:lnTo>
                  <a:lnTo>
                    <a:pt x="11546" y="9673"/>
                  </a:lnTo>
                  <a:lnTo>
                    <a:pt x="11607" y="9826"/>
                  </a:lnTo>
                  <a:lnTo>
                    <a:pt x="11607" y="10010"/>
                  </a:lnTo>
                  <a:lnTo>
                    <a:pt x="11700" y="10010"/>
                  </a:lnTo>
                  <a:lnTo>
                    <a:pt x="11546" y="10102"/>
                  </a:lnTo>
                  <a:lnTo>
                    <a:pt x="11116" y="10502"/>
                  </a:lnTo>
                  <a:lnTo>
                    <a:pt x="11116" y="10594"/>
                  </a:lnTo>
                  <a:lnTo>
                    <a:pt x="10809" y="10901"/>
                  </a:lnTo>
                  <a:lnTo>
                    <a:pt x="10809" y="10962"/>
                  </a:lnTo>
                  <a:lnTo>
                    <a:pt x="10686" y="10962"/>
                  </a:lnTo>
                  <a:lnTo>
                    <a:pt x="10502" y="11146"/>
                  </a:lnTo>
                  <a:lnTo>
                    <a:pt x="10471" y="11300"/>
                  </a:lnTo>
                  <a:lnTo>
                    <a:pt x="10287" y="11515"/>
                  </a:lnTo>
                  <a:lnTo>
                    <a:pt x="10256" y="11607"/>
                  </a:lnTo>
                  <a:lnTo>
                    <a:pt x="10011" y="11761"/>
                  </a:lnTo>
                  <a:lnTo>
                    <a:pt x="9796" y="11822"/>
                  </a:lnTo>
                  <a:lnTo>
                    <a:pt x="9673" y="11883"/>
                  </a:lnTo>
                  <a:lnTo>
                    <a:pt x="9612" y="12160"/>
                  </a:lnTo>
                  <a:lnTo>
                    <a:pt x="9612" y="12344"/>
                  </a:lnTo>
                  <a:lnTo>
                    <a:pt x="9550" y="12405"/>
                  </a:lnTo>
                  <a:lnTo>
                    <a:pt x="9673" y="12436"/>
                  </a:lnTo>
                  <a:lnTo>
                    <a:pt x="9734" y="12559"/>
                  </a:lnTo>
                  <a:lnTo>
                    <a:pt x="9734" y="12774"/>
                  </a:lnTo>
                  <a:lnTo>
                    <a:pt x="9642" y="12835"/>
                  </a:lnTo>
                  <a:lnTo>
                    <a:pt x="9581" y="12774"/>
                  </a:lnTo>
                  <a:lnTo>
                    <a:pt x="9581" y="12620"/>
                  </a:lnTo>
                  <a:lnTo>
                    <a:pt x="9550" y="12590"/>
                  </a:lnTo>
                  <a:lnTo>
                    <a:pt x="9519" y="12620"/>
                  </a:lnTo>
                  <a:lnTo>
                    <a:pt x="9519" y="12743"/>
                  </a:lnTo>
                  <a:lnTo>
                    <a:pt x="9458" y="12835"/>
                  </a:lnTo>
                  <a:lnTo>
                    <a:pt x="9335" y="12774"/>
                  </a:lnTo>
                  <a:lnTo>
                    <a:pt x="9151" y="12774"/>
                  </a:lnTo>
                  <a:lnTo>
                    <a:pt x="9304" y="12712"/>
                  </a:lnTo>
                  <a:lnTo>
                    <a:pt x="9304" y="12651"/>
                  </a:lnTo>
                  <a:lnTo>
                    <a:pt x="9182" y="12620"/>
                  </a:lnTo>
                  <a:lnTo>
                    <a:pt x="9090" y="12682"/>
                  </a:lnTo>
                  <a:lnTo>
                    <a:pt x="9090" y="12743"/>
                  </a:lnTo>
                  <a:lnTo>
                    <a:pt x="8997" y="12805"/>
                  </a:lnTo>
                  <a:lnTo>
                    <a:pt x="8936" y="12774"/>
                  </a:lnTo>
                  <a:lnTo>
                    <a:pt x="8875" y="12620"/>
                  </a:lnTo>
                  <a:lnTo>
                    <a:pt x="8721" y="12559"/>
                  </a:lnTo>
                  <a:lnTo>
                    <a:pt x="8844" y="12651"/>
                  </a:lnTo>
                  <a:lnTo>
                    <a:pt x="8844" y="12774"/>
                  </a:lnTo>
                  <a:lnTo>
                    <a:pt x="8721" y="12927"/>
                  </a:lnTo>
                  <a:lnTo>
                    <a:pt x="8660" y="12958"/>
                  </a:lnTo>
                  <a:lnTo>
                    <a:pt x="8506" y="12958"/>
                  </a:lnTo>
                  <a:lnTo>
                    <a:pt x="8475" y="13081"/>
                  </a:lnTo>
                  <a:lnTo>
                    <a:pt x="8353" y="13081"/>
                  </a:lnTo>
                  <a:lnTo>
                    <a:pt x="8260" y="12989"/>
                  </a:lnTo>
                  <a:lnTo>
                    <a:pt x="8230" y="13142"/>
                  </a:lnTo>
                  <a:lnTo>
                    <a:pt x="8107" y="13204"/>
                  </a:lnTo>
                  <a:lnTo>
                    <a:pt x="7953" y="13357"/>
                  </a:lnTo>
                  <a:lnTo>
                    <a:pt x="7953" y="13511"/>
                  </a:lnTo>
                  <a:lnTo>
                    <a:pt x="7861" y="13634"/>
                  </a:lnTo>
                  <a:lnTo>
                    <a:pt x="7708" y="13910"/>
                  </a:lnTo>
                  <a:lnTo>
                    <a:pt x="7677" y="14064"/>
                  </a:lnTo>
                  <a:lnTo>
                    <a:pt x="7585" y="14217"/>
                  </a:lnTo>
                  <a:lnTo>
                    <a:pt x="7216" y="14463"/>
                  </a:lnTo>
                  <a:lnTo>
                    <a:pt x="7094" y="14616"/>
                  </a:lnTo>
                  <a:lnTo>
                    <a:pt x="7063" y="14862"/>
                  </a:lnTo>
                  <a:lnTo>
                    <a:pt x="6909" y="15077"/>
                  </a:lnTo>
                  <a:lnTo>
                    <a:pt x="6756" y="15292"/>
                  </a:lnTo>
                  <a:lnTo>
                    <a:pt x="6787" y="15322"/>
                  </a:lnTo>
                  <a:lnTo>
                    <a:pt x="6756" y="15384"/>
                  </a:lnTo>
                  <a:lnTo>
                    <a:pt x="6664" y="15415"/>
                  </a:lnTo>
                  <a:lnTo>
                    <a:pt x="6817" y="15415"/>
                  </a:lnTo>
                  <a:lnTo>
                    <a:pt x="6817" y="15445"/>
                  </a:lnTo>
                  <a:lnTo>
                    <a:pt x="6725" y="15507"/>
                  </a:lnTo>
                  <a:lnTo>
                    <a:pt x="6510" y="15507"/>
                  </a:lnTo>
                  <a:lnTo>
                    <a:pt x="6265" y="15599"/>
                  </a:lnTo>
                  <a:lnTo>
                    <a:pt x="6172" y="15752"/>
                  </a:lnTo>
                  <a:lnTo>
                    <a:pt x="6111" y="15937"/>
                  </a:lnTo>
                  <a:lnTo>
                    <a:pt x="5927" y="16029"/>
                  </a:lnTo>
                  <a:lnTo>
                    <a:pt x="5958" y="15906"/>
                  </a:lnTo>
                  <a:lnTo>
                    <a:pt x="5835" y="15814"/>
                  </a:lnTo>
                  <a:lnTo>
                    <a:pt x="5896" y="15967"/>
                  </a:lnTo>
                  <a:lnTo>
                    <a:pt x="5896" y="16059"/>
                  </a:lnTo>
                  <a:lnTo>
                    <a:pt x="5743" y="16121"/>
                  </a:lnTo>
                  <a:lnTo>
                    <a:pt x="5497" y="16305"/>
                  </a:lnTo>
                  <a:lnTo>
                    <a:pt x="5221" y="16428"/>
                  </a:lnTo>
                  <a:lnTo>
                    <a:pt x="5006" y="16459"/>
                  </a:lnTo>
                  <a:lnTo>
                    <a:pt x="4883" y="16428"/>
                  </a:lnTo>
                  <a:lnTo>
                    <a:pt x="4883" y="16336"/>
                  </a:lnTo>
                  <a:lnTo>
                    <a:pt x="4668" y="16428"/>
                  </a:lnTo>
                  <a:lnTo>
                    <a:pt x="4576" y="16428"/>
                  </a:lnTo>
                  <a:lnTo>
                    <a:pt x="4729" y="16336"/>
                  </a:lnTo>
                  <a:lnTo>
                    <a:pt x="4637" y="16244"/>
                  </a:lnTo>
                  <a:lnTo>
                    <a:pt x="4484" y="16121"/>
                  </a:lnTo>
                  <a:lnTo>
                    <a:pt x="4453" y="15967"/>
                  </a:lnTo>
                  <a:lnTo>
                    <a:pt x="4392" y="15875"/>
                  </a:lnTo>
                  <a:lnTo>
                    <a:pt x="4269" y="15875"/>
                  </a:lnTo>
                  <a:lnTo>
                    <a:pt x="4177" y="15814"/>
                  </a:lnTo>
                  <a:lnTo>
                    <a:pt x="4207" y="15752"/>
                  </a:lnTo>
                  <a:lnTo>
                    <a:pt x="4177" y="15630"/>
                  </a:lnTo>
                  <a:lnTo>
                    <a:pt x="4054" y="15568"/>
                  </a:lnTo>
                  <a:lnTo>
                    <a:pt x="3962" y="15568"/>
                  </a:lnTo>
                  <a:lnTo>
                    <a:pt x="3962" y="15660"/>
                  </a:lnTo>
                  <a:lnTo>
                    <a:pt x="3900" y="15660"/>
                  </a:lnTo>
                  <a:lnTo>
                    <a:pt x="3900" y="15630"/>
                  </a:lnTo>
                  <a:lnTo>
                    <a:pt x="3685" y="15630"/>
                  </a:lnTo>
                  <a:close/>
                </a:path>
              </a:pathLst>
            </a:custGeom>
            <a:solidFill>
              <a:schemeClr val="accent3"/>
            </a:solidFill>
            <a:ln>
              <a:noFill/>
            </a:ln>
          </p:spPr>
        </p:sp>
      </p:grpSp>
      <p:sp>
        <p:nvSpPr>
          <p:cNvPr id="1835" name="Google Shape;1835;p85"/>
          <p:cNvSpPr/>
          <p:nvPr/>
        </p:nvSpPr>
        <p:spPr>
          <a:xfrm>
            <a:off x="6927909" y="342900"/>
            <a:ext cx="2223000" cy="580200"/>
          </a:xfrm>
          <a:prstGeom prst="rect">
            <a:avLst/>
          </a:prstGeom>
          <a:solidFill>
            <a:srgbClr val="FFC200"/>
          </a:solidFill>
          <a:ln>
            <a:noFill/>
          </a:ln>
        </p:spPr>
        <p:txBody>
          <a:bodyPr anchorCtr="0" anchor="ctr" bIns="34275" lIns="34275" spcFirstLastPara="1" rIns="34275" wrap="square" tIns="34275">
            <a:noAutofit/>
          </a:bodyPr>
          <a:lstStyle/>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t>
            </a:r>
            <a:endParaRPr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To change colours on the map (e.g. highlight some </a:t>
            </a:r>
            <a:br>
              <a:rPr lang="en" sz="600">
                <a:solidFill>
                  <a:schemeClr val="dk1"/>
                </a:solidFill>
                <a:latin typeface="Inter"/>
                <a:ea typeface="Inter"/>
                <a:cs typeface="Inter"/>
                <a:sym typeface="Inter"/>
              </a:rPr>
            </a:br>
            <a:r>
              <a:rPr lang="en" sz="600">
                <a:solidFill>
                  <a:schemeClr val="dk1"/>
                </a:solidFill>
                <a:latin typeface="Inter"/>
                <a:ea typeface="Inter"/>
                <a:cs typeface="Inter"/>
                <a:sym typeface="Inter"/>
              </a:rPr>
              <a:t>countries) go to </a:t>
            </a:r>
            <a:r>
              <a:rPr b="1" lang="en" sz="600">
                <a:solidFill>
                  <a:schemeClr val="dk1"/>
                </a:solidFill>
                <a:latin typeface="Inter"/>
                <a:ea typeface="Inter"/>
                <a:cs typeface="Inter"/>
                <a:sym typeface="Inter"/>
              </a:rPr>
              <a:t>View &gt; Theme builder </a:t>
            </a:r>
            <a:endParaRPr b="1" sz="600">
              <a:solidFill>
                <a:schemeClr val="dk1"/>
              </a:solidFill>
              <a:latin typeface="Inter"/>
              <a:ea typeface="Inter"/>
              <a:cs typeface="Inter"/>
              <a:sym typeface="Inter"/>
            </a:endParaRPr>
          </a:p>
          <a:p>
            <a:pPr indent="0" lvl="0" marL="0" marR="0" rtl="0" algn="l">
              <a:lnSpc>
                <a:spcPct val="100000"/>
              </a:lnSpc>
              <a:spcBef>
                <a:spcPts val="0"/>
              </a:spcBef>
              <a:spcAft>
                <a:spcPts val="0"/>
              </a:spcAft>
              <a:buNone/>
            </a:pPr>
            <a:r>
              <a:rPr lang="en" sz="600">
                <a:solidFill>
                  <a:schemeClr val="dk1"/>
                </a:solidFill>
                <a:latin typeface="Inter"/>
                <a:ea typeface="Inter"/>
                <a:cs typeface="Inter"/>
                <a:sym typeface="Inter"/>
              </a:rPr>
              <a:t>And then delete this rectangle</a:t>
            </a:r>
            <a:endParaRPr sz="600">
              <a:solidFill>
                <a:schemeClr val="dk1"/>
              </a:solidFill>
              <a:latin typeface="Inter"/>
              <a:ea typeface="Inter"/>
              <a:cs typeface="Inter"/>
              <a:sym typeface="Inter"/>
            </a:endParaRPr>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TITLE_AND_BODY_1_2_1_1_1_2_1_1_2_2_1_1_1_2">
    <p:bg>
      <p:bgPr>
        <a:solidFill>
          <a:schemeClr val="lt1"/>
        </a:solidFill>
      </p:bgPr>
    </p:bg>
    <p:spTree>
      <p:nvGrpSpPr>
        <p:cNvPr id="1836" name="Shape 1836"/>
        <p:cNvGrpSpPr/>
        <p:nvPr/>
      </p:nvGrpSpPr>
      <p:grpSpPr>
        <a:xfrm>
          <a:off x="0" y="0"/>
          <a:ext cx="0" cy="0"/>
          <a:chOff x="0" y="0"/>
          <a:chExt cx="0" cy="0"/>
        </a:xfrm>
      </p:grpSpPr>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 - Speakers">
  <p:cSld name="TITLE_AND_BODY_1_2_1_1_1_2_1_1_2_2_1_1_1_1">
    <p:bg>
      <p:bgPr>
        <a:solidFill>
          <a:schemeClr val="lt1"/>
        </a:solidFill>
      </p:bgPr>
    </p:bg>
    <p:spTree>
      <p:nvGrpSpPr>
        <p:cNvPr id="1837" name="Shape 1837"/>
        <p:cNvGrpSpPr/>
        <p:nvPr/>
      </p:nvGrpSpPr>
      <p:grpSpPr>
        <a:xfrm>
          <a:off x="0" y="0"/>
          <a:ext cx="0" cy="0"/>
          <a:chOff x="0" y="0"/>
          <a:chExt cx="0" cy="0"/>
        </a:xfrm>
      </p:grpSpPr>
      <p:sp>
        <p:nvSpPr>
          <p:cNvPr id="1838" name="Google Shape;1838;p87"/>
          <p:cNvSpPr/>
          <p:nvPr>
            <p:ph idx="2" type="pic"/>
          </p:nvPr>
        </p:nvSpPr>
        <p:spPr>
          <a:xfrm>
            <a:off x="342900" y="2001797"/>
            <a:ext cx="1585800" cy="1684500"/>
          </a:xfrm>
          <a:prstGeom prst="rect">
            <a:avLst/>
          </a:prstGeom>
          <a:noFill/>
          <a:ln>
            <a:noFill/>
          </a:ln>
        </p:spPr>
      </p:sp>
      <p:sp>
        <p:nvSpPr>
          <p:cNvPr id="1839" name="Google Shape;1839;p87"/>
          <p:cNvSpPr/>
          <p:nvPr>
            <p:ph idx="3" type="pic"/>
          </p:nvPr>
        </p:nvSpPr>
        <p:spPr>
          <a:xfrm>
            <a:off x="2633663" y="2001797"/>
            <a:ext cx="1585800" cy="1684500"/>
          </a:xfrm>
          <a:prstGeom prst="rect">
            <a:avLst/>
          </a:prstGeom>
          <a:noFill/>
          <a:ln>
            <a:noFill/>
          </a:ln>
        </p:spPr>
      </p:sp>
      <p:sp>
        <p:nvSpPr>
          <p:cNvPr id="1840" name="Google Shape;1840;p87"/>
          <p:cNvSpPr/>
          <p:nvPr>
            <p:ph idx="4" type="pic"/>
          </p:nvPr>
        </p:nvSpPr>
        <p:spPr>
          <a:xfrm>
            <a:off x="4924425" y="2001797"/>
            <a:ext cx="1585800" cy="1684500"/>
          </a:xfrm>
          <a:prstGeom prst="rect">
            <a:avLst/>
          </a:prstGeom>
          <a:noFill/>
          <a:ln>
            <a:noFill/>
          </a:ln>
        </p:spPr>
      </p:sp>
      <p:sp>
        <p:nvSpPr>
          <p:cNvPr id="1841" name="Google Shape;1841;p87"/>
          <p:cNvSpPr/>
          <p:nvPr>
            <p:ph idx="5" type="pic"/>
          </p:nvPr>
        </p:nvSpPr>
        <p:spPr>
          <a:xfrm>
            <a:off x="7215188" y="2001797"/>
            <a:ext cx="1585800" cy="1684500"/>
          </a:xfrm>
          <a:prstGeom prst="rect">
            <a:avLst/>
          </a:prstGeom>
          <a:noFill/>
          <a:ln>
            <a:noFill/>
          </a:ln>
        </p:spPr>
      </p:sp>
      <p:sp>
        <p:nvSpPr>
          <p:cNvPr id="1842" name="Google Shape;1842;p87"/>
          <p:cNvSpPr txBox="1"/>
          <p:nvPr>
            <p:ph type="title"/>
          </p:nvPr>
        </p:nvSpPr>
        <p:spPr>
          <a:xfrm>
            <a:off x="344044"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Clr>
                <a:schemeClr val="dk1"/>
              </a:buClr>
              <a:buSzPts val="1100"/>
              <a:buNone/>
              <a:defRPr sz="1100">
                <a:solidFill>
                  <a:schemeClr val="dk1"/>
                </a:solidFill>
              </a:defRPr>
            </a:lvl1pPr>
            <a:lvl2pPr lvl="1" rtl="0">
              <a:lnSpc>
                <a:spcPct val="100000"/>
              </a:lnSpc>
              <a:spcBef>
                <a:spcPts val="0"/>
              </a:spcBef>
              <a:spcAft>
                <a:spcPts val="0"/>
              </a:spcAft>
              <a:buClr>
                <a:schemeClr val="dk1"/>
              </a:buClr>
              <a:buSzPts val="1100"/>
              <a:buNone/>
              <a:defRPr sz="1100">
                <a:solidFill>
                  <a:schemeClr val="dk1"/>
                </a:solidFill>
              </a:defRPr>
            </a:lvl2pPr>
            <a:lvl3pPr lvl="2" rtl="0">
              <a:lnSpc>
                <a:spcPct val="100000"/>
              </a:lnSpc>
              <a:spcBef>
                <a:spcPts val="0"/>
              </a:spcBef>
              <a:spcAft>
                <a:spcPts val="0"/>
              </a:spcAft>
              <a:buClr>
                <a:schemeClr val="dk1"/>
              </a:buClr>
              <a:buSzPts val="1100"/>
              <a:buNone/>
              <a:defRPr sz="1100">
                <a:solidFill>
                  <a:schemeClr val="dk1"/>
                </a:solidFill>
              </a:defRPr>
            </a:lvl3pPr>
            <a:lvl4pPr lvl="3" rtl="0">
              <a:lnSpc>
                <a:spcPct val="100000"/>
              </a:lnSpc>
              <a:spcBef>
                <a:spcPts val="0"/>
              </a:spcBef>
              <a:spcAft>
                <a:spcPts val="0"/>
              </a:spcAft>
              <a:buClr>
                <a:schemeClr val="dk1"/>
              </a:buClr>
              <a:buSzPts val="1100"/>
              <a:buNone/>
              <a:defRPr sz="1100">
                <a:solidFill>
                  <a:schemeClr val="dk1"/>
                </a:solidFill>
              </a:defRPr>
            </a:lvl4pPr>
            <a:lvl5pPr lvl="4" rtl="0">
              <a:lnSpc>
                <a:spcPct val="100000"/>
              </a:lnSpc>
              <a:spcBef>
                <a:spcPts val="0"/>
              </a:spcBef>
              <a:spcAft>
                <a:spcPts val="0"/>
              </a:spcAft>
              <a:buClr>
                <a:schemeClr val="dk1"/>
              </a:buClr>
              <a:buSzPts val="1100"/>
              <a:buNone/>
              <a:defRPr sz="1100">
                <a:solidFill>
                  <a:schemeClr val="dk1"/>
                </a:solidFill>
              </a:defRPr>
            </a:lvl5pPr>
            <a:lvl6pPr lvl="5" rtl="0">
              <a:lnSpc>
                <a:spcPct val="100000"/>
              </a:lnSpc>
              <a:spcBef>
                <a:spcPts val="0"/>
              </a:spcBef>
              <a:spcAft>
                <a:spcPts val="0"/>
              </a:spcAft>
              <a:buClr>
                <a:schemeClr val="dk1"/>
              </a:buClr>
              <a:buSzPts val="1100"/>
              <a:buNone/>
              <a:defRPr sz="1100">
                <a:solidFill>
                  <a:schemeClr val="dk1"/>
                </a:solidFill>
              </a:defRPr>
            </a:lvl6pPr>
            <a:lvl7pPr lvl="6" rtl="0">
              <a:lnSpc>
                <a:spcPct val="100000"/>
              </a:lnSpc>
              <a:spcBef>
                <a:spcPts val="0"/>
              </a:spcBef>
              <a:spcAft>
                <a:spcPts val="0"/>
              </a:spcAft>
              <a:buClr>
                <a:schemeClr val="dk1"/>
              </a:buClr>
              <a:buSzPts val="1100"/>
              <a:buNone/>
              <a:defRPr sz="1100">
                <a:solidFill>
                  <a:schemeClr val="dk1"/>
                </a:solidFill>
              </a:defRPr>
            </a:lvl7pPr>
            <a:lvl8pPr lvl="7" rtl="0">
              <a:lnSpc>
                <a:spcPct val="100000"/>
              </a:lnSpc>
              <a:spcBef>
                <a:spcPts val="0"/>
              </a:spcBef>
              <a:spcAft>
                <a:spcPts val="0"/>
              </a:spcAft>
              <a:buClr>
                <a:schemeClr val="dk1"/>
              </a:buClr>
              <a:buSzPts val="1100"/>
              <a:buNone/>
              <a:defRPr sz="1100">
                <a:solidFill>
                  <a:schemeClr val="dk1"/>
                </a:solidFill>
              </a:defRPr>
            </a:lvl8pPr>
            <a:lvl9pPr lvl="8" rtl="0">
              <a:lnSpc>
                <a:spcPct val="100000"/>
              </a:lnSpc>
              <a:spcBef>
                <a:spcPts val="0"/>
              </a:spcBef>
              <a:spcAft>
                <a:spcPts val="0"/>
              </a:spcAft>
              <a:buClr>
                <a:schemeClr val="dk1"/>
              </a:buClr>
              <a:buSzPts val="1100"/>
              <a:buNone/>
              <a:defRPr sz="1100">
                <a:solidFill>
                  <a:schemeClr val="dk1"/>
                </a:solidFill>
              </a:defRPr>
            </a:lvl9pPr>
          </a:lstStyle>
          <a:p/>
        </p:txBody>
      </p:sp>
      <p:sp>
        <p:nvSpPr>
          <p:cNvPr id="1843" name="Google Shape;1843;p87"/>
          <p:cNvSpPr txBox="1"/>
          <p:nvPr>
            <p:ph idx="6" type="title"/>
          </p:nvPr>
        </p:nvSpPr>
        <p:spPr>
          <a:xfrm>
            <a:off x="344044"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1844" name="Google Shape;1844;p87"/>
          <p:cNvSpPr txBox="1"/>
          <p:nvPr>
            <p:ph idx="7" type="title"/>
          </p:nvPr>
        </p:nvSpPr>
        <p:spPr>
          <a:xfrm>
            <a:off x="2633663"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Clr>
                <a:schemeClr val="dk1"/>
              </a:buClr>
              <a:buSzPts val="1100"/>
              <a:buNone/>
              <a:defRPr sz="1100">
                <a:solidFill>
                  <a:schemeClr val="dk1"/>
                </a:solidFill>
              </a:defRPr>
            </a:lvl1pPr>
            <a:lvl2pPr lvl="1" rtl="0">
              <a:lnSpc>
                <a:spcPct val="100000"/>
              </a:lnSpc>
              <a:spcBef>
                <a:spcPts val="0"/>
              </a:spcBef>
              <a:spcAft>
                <a:spcPts val="0"/>
              </a:spcAft>
              <a:buClr>
                <a:schemeClr val="dk1"/>
              </a:buClr>
              <a:buSzPts val="1100"/>
              <a:buNone/>
              <a:defRPr sz="1100">
                <a:solidFill>
                  <a:schemeClr val="dk1"/>
                </a:solidFill>
              </a:defRPr>
            </a:lvl2pPr>
            <a:lvl3pPr lvl="2" rtl="0">
              <a:lnSpc>
                <a:spcPct val="100000"/>
              </a:lnSpc>
              <a:spcBef>
                <a:spcPts val="0"/>
              </a:spcBef>
              <a:spcAft>
                <a:spcPts val="0"/>
              </a:spcAft>
              <a:buClr>
                <a:schemeClr val="dk1"/>
              </a:buClr>
              <a:buSzPts val="1100"/>
              <a:buNone/>
              <a:defRPr sz="1100">
                <a:solidFill>
                  <a:schemeClr val="dk1"/>
                </a:solidFill>
              </a:defRPr>
            </a:lvl3pPr>
            <a:lvl4pPr lvl="3" rtl="0">
              <a:lnSpc>
                <a:spcPct val="100000"/>
              </a:lnSpc>
              <a:spcBef>
                <a:spcPts val="0"/>
              </a:spcBef>
              <a:spcAft>
                <a:spcPts val="0"/>
              </a:spcAft>
              <a:buClr>
                <a:schemeClr val="dk1"/>
              </a:buClr>
              <a:buSzPts val="1100"/>
              <a:buNone/>
              <a:defRPr sz="1100">
                <a:solidFill>
                  <a:schemeClr val="dk1"/>
                </a:solidFill>
              </a:defRPr>
            </a:lvl4pPr>
            <a:lvl5pPr lvl="4" rtl="0">
              <a:lnSpc>
                <a:spcPct val="100000"/>
              </a:lnSpc>
              <a:spcBef>
                <a:spcPts val="0"/>
              </a:spcBef>
              <a:spcAft>
                <a:spcPts val="0"/>
              </a:spcAft>
              <a:buClr>
                <a:schemeClr val="dk1"/>
              </a:buClr>
              <a:buSzPts val="1100"/>
              <a:buNone/>
              <a:defRPr sz="1100">
                <a:solidFill>
                  <a:schemeClr val="dk1"/>
                </a:solidFill>
              </a:defRPr>
            </a:lvl5pPr>
            <a:lvl6pPr lvl="5" rtl="0">
              <a:lnSpc>
                <a:spcPct val="100000"/>
              </a:lnSpc>
              <a:spcBef>
                <a:spcPts val="0"/>
              </a:spcBef>
              <a:spcAft>
                <a:spcPts val="0"/>
              </a:spcAft>
              <a:buClr>
                <a:schemeClr val="dk1"/>
              </a:buClr>
              <a:buSzPts val="1100"/>
              <a:buNone/>
              <a:defRPr sz="1100">
                <a:solidFill>
                  <a:schemeClr val="dk1"/>
                </a:solidFill>
              </a:defRPr>
            </a:lvl6pPr>
            <a:lvl7pPr lvl="6" rtl="0">
              <a:lnSpc>
                <a:spcPct val="100000"/>
              </a:lnSpc>
              <a:spcBef>
                <a:spcPts val="0"/>
              </a:spcBef>
              <a:spcAft>
                <a:spcPts val="0"/>
              </a:spcAft>
              <a:buClr>
                <a:schemeClr val="dk1"/>
              </a:buClr>
              <a:buSzPts val="1100"/>
              <a:buNone/>
              <a:defRPr sz="1100">
                <a:solidFill>
                  <a:schemeClr val="dk1"/>
                </a:solidFill>
              </a:defRPr>
            </a:lvl7pPr>
            <a:lvl8pPr lvl="7" rtl="0">
              <a:lnSpc>
                <a:spcPct val="100000"/>
              </a:lnSpc>
              <a:spcBef>
                <a:spcPts val="0"/>
              </a:spcBef>
              <a:spcAft>
                <a:spcPts val="0"/>
              </a:spcAft>
              <a:buClr>
                <a:schemeClr val="dk1"/>
              </a:buClr>
              <a:buSzPts val="1100"/>
              <a:buNone/>
              <a:defRPr sz="1100">
                <a:solidFill>
                  <a:schemeClr val="dk1"/>
                </a:solidFill>
              </a:defRPr>
            </a:lvl8pPr>
            <a:lvl9pPr lvl="8" rtl="0">
              <a:lnSpc>
                <a:spcPct val="100000"/>
              </a:lnSpc>
              <a:spcBef>
                <a:spcPts val="0"/>
              </a:spcBef>
              <a:spcAft>
                <a:spcPts val="0"/>
              </a:spcAft>
              <a:buClr>
                <a:schemeClr val="dk1"/>
              </a:buClr>
              <a:buSzPts val="1100"/>
              <a:buNone/>
              <a:defRPr sz="1100">
                <a:solidFill>
                  <a:schemeClr val="dk1"/>
                </a:solidFill>
              </a:defRPr>
            </a:lvl9pPr>
          </a:lstStyle>
          <a:p/>
        </p:txBody>
      </p:sp>
      <p:sp>
        <p:nvSpPr>
          <p:cNvPr id="1845" name="Google Shape;1845;p87"/>
          <p:cNvSpPr txBox="1"/>
          <p:nvPr>
            <p:ph idx="8" type="title"/>
          </p:nvPr>
        </p:nvSpPr>
        <p:spPr>
          <a:xfrm>
            <a:off x="2633663"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1846" name="Google Shape;1846;p87"/>
          <p:cNvSpPr txBox="1"/>
          <p:nvPr>
            <p:ph idx="9" type="title"/>
          </p:nvPr>
        </p:nvSpPr>
        <p:spPr>
          <a:xfrm>
            <a:off x="4923281"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Clr>
                <a:schemeClr val="dk1"/>
              </a:buClr>
              <a:buSzPts val="1100"/>
              <a:buNone/>
              <a:defRPr sz="1100">
                <a:solidFill>
                  <a:schemeClr val="dk1"/>
                </a:solidFill>
              </a:defRPr>
            </a:lvl1pPr>
            <a:lvl2pPr lvl="1" rtl="0">
              <a:lnSpc>
                <a:spcPct val="100000"/>
              </a:lnSpc>
              <a:spcBef>
                <a:spcPts val="0"/>
              </a:spcBef>
              <a:spcAft>
                <a:spcPts val="0"/>
              </a:spcAft>
              <a:buClr>
                <a:schemeClr val="dk1"/>
              </a:buClr>
              <a:buSzPts val="1100"/>
              <a:buNone/>
              <a:defRPr sz="1100">
                <a:solidFill>
                  <a:schemeClr val="dk1"/>
                </a:solidFill>
              </a:defRPr>
            </a:lvl2pPr>
            <a:lvl3pPr lvl="2" rtl="0">
              <a:lnSpc>
                <a:spcPct val="100000"/>
              </a:lnSpc>
              <a:spcBef>
                <a:spcPts val="0"/>
              </a:spcBef>
              <a:spcAft>
                <a:spcPts val="0"/>
              </a:spcAft>
              <a:buClr>
                <a:schemeClr val="dk1"/>
              </a:buClr>
              <a:buSzPts val="1100"/>
              <a:buNone/>
              <a:defRPr sz="1100">
                <a:solidFill>
                  <a:schemeClr val="dk1"/>
                </a:solidFill>
              </a:defRPr>
            </a:lvl3pPr>
            <a:lvl4pPr lvl="3" rtl="0">
              <a:lnSpc>
                <a:spcPct val="100000"/>
              </a:lnSpc>
              <a:spcBef>
                <a:spcPts val="0"/>
              </a:spcBef>
              <a:spcAft>
                <a:spcPts val="0"/>
              </a:spcAft>
              <a:buClr>
                <a:schemeClr val="dk1"/>
              </a:buClr>
              <a:buSzPts val="1100"/>
              <a:buNone/>
              <a:defRPr sz="1100">
                <a:solidFill>
                  <a:schemeClr val="dk1"/>
                </a:solidFill>
              </a:defRPr>
            </a:lvl4pPr>
            <a:lvl5pPr lvl="4" rtl="0">
              <a:lnSpc>
                <a:spcPct val="100000"/>
              </a:lnSpc>
              <a:spcBef>
                <a:spcPts val="0"/>
              </a:spcBef>
              <a:spcAft>
                <a:spcPts val="0"/>
              </a:spcAft>
              <a:buClr>
                <a:schemeClr val="dk1"/>
              </a:buClr>
              <a:buSzPts val="1100"/>
              <a:buNone/>
              <a:defRPr sz="1100">
                <a:solidFill>
                  <a:schemeClr val="dk1"/>
                </a:solidFill>
              </a:defRPr>
            </a:lvl5pPr>
            <a:lvl6pPr lvl="5" rtl="0">
              <a:lnSpc>
                <a:spcPct val="100000"/>
              </a:lnSpc>
              <a:spcBef>
                <a:spcPts val="0"/>
              </a:spcBef>
              <a:spcAft>
                <a:spcPts val="0"/>
              </a:spcAft>
              <a:buClr>
                <a:schemeClr val="dk1"/>
              </a:buClr>
              <a:buSzPts val="1100"/>
              <a:buNone/>
              <a:defRPr sz="1100">
                <a:solidFill>
                  <a:schemeClr val="dk1"/>
                </a:solidFill>
              </a:defRPr>
            </a:lvl6pPr>
            <a:lvl7pPr lvl="6" rtl="0">
              <a:lnSpc>
                <a:spcPct val="100000"/>
              </a:lnSpc>
              <a:spcBef>
                <a:spcPts val="0"/>
              </a:spcBef>
              <a:spcAft>
                <a:spcPts val="0"/>
              </a:spcAft>
              <a:buClr>
                <a:schemeClr val="dk1"/>
              </a:buClr>
              <a:buSzPts val="1100"/>
              <a:buNone/>
              <a:defRPr sz="1100">
                <a:solidFill>
                  <a:schemeClr val="dk1"/>
                </a:solidFill>
              </a:defRPr>
            </a:lvl7pPr>
            <a:lvl8pPr lvl="7" rtl="0">
              <a:lnSpc>
                <a:spcPct val="100000"/>
              </a:lnSpc>
              <a:spcBef>
                <a:spcPts val="0"/>
              </a:spcBef>
              <a:spcAft>
                <a:spcPts val="0"/>
              </a:spcAft>
              <a:buClr>
                <a:schemeClr val="dk1"/>
              </a:buClr>
              <a:buSzPts val="1100"/>
              <a:buNone/>
              <a:defRPr sz="1100">
                <a:solidFill>
                  <a:schemeClr val="dk1"/>
                </a:solidFill>
              </a:defRPr>
            </a:lvl8pPr>
            <a:lvl9pPr lvl="8" rtl="0">
              <a:lnSpc>
                <a:spcPct val="100000"/>
              </a:lnSpc>
              <a:spcBef>
                <a:spcPts val="0"/>
              </a:spcBef>
              <a:spcAft>
                <a:spcPts val="0"/>
              </a:spcAft>
              <a:buClr>
                <a:schemeClr val="dk1"/>
              </a:buClr>
              <a:buSzPts val="1100"/>
              <a:buNone/>
              <a:defRPr sz="1100">
                <a:solidFill>
                  <a:schemeClr val="dk1"/>
                </a:solidFill>
              </a:defRPr>
            </a:lvl9pPr>
          </a:lstStyle>
          <a:p/>
        </p:txBody>
      </p:sp>
      <p:sp>
        <p:nvSpPr>
          <p:cNvPr id="1847" name="Google Shape;1847;p87"/>
          <p:cNvSpPr txBox="1"/>
          <p:nvPr>
            <p:ph idx="13" type="title"/>
          </p:nvPr>
        </p:nvSpPr>
        <p:spPr>
          <a:xfrm>
            <a:off x="4923281"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1848" name="Google Shape;1848;p87"/>
          <p:cNvSpPr txBox="1"/>
          <p:nvPr>
            <p:ph idx="14" type="title"/>
          </p:nvPr>
        </p:nvSpPr>
        <p:spPr>
          <a:xfrm>
            <a:off x="7212900"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Clr>
                <a:schemeClr val="dk1"/>
              </a:buClr>
              <a:buSzPts val="1100"/>
              <a:buNone/>
              <a:defRPr sz="1100">
                <a:solidFill>
                  <a:schemeClr val="dk1"/>
                </a:solidFill>
              </a:defRPr>
            </a:lvl1pPr>
            <a:lvl2pPr lvl="1" rtl="0">
              <a:lnSpc>
                <a:spcPct val="100000"/>
              </a:lnSpc>
              <a:spcBef>
                <a:spcPts val="0"/>
              </a:spcBef>
              <a:spcAft>
                <a:spcPts val="0"/>
              </a:spcAft>
              <a:buClr>
                <a:schemeClr val="dk1"/>
              </a:buClr>
              <a:buSzPts val="1100"/>
              <a:buNone/>
              <a:defRPr sz="1100">
                <a:solidFill>
                  <a:schemeClr val="dk1"/>
                </a:solidFill>
              </a:defRPr>
            </a:lvl2pPr>
            <a:lvl3pPr lvl="2" rtl="0">
              <a:lnSpc>
                <a:spcPct val="100000"/>
              </a:lnSpc>
              <a:spcBef>
                <a:spcPts val="0"/>
              </a:spcBef>
              <a:spcAft>
                <a:spcPts val="0"/>
              </a:spcAft>
              <a:buClr>
                <a:schemeClr val="dk1"/>
              </a:buClr>
              <a:buSzPts val="1100"/>
              <a:buNone/>
              <a:defRPr sz="1100">
                <a:solidFill>
                  <a:schemeClr val="dk1"/>
                </a:solidFill>
              </a:defRPr>
            </a:lvl3pPr>
            <a:lvl4pPr lvl="3" rtl="0">
              <a:lnSpc>
                <a:spcPct val="100000"/>
              </a:lnSpc>
              <a:spcBef>
                <a:spcPts val="0"/>
              </a:spcBef>
              <a:spcAft>
                <a:spcPts val="0"/>
              </a:spcAft>
              <a:buClr>
                <a:schemeClr val="dk1"/>
              </a:buClr>
              <a:buSzPts val="1100"/>
              <a:buNone/>
              <a:defRPr sz="1100">
                <a:solidFill>
                  <a:schemeClr val="dk1"/>
                </a:solidFill>
              </a:defRPr>
            </a:lvl4pPr>
            <a:lvl5pPr lvl="4" rtl="0">
              <a:lnSpc>
                <a:spcPct val="100000"/>
              </a:lnSpc>
              <a:spcBef>
                <a:spcPts val="0"/>
              </a:spcBef>
              <a:spcAft>
                <a:spcPts val="0"/>
              </a:spcAft>
              <a:buClr>
                <a:schemeClr val="dk1"/>
              </a:buClr>
              <a:buSzPts val="1100"/>
              <a:buNone/>
              <a:defRPr sz="1100">
                <a:solidFill>
                  <a:schemeClr val="dk1"/>
                </a:solidFill>
              </a:defRPr>
            </a:lvl5pPr>
            <a:lvl6pPr lvl="5" rtl="0">
              <a:lnSpc>
                <a:spcPct val="100000"/>
              </a:lnSpc>
              <a:spcBef>
                <a:spcPts val="0"/>
              </a:spcBef>
              <a:spcAft>
                <a:spcPts val="0"/>
              </a:spcAft>
              <a:buClr>
                <a:schemeClr val="dk1"/>
              </a:buClr>
              <a:buSzPts val="1100"/>
              <a:buNone/>
              <a:defRPr sz="1100">
                <a:solidFill>
                  <a:schemeClr val="dk1"/>
                </a:solidFill>
              </a:defRPr>
            </a:lvl6pPr>
            <a:lvl7pPr lvl="6" rtl="0">
              <a:lnSpc>
                <a:spcPct val="100000"/>
              </a:lnSpc>
              <a:spcBef>
                <a:spcPts val="0"/>
              </a:spcBef>
              <a:spcAft>
                <a:spcPts val="0"/>
              </a:spcAft>
              <a:buClr>
                <a:schemeClr val="dk1"/>
              </a:buClr>
              <a:buSzPts val="1100"/>
              <a:buNone/>
              <a:defRPr sz="1100">
                <a:solidFill>
                  <a:schemeClr val="dk1"/>
                </a:solidFill>
              </a:defRPr>
            </a:lvl7pPr>
            <a:lvl8pPr lvl="7" rtl="0">
              <a:lnSpc>
                <a:spcPct val="100000"/>
              </a:lnSpc>
              <a:spcBef>
                <a:spcPts val="0"/>
              </a:spcBef>
              <a:spcAft>
                <a:spcPts val="0"/>
              </a:spcAft>
              <a:buClr>
                <a:schemeClr val="dk1"/>
              </a:buClr>
              <a:buSzPts val="1100"/>
              <a:buNone/>
              <a:defRPr sz="1100">
                <a:solidFill>
                  <a:schemeClr val="dk1"/>
                </a:solidFill>
              </a:defRPr>
            </a:lvl8pPr>
            <a:lvl9pPr lvl="8" rtl="0">
              <a:lnSpc>
                <a:spcPct val="100000"/>
              </a:lnSpc>
              <a:spcBef>
                <a:spcPts val="0"/>
              </a:spcBef>
              <a:spcAft>
                <a:spcPts val="0"/>
              </a:spcAft>
              <a:buClr>
                <a:schemeClr val="dk1"/>
              </a:buClr>
              <a:buSzPts val="1100"/>
              <a:buNone/>
              <a:defRPr sz="1100">
                <a:solidFill>
                  <a:schemeClr val="dk1"/>
                </a:solidFill>
              </a:defRPr>
            </a:lvl9pPr>
          </a:lstStyle>
          <a:p/>
        </p:txBody>
      </p:sp>
      <p:sp>
        <p:nvSpPr>
          <p:cNvPr id="1849" name="Google Shape;1849;p87"/>
          <p:cNvSpPr txBox="1"/>
          <p:nvPr>
            <p:ph idx="15" type="title"/>
          </p:nvPr>
        </p:nvSpPr>
        <p:spPr>
          <a:xfrm>
            <a:off x="7212900"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1pPr>
            <a:lvl2pPr lvl="1"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2pPr>
            <a:lvl3pPr lvl="2"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3pPr>
            <a:lvl4pPr lvl="3"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4pPr>
            <a:lvl5pPr lvl="4"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5pPr>
            <a:lvl6pPr lvl="5"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6pPr>
            <a:lvl7pPr lvl="6"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7pPr>
            <a:lvl8pPr lvl="7"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8pPr>
            <a:lvl9pPr lvl="8" rtl="0">
              <a:lnSpc>
                <a:spcPct val="100000"/>
              </a:lnSpc>
              <a:spcBef>
                <a:spcPts val="0"/>
              </a:spcBef>
              <a:spcAft>
                <a:spcPts val="0"/>
              </a:spcAft>
              <a:buClr>
                <a:schemeClr val="accent4"/>
              </a:buClr>
              <a:buSzPts val="1100"/>
              <a:buFont typeface="Inter"/>
              <a:buNone/>
              <a:defRPr sz="1100">
                <a:solidFill>
                  <a:schemeClr val="accent4"/>
                </a:solidFill>
                <a:latin typeface="Inter"/>
                <a:ea typeface="Inter"/>
                <a:cs typeface="Inter"/>
                <a:sym typeface="Inter"/>
              </a:defRPr>
            </a:lvl9pPr>
          </a:lstStyle>
          <a:p/>
        </p:txBody>
      </p:sp>
      <p:sp>
        <p:nvSpPr>
          <p:cNvPr id="1850" name="Google Shape;1850;p87"/>
          <p:cNvSpPr txBox="1"/>
          <p:nvPr>
            <p:ph idx="16" type="title"/>
          </p:nvPr>
        </p:nvSpPr>
        <p:spPr>
          <a:xfrm>
            <a:off x="344044" y="342900"/>
            <a:ext cx="8457000" cy="471600"/>
          </a:xfrm>
          <a:prstGeom prst="rect">
            <a:avLst/>
          </a:prstGeom>
        </p:spPr>
        <p:txBody>
          <a:bodyPr anchorCtr="0" anchor="t" bIns="0" lIns="0" spcFirstLastPara="1" rIns="0" wrap="square" tIns="0">
            <a:spAutoFit/>
          </a:bodyPr>
          <a:lstStyle>
            <a:lvl1pPr lvl="0" rtl="0" algn="l">
              <a:spcBef>
                <a:spcPts val="0"/>
              </a:spcBef>
              <a:spcAft>
                <a:spcPts val="0"/>
              </a:spcAft>
              <a:buClr>
                <a:schemeClr val="dk1"/>
              </a:buClr>
              <a:buSzPts val="3000"/>
              <a:buFont typeface="Inter SemiBold"/>
              <a:buNone/>
              <a:defRPr sz="3000">
                <a:solidFill>
                  <a:schemeClr val="dk1"/>
                </a:solidFill>
                <a:latin typeface="Inter SemiBold"/>
                <a:ea typeface="Inter SemiBold"/>
                <a:cs typeface="Inter SemiBold"/>
                <a:sym typeface="Inter SemiBold"/>
              </a:defRPr>
            </a:lvl1pPr>
            <a:lvl2pPr lvl="1"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2pPr>
            <a:lvl3pPr lvl="2"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3pPr>
            <a:lvl4pPr lvl="3"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4pPr>
            <a:lvl5pPr lvl="4"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5pPr>
            <a:lvl6pPr lvl="5"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6pPr>
            <a:lvl7pPr lvl="6"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7pPr>
            <a:lvl8pPr lvl="7"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8pPr>
            <a:lvl9pPr lvl="8" rtl="0">
              <a:spcBef>
                <a:spcPts val="0"/>
              </a:spcBef>
              <a:spcAft>
                <a:spcPts val="0"/>
              </a:spcAft>
              <a:buClr>
                <a:schemeClr val="dk1"/>
              </a:buClr>
              <a:buSzPts val="3000"/>
              <a:buFont typeface="Inter"/>
              <a:buNone/>
              <a:defRPr sz="3000">
                <a:solidFill>
                  <a:schemeClr val="dk1"/>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7 - Speakers  / Dark bg">
  <p:cSld name="TITLE_AND_BODY_1_2_1_1_1_2_1_1_2_2_1_1_1_1_1">
    <p:bg>
      <p:bgPr>
        <a:solidFill>
          <a:schemeClr val="dk1"/>
        </a:solidFill>
      </p:bgPr>
    </p:bg>
    <p:spTree>
      <p:nvGrpSpPr>
        <p:cNvPr id="1851" name="Shape 1851"/>
        <p:cNvGrpSpPr/>
        <p:nvPr/>
      </p:nvGrpSpPr>
      <p:grpSpPr>
        <a:xfrm>
          <a:off x="0" y="0"/>
          <a:ext cx="0" cy="0"/>
          <a:chOff x="0" y="0"/>
          <a:chExt cx="0" cy="0"/>
        </a:xfrm>
      </p:grpSpPr>
      <p:sp>
        <p:nvSpPr>
          <p:cNvPr id="1852" name="Google Shape;1852;p88"/>
          <p:cNvSpPr/>
          <p:nvPr>
            <p:ph idx="2" type="pic"/>
          </p:nvPr>
        </p:nvSpPr>
        <p:spPr>
          <a:xfrm>
            <a:off x="342900" y="2001797"/>
            <a:ext cx="1585800" cy="1684500"/>
          </a:xfrm>
          <a:prstGeom prst="rect">
            <a:avLst/>
          </a:prstGeom>
          <a:noFill/>
          <a:ln>
            <a:noFill/>
          </a:ln>
        </p:spPr>
      </p:sp>
      <p:sp>
        <p:nvSpPr>
          <p:cNvPr id="1853" name="Google Shape;1853;p88"/>
          <p:cNvSpPr/>
          <p:nvPr>
            <p:ph idx="3" type="pic"/>
          </p:nvPr>
        </p:nvSpPr>
        <p:spPr>
          <a:xfrm>
            <a:off x="2633663" y="2001797"/>
            <a:ext cx="1585800" cy="1684500"/>
          </a:xfrm>
          <a:prstGeom prst="rect">
            <a:avLst/>
          </a:prstGeom>
          <a:noFill/>
          <a:ln>
            <a:noFill/>
          </a:ln>
        </p:spPr>
      </p:sp>
      <p:sp>
        <p:nvSpPr>
          <p:cNvPr id="1854" name="Google Shape;1854;p88"/>
          <p:cNvSpPr/>
          <p:nvPr>
            <p:ph idx="4" type="pic"/>
          </p:nvPr>
        </p:nvSpPr>
        <p:spPr>
          <a:xfrm>
            <a:off x="4924425" y="2001797"/>
            <a:ext cx="1585800" cy="1684500"/>
          </a:xfrm>
          <a:prstGeom prst="rect">
            <a:avLst/>
          </a:prstGeom>
          <a:noFill/>
          <a:ln>
            <a:noFill/>
          </a:ln>
        </p:spPr>
      </p:sp>
      <p:sp>
        <p:nvSpPr>
          <p:cNvPr id="1855" name="Google Shape;1855;p88"/>
          <p:cNvSpPr/>
          <p:nvPr>
            <p:ph idx="5" type="pic"/>
          </p:nvPr>
        </p:nvSpPr>
        <p:spPr>
          <a:xfrm>
            <a:off x="7215188" y="2001797"/>
            <a:ext cx="1585800" cy="1684500"/>
          </a:xfrm>
          <a:prstGeom prst="rect">
            <a:avLst/>
          </a:prstGeom>
          <a:noFill/>
          <a:ln>
            <a:noFill/>
          </a:ln>
        </p:spPr>
      </p:sp>
      <p:sp>
        <p:nvSpPr>
          <p:cNvPr id="1856" name="Google Shape;1856;p88"/>
          <p:cNvSpPr txBox="1"/>
          <p:nvPr>
            <p:ph type="title"/>
          </p:nvPr>
        </p:nvSpPr>
        <p:spPr>
          <a:xfrm>
            <a:off x="344044"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857" name="Google Shape;1857;p88"/>
          <p:cNvSpPr txBox="1"/>
          <p:nvPr>
            <p:ph idx="6" type="title"/>
          </p:nvPr>
        </p:nvSpPr>
        <p:spPr>
          <a:xfrm>
            <a:off x="344044"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1858" name="Google Shape;1858;p88"/>
          <p:cNvSpPr txBox="1"/>
          <p:nvPr>
            <p:ph idx="7" type="title"/>
          </p:nvPr>
        </p:nvSpPr>
        <p:spPr>
          <a:xfrm>
            <a:off x="2633663"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859" name="Google Shape;1859;p88"/>
          <p:cNvSpPr txBox="1"/>
          <p:nvPr>
            <p:ph idx="8" type="title"/>
          </p:nvPr>
        </p:nvSpPr>
        <p:spPr>
          <a:xfrm>
            <a:off x="2633663"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1860" name="Google Shape;1860;p88"/>
          <p:cNvSpPr txBox="1"/>
          <p:nvPr>
            <p:ph idx="9" type="title"/>
          </p:nvPr>
        </p:nvSpPr>
        <p:spPr>
          <a:xfrm>
            <a:off x="4923281"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861" name="Google Shape;1861;p88"/>
          <p:cNvSpPr txBox="1"/>
          <p:nvPr>
            <p:ph idx="13" type="title"/>
          </p:nvPr>
        </p:nvSpPr>
        <p:spPr>
          <a:xfrm>
            <a:off x="4923281"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1862" name="Google Shape;1862;p88"/>
          <p:cNvSpPr txBox="1"/>
          <p:nvPr>
            <p:ph idx="14" type="title"/>
          </p:nvPr>
        </p:nvSpPr>
        <p:spPr>
          <a:xfrm>
            <a:off x="7212900" y="3686175"/>
            <a:ext cx="1585800" cy="422100"/>
          </a:xfrm>
          <a:prstGeom prst="rect">
            <a:avLst/>
          </a:prstGeom>
        </p:spPr>
        <p:txBody>
          <a:bodyPr anchorCtr="0" anchor="b" bIns="0" lIns="0" spcFirstLastPara="1" rIns="0" wrap="square" tIns="0">
            <a:normAutofit/>
          </a:bodyPr>
          <a:lstStyle>
            <a:lvl1pPr lvl="0" rtl="0">
              <a:lnSpc>
                <a:spcPct val="100000"/>
              </a:lnSpc>
              <a:spcBef>
                <a:spcPts val="0"/>
              </a:spcBef>
              <a:spcAft>
                <a:spcPts val="0"/>
              </a:spcAft>
              <a:buSzPts val="1100"/>
              <a:buNone/>
              <a:defRPr sz="1100"/>
            </a:lvl1pPr>
            <a:lvl2pPr lvl="1" rtl="0">
              <a:lnSpc>
                <a:spcPct val="100000"/>
              </a:lnSpc>
              <a:spcBef>
                <a:spcPts val="0"/>
              </a:spcBef>
              <a:spcAft>
                <a:spcPts val="0"/>
              </a:spcAft>
              <a:buSzPts val="1100"/>
              <a:buNone/>
              <a:defRPr sz="1100"/>
            </a:lvl2pPr>
            <a:lvl3pPr lvl="2" rtl="0">
              <a:lnSpc>
                <a:spcPct val="100000"/>
              </a:lnSpc>
              <a:spcBef>
                <a:spcPts val="0"/>
              </a:spcBef>
              <a:spcAft>
                <a:spcPts val="0"/>
              </a:spcAft>
              <a:buSzPts val="1100"/>
              <a:buNone/>
              <a:defRPr sz="1100"/>
            </a:lvl3pPr>
            <a:lvl4pPr lvl="3" rtl="0">
              <a:lnSpc>
                <a:spcPct val="100000"/>
              </a:lnSpc>
              <a:spcBef>
                <a:spcPts val="0"/>
              </a:spcBef>
              <a:spcAft>
                <a:spcPts val="0"/>
              </a:spcAft>
              <a:buSzPts val="1100"/>
              <a:buNone/>
              <a:defRPr sz="1100"/>
            </a:lvl4pPr>
            <a:lvl5pPr lvl="4" rtl="0">
              <a:lnSpc>
                <a:spcPct val="100000"/>
              </a:lnSpc>
              <a:spcBef>
                <a:spcPts val="0"/>
              </a:spcBef>
              <a:spcAft>
                <a:spcPts val="0"/>
              </a:spcAft>
              <a:buSzPts val="1100"/>
              <a:buNone/>
              <a:defRPr sz="1100"/>
            </a:lvl5pPr>
            <a:lvl6pPr lvl="5" rtl="0">
              <a:lnSpc>
                <a:spcPct val="100000"/>
              </a:lnSpc>
              <a:spcBef>
                <a:spcPts val="0"/>
              </a:spcBef>
              <a:spcAft>
                <a:spcPts val="0"/>
              </a:spcAft>
              <a:buSzPts val="1100"/>
              <a:buNone/>
              <a:defRPr sz="1100"/>
            </a:lvl6pPr>
            <a:lvl7pPr lvl="6" rtl="0">
              <a:lnSpc>
                <a:spcPct val="100000"/>
              </a:lnSpc>
              <a:spcBef>
                <a:spcPts val="0"/>
              </a:spcBef>
              <a:spcAft>
                <a:spcPts val="0"/>
              </a:spcAft>
              <a:buSzPts val="1100"/>
              <a:buNone/>
              <a:defRPr sz="1100"/>
            </a:lvl7pPr>
            <a:lvl8pPr lvl="7" rtl="0">
              <a:lnSpc>
                <a:spcPct val="100000"/>
              </a:lnSpc>
              <a:spcBef>
                <a:spcPts val="0"/>
              </a:spcBef>
              <a:spcAft>
                <a:spcPts val="0"/>
              </a:spcAft>
              <a:buSzPts val="1100"/>
              <a:buNone/>
              <a:defRPr sz="1100"/>
            </a:lvl8pPr>
            <a:lvl9pPr lvl="8" rtl="0">
              <a:lnSpc>
                <a:spcPct val="100000"/>
              </a:lnSpc>
              <a:spcBef>
                <a:spcPts val="0"/>
              </a:spcBef>
              <a:spcAft>
                <a:spcPts val="0"/>
              </a:spcAft>
              <a:buSzPts val="1100"/>
              <a:buNone/>
              <a:defRPr sz="1100"/>
            </a:lvl9pPr>
          </a:lstStyle>
          <a:p/>
        </p:txBody>
      </p:sp>
      <p:sp>
        <p:nvSpPr>
          <p:cNvPr id="1863" name="Google Shape;1863;p88"/>
          <p:cNvSpPr txBox="1"/>
          <p:nvPr>
            <p:ph idx="15" type="title"/>
          </p:nvPr>
        </p:nvSpPr>
        <p:spPr>
          <a:xfrm>
            <a:off x="7212900" y="4108324"/>
            <a:ext cx="1585800" cy="621300"/>
          </a:xfrm>
          <a:prstGeom prst="rect">
            <a:avLst/>
          </a:prstGeom>
        </p:spPr>
        <p:txBody>
          <a:bodyPr anchorCtr="0" anchor="t" bIns="0" lIns="0" spcFirstLastPara="1" rIns="0" wrap="square" tIns="0">
            <a:normAutofit/>
          </a:bodyPr>
          <a:lstStyle>
            <a:lvl1pPr lvl="0"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1pPr>
            <a:lvl2pPr lvl="1"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2pPr>
            <a:lvl3pPr lvl="2"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3pPr>
            <a:lvl4pPr lvl="3"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4pPr>
            <a:lvl5pPr lvl="4"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5pPr>
            <a:lvl6pPr lvl="5"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6pPr>
            <a:lvl7pPr lvl="6"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7pPr>
            <a:lvl8pPr lvl="7"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8pPr>
            <a:lvl9pPr lvl="8" rtl="0">
              <a:lnSpc>
                <a:spcPct val="100000"/>
              </a:lnSpc>
              <a:spcBef>
                <a:spcPts val="0"/>
              </a:spcBef>
              <a:spcAft>
                <a:spcPts val="0"/>
              </a:spcAft>
              <a:buClr>
                <a:schemeClr val="accent3"/>
              </a:buClr>
              <a:buSzPts val="1100"/>
              <a:buFont typeface="Inter"/>
              <a:buNone/>
              <a:defRPr sz="1100">
                <a:solidFill>
                  <a:schemeClr val="accent3"/>
                </a:solidFill>
                <a:latin typeface="Inter"/>
                <a:ea typeface="Inter"/>
                <a:cs typeface="Inter"/>
                <a:sym typeface="Inter"/>
              </a:defRPr>
            </a:lvl9pPr>
          </a:lstStyle>
          <a:p/>
        </p:txBody>
      </p:sp>
      <p:sp>
        <p:nvSpPr>
          <p:cNvPr id="1864" name="Google Shape;1864;p88"/>
          <p:cNvSpPr txBox="1"/>
          <p:nvPr>
            <p:ph idx="16" type="title"/>
          </p:nvPr>
        </p:nvSpPr>
        <p:spPr>
          <a:xfrm>
            <a:off x="344044" y="342900"/>
            <a:ext cx="8457000" cy="471600"/>
          </a:xfrm>
          <a:prstGeom prst="rect">
            <a:avLst/>
          </a:prstGeom>
        </p:spPr>
        <p:txBody>
          <a:bodyPr anchorCtr="0" anchor="t" bIns="0" lIns="0" spcFirstLastPara="1" rIns="0" wrap="square" tIns="0">
            <a:sp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9x)">
  <p:cSld name="TITLE_AND_BODY_1_2_1_1_1_2_1_1_2_2_1_1_1_1_1_1">
    <p:bg>
      <p:bgPr>
        <a:solidFill>
          <a:schemeClr val="lt1"/>
        </a:solidFill>
      </p:bgPr>
    </p:bg>
    <p:spTree>
      <p:nvGrpSpPr>
        <p:cNvPr id="1865" name="Shape 1865"/>
        <p:cNvGrpSpPr/>
        <p:nvPr/>
      </p:nvGrpSpPr>
      <p:grpSpPr>
        <a:xfrm>
          <a:off x="0" y="0"/>
          <a:ext cx="0" cy="0"/>
          <a:chOff x="0" y="0"/>
          <a:chExt cx="0" cy="0"/>
        </a:xfrm>
      </p:grpSpPr>
      <p:sp>
        <p:nvSpPr>
          <p:cNvPr id="1866" name="Google Shape;1866;p89"/>
          <p:cNvSpPr/>
          <p:nvPr/>
        </p:nvSpPr>
        <p:spPr>
          <a:xfrm>
            <a:off x="342900" y="342253"/>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67" name="Google Shape;1867;p89"/>
          <p:cNvSpPr/>
          <p:nvPr/>
        </p:nvSpPr>
        <p:spPr>
          <a:xfrm>
            <a:off x="342900" y="1828345"/>
            <a:ext cx="2819400" cy="14865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68" name="Google Shape;1868;p89"/>
          <p:cNvSpPr/>
          <p:nvPr/>
        </p:nvSpPr>
        <p:spPr>
          <a:xfrm>
            <a:off x="342900" y="3314024"/>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69" name="Google Shape;1869;p89"/>
          <p:cNvSpPr/>
          <p:nvPr/>
        </p:nvSpPr>
        <p:spPr>
          <a:xfrm>
            <a:off x="3162300" y="342253"/>
            <a:ext cx="2819400" cy="14865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70" name="Google Shape;1870;p89"/>
          <p:cNvSpPr/>
          <p:nvPr/>
        </p:nvSpPr>
        <p:spPr>
          <a:xfrm>
            <a:off x="3162300" y="1828345"/>
            <a:ext cx="2819400" cy="14865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71" name="Google Shape;1871;p89"/>
          <p:cNvSpPr/>
          <p:nvPr/>
        </p:nvSpPr>
        <p:spPr>
          <a:xfrm>
            <a:off x="3162300" y="3314024"/>
            <a:ext cx="2819400" cy="14865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72" name="Google Shape;1872;p89"/>
          <p:cNvSpPr/>
          <p:nvPr/>
        </p:nvSpPr>
        <p:spPr>
          <a:xfrm>
            <a:off x="5981700" y="342253"/>
            <a:ext cx="2819400" cy="14865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73" name="Google Shape;1873;p89"/>
          <p:cNvSpPr/>
          <p:nvPr/>
        </p:nvSpPr>
        <p:spPr>
          <a:xfrm>
            <a:off x="5981700" y="1828345"/>
            <a:ext cx="2819400" cy="14865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74" name="Google Shape;1874;p89"/>
          <p:cNvSpPr/>
          <p:nvPr/>
        </p:nvSpPr>
        <p:spPr>
          <a:xfrm>
            <a:off x="5981700" y="3314024"/>
            <a:ext cx="2819400" cy="14865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75" name="Google Shape;1875;p89"/>
          <p:cNvSpPr/>
          <p:nvPr>
            <p:ph idx="2" type="pic"/>
          </p:nvPr>
        </p:nvSpPr>
        <p:spPr>
          <a:xfrm>
            <a:off x="663131" y="591441"/>
            <a:ext cx="2178900" cy="988200"/>
          </a:xfrm>
          <a:prstGeom prst="rect">
            <a:avLst/>
          </a:prstGeom>
          <a:noFill/>
          <a:ln>
            <a:noFill/>
          </a:ln>
        </p:spPr>
      </p:sp>
      <p:sp>
        <p:nvSpPr>
          <p:cNvPr id="1876" name="Google Shape;1876;p89"/>
          <p:cNvSpPr/>
          <p:nvPr>
            <p:ph idx="3" type="pic"/>
          </p:nvPr>
        </p:nvSpPr>
        <p:spPr>
          <a:xfrm>
            <a:off x="663131" y="2077327"/>
            <a:ext cx="2178900" cy="988200"/>
          </a:xfrm>
          <a:prstGeom prst="rect">
            <a:avLst/>
          </a:prstGeom>
          <a:noFill/>
          <a:ln>
            <a:noFill/>
          </a:ln>
        </p:spPr>
      </p:sp>
      <p:sp>
        <p:nvSpPr>
          <p:cNvPr id="1877" name="Google Shape;1877;p89"/>
          <p:cNvSpPr/>
          <p:nvPr>
            <p:ph idx="4" type="pic"/>
          </p:nvPr>
        </p:nvSpPr>
        <p:spPr>
          <a:xfrm>
            <a:off x="663131" y="3563611"/>
            <a:ext cx="2178900" cy="988200"/>
          </a:xfrm>
          <a:prstGeom prst="rect">
            <a:avLst/>
          </a:prstGeom>
          <a:noFill/>
          <a:ln>
            <a:noFill/>
          </a:ln>
        </p:spPr>
      </p:sp>
      <p:sp>
        <p:nvSpPr>
          <p:cNvPr id="1878" name="Google Shape;1878;p89"/>
          <p:cNvSpPr/>
          <p:nvPr>
            <p:ph idx="5" type="pic"/>
          </p:nvPr>
        </p:nvSpPr>
        <p:spPr>
          <a:xfrm>
            <a:off x="3482531" y="591441"/>
            <a:ext cx="2178900" cy="988200"/>
          </a:xfrm>
          <a:prstGeom prst="rect">
            <a:avLst/>
          </a:prstGeom>
          <a:noFill/>
          <a:ln>
            <a:noFill/>
          </a:ln>
        </p:spPr>
      </p:sp>
      <p:sp>
        <p:nvSpPr>
          <p:cNvPr id="1879" name="Google Shape;1879;p89"/>
          <p:cNvSpPr/>
          <p:nvPr>
            <p:ph idx="6" type="pic"/>
          </p:nvPr>
        </p:nvSpPr>
        <p:spPr>
          <a:xfrm>
            <a:off x="3482531" y="2077327"/>
            <a:ext cx="2178900" cy="988200"/>
          </a:xfrm>
          <a:prstGeom prst="rect">
            <a:avLst/>
          </a:prstGeom>
          <a:noFill/>
          <a:ln>
            <a:noFill/>
          </a:ln>
        </p:spPr>
      </p:sp>
      <p:sp>
        <p:nvSpPr>
          <p:cNvPr id="1880" name="Google Shape;1880;p89"/>
          <p:cNvSpPr/>
          <p:nvPr>
            <p:ph idx="7" type="pic"/>
          </p:nvPr>
        </p:nvSpPr>
        <p:spPr>
          <a:xfrm>
            <a:off x="3482531" y="3563611"/>
            <a:ext cx="2178900" cy="988200"/>
          </a:xfrm>
          <a:prstGeom prst="rect">
            <a:avLst/>
          </a:prstGeom>
          <a:noFill/>
          <a:ln>
            <a:noFill/>
          </a:ln>
        </p:spPr>
      </p:sp>
      <p:sp>
        <p:nvSpPr>
          <p:cNvPr id="1881" name="Google Shape;1881;p89"/>
          <p:cNvSpPr/>
          <p:nvPr>
            <p:ph idx="8" type="pic"/>
          </p:nvPr>
        </p:nvSpPr>
        <p:spPr>
          <a:xfrm>
            <a:off x="6301931" y="591441"/>
            <a:ext cx="2178900" cy="988200"/>
          </a:xfrm>
          <a:prstGeom prst="rect">
            <a:avLst/>
          </a:prstGeom>
          <a:noFill/>
          <a:ln>
            <a:noFill/>
          </a:ln>
        </p:spPr>
      </p:sp>
      <p:sp>
        <p:nvSpPr>
          <p:cNvPr id="1882" name="Google Shape;1882;p89"/>
          <p:cNvSpPr/>
          <p:nvPr>
            <p:ph idx="9" type="pic"/>
          </p:nvPr>
        </p:nvSpPr>
        <p:spPr>
          <a:xfrm>
            <a:off x="6301931" y="2077327"/>
            <a:ext cx="2178900" cy="988200"/>
          </a:xfrm>
          <a:prstGeom prst="rect">
            <a:avLst/>
          </a:prstGeom>
          <a:noFill/>
          <a:ln>
            <a:noFill/>
          </a:ln>
        </p:spPr>
      </p:sp>
      <p:sp>
        <p:nvSpPr>
          <p:cNvPr id="1883" name="Google Shape;1883;p89"/>
          <p:cNvSpPr/>
          <p:nvPr>
            <p:ph idx="13" type="pic"/>
          </p:nvPr>
        </p:nvSpPr>
        <p:spPr>
          <a:xfrm>
            <a:off x="6301931" y="3563611"/>
            <a:ext cx="2178900" cy="9882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8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16x)">
  <p:cSld name="TITLE_AND_BODY_1_2_1_1_1_2_1_1_2_2_1_1_1_1_1_1_2">
    <p:bg>
      <p:bgPr>
        <a:solidFill>
          <a:schemeClr val="lt1"/>
        </a:solidFill>
      </p:bgPr>
    </p:bg>
    <p:spTree>
      <p:nvGrpSpPr>
        <p:cNvPr id="1884" name="Shape 1884"/>
        <p:cNvGrpSpPr/>
        <p:nvPr/>
      </p:nvGrpSpPr>
      <p:grpSpPr>
        <a:xfrm>
          <a:off x="0" y="0"/>
          <a:ext cx="0" cy="0"/>
          <a:chOff x="0" y="0"/>
          <a:chExt cx="0" cy="0"/>
        </a:xfrm>
      </p:grpSpPr>
      <p:sp>
        <p:nvSpPr>
          <p:cNvPr id="1885" name="Google Shape;1885;p90"/>
          <p:cNvSpPr/>
          <p:nvPr/>
        </p:nvSpPr>
        <p:spPr>
          <a:xfrm>
            <a:off x="342900" y="342253"/>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86" name="Google Shape;1886;p90"/>
          <p:cNvSpPr/>
          <p:nvPr/>
        </p:nvSpPr>
        <p:spPr>
          <a:xfrm>
            <a:off x="342900" y="145698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87" name="Google Shape;1887;p90"/>
          <p:cNvSpPr/>
          <p:nvPr/>
        </p:nvSpPr>
        <p:spPr>
          <a:xfrm>
            <a:off x="342900" y="257141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88" name="Google Shape;1888;p90"/>
          <p:cNvSpPr/>
          <p:nvPr/>
        </p:nvSpPr>
        <p:spPr>
          <a:xfrm>
            <a:off x="342900" y="368583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89" name="Google Shape;1889;p90"/>
          <p:cNvSpPr/>
          <p:nvPr/>
        </p:nvSpPr>
        <p:spPr>
          <a:xfrm>
            <a:off x="2457450" y="342253"/>
            <a:ext cx="2114700" cy="11151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0" name="Google Shape;1890;p90"/>
          <p:cNvSpPr/>
          <p:nvPr/>
        </p:nvSpPr>
        <p:spPr>
          <a:xfrm>
            <a:off x="2457450" y="1456988"/>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1" name="Google Shape;1891;p90"/>
          <p:cNvSpPr/>
          <p:nvPr/>
        </p:nvSpPr>
        <p:spPr>
          <a:xfrm>
            <a:off x="2457450" y="257141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2" name="Google Shape;1892;p90"/>
          <p:cNvSpPr/>
          <p:nvPr/>
        </p:nvSpPr>
        <p:spPr>
          <a:xfrm>
            <a:off x="2457450" y="368583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3" name="Google Shape;1893;p90"/>
          <p:cNvSpPr/>
          <p:nvPr/>
        </p:nvSpPr>
        <p:spPr>
          <a:xfrm>
            <a:off x="4572000" y="34225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4" name="Google Shape;1894;p90"/>
          <p:cNvSpPr/>
          <p:nvPr/>
        </p:nvSpPr>
        <p:spPr>
          <a:xfrm>
            <a:off x="4572000" y="145698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5" name="Google Shape;1895;p90"/>
          <p:cNvSpPr/>
          <p:nvPr/>
        </p:nvSpPr>
        <p:spPr>
          <a:xfrm>
            <a:off x="4572000" y="2571413"/>
            <a:ext cx="2114700" cy="11151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6" name="Google Shape;1896;p90"/>
          <p:cNvSpPr/>
          <p:nvPr/>
        </p:nvSpPr>
        <p:spPr>
          <a:xfrm>
            <a:off x="4572000" y="3685838"/>
            <a:ext cx="2114700" cy="11151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7" name="Google Shape;1897;p90"/>
          <p:cNvSpPr/>
          <p:nvPr/>
        </p:nvSpPr>
        <p:spPr>
          <a:xfrm>
            <a:off x="6686550" y="342253"/>
            <a:ext cx="2114700" cy="11151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8" name="Google Shape;1898;p90"/>
          <p:cNvSpPr/>
          <p:nvPr/>
        </p:nvSpPr>
        <p:spPr>
          <a:xfrm>
            <a:off x="6686550" y="1456988"/>
            <a:ext cx="2114700" cy="11151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899" name="Google Shape;1899;p90"/>
          <p:cNvSpPr/>
          <p:nvPr/>
        </p:nvSpPr>
        <p:spPr>
          <a:xfrm>
            <a:off x="6686550" y="2571413"/>
            <a:ext cx="2114700" cy="11151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00" name="Google Shape;1900;p90"/>
          <p:cNvSpPr/>
          <p:nvPr/>
        </p:nvSpPr>
        <p:spPr>
          <a:xfrm>
            <a:off x="6686550" y="3685838"/>
            <a:ext cx="2114700" cy="11151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01" name="Google Shape;1901;p90"/>
          <p:cNvSpPr/>
          <p:nvPr>
            <p:ph idx="2" type="pic"/>
          </p:nvPr>
        </p:nvSpPr>
        <p:spPr>
          <a:xfrm>
            <a:off x="606600" y="539916"/>
            <a:ext cx="1587300" cy="719700"/>
          </a:xfrm>
          <a:prstGeom prst="rect">
            <a:avLst/>
          </a:prstGeom>
          <a:noFill/>
          <a:ln>
            <a:noFill/>
          </a:ln>
        </p:spPr>
      </p:sp>
      <p:sp>
        <p:nvSpPr>
          <p:cNvPr id="1902" name="Google Shape;1902;p90"/>
          <p:cNvSpPr/>
          <p:nvPr>
            <p:ph idx="3" type="pic"/>
          </p:nvPr>
        </p:nvSpPr>
        <p:spPr>
          <a:xfrm>
            <a:off x="606600" y="1654495"/>
            <a:ext cx="1587300" cy="719700"/>
          </a:xfrm>
          <a:prstGeom prst="rect">
            <a:avLst/>
          </a:prstGeom>
          <a:noFill/>
          <a:ln>
            <a:noFill/>
          </a:ln>
        </p:spPr>
      </p:sp>
      <p:sp>
        <p:nvSpPr>
          <p:cNvPr id="1903" name="Google Shape;1903;p90"/>
          <p:cNvSpPr/>
          <p:nvPr>
            <p:ph idx="4" type="pic"/>
          </p:nvPr>
        </p:nvSpPr>
        <p:spPr>
          <a:xfrm>
            <a:off x="606600" y="2769070"/>
            <a:ext cx="1587300" cy="719700"/>
          </a:xfrm>
          <a:prstGeom prst="rect">
            <a:avLst/>
          </a:prstGeom>
          <a:noFill/>
          <a:ln>
            <a:noFill/>
          </a:ln>
        </p:spPr>
      </p:sp>
      <p:sp>
        <p:nvSpPr>
          <p:cNvPr id="1904" name="Google Shape;1904;p90"/>
          <p:cNvSpPr/>
          <p:nvPr>
            <p:ph idx="5" type="pic"/>
          </p:nvPr>
        </p:nvSpPr>
        <p:spPr>
          <a:xfrm>
            <a:off x="606600" y="3883645"/>
            <a:ext cx="1587300" cy="719700"/>
          </a:xfrm>
          <a:prstGeom prst="rect">
            <a:avLst/>
          </a:prstGeom>
          <a:noFill/>
          <a:ln>
            <a:noFill/>
          </a:ln>
        </p:spPr>
      </p:sp>
      <p:sp>
        <p:nvSpPr>
          <p:cNvPr id="1905" name="Google Shape;1905;p90"/>
          <p:cNvSpPr/>
          <p:nvPr>
            <p:ph idx="6" type="pic"/>
          </p:nvPr>
        </p:nvSpPr>
        <p:spPr>
          <a:xfrm>
            <a:off x="2721150" y="539916"/>
            <a:ext cx="1587300" cy="719700"/>
          </a:xfrm>
          <a:prstGeom prst="rect">
            <a:avLst/>
          </a:prstGeom>
          <a:noFill/>
          <a:ln>
            <a:noFill/>
          </a:ln>
        </p:spPr>
      </p:sp>
      <p:sp>
        <p:nvSpPr>
          <p:cNvPr id="1906" name="Google Shape;1906;p90"/>
          <p:cNvSpPr/>
          <p:nvPr>
            <p:ph idx="7" type="pic"/>
          </p:nvPr>
        </p:nvSpPr>
        <p:spPr>
          <a:xfrm>
            <a:off x="2721150" y="1654495"/>
            <a:ext cx="1587300" cy="719700"/>
          </a:xfrm>
          <a:prstGeom prst="rect">
            <a:avLst/>
          </a:prstGeom>
          <a:noFill/>
          <a:ln>
            <a:noFill/>
          </a:ln>
        </p:spPr>
      </p:sp>
      <p:sp>
        <p:nvSpPr>
          <p:cNvPr id="1907" name="Google Shape;1907;p90"/>
          <p:cNvSpPr/>
          <p:nvPr>
            <p:ph idx="8" type="pic"/>
          </p:nvPr>
        </p:nvSpPr>
        <p:spPr>
          <a:xfrm>
            <a:off x="2721150" y="2769070"/>
            <a:ext cx="1587300" cy="719700"/>
          </a:xfrm>
          <a:prstGeom prst="rect">
            <a:avLst/>
          </a:prstGeom>
          <a:noFill/>
          <a:ln>
            <a:noFill/>
          </a:ln>
        </p:spPr>
      </p:sp>
      <p:sp>
        <p:nvSpPr>
          <p:cNvPr id="1908" name="Google Shape;1908;p90"/>
          <p:cNvSpPr/>
          <p:nvPr>
            <p:ph idx="9" type="pic"/>
          </p:nvPr>
        </p:nvSpPr>
        <p:spPr>
          <a:xfrm>
            <a:off x="2721150" y="3883645"/>
            <a:ext cx="1587300" cy="719700"/>
          </a:xfrm>
          <a:prstGeom prst="rect">
            <a:avLst/>
          </a:prstGeom>
          <a:noFill/>
          <a:ln>
            <a:noFill/>
          </a:ln>
        </p:spPr>
      </p:sp>
      <p:sp>
        <p:nvSpPr>
          <p:cNvPr id="1909" name="Google Shape;1909;p90"/>
          <p:cNvSpPr/>
          <p:nvPr>
            <p:ph idx="13" type="pic"/>
          </p:nvPr>
        </p:nvSpPr>
        <p:spPr>
          <a:xfrm>
            <a:off x="4835700" y="539916"/>
            <a:ext cx="1587300" cy="719700"/>
          </a:xfrm>
          <a:prstGeom prst="rect">
            <a:avLst/>
          </a:prstGeom>
          <a:noFill/>
          <a:ln>
            <a:noFill/>
          </a:ln>
        </p:spPr>
      </p:sp>
      <p:sp>
        <p:nvSpPr>
          <p:cNvPr id="1910" name="Google Shape;1910;p90"/>
          <p:cNvSpPr/>
          <p:nvPr>
            <p:ph idx="14" type="pic"/>
          </p:nvPr>
        </p:nvSpPr>
        <p:spPr>
          <a:xfrm>
            <a:off x="4835700" y="1654495"/>
            <a:ext cx="1587300" cy="719700"/>
          </a:xfrm>
          <a:prstGeom prst="rect">
            <a:avLst/>
          </a:prstGeom>
          <a:noFill/>
          <a:ln>
            <a:noFill/>
          </a:ln>
        </p:spPr>
      </p:sp>
      <p:sp>
        <p:nvSpPr>
          <p:cNvPr id="1911" name="Google Shape;1911;p90"/>
          <p:cNvSpPr/>
          <p:nvPr>
            <p:ph idx="15" type="pic"/>
          </p:nvPr>
        </p:nvSpPr>
        <p:spPr>
          <a:xfrm>
            <a:off x="4835700" y="2769070"/>
            <a:ext cx="1587300" cy="719700"/>
          </a:xfrm>
          <a:prstGeom prst="rect">
            <a:avLst/>
          </a:prstGeom>
          <a:noFill/>
          <a:ln>
            <a:noFill/>
          </a:ln>
        </p:spPr>
      </p:sp>
      <p:sp>
        <p:nvSpPr>
          <p:cNvPr id="1912" name="Google Shape;1912;p90"/>
          <p:cNvSpPr/>
          <p:nvPr>
            <p:ph idx="16" type="pic"/>
          </p:nvPr>
        </p:nvSpPr>
        <p:spPr>
          <a:xfrm>
            <a:off x="4835700" y="3883645"/>
            <a:ext cx="1587300" cy="719700"/>
          </a:xfrm>
          <a:prstGeom prst="rect">
            <a:avLst/>
          </a:prstGeom>
          <a:noFill/>
          <a:ln>
            <a:noFill/>
          </a:ln>
        </p:spPr>
      </p:sp>
      <p:sp>
        <p:nvSpPr>
          <p:cNvPr id="1913" name="Google Shape;1913;p90"/>
          <p:cNvSpPr/>
          <p:nvPr>
            <p:ph idx="17" type="pic"/>
          </p:nvPr>
        </p:nvSpPr>
        <p:spPr>
          <a:xfrm>
            <a:off x="6950250" y="539916"/>
            <a:ext cx="1587300" cy="719700"/>
          </a:xfrm>
          <a:prstGeom prst="rect">
            <a:avLst/>
          </a:prstGeom>
          <a:noFill/>
          <a:ln>
            <a:noFill/>
          </a:ln>
        </p:spPr>
      </p:sp>
      <p:sp>
        <p:nvSpPr>
          <p:cNvPr id="1914" name="Google Shape;1914;p90"/>
          <p:cNvSpPr/>
          <p:nvPr>
            <p:ph idx="18" type="pic"/>
          </p:nvPr>
        </p:nvSpPr>
        <p:spPr>
          <a:xfrm>
            <a:off x="6950250" y="1654495"/>
            <a:ext cx="1587300" cy="719700"/>
          </a:xfrm>
          <a:prstGeom prst="rect">
            <a:avLst/>
          </a:prstGeom>
          <a:noFill/>
          <a:ln>
            <a:noFill/>
          </a:ln>
        </p:spPr>
      </p:sp>
      <p:sp>
        <p:nvSpPr>
          <p:cNvPr id="1915" name="Google Shape;1915;p90"/>
          <p:cNvSpPr/>
          <p:nvPr>
            <p:ph idx="19" type="pic"/>
          </p:nvPr>
        </p:nvSpPr>
        <p:spPr>
          <a:xfrm>
            <a:off x="6950250" y="2769070"/>
            <a:ext cx="1587300" cy="719700"/>
          </a:xfrm>
          <a:prstGeom prst="rect">
            <a:avLst/>
          </a:prstGeom>
          <a:noFill/>
          <a:ln>
            <a:noFill/>
          </a:ln>
        </p:spPr>
      </p:sp>
      <p:sp>
        <p:nvSpPr>
          <p:cNvPr id="1916" name="Google Shape;1916;p90"/>
          <p:cNvSpPr/>
          <p:nvPr>
            <p:ph idx="20" type="pic"/>
          </p:nvPr>
        </p:nvSpPr>
        <p:spPr>
          <a:xfrm>
            <a:off x="6950250" y="3883645"/>
            <a:ext cx="1587300" cy="7197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04 - Content - Long text / Dark">
  <p:cSld name="TITLE_AND_BODY_1_2_1_1_1_2_2">
    <p:bg>
      <p:bgPr>
        <a:solidFill>
          <a:schemeClr val="dk1"/>
        </a:solidFill>
      </p:bgPr>
    </p:bg>
    <p:spTree>
      <p:nvGrpSpPr>
        <p:cNvPr id="58" name="Shape 58"/>
        <p:cNvGrpSpPr/>
        <p:nvPr/>
      </p:nvGrpSpPr>
      <p:grpSpPr>
        <a:xfrm>
          <a:off x="0" y="0"/>
          <a:ext cx="0" cy="0"/>
          <a:chOff x="0" y="0"/>
          <a:chExt cx="0" cy="0"/>
        </a:xfrm>
      </p:grpSpPr>
      <p:sp>
        <p:nvSpPr>
          <p:cNvPr id="59" name="Google Shape;59;p10"/>
          <p:cNvSpPr txBox="1"/>
          <p:nvPr>
            <p:ph type="title"/>
          </p:nvPr>
        </p:nvSpPr>
        <p:spPr>
          <a:xfrm>
            <a:off x="344044" y="985838"/>
            <a:ext cx="4227900" cy="2857500"/>
          </a:xfrm>
          <a:prstGeom prst="rect">
            <a:avLst/>
          </a:prstGeom>
        </p:spPr>
        <p:txBody>
          <a:bodyPr anchorCtr="0" anchor="t" bIns="0" lIns="0" spcFirstLastPara="1" rIns="0" wrap="square" tIns="0">
            <a:spAutoFit/>
          </a:bodyPr>
          <a:lstStyle>
            <a:lvl1pPr lvl="0" rtl="0" algn="l">
              <a:spcBef>
                <a:spcPts val="0"/>
              </a:spcBef>
              <a:spcAft>
                <a:spcPts val="0"/>
              </a:spcAft>
              <a:buSzPts val="3000"/>
              <a:buFont typeface="Inter SemiBold"/>
              <a:buNone/>
              <a:defRPr sz="3000">
                <a:latin typeface="Inter SemiBold"/>
                <a:ea typeface="Inter SemiBold"/>
                <a:cs typeface="Inter SemiBold"/>
                <a:sym typeface="Inter SemiBold"/>
              </a:defRPr>
            </a:lvl1pPr>
            <a:lvl2pPr lvl="1" rtl="0">
              <a:spcBef>
                <a:spcPts val="0"/>
              </a:spcBef>
              <a:spcAft>
                <a:spcPts val="0"/>
              </a:spcAft>
              <a:buSzPts val="3000"/>
              <a:buFont typeface="Inter"/>
              <a:buNone/>
              <a:defRPr sz="3000">
                <a:latin typeface="Inter"/>
                <a:ea typeface="Inter"/>
                <a:cs typeface="Inter"/>
                <a:sym typeface="Inter"/>
              </a:defRPr>
            </a:lvl2pPr>
            <a:lvl3pPr lvl="2" rtl="0">
              <a:spcBef>
                <a:spcPts val="0"/>
              </a:spcBef>
              <a:spcAft>
                <a:spcPts val="0"/>
              </a:spcAft>
              <a:buSzPts val="3000"/>
              <a:buFont typeface="Inter"/>
              <a:buNone/>
              <a:defRPr sz="3000">
                <a:latin typeface="Inter"/>
                <a:ea typeface="Inter"/>
                <a:cs typeface="Inter"/>
                <a:sym typeface="Inter"/>
              </a:defRPr>
            </a:lvl3pPr>
            <a:lvl4pPr lvl="3" rtl="0">
              <a:spcBef>
                <a:spcPts val="0"/>
              </a:spcBef>
              <a:spcAft>
                <a:spcPts val="0"/>
              </a:spcAft>
              <a:buSzPts val="3000"/>
              <a:buFont typeface="Inter"/>
              <a:buNone/>
              <a:defRPr sz="3000">
                <a:latin typeface="Inter"/>
                <a:ea typeface="Inter"/>
                <a:cs typeface="Inter"/>
                <a:sym typeface="Inter"/>
              </a:defRPr>
            </a:lvl4pPr>
            <a:lvl5pPr lvl="4" rtl="0">
              <a:spcBef>
                <a:spcPts val="0"/>
              </a:spcBef>
              <a:spcAft>
                <a:spcPts val="0"/>
              </a:spcAft>
              <a:buSzPts val="3000"/>
              <a:buFont typeface="Inter"/>
              <a:buNone/>
              <a:defRPr sz="3000">
                <a:latin typeface="Inter"/>
                <a:ea typeface="Inter"/>
                <a:cs typeface="Inter"/>
                <a:sym typeface="Inter"/>
              </a:defRPr>
            </a:lvl5pPr>
            <a:lvl6pPr lvl="5" rtl="0">
              <a:spcBef>
                <a:spcPts val="0"/>
              </a:spcBef>
              <a:spcAft>
                <a:spcPts val="0"/>
              </a:spcAft>
              <a:buSzPts val="3000"/>
              <a:buFont typeface="Inter"/>
              <a:buNone/>
              <a:defRPr sz="3000">
                <a:latin typeface="Inter"/>
                <a:ea typeface="Inter"/>
                <a:cs typeface="Inter"/>
                <a:sym typeface="Inter"/>
              </a:defRPr>
            </a:lvl6pPr>
            <a:lvl7pPr lvl="6" rtl="0">
              <a:spcBef>
                <a:spcPts val="0"/>
              </a:spcBef>
              <a:spcAft>
                <a:spcPts val="0"/>
              </a:spcAft>
              <a:buSzPts val="3000"/>
              <a:buFont typeface="Inter"/>
              <a:buNone/>
              <a:defRPr sz="3000">
                <a:latin typeface="Inter"/>
                <a:ea typeface="Inter"/>
                <a:cs typeface="Inter"/>
                <a:sym typeface="Inter"/>
              </a:defRPr>
            </a:lvl7pPr>
            <a:lvl8pPr lvl="7" rtl="0">
              <a:spcBef>
                <a:spcPts val="0"/>
              </a:spcBef>
              <a:spcAft>
                <a:spcPts val="0"/>
              </a:spcAft>
              <a:buSzPts val="3000"/>
              <a:buFont typeface="Inter"/>
              <a:buNone/>
              <a:defRPr sz="3000">
                <a:latin typeface="Inter"/>
                <a:ea typeface="Inter"/>
                <a:cs typeface="Inter"/>
                <a:sym typeface="Inter"/>
              </a:defRPr>
            </a:lvl8pPr>
            <a:lvl9pPr lvl="8" rtl="0">
              <a:spcBef>
                <a:spcPts val="0"/>
              </a:spcBef>
              <a:spcAft>
                <a:spcPts val="0"/>
              </a:spcAft>
              <a:buSzPts val="3000"/>
              <a:buFont typeface="Inter"/>
              <a:buNone/>
              <a:defRPr sz="3000">
                <a:latin typeface="Inter"/>
                <a:ea typeface="Inter"/>
                <a:cs typeface="Inter"/>
                <a:sym typeface="Inter"/>
              </a:defRPr>
            </a:lvl9pPr>
          </a:lstStyle>
          <a:p/>
        </p:txBody>
      </p:sp>
      <p:sp>
        <p:nvSpPr>
          <p:cNvPr id="60" name="Google Shape;60;p10"/>
          <p:cNvSpPr txBox="1"/>
          <p:nvPr>
            <p:ph idx="2" type="title"/>
          </p:nvPr>
        </p:nvSpPr>
        <p:spPr>
          <a:xfrm>
            <a:off x="344044" y="342900"/>
            <a:ext cx="4227900" cy="557100"/>
          </a:xfrm>
          <a:prstGeom prst="rect">
            <a:avLst/>
          </a:prstGeom>
        </p:spPr>
        <p:txBody>
          <a:bodyPr anchorCtr="0" anchor="b" bIns="0" lIns="0" spcFirstLastPara="1" rIns="0" wrap="square" tIns="0">
            <a:normAutofit/>
          </a:bodyPr>
          <a:lstStyle>
            <a:lvl1pPr lvl="0" rtl="0" algn="l">
              <a:spcBef>
                <a:spcPts val="0"/>
              </a:spcBef>
              <a:spcAft>
                <a:spcPts val="0"/>
              </a:spcAft>
              <a:buClr>
                <a:schemeClr val="dk2"/>
              </a:buClr>
              <a:buSzPts val="1300"/>
              <a:buFont typeface="Inter SemiBold"/>
              <a:buNone/>
              <a:defRPr sz="1300">
                <a:solidFill>
                  <a:schemeClr val="dk2"/>
                </a:solidFill>
                <a:latin typeface="Inter SemiBold"/>
                <a:ea typeface="Inter SemiBold"/>
                <a:cs typeface="Inter SemiBold"/>
                <a:sym typeface="Inter SemiBold"/>
              </a:defRPr>
            </a:lvl1pPr>
            <a:lvl2pPr lvl="1"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2pPr>
            <a:lvl3pPr lvl="2"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3pPr>
            <a:lvl4pPr lvl="3"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4pPr>
            <a:lvl5pPr lvl="4"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5pPr>
            <a:lvl6pPr lvl="5"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6pPr>
            <a:lvl7pPr lvl="6"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7pPr>
            <a:lvl8pPr lvl="7"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8pPr>
            <a:lvl9pPr lvl="8" rtl="0">
              <a:spcBef>
                <a:spcPts val="0"/>
              </a:spcBef>
              <a:spcAft>
                <a:spcPts val="0"/>
              </a:spcAft>
              <a:buClr>
                <a:schemeClr val="dk2"/>
              </a:buClr>
              <a:buSzPts val="1300"/>
              <a:buFont typeface="Inter"/>
              <a:buNone/>
              <a:defRPr sz="1300">
                <a:solidFill>
                  <a:schemeClr val="dk2"/>
                </a:solidFill>
                <a:latin typeface="Inter"/>
                <a:ea typeface="Inter"/>
                <a:cs typeface="Inter"/>
                <a:sym typeface="Inter"/>
              </a:defRPr>
            </a:lvl9pPr>
          </a:lstStyle>
          <a:p/>
        </p:txBody>
      </p:sp>
      <p:sp>
        <p:nvSpPr>
          <p:cNvPr id="61" name="Google Shape;61;p10"/>
          <p:cNvSpPr txBox="1"/>
          <p:nvPr>
            <p:ph idx="3" type="title"/>
          </p:nvPr>
        </p:nvSpPr>
        <p:spPr>
          <a:xfrm>
            <a:off x="4572563" y="757238"/>
            <a:ext cx="4227900" cy="3486300"/>
          </a:xfrm>
          <a:prstGeom prst="rect">
            <a:avLst/>
          </a:prstGeom>
        </p:spPr>
        <p:txBody>
          <a:bodyPr anchorCtr="0" anchor="t" bIns="0" lIns="0" spcFirstLastPara="1" rIns="0" wrap="square" tIns="0">
            <a:spAutoFit/>
          </a:bodyPr>
          <a:lstStyle>
            <a:lvl1pPr lvl="0" rtl="0" algn="l">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1pPr>
            <a:lvl2pPr lvl="1"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2pPr>
            <a:lvl3pPr lvl="2"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3pPr>
            <a:lvl4pPr lvl="3"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4pPr>
            <a:lvl5pPr lvl="4"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5pPr>
            <a:lvl6pPr lvl="5"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6pPr>
            <a:lvl7pPr lvl="6"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7pPr>
            <a:lvl8pPr lvl="7"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8pPr>
            <a:lvl9pPr lvl="8" rtl="0">
              <a:lnSpc>
                <a:spcPct val="150000"/>
              </a:lnSpc>
              <a:spcBef>
                <a:spcPts val="0"/>
              </a:spcBef>
              <a:spcAft>
                <a:spcPts val="0"/>
              </a:spcAft>
              <a:buClr>
                <a:schemeClr val="accent5"/>
              </a:buClr>
              <a:buSzPts val="1100"/>
              <a:buFont typeface="Inter"/>
              <a:buNone/>
              <a:defRPr sz="1100">
                <a:solidFill>
                  <a:schemeClr val="accent5"/>
                </a:solidFill>
                <a:latin typeface="Inter"/>
                <a:ea typeface="Inter"/>
                <a:cs typeface="Inter"/>
                <a:sym typeface="Inter"/>
              </a:defRPr>
            </a:lvl9pPr>
          </a:lstStyle>
          <a:p/>
        </p:txBody>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90.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19 - Logos (25x)">
  <p:cSld name="TITLE_AND_BODY_1_2_1_1_1_2_1_1_2_2_1_1_1_1_1_1_1">
    <p:bg>
      <p:bgPr>
        <a:solidFill>
          <a:schemeClr val="lt1"/>
        </a:solidFill>
      </p:bgPr>
    </p:bg>
    <p:spTree>
      <p:nvGrpSpPr>
        <p:cNvPr id="1917" name="Shape 1917"/>
        <p:cNvGrpSpPr/>
        <p:nvPr/>
      </p:nvGrpSpPr>
      <p:grpSpPr>
        <a:xfrm>
          <a:off x="0" y="0"/>
          <a:ext cx="0" cy="0"/>
          <a:chOff x="0" y="0"/>
          <a:chExt cx="0" cy="0"/>
        </a:xfrm>
      </p:grpSpPr>
      <p:sp>
        <p:nvSpPr>
          <p:cNvPr id="1918" name="Google Shape;1918;p91"/>
          <p:cNvSpPr/>
          <p:nvPr/>
        </p:nvSpPr>
        <p:spPr>
          <a:xfrm>
            <a:off x="342900" y="34225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19" name="Google Shape;1919;p91"/>
          <p:cNvSpPr/>
          <p:nvPr/>
        </p:nvSpPr>
        <p:spPr>
          <a:xfrm>
            <a:off x="342900" y="123396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0" name="Google Shape;1920;p91"/>
          <p:cNvSpPr/>
          <p:nvPr/>
        </p:nvSpPr>
        <p:spPr>
          <a:xfrm>
            <a:off x="342900" y="2125425"/>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1" name="Google Shape;1921;p91"/>
          <p:cNvSpPr/>
          <p:nvPr/>
        </p:nvSpPr>
        <p:spPr>
          <a:xfrm>
            <a:off x="342900" y="3016887"/>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2" name="Google Shape;1922;p91"/>
          <p:cNvSpPr/>
          <p:nvPr/>
        </p:nvSpPr>
        <p:spPr>
          <a:xfrm>
            <a:off x="2034540" y="34225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3" name="Google Shape;1923;p91"/>
          <p:cNvSpPr/>
          <p:nvPr/>
        </p:nvSpPr>
        <p:spPr>
          <a:xfrm>
            <a:off x="2034540" y="1233963"/>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4" name="Google Shape;1924;p91"/>
          <p:cNvSpPr/>
          <p:nvPr/>
        </p:nvSpPr>
        <p:spPr>
          <a:xfrm>
            <a:off x="2034540" y="2125425"/>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5" name="Google Shape;1925;p91"/>
          <p:cNvSpPr/>
          <p:nvPr/>
        </p:nvSpPr>
        <p:spPr>
          <a:xfrm>
            <a:off x="203454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6" name="Google Shape;1926;p91"/>
          <p:cNvSpPr/>
          <p:nvPr/>
        </p:nvSpPr>
        <p:spPr>
          <a:xfrm>
            <a:off x="3726180" y="342253"/>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7" name="Google Shape;1927;p91"/>
          <p:cNvSpPr/>
          <p:nvPr/>
        </p:nvSpPr>
        <p:spPr>
          <a:xfrm>
            <a:off x="3726180" y="1233963"/>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8" name="Google Shape;1928;p91"/>
          <p:cNvSpPr/>
          <p:nvPr/>
        </p:nvSpPr>
        <p:spPr>
          <a:xfrm>
            <a:off x="3726180" y="2125425"/>
            <a:ext cx="1691700" cy="891900"/>
          </a:xfrm>
          <a:prstGeom prst="rect">
            <a:avLst/>
          </a:prstGeom>
          <a:solidFill>
            <a:schemeClr val="accent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29" name="Google Shape;1929;p91"/>
          <p:cNvSpPr/>
          <p:nvPr/>
        </p:nvSpPr>
        <p:spPr>
          <a:xfrm>
            <a:off x="3726180" y="301688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0" name="Google Shape;1930;p91"/>
          <p:cNvSpPr/>
          <p:nvPr/>
        </p:nvSpPr>
        <p:spPr>
          <a:xfrm>
            <a:off x="5417820" y="342253"/>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1" name="Google Shape;1931;p91"/>
          <p:cNvSpPr/>
          <p:nvPr/>
        </p:nvSpPr>
        <p:spPr>
          <a:xfrm>
            <a:off x="5417820" y="1233963"/>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2" name="Google Shape;1932;p91"/>
          <p:cNvSpPr/>
          <p:nvPr/>
        </p:nvSpPr>
        <p:spPr>
          <a:xfrm>
            <a:off x="5417820" y="2125425"/>
            <a:ext cx="1691700" cy="891900"/>
          </a:xfrm>
          <a:prstGeom prst="rect">
            <a:avLst/>
          </a:prstGeom>
          <a:solidFill>
            <a:schemeClr val="accen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3" name="Google Shape;1933;p91"/>
          <p:cNvSpPr/>
          <p:nvPr/>
        </p:nvSpPr>
        <p:spPr>
          <a:xfrm>
            <a:off x="5417820" y="3016887"/>
            <a:ext cx="1691700" cy="891900"/>
          </a:xfrm>
          <a:prstGeom prst="rect">
            <a:avLst/>
          </a:prstGeom>
          <a:solidFill>
            <a:srgbClr val="FFC200"/>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4" name="Google Shape;1934;p91"/>
          <p:cNvSpPr/>
          <p:nvPr/>
        </p:nvSpPr>
        <p:spPr>
          <a:xfrm>
            <a:off x="342900" y="3908597"/>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5" name="Google Shape;1935;p91"/>
          <p:cNvSpPr/>
          <p:nvPr/>
        </p:nvSpPr>
        <p:spPr>
          <a:xfrm>
            <a:off x="203454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6" name="Google Shape;1936;p91"/>
          <p:cNvSpPr/>
          <p:nvPr/>
        </p:nvSpPr>
        <p:spPr>
          <a:xfrm>
            <a:off x="3726180" y="3908597"/>
            <a:ext cx="1691700" cy="891900"/>
          </a:xfrm>
          <a:prstGeom prst="rect">
            <a:avLst/>
          </a:prstGeom>
          <a:solidFill>
            <a:schemeClr val="dk1"/>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7" name="Google Shape;1937;p91"/>
          <p:cNvSpPr/>
          <p:nvPr/>
        </p:nvSpPr>
        <p:spPr>
          <a:xfrm>
            <a:off x="5417820" y="3908597"/>
            <a:ext cx="1691700" cy="891900"/>
          </a:xfrm>
          <a:prstGeom prst="rect">
            <a:avLst/>
          </a:prstGeom>
          <a:solidFill>
            <a:schemeClr val="accent4"/>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8" name="Google Shape;1938;p91"/>
          <p:cNvSpPr/>
          <p:nvPr/>
        </p:nvSpPr>
        <p:spPr>
          <a:xfrm>
            <a:off x="7109460" y="342253"/>
            <a:ext cx="1691700" cy="891900"/>
          </a:xfrm>
          <a:prstGeom prst="rect">
            <a:avLst/>
          </a:prstGeom>
          <a:solidFill>
            <a:schemeClr val="lt2"/>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39" name="Google Shape;1939;p91"/>
          <p:cNvSpPr/>
          <p:nvPr/>
        </p:nvSpPr>
        <p:spPr>
          <a:xfrm>
            <a:off x="7109460" y="1233963"/>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40" name="Google Shape;1940;p91"/>
          <p:cNvSpPr/>
          <p:nvPr/>
        </p:nvSpPr>
        <p:spPr>
          <a:xfrm>
            <a:off x="7109460" y="2125425"/>
            <a:ext cx="1691700" cy="891900"/>
          </a:xfrm>
          <a:prstGeom prst="rect">
            <a:avLst/>
          </a:prstGeom>
          <a:solidFill>
            <a:srgbClr val="DEE1E6"/>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41" name="Google Shape;1941;p91"/>
          <p:cNvSpPr/>
          <p:nvPr/>
        </p:nvSpPr>
        <p:spPr>
          <a:xfrm>
            <a:off x="7109460" y="3016887"/>
            <a:ext cx="1691700" cy="891900"/>
          </a:xfrm>
          <a:prstGeom prst="rect">
            <a:avLst/>
          </a:prstGeom>
          <a:solidFill>
            <a:srgbClr val="0ABF53"/>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42" name="Google Shape;1942;p91"/>
          <p:cNvSpPr/>
          <p:nvPr/>
        </p:nvSpPr>
        <p:spPr>
          <a:xfrm>
            <a:off x="7109460" y="3908597"/>
            <a:ext cx="1691700" cy="891900"/>
          </a:xfrm>
          <a:prstGeom prst="rect">
            <a:avLst/>
          </a:prstGeom>
          <a:solidFill>
            <a:srgbClr val="0070F5"/>
          </a:solidFill>
          <a:ln>
            <a:noFill/>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latin typeface="Inter"/>
              <a:ea typeface="Inter"/>
              <a:cs typeface="Inter"/>
              <a:sym typeface="Inter"/>
            </a:endParaRPr>
          </a:p>
        </p:txBody>
      </p:sp>
      <p:sp>
        <p:nvSpPr>
          <p:cNvPr id="1943" name="Google Shape;1943;p91"/>
          <p:cNvSpPr/>
          <p:nvPr>
            <p:ph idx="2" type="pic"/>
          </p:nvPr>
        </p:nvSpPr>
        <p:spPr>
          <a:xfrm>
            <a:off x="527906" y="538228"/>
            <a:ext cx="1321800" cy="500100"/>
          </a:xfrm>
          <a:prstGeom prst="rect">
            <a:avLst/>
          </a:prstGeom>
          <a:noFill/>
          <a:ln>
            <a:noFill/>
          </a:ln>
        </p:spPr>
      </p:sp>
      <p:sp>
        <p:nvSpPr>
          <p:cNvPr id="1944" name="Google Shape;1944;p91"/>
          <p:cNvSpPr/>
          <p:nvPr>
            <p:ph idx="3" type="pic"/>
          </p:nvPr>
        </p:nvSpPr>
        <p:spPr>
          <a:xfrm>
            <a:off x="527906" y="1429814"/>
            <a:ext cx="1321800" cy="500100"/>
          </a:xfrm>
          <a:prstGeom prst="rect">
            <a:avLst/>
          </a:prstGeom>
          <a:noFill/>
          <a:ln>
            <a:noFill/>
          </a:ln>
        </p:spPr>
      </p:sp>
      <p:sp>
        <p:nvSpPr>
          <p:cNvPr id="1945" name="Google Shape;1945;p91"/>
          <p:cNvSpPr/>
          <p:nvPr>
            <p:ph idx="4" type="pic"/>
          </p:nvPr>
        </p:nvSpPr>
        <p:spPr>
          <a:xfrm>
            <a:off x="527906" y="2321395"/>
            <a:ext cx="1321800" cy="500100"/>
          </a:xfrm>
          <a:prstGeom prst="rect">
            <a:avLst/>
          </a:prstGeom>
          <a:noFill/>
          <a:ln>
            <a:noFill/>
          </a:ln>
        </p:spPr>
      </p:sp>
      <p:sp>
        <p:nvSpPr>
          <p:cNvPr id="1946" name="Google Shape;1946;p91"/>
          <p:cNvSpPr/>
          <p:nvPr>
            <p:ph idx="5" type="pic"/>
          </p:nvPr>
        </p:nvSpPr>
        <p:spPr>
          <a:xfrm>
            <a:off x="527906" y="3212981"/>
            <a:ext cx="1321800" cy="500100"/>
          </a:xfrm>
          <a:prstGeom prst="rect">
            <a:avLst/>
          </a:prstGeom>
          <a:noFill/>
          <a:ln>
            <a:noFill/>
          </a:ln>
        </p:spPr>
      </p:sp>
      <p:sp>
        <p:nvSpPr>
          <p:cNvPr id="1947" name="Google Shape;1947;p91"/>
          <p:cNvSpPr/>
          <p:nvPr>
            <p:ph idx="6" type="pic"/>
          </p:nvPr>
        </p:nvSpPr>
        <p:spPr>
          <a:xfrm>
            <a:off x="527906" y="4104319"/>
            <a:ext cx="1321800" cy="500100"/>
          </a:xfrm>
          <a:prstGeom prst="rect">
            <a:avLst/>
          </a:prstGeom>
          <a:noFill/>
          <a:ln>
            <a:noFill/>
          </a:ln>
        </p:spPr>
      </p:sp>
      <p:sp>
        <p:nvSpPr>
          <p:cNvPr id="1948" name="Google Shape;1948;p91"/>
          <p:cNvSpPr/>
          <p:nvPr>
            <p:ph idx="7" type="pic"/>
          </p:nvPr>
        </p:nvSpPr>
        <p:spPr>
          <a:xfrm>
            <a:off x="2219545" y="538228"/>
            <a:ext cx="1321800" cy="500100"/>
          </a:xfrm>
          <a:prstGeom prst="rect">
            <a:avLst/>
          </a:prstGeom>
          <a:noFill/>
          <a:ln>
            <a:noFill/>
          </a:ln>
        </p:spPr>
      </p:sp>
      <p:sp>
        <p:nvSpPr>
          <p:cNvPr id="1949" name="Google Shape;1949;p91"/>
          <p:cNvSpPr/>
          <p:nvPr>
            <p:ph idx="8" type="pic"/>
          </p:nvPr>
        </p:nvSpPr>
        <p:spPr>
          <a:xfrm>
            <a:off x="2219545" y="1429814"/>
            <a:ext cx="1321800" cy="500100"/>
          </a:xfrm>
          <a:prstGeom prst="rect">
            <a:avLst/>
          </a:prstGeom>
          <a:noFill/>
          <a:ln>
            <a:noFill/>
          </a:ln>
        </p:spPr>
      </p:sp>
      <p:sp>
        <p:nvSpPr>
          <p:cNvPr id="1950" name="Google Shape;1950;p91"/>
          <p:cNvSpPr/>
          <p:nvPr>
            <p:ph idx="9" type="pic"/>
          </p:nvPr>
        </p:nvSpPr>
        <p:spPr>
          <a:xfrm>
            <a:off x="2219545" y="2321395"/>
            <a:ext cx="1321800" cy="500100"/>
          </a:xfrm>
          <a:prstGeom prst="rect">
            <a:avLst/>
          </a:prstGeom>
          <a:noFill/>
          <a:ln>
            <a:noFill/>
          </a:ln>
        </p:spPr>
      </p:sp>
      <p:sp>
        <p:nvSpPr>
          <p:cNvPr id="1951" name="Google Shape;1951;p91"/>
          <p:cNvSpPr/>
          <p:nvPr>
            <p:ph idx="13" type="pic"/>
          </p:nvPr>
        </p:nvSpPr>
        <p:spPr>
          <a:xfrm>
            <a:off x="2219545" y="3212981"/>
            <a:ext cx="1321800" cy="500100"/>
          </a:xfrm>
          <a:prstGeom prst="rect">
            <a:avLst/>
          </a:prstGeom>
          <a:noFill/>
          <a:ln>
            <a:noFill/>
          </a:ln>
        </p:spPr>
      </p:sp>
      <p:sp>
        <p:nvSpPr>
          <p:cNvPr id="1952" name="Google Shape;1952;p91"/>
          <p:cNvSpPr/>
          <p:nvPr>
            <p:ph idx="14" type="pic"/>
          </p:nvPr>
        </p:nvSpPr>
        <p:spPr>
          <a:xfrm>
            <a:off x="2219545" y="4104319"/>
            <a:ext cx="1321800" cy="500100"/>
          </a:xfrm>
          <a:prstGeom prst="rect">
            <a:avLst/>
          </a:prstGeom>
          <a:noFill/>
          <a:ln>
            <a:noFill/>
          </a:ln>
        </p:spPr>
      </p:sp>
      <p:sp>
        <p:nvSpPr>
          <p:cNvPr id="1953" name="Google Shape;1953;p91"/>
          <p:cNvSpPr/>
          <p:nvPr>
            <p:ph idx="15" type="pic"/>
          </p:nvPr>
        </p:nvSpPr>
        <p:spPr>
          <a:xfrm>
            <a:off x="3911184" y="538228"/>
            <a:ext cx="1321800" cy="500100"/>
          </a:xfrm>
          <a:prstGeom prst="rect">
            <a:avLst/>
          </a:prstGeom>
          <a:noFill/>
          <a:ln>
            <a:noFill/>
          </a:ln>
        </p:spPr>
      </p:sp>
      <p:sp>
        <p:nvSpPr>
          <p:cNvPr id="1954" name="Google Shape;1954;p91"/>
          <p:cNvSpPr/>
          <p:nvPr>
            <p:ph idx="16" type="pic"/>
          </p:nvPr>
        </p:nvSpPr>
        <p:spPr>
          <a:xfrm>
            <a:off x="3911184" y="1429814"/>
            <a:ext cx="1321800" cy="500100"/>
          </a:xfrm>
          <a:prstGeom prst="rect">
            <a:avLst/>
          </a:prstGeom>
          <a:noFill/>
          <a:ln>
            <a:noFill/>
          </a:ln>
        </p:spPr>
      </p:sp>
      <p:sp>
        <p:nvSpPr>
          <p:cNvPr id="1955" name="Google Shape;1955;p91"/>
          <p:cNvSpPr/>
          <p:nvPr>
            <p:ph idx="17" type="pic"/>
          </p:nvPr>
        </p:nvSpPr>
        <p:spPr>
          <a:xfrm>
            <a:off x="3911184" y="2321395"/>
            <a:ext cx="1321800" cy="500100"/>
          </a:xfrm>
          <a:prstGeom prst="rect">
            <a:avLst/>
          </a:prstGeom>
          <a:noFill/>
          <a:ln>
            <a:noFill/>
          </a:ln>
        </p:spPr>
      </p:sp>
      <p:sp>
        <p:nvSpPr>
          <p:cNvPr id="1956" name="Google Shape;1956;p91"/>
          <p:cNvSpPr/>
          <p:nvPr>
            <p:ph idx="18" type="pic"/>
          </p:nvPr>
        </p:nvSpPr>
        <p:spPr>
          <a:xfrm>
            <a:off x="3911184" y="3212981"/>
            <a:ext cx="1321800" cy="500100"/>
          </a:xfrm>
          <a:prstGeom prst="rect">
            <a:avLst/>
          </a:prstGeom>
          <a:noFill/>
          <a:ln>
            <a:noFill/>
          </a:ln>
        </p:spPr>
      </p:sp>
      <p:sp>
        <p:nvSpPr>
          <p:cNvPr id="1957" name="Google Shape;1957;p91"/>
          <p:cNvSpPr/>
          <p:nvPr>
            <p:ph idx="19" type="pic"/>
          </p:nvPr>
        </p:nvSpPr>
        <p:spPr>
          <a:xfrm>
            <a:off x="3911184" y="4104319"/>
            <a:ext cx="1321800" cy="500100"/>
          </a:xfrm>
          <a:prstGeom prst="rect">
            <a:avLst/>
          </a:prstGeom>
          <a:noFill/>
          <a:ln>
            <a:noFill/>
          </a:ln>
        </p:spPr>
      </p:sp>
      <p:sp>
        <p:nvSpPr>
          <p:cNvPr id="1958" name="Google Shape;1958;p91"/>
          <p:cNvSpPr/>
          <p:nvPr>
            <p:ph idx="20" type="pic"/>
          </p:nvPr>
        </p:nvSpPr>
        <p:spPr>
          <a:xfrm>
            <a:off x="5602823" y="538228"/>
            <a:ext cx="1321800" cy="500100"/>
          </a:xfrm>
          <a:prstGeom prst="rect">
            <a:avLst/>
          </a:prstGeom>
          <a:noFill/>
          <a:ln>
            <a:noFill/>
          </a:ln>
        </p:spPr>
      </p:sp>
      <p:sp>
        <p:nvSpPr>
          <p:cNvPr id="1959" name="Google Shape;1959;p91"/>
          <p:cNvSpPr/>
          <p:nvPr>
            <p:ph idx="21" type="pic"/>
          </p:nvPr>
        </p:nvSpPr>
        <p:spPr>
          <a:xfrm>
            <a:off x="5602823" y="1429814"/>
            <a:ext cx="1321800" cy="500100"/>
          </a:xfrm>
          <a:prstGeom prst="rect">
            <a:avLst/>
          </a:prstGeom>
          <a:noFill/>
          <a:ln>
            <a:noFill/>
          </a:ln>
        </p:spPr>
      </p:sp>
      <p:sp>
        <p:nvSpPr>
          <p:cNvPr id="1960" name="Google Shape;1960;p91"/>
          <p:cNvSpPr/>
          <p:nvPr>
            <p:ph idx="22" type="pic"/>
          </p:nvPr>
        </p:nvSpPr>
        <p:spPr>
          <a:xfrm>
            <a:off x="5602823" y="2321395"/>
            <a:ext cx="1321800" cy="500100"/>
          </a:xfrm>
          <a:prstGeom prst="rect">
            <a:avLst/>
          </a:prstGeom>
          <a:noFill/>
          <a:ln>
            <a:noFill/>
          </a:ln>
        </p:spPr>
      </p:sp>
      <p:sp>
        <p:nvSpPr>
          <p:cNvPr id="1961" name="Google Shape;1961;p91"/>
          <p:cNvSpPr/>
          <p:nvPr>
            <p:ph idx="23" type="pic"/>
          </p:nvPr>
        </p:nvSpPr>
        <p:spPr>
          <a:xfrm>
            <a:off x="5602823" y="3212981"/>
            <a:ext cx="1321800" cy="500100"/>
          </a:xfrm>
          <a:prstGeom prst="rect">
            <a:avLst/>
          </a:prstGeom>
          <a:noFill/>
          <a:ln>
            <a:noFill/>
          </a:ln>
        </p:spPr>
      </p:sp>
      <p:sp>
        <p:nvSpPr>
          <p:cNvPr id="1962" name="Google Shape;1962;p91"/>
          <p:cNvSpPr/>
          <p:nvPr>
            <p:ph idx="24" type="pic"/>
          </p:nvPr>
        </p:nvSpPr>
        <p:spPr>
          <a:xfrm>
            <a:off x="5602823" y="4104319"/>
            <a:ext cx="1321800" cy="500100"/>
          </a:xfrm>
          <a:prstGeom prst="rect">
            <a:avLst/>
          </a:prstGeom>
          <a:noFill/>
          <a:ln>
            <a:noFill/>
          </a:ln>
        </p:spPr>
      </p:sp>
      <p:sp>
        <p:nvSpPr>
          <p:cNvPr id="1963" name="Google Shape;1963;p91"/>
          <p:cNvSpPr/>
          <p:nvPr>
            <p:ph idx="25" type="pic"/>
          </p:nvPr>
        </p:nvSpPr>
        <p:spPr>
          <a:xfrm>
            <a:off x="7294467" y="538228"/>
            <a:ext cx="1321800" cy="500100"/>
          </a:xfrm>
          <a:prstGeom prst="rect">
            <a:avLst/>
          </a:prstGeom>
          <a:noFill/>
          <a:ln>
            <a:noFill/>
          </a:ln>
        </p:spPr>
      </p:sp>
      <p:sp>
        <p:nvSpPr>
          <p:cNvPr id="1964" name="Google Shape;1964;p91"/>
          <p:cNvSpPr/>
          <p:nvPr>
            <p:ph idx="26" type="pic"/>
          </p:nvPr>
        </p:nvSpPr>
        <p:spPr>
          <a:xfrm>
            <a:off x="7294467" y="1429814"/>
            <a:ext cx="1321800" cy="500100"/>
          </a:xfrm>
          <a:prstGeom prst="rect">
            <a:avLst/>
          </a:prstGeom>
          <a:noFill/>
          <a:ln>
            <a:noFill/>
          </a:ln>
        </p:spPr>
      </p:sp>
      <p:sp>
        <p:nvSpPr>
          <p:cNvPr id="1965" name="Google Shape;1965;p91"/>
          <p:cNvSpPr/>
          <p:nvPr>
            <p:ph idx="27" type="pic"/>
          </p:nvPr>
        </p:nvSpPr>
        <p:spPr>
          <a:xfrm>
            <a:off x="7294467" y="2321395"/>
            <a:ext cx="1321800" cy="500100"/>
          </a:xfrm>
          <a:prstGeom prst="rect">
            <a:avLst/>
          </a:prstGeom>
          <a:noFill/>
          <a:ln>
            <a:noFill/>
          </a:ln>
        </p:spPr>
      </p:sp>
      <p:sp>
        <p:nvSpPr>
          <p:cNvPr id="1966" name="Google Shape;1966;p91"/>
          <p:cNvSpPr/>
          <p:nvPr>
            <p:ph idx="28" type="pic"/>
          </p:nvPr>
        </p:nvSpPr>
        <p:spPr>
          <a:xfrm>
            <a:off x="7294467" y="3212981"/>
            <a:ext cx="1321800" cy="500100"/>
          </a:xfrm>
          <a:prstGeom prst="rect">
            <a:avLst/>
          </a:prstGeom>
          <a:noFill/>
          <a:ln>
            <a:noFill/>
          </a:ln>
        </p:spPr>
      </p:sp>
      <p:sp>
        <p:nvSpPr>
          <p:cNvPr id="1967" name="Google Shape;1967;p91"/>
          <p:cNvSpPr/>
          <p:nvPr>
            <p:ph idx="29" type="pic"/>
          </p:nvPr>
        </p:nvSpPr>
        <p:spPr>
          <a:xfrm>
            <a:off x="7294467" y="4104319"/>
            <a:ext cx="1321800" cy="500100"/>
          </a:xfrm>
          <a:prstGeom prst="rect">
            <a:avLst/>
          </a:prstGeom>
          <a:noFill/>
          <a:ln>
            <a:noFill/>
          </a:ln>
        </p:spPr>
      </p:sp>
    </p:spTree>
  </p:cSld>
  <p:clrMapOvr>
    <a:masterClrMapping/>
  </p:clrMapOvr>
  <p:extLst>
    <p:ext uri="{DCECCB84-F9BA-43D5-87BE-67443E8EF086}">
      <p15:sldGuideLst>
        <p15:guide id="1" pos="2880">
          <p15:clr>
            <a:srgbClr val="E46962"/>
          </p15:clr>
        </p15:guide>
        <p15:guide id="2" pos="216">
          <p15:clr>
            <a:srgbClr val="E46962"/>
          </p15:clr>
        </p15:guide>
        <p15:guide id="3" pos="5544">
          <p15:clr>
            <a:srgbClr val="E46962"/>
          </p15:clr>
        </p15:guide>
        <p15:guide id="4" pos="1548">
          <p15:clr>
            <a:srgbClr val="E46962"/>
          </p15:clr>
        </p15:guide>
        <p15:guide id="5" pos="4212">
          <p15:clr>
            <a:srgbClr val="E46962"/>
          </p15:clr>
        </p15:guide>
        <p15:guide id="6" pos="882">
          <p15:clr>
            <a:srgbClr val="E46962"/>
          </p15:clr>
        </p15:guide>
        <p15:guide id="7" pos="2214">
          <p15:clr>
            <a:srgbClr val="E46962"/>
          </p15:clr>
        </p15:guide>
        <p15:guide id="8" pos="4878">
          <p15:clr>
            <a:srgbClr val="E46962"/>
          </p15:clr>
        </p15:guide>
        <p15:guide id="9" pos="3546">
          <p15:clr>
            <a:srgbClr val="E46962"/>
          </p15:clr>
        </p15:guide>
        <p15:guide id="10" pos="549">
          <p15:clr>
            <a:srgbClr val="E46962"/>
          </p15:clr>
        </p15:guide>
        <p15:guide id="11" pos="1215">
          <p15:clr>
            <a:srgbClr val="E46962"/>
          </p15:clr>
        </p15:guide>
        <p15:guide id="12" pos="1881">
          <p15:clr>
            <a:srgbClr val="E46962"/>
          </p15:clr>
        </p15:guide>
        <p15:guide id="13" pos="2547">
          <p15:clr>
            <a:srgbClr val="E46962"/>
          </p15:clr>
        </p15:guide>
        <p15:guide id="14" pos="3879">
          <p15:clr>
            <a:srgbClr val="E46962"/>
          </p15:clr>
        </p15:guide>
        <p15:guide id="15" pos="3228">
          <p15:clr>
            <a:srgbClr val="E46962"/>
          </p15:clr>
        </p15:guide>
        <p15:guide id="16" pos="4530">
          <p15:clr>
            <a:srgbClr val="E46962"/>
          </p15:clr>
        </p15:guide>
        <p15:guide id="17" pos="5211">
          <p15:clr>
            <a:srgbClr val="E46962"/>
          </p15:clr>
        </p15:guide>
        <p15:guide id="18" orient="horz" pos="216">
          <p15:clr>
            <a:schemeClr val="dk1"/>
          </p15:clr>
        </p15:guide>
        <p15:guide id="19" orient="horz" pos="3024">
          <p15:clr>
            <a:schemeClr val="accent1"/>
          </p15:clr>
        </p15:guide>
        <p15:guide id="20" orient="horz" pos="1620">
          <p15:clr>
            <a:srgbClr val="E46962"/>
          </p15:clr>
        </p15:guide>
        <p15:guide id="21" orient="horz" pos="918">
          <p15:clr>
            <a:srgbClr val="E46962"/>
          </p15:clr>
        </p15:guide>
        <p15:guide id="22" orient="horz" pos="2322">
          <p15:clr>
            <a:srgbClr val="E46962"/>
          </p15:clr>
        </p15:guide>
        <p15:guide id="23" orient="horz" pos="567">
          <p15:clr>
            <a:srgbClr val="E46962"/>
          </p15:clr>
        </p15:guide>
        <p15:guide id="24" orient="horz" pos="1269">
          <p15:clr>
            <a:srgbClr val="E46962"/>
          </p15:clr>
        </p15:guide>
        <p15:guide id="25" orient="horz" pos="1971">
          <p15:clr>
            <a:srgbClr val="E46962"/>
          </p15:clr>
        </p15:guide>
        <p15:guide id="26" orient="horz" pos="2673">
          <p15:clr>
            <a:srgbClr val="E46962"/>
          </p15:clr>
        </p15:guide>
      </p15:sldGuideLst>
    </p:ext>
  </p:extLst>
</p:sldLayout>
</file>

<file path=ppt/slideLayouts/slideLayout91.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p:cSld name="Blank">
    <p:bg>
      <p:bgPr>
        <a:solidFill>
          <a:srgbClr val="FFFFFF"/>
        </a:solidFill>
      </p:bgPr>
    </p:bg>
    <p:spTree>
      <p:nvGrpSpPr>
        <p:cNvPr id="1968" name="Shape 1968"/>
        <p:cNvGrpSpPr/>
        <p:nvPr/>
      </p:nvGrpSpPr>
      <p:grpSpPr>
        <a:xfrm>
          <a:off x="0" y="0"/>
          <a:ext cx="0" cy="0"/>
          <a:chOff x="0" y="0"/>
          <a:chExt cx="0" cy="0"/>
        </a:xfrm>
      </p:grpSpPr>
      <p:sp>
        <p:nvSpPr>
          <p:cNvPr id="1969" name="Google Shape;1969;p92"/>
          <p:cNvSpPr txBox="1"/>
          <p:nvPr>
            <p:ph idx="12" type="sldNum"/>
          </p:nvPr>
        </p:nvSpPr>
        <p:spPr>
          <a:xfrm>
            <a:off x="4485646" y="4905375"/>
            <a:ext cx="172800" cy="177000"/>
          </a:xfrm>
          <a:prstGeom prst="rect">
            <a:avLst/>
          </a:prstGeom>
          <a:noFill/>
          <a:ln>
            <a:noFill/>
          </a:ln>
        </p:spPr>
        <p:txBody>
          <a:bodyPr anchorCtr="0" anchor="t" bIns="19050" lIns="19050" spcFirstLastPara="1" rIns="19050" wrap="square" tIns="19050">
            <a:spAutoFit/>
          </a:bodyPr>
          <a:lstStyle>
            <a:lvl1pPr indent="0" lvl="0"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sz="500"/>
          </a:p>
        </p:txBody>
      </p:sp>
    </p:spTree>
  </p:cSld>
  <p:clrMapOvr>
    <a:masterClrMapping/>
  </p:clrMapOvr>
</p:sldLayout>
</file>

<file path=ppt/slideLayouts/slideLayout92.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 highlights - white">
  <p:cSld name="3 highlights - dark_1_2">
    <p:bg>
      <p:bgPr>
        <a:solidFill>
          <a:srgbClr val="FEFEFD"/>
        </a:solidFill>
      </p:bgPr>
    </p:bg>
    <p:spTree>
      <p:nvGrpSpPr>
        <p:cNvPr id="1970" name="Shape 1970"/>
        <p:cNvGrpSpPr/>
        <p:nvPr/>
      </p:nvGrpSpPr>
      <p:grpSpPr>
        <a:xfrm>
          <a:off x="0" y="0"/>
          <a:ext cx="0" cy="0"/>
          <a:chOff x="0" y="0"/>
          <a:chExt cx="0" cy="0"/>
        </a:xfrm>
      </p:grpSpPr>
      <p:sp>
        <p:nvSpPr>
          <p:cNvPr id="1971" name="Google Shape;1971;p93"/>
          <p:cNvSpPr txBox="1"/>
          <p:nvPr>
            <p:ph idx="1" type="subTitle"/>
          </p:nvPr>
        </p:nvSpPr>
        <p:spPr>
          <a:xfrm>
            <a:off x="486919" y="584672"/>
            <a:ext cx="8198400" cy="555600"/>
          </a:xfrm>
          <a:prstGeom prst="rect">
            <a:avLst/>
          </a:prstGeom>
          <a:noFill/>
          <a:ln>
            <a:noFill/>
          </a:ln>
        </p:spPr>
        <p:txBody>
          <a:bodyPr anchorCtr="0" anchor="b" bIns="34275" lIns="34275" spcFirstLastPara="1" rIns="34275" wrap="square" tIns="34275">
            <a:noAutofit/>
          </a:bodyPr>
          <a:lstStyle>
            <a:lvl1pPr lvl="0"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1pPr>
            <a:lvl2pPr lvl="1"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2pPr>
            <a:lvl3pPr lvl="2"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3pPr>
            <a:lvl4pPr lvl="3"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4pPr>
            <a:lvl5pPr lvl="4"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5pPr>
            <a:lvl6pPr lvl="5"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6pPr>
            <a:lvl7pPr lvl="6"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7pPr>
            <a:lvl8pPr lvl="7"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8pPr>
            <a:lvl9pPr lvl="8" rtl="0">
              <a:lnSpc>
                <a:spcPct val="115000"/>
              </a:lnSpc>
              <a:spcBef>
                <a:spcPts val="0"/>
              </a:spcBef>
              <a:spcAft>
                <a:spcPts val="0"/>
              </a:spcAft>
              <a:buClr>
                <a:srgbClr val="00112C"/>
              </a:buClr>
              <a:buSzPts val="3900"/>
              <a:buFont typeface="Inter SemiBold"/>
              <a:buNone/>
              <a:defRPr sz="3900">
                <a:solidFill>
                  <a:srgbClr val="00112C"/>
                </a:solidFill>
                <a:latin typeface="Inter SemiBold"/>
                <a:ea typeface="Inter SemiBold"/>
                <a:cs typeface="Inter SemiBold"/>
                <a:sym typeface="Inter SemiBold"/>
              </a:defRPr>
            </a:lvl9pPr>
          </a:lstStyle>
          <a:p/>
        </p:txBody>
      </p:sp>
      <p:sp>
        <p:nvSpPr>
          <p:cNvPr id="1972" name="Google Shape;1972;p93"/>
          <p:cNvSpPr txBox="1"/>
          <p:nvPr>
            <p:ph idx="2" type="subTitle"/>
          </p:nvPr>
        </p:nvSpPr>
        <p:spPr>
          <a:xfrm>
            <a:off x="486919" y="1015594"/>
            <a:ext cx="8198400" cy="1371600"/>
          </a:xfrm>
          <a:prstGeom prst="rect">
            <a:avLst/>
          </a:prstGeom>
          <a:noFill/>
          <a:ln>
            <a:noFill/>
          </a:ln>
        </p:spPr>
        <p:txBody>
          <a:bodyPr anchorCtr="0" anchor="t" bIns="34275" lIns="34275" spcFirstLastPara="1" rIns="34275" wrap="square" tIns="34275">
            <a:noAutofit/>
          </a:bodyPr>
          <a:lstStyle>
            <a:lvl1pPr lvl="0"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1pPr>
            <a:lvl2pPr lvl="1"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2pPr>
            <a:lvl3pPr lvl="2"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3pPr>
            <a:lvl4pPr lvl="3"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4pPr>
            <a:lvl5pPr lvl="4"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5pPr>
            <a:lvl6pPr lvl="5"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6pPr>
            <a:lvl7pPr lvl="6"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7pPr>
            <a:lvl8pPr lvl="7"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8pPr>
            <a:lvl9pPr lvl="8" rtl="0">
              <a:lnSpc>
                <a:spcPct val="115000"/>
              </a:lnSpc>
              <a:spcBef>
                <a:spcPts val="0"/>
              </a:spcBef>
              <a:spcAft>
                <a:spcPts val="0"/>
              </a:spcAft>
              <a:buClr>
                <a:srgbClr val="0ABF53"/>
              </a:buClr>
              <a:buSzPts val="3900"/>
              <a:buFont typeface="Inter SemiBold"/>
              <a:buNone/>
              <a:defRPr sz="3900">
                <a:solidFill>
                  <a:srgbClr val="0ABF53"/>
                </a:solidFill>
                <a:latin typeface="Inter SemiBold"/>
                <a:ea typeface="Inter SemiBold"/>
                <a:cs typeface="Inter SemiBold"/>
                <a:sym typeface="Inter SemiBold"/>
              </a:defRPr>
            </a:lvl9pPr>
          </a:lstStyle>
          <a:p/>
        </p:txBody>
      </p:sp>
      <p:sp>
        <p:nvSpPr>
          <p:cNvPr id="1973" name="Google Shape;1973;p93"/>
          <p:cNvSpPr txBox="1"/>
          <p:nvPr>
            <p:ph idx="3" type="body"/>
          </p:nvPr>
        </p:nvSpPr>
        <p:spPr>
          <a:xfrm>
            <a:off x="486918" y="3257550"/>
            <a:ext cx="1543200" cy="1188600"/>
          </a:xfrm>
          <a:prstGeom prst="rect">
            <a:avLst/>
          </a:prstGeom>
          <a:noFill/>
          <a:ln>
            <a:noFill/>
          </a:ln>
        </p:spPr>
        <p:txBody>
          <a:bodyPr anchorCtr="0" anchor="t" bIns="34275" lIns="34275" spcFirstLastPara="1" rIns="34275" wrap="square" tIns="34275">
            <a:noAutofit/>
          </a:bodyPr>
          <a:lstStyle>
            <a:lvl1pPr indent="-311150" lvl="0" marL="457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1pPr>
            <a:lvl2pPr indent="-311150" lvl="1" marL="914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2pPr>
            <a:lvl3pPr indent="-311150" lvl="2" marL="1371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3pPr>
            <a:lvl4pPr indent="-311150" lvl="3" marL="1828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4pPr>
            <a:lvl5pPr indent="-311150" lvl="4" marL="22860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5pPr>
            <a:lvl6pPr indent="-311150" lvl="5" marL="2743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6pPr>
            <a:lvl7pPr indent="-311150" lvl="6" marL="3200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7pPr>
            <a:lvl8pPr indent="-311150" lvl="7" marL="3657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8pPr>
            <a:lvl9pPr indent="-311150" lvl="8" marL="4114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9pPr>
          </a:lstStyle>
          <a:p/>
        </p:txBody>
      </p:sp>
      <p:sp>
        <p:nvSpPr>
          <p:cNvPr id="1974" name="Google Shape;1974;p93"/>
          <p:cNvSpPr txBox="1"/>
          <p:nvPr>
            <p:ph idx="4" type="body"/>
          </p:nvPr>
        </p:nvSpPr>
        <p:spPr>
          <a:xfrm>
            <a:off x="2576278" y="3257550"/>
            <a:ext cx="1543200" cy="1188600"/>
          </a:xfrm>
          <a:prstGeom prst="rect">
            <a:avLst/>
          </a:prstGeom>
          <a:noFill/>
          <a:ln>
            <a:noFill/>
          </a:ln>
        </p:spPr>
        <p:txBody>
          <a:bodyPr anchorCtr="0" anchor="t" bIns="34275" lIns="34275" spcFirstLastPara="1" rIns="34275" wrap="square" tIns="34275">
            <a:noAutofit/>
          </a:bodyPr>
          <a:lstStyle>
            <a:lvl1pPr indent="-311150" lvl="0" marL="457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1pPr>
            <a:lvl2pPr indent="-311150" lvl="1" marL="914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2pPr>
            <a:lvl3pPr indent="-311150" lvl="2" marL="1371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3pPr>
            <a:lvl4pPr indent="-311150" lvl="3" marL="1828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4pPr>
            <a:lvl5pPr indent="-311150" lvl="4" marL="22860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5pPr>
            <a:lvl6pPr indent="-311150" lvl="5" marL="2743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6pPr>
            <a:lvl7pPr indent="-311150" lvl="6" marL="3200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7pPr>
            <a:lvl8pPr indent="-311150" lvl="7" marL="3657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8pPr>
            <a:lvl9pPr indent="-311150" lvl="8" marL="4114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9pPr>
          </a:lstStyle>
          <a:p/>
        </p:txBody>
      </p:sp>
      <p:sp>
        <p:nvSpPr>
          <p:cNvPr id="1975" name="Google Shape;1975;p93"/>
          <p:cNvSpPr txBox="1"/>
          <p:nvPr>
            <p:ph idx="5" type="body"/>
          </p:nvPr>
        </p:nvSpPr>
        <p:spPr>
          <a:xfrm>
            <a:off x="6754997" y="3257550"/>
            <a:ext cx="1543200" cy="1188600"/>
          </a:xfrm>
          <a:prstGeom prst="rect">
            <a:avLst/>
          </a:prstGeom>
          <a:noFill/>
          <a:ln>
            <a:noFill/>
          </a:ln>
        </p:spPr>
        <p:txBody>
          <a:bodyPr anchorCtr="0" anchor="t" bIns="34275" lIns="34275" spcFirstLastPara="1" rIns="34275" wrap="square" tIns="34275">
            <a:noAutofit/>
          </a:bodyPr>
          <a:lstStyle>
            <a:lvl1pPr indent="-311150" lvl="0" marL="457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1pPr>
            <a:lvl2pPr indent="-311150" lvl="1" marL="914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2pPr>
            <a:lvl3pPr indent="-311150" lvl="2" marL="1371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3pPr>
            <a:lvl4pPr indent="-311150" lvl="3" marL="1828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4pPr>
            <a:lvl5pPr indent="-311150" lvl="4" marL="22860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5pPr>
            <a:lvl6pPr indent="-311150" lvl="5" marL="2743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6pPr>
            <a:lvl7pPr indent="-311150" lvl="6" marL="3200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7pPr>
            <a:lvl8pPr indent="-311150" lvl="7" marL="3657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8pPr>
            <a:lvl9pPr indent="-311150" lvl="8" marL="4114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9pPr>
          </a:lstStyle>
          <a:p/>
        </p:txBody>
      </p:sp>
      <p:sp>
        <p:nvSpPr>
          <p:cNvPr id="1976" name="Google Shape;1976;p93"/>
          <p:cNvSpPr txBox="1"/>
          <p:nvPr>
            <p:ph idx="6" type="body"/>
          </p:nvPr>
        </p:nvSpPr>
        <p:spPr>
          <a:xfrm>
            <a:off x="4665637" y="3257550"/>
            <a:ext cx="1543200" cy="1188600"/>
          </a:xfrm>
          <a:prstGeom prst="rect">
            <a:avLst/>
          </a:prstGeom>
          <a:noFill/>
          <a:ln>
            <a:noFill/>
          </a:ln>
        </p:spPr>
        <p:txBody>
          <a:bodyPr anchorCtr="0" anchor="t" bIns="34275" lIns="34275" spcFirstLastPara="1" rIns="34275" wrap="square" tIns="34275">
            <a:noAutofit/>
          </a:bodyPr>
          <a:lstStyle>
            <a:lvl1pPr indent="-311150" lvl="0" marL="457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1pPr>
            <a:lvl2pPr indent="-311150" lvl="1" marL="914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2pPr>
            <a:lvl3pPr indent="-311150" lvl="2" marL="1371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3pPr>
            <a:lvl4pPr indent="-311150" lvl="3" marL="1828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4pPr>
            <a:lvl5pPr indent="-311150" lvl="4" marL="22860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5pPr>
            <a:lvl6pPr indent="-311150" lvl="5" marL="27432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6pPr>
            <a:lvl7pPr indent="-311150" lvl="6" marL="32004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7pPr>
            <a:lvl8pPr indent="-311150" lvl="7" marL="36576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8pPr>
            <a:lvl9pPr indent="-311150" lvl="8" marL="4114800" rtl="0">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9pPr>
          </a:lstStyle>
          <a:p/>
        </p:txBody>
      </p:sp>
    </p:spTree>
  </p:cSld>
  <p:clrMapOvr>
    <a:masterClrMapping/>
  </p:clrMapOvr>
</p:sldLayout>
</file>

<file path=ppt/slideLayouts/slideLayout93.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Image right - white 1">
  <p:cSld name="Image right - white 2">
    <p:bg>
      <p:bgPr>
        <a:solidFill>
          <a:srgbClr val="FFFFFF"/>
        </a:solidFill>
      </p:bgPr>
    </p:bg>
    <p:spTree>
      <p:nvGrpSpPr>
        <p:cNvPr id="1977" name="Shape 1977"/>
        <p:cNvGrpSpPr/>
        <p:nvPr/>
      </p:nvGrpSpPr>
      <p:grpSpPr>
        <a:xfrm>
          <a:off x="0" y="0"/>
          <a:ext cx="0" cy="0"/>
          <a:chOff x="0" y="0"/>
          <a:chExt cx="0" cy="0"/>
        </a:xfrm>
      </p:grpSpPr>
      <p:sp>
        <p:nvSpPr>
          <p:cNvPr id="1978" name="Google Shape;1978;p94"/>
          <p:cNvSpPr/>
          <p:nvPr>
            <p:ph idx="2" type="pic"/>
          </p:nvPr>
        </p:nvSpPr>
        <p:spPr>
          <a:xfrm>
            <a:off x="4572000" y="0"/>
            <a:ext cx="4572000" cy="5143500"/>
          </a:xfrm>
          <a:prstGeom prst="rect">
            <a:avLst/>
          </a:prstGeom>
          <a:noFill/>
          <a:ln>
            <a:noFill/>
          </a:ln>
        </p:spPr>
      </p:sp>
      <p:sp>
        <p:nvSpPr>
          <p:cNvPr id="1979" name="Google Shape;1979;p94"/>
          <p:cNvSpPr txBox="1"/>
          <p:nvPr>
            <p:ph idx="1" type="body"/>
          </p:nvPr>
        </p:nvSpPr>
        <p:spPr>
          <a:xfrm>
            <a:off x="428625" y="-1"/>
            <a:ext cx="3719400" cy="5143500"/>
          </a:xfrm>
          <a:prstGeom prst="rect">
            <a:avLst/>
          </a:prstGeom>
          <a:noFill/>
          <a:ln>
            <a:noFill/>
          </a:ln>
        </p:spPr>
        <p:txBody>
          <a:bodyPr anchorCtr="0" anchor="ctr" bIns="19050" lIns="19050" spcFirstLastPara="1" rIns="19050" wrap="square" tIns="19050">
            <a:normAutofit/>
          </a:bodyPr>
          <a:lstStyle>
            <a:lvl1pPr indent="-260350" lvl="0" marL="457200" rtl="0" algn="ctr">
              <a:lnSpc>
                <a:spcPct val="90000"/>
              </a:lnSpc>
              <a:spcBef>
                <a:spcPts val="2000"/>
              </a:spcBef>
              <a:spcAft>
                <a:spcPts val="0"/>
              </a:spcAft>
              <a:buClr>
                <a:srgbClr val="FFFFFF"/>
              </a:buClr>
              <a:buSzPts val="500"/>
              <a:buChar char="●"/>
              <a:defRPr sz="500"/>
            </a:lvl1pPr>
            <a:lvl2pPr indent="-260350" lvl="1" marL="914400" rtl="0" algn="ctr">
              <a:lnSpc>
                <a:spcPct val="90000"/>
              </a:lnSpc>
              <a:spcBef>
                <a:spcPts val="2000"/>
              </a:spcBef>
              <a:spcAft>
                <a:spcPts val="0"/>
              </a:spcAft>
              <a:buClr>
                <a:srgbClr val="FFFFFF"/>
              </a:buClr>
              <a:buSzPts val="500"/>
              <a:buChar char="○"/>
              <a:defRPr sz="500"/>
            </a:lvl2pPr>
            <a:lvl3pPr indent="-260350" lvl="2" marL="1371600" rtl="0" algn="ctr">
              <a:lnSpc>
                <a:spcPct val="90000"/>
              </a:lnSpc>
              <a:spcBef>
                <a:spcPts val="2000"/>
              </a:spcBef>
              <a:spcAft>
                <a:spcPts val="0"/>
              </a:spcAft>
              <a:buClr>
                <a:srgbClr val="FFFFFF"/>
              </a:buClr>
              <a:buSzPts val="500"/>
              <a:buChar char="■"/>
              <a:defRPr sz="500"/>
            </a:lvl3pPr>
            <a:lvl4pPr indent="-260350" lvl="3" marL="1828800" rtl="0" algn="ctr">
              <a:lnSpc>
                <a:spcPct val="90000"/>
              </a:lnSpc>
              <a:spcBef>
                <a:spcPts val="2000"/>
              </a:spcBef>
              <a:spcAft>
                <a:spcPts val="0"/>
              </a:spcAft>
              <a:buClr>
                <a:srgbClr val="FFFFFF"/>
              </a:buClr>
              <a:buSzPts val="500"/>
              <a:buChar char="●"/>
              <a:defRPr sz="500"/>
            </a:lvl4pPr>
            <a:lvl5pPr indent="-260350" lvl="4" marL="2286000" rtl="0" algn="ctr">
              <a:lnSpc>
                <a:spcPct val="90000"/>
              </a:lnSpc>
              <a:spcBef>
                <a:spcPts val="2000"/>
              </a:spcBef>
              <a:spcAft>
                <a:spcPts val="0"/>
              </a:spcAft>
              <a:buClr>
                <a:srgbClr val="FFFFFF"/>
              </a:buClr>
              <a:buSzPts val="500"/>
              <a:buChar char="○"/>
              <a:defRPr sz="500"/>
            </a:lvl5pPr>
            <a:lvl6pPr indent="-260350" lvl="5" marL="2743200" rtl="0" algn="ctr">
              <a:lnSpc>
                <a:spcPct val="90000"/>
              </a:lnSpc>
              <a:spcBef>
                <a:spcPts val="2000"/>
              </a:spcBef>
              <a:spcAft>
                <a:spcPts val="0"/>
              </a:spcAft>
              <a:buClr>
                <a:srgbClr val="FFFFFF"/>
              </a:buClr>
              <a:buSzPts val="500"/>
              <a:buChar char="■"/>
              <a:defRPr sz="500"/>
            </a:lvl6pPr>
            <a:lvl7pPr indent="-260350" lvl="6" marL="3200400" rtl="0" algn="ctr">
              <a:lnSpc>
                <a:spcPct val="90000"/>
              </a:lnSpc>
              <a:spcBef>
                <a:spcPts val="2000"/>
              </a:spcBef>
              <a:spcAft>
                <a:spcPts val="0"/>
              </a:spcAft>
              <a:buClr>
                <a:srgbClr val="FFFFFF"/>
              </a:buClr>
              <a:buSzPts val="500"/>
              <a:buChar char="●"/>
              <a:defRPr sz="500"/>
            </a:lvl7pPr>
            <a:lvl8pPr indent="-260350" lvl="7" marL="3657600" rtl="0" algn="ctr">
              <a:lnSpc>
                <a:spcPct val="90000"/>
              </a:lnSpc>
              <a:spcBef>
                <a:spcPts val="2000"/>
              </a:spcBef>
              <a:spcAft>
                <a:spcPts val="0"/>
              </a:spcAft>
              <a:buClr>
                <a:srgbClr val="FFFFFF"/>
              </a:buClr>
              <a:buSzPts val="500"/>
              <a:buChar char="○"/>
              <a:defRPr sz="500"/>
            </a:lvl8pPr>
            <a:lvl9pPr indent="-260350" lvl="8" marL="4114800" rtl="0" algn="ctr">
              <a:lnSpc>
                <a:spcPct val="90000"/>
              </a:lnSpc>
              <a:spcBef>
                <a:spcPts val="2000"/>
              </a:spcBef>
              <a:spcAft>
                <a:spcPts val="0"/>
              </a:spcAft>
              <a:buClr>
                <a:srgbClr val="FFFFFF"/>
              </a:buClr>
              <a:buSzPts val="500"/>
              <a:buChar char="■"/>
              <a:defRPr sz="500"/>
            </a:lvl9pPr>
          </a:lstStyle>
          <a:p/>
        </p:txBody>
      </p:sp>
      <p:sp>
        <p:nvSpPr>
          <p:cNvPr id="1980" name="Google Shape;1980;p94"/>
          <p:cNvSpPr txBox="1"/>
          <p:nvPr>
            <p:ph idx="12" type="sldNum"/>
          </p:nvPr>
        </p:nvSpPr>
        <p:spPr>
          <a:xfrm>
            <a:off x="4485646" y="4905375"/>
            <a:ext cx="172800" cy="177000"/>
          </a:xfrm>
          <a:prstGeom prst="rect">
            <a:avLst/>
          </a:prstGeom>
          <a:noFill/>
          <a:ln>
            <a:noFill/>
          </a:ln>
        </p:spPr>
        <p:txBody>
          <a:bodyPr anchorCtr="0" anchor="t" bIns="19050" lIns="19050" spcFirstLastPara="1" rIns="19050" wrap="square" tIns="19050">
            <a:spAutoFit/>
          </a:bodyPr>
          <a:lstStyle>
            <a:lvl1pPr indent="0" lvl="0"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sz="500"/>
          </a:p>
        </p:txBody>
      </p:sp>
    </p:spTree>
  </p:cSld>
  <p:clrMapOvr>
    <a:masterClrMapping/>
  </p:clrMapOvr>
</p:sldLayout>
</file>

<file path=ppt/slideLayouts/slideLayout94.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Title slide" type="title">
  <p:cSld name="TITLE">
    <p:spTree>
      <p:nvGrpSpPr>
        <p:cNvPr id="1981" name="Shape 1981"/>
        <p:cNvGrpSpPr/>
        <p:nvPr/>
      </p:nvGrpSpPr>
      <p:grpSpPr>
        <a:xfrm>
          <a:off x="0" y="0"/>
          <a:ext cx="0" cy="0"/>
          <a:chOff x="0" y="0"/>
          <a:chExt cx="0" cy="0"/>
        </a:xfrm>
      </p:grpSpPr>
      <p:sp>
        <p:nvSpPr>
          <p:cNvPr id="1982" name="Google Shape;1982;p95"/>
          <p:cNvSpPr txBox="1"/>
          <p:nvPr>
            <p:ph type="ctrTitle"/>
          </p:nvPr>
        </p:nvSpPr>
        <p:spPr>
          <a:xfrm>
            <a:off x="311708" y="744575"/>
            <a:ext cx="8520600" cy="2052600"/>
          </a:xfrm>
          <a:prstGeom prst="rect">
            <a:avLst/>
          </a:prstGeom>
        </p:spPr>
        <p:txBody>
          <a:bodyPr anchorCtr="0" anchor="b" bIns="19050" lIns="19050" spcFirstLastPara="1" rIns="19050" wrap="square" tIns="19050">
            <a:normAutofit/>
          </a:bodyPr>
          <a:lstStyle>
            <a:lvl1pPr lvl="0" rtl="0" algn="ctr">
              <a:spcBef>
                <a:spcPts val="0"/>
              </a:spcBef>
              <a:spcAft>
                <a:spcPts val="0"/>
              </a:spcAft>
              <a:buSzPts val="5200"/>
              <a:buNone/>
              <a:defRPr sz="5200"/>
            </a:lvl1pPr>
            <a:lvl2pPr lvl="1" rtl="0" algn="ctr">
              <a:spcBef>
                <a:spcPts val="0"/>
              </a:spcBef>
              <a:spcAft>
                <a:spcPts val="0"/>
              </a:spcAft>
              <a:buSzPts val="5200"/>
              <a:buNone/>
              <a:defRPr sz="5200"/>
            </a:lvl2pPr>
            <a:lvl3pPr lvl="2" rtl="0" algn="ctr">
              <a:spcBef>
                <a:spcPts val="0"/>
              </a:spcBef>
              <a:spcAft>
                <a:spcPts val="0"/>
              </a:spcAft>
              <a:buSzPts val="5200"/>
              <a:buNone/>
              <a:defRPr sz="5200"/>
            </a:lvl3pPr>
            <a:lvl4pPr lvl="3" rtl="0" algn="ctr">
              <a:spcBef>
                <a:spcPts val="0"/>
              </a:spcBef>
              <a:spcAft>
                <a:spcPts val="0"/>
              </a:spcAft>
              <a:buSzPts val="5200"/>
              <a:buNone/>
              <a:defRPr sz="5200"/>
            </a:lvl4pPr>
            <a:lvl5pPr lvl="4" rtl="0" algn="ctr">
              <a:spcBef>
                <a:spcPts val="0"/>
              </a:spcBef>
              <a:spcAft>
                <a:spcPts val="0"/>
              </a:spcAft>
              <a:buSzPts val="5200"/>
              <a:buNone/>
              <a:defRPr sz="5200"/>
            </a:lvl5pPr>
            <a:lvl6pPr lvl="5" rtl="0" algn="ctr">
              <a:spcBef>
                <a:spcPts val="0"/>
              </a:spcBef>
              <a:spcAft>
                <a:spcPts val="0"/>
              </a:spcAft>
              <a:buSzPts val="5200"/>
              <a:buNone/>
              <a:defRPr sz="5200"/>
            </a:lvl6pPr>
            <a:lvl7pPr lvl="6" rtl="0" algn="ctr">
              <a:spcBef>
                <a:spcPts val="0"/>
              </a:spcBef>
              <a:spcAft>
                <a:spcPts val="0"/>
              </a:spcAft>
              <a:buSzPts val="5200"/>
              <a:buNone/>
              <a:defRPr sz="5200"/>
            </a:lvl7pPr>
            <a:lvl8pPr lvl="7" rtl="0" algn="ctr">
              <a:spcBef>
                <a:spcPts val="0"/>
              </a:spcBef>
              <a:spcAft>
                <a:spcPts val="0"/>
              </a:spcAft>
              <a:buSzPts val="5200"/>
              <a:buNone/>
              <a:defRPr sz="5200"/>
            </a:lvl8pPr>
            <a:lvl9pPr lvl="8" rtl="0" algn="ctr">
              <a:spcBef>
                <a:spcPts val="0"/>
              </a:spcBef>
              <a:spcAft>
                <a:spcPts val="0"/>
              </a:spcAft>
              <a:buSzPts val="5200"/>
              <a:buNone/>
              <a:defRPr sz="5200"/>
            </a:lvl9pPr>
          </a:lstStyle>
          <a:p/>
        </p:txBody>
      </p:sp>
      <p:sp>
        <p:nvSpPr>
          <p:cNvPr id="1983" name="Google Shape;1983;p95"/>
          <p:cNvSpPr txBox="1"/>
          <p:nvPr>
            <p:ph idx="1" type="subTitle"/>
          </p:nvPr>
        </p:nvSpPr>
        <p:spPr>
          <a:xfrm>
            <a:off x="311700" y="2834125"/>
            <a:ext cx="8520600" cy="792600"/>
          </a:xfrm>
          <a:prstGeom prst="rect">
            <a:avLst/>
          </a:prstGeom>
          <a:noFill/>
          <a:ln>
            <a:noFill/>
          </a:ln>
        </p:spPr>
        <p:txBody>
          <a:bodyPr anchorCtr="0" anchor="ctr" bIns="91425" lIns="91425" spcFirstLastPara="1" rIns="91425" wrap="square" tIns="91425">
            <a:noAutofit/>
          </a:bodyPr>
          <a:lstStyle>
            <a:lvl1pPr lvl="0" rtl="0" algn="ctr">
              <a:lnSpc>
                <a:spcPct val="100000"/>
              </a:lnSpc>
              <a:spcBef>
                <a:spcPts val="0"/>
              </a:spcBef>
              <a:spcAft>
                <a:spcPts val="0"/>
              </a:spcAft>
              <a:buSzPts val="2800"/>
              <a:buNone/>
              <a:defRPr sz="2800"/>
            </a:lvl1pPr>
            <a:lvl2pPr lvl="1" rtl="0" algn="ctr">
              <a:lnSpc>
                <a:spcPct val="100000"/>
              </a:lnSpc>
              <a:spcBef>
                <a:spcPts val="0"/>
              </a:spcBef>
              <a:spcAft>
                <a:spcPts val="0"/>
              </a:spcAft>
              <a:buSzPts val="2800"/>
              <a:buNone/>
              <a:defRPr sz="2800"/>
            </a:lvl2pPr>
            <a:lvl3pPr lvl="2" rtl="0" algn="ctr">
              <a:lnSpc>
                <a:spcPct val="100000"/>
              </a:lnSpc>
              <a:spcBef>
                <a:spcPts val="0"/>
              </a:spcBef>
              <a:spcAft>
                <a:spcPts val="0"/>
              </a:spcAft>
              <a:buSzPts val="2800"/>
              <a:buNone/>
              <a:defRPr sz="2800"/>
            </a:lvl3pPr>
            <a:lvl4pPr lvl="3" rtl="0" algn="ctr">
              <a:lnSpc>
                <a:spcPct val="100000"/>
              </a:lnSpc>
              <a:spcBef>
                <a:spcPts val="0"/>
              </a:spcBef>
              <a:spcAft>
                <a:spcPts val="0"/>
              </a:spcAft>
              <a:buSzPts val="2800"/>
              <a:buNone/>
              <a:defRPr sz="2800"/>
            </a:lvl4pPr>
            <a:lvl5pPr lvl="4" rtl="0" algn="ctr">
              <a:lnSpc>
                <a:spcPct val="100000"/>
              </a:lnSpc>
              <a:spcBef>
                <a:spcPts val="0"/>
              </a:spcBef>
              <a:spcAft>
                <a:spcPts val="0"/>
              </a:spcAft>
              <a:buSzPts val="2800"/>
              <a:buNone/>
              <a:defRPr sz="2800"/>
            </a:lvl5pPr>
            <a:lvl6pPr lvl="5" rtl="0" algn="ctr">
              <a:lnSpc>
                <a:spcPct val="100000"/>
              </a:lnSpc>
              <a:spcBef>
                <a:spcPts val="0"/>
              </a:spcBef>
              <a:spcAft>
                <a:spcPts val="0"/>
              </a:spcAft>
              <a:buSzPts val="2800"/>
              <a:buNone/>
              <a:defRPr sz="2800"/>
            </a:lvl6pPr>
            <a:lvl7pPr lvl="6" rtl="0" algn="ctr">
              <a:lnSpc>
                <a:spcPct val="100000"/>
              </a:lnSpc>
              <a:spcBef>
                <a:spcPts val="0"/>
              </a:spcBef>
              <a:spcAft>
                <a:spcPts val="0"/>
              </a:spcAft>
              <a:buSzPts val="2800"/>
              <a:buNone/>
              <a:defRPr sz="2800"/>
            </a:lvl7pPr>
            <a:lvl8pPr lvl="7" rtl="0" algn="ctr">
              <a:lnSpc>
                <a:spcPct val="100000"/>
              </a:lnSpc>
              <a:spcBef>
                <a:spcPts val="0"/>
              </a:spcBef>
              <a:spcAft>
                <a:spcPts val="0"/>
              </a:spcAft>
              <a:buSzPts val="2800"/>
              <a:buNone/>
              <a:defRPr sz="2800"/>
            </a:lvl8pPr>
            <a:lvl9pPr lvl="8" rtl="0" algn="ctr">
              <a:lnSpc>
                <a:spcPct val="100000"/>
              </a:lnSpc>
              <a:spcBef>
                <a:spcPts val="0"/>
              </a:spcBef>
              <a:spcAft>
                <a:spcPts val="0"/>
              </a:spcAft>
              <a:buSzPts val="2800"/>
              <a:buNone/>
              <a:defRPr sz="2800"/>
            </a:lvl9pPr>
          </a:lstStyle>
          <a:p/>
        </p:txBody>
      </p:sp>
      <p:sp>
        <p:nvSpPr>
          <p:cNvPr id="1984" name="Google Shape;1984;p95"/>
          <p:cNvSpPr txBox="1"/>
          <p:nvPr>
            <p:ph idx="12" type="sldNum"/>
          </p:nvPr>
        </p:nvSpPr>
        <p:spPr>
          <a:xfrm>
            <a:off x="8472458" y="4663217"/>
            <a:ext cx="548700" cy="393600"/>
          </a:xfrm>
          <a:prstGeom prst="rect">
            <a:avLst/>
          </a:prstGeom>
          <a:noFill/>
          <a:ln>
            <a:noFill/>
          </a:ln>
        </p:spPr>
        <p:txBody>
          <a:bodyPr anchorCtr="0" anchor="ctr" bIns="91425" lIns="91425" spcFirstLastPara="1" rIns="91425" wrap="square" tIns="91425">
            <a:noAutofit/>
          </a:bodyPr>
          <a:lstStyle>
            <a:lvl1pPr lvl="0" rtl="0">
              <a:buNone/>
              <a:defRPr sz="1400"/>
            </a:lvl1pPr>
            <a:lvl2pPr lvl="1" rtl="0">
              <a:buNone/>
              <a:defRPr sz="1400"/>
            </a:lvl2pPr>
            <a:lvl3pPr lvl="2" rtl="0">
              <a:buNone/>
              <a:defRPr sz="1400"/>
            </a:lvl3pPr>
            <a:lvl4pPr lvl="3" rtl="0">
              <a:buNone/>
              <a:defRPr sz="1400"/>
            </a:lvl4pPr>
            <a:lvl5pPr lvl="4" rtl="0">
              <a:buNone/>
              <a:defRPr sz="1400"/>
            </a:lvl5pPr>
            <a:lvl6pPr lvl="5" rtl="0">
              <a:buNone/>
              <a:defRPr sz="1400"/>
            </a:lvl6pPr>
            <a:lvl7pPr lvl="6" rtl="0">
              <a:buNone/>
              <a:defRPr sz="1400"/>
            </a:lvl7pPr>
            <a:lvl8pPr lvl="7" rtl="0">
              <a:buNone/>
              <a:defRPr sz="1400"/>
            </a:lvl8pPr>
            <a:lvl9pPr lvl="8" rtl="0">
              <a:buNone/>
              <a:defRPr sz="1400"/>
            </a:lvl9pPr>
          </a:lstStyle>
          <a:p>
            <a:pPr indent="0" lvl="0" marL="0" rtl="0" algn="l">
              <a:spcBef>
                <a:spcPts val="0"/>
              </a:spcBef>
              <a:spcAft>
                <a:spcPts val="0"/>
              </a:spcAft>
              <a:buNone/>
            </a:pPr>
            <a:fld id="{00000000-1234-1234-1234-123412341234}" type="slidenum">
              <a:rPr lang="en"/>
              <a:t>‹#›</a:t>
            </a:fld>
            <a:endParaRPr/>
          </a:p>
        </p:txBody>
      </p:sp>
    </p:spTree>
  </p:cSld>
  <p:clrMapOvr>
    <a:masterClrMapping/>
  </p:clrMapOvr>
</p:sldLayout>
</file>

<file path=ppt/slideLayouts/slideLayout95.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2 titles">
  <p:cSld name="2 block blue_1_1_1">
    <p:spTree>
      <p:nvGrpSpPr>
        <p:cNvPr id="1985" name="Shape 1985"/>
        <p:cNvGrpSpPr/>
        <p:nvPr/>
      </p:nvGrpSpPr>
      <p:grpSpPr>
        <a:xfrm>
          <a:off x="0" y="0"/>
          <a:ext cx="0" cy="0"/>
          <a:chOff x="0" y="0"/>
          <a:chExt cx="0" cy="0"/>
        </a:xfrm>
      </p:grpSpPr>
      <p:sp>
        <p:nvSpPr>
          <p:cNvPr id="1986" name="Google Shape;1986;p96"/>
          <p:cNvSpPr/>
          <p:nvPr/>
        </p:nvSpPr>
        <p:spPr>
          <a:xfrm>
            <a:off x="4574306" y="446"/>
            <a:ext cx="4572000" cy="5143500"/>
          </a:xfrm>
          <a:prstGeom prst="rect">
            <a:avLst/>
          </a:prstGeom>
          <a:gradFill>
            <a:gsLst>
              <a:gs pos="0">
                <a:srgbClr val="F3F6F9"/>
              </a:gs>
              <a:gs pos="100000">
                <a:srgbClr val="FEFFFD"/>
              </a:gs>
            </a:gsLst>
            <a:lin ang="21232211" scaled="0"/>
          </a:gradFill>
          <a:ln>
            <a:noFill/>
          </a:ln>
        </p:spPr>
        <p:txBody>
          <a:bodyPr anchorCtr="0" anchor="ctr" bIns="19050" lIns="19050" spcFirstLastPara="1" rIns="19050" wrap="square" tIns="19050">
            <a:noAutofit/>
          </a:bodyPr>
          <a:lstStyle/>
          <a:p>
            <a:pPr indent="0" lvl="0" marL="0" marR="0" rtl="0" algn="ctr">
              <a:lnSpc>
                <a:spcPct val="90000"/>
              </a:lnSpc>
              <a:spcBef>
                <a:spcPts val="0"/>
              </a:spcBef>
              <a:spcAft>
                <a:spcPts val="0"/>
              </a:spcAft>
              <a:buClr>
                <a:srgbClr val="FEFFFD"/>
              </a:buClr>
              <a:buSzPts val="4100"/>
              <a:buFont typeface="Arial"/>
              <a:buNone/>
            </a:pPr>
            <a:r>
              <a:rPr b="0" i="0" lang="en" sz="4100" u="none" cap="none" strike="noStrike">
                <a:solidFill>
                  <a:srgbClr val="FEFFFD"/>
                </a:solidFill>
                <a:latin typeface="Arial"/>
                <a:ea typeface="Arial"/>
                <a:cs typeface="Arial"/>
                <a:sym typeface="Arial"/>
              </a:rPr>
              <a:t> </a:t>
            </a:r>
            <a:endParaRPr sz="500"/>
          </a:p>
        </p:txBody>
      </p:sp>
      <p:sp>
        <p:nvSpPr>
          <p:cNvPr id="1987" name="Google Shape;1987;p96"/>
          <p:cNvSpPr/>
          <p:nvPr/>
        </p:nvSpPr>
        <p:spPr>
          <a:xfrm>
            <a:off x="0" y="446"/>
            <a:ext cx="4572000" cy="5143500"/>
          </a:xfrm>
          <a:prstGeom prst="rect">
            <a:avLst/>
          </a:prstGeom>
          <a:gradFill>
            <a:gsLst>
              <a:gs pos="0">
                <a:srgbClr val="F3F6F9"/>
              </a:gs>
              <a:gs pos="100000">
                <a:srgbClr val="FEFFFD"/>
              </a:gs>
            </a:gsLst>
            <a:lin ang="21232211" scaled="0"/>
          </a:gradFill>
          <a:ln>
            <a:noFill/>
          </a:ln>
        </p:spPr>
        <p:txBody>
          <a:bodyPr anchorCtr="0" anchor="ctr" bIns="19050" lIns="19050" spcFirstLastPara="1" rIns="19050" wrap="square" tIns="19050">
            <a:noAutofit/>
          </a:bodyPr>
          <a:lstStyle/>
          <a:p>
            <a:pPr indent="0" lvl="0" marL="0" marR="0" rtl="0" algn="ctr">
              <a:lnSpc>
                <a:spcPct val="90000"/>
              </a:lnSpc>
              <a:spcBef>
                <a:spcPts val="0"/>
              </a:spcBef>
              <a:spcAft>
                <a:spcPts val="0"/>
              </a:spcAft>
              <a:buClr>
                <a:srgbClr val="FEFFFD"/>
              </a:buClr>
              <a:buSzPts val="4100"/>
              <a:buFont typeface="Arial"/>
              <a:buNone/>
            </a:pPr>
            <a:r>
              <a:rPr b="0" i="0" lang="en" sz="4100" u="none" cap="none" strike="noStrike">
                <a:solidFill>
                  <a:srgbClr val="FEFFFD"/>
                </a:solidFill>
                <a:latin typeface="Arial"/>
                <a:ea typeface="Arial"/>
                <a:cs typeface="Arial"/>
                <a:sym typeface="Arial"/>
              </a:rPr>
              <a:t> </a:t>
            </a:r>
            <a:endParaRPr sz="500"/>
          </a:p>
        </p:txBody>
      </p:sp>
      <p:sp>
        <p:nvSpPr>
          <p:cNvPr id="1988" name="Google Shape;1988;p96"/>
          <p:cNvSpPr txBox="1"/>
          <p:nvPr>
            <p:ph idx="1" type="subTitle"/>
          </p:nvPr>
        </p:nvSpPr>
        <p:spPr>
          <a:xfrm>
            <a:off x="486918" y="1780088"/>
            <a:ext cx="3600600" cy="980700"/>
          </a:xfrm>
          <a:prstGeom prst="rect">
            <a:avLst/>
          </a:prstGeom>
          <a:noFill/>
          <a:ln>
            <a:noFill/>
          </a:ln>
        </p:spPr>
        <p:txBody>
          <a:bodyPr anchorCtr="0" anchor="b" bIns="34275" lIns="34275" spcFirstLastPara="1" rIns="34275" wrap="square" tIns="34275">
            <a:noAutofit/>
          </a:bodyPr>
          <a:lstStyle>
            <a:lvl1pPr lvl="0" rtl="0">
              <a:spcBef>
                <a:spcPts val="0"/>
              </a:spcBef>
              <a:spcAft>
                <a:spcPts val="0"/>
              </a:spcAft>
              <a:buClr>
                <a:srgbClr val="00112C"/>
              </a:buClr>
              <a:buSzPts val="3000"/>
              <a:buFont typeface="Inter SemiBold"/>
              <a:buNone/>
              <a:defRPr sz="3000">
                <a:solidFill>
                  <a:srgbClr val="00112C"/>
                </a:solidFill>
                <a:latin typeface="Inter SemiBold"/>
                <a:ea typeface="Inter SemiBold"/>
                <a:cs typeface="Inter SemiBold"/>
                <a:sym typeface="Inter SemiBold"/>
              </a:defRPr>
            </a:lvl1pPr>
            <a:lvl2pPr lvl="1" rtl="0">
              <a:spcBef>
                <a:spcPts val="0"/>
              </a:spcBef>
              <a:spcAft>
                <a:spcPts val="0"/>
              </a:spcAft>
              <a:buClr>
                <a:srgbClr val="00112C"/>
              </a:buClr>
              <a:buSzPts val="500"/>
              <a:buNone/>
              <a:defRPr sz="500">
                <a:solidFill>
                  <a:srgbClr val="00112C"/>
                </a:solidFill>
              </a:defRPr>
            </a:lvl2pPr>
            <a:lvl3pPr lvl="2" rtl="0">
              <a:spcBef>
                <a:spcPts val="0"/>
              </a:spcBef>
              <a:spcAft>
                <a:spcPts val="0"/>
              </a:spcAft>
              <a:buClr>
                <a:srgbClr val="00112C"/>
              </a:buClr>
              <a:buSzPts val="500"/>
              <a:buNone/>
              <a:defRPr sz="500">
                <a:solidFill>
                  <a:srgbClr val="00112C"/>
                </a:solidFill>
              </a:defRPr>
            </a:lvl3pPr>
            <a:lvl4pPr lvl="3" rtl="0">
              <a:spcBef>
                <a:spcPts val="0"/>
              </a:spcBef>
              <a:spcAft>
                <a:spcPts val="0"/>
              </a:spcAft>
              <a:buClr>
                <a:srgbClr val="00112C"/>
              </a:buClr>
              <a:buSzPts val="500"/>
              <a:buNone/>
              <a:defRPr sz="500">
                <a:solidFill>
                  <a:srgbClr val="00112C"/>
                </a:solidFill>
              </a:defRPr>
            </a:lvl4pPr>
            <a:lvl5pPr lvl="4" rtl="0">
              <a:spcBef>
                <a:spcPts val="0"/>
              </a:spcBef>
              <a:spcAft>
                <a:spcPts val="0"/>
              </a:spcAft>
              <a:buClr>
                <a:srgbClr val="00112C"/>
              </a:buClr>
              <a:buSzPts val="500"/>
              <a:buNone/>
              <a:defRPr sz="500">
                <a:solidFill>
                  <a:srgbClr val="00112C"/>
                </a:solidFill>
              </a:defRPr>
            </a:lvl5pPr>
            <a:lvl6pPr lvl="5" rtl="0">
              <a:spcBef>
                <a:spcPts val="0"/>
              </a:spcBef>
              <a:spcAft>
                <a:spcPts val="0"/>
              </a:spcAft>
              <a:buClr>
                <a:srgbClr val="00112C"/>
              </a:buClr>
              <a:buSzPts val="500"/>
              <a:buNone/>
              <a:defRPr sz="500">
                <a:solidFill>
                  <a:srgbClr val="00112C"/>
                </a:solidFill>
              </a:defRPr>
            </a:lvl6pPr>
            <a:lvl7pPr lvl="6" rtl="0">
              <a:spcBef>
                <a:spcPts val="0"/>
              </a:spcBef>
              <a:spcAft>
                <a:spcPts val="0"/>
              </a:spcAft>
              <a:buClr>
                <a:srgbClr val="00112C"/>
              </a:buClr>
              <a:buSzPts val="500"/>
              <a:buNone/>
              <a:defRPr sz="500">
                <a:solidFill>
                  <a:srgbClr val="00112C"/>
                </a:solidFill>
              </a:defRPr>
            </a:lvl7pPr>
            <a:lvl8pPr lvl="7" rtl="0">
              <a:spcBef>
                <a:spcPts val="0"/>
              </a:spcBef>
              <a:spcAft>
                <a:spcPts val="0"/>
              </a:spcAft>
              <a:buClr>
                <a:srgbClr val="00112C"/>
              </a:buClr>
              <a:buSzPts val="500"/>
              <a:buNone/>
              <a:defRPr sz="500">
                <a:solidFill>
                  <a:srgbClr val="00112C"/>
                </a:solidFill>
              </a:defRPr>
            </a:lvl8pPr>
            <a:lvl9pPr lvl="8" rtl="0">
              <a:spcBef>
                <a:spcPts val="0"/>
              </a:spcBef>
              <a:spcAft>
                <a:spcPts val="0"/>
              </a:spcAft>
              <a:buClr>
                <a:srgbClr val="00112C"/>
              </a:buClr>
              <a:buSzPts val="500"/>
              <a:buNone/>
              <a:defRPr sz="500">
                <a:solidFill>
                  <a:srgbClr val="00112C"/>
                </a:solidFill>
              </a:defRPr>
            </a:lvl9pPr>
          </a:lstStyle>
          <a:p/>
        </p:txBody>
      </p:sp>
      <p:sp>
        <p:nvSpPr>
          <p:cNvPr id="1989" name="Google Shape;1989;p96"/>
          <p:cNvSpPr txBox="1"/>
          <p:nvPr>
            <p:ph idx="2" type="body"/>
          </p:nvPr>
        </p:nvSpPr>
        <p:spPr>
          <a:xfrm>
            <a:off x="486918" y="2808788"/>
            <a:ext cx="3600600" cy="1371600"/>
          </a:xfrm>
          <a:prstGeom prst="rect">
            <a:avLst/>
          </a:prstGeom>
          <a:noFill/>
          <a:ln>
            <a:noFill/>
          </a:ln>
        </p:spPr>
        <p:txBody>
          <a:bodyPr anchorCtr="0" anchor="t" bIns="34275" lIns="34275" spcFirstLastPara="1" rIns="34275" wrap="square" tIns="34275">
            <a:noAutofit/>
          </a:bodyPr>
          <a:lstStyle>
            <a:lvl1pPr indent="-311150" lvl="0" marL="4572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1pPr>
            <a:lvl2pPr indent="-311150" lvl="1" marL="9144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2pPr>
            <a:lvl3pPr indent="-311150" lvl="2" marL="13716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3pPr>
            <a:lvl4pPr indent="-311150" lvl="3" marL="18288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4pPr>
            <a:lvl5pPr indent="-311150" lvl="4" marL="22860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5pPr>
            <a:lvl6pPr indent="-311150" lvl="5" marL="27432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6pPr>
            <a:lvl7pPr indent="-311150" lvl="6" marL="32004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7pPr>
            <a:lvl8pPr indent="-311150" lvl="7" marL="36576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8pPr>
            <a:lvl9pPr indent="-311150" lvl="8" marL="41148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9pPr>
          </a:lstStyle>
          <a:p/>
        </p:txBody>
      </p:sp>
      <p:sp>
        <p:nvSpPr>
          <p:cNvPr id="1990" name="Google Shape;1990;p96"/>
          <p:cNvSpPr txBox="1"/>
          <p:nvPr>
            <p:ph idx="3" type="subTitle"/>
          </p:nvPr>
        </p:nvSpPr>
        <p:spPr>
          <a:xfrm>
            <a:off x="5060080" y="1780088"/>
            <a:ext cx="3600600" cy="980700"/>
          </a:xfrm>
          <a:prstGeom prst="rect">
            <a:avLst/>
          </a:prstGeom>
          <a:noFill/>
          <a:ln>
            <a:noFill/>
          </a:ln>
        </p:spPr>
        <p:txBody>
          <a:bodyPr anchorCtr="0" anchor="b" bIns="34275" lIns="34275" spcFirstLastPara="1" rIns="34275" wrap="square" tIns="34275">
            <a:noAutofit/>
          </a:bodyPr>
          <a:lstStyle>
            <a:lvl1pPr lvl="0" rtl="0">
              <a:spcBef>
                <a:spcPts val="0"/>
              </a:spcBef>
              <a:spcAft>
                <a:spcPts val="0"/>
              </a:spcAft>
              <a:buClr>
                <a:srgbClr val="00112C"/>
              </a:buClr>
              <a:buSzPts val="3000"/>
              <a:buFont typeface="Inter SemiBold"/>
              <a:buNone/>
              <a:defRPr sz="3000">
                <a:solidFill>
                  <a:srgbClr val="00112C"/>
                </a:solidFill>
                <a:latin typeface="Inter SemiBold"/>
                <a:ea typeface="Inter SemiBold"/>
                <a:cs typeface="Inter SemiBold"/>
                <a:sym typeface="Inter SemiBold"/>
              </a:defRPr>
            </a:lvl1pPr>
            <a:lvl2pPr lvl="1" rtl="0">
              <a:spcBef>
                <a:spcPts val="0"/>
              </a:spcBef>
              <a:spcAft>
                <a:spcPts val="0"/>
              </a:spcAft>
              <a:buClr>
                <a:srgbClr val="00112C"/>
              </a:buClr>
              <a:buSzPts val="500"/>
              <a:buNone/>
              <a:defRPr sz="500">
                <a:solidFill>
                  <a:srgbClr val="00112C"/>
                </a:solidFill>
              </a:defRPr>
            </a:lvl2pPr>
            <a:lvl3pPr lvl="2" rtl="0">
              <a:spcBef>
                <a:spcPts val="0"/>
              </a:spcBef>
              <a:spcAft>
                <a:spcPts val="0"/>
              </a:spcAft>
              <a:buClr>
                <a:srgbClr val="00112C"/>
              </a:buClr>
              <a:buSzPts val="500"/>
              <a:buNone/>
              <a:defRPr sz="500">
                <a:solidFill>
                  <a:srgbClr val="00112C"/>
                </a:solidFill>
              </a:defRPr>
            </a:lvl3pPr>
            <a:lvl4pPr lvl="3" rtl="0">
              <a:spcBef>
                <a:spcPts val="0"/>
              </a:spcBef>
              <a:spcAft>
                <a:spcPts val="0"/>
              </a:spcAft>
              <a:buClr>
                <a:srgbClr val="00112C"/>
              </a:buClr>
              <a:buSzPts val="500"/>
              <a:buNone/>
              <a:defRPr sz="500">
                <a:solidFill>
                  <a:srgbClr val="00112C"/>
                </a:solidFill>
              </a:defRPr>
            </a:lvl4pPr>
            <a:lvl5pPr lvl="4" rtl="0">
              <a:spcBef>
                <a:spcPts val="0"/>
              </a:spcBef>
              <a:spcAft>
                <a:spcPts val="0"/>
              </a:spcAft>
              <a:buClr>
                <a:srgbClr val="00112C"/>
              </a:buClr>
              <a:buSzPts val="500"/>
              <a:buNone/>
              <a:defRPr sz="500">
                <a:solidFill>
                  <a:srgbClr val="00112C"/>
                </a:solidFill>
              </a:defRPr>
            </a:lvl5pPr>
            <a:lvl6pPr lvl="5" rtl="0">
              <a:spcBef>
                <a:spcPts val="0"/>
              </a:spcBef>
              <a:spcAft>
                <a:spcPts val="0"/>
              </a:spcAft>
              <a:buClr>
                <a:srgbClr val="00112C"/>
              </a:buClr>
              <a:buSzPts val="500"/>
              <a:buNone/>
              <a:defRPr sz="500">
                <a:solidFill>
                  <a:srgbClr val="00112C"/>
                </a:solidFill>
              </a:defRPr>
            </a:lvl6pPr>
            <a:lvl7pPr lvl="6" rtl="0">
              <a:spcBef>
                <a:spcPts val="0"/>
              </a:spcBef>
              <a:spcAft>
                <a:spcPts val="0"/>
              </a:spcAft>
              <a:buClr>
                <a:srgbClr val="00112C"/>
              </a:buClr>
              <a:buSzPts val="500"/>
              <a:buNone/>
              <a:defRPr sz="500">
                <a:solidFill>
                  <a:srgbClr val="00112C"/>
                </a:solidFill>
              </a:defRPr>
            </a:lvl7pPr>
            <a:lvl8pPr lvl="7" rtl="0">
              <a:spcBef>
                <a:spcPts val="0"/>
              </a:spcBef>
              <a:spcAft>
                <a:spcPts val="0"/>
              </a:spcAft>
              <a:buClr>
                <a:srgbClr val="00112C"/>
              </a:buClr>
              <a:buSzPts val="500"/>
              <a:buNone/>
              <a:defRPr sz="500">
                <a:solidFill>
                  <a:srgbClr val="00112C"/>
                </a:solidFill>
              </a:defRPr>
            </a:lvl8pPr>
            <a:lvl9pPr lvl="8" rtl="0">
              <a:spcBef>
                <a:spcPts val="0"/>
              </a:spcBef>
              <a:spcAft>
                <a:spcPts val="0"/>
              </a:spcAft>
              <a:buClr>
                <a:srgbClr val="00112C"/>
              </a:buClr>
              <a:buSzPts val="500"/>
              <a:buNone/>
              <a:defRPr sz="500">
                <a:solidFill>
                  <a:srgbClr val="00112C"/>
                </a:solidFill>
              </a:defRPr>
            </a:lvl9pPr>
          </a:lstStyle>
          <a:p/>
        </p:txBody>
      </p:sp>
      <p:sp>
        <p:nvSpPr>
          <p:cNvPr id="1991" name="Google Shape;1991;p96"/>
          <p:cNvSpPr txBox="1"/>
          <p:nvPr>
            <p:ph idx="4" type="body"/>
          </p:nvPr>
        </p:nvSpPr>
        <p:spPr>
          <a:xfrm>
            <a:off x="5060080" y="2808788"/>
            <a:ext cx="3600600" cy="1371600"/>
          </a:xfrm>
          <a:prstGeom prst="rect">
            <a:avLst/>
          </a:prstGeom>
          <a:noFill/>
          <a:ln>
            <a:noFill/>
          </a:ln>
        </p:spPr>
        <p:txBody>
          <a:bodyPr anchorCtr="0" anchor="t" bIns="34275" lIns="34275" spcFirstLastPara="1" rIns="34275" wrap="square" tIns="34275">
            <a:noAutofit/>
          </a:bodyPr>
          <a:lstStyle>
            <a:lvl1pPr indent="-311150" lvl="0" marL="4572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1pPr>
            <a:lvl2pPr indent="-311150" lvl="1" marL="9144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2pPr>
            <a:lvl3pPr indent="-311150" lvl="2" marL="13716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3pPr>
            <a:lvl4pPr indent="-311150" lvl="3" marL="18288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4pPr>
            <a:lvl5pPr indent="-311150" lvl="4" marL="22860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5pPr>
            <a:lvl6pPr indent="-311150" lvl="5" marL="27432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6pPr>
            <a:lvl7pPr indent="-311150" lvl="6" marL="32004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7pPr>
            <a:lvl8pPr indent="-311150" lvl="7" marL="36576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8pPr>
            <a:lvl9pPr indent="-311150" lvl="8" marL="4114800" rtl="0">
              <a:lnSpc>
                <a:spcPct val="115000"/>
              </a:lnSpc>
              <a:spcBef>
                <a:spcPts val="0"/>
              </a:spcBef>
              <a:spcAft>
                <a:spcPts val="0"/>
              </a:spcAft>
              <a:buClr>
                <a:srgbClr val="00112C"/>
              </a:buClr>
              <a:buSzPts val="1300"/>
              <a:buFont typeface="Inter"/>
              <a:buChar char="■"/>
              <a:defRPr sz="1300">
                <a:solidFill>
                  <a:srgbClr val="00112C"/>
                </a:solidFill>
                <a:latin typeface="Inter"/>
                <a:ea typeface="Inter"/>
                <a:cs typeface="Inter"/>
                <a:sym typeface="Inter"/>
              </a:defRPr>
            </a:lvl9pPr>
          </a:lstStyle>
          <a:p/>
        </p:txBody>
      </p:sp>
    </p:spTree>
  </p:cSld>
  <p:clrMapOvr>
    <a:masterClrMapping/>
  </p:clrMapOvr>
</p:sldLayout>
</file>

<file path=ppt/slideLayouts/slideLayout96.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5 highlights - light">
  <p:cSld name="5 highlights - light">
    <p:bg>
      <p:bgPr>
        <a:solidFill>
          <a:srgbClr val="FEFEFD"/>
        </a:solidFill>
      </p:bgPr>
    </p:bg>
    <p:spTree>
      <p:nvGrpSpPr>
        <p:cNvPr id="1992" name="Shape 1992"/>
        <p:cNvGrpSpPr/>
        <p:nvPr/>
      </p:nvGrpSpPr>
      <p:grpSpPr>
        <a:xfrm>
          <a:off x="0" y="0"/>
          <a:ext cx="0" cy="0"/>
          <a:chOff x="0" y="0"/>
          <a:chExt cx="0" cy="0"/>
        </a:xfrm>
      </p:grpSpPr>
    </p:spTree>
  </p:cSld>
  <p:clrMapOvr>
    <a:masterClrMapping/>
  </p:clrMapOvr>
</p:sldLayout>
</file>

<file path=ppt/slideLayouts/slideLayout97.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4 highlights - light">
  <p:cSld name="4 highlights - light">
    <p:bg>
      <p:bgPr>
        <a:solidFill>
          <a:srgbClr val="FEFEFD"/>
        </a:solidFill>
      </p:bgPr>
    </p:bg>
    <p:spTree>
      <p:nvGrpSpPr>
        <p:cNvPr id="1993" name="Shape 1993"/>
        <p:cNvGrpSpPr/>
        <p:nvPr/>
      </p:nvGrpSpPr>
      <p:grpSpPr>
        <a:xfrm>
          <a:off x="0" y="0"/>
          <a:ext cx="0" cy="0"/>
          <a:chOff x="0" y="0"/>
          <a:chExt cx="0" cy="0"/>
        </a:xfrm>
      </p:grpSpPr>
      <p:sp>
        <p:nvSpPr>
          <p:cNvPr id="1994" name="Google Shape;1994;p98"/>
          <p:cNvSpPr txBox="1"/>
          <p:nvPr>
            <p:ph idx="1" type="body"/>
          </p:nvPr>
        </p:nvSpPr>
        <p:spPr>
          <a:xfrm>
            <a:off x="6899482" y="3686175"/>
            <a:ext cx="1809900" cy="204900"/>
          </a:xfrm>
          <a:prstGeom prst="rect">
            <a:avLst/>
          </a:prstGeom>
          <a:noFill/>
          <a:ln>
            <a:noFill/>
          </a:ln>
        </p:spPr>
        <p:txBody>
          <a:bodyPr anchorCtr="0" anchor="t" bIns="19050" lIns="19050" spcFirstLastPara="1" rIns="19050" wrap="square" tIns="19050">
            <a:spAutoFit/>
          </a:bodyPr>
          <a:lstStyle>
            <a:lvl1pPr indent="-228600" lvl="0" marL="457200" rtl="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rtl="0" algn="l">
              <a:lnSpc>
                <a:spcPct val="80000"/>
              </a:lnSpc>
              <a:spcBef>
                <a:spcPts val="2000"/>
              </a:spcBef>
              <a:spcAft>
                <a:spcPts val="0"/>
              </a:spcAft>
              <a:buClr>
                <a:srgbClr val="FEFEFE"/>
              </a:buClr>
              <a:buSzPts val="500"/>
              <a:buChar char="○"/>
              <a:defRPr sz="1400"/>
            </a:lvl2pPr>
            <a:lvl3pPr indent="-260350" lvl="2" marL="1371600" rtl="0" algn="l">
              <a:lnSpc>
                <a:spcPct val="80000"/>
              </a:lnSpc>
              <a:spcBef>
                <a:spcPts val="2000"/>
              </a:spcBef>
              <a:spcAft>
                <a:spcPts val="0"/>
              </a:spcAft>
              <a:buClr>
                <a:srgbClr val="FEFEFE"/>
              </a:buClr>
              <a:buSzPts val="500"/>
              <a:buChar char="■"/>
              <a:defRPr sz="1400"/>
            </a:lvl3pPr>
            <a:lvl4pPr indent="-260350" lvl="3" marL="1828800" rtl="0" algn="l">
              <a:lnSpc>
                <a:spcPct val="80000"/>
              </a:lnSpc>
              <a:spcBef>
                <a:spcPts val="2000"/>
              </a:spcBef>
              <a:spcAft>
                <a:spcPts val="0"/>
              </a:spcAft>
              <a:buClr>
                <a:srgbClr val="FEFEFE"/>
              </a:buClr>
              <a:buSzPts val="500"/>
              <a:buChar char="●"/>
              <a:defRPr sz="1400"/>
            </a:lvl4pPr>
            <a:lvl5pPr indent="-260350" lvl="4" marL="2286000" rtl="0" algn="l">
              <a:lnSpc>
                <a:spcPct val="80000"/>
              </a:lnSpc>
              <a:spcBef>
                <a:spcPts val="2000"/>
              </a:spcBef>
              <a:spcAft>
                <a:spcPts val="0"/>
              </a:spcAft>
              <a:buClr>
                <a:srgbClr val="FEFEFE"/>
              </a:buClr>
              <a:buSzPts val="500"/>
              <a:buChar char="○"/>
              <a:defRPr sz="1400"/>
            </a:lvl5pPr>
            <a:lvl6pPr indent="-260350" lvl="5" marL="2743200" rtl="0" algn="l">
              <a:lnSpc>
                <a:spcPct val="80000"/>
              </a:lnSpc>
              <a:spcBef>
                <a:spcPts val="2000"/>
              </a:spcBef>
              <a:spcAft>
                <a:spcPts val="0"/>
              </a:spcAft>
              <a:buClr>
                <a:srgbClr val="FEFEFE"/>
              </a:buClr>
              <a:buSzPts val="500"/>
              <a:buChar char="■"/>
              <a:defRPr sz="1400"/>
            </a:lvl6pPr>
            <a:lvl7pPr indent="-260350" lvl="6" marL="3200400" rtl="0" algn="l">
              <a:lnSpc>
                <a:spcPct val="80000"/>
              </a:lnSpc>
              <a:spcBef>
                <a:spcPts val="2000"/>
              </a:spcBef>
              <a:spcAft>
                <a:spcPts val="0"/>
              </a:spcAft>
              <a:buClr>
                <a:srgbClr val="FEFEFE"/>
              </a:buClr>
              <a:buSzPts val="500"/>
              <a:buChar char="●"/>
              <a:defRPr sz="1400"/>
            </a:lvl7pPr>
            <a:lvl8pPr indent="-260350" lvl="7" marL="3657600" rtl="0" algn="l">
              <a:lnSpc>
                <a:spcPct val="80000"/>
              </a:lnSpc>
              <a:spcBef>
                <a:spcPts val="2000"/>
              </a:spcBef>
              <a:spcAft>
                <a:spcPts val="0"/>
              </a:spcAft>
              <a:buClr>
                <a:srgbClr val="FEFEFE"/>
              </a:buClr>
              <a:buSzPts val="500"/>
              <a:buChar char="○"/>
              <a:defRPr sz="1400"/>
            </a:lvl8pPr>
            <a:lvl9pPr indent="-260350" lvl="8" marL="4114800" rtl="0" algn="l">
              <a:lnSpc>
                <a:spcPct val="80000"/>
              </a:lnSpc>
              <a:spcBef>
                <a:spcPts val="2000"/>
              </a:spcBef>
              <a:spcAft>
                <a:spcPts val="0"/>
              </a:spcAft>
              <a:buClr>
                <a:srgbClr val="FEFEFE"/>
              </a:buClr>
              <a:buSzPts val="500"/>
              <a:buChar char="■"/>
              <a:defRPr sz="1400"/>
            </a:lvl9pPr>
          </a:lstStyle>
          <a:p/>
        </p:txBody>
      </p:sp>
      <p:sp>
        <p:nvSpPr>
          <p:cNvPr id="1995" name="Google Shape;1995;p98"/>
          <p:cNvSpPr txBox="1"/>
          <p:nvPr>
            <p:ph idx="2" type="body"/>
          </p:nvPr>
        </p:nvSpPr>
        <p:spPr>
          <a:xfrm>
            <a:off x="4746832" y="3686175"/>
            <a:ext cx="1809900" cy="204900"/>
          </a:xfrm>
          <a:prstGeom prst="rect">
            <a:avLst/>
          </a:prstGeom>
          <a:noFill/>
          <a:ln>
            <a:noFill/>
          </a:ln>
        </p:spPr>
        <p:txBody>
          <a:bodyPr anchorCtr="0" anchor="t" bIns="19050" lIns="19050" spcFirstLastPara="1" rIns="19050" wrap="square" tIns="19050">
            <a:spAutoFit/>
          </a:bodyPr>
          <a:lstStyle>
            <a:lvl1pPr indent="-228600" lvl="0" marL="457200" rtl="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rtl="0" algn="l">
              <a:lnSpc>
                <a:spcPct val="80000"/>
              </a:lnSpc>
              <a:spcBef>
                <a:spcPts val="2000"/>
              </a:spcBef>
              <a:spcAft>
                <a:spcPts val="0"/>
              </a:spcAft>
              <a:buClr>
                <a:srgbClr val="FEFEFE"/>
              </a:buClr>
              <a:buSzPts val="500"/>
              <a:buChar char="○"/>
              <a:defRPr sz="1400"/>
            </a:lvl2pPr>
            <a:lvl3pPr indent="-260350" lvl="2" marL="1371600" rtl="0" algn="l">
              <a:lnSpc>
                <a:spcPct val="80000"/>
              </a:lnSpc>
              <a:spcBef>
                <a:spcPts val="2000"/>
              </a:spcBef>
              <a:spcAft>
                <a:spcPts val="0"/>
              </a:spcAft>
              <a:buClr>
                <a:srgbClr val="FEFEFE"/>
              </a:buClr>
              <a:buSzPts val="500"/>
              <a:buChar char="■"/>
              <a:defRPr sz="1400"/>
            </a:lvl3pPr>
            <a:lvl4pPr indent="-260350" lvl="3" marL="1828800" rtl="0" algn="l">
              <a:lnSpc>
                <a:spcPct val="80000"/>
              </a:lnSpc>
              <a:spcBef>
                <a:spcPts val="2000"/>
              </a:spcBef>
              <a:spcAft>
                <a:spcPts val="0"/>
              </a:spcAft>
              <a:buClr>
                <a:srgbClr val="FEFEFE"/>
              </a:buClr>
              <a:buSzPts val="500"/>
              <a:buChar char="●"/>
              <a:defRPr sz="1400"/>
            </a:lvl4pPr>
            <a:lvl5pPr indent="-260350" lvl="4" marL="2286000" rtl="0" algn="l">
              <a:lnSpc>
                <a:spcPct val="80000"/>
              </a:lnSpc>
              <a:spcBef>
                <a:spcPts val="2000"/>
              </a:spcBef>
              <a:spcAft>
                <a:spcPts val="0"/>
              </a:spcAft>
              <a:buClr>
                <a:srgbClr val="FEFEFE"/>
              </a:buClr>
              <a:buSzPts val="500"/>
              <a:buChar char="○"/>
              <a:defRPr sz="1400"/>
            </a:lvl5pPr>
            <a:lvl6pPr indent="-260350" lvl="5" marL="2743200" rtl="0" algn="l">
              <a:lnSpc>
                <a:spcPct val="80000"/>
              </a:lnSpc>
              <a:spcBef>
                <a:spcPts val="2000"/>
              </a:spcBef>
              <a:spcAft>
                <a:spcPts val="0"/>
              </a:spcAft>
              <a:buClr>
                <a:srgbClr val="FEFEFE"/>
              </a:buClr>
              <a:buSzPts val="500"/>
              <a:buChar char="■"/>
              <a:defRPr sz="1400"/>
            </a:lvl6pPr>
            <a:lvl7pPr indent="-260350" lvl="6" marL="3200400" rtl="0" algn="l">
              <a:lnSpc>
                <a:spcPct val="80000"/>
              </a:lnSpc>
              <a:spcBef>
                <a:spcPts val="2000"/>
              </a:spcBef>
              <a:spcAft>
                <a:spcPts val="0"/>
              </a:spcAft>
              <a:buClr>
                <a:srgbClr val="FEFEFE"/>
              </a:buClr>
              <a:buSzPts val="500"/>
              <a:buChar char="●"/>
              <a:defRPr sz="1400"/>
            </a:lvl7pPr>
            <a:lvl8pPr indent="-260350" lvl="7" marL="3657600" rtl="0" algn="l">
              <a:lnSpc>
                <a:spcPct val="80000"/>
              </a:lnSpc>
              <a:spcBef>
                <a:spcPts val="2000"/>
              </a:spcBef>
              <a:spcAft>
                <a:spcPts val="0"/>
              </a:spcAft>
              <a:buClr>
                <a:srgbClr val="FEFEFE"/>
              </a:buClr>
              <a:buSzPts val="500"/>
              <a:buChar char="○"/>
              <a:defRPr sz="1400"/>
            </a:lvl8pPr>
            <a:lvl9pPr indent="-260350" lvl="8" marL="4114800" rtl="0" algn="l">
              <a:lnSpc>
                <a:spcPct val="80000"/>
              </a:lnSpc>
              <a:spcBef>
                <a:spcPts val="2000"/>
              </a:spcBef>
              <a:spcAft>
                <a:spcPts val="0"/>
              </a:spcAft>
              <a:buClr>
                <a:srgbClr val="FEFEFE"/>
              </a:buClr>
              <a:buSzPts val="500"/>
              <a:buChar char="■"/>
              <a:defRPr sz="1400"/>
            </a:lvl9pPr>
          </a:lstStyle>
          <a:p/>
        </p:txBody>
      </p:sp>
      <p:sp>
        <p:nvSpPr>
          <p:cNvPr id="1996" name="Google Shape;1996;p98"/>
          <p:cNvSpPr txBox="1"/>
          <p:nvPr>
            <p:ph idx="3" type="body"/>
          </p:nvPr>
        </p:nvSpPr>
        <p:spPr>
          <a:xfrm>
            <a:off x="2594182" y="3686175"/>
            <a:ext cx="1809900" cy="204900"/>
          </a:xfrm>
          <a:prstGeom prst="rect">
            <a:avLst/>
          </a:prstGeom>
          <a:noFill/>
          <a:ln>
            <a:noFill/>
          </a:ln>
        </p:spPr>
        <p:txBody>
          <a:bodyPr anchorCtr="0" anchor="t" bIns="19050" lIns="19050" spcFirstLastPara="1" rIns="19050" wrap="square" tIns="19050">
            <a:spAutoFit/>
          </a:bodyPr>
          <a:lstStyle>
            <a:lvl1pPr indent="-228600" lvl="0" marL="457200" rtl="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rtl="0" algn="l">
              <a:lnSpc>
                <a:spcPct val="80000"/>
              </a:lnSpc>
              <a:spcBef>
                <a:spcPts val="2000"/>
              </a:spcBef>
              <a:spcAft>
                <a:spcPts val="0"/>
              </a:spcAft>
              <a:buClr>
                <a:srgbClr val="FEFEFE"/>
              </a:buClr>
              <a:buSzPts val="500"/>
              <a:buChar char="○"/>
              <a:defRPr sz="1400"/>
            </a:lvl2pPr>
            <a:lvl3pPr indent="-260350" lvl="2" marL="1371600" rtl="0" algn="l">
              <a:lnSpc>
                <a:spcPct val="80000"/>
              </a:lnSpc>
              <a:spcBef>
                <a:spcPts val="2000"/>
              </a:spcBef>
              <a:spcAft>
                <a:spcPts val="0"/>
              </a:spcAft>
              <a:buClr>
                <a:srgbClr val="FEFEFE"/>
              </a:buClr>
              <a:buSzPts val="500"/>
              <a:buChar char="■"/>
              <a:defRPr sz="1400"/>
            </a:lvl3pPr>
            <a:lvl4pPr indent="-260350" lvl="3" marL="1828800" rtl="0" algn="l">
              <a:lnSpc>
                <a:spcPct val="80000"/>
              </a:lnSpc>
              <a:spcBef>
                <a:spcPts val="2000"/>
              </a:spcBef>
              <a:spcAft>
                <a:spcPts val="0"/>
              </a:spcAft>
              <a:buClr>
                <a:srgbClr val="FEFEFE"/>
              </a:buClr>
              <a:buSzPts val="500"/>
              <a:buChar char="●"/>
              <a:defRPr sz="1400"/>
            </a:lvl4pPr>
            <a:lvl5pPr indent="-260350" lvl="4" marL="2286000" rtl="0" algn="l">
              <a:lnSpc>
                <a:spcPct val="80000"/>
              </a:lnSpc>
              <a:spcBef>
                <a:spcPts val="2000"/>
              </a:spcBef>
              <a:spcAft>
                <a:spcPts val="0"/>
              </a:spcAft>
              <a:buClr>
                <a:srgbClr val="FEFEFE"/>
              </a:buClr>
              <a:buSzPts val="500"/>
              <a:buChar char="○"/>
              <a:defRPr sz="1400"/>
            </a:lvl5pPr>
            <a:lvl6pPr indent="-260350" lvl="5" marL="2743200" rtl="0" algn="l">
              <a:lnSpc>
                <a:spcPct val="80000"/>
              </a:lnSpc>
              <a:spcBef>
                <a:spcPts val="2000"/>
              </a:spcBef>
              <a:spcAft>
                <a:spcPts val="0"/>
              </a:spcAft>
              <a:buClr>
                <a:srgbClr val="FEFEFE"/>
              </a:buClr>
              <a:buSzPts val="500"/>
              <a:buChar char="■"/>
              <a:defRPr sz="1400"/>
            </a:lvl6pPr>
            <a:lvl7pPr indent="-260350" lvl="6" marL="3200400" rtl="0" algn="l">
              <a:lnSpc>
                <a:spcPct val="80000"/>
              </a:lnSpc>
              <a:spcBef>
                <a:spcPts val="2000"/>
              </a:spcBef>
              <a:spcAft>
                <a:spcPts val="0"/>
              </a:spcAft>
              <a:buClr>
                <a:srgbClr val="FEFEFE"/>
              </a:buClr>
              <a:buSzPts val="500"/>
              <a:buChar char="●"/>
              <a:defRPr sz="1400"/>
            </a:lvl7pPr>
            <a:lvl8pPr indent="-260350" lvl="7" marL="3657600" rtl="0" algn="l">
              <a:lnSpc>
                <a:spcPct val="80000"/>
              </a:lnSpc>
              <a:spcBef>
                <a:spcPts val="2000"/>
              </a:spcBef>
              <a:spcAft>
                <a:spcPts val="0"/>
              </a:spcAft>
              <a:buClr>
                <a:srgbClr val="FEFEFE"/>
              </a:buClr>
              <a:buSzPts val="500"/>
              <a:buChar char="○"/>
              <a:defRPr sz="1400"/>
            </a:lvl8pPr>
            <a:lvl9pPr indent="-260350" lvl="8" marL="4114800" rtl="0" algn="l">
              <a:lnSpc>
                <a:spcPct val="80000"/>
              </a:lnSpc>
              <a:spcBef>
                <a:spcPts val="2000"/>
              </a:spcBef>
              <a:spcAft>
                <a:spcPts val="0"/>
              </a:spcAft>
              <a:buClr>
                <a:srgbClr val="FEFEFE"/>
              </a:buClr>
              <a:buSzPts val="500"/>
              <a:buChar char="■"/>
              <a:defRPr sz="1400"/>
            </a:lvl9pPr>
          </a:lstStyle>
          <a:p/>
        </p:txBody>
      </p:sp>
      <p:sp>
        <p:nvSpPr>
          <p:cNvPr id="1997" name="Google Shape;1997;p98"/>
          <p:cNvSpPr txBox="1"/>
          <p:nvPr>
            <p:ph idx="4" type="body"/>
          </p:nvPr>
        </p:nvSpPr>
        <p:spPr>
          <a:xfrm>
            <a:off x="430420" y="3686175"/>
            <a:ext cx="1809900" cy="204900"/>
          </a:xfrm>
          <a:prstGeom prst="rect">
            <a:avLst/>
          </a:prstGeom>
          <a:noFill/>
          <a:ln>
            <a:noFill/>
          </a:ln>
        </p:spPr>
        <p:txBody>
          <a:bodyPr anchorCtr="0" anchor="t" bIns="19050" lIns="19050" spcFirstLastPara="1" rIns="19050" wrap="square" tIns="19050">
            <a:spAutoFit/>
          </a:bodyPr>
          <a:lstStyle>
            <a:lvl1pPr indent="-228600" lvl="0" marL="457200" rtl="0" algn="l">
              <a:lnSpc>
                <a:spcPct val="90000"/>
              </a:lnSpc>
              <a:spcBef>
                <a:spcPts val="900"/>
              </a:spcBef>
              <a:spcAft>
                <a:spcPts val="0"/>
              </a:spcAft>
              <a:buClr>
                <a:srgbClr val="00102C"/>
              </a:buClr>
              <a:buSzPts val="1300"/>
              <a:buFont typeface="Arial"/>
              <a:buNone/>
              <a:defRPr sz="1300">
                <a:solidFill>
                  <a:srgbClr val="00102C"/>
                </a:solidFill>
                <a:latin typeface="Arial"/>
                <a:ea typeface="Arial"/>
                <a:cs typeface="Arial"/>
                <a:sym typeface="Arial"/>
              </a:defRPr>
            </a:lvl1pPr>
            <a:lvl2pPr indent="-260350" lvl="1" marL="914400" rtl="0" algn="l">
              <a:lnSpc>
                <a:spcPct val="80000"/>
              </a:lnSpc>
              <a:spcBef>
                <a:spcPts val="2000"/>
              </a:spcBef>
              <a:spcAft>
                <a:spcPts val="0"/>
              </a:spcAft>
              <a:buClr>
                <a:srgbClr val="FEFEFE"/>
              </a:buClr>
              <a:buSzPts val="500"/>
              <a:buChar char="○"/>
              <a:defRPr sz="1400"/>
            </a:lvl2pPr>
            <a:lvl3pPr indent="-260350" lvl="2" marL="1371600" rtl="0" algn="l">
              <a:lnSpc>
                <a:spcPct val="80000"/>
              </a:lnSpc>
              <a:spcBef>
                <a:spcPts val="2000"/>
              </a:spcBef>
              <a:spcAft>
                <a:spcPts val="0"/>
              </a:spcAft>
              <a:buClr>
                <a:srgbClr val="FEFEFE"/>
              </a:buClr>
              <a:buSzPts val="500"/>
              <a:buChar char="■"/>
              <a:defRPr sz="1400"/>
            </a:lvl3pPr>
            <a:lvl4pPr indent="-260350" lvl="3" marL="1828800" rtl="0" algn="l">
              <a:lnSpc>
                <a:spcPct val="80000"/>
              </a:lnSpc>
              <a:spcBef>
                <a:spcPts val="2000"/>
              </a:spcBef>
              <a:spcAft>
                <a:spcPts val="0"/>
              </a:spcAft>
              <a:buClr>
                <a:srgbClr val="FEFEFE"/>
              </a:buClr>
              <a:buSzPts val="500"/>
              <a:buChar char="●"/>
              <a:defRPr sz="1400"/>
            </a:lvl4pPr>
            <a:lvl5pPr indent="-260350" lvl="4" marL="2286000" rtl="0" algn="l">
              <a:lnSpc>
                <a:spcPct val="80000"/>
              </a:lnSpc>
              <a:spcBef>
                <a:spcPts val="2000"/>
              </a:spcBef>
              <a:spcAft>
                <a:spcPts val="0"/>
              </a:spcAft>
              <a:buClr>
                <a:srgbClr val="FEFEFE"/>
              </a:buClr>
              <a:buSzPts val="500"/>
              <a:buChar char="○"/>
              <a:defRPr sz="1400"/>
            </a:lvl5pPr>
            <a:lvl6pPr indent="-260350" lvl="5" marL="2743200" rtl="0" algn="l">
              <a:lnSpc>
                <a:spcPct val="80000"/>
              </a:lnSpc>
              <a:spcBef>
                <a:spcPts val="2000"/>
              </a:spcBef>
              <a:spcAft>
                <a:spcPts val="0"/>
              </a:spcAft>
              <a:buClr>
                <a:srgbClr val="FEFEFE"/>
              </a:buClr>
              <a:buSzPts val="500"/>
              <a:buChar char="■"/>
              <a:defRPr sz="1400"/>
            </a:lvl6pPr>
            <a:lvl7pPr indent="-260350" lvl="6" marL="3200400" rtl="0" algn="l">
              <a:lnSpc>
                <a:spcPct val="80000"/>
              </a:lnSpc>
              <a:spcBef>
                <a:spcPts val="2000"/>
              </a:spcBef>
              <a:spcAft>
                <a:spcPts val="0"/>
              </a:spcAft>
              <a:buClr>
                <a:srgbClr val="FEFEFE"/>
              </a:buClr>
              <a:buSzPts val="500"/>
              <a:buChar char="●"/>
              <a:defRPr sz="1400"/>
            </a:lvl7pPr>
            <a:lvl8pPr indent="-260350" lvl="7" marL="3657600" rtl="0" algn="l">
              <a:lnSpc>
                <a:spcPct val="80000"/>
              </a:lnSpc>
              <a:spcBef>
                <a:spcPts val="2000"/>
              </a:spcBef>
              <a:spcAft>
                <a:spcPts val="0"/>
              </a:spcAft>
              <a:buClr>
                <a:srgbClr val="FEFEFE"/>
              </a:buClr>
              <a:buSzPts val="500"/>
              <a:buChar char="○"/>
              <a:defRPr sz="1400"/>
            </a:lvl8pPr>
            <a:lvl9pPr indent="-260350" lvl="8" marL="4114800" rtl="0" algn="l">
              <a:lnSpc>
                <a:spcPct val="80000"/>
              </a:lnSpc>
              <a:spcBef>
                <a:spcPts val="2000"/>
              </a:spcBef>
              <a:spcAft>
                <a:spcPts val="0"/>
              </a:spcAft>
              <a:buClr>
                <a:srgbClr val="FEFEFE"/>
              </a:buClr>
              <a:buSzPts val="500"/>
              <a:buChar char="■"/>
              <a:defRPr sz="1400"/>
            </a:lvl9pPr>
          </a:lstStyle>
          <a:p/>
        </p:txBody>
      </p:sp>
      <p:sp>
        <p:nvSpPr>
          <p:cNvPr id="1998" name="Google Shape;1998;p98"/>
          <p:cNvSpPr txBox="1"/>
          <p:nvPr>
            <p:ph idx="5" type="body"/>
          </p:nvPr>
        </p:nvSpPr>
        <p:spPr>
          <a:xfrm>
            <a:off x="428625" y="429220"/>
            <a:ext cx="8256600" cy="2147700"/>
          </a:xfrm>
          <a:prstGeom prst="rect">
            <a:avLst/>
          </a:prstGeom>
          <a:noFill/>
          <a:ln>
            <a:noFill/>
          </a:ln>
        </p:spPr>
        <p:txBody>
          <a:bodyPr anchorCtr="0" anchor="t" bIns="19050" lIns="19050" spcFirstLastPara="1" rIns="19050" wrap="square" tIns="19050">
            <a:noAutofit/>
          </a:bodyPr>
          <a:lstStyle>
            <a:lvl1pPr indent="-260350" lvl="0" marL="457200" rtl="0" algn="l">
              <a:lnSpc>
                <a:spcPct val="80000"/>
              </a:lnSpc>
              <a:spcBef>
                <a:spcPts val="2000"/>
              </a:spcBef>
              <a:spcAft>
                <a:spcPts val="0"/>
              </a:spcAft>
              <a:buClr>
                <a:srgbClr val="FEFEFE"/>
              </a:buClr>
              <a:buSzPts val="500"/>
              <a:buChar char="●"/>
              <a:defRPr sz="1400"/>
            </a:lvl1pPr>
            <a:lvl2pPr indent="-260350" lvl="1" marL="914400" rtl="0" algn="l">
              <a:lnSpc>
                <a:spcPct val="80000"/>
              </a:lnSpc>
              <a:spcBef>
                <a:spcPts val="2000"/>
              </a:spcBef>
              <a:spcAft>
                <a:spcPts val="0"/>
              </a:spcAft>
              <a:buClr>
                <a:srgbClr val="FEFEFE"/>
              </a:buClr>
              <a:buSzPts val="500"/>
              <a:buChar char="○"/>
              <a:defRPr sz="1400"/>
            </a:lvl2pPr>
            <a:lvl3pPr indent="-260350" lvl="2" marL="1371600" rtl="0" algn="l">
              <a:lnSpc>
                <a:spcPct val="80000"/>
              </a:lnSpc>
              <a:spcBef>
                <a:spcPts val="2000"/>
              </a:spcBef>
              <a:spcAft>
                <a:spcPts val="0"/>
              </a:spcAft>
              <a:buClr>
                <a:srgbClr val="FEFEFE"/>
              </a:buClr>
              <a:buSzPts val="500"/>
              <a:buChar char="■"/>
              <a:defRPr sz="1400"/>
            </a:lvl3pPr>
            <a:lvl4pPr indent="-260350" lvl="3" marL="1828800" rtl="0" algn="l">
              <a:lnSpc>
                <a:spcPct val="80000"/>
              </a:lnSpc>
              <a:spcBef>
                <a:spcPts val="2000"/>
              </a:spcBef>
              <a:spcAft>
                <a:spcPts val="0"/>
              </a:spcAft>
              <a:buClr>
                <a:srgbClr val="FEFEFE"/>
              </a:buClr>
              <a:buSzPts val="500"/>
              <a:buChar char="●"/>
              <a:defRPr sz="1400"/>
            </a:lvl4pPr>
            <a:lvl5pPr indent="-260350" lvl="4" marL="2286000" rtl="0" algn="l">
              <a:lnSpc>
                <a:spcPct val="80000"/>
              </a:lnSpc>
              <a:spcBef>
                <a:spcPts val="2000"/>
              </a:spcBef>
              <a:spcAft>
                <a:spcPts val="0"/>
              </a:spcAft>
              <a:buClr>
                <a:srgbClr val="FEFEFE"/>
              </a:buClr>
              <a:buSzPts val="500"/>
              <a:buChar char="○"/>
              <a:defRPr sz="1400"/>
            </a:lvl5pPr>
            <a:lvl6pPr indent="-260350" lvl="5" marL="2743200" rtl="0" algn="l">
              <a:lnSpc>
                <a:spcPct val="80000"/>
              </a:lnSpc>
              <a:spcBef>
                <a:spcPts val="2000"/>
              </a:spcBef>
              <a:spcAft>
                <a:spcPts val="0"/>
              </a:spcAft>
              <a:buClr>
                <a:srgbClr val="FEFEFE"/>
              </a:buClr>
              <a:buSzPts val="500"/>
              <a:buChar char="■"/>
              <a:defRPr sz="1400"/>
            </a:lvl6pPr>
            <a:lvl7pPr indent="-260350" lvl="6" marL="3200400" rtl="0" algn="l">
              <a:lnSpc>
                <a:spcPct val="80000"/>
              </a:lnSpc>
              <a:spcBef>
                <a:spcPts val="2000"/>
              </a:spcBef>
              <a:spcAft>
                <a:spcPts val="0"/>
              </a:spcAft>
              <a:buClr>
                <a:srgbClr val="FEFEFE"/>
              </a:buClr>
              <a:buSzPts val="500"/>
              <a:buChar char="●"/>
              <a:defRPr sz="1400"/>
            </a:lvl7pPr>
            <a:lvl8pPr indent="-260350" lvl="7" marL="3657600" rtl="0" algn="l">
              <a:lnSpc>
                <a:spcPct val="80000"/>
              </a:lnSpc>
              <a:spcBef>
                <a:spcPts val="2000"/>
              </a:spcBef>
              <a:spcAft>
                <a:spcPts val="0"/>
              </a:spcAft>
              <a:buClr>
                <a:srgbClr val="FEFEFE"/>
              </a:buClr>
              <a:buSzPts val="500"/>
              <a:buChar char="○"/>
              <a:defRPr sz="1400"/>
            </a:lvl8pPr>
            <a:lvl9pPr indent="-260350" lvl="8" marL="4114800" rtl="0" algn="l">
              <a:lnSpc>
                <a:spcPct val="80000"/>
              </a:lnSpc>
              <a:spcBef>
                <a:spcPts val="2000"/>
              </a:spcBef>
              <a:spcAft>
                <a:spcPts val="0"/>
              </a:spcAft>
              <a:buClr>
                <a:srgbClr val="FEFEFE"/>
              </a:buClr>
              <a:buSzPts val="500"/>
              <a:buChar char="■"/>
              <a:defRPr sz="1400"/>
            </a:lvl9pPr>
          </a:lstStyle>
          <a:p/>
        </p:txBody>
      </p:sp>
      <p:sp>
        <p:nvSpPr>
          <p:cNvPr id="1999" name="Google Shape;1999;p98"/>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1pPr>
            <a:lvl2pPr indent="0" lvl="1"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2pPr>
            <a:lvl3pPr indent="0" lvl="2"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3pPr>
            <a:lvl4pPr indent="0" lvl="3"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4pPr>
            <a:lvl5pPr indent="0" lvl="4"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5pPr>
            <a:lvl6pPr indent="0" lvl="5"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6pPr>
            <a:lvl7pPr indent="0" lvl="6"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7pPr>
            <a:lvl8pPr indent="0" lvl="7"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8pPr>
            <a:lvl9pPr indent="0" lvl="8" marL="0" rtl="0" algn="ctr">
              <a:lnSpc>
                <a:spcPct val="100000"/>
              </a:lnSpc>
              <a:spcBef>
                <a:spcPts val="0"/>
              </a:spcBef>
              <a:spcAft>
                <a:spcPts val="0"/>
              </a:spcAft>
              <a:buClr>
                <a:srgbClr val="000000"/>
              </a:buClr>
              <a:buSzPts val="900"/>
              <a:buFont typeface="Arial"/>
              <a:buNone/>
              <a:defRPr sz="900">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sz="1400"/>
          </a:p>
        </p:txBody>
      </p:sp>
    </p:spTree>
  </p:cSld>
  <p:clrMapOvr>
    <a:masterClrMapping/>
  </p:clrMapOvr>
</p:sldLayout>
</file>

<file path=ppt/slideLayouts/slideLayout98.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Blank 1" type="blank">
  <p:cSld name="BLANK">
    <p:bg>
      <p:bgPr>
        <a:solidFill>
          <a:schemeClr val="lt1"/>
        </a:solidFill>
      </p:bgPr>
    </p:bg>
    <p:spTree>
      <p:nvGrpSpPr>
        <p:cNvPr id="2000" name="Shape 2000"/>
        <p:cNvGrpSpPr/>
        <p:nvPr/>
      </p:nvGrpSpPr>
      <p:grpSpPr>
        <a:xfrm>
          <a:off x="0" y="0"/>
          <a:ext cx="0" cy="0"/>
          <a:chOff x="0" y="0"/>
          <a:chExt cx="0" cy="0"/>
        </a:xfrm>
      </p:grpSpPr>
      <p:sp>
        <p:nvSpPr>
          <p:cNvPr id="2001" name="Google Shape;2001;p99"/>
          <p:cNvSpPr txBox="1"/>
          <p:nvPr>
            <p:ph idx="12" type="sldNum"/>
          </p:nvPr>
        </p:nvSpPr>
        <p:spPr>
          <a:xfrm>
            <a:off x="157493" y="4810812"/>
            <a:ext cx="228600" cy="273900"/>
          </a:xfrm>
          <a:prstGeom prst="rect">
            <a:avLst/>
          </a:prstGeom>
          <a:noFill/>
          <a:ln>
            <a:noFill/>
          </a:ln>
        </p:spPr>
        <p:txBody>
          <a:bodyPr anchorCtr="0" anchor="ctr" bIns="34275" lIns="68575" spcFirstLastPara="1" rIns="0" wrap="square" tIns="34275">
            <a:noAutofit/>
          </a:bodyPr>
          <a:lstStyle>
            <a:lvl1pPr indent="0" lvl="0" marL="0" algn="l">
              <a:spcBef>
                <a:spcPts val="0"/>
              </a:spcBef>
              <a:buNone/>
              <a:defRPr sz="1100"/>
            </a:lvl1pPr>
            <a:lvl2pPr indent="0" lvl="1" marL="0" algn="l">
              <a:spcBef>
                <a:spcPts val="0"/>
              </a:spcBef>
              <a:buNone/>
              <a:defRPr sz="1100"/>
            </a:lvl2pPr>
            <a:lvl3pPr indent="0" lvl="2" marL="0" algn="l">
              <a:spcBef>
                <a:spcPts val="0"/>
              </a:spcBef>
              <a:buNone/>
              <a:defRPr sz="1100"/>
            </a:lvl3pPr>
            <a:lvl4pPr indent="0" lvl="3" marL="0" algn="l">
              <a:spcBef>
                <a:spcPts val="0"/>
              </a:spcBef>
              <a:buNone/>
              <a:defRPr sz="1100"/>
            </a:lvl4pPr>
            <a:lvl5pPr indent="0" lvl="4" marL="0" algn="l">
              <a:spcBef>
                <a:spcPts val="0"/>
              </a:spcBef>
              <a:buNone/>
              <a:defRPr sz="1100"/>
            </a:lvl5pPr>
            <a:lvl6pPr indent="0" lvl="5" marL="0" algn="l">
              <a:spcBef>
                <a:spcPts val="0"/>
              </a:spcBef>
              <a:buNone/>
              <a:defRPr sz="1100"/>
            </a:lvl6pPr>
            <a:lvl7pPr indent="0" lvl="6" marL="0" algn="l">
              <a:spcBef>
                <a:spcPts val="0"/>
              </a:spcBef>
              <a:buNone/>
              <a:defRPr sz="1100"/>
            </a:lvl7pPr>
            <a:lvl8pPr indent="0" lvl="7" marL="0" algn="l">
              <a:spcBef>
                <a:spcPts val="0"/>
              </a:spcBef>
              <a:buNone/>
              <a:defRPr sz="1100"/>
            </a:lvl8pPr>
            <a:lvl9pPr indent="0" lvl="8" marL="0" algn="l">
              <a:spcBef>
                <a:spcPts val="0"/>
              </a:spcBef>
              <a:buNone/>
              <a:defRPr sz="1100"/>
            </a:lvl9pPr>
          </a:lstStyle>
          <a:p>
            <a:pPr indent="0" lvl="0" marL="0" rtl="0" algn="l">
              <a:spcBef>
                <a:spcPts val="0"/>
              </a:spcBef>
              <a:spcAft>
                <a:spcPts val="0"/>
              </a:spcAft>
              <a:buNone/>
            </a:pPr>
            <a:fld id="{00000000-1234-1234-1234-123412341234}" type="slidenum">
              <a:rPr lang="en"/>
              <a:t>‹#›</a:t>
            </a:fld>
            <a:endParaRPr/>
          </a:p>
        </p:txBody>
      </p:sp>
      <p:sp>
        <p:nvSpPr>
          <p:cNvPr id="2002" name="Google Shape;2002;p99"/>
          <p:cNvSpPr txBox="1"/>
          <p:nvPr>
            <p:ph idx="11" type="ftr"/>
          </p:nvPr>
        </p:nvSpPr>
        <p:spPr>
          <a:xfrm>
            <a:off x="440082" y="4810812"/>
            <a:ext cx="3319200" cy="273900"/>
          </a:xfrm>
          <a:prstGeom prst="rect">
            <a:avLst/>
          </a:prstGeom>
          <a:noFill/>
          <a:ln>
            <a:noFill/>
          </a:ln>
        </p:spPr>
        <p:txBody>
          <a:bodyPr anchorCtr="0" anchor="ctr" bIns="34275" lIns="68575" spcFirstLastPara="1" rIns="0" wrap="square" tIns="34275">
            <a:noAutofit/>
          </a:bodyPr>
          <a:lstStyle>
            <a:lvl1pPr lvl="0" algn="l">
              <a:spcBef>
                <a:spcPts val="0"/>
              </a:spcBef>
              <a:spcAft>
                <a:spcPts val="0"/>
              </a:spcAft>
              <a:buSzPts val="1100"/>
              <a:buNone/>
              <a:defRPr sz="1100"/>
            </a:lvl1pPr>
            <a:lvl2pPr lvl="1" algn="l">
              <a:spcBef>
                <a:spcPts val="0"/>
              </a:spcBef>
              <a:spcAft>
                <a:spcPts val="0"/>
              </a:spcAft>
              <a:buSzPts val="1100"/>
              <a:buNone/>
              <a:defRPr sz="1100"/>
            </a:lvl2pPr>
            <a:lvl3pPr lvl="2" algn="l">
              <a:spcBef>
                <a:spcPts val="0"/>
              </a:spcBef>
              <a:spcAft>
                <a:spcPts val="0"/>
              </a:spcAft>
              <a:buSzPts val="1100"/>
              <a:buNone/>
              <a:defRPr sz="1100"/>
            </a:lvl3pPr>
            <a:lvl4pPr lvl="3" algn="l">
              <a:spcBef>
                <a:spcPts val="0"/>
              </a:spcBef>
              <a:spcAft>
                <a:spcPts val="0"/>
              </a:spcAft>
              <a:buSzPts val="1100"/>
              <a:buNone/>
              <a:defRPr sz="1100"/>
            </a:lvl4pPr>
            <a:lvl5pPr lvl="4" algn="l">
              <a:spcBef>
                <a:spcPts val="0"/>
              </a:spcBef>
              <a:spcAft>
                <a:spcPts val="0"/>
              </a:spcAft>
              <a:buSzPts val="1100"/>
              <a:buNone/>
              <a:defRPr sz="1100"/>
            </a:lvl5pPr>
            <a:lvl6pPr lvl="5" algn="l">
              <a:spcBef>
                <a:spcPts val="0"/>
              </a:spcBef>
              <a:spcAft>
                <a:spcPts val="0"/>
              </a:spcAft>
              <a:buSzPts val="1100"/>
              <a:buNone/>
              <a:defRPr sz="1100"/>
            </a:lvl6pPr>
            <a:lvl7pPr lvl="6" algn="l">
              <a:spcBef>
                <a:spcPts val="0"/>
              </a:spcBef>
              <a:spcAft>
                <a:spcPts val="0"/>
              </a:spcAft>
              <a:buSzPts val="1100"/>
              <a:buNone/>
              <a:defRPr sz="1100"/>
            </a:lvl7pPr>
            <a:lvl8pPr lvl="7" algn="l">
              <a:spcBef>
                <a:spcPts val="0"/>
              </a:spcBef>
              <a:spcAft>
                <a:spcPts val="0"/>
              </a:spcAft>
              <a:buSzPts val="1100"/>
              <a:buNone/>
              <a:defRPr sz="1100"/>
            </a:lvl8pPr>
            <a:lvl9pPr lvl="8" algn="l">
              <a:spcBef>
                <a:spcPts val="0"/>
              </a:spcBef>
              <a:spcAft>
                <a:spcPts val="0"/>
              </a:spcAft>
              <a:buSzPts val="1100"/>
              <a:buNone/>
              <a:defRPr sz="1100"/>
            </a:lvl9pPr>
          </a:lstStyle>
          <a:p/>
        </p:txBody>
      </p:sp>
      <p:sp>
        <p:nvSpPr>
          <p:cNvPr id="2003" name="Google Shape;2003;p99"/>
          <p:cNvSpPr txBox="1"/>
          <p:nvPr>
            <p:ph idx="10" type="dt"/>
          </p:nvPr>
        </p:nvSpPr>
        <p:spPr>
          <a:xfrm>
            <a:off x="6628633" y="4810812"/>
            <a:ext cx="1452900" cy="273900"/>
          </a:xfrm>
          <a:prstGeom prst="rect">
            <a:avLst/>
          </a:prstGeom>
          <a:noFill/>
          <a:ln>
            <a:noFill/>
          </a:ln>
        </p:spPr>
        <p:txBody>
          <a:bodyPr anchorCtr="0" anchor="ctr" bIns="34275" lIns="68575" spcFirstLastPara="1" rIns="68575" wrap="square" tIns="34275">
            <a:noAutofit/>
          </a:bodyPr>
          <a:lstStyle>
            <a:lvl1pPr lvl="0" algn="l">
              <a:spcBef>
                <a:spcPts val="0"/>
              </a:spcBef>
              <a:spcAft>
                <a:spcPts val="0"/>
              </a:spcAft>
              <a:buSzPts val="1100"/>
              <a:buNone/>
              <a:defRPr sz="1100"/>
            </a:lvl1pPr>
            <a:lvl2pPr lvl="1" algn="l">
              <a:spcBef>
                <a:spcPts val="0"/>
              </a:spcBef>
              <a:spcAft>
                <a:spcPts val="0"/>
              </a:spcAft>
              <a:buSzPts val="1100"/>
              <a:buNone/>
              <a:defRPr sz="1100"/>
            </a:lvl2pPr>
            <a:lvl3pPr lvl="2" algn="l">
              <a:spcBef>
                <a:spcPts val="0"/>
              </a:spcBef>
              <a:spcAft>
                <a:spcPts val="0"/>
              </a:spcAft>
              <a:buSzPts val="1100"/>
              <a:buNone/>
              <a:defRPr sz="1100"/>
            </a:lvl3pPr>
            <a:lvl4pPr lvl="3" algn="l">
              <a:spcBef>
                <a:spcPts val="0"/>
              </a:spcBef>
              <a:spcAft>
                <a:spcPts val="0"/>
              </a:spcAft>
              <a:buSzPts val="1100"/>
              <a:buNone/>
              <a:defRPr sz="1100"/>
            </a:lvl4pPr>
            <a:lvl5pPr lvl="4" algn="l">
              <a:spcBef>
                <a:spcPts val="0"/>
              </a:spcBef>
              <a:spcAft>
                <a:spcPts val="0"/>
              </a:spcAft>
              <a:buSzPts val="1100"/>
              <a:buNone/>
              <a:defRPr sz="1100"/>
            </a:lvl5pPr>
            <a:lvl6pPr lvl="5" algn="l">
              <a:spcBef>
                <a:spcPts val="0"/>
              </a:spcBef>
              <a:spcAft>
                <a:spcPts val="0"/>
              </a:spcAft>
              <a:buSzPts val="1100"/>
              <a:buNone/>
              <a:defRPr sz="1100"/>
            </a:lvl6pPr>
            <a:lvl7pPr lvl="6" algn="l">
              <a:spcBef>
                <a:spcPts val="0"/>
              </a:spcBef>
              <a:spcAft>
                <a:spcPts val="0"/>
              </a:spcAft>
              <a:buSzPts val="1100"/>
              <a:buNone/>
              <a:defRPr sz="1100"/>
            </a:lvl7pPr>
            <a:lvl8pPr lvl="7" algn="l">
              <a:spcBef>
                <a:spcPts val="0"/>
              </a:spcBef>
              <a:spcAft>
                <a:spcPts val="0"/>
              </a:spcAft>
              <a:buSzPts val="1100"/>
              <a:buNone/>
              <a:defRPr sz="1100"/>
            </a:lvl8pPr>
            <a:lvl9pPr lvl="8" algn="l">
              <a:spcBef>
                <a:spcPts val="0"/>
              </a:spcBef>
              <a:spcAft>
                <a:spcPts val="0"/>
              </a:spcAft>
              <a:buSzPts val="1100"/>
              <a:buNone/>
              <a:defRPr sz="1100"/>
            </a:lvl9pPr>
          </a:lstStyle>
          <a:p/>
        </p:txBody>
      </p:sp>
    </p:spTree>
  </p:cSld>
  <p:clrMapOvr>
    <a:masterClrMapping/>
  </p:clrMapOvr>
</p:sldLayout>
</file>

<file path=ppt/slideLayouts/slideLayout99.xml><?xml version="1.0" encoding="utf-8"?>
<p:sldLayout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matchingName="3_Title (long), Subtitle and Content">
  <p:cSld name="3_Title (long), Subtitle and Content">
    <p:spTree>
      <p:nvGrpSpPr>
        <p:cNvPr id="2004" name="Shape 2004"/>
        <p:cNvGrpSpPr/>
        <p:nvPr/>
      </p:nvGrpSpPr>
      <p:grpSpPr>
        <a:xfrm>
          <a:off x="0" y="0"/>
          <a:ext cx="0" cy="0"/>
          <a:chOff x="0" y="0"/>
          <a:chExt cx="0" cy="0"/>
        </a:xfrm>
      </p:grpSpPr>
      <p:sp>
        <p:nvSpPr>
          <p:cNvPr id="2005" name="Google Shape;2005;p100"/>
          <p:cNvSpPr txBox="1"/>
          <p:nvPr>
            <p:ph idx="12" type="sldNum"/>
          </p:nvPr>
        </p:nvSpPr>
        <p:spPr>
          <a:xfrm>
            <a:off x="157493" y="4810812"/>
            <a:ext cx="228600" cy="273900"/>
          </a:xfrm>
          <a:prstGeom prst="rect">
            <a:avLst/>
          </a:prstGeom>
          <a:noFill/>
          <a:ln>
            <a:noFill/>
          </a:ln>
        </p:spPr>
        <p:txBody>
          <a:bodyPr anchorCtr="0" anchor="ctr" bIns="34275" lIns="68575" spcFirstLastPara="1" rIns="0" wrap="square" tIns="34275">
            <a:noAutofit/>
          </a:bodyPr>
          <a:lstStyle>
            <a:lvl1pPr indent="0" lvl="0" marL="0" algn="l">
              <a:spcBef>
                <a:spcPts val="0"/>
              </a:spcBef>
              <a:buNone/>
              <a:defRPr sz="1100"/>
            </a:lvl1pPr>
            <a:lvl2pPr indent="0" lvl="1" marL="0" algn="l">
              <a:spcBef>
                <a:spcPts val="0"/>
              </a:spcBef>
              <a:buNone/>
              <a:defRPr sz="1100"/>
            </a:lvl2pPr>
            <a:lvl3pPr indent="0" lvl="2" marL="0" algn="l">
              <a:spcBef>
                <a:spcPts val="0"/>
              </a:spcBef>
              <a:buNone/>
              <a:defRPr sz="1100"/>
            </a:lvl3pPr>
            <a:lvl4pPr indent="0" lvl="3" marL="0" algn="l">
              <a:spcBef>
                <a:spcPts val="0"/>
              </a:spcBef>
              <a:buNone/>
              <a:defRPr sz="1100"/>
            </a:lvl4pPr>
            <a:lvl5pPr indent="0" lvl="4" marL="0" algn="l">
              <a:spcBef>
                <a:spcPts val="0"/>
              </a:spcBef>
              <a:buNone/>
              <a:defRPr sz="1100"/>
            </a:lvl5pPr>
            <a:lvl6pPr indent="0" lvl="5" marL="0" algn="l">
              <a:spcBef>
                <a:spcPts val="0"/>
              </a:spcBef>
              <a:buNone/>
              <a:defRPr sz="1100"/>
            </a:lvl6pPr>
            <a:lvl7pPr indent="0" lvl="6" marL="0" algn="l">
              <a:spcBef>
                <a:spcPts val="0"/>
              </a:spcBef>
              <a:buNone/>
              <a:defRPr sz="1100"/>
            </a:lvl7pPr>
            <a:lvl8pPr indent="0" lvl="7" marL="0" algn="l">
              <a:spcBef>
                <a:spcPts val="0"/>
              </a:spcBef>
              <a:buNone/>
              <a:defRPr sz="1100"/>
            </a:lvl8pPr>
            <a:lvl9pPr indent="0" lvl="8" marL="0" algn="l">
              <a:spcBef>
                <a:spcPts val="0"/>
              </a:spcBef>
              <a:buNone/>
              <a:defRPr sz="1100"/>
            </a:lvl9pPr>
          </a:lstStyle>
          <a:p>
            <a:pPr indent="0" lvl="0" marL="0" rtl="0" algn="l">
              <a:spcBef>
                <a:spcPts val="0"/>
              </a:spcBef>
              <a:spcAft>
                <a:spcPts val="0"/>
              </a:spcAft>
              <a:buNone/>
            </a:pPr>
            <a:fld id="{00000000-1234-1234-1234-123412341234}" type="slidenum">
              <a:rPr lang="en"/>
              <a:t>‹#›</a:t>
            </a:fld>
            <a:endParaRPr/>
          </a:p>
        </p:txBody>
      </p:sp>
      <p:sp>
        <p:nvSpPr>
          <p:cNvPr id="2006" name="Google Shape;2006;p100"/>
          <p:cNvSpPr txBox="1"/>
          <p:nvPr>
            <p:ph idx="11" type="ftr"/>
          </p:nvPr>
        </p:nvSpPr>
        <p:spPr>
          <a:xfrm>
            <a:off x="469398" y="4810812"/>
            <a:ext cx="3319200" cy="273900"/>
          </a:xfrm>
          <a:prstGeom prst="rect">
            <a:avLst/>
          </a:prstGeom>
          <a:noFill/>
          <a:ln>
            <a:noFill/>
          </a:ln>
        </p:spPr>
        <p:txBody>
          <a:bodyPr anchorCtr="0" anchor="ctr" bIns="34275" lIns="68575" spcFirstLastPara="1" rIns="0" wrap="square" tIns="34275">
            <a:noAutofit/>
          </a:bodyPr>
          <a:lstStyle>
            <a:lvl1pPr lvl="0" algn="l">
              <a:spcBef>
                <a:spcPts val="0"/>
              </a:spcBef>
              <a:spcAft>
                <a:spcPts val="0"/>
              </a:spcAft>
              <a:buSzPts val="1100"/>
              <a:buNone/>
              <a:defRPr b="0" sz="600" cap="none">
                <a:latin typeface="Arial"/>
                <a:ea typeface="Arial"/>
                <a:cs typeface="Arial"/>
                <a:sym typeface="Arial"/>
              </a:defRPr>
            </a:lvl1pPr>
            <a:lvl2pPr lvl="1" algn="l">
              <a:spcBef>
                <a:spcPts val="0"/>
              </a:spcBef>
              <a:spcAft>
                <a:spcPts val="0"/>
              </a:spcAft>
              <a:buSzPts val="1100"/>
              <a:buNone/>
              <a:defRPr sz="1100"/>
            </a:lvl2pPr>
            <a:lvl3pPr lvl="2" algn="l">
              <a:spcBef>
                <a:spcPts val="0"/>
              </a:spcBef>
              <a:spcAft>
                <a:spcPts val="0"/>
              </a:spcAft>
              <a:buSzPts val="1100"/>
              <a:buNone/>
              <a:defRPr sz="1100"/>
            </a:lvl3pPr>
            <a:lvl4pPr lvl="3" algn="l">
              <a:spcBef>
                <a:spcPts val="0"/>
              </a:spcBef>
              <a:spcAft>
                <a:spcPts val="0"/>
              </a:spcAft>
              <a:buSzPts val="1100"/>
              <a:buNone/>
              <a:defRPr sz="1100"/>
            </a:lvl4pPr>
            <a:lvl5pPr lvl="4" algn="l">
              <a:spcBef>
                <a:spcPts val="0"/>
              </a:spcBef>
              <a:spcAft>
                <a:spcPts val="0"/>
              </a:spcAft>
              <a:buSzPts val="1100"/>
              <a:buNone/>
              <a:defRPr sz="1100"/>
            </a:lvl5pPr>
            <a:lvl6pPr lvl="5" algn="l">
              <a:spcBef>
                <a:spcPts val="0"/>
              </a:spcBef>
              <a:spcAft>
                <a:spcPts val="0"/>
              </a:spcAft>
              <a:buSzPts val="1100"/>
              <a:buNone/>
              <a:defRPr sz="1100"/>
            </a:lvl6pPr>
            <a:lvl7pPr lvl="6" algn="l">
              <a:spcBef>
                <a:spcPts val="0"/>
              </a:spcBef>
              <a:spcAft>
                <a:spcPts val="0"/>
              </a:spcAft>
              <a:buSzPts val="1100"/>
              <a:buNone/>
              <a:defRPr sz="1100"/>
            </a:lvl7pPr>
            <a:lvl8pPr lvl="7" algn="l">
              <a:spcBef>
                <a:spcPts val="0"/>
              </a:spcBef>
              <a:spcAft>
                <a:spcPts val="0"/>
              </a:spcAft>
              <a:buSzPts val="1100"/>
              <a:buNone/>
              <a:defRPr sz="1100"/>
            </a:lvl8pPr>
            <a:lvl9pPr lvl="8" algn="l">
              <a:spcBef>
                <a:spcPts val="0"/>
              </a:spcBef>
              <a:spcAft>
                <a:spcPts val="0"/>
              </a:spcAft>
              <a:buSzPts val="1100"/>
              <a:buNone/>
              <a:defRPr sz="1100"/>
            </a:lvl9pPr>
          </a:lstStyle>
          <a:p/>
        </p:txBody>
      </p:sp>
      <p:sp>
        <p:nvSpPr>
          <p:cNvPr id="2007" name="Google Shape;2007;p100"/>
          <p:cNvSpPr txBox="1"/>
          <p:nvPr>
            <p:ph idx="10" type="dt"/>
          </p:nvPr>
        </p:nvSpPr>
        <p:spPr>
          <a:xfrm>
            <a:off x="6628633" y="4810812"/>
            <a:ext cx="1452900" cy="273900"/>
          </a:xfrm>
          <a:prstGeom prst="rect">
            <a:avLst/>
          </a:prstGeom>
          <a:noFill/>
          <a:ln>
            <a:noFill/>
          </a:ln>
        </p:spPr>
        <p:txBody>
          <a:bodyPr anchorCtr="0" anchor="ctr" bIns="34275" lIns="68575" spcFirstLastPara="1" rIns="68575" wrap="square" tIns="34275">
            <a:noAutofit/>
          </a:bodyPr>
          <a:lstStyle>
            <a:lvl1pPr lvl="0" algn="l">
              <a:spcBef>
                <a:spcPts val="0"/>
              </a:spcBef>
              <a:spcAft>
                <a:spcPts val="0"/>
              </a:spcAft>
              <a:buSzPts val="1100"/>
              <a:buNone/>
              <a:defRPr sz="1100"/>
            </a:lvl1pPr>
            <a:lvl2pPr lvl="1" algn="l">
              <a:spcBef>
                <a:spcPts val="0"/>
              </a:spcBef>
              <a:spcAft>
                <a:spcPts val="0"/>
              </a:spcAft>
              <a:buSzPts val="1100"/>
              <a:buNone/>
              <a:defRPr sz="1100"/>
            </a:lvl2pPr>
            <a:lvl3pPr lvl="2" algn="l">
              <a:spcBef>
                <a:spcPts val="0"/>
              </a:spcBef>
              <a:spcAft>
                <a:spcPts val="0"/>
              </a:spcAft>
              <a:buSzPts val="1100"/>
              <a:buNone/>
              <a:defRPr sz="1100"/>
            </a:lvl3pPr>
            <a:lvl4pPr lvl="3" algn="l">
              <a:spcBef>
                <a:spcPts val="0"/>
              </a:spcBef>
              <a:spcAft>
                <a:spcPts val="0"/>
              </a:spcAft>
              <a:buSzPts val="1100"/>
              <a:buNone/>
              <a:defRPr sz="1100"/>
            </a:lvl4pPr>
            <a:lvl5pPr lvl="4" algn="l">
              <a:spcBef>
                <a:spcPts val="0"/>
              </a:spcBef>
              <a:spcAft>
                <a:spcPts val="0"/>
              </a:spcAft>
              <a:buSzPts val="1100"/>
              <a:buNone/>
              <a:defRPr sz="1100"/>
            </a:lvl5pPr>
            <a:lvl6pPr lvl="5" algn="l">
              <a:spcBef>
                <a:spcPts val="0"/>
              </a:spcBef>
              <a:spcAft>
                <a:spcPts val="0"/>
              </a:spcAft>
              <a:buSzPts val="1100"/>
              <a:buNone/>
              <a:defRPr sz="1100"/>
            </a:lvl6pPr>
            <a:lvl7pPr lvl="6" algn="l">
              <a:spcBef>
                <a:spcPts val="0"/>
              </a:spcBef>
              <a:spcAft>
                <a:spcPts val="0"/>
              </a:spcAft>
              <a:buSzPts val="1100"/>
              <a:buNone/>
              <a:defRPr sz="1100"/>
            </a:lvl7pPr>
            <a:lvl8pPr lvl="7" algn="l">
              <a:spcBef>
                <a:spcPts val="0"/>
              </a:spcBef>
              <a:spcAft>
                <a:spcPts val="0"/>
              </a:spcAft>
              <a:buSzPts val="1100"/>
              <a:buNone/>
              <a:defRPr sz="1100"/>
            </a:lvl8pPr>
            <a:lvl9pPr lvl="8" algn="l">
              <a:spcBef>
                <a:spcPts val="0"/>
              </a:spcBef>
              <a:spcAft>
                <a:spcPts val="0"/>
              </a:spcAft>
              <a:buSzPts val="1100"/>
              <a:buNone/>
              <a:defRPr sz="1100"/>
            </a:lvl9pPr>
          </a:lstStyle>
          <a:p/>
        </p:txBody>
      </p:sp>
      <p:sp>
        <p:nvSpPr>
          <p:cNvPr id="2008" name="Google Shape;2008;p100"/>
          <p:cNvSpPr txBox="1"/>
          <p:nvPr>
            <p:ph idx="1" type="body"/>
          </p:nvPr>
        </p:nvSpPr>
        <p:spPr>
          <a:xfrm>
            <a:off x="164592" y="1397270"/>
            <a:ext cx="6731700" cy="717300"/>
          </a:xfrm>
          <a:prstGeom prst="rect">
            <a:avLst/>
          </a:prstGeom>
          <a:noFill/>
          <a:ln>
            <a:noFill/>
          </a:ln>
        </p:spPr>
        <p:txBody>
          <a:bodyPr anchorCtr="0" anchor="t" bIns="34275" lIns="68575" spcFirstLastPara="1" rIns="0" wrap="square" tIns="34275">
            <a:noAutofit/>
          </a:bodyPr>
          <a:lstStyle>
            <a:lvl1pPr indent="-228600" lvl="0" marL="457200" algn="l">
              <a:lnSpc>
                <a:spcPct val="90000"/>
              </a:lnSpc>
              <a:spcBef>
                <a:spcPts val="1200"/>
              </a:spcBef>
              <a:spcAft>
                <a:spcPts val="0"/>
              </a:spcAft>
              <a:buClr>
                <a:schemeClr val="dk1"/>
              </a:buClr>
              <a:buSzPts val="1400"/>
              <a:buNone/>
              <a:defRPr b="0" sz="1400">
                <a:latin typeface="Arial"/>
                <a:ea typeface="Arial"/>
                <a:cs typeface="Arial"/>
                <a:sym typeface="Arial"/>
              </a:defRPr>
            </a:lvl1pPr>
            <a:lvl2pPr indent="-228600" lvl="1" marL="914400" algn="l">
              <a:lnSpc>
                <a:spcPct val="90000"/>
              </a:lnSpc>
              <a:spcBef>
                <a:spcPts val="200"/>
              </a:spcBef>
              <a:spcAft>
                <a:spcPts val="0"/>
              </a:spcAft>
              <a:buClr>
                <a:schemeClr val="dk1"/>
              </a:buClr>
              <a:buSzPts val="1500"/>
              <a:buNone/>
              <a:defRPr b="1" sz="1500"/>
            </a:lvl2pPr>
            <a:lvl3pPr indent="-228600" lvl="2" marL="1371600" algn="l">
              <a:lnSpc>
                <a:spcPct val="90000"/>
              </a:lnSpc>
              <a:spcBef>
                <a:spcPts val="300"/>
              </a:spcBef>
              <a:spcAft>
                <a:spcPts val="0"/>
              </a:spcAft>
              <a:buClr>
                <a:schemeClr val="dk1"/>
              </a:buClr>
              <a:buSzPts val="1400"/>
              <a:buNone/>
              <a:defRPr b="1" sz="1400"/>
            </a:lvl3pPr>
            <a:lvl4pPr indent="-228600" lvl="3" marL="1828800" algn="l">
              <a:lnSpc>
                <a:spcPct val="90000"/>
              </a:lnSpc>
              <a:spcBef>
                <a:spcPts val="300"/>
              </a:spcBef>
              <a:spcAft>
                <a:spcPts val="0"/>
              </a:spcAft>
              <a:buClr>
                <a:schemeClr val="dk1"/>
              </a:buClr>
              <a:buSzPts val="1200"/>
              <a:buNone/>
              <a:defRPr b="1" sz="1200"/>
            </a:lvl4pPr>
            <a:lvl5pPr indent="-228600" lvl="4" marL="2286000" algn="l">
              <a:lnSpc>
                <a:spcPct val="90000"/>
              </a:lnSpc>
              <a:spcBef>
                <a:spcPts val="300"/>
              </a:spcBef>
              <a:spcAft>
                <a:spcPts val="0"/>
              </a:spcAft>
              <a:buClr>
                <a:schemeClr val="dk1"/>
              </a:buClr>
              <a:buSzPts val="1200"/>
              <a:buNone/>
              <a:defRPr b="1" sz="1200"/>
            </a:lvl5pPr>
            <a:lvl6pPr indent="-228600" lvl="5" marL="2743200" algn="l">
              <a:lnSpc>
                <a:spcPct val="90000"/>
              </a:lnSpc>
              <a:spcBef>
                <a:spcPts val="400"/>
              </a:spcBef>
              <a:spcAft>
                <a:spcPts val="0"/>
              </a:spcAft>
              <a:buClr>
                <a:schemeClr val="dk1"/>
              </a:buClr>
              <a:buSzPts val="1200"/>
              <a:buNone/>
              <a:defRPr b="1" sz="1200"/>
            </a:lvl6pPr>
            <a:lvl7pPr indent="-228600" lvl="6" marL="3200400" algn="l">
              <a:lnSpc>
                <a:spcPct val="90000"/>
              </a:lnSpc>
              <a:spcBef>
                <a:spcPts val="400"/>
              </a:spcBef>
              <a:spcAft>
                <a:spcPts val="0"/>
              </a:spcAft>
              <a:buClr>
                <a:schemeClr val="dk1"/>
              </a:buClr>
              <a:buSzPts val="1200"/>
              <a:buNone/>
              <a:defRPr b="1" sz="1200"/>
            </a:lvl7pPr>
            <a:lvl8pPr indent="-228600" lvl="7" marL="3657600" algn="l">
              <a:lnSpc>
                <a:spcPct val="90000"/>
              </a:lnSpc>
              <a:spcBef>
                <a:spcPts val="400"/>
              </a:spcBef>
              <a:spcAft>
                <a:spcPts val="0"/>
              </a:spcAft>
              <a:buClr>
                <a:schemeClr val="dk1"/>
              </a:buClr>
              <a:buSzPts val="1200"/>
              <a:buNone/>
              <a:defRPr b="1" sz="1200"/>
            </a:lvl8pPr>
            <a:lvl9pPr indent="-228600" lvl="8" marL="4114800" algn="l">
              <a:lnSpc>
                <a:spcPct val="90000"/>
              </a:lnSpc>
              <a:spcBef>
                <a:spcPts val="400"/>
              </a:spcBef>
              <a:spcAft>
                <a:spcPts val="0"/>
              </a:spcAft>
              <a:buClr>
                <a:schemeClr val="dk1"/>
              </a:buClr>
              <a:buSzPts val="1200"/>
              <a:buNone/>
              <a:defRPr b="1" sz="1200"/>
            </a:lvl9pPr>
          </a:lstStyle>
          <a:p/>
        </p:txBody>
      </p:sp>
      <p:sp>
        <p:nvSpPr>
          <p:cNvPr id="2009" name="Google Shape;2009;p100"/>
          <p:cNvSpPr txBox="1"/>
          <p:nvPr>
            <p:ph type="title"/>
          </p:nvPr>
        </p:nvSpPr>
        <p:spPr>
          <a:xfrm>
            <a:off x="164596" y="383551"/>
            <a:ext cx="8734200" cy="717300"/>
          </a:xfrm>
          <a:prstGeom prst="rect">
            <a:avLst/>
          </a:prstGeom>
          <a:noFill/>
          <a:ln>
            <a:noFill/>
          </a:ln>
        </p:spPr>
        <p:txBody>
          <a:bodyPr anchorCtr="0" anchor="t" bIns="34275" lIns="68575" spcFirstLastPara="1" rIns="68575" wrap="square" tIns="34275">
            <a:noAutofit/>
          </a:bodyPr>
          <a:lstStyle>
            <a:lvl1pPr lvl="0" algn="l">
              <a:lnSpc>
                <a:spcPct val="100000"/>
              </a:lnSpc>
              <a:spcBef>
                <a:spcPts val="0"/>
              </a:spcBef>
              <a:spcAft>
                <a:spcPts val="0"/>
              </a:spcAft>
              <a:buClr>
                <a:schemeClr val="dk1"/>
              </a:buClr>
              <a:buSzPts val="1800"/>
              <a:buFont typeface="Arial"/>
              <a:buNone/>
              <a:defRPr sz="1800">
                <a:latin typeface="Arial"/>
                <a:ea typeface="Arial"/>
                <a:cs typeface="Arial"/>
                <a:sym typeface="Arial"/>
              </a:defRPr>
            </a:lvl1pPr>
            <a:lvl2pPr lvl="1">
              <a:spcBef>
                <a:spcPts val="0"/>
              </a:spcBef>
              <a:spcAft>
                <a:spcPts val="0"/>
              </a:spcAft>
              <a:buSzPts val="4200"/>
              <a:buNone/>
              <a:defRPr/>
            </a:lvl2pPr>
            <a:lvl3pPr lvl="2">
              <a:spcBef>
                <a:spcPts val="0"/>
              </a:spcBef>
              <a:spcAft>
                <a:spcPts val="0"/>
              </a:spcAft>
              <a:buSzPts val="4200"/>
              <a:buNone/>
              <a:defRPr/>
            </a:lvl3pPr>
            <a:lvl4pPr lvl="3">
              <a:spcBef>
                <a:spcPts val="0"/>
              </a:spcBef>
              <a:spcAft>
                <a:spcPts val="0"/>
              </a:spcAft>
              <a:buSzPts val="4200"/>
              <a:buNone/>
              <a:defRPr/>
            </a:lvl4pPr>
            <a:lvl5pPr lvl="4">
              <a:spcBef>
                <a:spcPts val="0"/>
              </a:spcBef>
              <a:spcAft>
                <a:spcPts val="0"/>
              </a:spcAft>
              <a:buSzPts val="4200"/>
              <a:buNone/>
              <a:defRPr/>
            </a:lvl5pPr>
            <a:lvl6pPr lvl="5">
              <a:spcBef>
                <a:spcPts val="0"/>
              </a:spcBef>
              <a:spcAft>
                <a:spcPts val="0"/>
              </a:spcAft>
              <a:buSzPts val="4200"/>
              <a:buNone/>
              <a:defRPr/>
            </a:lvl6pPr>
            <a:lvl7pPr lvl="6">
              <a:spcBef>
                <a:spcPts val="0"/>
              </a:spcBef>
              <a:spcAft>
                <a:spcPts val="0"/>
              </a:spcAft>
              <a:buSzPts val="4200"/>
              <a:buNone/>
              <a:defRPr/>
            </a:lvl7pPr>
            <a:lvl8pPr lvl="7">
              <a:spcBef>
                <a:spcPts val="0"/>
              </a:spcBef>
              <a:spcAft>
                <a:spcPts val="0"/>
              </a:spcAft>
              <a:buSzPts val="4200"/>
              <a:buNone/>
              <a:defRPr/>
            </a:lvl8pPr>
            <a:lvl9pPr lvl="8">
              <a:spcBef>
                <a:spcPts val="0"/>
              </a:spcBef>
              <a:spcAft>
                <a:spcPts val="0"/>
              </a:spcAft>
              <a:buSzPts val="4200"/>
              <a:buNone/>
              <a:defRPr/>
            </a:lvl9pPr>
          </a:lstStyle>
          <a:p/>
        </p:txBody>
      </p:sp>
      <p:sp>
        <p:nvSpPr>
          <p:cNvPr id="2010" name="Google Shape;2010;p100"/>
          <p:cNvSpPr txBox="1"/>
          <p:nvPr>
            <p:ph idx="2" type="body"/>
          </p:nvPr>
        </p:nvSpPr>
        <p:spPr>
          <a:xfrm>
            <a:off x="175308" y="164153"/>
            <a:ext cx="2743200" cy="134700"/>
          </a:xfrm>
          <a:prstGeom prst="rect">
            <a:avLst/>
          </a:prstGeom>
          <a:noFill/>
          <a:ln>
            <a:noFill/>
          </a:ln>
        </p:spPr>
        <p:txBody>
          <a:bodyPr anchorCtr="0" anchor="t" bIns="34275" lIns="68575" spcFirstLastPara="1" rIns="27000" wrap="square" tIns="34275">
            <a:noAutofit/>
          </a:bodyPr>
          <a:lstStyle>
            <a:lvl1pPr indent="-228600" lvl="0" marL="457200" algn="l">
              <a:lnSpc>
                <a:spcPct val="90000"/>
              </a:lnSpc>
              <a:spcBef>
                <a:spcPts val="1200"/>
              </a:spcBef>
              <a:spcAft>
                <a:spcPts val="0"/>
              </a:spcAft>
              <a:buClr>
                <a:schemeClr val="accent1"/>
              </a:buClr>
              <a:buSzPts val="700"/>
              <a:buFont typeface="Arial"/>
              <a:buNone/>
              <a:defRPr b="1" sz="700" cap="none">
                <a:solidFill>
                  <a:schemeClr val="accent1"/>
                </a:solidFill>
                <a:latin typeface="Arial"/>
                <a:ea typeface="Arial"/>
                <a:cs typeface="Arial"/>
                <a:sym typeface="Arial"/>
              </a:defRPr>
            </a:lvl1pPr>
            <a:lvl2pPr indent="-228600" lvl="1" marL="914400" algn="l">
              <a:lnSpc>
                <a:spcPct val="90000"/>
              </a:lnSpc>
              <a:spcBef>
                <a:spcPts val="200"/>
              </a:spcBef>
              <a:spcAft>
                <a:spcPts val="0"/>
              </a:spcAft>
              <a:buClr>
                <a:srgbClr val="FF671B"/>
              </a:buClr>
              <a:buSzPts val="600"/>
              <a:buFont typeface="Arial"/>
              <a:buNone/>
              <a:defRPr b="1" sz="600">
                <a:solidFill>
                  <a:srgbClr val="FF671B"/>
                </a:solidFill>
                <a:latin typeface="Arial"/>
                <a:ea typeface="Arial"/>
                <a:cs typeface="Arial"/>
                <a:sym typeface="Arial"/>
              </a:defRPr>
            </a:lvl2pPr>
            <a:lvl3pPr indent="-228600" lvl="2" marL="1371600" algn="l">
              <a:lnSpc>
                <a:spcPct val="90000"/>
              </a:lnSpc>
              <a:spcBef>
                <a:spcPts val="300"/>
              </a:spcBef>
              <a:spcAft>
                <a:spcPts val="0"/>
              </a:spcAft>
              <a:buClr>
                <a:srgbClr val="FF671B"/>
              </a:buClr>
              <a:buSzPts val="600"/>
              <a:buFont typeface="Arial"/>
              <a:buNone/>
              <a:defRPr b="1" sz="600">
                <a:solidFill>
                  <a:srgbClr val="FF671B"/>
                </a:solidFill>
                <a:latin typeface="Arial"/>
                <a:ea typeface="Arial"/>
                <a:cs typeface="Arial"/>
                <a:sym typeface="Arial"/>
              </a:defRPr>
            </a:lvl3pPr>
            <a:lvl4pPr indent="-228600" lvl="3" marL="1828800" algn="l">
              <a:lnSpc>
                <a:spcPct val="90000"/>
              </a:lnSpc>
              <a:spcBef>
                <a:spcPts val="300"/>
              </a:spcBef>
              <a:spcAft>
                <a:spcPts val="0"/>
              </a:spcAft>
              <a:buClr>
                <a:srgbClr val="FF671B"/>
              </a:buClr>
              <a:buSzPts val="600"/>
              <a:buFont typeface="Arial"/>
              <a:buNone/>
              <a:defRPr b="1" sz="600">
                <a:solidFill>
                  <a:srgbClr val="FF671B"/>
                </a:solidFill>
                <a:latin typeface="Arial"/>
                <a:ea typeface="Arial"/>
                <a:cs typeface="Arial"/>
                <a:sym typeface="Arial"/>
              </a:defRPr>
            </a:lvl4pPr>
            <a:lvl5pPr indent="-228600" lvl="4" marL="2286000" algn="l">
              <a:lnSpc>
                <a:spcPct val="90000"/>
              </a:lnSpc>
              <a:spcBef>
                <a:spcPts val="300"/>
              </a:spcBef>
              <a:spcAft>
                <a:spcPts val="0"/>
              </a:spcAft>
              <a:buClr>
                <a:srgbClr val="FF671B"/>
              </a:buClr>
              <a:buSzPts val="600"/>
              <a:buFont typeface="Arial"/>
              <a:buNone/>
              <a:defRPr b="1" sz="600">
                <a:solidFill>
                  <a:srgbClr val="FF671B"/>
                </a:solidFill>
                <a:latin typeface="Arial"/>
                <a:ea typeface="Arial"/>
                <a:cs typeface="Arial"/>
                <a:sym typeface="Arial"/>
              </a:defRPr>
            </a:lvl5pPr>
            <a:lvl6pPr indent="-317500" lvl="5" marL="2743200" algn="l">
              <a:lnSpc>
                <a:spcPct val="90000"/>
              </a:lnSpc>
              <a:spcBef>
                <a:spcPts val="400"/>
              </a:spcBef>
              <a:spcAft>
                <a:spcPts val="0"/>
              </a:spcAft>
              <a:buClr>
                <a:schemeClr val="dk1"/>
              </a:buClr>
              <a:buSzPts val="1400"/>
              <a:buChar char="■"/>
              <a:defRPr sz="1100"/>
            </a:lvl6pPr>
            <a:lvl7pPr indent="-317500" lvl="6" marL="3200400" algn="l">
              <a:lnSpc>
                <a:spcPct val="90000"/>
              </a:lnSpc>
              <a:spcBef>
                <a:spcPts val="400"/>
              </a:spcBef>
              <a:spcAft>
                <a:spcPts val="0"/>
              </a:spcAft>
              <a:buClr>
                <a:schemeClr val="dk1"/>
              </a:buClr>
              <a:buSzPts val="1400"/>
              <a:buChar char="●"/>
              <a:defRPr sz="1100"/>
            </a:lvl7pPr>
            <a:lvl8pPr indent="-317500" lvl="7" marL="3657600" algn="l">
              <a:lnSpc>
                <a:spcPct val="90000"/>
              </a:lnSpc>
              <a:spcBef>
                <a:spcPts val="400"/>
              </a:spcBef>
              <a:spcAft>
                <a:spcPts val="0"/>
              </a:spcAft>
              <a:buClr>
                <a:schemeClr val="dk1"/>
              </a:buClr>
              <a:buSzPts val="1400"/>
              <a:buChar char="○"/>
              <a:defRPr sz="1100"/>
            </a:lvl8pPr>
            <a:lvl9pPr indent="-317500" lvl="8" marL="4114800" algn="l">
              <a:lnSpc>
                <a:spcPct val="90000"/>
              </a:lnSpc>
              <a:spcBef>
                <a:spcPts val="400"/>
              </a:spcBef>
              <a:spcAft>
                <a:spcPts val="0"/>
              </a:spcAft>
              <a:buClr>
                <a:schemeClr val="dk1"/>
              </a:buClr>
              <a:buSzPts val="1400"/>
              <a:buChar char="■"/>
              <a:defRPr sz="1100"/>
            </a:lvl9pPr>
          </a:lstStyle>
          <a:p/>
        </p:txBody>
      </p:sp>
      <p:sp>
        <p:nvSpPr>
          <p:cNvPr id="2011" name="Google Shape;2011;p100"/>
          <p:cNvSpPr txBox="1"/>
          <p:nvPr>
            <p:ph idx="3" type="body"/>
          </p:nvPr>
        </p:nvSpPr>
        <p:spPr>
          <a:xfrm>
            <a:off x="164592" y="2199323"/>
            <a:ext cx="2725800" cy="717300"/>
          </a:xfrm>
          <a:prstGeom prst="rect">
            <a:avLst/>
          </a:prstGeom>
          <a:noFill/>
          <a:ln>
            <a:noFill/>
          </a:ln>
        </p:spPr>
        <p:txBody>
          <a:bodyPr anchorCtr="0" anchor="t" bIns="34275" lIns="68575" spcFirstLastPara="1" rIns="0" wrap="square" tIns="34275">
            <a:noAutofit/>
          </a:bodyPr>
          <a:lstStyle>
            <a:lvl1pPr indent="-228600" lvl="0" marL="457200" algn="l">
              <a:lnSpc>
                <a:spcPct val="90000"/>
              </a:lnSpc>
              <a:spcBef>
                <a:spcPts val="1200"/>
              </a:spcBef>
              <a:spcAft>
                <a:spcPts val="0"/>
              </a:spcAft>
              <a:buClr>
                <a:schemeClr val="dk1"/>
              </a:buClr>
              <a:buSzPts val="1200"/>
              <a:buNone/>
              <a:defRPr b="0" sz="1200">
                <a:latin typeface="Arial"/>
                <a:ea typeface="Arial"/>
                <a:cs typeface="Arial"/>
                <a:sym typeface="Arial"/>
              </a:defRPr>
            </a:lvl1pPr>
            <a:lvl2pPr indent="-228600" lvl="1" marL="914400" algn="l">
              <a:lnSpc>
                <a:spcPct val="90000"/>
              </a:lnSpc>
              <a:spcBef>
                <a:spcPts val="200"/>
              </a:spcBef>
              <a:spcAft>
                <a:spcPts val="0"/>
              </a:spcAft>
              <a:buClr>
                <a:schemeClr val="dk1"/>
              </a:buClr>
              <a:buSzPts val="1500"/>
              <a:buNone/>
              <a:defRPr b="1" sz="1500"/>
            </a:lvl2pPr>
            <a:lvl3pPr indent="-228600" lvl="2" marL="1371600" algn="l">
              <a:lnSpc>
                <a:spcPct val="90000"/>
              </a:lnSpc>
              <a:spcBef>
                <a:spcPts val="300"/>
              </a:spcBef>
              <a:spcAft>
                <a:spcPts val="0"/>
              </a:spcAft>
              <a:buClr>
                <a:schemeClr val="dk1"/>
              </a:buClr>
              <a:buSzPts val="1400"/>
              <a:buNone/>
              <a:defRPr b="1" sz="1400"/>
            </a:lvl3pPr>
            <a:lvl4pPr indent="-228600" lvl="3" marL="1828800" algn="l">
              <a:lnSpc>
                <a:spcPct val="90000"/>
              </a:lnSpc>
              <a:spcBef>
                <a:spcPts val="300"/>
              </a:spcBef>
              <a:spcAft>
                <a:spcPts val="0"/>
              </a:spcAft>
              <a:buClr>
                <a:schemeClr val="dk1"/>
              </a:buClr>
              <a:buSzPts val="1200"/>
              <a:buNone/>
              <a:defRPr b="1" sz="1200"/>
            </a:lvl4pPr>
            <a:lvl5pPr indent="-228600" lvl="4" marL="2286000" algn="l">
              <a:lnSpc>
                <a:spcPct val="90000"/>
              </a:lnSpc>
              <a:spcBef>
                <a:spcPts val="300"/>
              </a:spcBef>
              <a:spcAft>
                <a:spcPts val="0"/>
              </a:spcAft>
              <a:buClr>
                <a:schemeClr val="dk1"/>
              </a:buClr>
              <a:buSzPts val="1200"/>
              <a:buNone/>
              <a:defRPr b="1" sz="1200"/>
            </a:lvl5pPr>
            <a:lvl6pPr indent="-228600" lvl="5" marL="2743200" algn="l">
              <a:lnSpc>
                <a:spcPct val="90000"/>
              </a:lnSpc>
              <a:spcBef>
                <a:spcPts val="400"/>
              </a:spcBef>
              <a:spcAft>
                <a:spcPts val="0"/>
              </a:spcAft>
              <a:buClr>
                <a:schemeClr val="dk1"/>
              </a:buClr>
              <a:buSzPts val="1200"/>
              <a:buNone/>
              <a:defRPr b="1" sz="1200"/>
            </a:lvl6pPr>
            <a:lvl7pPr indent="-228600" lvl="6" marL="3200400" algn="l">
              <a:lnSpc>
                <a:spcPct val="90000"/>
              </a:lnSpc>
              <a:spcBef>
                <a:spcPts val="400"/>
              </a:spcBef>
              <a:spcAft>
                <a:spcPts val="0"/>
              </a:spcAft>
              <a:buClr>
                <a:schemeClr val="dk1"/>
              </a:buClr>
              <a:buSzPts val="1200"/>
              <a:buNone/>
              <a:defRPr b="1" sz="1200"/>
            </a:lvl7pPr>
            <a:lvl8pPr indent="-228600" lvl="7" marL="3657600" algn="l">
              <a:lnSpc>
                <a:spcPct val="90000"/>
              </a:lnSpc>
              <a:spcBef>
                <a:spcPts val="400"/>
              </a:spcBef>
              <a:spcAft>
                <a:spcPts val="0"/>
              </a:spcAft>
              <a:buClr>
                <a:schemeClr val="dk1"/>
              </a:buClr>
              <a:buSzPts val="1200"/>
              <a:buNone/>
              <a:defRPr b="1" sz="1200"/>
            </a:lvl8pPr>
            <a:lvl9pPr indent="-228600" lvl="8" marL="4114800" algn="l">
              <a:lnSpc>
                <a:spcPct val="90000"/>
              </a:lnSpc>
              <a:spcBef>
                <a:spcPts val="400"/>
              </a:spcBef>
              <a:spcAft>
                <a:spcPts val="0"/>
              </a:spcAft>
              <a:buClr>
                <a:schemeClr val="dk1"/>
              </a:buClr>
              <a:buSzPts val="1200"/>
              <a:buNone/>
              <a:defRPr b="1" sz="1200"/>
            </a:lvl9pPr>
          </a:lstStyle>
          <a:p/>
        </p:txBody>
      </p:sp>
    </p:spTree>
  </p:cSld>
  <p:clrMapOvr>
    <a:masterClrMapping/>
  </p:clrMapOvr>
</p:sldLayout>
</file>

<file path=ppt/slideMasters/_rels/slideMaster1.xml.rels><?xml version="1.0" encoding="UTF-8" standalone="yes"?><Relationships xmlns="http://schemas.openxmlformats.org/package/2006/relationships"><Relationship Id="rId40" Type="http://schemas.openxmlformats.org/officeDocument/2006/relationships/slideLayout" Target="../slideLayouts/slideLayout40.xml"/><Relationship Id="rId42" Type="http://schemas.openxmlformats.org/officeDocument/2006/relationships/slideLayout" Target="../slideLayouts/slideLayout42.xml"/><Relationship Id="rId41" Type="http://schemas.openxmlformats.org/officeDocument/2006/relationships/slideLayout" Target="../slideLayouts/slideLayout41.xml"/><Relationship Id="rId44" Type="http://schemas.openxmlformats.org/officeDocument/2006/relationships/slideLayout" Target="../slideLayouts/slideLayout44.xml"/><Relationship Id="rId43" Type="http://schemas.openxmlformats.org/officeDocument/2006/relationships/slideLayout" Target="../slideLayouts/slideLayout43.xml"/><Relationship Id="rId46" Type="http://schemas.openxmlformats.org/officeDocument/2006/relationships/slideLayout" Target="../slideLayouts/slideLayout46.xml"/><Relationship Id="rId45" Type="http://schemas.openxmlformats.org/officeDocument/2006/relationships/slideLayout" Target="../slideLayouts/slideLayout45.xml"/><Relationship Id="rId48" Type="http://schemas.openxmlformats.org/officeDocument/2006/relationships/slideLayout" Target="../slideLayouts/slideLayout48.xml"/><Relationship Id="rId47" Type="http://schemas.openxmlformats.org/officeDocument/2006/relationships/slideLayout" Target="../slideLayouts/slideLayout47.xml"/><Relationship Id="rId49" Type="http://schemas.openxmlformats.org/officeDocument/2006/relationships/slideLayout" Target="../slideLayouts/slideLayout49.xml"/><Relationship Id="rId101" Type="http://schemas.openxmlformats.org/officeDocument/2006/relationships/theme" Target="../theme/theme2.xml"/><Relationship Id="rId100" Type="http://schemas.openxmlformats.org/officeDocument/2006/relationships/slideLayout" Target="../slideLayouts/slideLayout100.xml"/><Relationship Id="rId31" Type="http://schemas.openxmlformats.org/officeDocument/2006/relationships/slideLayout" Target="../slideLayouts/slideLayout31.xml"/><Relationship Id="rId30" Type="http://schemas.openxmlformats.org/officeDocument/2006/relationships/slideLayout" Target="../slideLayouts/slideLayout30.xml"/><Relationship Id="rId33" Type="http://schemas.openxmlformats.org/officeDocument/2006/relationships/slideLayout" Target="../slideLayouts/slideLayout33.xml"/><Relationship Id="rId32" Type="http://schemas.openxmlformats.org/officeDocument/2006/relationships/slideLayout" Target="../slideLayouts/slideLayout32.xml"/><Relationship Id="rId35" Type="http://schemas.openxmlformats.org/officeDocument/2006/relationships/slideLayout" Target="../slideLayouts/slideLayout35.xml"/><Relationship Id="rId34" Type="http://schemas.openxmlformats.org/officeDocument/2006/relationships/slideLayout" Target="../slideLayouts/slideLayout34.xml"/><Relationship Id="rId37" Type="http://schemas.openxmlformats.org/officeDocument/2006/relationships/slideLayout" Target="../slideLayouts/slideLayout37.xml"/><Relationship Id="rId36" Type="http://schemas.openxmlformats.org/officeDocument/2006/relationships/slideLayout" Target="../slideLayouts/slideLayout36.xml"/><Relationship Id="rId39" Type="http://schemas.openxmlformats.org/officeDocument/2006/relationships/slideLayout" Target="../slideLayouts/slideLayout39.xml"/><Relationship Id="rId38" Type="http://schemas.openxmlformats.org/officeDocument/2006/relationships/slideLayout" Target="../slideLayouts/slideLayout38.xml"/><Relationship Id="rId20" Type="http://schemas.openxmlformats.org/officeDocument/2006/relationships/slideLayout" Target="../slideLayouts/slideLayout20.xml"/><Relationship Id="rId22" Type="http://schemas.openxmlformats.org/officeDocument/2006/relationships/slideLayout" Target="../slideLayouts/slideLayout22.xml"/><Relationship Id="rId21" Type="http://schemas.openxmlformats.org/officeDocument/2006/relationships/slideLayout" Target="../slideLayouts/slideLayout21.xml"/><Relationship Id="rId24" Type="http://schemas.openxmlformats.org/officeDocument/2006/relationships/slideLayout" Target="../slideLayouts/slideLayout24.xml"/><Relationship Id="rId23" Type="http://schemas.openxmlformats.org/officeDocument/2006/relationships/slideLayout" Target="../slideLayouts/slideLayout23.xml"/><Relationship Id="rId26" Type="http://schemas.openxmlformats.org/officeDocument/2006/relationships/slideLayout" Target="../slideLayouts/slideLayout26.xml"/><Relationship Id="rId25" Type="http://schemas.openxmlformats.org/officeDocument/2006/relationships/slideLayout" Target="../slideLayouts/slideLayout25.xml"/><Relationship Id="rId28" Type="http://schemas.openxmlformats.org/officeDocument/2006/relationships/slideLayout" Target="../slideLayouts/slideLayout28.xml"/><Relationship Id="rId27" Type="http://schemas.openxmlformats.org/officeDocument/2006/relationships/slideLayout" Target="../slideLayouts/slideLayout27.xml"/><Relationship Id="rId29" Type="http://schemas.openxmlformats.org/officeDocument/2006/relationships/slideLayout" Target="../slideLayouts/slideLayout29.xml"/><Relationship Id="rId95" Type="http://schemas.openxmlformats.org/officeDocument/2006/relationships/slideLayout" Target="../slideLayouts/slideLayout95.xml"/><Relationship Id="rId94" Type="http://schemas.openxmlformats.org/officeDocument/2006/relationships/slideLayout" Target="../slideLayouts/slideLayout94.xml"/><Relationship Id="rId97" Type="http://schemas.openxmlformats.org/officeDocument/2006/relationships/slideLayout" Target="../slideLayouts/slideLayout97.xml"/><Relationship Id="rId96" Type="http://schemas.openxmlformats.org/officeDocument/2006/relationships/slideLayout" Target="../slideLayouts/slideLayout96.xml"/><Relationship Id="rId11" Type="http://schemas.openxmlformats.org/officeDocument/2006/relationships/slideLayout" Target="../slideLayouts/slideLayout11.xml"/><Relationship Id="rId99" Type="http://schemas.openxmlformats.org/officeDocument/2006/relationships/slideLayout" Target="../slideLayouts/slideLayout99.xml"/><Relationship Id="rId10" Type="http://schemas.openxmlformats.org/officeDocument/2006/relationships/slideLayout" Target="../slideLayouts/slideLayout10.xml"/><Relationship Id="rId98" Type="http://schemas.openxmlformats.org/officeDocument/2006/relationships/slideLayout" Target="../slideLayouts/slideLayout98.xml"/><Relationship Id="rId13" Type="http://schemas.openxmlformats.org/officeDocument/2006/relationships/slideLayout" Target="../slideLayouts/slideLayout13.xml"/><Relationship Id="rId12" Type="http://schemas.openxmlformats.org/officeDocument/2006/relationships/slideLayout" Target="../slideLayouts/slideLayout12.xml"/><Relationship Id="rId91" Type="http://schemas.openxmlformats.org/officeDocument/2006/relationships/slideLayout" Target="../slideLayouts/slideLayout91.xml"/><Relationship Id="rId90" Type="http://schemas.openxmlformats.org/officeDocument/2006/relationships/slideLayout" Target="../slideLayouts/slideLayout90.xml"/><Relationship Id="rId93" Type="http://schemas.openxmlformats.org/officeDocument/2006/relationships/slideLayout" Target="../slideLayouts/slideLayout93.xml"/><Relationship Id="rId92" Type="http://schemas.openxmlformats.org/officeDocument/2006/relationships/slideLayout" Target="../slideLayouts/slideLayout92.xml"/><Relationship Id="rId15" Type="http://schemas.openxmlformats.org/officeDocument/2006/relationships/slideLayout" Target="../slideLayouts/slideLayout15.xml"/><Relationship Id="rId14" Type="http://schemas.openxmlformats.org/officeDocument/2006/relationships/slideLayout" Target="../slideLayouts/slideLayout14.xml"/><Relationship Id="rId17" Type="http://schemas.openxmlformats.org/officeDocument/2006/relationships/slideLayout" Target="../slideLayouts/slideLayout17.xml"/><Relationship Id="rId16" Type="http://schemas.openxmlformats.org/officeDocument/2006/relationships/slideLayout" Target="../slideLayouts/slideLayout16.xml"/><Relationship Id="rId19" Type="http://schemas.openxmlformats.org/officeDocument/2006/relationships/slideLayout" Target="../slideLayouts/slideLayout19.xml"/><Relationship Id="rId18" Type="http://schemas.openxmlformats.org/officeDocument/2006/relationships/slideLayout" Target="../slideLayouts/slideLayout18.xml"/><Relationship Id="rId84" Type="http://schemas.openxmlformats.org/officeDocument/2006/relationships/slideLayout" Target="../slideLayouts/slideLayout84.xml"/><Relationship Id="rId83" Type="http://schemas.openxmlformats.org/officeDocument/2006/relationships/slideLayout" Target="../slideLayouts/slideLayout83.xml"/><Relationship Id="rId86" Type="http://schemas.openxmlformats.org/officeDocument/2006/relationships/slideLayout" Target="../slideLayouts/slideLayout86.xml"/><Relationship Id="rId85" Type="http://schemas.openxmlformats.org/officeDocument/2006/relationships/slideLayout" Target="../slideLayouts/slideLayout85.xml"/><Relationship Id="rId88" Type="http://schemas.openxmlformats.org/officeDocument/2006/relationships/slideLayout" Target="../slideLayouts/slideLayout88.xml"/><Relationship Id="rId87" Type="http://schemas.openxmlformats.org/officeDocument/2006/relationships/slideLayout" Target="../slideLayouts/slideLayout87.xml"/><Relationship Id="rId89" Type="http://schemas.openxmlformats.org/officeDocument/2006/relationships/slideLayout" Target="../slideLayouts/slideLayout89.xml"/><Relationship Id="rId80" Type="http://schemas.openxmlformats.org/officeDocument/2006/relationships/slideLayout" Target="../slideLayouts/slideLayout80.xml"/><Relationship Id="rId82" Type="http://schemas.openxmlformats.org/officeDocument/2006/relationships/slideLayout" Target="../slideLayouts/slideLayout82.xml"/><Relationship Id="rId81" Type="http://schemas.openxmlformats.org/officeDocument/2006/relationships/slideLayout" Target="../slideLayouts/slideLayout81.xml"/><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9" Type="http://schemas.openxmlformats.org/officeDocument/2006/relationships/slideLayout" Target="../slideLayouts/slideLayout9.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73" Type="http://schemas.openxmlformats.org/officeDocument/2006/relationships/slideLayout" Target="../slideLayouts/slideLayout73.xml"/><Relationship Id="rId72" Type="http://schemas.openxmlformats.org/officeDocument/2006/relationships/slideLayout" Target="../slideLayouts/slideLayout72.xml"/><Relationship Id="rId75" Type="http://schemas.openxmlformats.org/officeDocument/2006/relationships/slideLayout" Target="../slideLayouts/slideLayout75.xml"/><Relationship Id="rId74" Type="http://schemas.openxmlformats.org/officeDocument/2006/relationships/slideLayout" Target="../slideLayouts/slideLayout74.xml"/><Relationship Id="rId77" Type="http://schemas.openxmlformats.org/officeDocument/2006/relationships/slideLayout" Target="../slideLayouts/slideLayout77.xml"/><Relationship Id="rId76" Type="http://schemas.openxmlformats.org/officeDocument/2006/relationships/slideLayout" Target="../slideLayouts/slideLayout76.xml"/><Relationship Id="rId79" Type="http://schemas.openxmlformats.org/officeDocument/2006/relationships/slideLayout" Target="../slideLayouts/slideLayout79.xml"/><Relationship Id="rId78" Type="http://schemas.openxmlformats.org/officeDocument/2006/relationships/slideLayout" Target="../slideLayouts/slideLayout78.xml"/><Relationship Id="rId71" Type="http://schemas.openxmlformats.org/officeDocument/2006/relationships/slideLayout" Target="../slideLayouts/slideLayout71.xml"/><Relationship Id="rId70" Type="http://schemas.openxmlformats.org/officeDocument/2006/relationships/slideLayout" Target="../slideLayouts/slideLayout70.xml"/><Relationship Id="rId62" Type="http://schemas.openxmlformats.org/officeDocument/2006/relationships/slideLayout" Target="../slideLayouts/slideLayout62.xml"/><Relationship Id="rId61" Type="http://schemas.openxmlformats.org/officeDocument/2006/relationships/slideLayout" Target="../slideLayouts/slideLayout61.xml"/><Relationship Id="rId64" Type="http://schemas.openxmlformats.org/officeDocument/2006/relationships/slideLayout" Target="../slideLayouts/slideLayout64.xml"/><Relationship Id="rId63" Type="http://schemas.openxmlformats.org/officeDocument/2006/relationships/slideLayout" Target="../slideLayouts/slideLayout63.xml"/><Relationship Id="rId66" Type="http://schemas.openxmlformats.org/officeDocument/2006/relationships/slideLayout" Target="../slideLayouts/slideLayout66.xml"/><Relationship Id="rId65" Type="http://schemas.openxmlformats.org/officeDocument/2006/relationships/slideLayout" Target="../slideLayouts/slideLayout65.xml"/><Relationship Id="rId68" Type="http://schemas.openxmlformats.org/officeDocument/2006/relationships/slideLayout" Target="../slideLayouts/slideLayout68.xml"/><Relationship Id="rId67" Type="http://schemas.openxmlformats.org/officeDocument/2006/relationships/slideLayout" Target="../slideLayouts/slideLayout67.xml"/><Relationship Id="rId60" Type="http://schemas.openxmlformats.org/officeDocument/2006/relationships/slideLayout" Target="../slideLayouts/slideLayout60.xml"/><Relationship Id="rId69" Type="http://schemas.openxmlformats.org/officeDocument/2006/relationships/slideLayout" Target="../slideLayouts/slideLayout69.xml"/><Relationship Id="rId51" Type="http://schemas.openxmlformats.org/officeDocument/2006/relationships/slideLayout" Target="../slideLayouts/slideLayout51.xml"/><Relationship Id="rId50" Type="http://schemas.openxmlformats.org/officeDocument/2006/relationships/slideLayout" Target="../slideLayouts/slideLayout50.xml"/><Relationship Id="rId53" Type="http://schemas.openxmlformats.org/officeDocument/2006/relationships/slideLayout" Target="../slideLayouts/slideLayout53.xml"/><Relationship Id="rId52" Type="http://schemas.openxmlformats.org/officeDocument/2006/relationships/slideLayout" Target="../slideLayouts/slideLayout52.xml"/><Relationship Id="rId55" Type="http://schemas.openxmlformats.org/officeDocument/2006/relationships/slideLayout" Target="../slideLayouts/slideLayout55.xml"/><Relationship Id="rId54" Type="http://schemas.openxmlformats.org/officeDocument/2006/relationships/slideLayout" Target="../slideLayouts/slideLayout54.xml"/><Relationship Id="rId57" Type="http://schemas.openxmlformats.org/officeDocument/2006/relationships/slideLayout" Target="../slideLayouts/slideLayout57.xml"/><Relationship Id="rId56" Type="http://schemas.openxmlformats.org/officeDocument/2006/relationships/slideLayout" Target="../slideLayouts/slideLayout56.xml"/><Relationship Id="rId59" Type="http://schemas.openxmlformats.org/officeDocument/2006/relationships/slideLayout" Target="../slideLayouts/slideLayout59.xml"/><Relationship Id="rId58" Type="http://schemas.openxmlformats.org/officeDocument/2006/relationships/slideLayout" Target="../slideLayouts/slideLayout58.xml"/></Relationships>
</file>

<file path=ppt/slideMasters/_rels/slideMaster2.xml.rels><?xml version="1.0" encoding="UTF-8" standalone="yes"?><Relationships xmlns="http://schemas.openxmlformats.org/package/2006/relationships"><Relationship Id="rId40" Type="http://schemas.openxmlformats.org/officeDocument/2006/relationships/slideLayout" Target="../slideLayouts/slideLayout140.xml"/><Relationship Id="rId42" Type="http://schemas.openxmlformats.org/officeDocument/2006/relationships/slideLayout" Target="../slideLayouts/slideLayout142.xml"/><Relationship Id="rId41" Type="http://schemas.openxmlformats.org/officeDocument/2006/relationships/slideLayout" Target="../slideLayouts/slideLayout141.xml"/><Relationship Id="rId44" Type="http://schemas.openxmlformats.org/officeDocument/2006/relationships/slideLayout" Target="../slideLayouts/slideLayout144.xml"/><Relationship Id="rId43" Type="http://schemas.openxmlformats.org/officeDocument/2006/relationships/slideLayout" Target="../slideLayouts/slideLayout143.xml"/><Relationship Id="rId46" Type="http://schemas.openxmlformats.org/officeDocument/2006/relationships/slideLayout" Target="../slideLayouts/slideLayout146.xml"/><Relationship Id="rId45" Type="http://schemas.openxmlformats.org/officeDocument/2006/relationships/slideLayout" Target="../slideLayouts/slideLayout145.xml"/><Relationship Id="rId48" Type="http://schemas.openxmlformats.org/officeDocument/2006/relationships/slideLayout" Target="../slideLayouts/slideLayout148.xml"/><Relationship Id="rId47" Type="http://schemas.openxmlformats.org/officeDocument/2006/relationships/slideLayout" Target="../slideLayouts/slideLayout147.xml"/><Relationship Id="rId49" Type="http://schemas.openxmlformats.org/officeDocument/2006/relationships/slideLayout" Target="../slideLayouts/slideLayout149.xml"/><Relationship Id="rId31" Type="http://schemas.openxmlformats.org/officeDocument/2006/relationships/slideLayout" Target="../slideLayouts/slideLayout131.xml"/><Relationship Id="rId30" Type="http://schemas.openxmlformats.org/officeDocument/2006/relationships/slideLayout" Target="../slideLayouts/slideLayout130.xml"/><Relationship Id="rId33" Type="http://schemas.openxmlformats.org/officeDocument/2006/relationships/slideLayout" Target="../slideLayouts/slideLayout133.xml"/><Relationship Id="rId32" Type="http://schemas.openxmlformats.org/officeDocument/2006/relationships/slideLayout" Target="../slideLayouts/slideLayout132.xml"/><Relationship Id="rId35" Type="http://schemas.openxmlformats.org/officeDocument/2006/relationships/slideLayout" Target="../slideLayouts/slideLayout135.xml"/><Relationship Id="rId34" Type="http://schemas.openxmlformats.org/officeDocument/2006/relationships/slideLayout" Target="../slideLayouts/slideLayout134.xml"/><Relationship Id="rId37" Type="http://schemas.openxmlformats.org/officeDocument/2006/relationships/slideLayout" Target="../slideLayouts/slideLayout137.xml"/><Relationship Id="rId36" Type="http://schemas.openxmlformats.org/officeDocument/2006/relationships/slideLayout" Target="../slideLayouts/slideLayout136.xml"/><Relationship Id="rId39" Type="http://schemas.openxmlformats.org/officeDocument/2006/relationships/slideLayout" Target="../slideLayouts/slideLayout139.xml"/><Relationship Id="rId38" Type="http://schemas.openxmlformats.org/officeDocument/2006/relationships/slideLayout" Target="../slideLayouts/slideLayout138.xml"/><Relationship Id="rId20" Type="http://schemas.openxmlformats.org/officeDocument/2006/relationships/slideLayout" Target="../slideLayouts/slideLayout120.xml"/><Relationship Id="rId22" Type="http://schemas.openxmlformats.org/officeDocument/2006/relationships/slideLayout" Target="../slideLayouts/slideLayout122.xml"/><Relationship Id="rId21" Type="http://schemas.openxmlformats.org/officeDocument/2006/relationships/slideLayout" Target="../slideLayouts/slideLayout121.xml"/><Relationship Id="rId24" Type="http://schemas.openxmlformats.org/officeDocument/2006/relationships/slideLayout" Target="../slideLayouts/slideLayout124.xml"/><Relationship Id="rId23" Type="http://schemas.openxmlformats.org/officeDocument/2006/relationships/slideLayout" Target="../slideLayouts/slideLayout123.xml"/><Relationship Id="rId26" Type="http://schemas.openxmlformats.org/officeDocument/2006/relationships/slideLayout" Target="../slideLayouts/slideLayout126.xml"/><Relationship Id="rId25" Type="http://schemas.openxmlformats.org/officeDocument/2006/relationships/slideLayout" Target="../slideLayouts/slideLayout125.xml"/><Relationship Id="rId28" Type="http://schemas.openxmlformats.org/officeDocument/2006/relationships/slideLayout" Target="../slideLayouts/slideLayout128.xml"/><Relationship Id="rId27" Type="http://schemas.openxmlformats.org/officeDocument/2006/relationships/slideLayout" Target="../slideLayouts/slideLayout127.xml"/><Relationship Id="rId29" Type="http://schemas.openxmlformats.org/officeDocument/2006/relationships/slideLayout" Target="../slideLayouts/slideLayout129.xml"/><Relationship Id="rId11" Type="http://schemas.openxmlformats.org/officeDocument/2006/relationships/slideLayout" Target="../slideLayouts/slideLayout111.xml"/><Relationship Id="rId10" Type="http://schemas.openxmlformats.org/officeDocument/2006/relationships/slideLayout" Target="../slideLayouts/slideLayout110.xml"/><Relationship Id="rId13" Type="http://schemas.openxmlformats.org/officeDocument/2006/relationships/slideLayout" Target="../slideLayouts/slideLayout113.xml"/><Relationship Id="rId12" Type="http://schemas.openxmlformats.org/officeDocument/2006/relationships/slideLayout" Target="../slideLayouts/slideLayout112.xml"/><Relationship Id="rId91" Type="http://schemas.openxmlformats.org/officeDocument/2006/relationships/theme" Target="../theme/theme5.xml"/><Relationship Id="rId90" Type="http://schemas.openxmlformats.org/officeDocument/2006/relationships/slideLayout" Target="../slideLayouts/slideLayout190.xml"/><Relationship Id="rId15" Type="http://schemas.openxmlformats.org/officeDocument/2006/relationships/slideLayout" Target="../slideLayouts/slideLayout115.xml"/><Relationship Id="rId14" Type="http://schemas.openxmlformats.org/officeDocument/2006/relationships/slideLayout" Target="../slideLayouts/slideLayout114.xml"/><Relationship Id="rId17" Type="http://schemas.openxmlformats.org/officeDocument/2006/relationships/slideLayout" Target="../slideLayouts/slideLayout117.xml"/><Relationship Id="rId16" Type="http://schemas.openxmlformats.org/officeDocument/2006/relationships/slideLayout" Target="../slideLayouts/slideLayout116.xml"/><Relationship Id="rId19" Type="http://schemas.openxmlformats.org/officeDocument/2006/relationships/slideLayout" Target="../slideLayouts/slideLayout119.xml"/><Relationship Id="rId18" Type="http://schemas.openxmlformats.org/officeDocument/2006/relationships/slideLayout" Target="../slideLayouts/slideLayout118.xml"/><Relationship Id="rId84" Type="http://schemas.openxmlformats.org/officeDocument/2006/relationships/slideLayout" Target="../slideLayouts/slideLayout184.xml"/><Relationship Id="rId83" Type="http://schemas.openxmlformats.org/officeDocument/2006/relationships/slideLayout" Target="../slideLayouts/slideLayout183.xml"/><Relationship Id="rId86" Type="http://schemas.openxmlformats.org/officeDocument/2006/relationships/slideLayout" Target="../slideLayouts/slideLayout186.xml"/><Relationship Id="rId85" Type="http://schemas.openxmlformats.org/officeDocument/2006/relationships/slideLayout" Target="../slideLayouts/slideLayout185.xml"/><Relationship Id="rId88" Type="http://schemas.openxmlformats.org/officeDocument/2006/relationships/slideLayout" Target="../slideLayouts/slideLayout188.xml"/><Relationship Id="rId87" Type="http://schemas.openxmlformats.org/officeDocument/2006/relationships/slideLayout" Target="../slideLayouts/slideLayout187.xml"/><Relationship Id="rId89" Type="http://schemas.openxmlformats.org/officeDocument/2006/relationships/slideLayout" Target="../slideLayouts/slideLayout189.xml"/><Relationship Id="rId80" Type="http://schemas.openxmlformats.org/officeDocument/2006/relationships/slideLayout" Target="../slideLayouts/slideLayout180.xml"/><Relationship Id="rId82" Type="http://schemas.openxmlformats.org/officeDocument/2006/relationships/slideLayout" Target="../slideLayouts/slideLayout182.xml"/><Relationship Id="rId81" Type="http://schemas.openxmlformats.org/officeDocument/2006/relationships/slideLayout" Target="../slideLayouts/slideLayout181.xml"/><Relationship Id="rId1" Type="http://schemas.openxmlformats.org/officeDocument/2006/relationships/slideLayout" Target="../slideLayouts/slideLayout101.xml"/><Relationship Id="rId2" Type="http://schemas.openxmlformats.org/officeDocument/2006/relationships/slideLayout" Target="../slideLayouts/slideLayout102.xml"/><Relationship Id="rId3" Type="http://schemas.openxmlformats.org/officeDocument/2006/relationships/slideLayout" Target="../slideLayouts/slideLayout103.xml"/><Relationship Id="rId4" Type="http://schemas.openxmlformats.org/officeDocument/2006/relationships/slideLayout" Target="../slideLayouts/slideLayout104.xml"/><Relationship Id="rId9" Type="http://schemas.openxmlformats.org/officeDocument/2006/relationships/slideLayout" Target="../slideLayouts/slideLayout109.xml"/><Relationship Id="rId5" Type="http://schemas.openxmlformats.org/officeDocument/2006/relationships/slideLayout" Target="../slideLayouts/slideLayout105.xml"/><Relationship Id="rId6" Type="http://schemas.openxmlformats.org/officeDocument/2006/relationships/slideLayout" Target="../slideLayouts/slideLayout106.xml"/><Relationship Id="rId7" Type="http://schemas.openxmlformats.org/officeDocument/2006/relationships/slideLayout" Target="../slideLayouts/slideLayout107.xml"/><Relationship Id="rId8" Type="http://schemas.openxmlformats.org/officeDocument/2006/relationships/slideLayout" Target="../slideLayouts/slideLayout108.xml"/><Relationship Id="rId73" Type="http://schemas.openxmlformats.org/officeDocument/2006/relationships/slideLayout" Target="../slideLayouts/slideLayout173.xml"/><Relationship Id="rId72" Type="http://schemas.openxmlformats.org/officeDocument/2006/relationships/slideLayout" Target="../slideLayouts/slideLayout172.xml"/><Relationship Id="rId75" Type="http://schemas.openxmlformats.org/officeDocument/2006/relationships/slideLayout" Target="../slideLayouts/slideLayout175.xml"/><Relationship Id="rId74" Type="http://schemas.openxmlformats.org/officeDocument/2006/relationships/slideLayout" Target="../slideLayouts/slideLayout174.xml"/><Relationship Id="rId77" Type="http://schemas.openxmlformats.org/officeDocument/2006/relationships/slideLayout" Target="../slideLayouts/slideLayout177.xml"/><Relationship Id="rId76" Type="http://schemas.openxmlformats.org/officeDocument/2006/relationships/slideLayout" Target="../slideLayouts/slideLayout176.xml"/><Relationship Id="rId79" Type="http://schemas.openxmlformats.org/officeDocument/2006/relationships/slideLayout" Target="../slideLayouts/slideLayout179.xml"/><Relationship Id="rId78" Type="http://schemas.openxmlformats.org/officeDocument/2006/relationships/slideLayout" Target="../slideLayouts/slideLayout178.xml"/><Relationship Id="rId71" Type="http://schemas.openxmlformats.org/officeDocument/2006/relationships/slideLayout" Target="../slideLayouts/slideLayout171.xml"/><Relationship Id="rId70" Type="http://schemas.openxmlformats.org/officeDocument/2006/relationships/slideLayout" Target="../slideLayouts/slideLayout170.xml"/><Relationship Id="rId62" Type="http://schemas.openxmlformats.org/officeDocument/2006/relationships/slideLayout" Target="../slideLayouts/slideLayout162.xml"/><Relationship Id="rId61" Type="http://schemas.openxmlformats.org/officeDocument/2006/relationships/slideLayout" Target="../slideLayouts/slideLayout161.xml"/><Relationship Id="rId64" Type="http://schemas.openxmlformats.org/officeDocument/2006/relationships/slideLayout" Target="../slideLayouts/slideLayout164.xml"/><Relationship Id="rId63" Type="http://schemas.openxmlformats.org/officeDocument/2006/relationships/slideLayout" Target="../slideLayouts/slideLayout163.xml"/><Relationship Id="rId66" Type="http://schemas.openxmlformats.org/officeDocument/2006/relationships/slideLayout" Target="../slideLayouts/slideLayout166.xml"/><Relationship Id="rId65" Type="http://schemas.openxmlformats.org/officeDocument/2006/relationships/slideLayout" Target="../slideLayouts/slideLayout165.xml"/><Relationship Id="rId68" Type="http://schemas.openxmlformats.org/officeDocument/2006/relationships/slideLayout" Target="../slideLayouts/slideLayout168.xml"/><Relationship Id="rId67" Type="http://schemas.openxmlformats.org/officeDocument/2006/relationships/slideLayout" Target="../slideLayouts/slideLayout167.xml"/><Relationship Id="rId60" Type="http://schemas.openxmlformats.org/officeDocument/2006/relationships/slideLayout" Target="../slideLayouts/slideLayout160.xml"/><Relationship Id="rId69" Type="http://schemas.openxmlformats.org/officeDocument/2006/relationships/slideLayout" Target="../slideLayouts/slideLayout169.xml"/><Relationship Id="rId51" Type="http://schemas.openxmlformats.org/officeDocument/2006/relationships/slideLayout" Target="../slideLayouts/slideLayout151.xml"/><Relationship Id="rId50" Type="http://schemas.openxmlformats.org/officeDocument/2006/relationships/slideLayout" Target="../slideLayouts/slideLayout150.xml"/><Relationship Id="rId53" Type="http://schemas.openxmlformats.org/officeDocument/2006/relationships/slideLayout" Target="../slideLayouts/slideLayout153.xml"/><Relationship Id="rId52" Type="http://schemas.openxmlformats.org/officeDocument/2006/relationships/slideLayout" Target="../slideLayouts/slideLayout152.xml"/><Relationship Id="rId55" Type="http://schemas.openxmlformats.org/officeDocument/2006/relationships/slideLayout" Target="../slideLayouts/slideLayout155.xml"/><Relationship Id="rId54" Type="http://schemas.openxmlformats.org/officeDocument/2006/relationships/slideLayout" Target="../slideLayouts/slideLayout154.xml"/><Relationship Id="rId57" Type="http://schemas.openxmlformats.org/officeDocument/2006/relationships/slideLayout" Target="../slideLayouts/slideLayout157.xml"/><Relationship Id="rId56" Type="http://schemas.openxmlformats.org/officeDocument/2006/relationships/slideLayout" Target="../slideLayouts/slideLayout156.xml"/><Relationship Id="rId59" Type="http://schemas.openxmlformats.org/officeDocument/2006/relationships/slideLayout" Target="../slideLayouts/slideLayout159.xml"/><Relationship Id="rId58" Type="http://schemas.openxmlformats.org/officeDocument/2006/relationships/slideLayout" Target="../slideLayouts/slideLayout158.xml"/></Relationships>
</file>

<file path=ppt/slideMasters/_rels/slideMaster3.xml.rels><?xml version="1.0" encoding="UTF-8" standalone="yes"?><Relationships xmlns="http://schemas.openxmlformats.org/package/2006/relationships"><Relationship Id="rId40" Type="http://schemas.openxmlformats.org/officeDocument/2006/relationships/slideLayout" Target="../slideLayouts/slideLayout230.xml"/><Relationship Id="rId42" Type="http://schemas.openxmlformats.org/officeDocument/2006/relationships/slideLayout" Target="../slideLayouts/slideLayout232.xml"/><Relationship Id="rId41" Type="http://schemas.openxmlformats.org/officeDocument/2006/relationships/slideLayout" Target="../slideLayouts/slideLayout231.xml"/><Relationship Id="rId44" Type="http://schemas.openxmlformats.org/officeDocument/2006/relationships/slideLayout" Target="../slideLayouts/slideLayout234.xml"/><Relationship Id="rId43" Type="http://schemas.openxmlformats.org/officeDocument/2006/relationships/slideLayout" Target="../slideLayouts/slideLayout233.xml"/><Relationship Id="rId46" Type="http://schemas.openxmlformats.org/officeDocument/2006/relationships/slideLayout" Target="../slideLayouts/slideLayout236.xml"/><Relationship Id="rId45" Type="http://schemas.openxmlformats.org/officeDocument/2006/relationships/slideLayout" Target="../slideLayouts/slideLayout235.xml"/><Relationship Id="rId48" Type="http://schemas.openxmlformats.org/officeDocument/2006/relationships/slideLayout" Target="../slideLayouts/slideLayout238.xml"/><Relationship Id="rId47" Type="http://schemas.openxmlformats.org/officeDocument/2006/relationships/slideLayout" Target="../slideLayouts/slideLayout237.xml"/><Relationship Id="rId49" Type="http://schemas.openxmlformats.org/officeDocument/2006/relationships/slideLayout" Target="../slideLayouts/slideLayout239.xml"/><Relationship Id="rId31" Type="http://schemas.openxmlformats.org/officeDocument/2006/relationships/slideLayout" Target="../slideLayouts/slideLayout221.xml"/><Relationship Id="rId30" Type="http://schemas.openxmlformats.org/officeDocument/2006/relationships/slideLayout" Target="../slideLayouts/slideLayout220.xml"/><Relationship Id="rId33" Type="http://schemas.openxmlformats.org/officeDocument/2006/relationships/slideLayout" Target="../slideLayouts/slideLayout223.xml"/><Relationship Id="rId32" Type="http://schemas.openxmlformats.org/officeDocument/2006/relationships/slideLayout" Target="../slideLayouts/slideLayout222.xml"/><Relationship Id="rId35" Type="http://schemas.openxmlformats.org/officeDocument/2006/relationships/slideLayout" Target="../slideLayouts/slideLayout225.xml"/><Relationship Id="rId34" Type="http://schemas.openxmlformats.org/officeDocument/2006/relationships/slideLayout" Target="../slideLayouts/slideLayout224.xml"/><Relationship Id="rId37" Type="http://schemas.openxmlformats.org/officeDocument/2006/relationships/slideLayout" Target="../slideLayouts/slideLayout227.xml"/><Relationship Id="rId36" Type="http://schemas.openxmlformats.org/officeDocument/2006/relationships/slideLayout" Target="../slideLayouts/slideLayout226.xml"/><Relationship Id="rId39" Type="http://schemas.openxmlformats.org/officeDocument/2006/relationships/slideLayout" Target="../slideLayouts/slideLayout229.xml"/><Relationship Id="rId38" Type="http://schemas.openxmlformats.org/officeDocument/2006/relationships/slideLayout" Target="../slideLayouts/slideLayout228.xml"/><Relationship Id="rId20" Type="http://schemas.openxmlformats.org/officeDocument/2006/relationships/slideLayout" Target="../slideLayouts/slideLayout210.xml"/><Relationship Id="rId22" Type="http://schemas.openxmlformats.org/officeDocument/2006/relationships/slideLayout" Target="../slideLayouts/slideLayout212.xml"/><Relationship Id="rId21" Type="http://schemas.openxmlformats.org/officeDocument/2006/relationships/slideLayout" Target="../slideLayouts/slideLayout211.xml"/><Relationship Id="rId24" Type="http://schemas.openxmlformats.org/officeDocument/2006/relationships/slideLayout" Target="../slideLayouts/slideLayout214.xml"/><Relationship Id="rId23" Type="http://schemas.openxmlformats.org/officeDocument/2006/relationships/slideLayout" Target="../slideLayouts/slideLayout213.xml"/><Relationship Id="rId26" Type="http://schemas.openxmlformats.org/officeDocument/2006/relationships/slideLayout" Target="../slideLayouts/slideLayout216.xml"/><Relationship Id="rId25" Type="http://schemas.openxmlformats.org/officeDocument/2006/relationships/slideLayout" Target="../slideLayouts/slideLayout215.xml"/><Relationship Id="rId28" Type="http://schemas.openxmlformats.org/officeDocument/2006/relationships/slideLayout" Target="../slideLayouts/slideLayout218.xml"/><Relationship Id="rId27" Type="http://schemas.openxmlformats.org/officeDocument/2006/relationships/slideLayout" Target="../slideLayouts/slideLayout217.xml"/><Relationship Id="rId29" Type="http://schemas.openxmlformats.org/officeDocument/2006/relationships/slideLayout" Target="../slideLayouts/slideLayout219.xml"/><Relationship Id="rId95" Type="http://schemas.openxmlformats.org/officeDocument/2006/relationships/theme" Target="../theme/theme3.xml"/><Relationship Id="rId94" Type="http://schemas.openxmlformats.org/officeDocument/2006/relationships/slideLayout" Target="../slideLayouts/slideLayout284.xml"/><Relationship Id="rId11" Type="http://schemas.openxmlformats.org/officeDocument/2006/relationships/slideLayout" Target="../slideLayouts/slideLayout201.xml"/><Relationship Id="rId10" Type="http://schemas.openxmlformats.org/officeDocument/2006/relationships/slideLayout" Target="../slideLayouts/slideLayout200.xml"/><Relationship Id="rId13" Type="http://schemas.openxmlformats.org/officeDocument/2006/relationships/slideLayout" Target="../slideLayouts/slideLayout203.xml"/><Relationship Id="rId12" Type="http://schemas.openxmlformats.org/officeDocument/2006/relationships/slideLayout" Target="../slideLayouts/slideLayout202.xml"/><Relationship Id="rId91" Type="http://schemas.openxmlformats.org/officeDocument/2006/relationships/slideLayout" Target="../slideLayouts/slideLayout281.xml"/><Relationship Id="rId90" Type="http://schemas.openxmlformats.org/officeDocument/2006/relationships/slideLayout" Target="../slideLayouts/slideLayout280.xml"/><Relationship Id="rId93" Type="http://schemas.openxmlformats.org/officeDocument/2006/relationships/slideLayout" Target="../slideLayouts/slideLayout283.xml"/><Relationship Id="rId92" Type="http://schemas.openxmlformats.org/officeDocument/2006/relationships/slideLayout" Target="../slideLayouts/slideLayout282.xml"/><Relationship Id="rId15" Type="http://schemas.openxmlformats.org/officeDocument/2006/relationships/slideLayout" Target="../slideLayouts/slideLayout205.xml"/><Relationship Id="rId14" Type="http://schemas.openxmlformats.org/officeDocument/2006/relationships/slideLayout" Target="../slideLayouts/slideLayout204.xml"/><Relationship Id="rId17" Type="http://schemas.openxmlformats.org/officeDocument/2006/relationships/slideLayout" Target="../slideLayouts/slideLayout207.xml"/><Relationship Id="rId16" Type="http://schemas.openxmlformats.org/officeDocument/2006/relationships/slideLayout" Target="../slideLayouts/slideLayout206.xml"/><Relationship Id="rId19" Type="http://schemas.openxmlformats.org/officeDocument/2006/relationships/slideLayout" Target="../slideLayouts/slideLayout209.xml"/><Relationship Id="rId18" Type="http://schemas.openxmlformats.org/officeDocument/2006/relationships/slideLayout" Target="../slideLayouts/slideLayout208.xml"/><Relationship Id="rId84" Type="http://schemas.openxmlformats.org/officeDocument/2006/relationships/slideLayout" Target="../slideLayouts/slideLayout274.xml"/><Relationship Id="rId83" Type="http://schemas.openxmlformats.org/officeDocument/2006/relationships/slideLayout" Target="../slideLayouts/slideLayout273.xml"/><Relationship Id="rId86" Type="http://schemas.openxmlformats.org/officeDocument/2006/relationships/slideLayout" Target="../slideLayouts/slideLayout276.xml"/><Relationship Id="rId85" Type="http://schemas.openxmlformats.org/officeDocument/2006/relationships/slideLayout" Target="../slideLayouts/slideLayout275.xml"/><Relationship Id="rId88" Type="http://schemas.openxmlformats.org/officeDocument/2006/relationships/slideLayout" Target="../slideLayouts/slideLayout278.xml"/><Relationship Id="rId87" Type="http://schemas.openxmlformats.org/officeDocument/2006/relationships/slideLayout" Target="../slideLayouts/slideLayout277.xml"/><Relationship Id="rId89" Type="http://schemas.openxmlformats.org/officeDocument/2006/relationships/slideLayout" Target="../slideLayouts/slideLayout279.xml"/><Relationship Id="rId80" Type="http://schemas.openxmlformats.org/officeDocument/2006/relationships/slideLayout" Target="../slideLayouts/slideLayout270.xml"/><Relationship Id="rId82" Type="http://schemas.openxmlformats.org/officeDocument/2006/relationships/slideLayout" Target="../slideLayouts/slideLayout272.xml"/><Relationship Id="rId81" Type="http://schemas.openxmlformats.org/officeDocument/2006/relationships/slideLayout" Target="../slideLayouts/slideLayout271.xml"/><Relationship Id="rId1" Type="http://schemas.openxmlformats.org/officeDocument/2006/relationships/slideLayout" Target="../slideLayouts/slideLayout191.xml"/><Relationship Id="rId2" Type="http://schemas.openxmlformats.org/officeDocument/2006/relationships/slideLayout" Target="../slideLayouts/slideLayout192.xml"/><Relationship Id="rId3" Type="http://schemas.openxmlformats.org/officeDocument/2006/relationships/slideLayout" Target="../slideLayouts/slideLayout193.xml"/><Relationship Id="rId4" Type="http://schemas.openxmlformats.org/officeDocument/2006/relationships/slideLayout" Target="../slideLayouts/slideLayout194.xml"/><Relationship Id="rId9" Type="http://schemas.openxmlformats.org/officeDocument/2006/relationships/slideLayout" Target="../slideLayouts/slideLayout199.xml"/><Relationship Id="rId5" Type="http://schemas.openxmlformats.org/officeDocument/2006/relationships/slideLayout" Target="../slideLayouts/slideLayout195.xml"/><Relationship Id="rId6" Type="http://schemas.openxmlformats.org/officeDocument/2006/relationships/slideLayout" Target="../slideLayouts/slideLayout196.xml"/><Relationship Id="rId7" Type="http://schemas.openxmlformats.org/officeDocument/2006/relationships/slideLayout" Target="../slideLayouts/slideLayout197.xml"/><Relationship Id="rId8" Type="http://schemas.openxmlformats.org/officeDocument/2006/relationships/slideLayout" Target="../slideLayouts/slideLayout198.xml"/><Relationship Id="rId73" Type="http://schemas.openxmlformats.org/officeDocument/2006/relationships/slideLayout" Target="../slideLayouts/slideLayout263.xml"/><Relationship Id="rId72" Type="http://schemas.openxmlformats.org/officeDocument/2006/relationships/slideLayout" Target="../slideLayouts/slideLayout262.xml"/><Relationship Id="rId75" Type="http://schemas.openxmlformats.org/officeDocument/2006/relationships/slideLayout" Target="../slideLayouts/slideLayout265.xml"/><Relationship Id="rId74" Type="http://schemas.openxmlformats.org/officeDocument/2006/relationships/slideLayout" Target="../slideLayouts/slideLayout264.xml"/><Relationship Id="rId77" Type="http://schemas.openxmlformats.org/officeDocument/2006/relationships/slideLayout" Target="../slideLayouts/slideLayout267.xml"/><Relationship Id="rId76" Type="http://schemas.openxmlformats.org/officeDocument/2006/relationships/slideLayout" Target="../slideLayouts/slideLayout266.xml"/><Relationship Id="rId79" Type="http://schemas.openxmlformats.org/officeDocument/2006/relationships/slideLayout" Target="../slideLayouts/slideLayout269.xml"/><Relationship Id="rId78" Type="http://schemas.openxmlformats.org/officeDocument/2006/relationships/slideLayout" Target="../slideLayouts/slideLayout268.xml"/><Relationship Id="rId71" Type="http://schemas.openxmlformats.org/officeDocument/2006/relationships/slideLayout" Target="../slideLayouts/slideLayout261.xml"/><Relationship Id="rId70" Type="http://schemas.openxmlformats.org/officeDocument/2006/relationships/slideLayout" Target="../slideLayouts/slideLayout260.xml"/><Relationship Id="rId62" Type="http://schemas.openxmlformats.org/officeDocument/2006/relationships/slideLayout" Target="../slideLayouts/slideLayout252.xml"/><Relationship Id="rId61" Type="http://schemas.openxmlformats.org/officeDocument/2006/relationships/slideLayout" Target="../slideLayouts/slideLayout251.xml"/><Relationship Id="rId64" Type="http://schemas.openxmlformats.org/officeDocument/2006/relationships/slideLayout" Target="../slideLayouts/slideLayout254.xml"/><Relationship Id="rId63" Type="http://schemas.openxmlformats.org/officeDocument/2006/relationships/slideLayout" Target="../slideLayouts/slideLayout253.xml"/><Relationship Id="rId66" Type="http://schemas.openxmlformats.org/officeDocument/2006/relationships/slideLayout" Target="../slideLayouts/slideLayout256.xml"/><Relationship Id="rId65" Type="http://schemas.openxmlformats.org/officeDocument/2006/relationships/slideLayout" Target="../slideLayouts/slideLayout255.xml"/><Relationship Id="rId68" Type="http://schemas.openxmlformats.org/officeDocument/2006/relationships/slideLayout" Target="../slideLayouts/slideLayout258.xml"/><Relationship Id="rId67" Type="http://schemas.openxmlformats.org/officeDocument/2006/relationships/slideLayout" Target="../slideLayouts/slideLayout257.xml"/><Relationship Id="rId60" Type="http://schemas.openxmlformats.org/officeDocument/2006/relationships/slideLayout" Target="../slideLayouts/slideLayout250.xml"/><Relationship Id="rId69" Type="http://schemas.openxmlformats.org/officeDocument/2006/relationships/slideLayout" Target="../slideLayouts/slideLayout259.xml"/><Relationship Id="rId51" Type="http://schemas.openxmlformats.org/officeDocument/2006/relationships/slideLayout" Target="../slideLayouts/slideLayout241.xml"/><Relationship Id="rId50" Type="http://schemas.openxmlformats.org/officeDocument/2006/relationships/slideLayout" Target="../slideLayouts/slideLayout240.xml"/><Relationship Id="rId53" Type="http://schemas.openxmlformats.org/officeDocument/2006/relationships/slideLayout" Target="../slideLayouts/slideLayout243.xml"/><Relationship Id="rId52" Type="http://schemas.openxmlformats.org/officeDocument/2006/relationships/slideLayout" Target="../slideLayouts/slideLayout242.xml"/><Relationship Id="rId55" Type="http://schemas.openxmlformats.org/officeDocument/2006/relationships/slideLayout" Target="../slideLayouts/slideLayout245.xml"/><Relationship Id="rId54" Type="http://schemas.openxmlformats.org/officeDocument/2006/relationships/slideLayout" Target="../slideLayouts/slideLayout244.xml"/><Relationship Id="rId57" Type="http://schemas.openxmlformats.org/officeDocument/2006/relationships/slideLayout" Target="../slideLayouts/slideLayout247.xml"/><Relationship Id="rId56" Type="http://schemas.openxmlformats.org/officeDocument/2006/relationships/slideLayout" Target="../slideLayouts/slideLayout246.xml"/><Relationship Id="rId59" Type="http://schemas.openxmlformats.org/officeDocument/2006/relationships/slideLayout" Target="../slideLayouts/slideLayout249.xml"/><Relationship Id="rId58" Type="http://schemas.openxmlformats.org/officeDocument/2006/relationships/slideLayout" Target="../slideLayouts/slideLayout248.xml"/></Relationships>
</file>

<file path=ppt/slideMasters/_rels/slideMaster4.xml.rels><?xml version="1.0" encoding="UTF-8" standalone="yes"?><Relationships xmlns="http://schemas.openxmlformats.org/package/2006/relationships"><Relationship Id="rId40" Type="http://schemas.openxmlformats.org/officeDocument/2006/relationships/slideLayout" Target="../slideLayouts/slideLayout324.xml"/><Relationship Id="rId42" Type="http://schemas.openxmlformats.org/officeDocument/2006/relationships/slideLayout" Target="../slideLayouts/slideLayout326.xml"/><Relationship Id="rId41" Type="http://schemas.openxmlformats.org/officeDocument/2006/relationships/slideLayout" Target="../slideLayouts/slideLayout325.xml"/><Relationship Id="rId44" Type="http://schemas.openxmlformats.org/officeDocument/2006/relationships/slideLayout" Target="../slideLayouts/slideLayout328.xml"/><Relationship Id="rId43" Type="http://schemas.openxmlformats.org/officeDocument/2006/relationships/slideLayout" Target="../slideLayouts/slideLayout327.xml"/><Relationship Id="rId46" Type="http://schemas.openxmlformats.org/officeDocument/2006/relationships/slideLayout" Target="../slideLayouts/slideLayout330.xml"/><Relationship Id="rId45" Type="http://schemas.openxmlformats.org/officeDocument/2006/relationships/slideLayout" Target="../slideLayouts/slideLayout329.xml"/><Relationship Id="rId48" Type="http://schemas.openxmlformats.org/officeDocument/2006/relationships/slideLayout" Target="../slideLayouts/slideLayout332.xml"/><Relationship Id="rId47" Type="http://schemas.openxmlformats.org/officeDocument/2006/relationships/slideLayout" Target="../slideLayouts/slideLayout331.xml"/><Relationship Id="rId49" Type="http://schemas.openxmlformats.org/officeDocument/2006/relationships/slideLayout" Target="../slideLayouts/slideLayout333.xml"/><Relationship Id="rId31" Type="http://schemas.openxmlformats.org/officeDocument/2006/relationships/slideLayout" Target="../slideLayouts/slideLayout315.xml"/><Relationship Id="rId30" Type="http://schemas.openxmlformats.org/officeDocument/2006/relationships/slideLayout" Target="../slideLayouts/slideLayout314.xml"/><Relationship Id="rId33" Type="http://schemas.openxmlformats.org/officeDocument/2006/relationships/slideLayout" Target="../slideLayouts/slideLayout317.xml"/><Relationship Id="rId32" Type="http://schemas.openxmlformats.org/officeDocument/2006/relationships/slideLayout" Target="../slideLayouts/slideLayout316.xml"/><Relationship Id="rId35" Type="http://schemas.openxmlformats.org/officeDocument/2006/relationships/slideLayout" Target="../slideLayouts/slideLayout319.xml"/><Relationship Id="rId34" Type="http://schemas.openxmlformats.org/officeDocument/2006/relationships/slideLayout" Target="../slideLayouts/slideLayout318.xml"/><Relationship Id="rId37" Type="http://schemas.openxmlformats.org/officeDocument/2006/relationships/slideLayout" Target="../slideLayouts/slideLayout321.xml"/><Relationship Id="rId36" Type="http://schemas.openxmlformats.org/officeDocument/2006/relationships/slideLayout" Target="../slideLayouts/slideLayout320.xml"/><Relationship Id="rId39" Type="http://schemas.openxmlformats.org/officeDocument/2006/relationships/slideLayout" Target="../slideLayouts/slideLayout323.xml"/><Relationship Id="rId38" Type="http://schemas.openxmlformats.org/officeDocument/2006/relationships/slideLayout" Target="../slideLayouts/slideLayout322.xml"/><Relationship Id="rId20" Type="http://schemas.openxmlformats.org/officeDocument/2006/relationships/slideLayout" Target="../slideLayouts/slideLayout304.xml"/><Relationship Id="rId22" Type="http://schemas.openxmlformats.org/officeDocument/2006/relationships/slideLayout" Target="../slideLayouts/slideLayout306.xml"/><Relationship Id="rId21" Type="http://schemas.openxmlformats.org/officeDocument/2006/relationships/slideLayout" Target="../slideLayouts/slideLayout305.xml"/><Relationship Id="rId24" Type="http://schemas.openxmlformats.org/officeDocument/2006/relationships/slideLayout" Target="../slideLayouts/slideLayout308.xml"/><Relationship Id="rId23" Type="http://schemas.openxmlformats.org/officeDocument/2006/relationships/slideLayout" Target="../slideLayouts/slideLayout307.xml"/><Relationship Id="rId26" Type="http://schemas.openxmlformats.org/officeDocument/2006/relationships/slideLayout" Target="../slideLayouts/slideLayout310.xml"/><Relationship Id="rId25" Type="http://schemas.openxmlformats.org/officeDocument/2006/relationships/slideLayout" Target="../slideLayouts/slideLayout309.xml"/><Relationship Id="rId28" Type="http://schemas.openxmlformats.org/officeDocument/2006/relationships/slideLayout" Target="../slideLayouts/slideLayout312.xml"/><Relationship Id="rId27" Type="http://schemas.openxmlformats.org/officeDocument/2006/relationships/slideLayout" Target="../slideLayouts/slideLayout311.xml"/><Relationship Id="rId29" Type="http://schemas.openxmlformats.org/officeDocument/2006/relationships/slideLayout" Target="../slideLayouts/slideLayout313.xml"/><Relationship Id="rId94" Type="http://schemas.openxmlformats.org/officeDocument/2006/relationships/theme" Target="../theme/theme6.xml"/><Relationship Id="rId11" Type="http://schemas.openxmlformats.org/officeDocument/2006/relationships/slideLayout" Target="../slideLayouts/slideLayout295.xml"/><Relationship Id="rId10" Type="http://schemas.openxmlformats.org/officeDocument/2006/relationships/slideLayout" Target="../slideLayouts/slideLayout294.xml"/><Relationship Id="rId13" Type="http://schemas.openxmlformats.org/officeDocument/2006/relationships/slideLayout" Target="../slideLayouts/slideLayout297.xml"/><Relationship Id="rId12" Type="http://schemas.openxmlformats.org/officeDocument/2006/relationships/slideLayout" Target="../slideLayouts/slideLayout296.xml"/><Relationship Id="rId91" Type="http://schemas.openxmlformats.org/officeDocument/2006/relationships/slideLayout" Target="../slideLayouts/slideLayout375.xml"/><Relationship Id="rId90" Type="http://schemas.openxmlformats.org/officeDocument/2006/relationships/slideLayout" Target="../slideLayouts/slideLayout374.xml"/><Relationship Id="rId93" Type="http://schemas.openxmlformats.org/officeDocument/2006/relationships/slideLayout" Target="../slideLayouts/slideLayout377.xml"/><Relationship Id="rId92" Type="http://schemas.openxmlformats.org/officeDocument/2006/relationships/slideLayout" Target="../slideLayouts/slideLayout376.xml"/><Relationship Id="rId15" Type="http://schemas.openxmlformats.org/officeDocument/2006/relationships/slideLayout" Target="../slideLayouts/slideLayout299.xml"/><Relationship Id="rId14" Type="http://schemas.openxmlformats.org/officeDocument/2006/relationships/slideLayout" Target="../slideLayouts/slideLayout298.xml"/><Relationship Id="rId17" Type="http://schemas.openxmlformats.org/officeDocument/2006/relationships/slideLayout" Target="../slideLayouts/slideLayout301.xml"/><Relationship Id="rId16" Type="http://schemas.openxmlformats.org/officeDocument/2006/relationships/slideLayout" Target="../slideLayouts/slideLayout300.xml"/><Relationship Id="rId19" Type="http://schemas.openxmlformats.org/officeDocument/2006/relationships/slideLayout" Target="../slideLayouts/slideLayout303.xml"/><Relationship Id="rId18" Type="http://schemas.openxmlformats.org/officeDocument/2006/relationships/slideLayout" Target="../slideLayouts/slideLayout302.xml"/><Relationship Id="rId84" Type="http://schemas.openxmlformats.org/officeDocument/2006/relationships/slideLayout" Target="../slideLayouts/slideLayout368.xml"/><Relationship Id="rId83" Type="http://schemas.openxmlformats.org/officeDocument/2006/relationships/slideLayout" Target="../slideLayouts/slideLayout367.xml"/><Relationship Id="rId86" Type="http://schemas.openxmlformats.org/officeDocument/2006/relationships/slideLayout" Target="../slideLayouts/slideLayout370.xml"/><Relationship Id="rId85" Type="http://schemas.openxmlformats.org/officeDocument/2006/relationships/slideLayout" Target="../slideLayouts/slideLayout369.xml"/><Relationship Id="rId88" Type="http://schemas.openxmlformats.org/officeDocument/2006/relationships/slideLayout" Target="../slideLayouts/slideLayout372.xml"/><Relationship Id="rId87" Type="http://schemas.openxmlformats.org/officeDocument/2006/relationships/slideLayout" Target="../slideLayouts/slideLayout371.xml"/><Relationship Id="rId89" Type="http://schemas.openxmlformats.org/officeDocument/2006/relationships/slideLayout" Target="../slideLayouts/slideLayout373.xml"/><Relationship Id="rId80" Type="http://schemas.openxmlformats.org/officeDocument/2006/relationships/slideLayout" Target="../slideLayouts/slideLayout364.xml"/><Relationship Id="rId82" Type="http://schemas.openxmlformats.org/officeDocument/2006/relationships/slideLayout" Target="../slideLayouts/slideLayout366.xml"/><Relationship Id="rId81" Type="http://schemas.openxmlformats.org/officeDocument/2006/relationships/slideLayout" Target="../slideLayouts/slideLayout365.xml"/><Relationship Id="rId1" Type="http://schemas.openxmlformats.org/officeDocument/2006/relationships/slideLayout" Target="../slideLayouts/slideLayout285.xml"/><Relationship Id="rId2" Type="http://schemas.openxmlformats.org/officeDocument/2006/relationships/slideLayout" Target="../slideLayouts/slideLayout286.xml"/><Relationship Id="rId3" Type="http://schemas.openxmlformats.org/officeDocument/2006/relationships/slideLayout" Target="../slideLayouts/slideLayout287.xml"/><Relationship Id="rId4" Type="http://schemas.openxmlformats.org/officeDocument/2006/relationships/slideLayout" Target="../slideLayouts/slideLayout288.xml"/><Relationship Id="rId9" Type="http://schemas.openxmlformats.org/officeDocument/2006/relationships/slideLayout" Target="../slideLayouts/slideLayout293.xml"/><Relationship Id="rId5" Type="http://schemas.openxmlformats.org/officeDocument/2006/relationships/slideLayout" Target="../slideLayouts/slideLayout289.xml"/><Relationship Id="rId6" Type="http://schemas.openxmlformats.org/officeDocument/2006/relationships/slideLayout" Target="../slideLayouts/slideLayout290.xml"/><Relationship Id="rId7" Type="http://schemas.openxmlformats.org/officeDocument/2006/relationships/slideLayout" Target="../slideLayouts/slideLayout291.xml"/><Relationship Id="rId8" Type="http://schemas.openxmlformats.org/officeDocument/2006/relationships/slideLayout" Target="../slideLayouts/slideLayout292.xml"/><Relationship Id="rId73" Type="http://schemas.openxmlformats.org/officeDocument/2006/relationships/slideLayout" Target="../slideLayouts/slideLayout357.xml"/><Relationship Id="rId72" Type="http://schemas.openxmlformats.org/officeDocument/2006/relationships/slideLayout" Target="../slideLayouts/slideLayout356.xml"/><Relationship Id="rId75" Type="http://schemas.openxmlformats.org/officeDocument/2006/relationships/slideLayout" Target="../slideLayouts/slideLayout359.xml"/><Relationship Id="rId74" Type="http://schemas.openxmlformats.org/officeDocument/2006/relationships/slideLayout" Target="../slideLayouts/slideLayout358.xml"/><Relationship Id="rId77" Type="http://schemas.openxmlformats.org/officeDocument/2006/relationships/slideLayout" Target="../slideLayouts/slideLayout361.xml"/><Relationship Id="rId76" Type="http://schemas.openxmlformats.org/officeDocument/2006/relationships/slideLayout" Target="../slideLayouts/slideLayout360.xml"/><Relationship Id="rId79" Type="http://schemas.openxmlformats.org/officeDocument/2006/relationships/slideLayout" Target="../slideLayouts/slideLayout363.xml"/><Relationship Id="rId78" Type="http://schemas.openxmlformats.org/officeDocument/2006/relationships/slideLayout" Target="../slideLayouts/slideLayout362.xml"/><Relationship Id="rId71" Type="http://schemas.openxmlformats.org/officeDocument/2006/relationships/slideLayout" Target="../slideLayouts/slideLayout355.xml"/><Relationship Id="rId70" Type="http://schemas.openxmlformats.org/officeDocument/2006/relationships/slideLayout" Target="../slideLayouts/slideLayout354.xml"/><Relationship Id="rId62" Type="http://schemas.openxmlformats.org/officeDocument/2006/relationships/slideLayout" Target="../slideLayouts/slideLayout346.xml"/><Relationship Id="rId61" Type="http://schemas.openxmlformats.org/officeDocument/2006/relationships/slideLayout" Target="../slideLayouts/slideLayout345.xml"/><Relationship Id="rId64" Type="http://schemas.openxmlformats.org/officeDocument/2006/relationships/slideLayout" Target="../slideLayouts/slideLayout348.xml"/><Relationship Id="rId63" Type="http://schemas.openxmlformats.org/officeDocument/2006/relationships/slideLayout" Target="../slideLayouts/slideLayout347.xml"/><Relationship Id="rId66" Type="http://schemas.openxmlformats.org/officeDocument/2006/relationships/slideLayout" Target="../slideLayouts/slideLayout350.xml"/><Relationship Id="rId65" Type="http://schemas.openxmlformats.org/officeDocument/2006/relationships/slideLayout" Target="../slideLayouts/slideLayout349.xml"/><Relationship Id="rId68" Type="http://schemas.openxmlformats.org/officeDocument/2006/relationships/slideLayout" Target="../slideLayouts/slideLayout352.xml"/><Relationship Id="rId67" Type="http://schemas.openxmlformats.org/officeDocument/2006/relationships/slideLayout" Target="../slideLayouts/slideLayout351.xml"/><Relationship Id="rId60" Type="http://schemas.openxmlformats.org/officeDocument/2006/relationships/slideLayout" Target="../slideLayouts/slideLayout344.xml"/><Relationship Id="rId69" Type="http://schemas.openxmlformats.org/officeDocument/2006/relationships/slideLayout" Target="../slideLayouts/slideLayout353.xml"/><Relationship Id="rId51" Type="http://schemas.openxmlformats.org/officeDocument/2006/relationships/slideLayout" Target="../slideLayouts/slideLayout335.xml"/><Relationship Id="rId50" Type="http://schemas.openxmlformats.org/officeDocument/2006/relationships/slideLayout" Target="../slideLayouts/slideLayout334.xml"/><Relationship Id="rId53" Type="http://schemas.openxmlformats.org/officeDocument/2006/relationships/slideLayout" Target="../slideLayouts/slideLayout337.xml"/><Relationship Id="rId52" Type="http://schemas.openxmlformats.org/officeDocument/2006/relationships/slideLayout" Target="../slideLayouts/slideLayout336.xml"/><Relationship Id="rId55" Type="http://schemas.openxmlformats.org/officeDocument/2006/relationships/slideLayout" Target="../slideLayouts/slideLayout339.xml"/><Relationship Id="rId54" Type="http://schemas.openxmlformats.org/officeDocument/2006/relationships/slideLayout" Target="../slideLayouts/slideLayout338.xml"/><Relationship Id="rId57" Type="http://schemas.openxmlformats.org/officeDocument/2006/relationships/slideLayout" Target="../slideLayouts/slideLayout341.xml"/><Relationship Id="rId56" Type="http://schemas.openxmlformats.org/officeDocument/2006/relationships/slideLayout" Target="../slideLayouts/slideLayout340.xml"/><Relationship Id="rId59" Type="http://schemas.openxmlformats.org/officeDocument/2006/relationships/slideLayout" Target="../slideLayouts/slideLayout343.xml"/><Relationship Id="rId58" Type="http://schemas.openxmlformats.org/officeDocument/2006/relationships/slideLayout" Target="../slideLayouts/slideLayout342.xml"/></Relationships>
</file>

<file path=ppt/slideMasters/_rels/slideMaster5.xml.rels><?xml version="1.0" encoding="UTF-8" standalone="yes"?><Relationships xmlns="http://schemas.openxmlformats.org/package/2006/relationships"><Relationship Id="rId20" Type="http://schemas.openxmlformats.org/officeDocument/2006/relationships/slideLayout" Target="../slideLayouts/slideLayout397.xml"/><Relationship Id="rId22" Type="http://schemas.openxmlformats.org/officeDocument/2006/relationships/slideLayout" Target="../slideLayouts/slideLayout399.xml"/><Relationship Id="rId21" Type="http://schemas.openxmlformats.org/officeDocument/2006/relationships/slideLayout" Target="../slideLayouts/slideLayout398.xml"/><Relationship Id="rId24" Type="http://schemas.openxmlformats.org/officeDocument/2006/relationships/slideLayout" Target="../slideLayouts/slideLayout401.xml"/><Relationship Id="rId23" Type="http://schemas.openxmlformats.org/officeDocument/2006/relationships/slideLayout" Target="../slideLayouts/slideLayout400.xml"/><Relationship Id="rId26" Type="http://schemas.openxmlformats.org/officeDocument/2006/relationships/slideLayout" Target="../slideLayouts/slideLayout403.xml"/><Relationship Id="rId25" Type="http://schemas.openxmlformats.org/officeDocument/2006/relationships/slideLayout" Target="../slideLayouts/slideLayout402.xml"/><Relationship Id="rId27" Type="http://schemas.openxmlformats.org/officeDocument/2006/relationships/theme" Target="../theme/theme4.xml"/><Relationship Id="rId11" Type="http://schemas.openxmlformats.org/officeDocument/2006/relationships/slideLayout" Target="../slideLayouts/slideLayout388.xml"/><Relationship Id="rId10" Type="http://schemas.openxmlformats.org/officeDocument/2006/relationships/slideLayout" Target="../slideLayouts/slideLayout387.xml"/><Relationship Id="rId13" Type="http://schemas.openxmlformats.org/officeDocument/2006/relationships/slideLayout" Target="../slideLayouts/slideLayout390.xml"/><Relationship Id="rId12" Type="http://schemas.openxmlformats.org/officeDocument/2006/relationships/slideLayout" Target="../slideLayouts/slideLayout389.xml"/><Relationship Id="rId15" Type="http://schemas.openxmlformats.org/officeDocument/2006/relationships/slideLayout" Target="../slideLayouts/slideLayout392.xml"/><Relationship Id="rId14" Type="http://schemas.openxmlformats.org/officeDocument/2006/relationships/slideLayout" Target="../slideLayouts/slideLayout391.xml"/><Relationship Id="rId17" Type="http://schemas.openxmlformats.org/officeDocument/2006/relationships/slideLayout" Target="../slideLayouts/slideLayout394.xml"/><Relationship Id="rId16" Type="http://schemas.openxmlformats.org/officeDocument/2006/relationships/slideLayout" Target="../slideLayouts/slideLayout393.xml"/><Relationship Id="rId19" Type="http://schemas.openxmlformats.org/officeDocument/2006/relationships/slideLayout" Target="../slideLayouts/slideLayout396.xml"/><Relationship Id="rId18" Type="http://schemas.openxmlformats.org/officeDocument/2006/relationships/slideLayout" Target="../slideLayouts/slideLayout395.xml"/><Relationship Id="rId1" Type="http://schemas.openxmlformats.org/officeDocument/2006/relationships/slideLayout" Target="../slideLayouts/slideLayout378.xml"/><Relationship Id="rId2" Type="http://schemas.openxmlformats.org/officeDocument/2006/relationships/slideLayout" Target="../slideLayouts/slideLayout379.xml"/><Relationship Id="rId3" Type="http://schemas.openxmlformats.org/officeDocument/2006/relationships/slideLayout" Target="../slideLayouts/slideLayout380.xml"/><Relationship Id="rId4" Type="http://schemas.openxmlformats.org/officeDocument/2006/relationships/slideLayout" Target="../slideLayouts/slideLayout381.xml"/><Relationship Id="rId9" Type="http://schemas.openxmlformats.org/officeDocument/2006/relationships/slideLayout" Target="../slideLayouts/slideLayout386.xml"/><Relationship Id="rId5" Type="http://schemas.openxmlformats.org/officeDocument/2006/relationships/slideLayout" Target="../slideLayouts/slideLayout382.xml"/><Relationship Id="rId6" Type="http://schemas.openxmlformats.org/officeDocument/2006/relationships/slideLayout" Target="../slideLayouts/slideLayout383.xml"/><Relationship Id="rId7" Type="http://schemas.openxmlformats.org/officeDocument/2006/relationships/slideLayout" Target="../slideLayouts/slideLayout384.xml"/><Relationship Id="rId8" Type="http://schemas.openxmlformats.org/officeDocument/2006/relationships/slideLayout" Target="../slideLayouts/slideLayout385.xml"/></Relationships>
</file>

<file path=ppt/slideMasters/slideMaster1.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EFFFD"/>
        </a:solidFill>
      </p:bgPr>
    </p:bg>
    <p:spTree>
      <p:nvGrpSpPr>
        <p:cNvPr id="5" name="Shape 5"/>
        <p:cNvGrpSpPr/>
        <p:nvPr/>
      </p:nvGrpSpPr>
      <p:grpSpPr>
        <a:xfrm>
          <a:off x="0" y="0"/>
          <a:ext cx="0" cy="0"/>
          <a:chOff x="0" y="0"/>
          <a:chExt cx="0" cy="0"/>
        </a:xfrm>
      </p:grpSpPr>
      <p:sp>
        <p:nvSpPr>
          <p:cNvPr id="6" name="Google Shape;6;p1"/>
          <p:cNvSpPr txBox="1"/>
          <p:nvPr>
            <p:ph type="title"/>
          </p:nvPr>
        </p:nvSpPr>
        <p:spPr>
          <a:xfrm>
            <a:off x="633413" y="357188"/>
            <a:ext cx="7877100" cy="857400"/>
          </a:xfrm>
          <a:prstGeom prst="rect">
            <a:avLst/>
          </a:prstGeom>
          <a:noFill/>
          <a:ln>
            <a:noFill/>
          </a:ln>
        </p:spPr>
        <p:txBody>
          <a:bodyPr anchorCtr="0" anchor="ctr" bIns="19050" lIns="19050" spcFirstLastPara="1" rIns="19050" wrap="square" tIns="19050">
            <a:normAutofit/>
          </a:bodyPr>
          <a:lstStyle>
            <a:lvl1pPr lvl="0"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1pPr>
            <a:lvl2pPr lvl="1"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2pPr>
            <a:lvl3pPr lvl="2"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3pPr>
            <a:lvl4pPr lvl="3"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4pPr>
            <a:lvl5pPr lvl="4"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5pPr>
            <a:lvl6pPr lvl="5"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6pPr>
            <a:lvl7pPr lvl="6"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7pPr>
            <a:lvl8pPr lvl="7"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8pPr>
            <a:lvl9pPr lvl="8" marR="0" rtl="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9pPr>
          </a:lstStyle>
          <a:p/>
        </p:txBody>
      </p:sp>
    </p:spTree>
  </p:cSld>
  <p:clrMap accent1="accent1" accent2="accent2" accent3="accent3" accent4="accent4" accent5="accent5" accent6="accent6" bg1="lt1" bg2="dk2" tx1="dk1" tx2="lt2" folHlink="folHlink" hlink="hlink"/>
  <p:sldLayoutIdLst>
    <p:sldLayoutId id="2147483648" r:id="rId1"/>
    <p:sldLayoutId id="2147483649" r:id="rId2"/>
    <p:sldLayoutId id="2147483650" r:id="rId3"/>
    <p:sldLayoutId id="2147483651" r:id="rId4"/>
    <p:sldLayoutId id="2147483652" r:id="rId5"/>
    <p:sldLayoutId id="2147483653" r:id="rId6"/>
    <p:sldLayoutId id="2147483654" r:id="rId7"/>
    <p:sldLayoutId id="2147483655" r:id="rId8"/>
    <p:sldLayoutId id="2147483656" r:id="rId9"/>
    <p:sldLayoutId id="2147483657" r:id="rId10"/>
    <p:sldLayoutId id="2147483658" r:id="rId11"/>
    <p:sldLayoutId id="2147483659" r:id="rId12"/>
    <p:sldLayoutId id="2147483660" r:id="rId13"/>
    <p:sldLayoutId id="2147483661" r:id="rId14"/>
    <p:sldLayoutId id="2147483662" r:id="rId15"/>
    <p:sldLayoutId id="2147483663" r:id="rId16"/>
    <p:sldLayoutId id="2147483664" r:id="rId17"/>
    <p:sldLayoutId id="2147483665" r:id="rId18"/>
    <p:sldLayoutId id="2147483666" r:id="rId19"/>
    <p:sldLayoutId id="2147483667" r:id="rId20"/>
    <p:sldLayoutId id="2147483668" r:id="rId21"/>
    <p:sldLayoutId id="2147483669" r:id="rId22"/>
    <p:sldLayoutId id="2147483670" r:id="rId23"/>
    <p:sldLayoutId id="2147483671" r:id="rId24"/>
    <p:sldLayoutId id="2147483672" r:id="rId25"/>
    <p:sldLayoutId id="2147483673" r:id="rId26"/>
    <p:sldLayoutId id="2147483674" r:id="rId27"/>
    <p:sldLayoutId id="2147483675" r:id="rId28"/>
    <p:sldLayoutId id="2147483676" r:id="rId29"/>
    <p:sldLayoutId id="2147483677" r:id="rId30"/>
    <p:sldLayoutId id="2147483678" r:id="rId31"/>
    <p:sldLayoutId id="2147483679" r:id="rId32"/>
    <p:sldLayoutId id="2147483680" r:id="rId33"/>
    <p:sldLayoutId id="2147483681" r:id="rId34"/>
    <p:sldLayoutId id="2147483682" r:id="rId35"/>
    <p:sldLayoutId id="2147483683" r:id="rId36"/>
    <p:sldLayoutId id="2147483684" r:id="rId37"/>
    <p:sldLayoutId id="2147483685" r:id="rId38"/>
    <p:sldLayoutId id="2147483686" r:id="rId39"/>
    <p:sldLayoutId id="2147483687" r:id="rId40"/>
    <p:sldLayoutId id="2147483688" r:id="rId41"/>
    <p:sldLayoutId id="2147483689" r:id="rId42"/>
    <p:sldLayoutId id="2147483690" r:id="rId43"/>
    <p:sldLayoutId id="2147483691" r:id="rId44"/>
    <p:sldLayoutId id="2147483692" r:id="rId45"/>
    <p:sldLayoutId id="2147483693" r:id="rId46"/>
    <p:sldLayoutId id="2147483694" r:id="rId47"/>
    <p:sldLayoutId id="2147483695" r:id="rId48"/>
    <p:sldLayoutId id="2147483696" r:id="rId49"/>
    <p:sldLayoutId id="2147483697" r:id="rId50"/>
    <p:sldLayoutId id="2147483698" r:id="rId51"/>
    <p:sldLayoutId id="2147483699" r:id="rId52"/>
    <p:sldLayoutId id="2147483700" r:id="rId53"/>
    <p:sldLayoutId id="2147483701" r:id="rId54"/>
    <p:sldLayoutId id="2147483702" r:id="rId55"/>
    <p:sldLayoutId id="2147483703" r:id="rId56"/>
    <p:sldLayoutId id="2147483704" r:id="rId57"/>
    <p:sldLayoutId id="2147483705" r:id="rId58"/>
    <p:sldLayoutId id="2147483706" r:id="rId59"/>
    <p:sldLayoutId id="2147483707" r:id="rId60"/>
    <p:sldLayoutId id="2147483708" r:id="rId61"/>
    <p:sldLayoutId id="2147483709" r:id="rId62"/>
    <p:sldLayoutId id="2147483710" r:id="rId63"/>
    <p:sldLayoutId id="2147483711" r:id="rId64"/>
    <p:sldLayoutId id="2147483712" r:id="rId65"/>
    <p:sldLayoutId id="2147483713" r:id="rId66"/>
    <p:sldLayoutId id="2147483714" r:id="rId67"/>
    <p:sldLayoutId id="2147483715" r:id="rId68"/>
    <p:sldLayoutId id="2147483716" r:id="rId69"/>
    <p:sldLayoutId id="2147483717" r:id="rId70"/>
    <p:sldLayoutId id="2147483718" r:id="rId71"/>
    <p:sldLayoutId id="2147483719" r:id="rId72"/>
    <p:sldLayoutId id="2147483720" r:id="rId73"/>
    <p:sldLayoutId id="2147483721" r:id="rId74"/>
    <p:sldLayoutId id="2147483722" r:id="rId75"/>
    <p:sldLayoutId id="2147483723" r:id="rId76"/>
    <p:sldLayoutId id="2147483724" r:id="rId77"/>
    <p:sldLayoutId id="2147483725" r:id="rId78"/>
    <p:sldLayoutId id="2147483726" r:id="rId79"/>
    <p:sldLayoutId id="2147483727" r:id="rId80"/>
    <p:sldLayoutId id="2147483728" r:id="rId81"/>
    <p:sldLayoutId id="2147483729" r:id="rId82"/>
    <p:sldLayoutId id="2147483730" r:id="rId83"/>
    <p:sldLayoutId id="2147483731" r:id="rId84"/>
    <p:sldLayoutId id="2147483732" r:id="rId85"/>
    <p:sldLayoutId id="2147483733" r:id="rId86"/>
    <p:sldLayoutId id="2147483734" r:id="rId87"/>
    <p:sldLayoutId id="2147483735" r:id="rId88"/>
    <p:sldLayoutId id="2147483736" r:id="rId89"/>
    <p:sldLayoutId id="2147483737" r:id="rId90"/>
    <p:sldLayoutId id="2147483738" r:id="rId91"/>
    <p:sldLayoutId id="2147483739" r:id="rId92"/>
    <p:sldLayoutId id="2147483740" r:id="rId93"/>
    <p:sldLayoutId id="2147483741" r:id="rId94"/>
    <p:sldLayoutId id="2147483742" r:id="rId95"/>
    <p:sldLayoutId id="2147483743" r:id="rId96"/>
    <p:sldLayoutId id="2147483744" r:id="rId97"/>
    <p:sldLayoutId id="2147483745" r:id="rId98"/>
    <p:sldLayoutId id="2147483746" r:id="rId99"/>
    <p:sldLayoutId id="2147483747" r:id="rId10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EFFFD"/>
        </a:solidFill>
      </p:bgPr>
    </p:bg>
    <p:spTree>
      <p:nvGrpSpPr>
        <p:cNvPr id="2017" name="Shape 2017"/>
        <p:cNvGrpSpPr/>
        <p:nvPr/>
      </p:nvGrpSpPr>
      <p:grpSpPr>
        <a:xfrm>
          <a:off x="0" y="0"/>
          <a:ext cx="0" cy="0"/>
          <a:chOff x="0" y="0"/>
          <a:chExt cx="0" cy="0"/>
        </a:xfrm>
      </p:grpSpPr>
      <p:sp>
        <p:nvSpPr>
          <p:cNvPr id="2018" name="Google Shape;2018;p102"/>
          <p:cNvSpPr txBox="1"/>
          <p:nvPr>
            <p:ph type="title"/>
          </p:nvPr>
        </p:nvSpPr>
        <p:spPr>
          <a:xfrm>
            <a:off x="633413" y="357188"/>
            <a:ext cx="7877100" cy="857400"/>
          </a:xfrm>
          <a:prstGeom prst="rect">
            <a:avLst/>
          </a:prstGeom>
          <a:noFill/>
          <a:ln>
            <a:noFill/>
          </a:ln>
        </p:spPr>
        <p:txBody>
          <a:bodyPr anchorCtr="0" anchor="ctr" bIns="19050" lIns="19050" spcFirstLastPara="1" rIns="19050" wrap="square" tIns="19050">
            <a:normAutofit/>
          </a:bodyPr>
          <a:lstStyle>
            <a:lvl1pPr lvl="0"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1pPr>
            <a:lvl2pPr lvl="1"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2pPr>
            <a:lvl3pPr lvl="2"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3pPr>
            <a:lvl4pPr lvl="3"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4pPr>
            <a:lvl5pPr lvl="4"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5pPr>
            <a:lvl6pPr lvl="5"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6pPr>
            <a:lvl7pPr lvl="6"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7pPr>
            <a:lvl8pPr lvl="7"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8pPr>
            <a:lvl9pPr lvl="8"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9pPr>
          </a:lstStyle>
          <a:p/>
        </p:txBody>
      </p:sp>
    </p:spTree>
  </p:cSld>
  <p:clrMap accent1="accent1" accent2="accent2" accent3="accent3" accent4="accent4" accent5="accent5" accent6="accent6" bg1="lt1" bg2="dk2" tx1="dk1" tx2="lt2" folHlink="folHlink" hlink="hlink"/>
  <p:sldLayoutIdLst>
    <p:sldLayoutId id="2147483748" r:id="rId1"/>
    <p:sldLayoutId id="2147483749" r:id="rId2"/>
    <p:sldLayoutId id="2147483750" r:id="rId3"/>
    <p:sldLayoutId id="2147483751" r:id="rId4"/>
    <p:sldLayoutId id="2147483752" r:id="rId5"/>
    <p:sldLayoutId id="2147483753" r:id="rId6"/>
    <p:sldLayoutId id="2147483754" r:id="rId7"/>
    <p:sldLayoutId id="2147483755" r:id="rId8"/>
    <p:sldLayoutId id="2147483756" r:id="rId9"/>
    <p:sldLayoutId id="2147483757" r:id="rId10"/>
    <p:sldLayoutId id="2147483758" r:id="rId11"/>
    <p:sldLayoutId id="2147483759" r:id="rId12"/>
    <p:sldLayoutId id="2147483760" r:id="rId13"/>
    <p:sldLayoutId id="2147483761" r:id="rId14"/>
    <p:sldLayoutId id="2147483762" r:id="rId15"/>
    <p:sldLayoutId id="2147483763" r:id="rId16"/>
    <p:sldLayoutId id="2147483764" r:id="rId17"/>
    <p:sldLayoutId id="2147483765" r:id="rId18"/>
    <p:sldLayoutId id="2147483766" r:id="rId19"/>
    <p:sldLayoutId id="2147483767" r:id="rId20"/>
    <p:sldLayoutId id="2147483768" r:id="rId21"/>
    <p:sldLayoutId id="2147483769" r:id="rId22"/>
    <p:sldLayoutId id="2147483770" r:id="rId23"/>
    <p:sldLayoutId id="2147483771" r:id="rId24"/>
    <p:sldLayoutId id="2147483772" r:id="rId25"/>
    <p:sldLayoutId id="2147483773" r:id="rId26"/>
    <p:sldLayoutId id="2147483774" r:id="rId27"/>
    <p:sldLayoutId id="2147483775" r:id="rId28"/>
    <p:sldLayoutId id="2147483776" r:id="rId29"/>
    <p:sldLayoutId id="2147483777" r:id="rId30"/>
    <p:sldLayoutId id="2147483778" r:id="rId31"/>
    <p:sldLayoutId id="2147483779" r:id="rId32"/>
    <p:sldLayoutId id="2147483780" r:id="rId33"/>
    <p:sldLayoutId id="2147483781" r:id="rId34"/>
    <p:sldLayoutId id="2147483782" r:id="rId35"/>
    <p:sldLayoutId id="2147483783" r:id="rId36"/>
    <p:sldLayoutId id="2147483784" r:id="rId37"/>
    <p:sldLayoutId id="2147483785" r:id="rId38"/>
    <p:sldLayoutId id="2147483786" r:id="rId39"/>
    <p:sldLayoutId id="2147483787" r:id="rId40"/>
    <p:sldLayoutId id="2147483788" r:id="rId41"/>
    <p:sldLayoutId id="2147483789" r:id="rId42"/>
    <p:sldLayoutId id="2147483790" r:id="rId43"/>
    <p:sldLayoutId id="2147483791" r:id="rId44"/>
    <p:sldLayoutId id="2147483792" r:id="rId45"/>
    <p:sldLayoutId id="2147483793" r:id="rId46"/>
    <p:sldLayoutId id="2147483794" r:id="rId47"/>
    <p:sldLayoutId id="2147483795" r:id="rId48"/>
    <p:sldLayoutId id="2147483796" r:id="rId49"/>
    <p:sldLayoutId id="2147483797" r:id="rId50"/>
    <p:sldLayoutId id="2147483798" r:id="rId51"/>
    <p:sldLayoutId id="2147483799" r:id="rId52"/>
    <p:sldLayoutId id="2147483800" r:id="rId53"/>
    <p:sldLayoutId id="2147483801" r:id="rId54"/>
    <p:sldLayoutId id="2147483802" r:id="rId55"/>
    <p:sldLayoutId id="2147483803" r:id="rId56"/>
    <p:sldLayoutId id="2147483804" r:id="rId57"/>
    <p:sldLayoutId id="2147483805" r:id="rId58"/>
    <p:sldLayoutId id="2147483806" r:id="rId59"/>
    <p:sldLayoutId id="2147483807" r:id="rId60"/>
    <p:sldLayoutId id="2147483808" r:id="rId61"/>
    <p:sldLayoutId id="2147483809" r:id="rId62"/>
    <p:sldLayoutId id="2147483810" r:id="rId63"/>
    <p:sldLayoutId id="2147483811" r:id="rId64"/>
    <p:sldLayoutId id="2147483812" r:id="rId65"/>
    <p:sldLayoutId id="2147483813" r:id="rId66"/>
    <p:sldLayoutId id="2147483814" r:id="rId67"/>
    <p:sldLayoutId id="2147483815" r:id="rId68"/>
    <p:sldLayoutId id="2147483816" r:id="rId69"/>
    <p:sldLayoutId id="2147483817" r:id="rId70"/>
    <p:sldLayoutId id="2147483818" r:id="rId71"/>
    <p:sldLayoutId id="2147483819" r:id="rId72"/>
    <p:sldLayoutId id="2147483820" r:id="rId73"/>
    <p:sldLayoutId id="2147483821" r:id="rId74"/>
    <p:sldLayoutId id="2147483822" r:id="rId75"/>
    <p:sldLayoutId id="2147483823" r:id="rId76"/>
    <p:sldLayoutId id="2147483824" r:id="rId77"/>
    <p:sldLayoutId id="2147483825" r:id="rId78"/>
    <p:sldLayoutId id="2147483826" r:id="rId79"/>
    <p:sldLayoutId id="2147483827" r:id="rId80"/>
    <p:sldLayoutId id="2147483828" r:id="rId81"/>
    <p:sldLayoutId id="2147483829" r:id="rId82"/>
    <p:sldLayoutId id="2147483830" r:id="rId83"/>
    <p:sldLayoutId id="2147483831" r:id="rId84"/>
    <p:sldLayoutId id="2147483832" r:id="rId85"/>
    <p:sldLayoutId id="2147483833" r:id="rId86"/>
    <p:sldLayoutId id="2147483834" r:id="rId87"/>
    <p:sldLayoutId id="2147483835" r:id="rId88"/>
    <p:sldLayoutId id="2147483836" r:id="rId89"/>
    <p:sldLayoutId id="2147483837" r:id="rId90"/>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3.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EFFFD"/>
        </a:solidFill>
      </p:bgPr>
    </p:bg>
    <p:spTree>
      <p:nvGrpSpPr>
        <p:cNvPr id="3973" name="Shape 3973"/>
        <p:cNvGrpSpPr/>
        <p:nvPr/>
      </p:nvGrpSpPr>
      <p:grpSpPr>
        <a:xfrm>
          <a:off x="0" y="0"/>
          <a:ext cx="0" cy="0"/>
          <a:chOff x="0" y="0"/>
          <a:chExt cx="0" cy="0"/>
        </a:xfrm>
      </p:grpSpPr>
      <p:sp>
        <p:nvSpPr>
          <p:cNvPr id="3974" name="Google Shape;3974;p193"/>
          <p:cNvSpPr txBox="1"/>
          <p:nvPr>
            <p:ph type="title"/>
          </p:nvPr>
        </p:nvSpPr>
        <p:spPr>
          <a:xfrm>
            <a:off x="633413" y="357188"/>
            <a:ext cx="7877100" cy="857400"/>
          </a:xfrm>
          <a:prstGeom prst="rect">
            <a:avLst/>
          </a:prstGeom>
          <a:noFill/>
          <a:ln>
            <a:noFill/>
          </a:ln>
        </p:spPr>
        <p:txBody>
          <a:bodyPr anchorCtr="0" anchor="ctr" bIns="19050" lIns="19050" spcFirstLastPara="1" rIns="19050" wrap="square" tIns="19050">
            <a:normAutofit/>
          </a:bodyPr>
          <a:lstStyle>
            <a:lvl1pPr lvl="0"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1pPr>
            <a:lvl2pPr lvl="1"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2pPr>
            <a:lvl3pPr lvl="2"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3pPr>
            <a:lvl4pPr lvl="3"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4pPr>
            <a:lvl5pPr lvl="4"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5pPr>
            <a:lvl6pPr lvl="5"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6pPr>
            <a:lvl7pPr lvl="6"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7pPr>
            <a:lvl8pPr lvl="7"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8pPr>
            <a:lvl9pPr lvl="8" marR="0" algn="l">
              <a:lnSpc>
                <a:spcPct val="100000"/>
              </a:lnSpc>
              <a:spcBef>
                <a:spcPts val="0"/>
              </a:spcBef>
              <a:spcAft>
                <a:spcPts val="0"/>
              </a:spcAft>
              <a:buClr>
                <a:schemeClr val="lt1"/>
              </a:buClr>
              <a:buSzPts val="4200"/>
              <a:buFont typeface="Inter SemiBold"/>
              <a:buNone/>
              <a:defRPr b="0" i="0" sz="4200" u="none" cap="none" strike="noStrike">
                <a:solidFill>
                  <a:schemeClr val="lt1"/>
                </a:solidFill>
                <a:latin typeface="Inter SemiBold"/>
                <a:ea typeface="Inter SemiBold"/>
                <a:cs typeface="Inter SemiBold"/>
                <a:sym typeface="Inter SemiBold"/>
              </a:defRPr>
            </a:lvl9pPr>
          </a:lstStyle>
          <a:p/>
        </p:txBody>
      </p:sp>
    </p:spTree>
  </p:cSld>
  <p:clrMap accent1="accent1" accent2="accent2" accent3="accent3" accent4="accent4" accent5="accent5" accent6="accent6" bg1="lt1" bg2="dk2" tx1="dk1" tx2="lt2" folHlink="folHlink" hlink="hlink"/>
  <p:sldLayoutIdLst>
    <p:sldLayoutId id="2147483838" r:id="rId1"/>
    <p:sldLayoutId id="2147483839" r:id="rId2"/>
    <p:sldLayoutId id="2147483840" r:id="rId3"/>
    <p:sldLayoutId id="2147483841" r:id="rId4"/>
    <p:sldLayoutId id="2147483842" r:id="rId5"/>
    <p:sldLayoutId id="2147483843" r:id="rId6"/>
    <p:sldLayoutId id="2147483844" r:id="rId7"/>
    <p:sldLayoutId id="2147483845" r:id="rId8"/>
    <p:sldLayoutId id="2147483846" r:id="rId9"/>
    <p:sldLayoutId id="2147483847" r:id="rId10"/>
    <p:sldLayoutId id="2147483848" r:id="rId11"/>
    <p:sldLayoutId id="2147483849" r:id="rId12"/>
    <p:sldLayoutId id="2147483850" r:id="rId13"/>
    <p:sldLayoutId id="2147483851" r:id="rId14"/>
    <p:sldLayoutId id="2147483852" r:id="rId15"/>
    <p:sldLayoutId id="2147483853" r:id="rId16"/>
    <p:sldLayoutId id="2147483854" r:id="rId17"/>
    <p:sldLayoutId id="2147483855" r:id="rId18"/>
    <p:sldLayoutId id="2147483856" r:id="rId19"/>
    <p:sldLayoutId id="2147483857" r:id="rId20"/>
    <p:sldLayoutId id="2147483858" r:id="rId21"/>
    <p:sldLayoutId id="2147483859" r:id="rId22"/>
    <p:sldLayoutId id="2147483860" r:id="rId23"/>
    <p:sldLayoutId id="2147483861" r:id="rId24"/>
    <p:sldLayoutId id="2147483862" r:id="rId25"/>
    <p:sldLayoutId id="2147483863" r:id="rId26"/>
    <p:sldLayoutId id="2147483864" r:id="rId27"/>
    <p:sldLayoutId id="2147483865" r:id="rId28"/>
    <p:sldLayoutId id="2147483866" r:id="rId29"/>
    <p:sldLayoutId id="2147483867" r:id="rId30"/>
    <p:sldLayoutId id="2147483868" r:id="rId31"/>
    <p:sldLayoutId id="2147483869" r:id="rId32"/>
    <p:sldLayoutId id="2147483870" r:id="rId33"/>
    <p:sldLayoutId id="2147483871" r:id="rId34"/>
    <p:sldLayoutId id="2147483872" r:id="rId35"/>
    <p:sldLayoutId id="2147483873" r:id="rId36"/>
    <p:sldLayoutId id="2147483874" r:id="rId37"/>
    <p:sldLayoutId id="2147483875" r:id="rId38"/>
    <p:sldLayoutId id="2147483876" r:id="rId39"/>
    <p:sldLayoutId id="2147483877" r:id="rId40"/>
    <p:sldLayoutId id="2147483878" r:id="rId41"/>
    <p:sldLayoutId id="2147483879" r:id="rId42"/>
    <p:sldLayoutId id="2147483880" r:id="rId43"/>
    <p:sldLayoutId id="2147483881" r:id="rId44"/>
    <p:sldLayoutId id="2147483882" r:id="rId45"/>
    <p:sldLayoutId id="2147483883" r:id="rId46"/>
    <p:sldLayoutId id="2147483884" r:id="rId47"/>
    <p:sldLayoutId id="2147483885" r:id="rId48"/>
    <p:sldLayoutId id="2147483886" r:id="rId49"/>
    <p:sldLayoutId id="2147483887" r:id="rId50"/>
    <p:sldLayoutId id="2147483888" r:id="rId51"/>
    <p:sldLayoutId id="2147483889" r:id="rId52"/>
    <p:sldLayoutId id="2147483890" r:id="rId53"/>
    <p:sldLayoutId id="2147483891" r:id="rId54"/>
    <p:sldLayoutId id="2147483892" r:id="rId55"/>
    <p:sldLayoutId id="2147483893" r:id="rId56"/>
    <p:sldLayoutId id="2147483894" r:id="rId57"/>
    <p:sldLayoutId id="2147483895" r:id="rId58"/>
    <p:sldLayoutId id="2147483896" r:id="rId59"/>
    <p:sldLayoutId id="2147483897" r:id="rId60"/>
    <p:sldLayoutId id="2147483898" r:id="rId61"/>
    <p:sldLayoutId id="2147483899" r:id="rId62"/>
    <p:sldLayoutId id="2147483900" r:id="rId63"/>
    <p:sldLayoutId id="2147483901" r:id="rId64"/>
    <p:sldLayoutId id="2147483902" r:id="rId65"/>
    <p:sldLayoutId id="2147483903" r:id="rId66"/>
    <p:sldLayoutId id="2147483904" r:id="rId67"/>
    <p:sldLayoutId id="2147483905" r:id="rId68"/>
    <p:sldLayoutId id="2147483906" r:id="rId69"/>
    <p:sldLayoutId id="2147483907" r:id="rId70"/>
    <p:sldLayoutId id="2147483908" r:id="rId71"/>
    <p:sldLayoutId id="2147483909" r:id="rId72"/>
    <p:sldLayoutId id="2147483910" r:id="rId73"/>
    <p:sldLayoutId id="2147483911" r:id="rId74"/>
    <p:sldLayoutId id="2147483912" r:id="rId75"/>
    <p:sldLayoutId id="2147483913" r:id="rId76"/>
    <p:sldLayoutId id="2147483914" r:id="rId77"/>
    <p:sldLayoutId id="2147483915" r:id="rId78"/>
    <p:sldLayoutId id="2147483916" r:id="rId79"/>
    <p:sldLayoutId id="2147483917" r:id="rId80"/>
    <p:sldLayoutId id="2147483918" r:id="rId81"/>
    <p:sldLayoutId id="2147483919" r:id="rId82"/>
    <p:sldLayoutId id="2147483920" r:id="rId83"/>
    <p:sldLayoutId id="2147483921" r:id="rId84"/>
    <p:sldLayoutId id="2147483922" r:id="rId85"/>
    <p:sldLayoutId id="2147483923" r:id="rId86"/>
    <p:sldLayoutId id="2147483924" r:id="rId87"/>
    <p:sldLayoutId id="2147483925" r:id="rId88"/>
    <p:sldLayoutId id="2147483926" r:id="rId89"/>
    <p:sldLayoutId id="2147483927" r:id="rId90"/>
    <p:sldLayoutId id="2147483928" r:id="rId91"/>
    <p:sldLayoutId id="2147483929" r:id="rId92"/>
    <p:sldLayoutId id="2147483930" r:id="rId93"/>
    <p:sldLayoutId id="2147483931" r:id="rId94"/>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4.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EFFFD"/>
        </a:solidFill>
      </p:bgPr>
    </p:bg>
    <p:spTree>
      <p:nvGrpSpPr>
        <p:cNvPr id="5933" name="Shape 5933"/>
        <p:cNvGrpSpPr/>
        <p:nvPr/>
      </p:nvGrpSpPr>
      <p:grpSpPr>
        <a:xfrm>
          <a:off x="0" y="0"/>
          <a:ext cx="0" cy="0"/>
          <a:chOff x="0" y="0"/>
          <a:chExt cx="0" cy="0"/>
        </a:xfrm>
      </p:grpSpPr>
      <p:sp>
        <p:nvSpPr>
          <p:cNvPr id="5934" name="Google Shape;5934;p288"/>
          <p:cNvSpPr txBox="1"/>
          <p:nvPr>
            <p:ph type="title"/>
          </p:nvPr>
        </p:nvSpPr>
        <p:spPr>
          <a:xfrm>
            <a:off x="633413" y="357188"/>
            <a:ext cx="7877100" cy="857400"/>
          </a:xfrm>
          <a:prstGeom prst="rect">
            <a:avLst/>
          </a:prstGeom>
          <a:noFill/>
          <a:ln>
            <a:noFill/>
          </a:ln>
        </p:spPr>
        <p:txBody>
          <a:bodyPr anchorCtr="0" anchor="ctr" bIns="19050" lIns="19050" spcFirstLastPara="1" rIns="19050" wrap="square" tIns="19050">
            <a:normAutofit/>
          </a:bodyPr>
          <a:lstStyle>
            <a:lvl1pPr lvl="0"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1pPr>
            <a:lvl2pPr lvl="1"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2pPr>
            <a:lvl3pPr lvl="2"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3pPr>
            <a:lvl4pPr lvl="3"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4pPr>
            <a:lvl5pPr lvl="4"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5pPr>
            <a:lvl6pPr lvl="5"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6pPr>
            <a:lvl7pPr lvl="6"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7pPr>
            <a:lvl8pPr lvl="7"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8pPr>
            <a:lvl9pPr lvl="8" marR="0">
              <a:lnSpc>
                <a:spcPct val="100000"/>
              </a:lnSpc>
              <a:spcBef>
                <a:spcPts val="0"/>
              </a:spcBef>
              <a:spcAft>
                <a:spcPts val="0"/>
              </a:spcAft>
              <a:buClr>
                <a:schemeClr val="lt1"/>
              </a:buClr>
              <a:buSzPts val="4200"/>
              <a:buFont typeface="Inter SemiBold"/>
              <a:buNone/>
              <a:defRPr i="0" sz="4200" u="none" cap="none" strike="noStrike">
                <a:solidFill>
                  <a:schemeClr val="lt1"/>
                </a:solidFill>
                <a:latin typeface="Inter SemiBold"/>
                <a:ea typeface="Inter SemiBold"/>
                <a:cs typeface="Inter SemiBold"/>
                <a:sym typeface="Inter SemiBold"/>
              </a:defRPr>
            </a:lvl9pPr>
          </a:lstStyle>
          <a:p/>
        </p:txBody>
      </p:sp>
    </p:spTree>
  </p:cSld>
  <p:clrMap accent1="accent1" accent2="accent2" accent3="accent3" accent4="accent4" accent5="accent5" accent6="accent6" bg1="lt1" bg2="dk2" tx1="dk1" tx2="lt2" folHlink="folHlink" hlink="hlink"/>
  <p:sldLayoutIdLst>
    <p:sldLayoutId id="2147483932" r:id="rId1"/>
    <p:sldLayoutId id="2147483933" r:id="rId2"/>
    <p:sldLayoutId id="2147483934" r:id="rId3"/>
    <p:sldLayoutId id="2147483935" r:id="rId4"/>
    <p:sldLayoutId id="2147483936" r:id="rId5"/>
    <p:sldLayoutId id="2147483937" r:id="rId6"/>
    <p:sldLayoutId id="2147483938" r:id="rId7"/>
    <p:sldLayoutId id="2147483939" r:id="rId8"/>
    <p:sldLayoutId id="2147483940" r:id="rId9"/>
    <p:sldLayoutId id="2147483941" r:id="rId10"/>
    <p:sldLayoutId id="2147483942" r:id="rId11"/>
    <p:sldLayoutId id="2147483943" r:id="rId12"/>
    <p:sldLayoutId id="2147483944" r:id="rId13"/>
    <p:sldLayoutId id="2147483945" r:id="rId14"/>
    <p:sldLayoutId id="2147483946" r:id="rId15"/>
    <p:sldLayoutId id="2147483947" r:id="rId16"/>
    <p:sldLayoutId id="2147483948" r:id="rId17"/>
    <p:sldLayoutId id="2147483949" r:id="rId18"/>
    <p:sldLayoutId id="2147483950" r:id="rId19"/>
    <p:sldLayoutId id="2147483951" r:id="rId20"/>
    <p:sldLayoutId id="2147483952" r:id="rId21"/>
    <p:sldLayoutId id="2147483953" r:id="rId22"/>
    <p:sldLayoutId id="2147483954" r:id="rId23"/>
    <p:sldLayoutId id="2147483955" r:id="rId24"/>
    <p:sldLayoutId id="2147483956" r:id="rId25"/>
    <p:sldLayoutId id="2147483957" r:id="rId26"/>
    <p:sldLayoutId id="2147483958" r:id="rId27"/>
    <p:sldLayoutId id="2147483959" r:id="rId28"/>
    <p:sldLayoutId id="2147483960" r:id="rId29"/>
    <p:sldLayoutId id="2147483961" r:id="rId30"/>
    <p:sldLayoutId id="2147483962" r:id="rId31"/>
    <p:sldLayoutId id="2147483963" r:id="rId32"/>
    <p:sldLayoutId id="2147483964" r:id="rId33"/>
    <p:sldLayoutId id="2147483965" r:id="rId34"/>
    <p:sldLayoutId id="2147483966" r:id="rId35"/>
    <p:sldLayoutId id="2147483967" r:id="rId36"/>
    <p:sldLayoutId id="2147483968" r:id="rId37"/>
    <p:sldLayoutId id="2147483969" r:id="rId38"/>
    <p:sldLayoutId id="2147483970" r:id="rId39"/>
    <p:sldLayoutId id="2147483971" r:id="rId40"/>
    <p:sldLayoutId id="2147483972" r:id="rId41"/>
    <p:sldLayoutId id="2147483973" r:id="rId42"/>
    <p:sldLayoutId id="2147483974" r:id="rId43"/>
    <p:sldLayoutId id="2147483975" r:id="rId44"/>
    <p:sldLayoutId id="2147483976" r:id="rId45"/>
    <p:sldLayoutId id="2147483977" r:id="rId46"/>
    <p:sldLayoutId id="2147483978" r:id="rId47"/>
    <p:sldLayoutId id="2147483979" r:id="rId48"/>
    <p:sldLayoutId id="2147483980" r:id="rId49"/>
    <p:sldLayoutId id="2147483981" r:id="rId50"/>
    <p:sldLayoutId id="2147483982" r:id="rId51"/>
    <p:sldLayoutId id="2147483983" r:id="rId52"/>
    <p:sldLayoutId id="2147483984" r:id="rId53"/>
    <p:sldLayoutId id="2147483985" r:id="rId54"/>
    <p:sldLayoutId id="2147483986" r:id="rId55"/>
    <p:sldLayoutId id="2147483987" r:id="rId56"/>
    <p:sldLayoutId id="2147483988" r:id="rId57"/>
    <p:sldLayoutId id="2147483989" r:id="rId58"/>
    <p:sldLayoutId id="2147483990" r:id="rId59"/>
    <p:sldLayoutId id="2147483991" r:id="rId60"/>
    <p:sldLayoutId id="2147483992" r:id="rId61"/>
    <p:sldLayoutId id="2147483993" r:id="rId62"/>
    <p:sldLayoutId id="2147483994" r:id="rId63"/>
    <p:sldLayoutId id="2147483995" r:id="rId64"/>
    <p:sldLayoutId id="2147483996" r:id="rId65"/>
    <p:sldLayoutId id="2147483997" r:id="rId66"/>
    <p:sldLayoutId id="2147483998" r:id="rId67"/>
    <p:sldLayoutId id="2147483999" r:id="rId68"/>
    <p:sldLayoutId id="2147484000" r:id="rId69"/>
    <p:sldLayoutId id="2147484001" r:id="rId70"/>
    <p:sldLayoutId id="2147484002" r:id="rId71"/>
    <p:sldLayoutId id="2147484003" r:id="rId72"/>
    <p:sldLayoutId id="2147484004" r:id="rId73"/>
    <p:sldLayoutId id="2147484005" r:id="rId74"/>
    <p:sldLayoutId id="2147484006" r:id="rId75"/>
    <p:sldLayoutId id="2147484007" r:id="rId76"/>
    <p:sldLayoutId id="2147484008" r:id="rId77"/>
    <p:sldLayoutId id="2147484009" r:id="rId78"/>
    <p:sldLayoutId id="2147484010" r:id="rId79"/>
    <p:sldLayoutId id="2147484011" r:id="rId80"/>
    <p:sldLayoutId id="2147484012" r:id="rId81"/>
    <p:sldLayoutId id="2147484013" r:id="rId82"/>
    <p:sldLayoutId id="2147484014" r:id="rId83"/>
    <p:sldLayoutId id="2147484015" r:id="rId84"/>
    <p:sldLayoutId id="2147484016" r:id="rId85"/>
    <p:sldLayoutId id="2147484017" r:id="rId86"/>
    <p:sldLayoutId id="2147484018" r:id="rId87"/>
    <p:sldLayoutId id="2147484019" r:id="rId88"/>
    <p:sldLayoutId id="2147484020" r:id="rId89"/>
    <p:sldLayoutId id="2147484021" r:id="rId90"/>
    <p:sldLayoutId id="2147484022" r:id="rId91"/>
    <p:sldLayoutId id="2147484023" r:id="rId92"/>
    <p:sldLayoutId id="2147484024" r:id="rId93"/>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bg>
      <p:bgPr>
        <a:solidFill>
          <a:srgbClr val="FEFEFE"/>
        </a:solidFill>
      </p:bgPr>
    </p:bg>
    <p:spTree>
      <p:nvGrpSpPr>
        <p:cNvPr id="7933" name="Shape 7933"/>
        <p:cNvGrpSpPr/>
        <p:nvPr/>
      </p:nvGrpSpPr>
      <p:grpSpPr>
        <a:xfrm>
          <a:off x="0" y="0"/>
          <a:ext cx="0" cy="0"/>
          <a:chOff x="0" y="0"/>
          <a:chExt cx="0" cy="0"/>
        </a:xfrm>
      </p:grpSpPr>
      <p:sp>
        <p:nvSpPr>
          <p:cNvPr id="7934" name="Google Shape;7934;p382"/>
          <p:cNvSpPr txBox="1"/>
          <p:nvPr>
            <p:ph type="title"/>
          </p:nvPr>
        </p:nvSpPr>
        <p:spPr>
          <a:xfrm>
            <a:off x="633413" y="357188"/>
            <a:ext cx="7877100" cy="857400"/>
          </a:xfrm>
          <a:prstGeom prst="rect">
            <a:avLst/>
          </a:prstGeom>
          <a:noFill/>
          <a:ln>
            <a:noFill/>
          </a:ln>
        </p:spPr>
        <p:txBody>
          <a:bodyPr anchorCtr="0" anchor="ctr" bIns="19050" lIns="19050" spcFirstLastPara="1" rIns="19050" wrap="square" tIns="19050">
            <a:normAutofit/>
          </a:bodyPr>
          <a:lstStyle>
            <a:lvl1pPr lvl="0"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1pPr>
            <a:lvl2pPr lvl="1"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2pPr>
            <a:lvl3pPr lvl="2"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3pPr>
            <a:lvl4pPr lvl="3"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4pPr>
            <a:lvl5pPr lvl="4"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5pPr>
            <a:lvl6pPr lvl="5"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6pPr>
            <a:lvl7pPr lvl="6"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7pPr>
            <a:lvl8pPr lvl="7"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8pPr>
            <a:lvl9pPr lvl="8" marR="0" algn="ctr">
              <a:lnSpc>
                <a:spcPct val="100000"/>
              </a:lnSpc>
              <a:spcBef>
                <a:spcPts val="0"/>
              </a:spcBef>
              <a:spcAft>
                <a:spcPts val="0"/>
              </a:spcAft>
              <a:buClr>
                <a:srgbClr val="FEFEFE"/>
              </a:buClr>
              <a:buSzPts val="4200"/>
              <a:buFont typeface="Arial"/>
              <a:buNone/>
              <a:defRPr b="0" i="0" sz="4200" u="none" cap="none" strike="noStrike">
                <a:solidFill>
                  <a:srgbClr val="FEFEFE"/>
                </a:solidFill>
                <a:latin typeface="Arial"/>
                <a:ea typeface="Arial"/>
                <a:cs typeface="Arial"/>
                <a:sym typeface="Arial"/>
              </a:defRPr>
            </a:lvl9pPr>
          </a:lstStyle>
          <a:p/>
        </p:txBody>
      </p:sp>
      <p:sp>
        <p:nvSpPr>
          <p:cNvPr id="7935" name="Google Shape;7935;p382"/>
          <p:cNvSpPr txBox="1"/>
          <p:nvPr>
            <p:ph idx="1" type="body"/>
          </p:nvPr>
        </p:nvSpPr>
        <p:spPr>
          <a:xfrm>
            <a:off x="633413" y="1214438"/>
            <a:ext cx="7877100" cy="3453000"/>
          </a:xfrm>
          <a:prstGeom prst="rect">
            <a:avLst/>
          </a:prstGeom>
          <a:noFill/>
          <a:ln>
            <a:noFill/>
          </a:ln>
        </p:spPr>
        <p:txBody>
          <a:bodyPr anchorCtr="0" anchor="ctr" bIns="19050" lIns="19050" spcFirstLastPara="1" rIns="19050" wrap="square" tIns="19050">
            <a:normAutofit/>
          </a:bodyPr>
          <a:lstStyle>
            <a:lvl1pPr indent="-476250" lvl="0" marL="4572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1pPr>
            <a:lvl2pPr indent="-476250" lvl="1" marL="9144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2pPr>
            <a:lvl3pPr indent="-476250" lvl="2" marL="13716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3pPr>
            <a:lvl4pPr indent="-476250" lvl="3" marL="18288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4pPr>
            <a:lvl5pPr indent="-476250" lvl="4" marL="22860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5pPr>
            <a:lvl6pPr indent="-476250" lvl="5" marL="27432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6pPr>
            <a:lvl7pPr indent="-476250" lvl="6" marL="32004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7pPr>
            <a:lvl8pPr indent="-476250" lvl="7" marL="36576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8pPr>
            <a:lvl9pPr indent="-476250" lvl="8" marL="4114800" marR="0" algn="l">
              <a:lnSpc>
                <a:spcPct val="80000"/>
              </a:lnSpc>
              <a:spcBef>
                <a:spcPts val="2000"/>
              </a:spcBef>
              <a:spcAft>
                <a:spcPts val="0"/>
              </a:spcAft>
              <a:buClr>
                <a:srgbClr val="FEFEFE"/>
              </a:buClr>
              <a:buSzPts val="3900"/>
              <a:buFont typeface="Arial"/>
              <a:buChar char="•"/>
              <a:defRPr b="0" i="0" sz="5300" u="none" cap="none" strike="noStrike">
                <a:solidFill>
                  <a:srgbClr val="FEFEFE"/>
                </a:solidFill>
                <a:latin typeface="Arial"/>
                <a:ea typeface="Arial"/>
                <a:cs typeface="Arial"/>
                <a:sym typeface="Arial"/>
              </a:defRPr>
            </a:lvl9pPr>
          </a:lstStyle>
          <a:p/>
        </p:txBody>
      </p:sp>
      <p:sp>
        <p:nvSpPr>
          <p:cNvPr id="7936" name="Google Shape;7936;p382"/>
          <p:cNvSpPr txBox="1"/>
          <p:nvPr>
            <p:ph idx="12" type="sldNum"/>
          </p:nvPr>
        </p:nvSpPr>
        <p:spPr>
          <a:xfrm>
            <a:off x="4484637" y="4905375"/>
            <a:ext cx="174600" cy="177000"/>
          </a:xfrm>
          <a:prstGeom prst="rect">
            <a:avLst/>
          </a:prstGeom>
          <a:noFill/>
          <a:ln>
            <a:noFill/>
          </a:ln>
        </p:spPr>
        <p:txBody>
          <a:bodyPr anchorCtr="0" anchor="t" bIns="19050" lIns="19050" spcFirstLastPara="1" rIns="19050" wrap="square" tIns="19050">
            <a:spAutoFit/>
          </a:bodyPr>
          <a:lstStyle>
            <a:lvl1pPr indent="0" lvl="0"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1pPr>
            <a:lvl2pPr indent="0" lvl="1"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2pPr>
            <a:lvl3pPr indent="0" lvl="2"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3pPr>
            <a:lvl4pPr indent="0" lvl="3"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4pPr>
            <a:lvl5pPr indent="0" lvl="4"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5pPr>
            <a:lvl6pPr indent="0" lvl="5"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6pPr>
            <a:lvl7pPr indent="0" lvl="6"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7pPr>
            <a:lvl8pPr indent="0" lvl="7"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8pPr>
            <a:lvl9pPr indent="0" lvl="8" marL="0" marR="0" algn="ctr">
              <a:lnSpc>
                <a:spcPct val="100000"/>
              </a:lnSpc>
              <a:spcBef>
                <a:spcPts val="0"/>
              </a:spcBef>
              <a:spcAft>
                <a:spcPts val="0"/>
              </a:spcAft>
              <a:buClr>
                <a:srgbClr val="000000"/>
              </a:buClr>
              <a:buSzPts val="900"/>
              <a:buFont typeface="Arial"/>
              <a:buNone/>
              <a:defRPr b="0" i="0" sz="900" u="none" cap="none" strike="noStrike">
                <a:solidFill>
                  <a:srgbClr val="000000"/>
                </a:solidFill>
                <a:latin typeface="Arial"/>
                <a:ea typeface="Arial"/>
                <a:cs typeface="Arial"/>
                <a:sym typeface="Arial"/>
              </a:defRPr>
            </a:lvl9pPr>
          </a:lstStyle>
          <a:p>
            <a:pPr indent="0" lvl="0" marL="0" rtl="0" algn="ctr">
              <a:spcBef>
                <a:spcPts val="0"/>
              </a:spcBef>
              <a:spcAft>
                <a:spcPts val="0"/>
              </a:spcAft>
              <a:buNone/>
            </a:pPr>
            <a:fld id="{00000000-1234-1234-1234-123412341234}" type="slidenum">
              <a:rPr lang="en"/>
              <a:t>‹#›</a:t>
            </a:fld>
            <a:endParaRPr sz="500"/>
          </a:p>
        </p:txBody>
      </p:sp>
    </p:spTree>
  </p:cSld>
  <p:clrMap accent1="accent1" accent2="accent2" accent3="accent3" accent4="accent4" accent5="accent5" accent6="accent6" bg1="lt1" bg2="dk2" tx1="dk1" tx2="lt2" folHlink="folHlink" hlink="hlink"/>
  <p:sldLayoutIdLst>
    <p:sldLayoutId id="2147484025" r:id="rId1"/>
    <p:sldLayoutId id="2147484026" r:id="rId2"/>
    <p:sldLayoutId id="2147484027" r:id="rId3"/>
    <p:sldLayoutId id="2147484028" r:id="rId4"/>
    <p:sldLayoutId id="2147484029" r:id="rId5"/>
    <p:sldLayoutId id="2147484030" r:id="rId6"/>
    <p:sldLayoutId id="2147484031" r:id="rId7"/>
    <p:sldLayoutId id="2147484032" r:id="rId8"/>
    <p:sldLayoutId id="2147484033" r:id="rId9"/>
    <p:sldLayoutId id="2147484034" r:id="rId10"/>
    <p:sldLayoutId id="2147484035" r:id="rId11"/>
    <p:sldLayoutId id="2147484036" r:id="rId12"/>
    <p:sldLayoutId id="2147484037" r:id="rId13"/>
    <p:sldLayoutId id="2147484038" r:id="rId14"/>
    <p:sldLayoutId id="2147484039" r:id="rId15"/>
    <p:sldLayoutId id="2147484040" r:id="rId16"/>
    <p:sldLayoutId id="2147484041" r:id="rId17"/>
    <p:sldLayoutId id="2147484042" r:id="rId18"/>
    <p:sldLayoutId id="2147484043" r:id="rId19"/>
    <p:sldLayoutId id="2147484044" r:id="rId20"/>
    <p:sldLayoutId id="2147484045" r:id="rId21"/>
    <p:sldLayoutId id="2147484046" r:id="rId22"/>
    <p:sldLayoutId id="2147484047" r:id="rId23"/>
    <p:sldLayoutId id="2147484048" r:id="rId24"/>
    <p:sldLayoutId id="2147484049" r:id="rId25"/>
    <p:sldLayoutId id="2147484050" r:id="rId26"/>
  </p:sldLayoutIdLst>
  <p:hf dt="0" ftr="0" hdr="0" sldNum="0"/>
  <p:txStyles>
    <p:title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titleStyle>
    <p:body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bodyStyle>
    <p:otherStyle>
      <a:defPPr lvl="0" marR="0" rtl="0" algn="l">
        <a:lnSpc>
          <a:spcPct val="100000"/>
        </a:lnSpc>
        <a:spcBef>
          <a:spcPts val="0"/>
        </a:spcBef>
        <a:spcAft>
          <a:spcPts val="0"/>
        </a:spcAft>
      </a:defPPr>
      <a:lvl1pPr lvl="0"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1pPr>
      <a:lvl2pPr lvl="1"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2pPr>
      <a:lvl3pPr lvl="2"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3pPr>
      <a:lvl4pPr lvl="3"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4pPr>
      <a:lvl5pPr lvl="4"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5pPr>
      <a:lvl6pPr lvl="5"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6pPr>
      <a:lvl7pPr lvl="6"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7pPr>
      <a:lvl8pPr lvl="7"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8pPr>
      <a:lvl9pPr lvl="8" marR="0" rtl="0" algn="l">
        <a:lnSpc>
          <a:spcPct val="100000"/>
        </a:lnSpc>
        <a:spcBef>
          <a:spcPts val="0"/>
        </a:spcBef>
        <a:spcAft>
          <a:spcPts val="0"/>
        </a:spcAft>
        <a:buClr>
          <a:srgbClr val="000000"/>
        </a:buClr>
        <a:buFont typeface="Arial"/>
        <a:defRPr b="0" i="0" sz="1400" u="none" cap="none" strike="noStrik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19.xml"/><Relationship Id="rId2" Type="http://schemas.openxmlformats.org/officeDocument/2006/relationships/notesSlide" Target="../notesSlides/notesSlide1.xml"/><Relationship Id="rId3" Type="http://schemas.openxmlformats.org/officeDocument/2006/relationships/image" Target="../media/image143.jpg"/><Relationship Id="rId4" Type="http://schemas.openxmlformats.org/officeDocument/2006/relationships/image" Target="../media/image133.png"/><Relationship Id="rId5" Type="http://schemas.openxmlformats.org/officeDocument/2006/relationships/image" Target="../media/image131.png"/><Relationship Id="rId6" Type="http://schemas.openxmlformats.org/officeDocument/2006/relationships/image" Target="../media/image130.png"/><Relationship Id="rId7" Type="http://schemas.openxmlformats.org/officeDocument/2006/relationships/image" Target="../media/image139.jpg"/></Relationships>
</file>

<file path=ppt/slides/_rels/slide2.xml.rels><?xml version="1.0" encoding="UTF-8" standalone="yes"?><Relationships xmlns="http://schemas.openxmlformats.org/package/2006/relationships"><Relationship Id="rId11" Type="http://schemas.openxmlformats.org/officeDocument/2006/relationships/image" Target="../media/image146.png"/><Relationship Id="rId10" Type="http://schemas.openxmlformats.org/officeDocument/2006/relationships/image" Target="../media/image142.png"/><Relationship Id="rId1" Type="http://schemas.openxmlformats.org/officeDocument/2006/relationships/slideLayout" Target="../slideLayouts/slideLayout194.xml"/><Relationship Id="rId2" Type="http://schemas.openxmlformats.org/officeDocument/2006/relationships/notesSlide" Target="../notesSlides/notesSlide2.xml"/><Relationship Id="rId3" Type="http://schemas.openxmlformats.org/officeDocument/2006/relationships/image" Target="../media/image132.png"/><Relationship Id="rId4" Type="http://schemas.openxmlformats.org/officeDocument/2006/relationships/image" Target="../media/image138.png"/><Relationship Id="rId9" Type="http://schemas.openxmlformats.org/officeDocument/2006/relationships/image" Target="../media/image145.png"/><Relationship Id="rId5" Type="http://schemas.openxmlformats.org/officeDocument/2006/relationships/image" Target="../media/image135.png"/><Relationship Id="rId6" Type="http://schemas.openxmlformats.org/officeDocument/2006/relationships/image" Target="../media/image141.png"/><Relationship Id="rId7" Type="http://schemas.openxmlformats.org/officeDocument/2006/relationships/image" Target="../media/image134.png"/><Relationship Id="rId8" Type="http://schemas.openxmlformats.org/officeDocument/2006/relationships/image" Target="../media/image137.png"/></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378.xml"/><Relationship Id="rId2"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308.xml"/><Relationship Id="rId2" Type="http://schemas.openxmlformats.org/officeDocument/2006/relationships/notesSlide" Target="../notesSlides/notesSlide4.xml"/><Relationship Id="rId3" Type="http://schemas.openxmlformats.org/officeDocument/2006/relationships/image" Target="../media/image147.png"/></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308.xml"/><Relationship Id="rId2" Type="http://schemas.openxmlformats.org/officeDocument/2006/relationships/notesSlide" Target="../notesSlides/notesSlide5.xml"/><Relationship Id="rId3" Type="http://schemas.openxmlformats.org/officeDocument/2006/relationships/image" Target="../media/image136.png"/><Relationship Id="rId4" Type="http://schemas.openxmlformats.org/officeDocument/2006/relationships/image" Target="../media/image144.png"/><Relationship Id="rId5" Type="http://schemas.openxmlformats.org/officeDocument/2006/relationships/image" Target="../media/image140.png"/></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302.xml"/><Relationship Id="rId2" Type="http://schemas.openxmlformats.org/officeDocument/2006/relationships/notesSlide" Target="../notesSlides/notesSlide6.xml"/><Relationship Id="rId3" Type="http://schemas.openxmlformats.org/officeDocument/2006/relationships/image" Target="../media/image148.png"/></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119.xml"/><Relationship Id="rId2" Type="http://schemas.openxmlformats.org/officeDocument/2006/relationships/notesSlide" Target="../notesSlides/notesSlide7.xml"/><Relationship Id="rId3" Type="http://schemas.openxmlformats.org/officeDocument/2006/relationships/image" Target="../media/image143.jpg"/><Relationship Id="rId4" Type="http://schemas.openxmlformats.org/officeDocument/2006/relationships/image" Target="../media/image133.png"/><Relationship Id="rId5" Type="http://schemas.openxmlformats.org/officeDocument/2006/relationships/image" Target="../media/image131.png"/><Relationship Id="rId6" Type="http://schemas.openxmlformats.org/officeDocument/2006/relationships/image" Target="../media/image130.png"/><Relationship Id="rId7" Type="http://schemas.openxmlformats.org/officeDocument/2006/relationships/image" Target="../media/image139.jpg"/></Relationships>
</file>

<file path=ppt/slides/slide1.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093" name="Shape 8093"/>
        <p:cNvGrpSpPr/>
        <p:nvPr/>
      </p:nvGrpSpPr>
      <p:grpSpPr>
        <a:xfrm>
          <a:off x="0" y="0"/>
          <a:ext cx="0" cy="0"/>
          <a:chOff x="0" y="0"/>
          <a:chExt cx="0" cy="0"/>
        </a:xfrm>
      </p:grpSpPr>
      <p:sp>
        <p:nvSpPr>
          <p:cNvPr id="8094" name="Google Shape;8094;p409"/>
          <p:cNvSpPr txBox="1"/>
          <p:nvPr>
            <p:ph type="title"/>
          </p:nvPr>
        </p:nvSpPr>
        <p:spPr>
          <a:xfrm>
            <a:off x="344044" y="640161"/>
            <a:ext cx="4227900" cy="27861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t/>
            </a:r>
            <a:endParaRPr/>
          </a:p>
          <a:p>
            <a:pPr indent="0" lvl="0" marL="0" rtl="0" algn="l">
              <a:spcBef>
                <a:spcPts val="0"/>
              </a:spcBef>
              <a:spcAft>
                <a:spcPts val="0"/>
              </a:spcAft>
              <a:buNone/>
            </a:pPr>
            <a:r>
              <a:rPr lang="en"/>
              <a:t>Oltre il pagamento: come Adyen ha affiancato tot. nel creare un all-in-one per le imprese italiane.</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sz="1500"/>
          </a:p>
          <a:p>
            <a:pPr indent="0" lvl="0" marL="0" rtl="0" algn="l">
              <a:spcBef>
                <a:spcPts val="0"/>
              </a:spcBef>
              <a:spcAft>
                <a:spcPts val="0"/>
              </a:spcAft>
              <a:buNone/>
            </a:pPr>
            <a:r>
              <a:t/>
            </a:r>
            <a:endParaRPr sz="1500"/>
          </a:p>
          <a:p>
            <a:pPr indent="0" lvl="0" marL="0" rtl="0" algn="l">
              <a:spcBef>
                <a:spcPts val="0"/>
              </a:spcBef>
              <a:spcAft>
                <a:spcPts val="0"/>
              </a:spcAft>
              <a:buNone/>
            </a:pPr>
            <a:r>
              <a:t/>
            </a:r>
            <a:endParaRPr sz="1500"/>
          </a:p>
          <a:p>
            <a:pPr indent="0" lvl="0" marL="0" rtl="0" algn="l">
              <a:spcBef>
                <a:spcPts val="0"/>
              </a:spcBef>
              <a:spcAft>
                <a:spcPts val="0"/>
              </a:spcAft>
              <a:buNone/>
            </a:pPr>
            <a:r>
              <a:t/>
            </a:r>
            <a:endParaRPr sz="1500"/>
          </a:p>
        </p:txBody>
      </p:sp>
      <p:sp>
        <p:nvSpPr>
          <p:cNvPr id="8095" name="Google Shape;8095;p409"/>
          <p:cNvSpPr txBox="1"/>
          <p:nvPr>
            <p:ph idx="3" type="title"/>
          </p:nvPr>
        </p:nvSpPr>
        <p:spPr>
          <a:xfrm>
            <a:off x="344044" y="302024"/>
            <a:ext cx="4227900" cy="557100"/>
          </a:xfrm>
          <a:prstGeom prst="rect">
            <a:avLst/>
          </a:prstGeom>
        </p:spPr>
        <p:txBody>
          <a:bodyPr anchorCtr="0" anchor="b" bIns="0" lIns="0" spcFirstLastPara="1" rIns="0" wrap="square" tIns="0">
            <a:normAutofit/>
          </a:bodyPr>
          <a:lstStyle/>
          <a:p>
            <a:pPr indent="0" lvl="0" marL="0" rtl="0" algn="l">
              <a:spcBef>
                <a:spcPts val="0"/>
              </a:spcBef>
              <a:spcAft>
                <a:spcPts val="0"/>
              </a:spcAft>
              <a:buNone/>
            </a:pPr>
            <a:r>
              <a:rPr lang="en" sz="1500"/>
              <a:t>Salone dei pagamenti 2025 I </a:t>
            </a:r>
            <a:endParaRPr sz="1500"/>
          </a:p>
          <a:p>
            <a:pPr indent="0" lvl="0" marL="0" rtl="0" algn="l">
              <a:spcBef>
                <a:spcPts val="0"/>
              </a:spcBef>
              <a:spcAft>
                <a:spcPts val="0"/>
              </a:spcAft>
              <a:buNone/>
            </a:pPr>
            <a:r>
              <a:rPr lang="en" sz="1500"/>
              <a:t>Workshop Adyen</a:t>
            </a:r>
            <a:endParaRPr sz="1500"/>
          </a:p>
        </p:txBody>
      </p:sp>
      <p:pic>
        <p:nvPicPr>
          <p:cNvPr id="8096" name="Google Shape;8096;p409" title="20240605-MA-Campaign-EY Insurance Report-photography-2-8192x5464 (1).jpg"/>
          <p:cNvPicPr preferRelativeResize="0"/>
          <p:nvPr>
            <p:ph idx="2" type="pic"/>
          </p:nvPr>
        </p:nvPicPr>
        <p:blipFill rotWithShape="1">
          <a:blip r:embed="rId3">
            <a:alphaModFix/>
          </a:blip>
          <a:srcRect b="0" l="22001" r="22001" t="0"/>
          <a:stretch/>
        </p:blipFill>
        <p:spPr>
          <a:xfrm>
            <a:off x="5124403" y="-4144"/>
            <a:ext cx="4033802" cy="4804799"/>
          </a:xfrm>
          <a:prstGeom prst="rect">
            <a:avLst/>
          </a:prstGeom>
        </p:spPr>
      </p:pic>
      <p:pic>
        <p:nvPicPr>
          <p:cNvPr id="8097" name="Google Shape;8097;p409" title="20240705-ST-libraries-logobar-tot-160x70 (2).png"/>
          <p:cNvPicPr preferRelativeResize="0"/>
          <p:nvPr/>
        </p:nvPicPr>
        <p:blipFill rotWithShape="1">
          <a:blip r:embed="rId4">
            <a:alphaModFix/>
          </a:blip>
          <a:srcRect b="0" l="26754" r="26749" t="0"/>
          <a:stretch/>
        </p:blipFill>
        <p:spPr>
          <a:xfrm>
            <a:off x="8209027" y="4139125"/>
            <a:ext cx="592073" cy="557100"/>
          </a:xfrm>
          <a:prstGeom prst="rect">
            <a:avLst/>
          </a:prstGeom>
          <a:noFill/>
          <a:ln>
            <a:noFill/>
          </a:ln>
        </p:spPr>
      </p:pic>
      <p:pic>
        <p:nvPicPr>
          <p:cNvPr id="8098" name="Google Shape;8098;p409" title="DIGITAL-Adyen-white-RGB.png"/>
          <p:cNvPicPr preferRelativeResize="0"/>
          <p:nvPr/>
        </p:nvPicPr>
        <p:blipFill rotWithShape="1">
          <a:blip r:embed="rId5">
            <a:alphaModFix/>
          </a:blip>
          <a:srcRect b="0" l="-3293" r="-3979" t="0"/>
          <a:stretch/>
        </p:blipFill>
        <p:spPr>
          <a:xfrm>
            <a:off x="5124400" y="4034663"/>
            <a:ext cx="1584775" cy="765975"/>
          </a:xfrm>
          <a:prstGeom prst="rect">
            <a:avLst/>
          </a:prstGeom>
          <a:noFill/>
          <a:ln>
            <a:noFill/>
          </a:ln>
        </p:spPr>
      </p:pic>
      <p:pic>
        <p:nvPicPr>
          <p:cNvPr id="8099" name="Google Shape;8099;p409"/>
          <p:cNvPicPr preferRelativeResize="0"/>
          <p:nvPr/>
        </p:nvPicPr>
        <p:blipFill>
          <a:blip r:embed="rId6">
            <a:alphaModFix/>
          </a:blip>
          <a:stretch>
            <a:fillRect/>
          </a:stretch>
        </p:blipFill>
        <p:spPr>
          <a:xfrm>
            <a:off x="496443" y="2980088"/>
            <a:ext cx="1158882" cy="1107378"/>
          </a:xfrm>
          <a:prstGeom prst="rect">
            <a:avLst/>
          </a:prstGeom>
          <a:noFill/>
          <a:ln>
            <a:noFill/>
          </a:ln>
        </p:spPr>
      </p:pic>
      <p:sp>
        <p:nvSpPr>
          <p:cNvPr id="8100" name="Google Shape;8100;p409"/>
          <p:cNvSpPr txBox="1"/>
          <p:nvPr/>
        </p:nvSpPr>
        <p:spPr>
          <a:xfrm>
            <a:off x="136925" y="4220025"/>
            <a:ext cx="1868100" cy="86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EFEFD"/>
                </a:solidFill>
              </a:rPr>
              <a:t>Gabriele Bellezze</a:t>
            </a:r>
            <a:endParaRPr b="1">
              <a:solidFill>
                <a:srgbClr val="FEFEFD"/>
              </a:solidFill>
            </a:endParaRPr>
          </a:p>
          <a:p>
            <a:pPr indent="0" lvl="0" marL="0" rtl="0" algn="ctr">
              <a:spcBef>
                <a:spcPts val="0"/>
              </a:spcBef>
              <a:spcAft>
                <a:spcPts val="0"/>
              </a:spcAft>
              <a:buNone/>
            </a:pPr>
            <a:r>
              <a:rPr lang="en" sz="1300">
                <a:solidFill>
                  <a:srgbClr val="FEFEFD"/>
                </a:solidFill>
              </a:rPr>
              <a:t>Country Manager </a:t>
            </a:r>
            <a:endParaRPr sz="1300">
              <a:solidFill>
                <a:srgbClr val="FEFEFD"/>
              </a:solidFill>
            </a:endParaRPr>
          </a:p>
          <a:p>
            <a:pPr indent="0" lvl="0" marL="0" rtl="0" algn="ctr">
              <a:spcBef>
                <a:spcPts val="0"/>
              </a:spcBef>
              <a:spcAft>
                <a:spcPts val="0"/>
              </a:spcAft>
              <a:buNone/>
            </a:pPr>
            <a:r>
              <a:rPr lang="en" sz="1300">
                <a:solidFill>
                  <a:srgbClr val="FEFEFD"/>
                </a:solidFill>
              </a:rPr>
              <a:t>@Adyen</a:t>
            </a:r>
            <a:endParaRPr sz="1300">
              <a:solidFill>
                <a:srgbClr val="FEFEFD"/>
              </a:solidFill>
            </a:endParaRPr>
          </a:p>
          <a:p>
            <a:pPr indent="0" lvl="0" marL="0" rtl="0" algn="l">
              <a:spcBef>
                <a:spcPts val="0"/>
              </a:spcBef>
              <a:spcAft>
                <a:spcPts val="0"/>
              </a:spcAft>
              <a:buNone/>
            </a:pPr>
            <a:r>
              <a:t/>
            </a:r>
            <a:endParaRPr/>
          </a:p>
        </p:txBody>
      </p:sp>
      <p:pic>
        <p:nvPicPr>
          <p:cNvPr id="8101" name="Google Shape;8101;p409" title="Tot_Bruno Reggiani_COO.jpg"/>
          <p:cNvPicPr preferRelativeResize="0"/>
          <p:nvPr/>
        </p:nvPicPr>
        <p:blipFill rotWithShape="1">
          <a:blip r:embed="rId7">
            <a:alphaModFix/>
          </a:blip>
          <a:srcRect b="29420" l="0" r="0" t="5258"/>
          <a:stretch/>
        </p:blipFill>
        <p:spPr>
          <a:xfrm>
            <a:off x="2490781" y="2980125"/>
            <a:ext cx="1129800" cy="1107300"/>
          </a:xfrm>
          <a:prstGeom prst="ellipse">
            <a:avLst/>
          </a:prstGeom>
          <a:noFill/>
          <a:ln>
            <a:noFill/>
          </a:ln>
        </p:spPr>
      </p:pic>
      <p:sp>
        <p:nvSpPr>
          <p:cNvPr id="8102" name="Google Shape;8102;p409"/>
          <p:cNvSpPr txBox="1"/>
          <p:nvPr/>
        </p:nvSpPr>
        <p:spPr>
          <a:xfrm>
            <a:off x="2067926" y="4220025"/>
            <a:ext cx="1975500" cy="86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EFEFD"/>
                </a:solidFill>
              </a:rPr>
              <a:t>Bruno Reggiani</a:t>
            </a:r>
            <a:endParaRPr b="1">
              <a:solidFill>
                <a:srgbClr val="FEFEFD"/>
              </a:solidFill>
            </a:endParaRPr>
          </a:p>
          <a:p>
            <a:pPr indent="0" lvl="0" marL="0" rtl="0" algn="ctr">
              <a:spcBef>
                <a:spcPts val="0"/>
              </a:spcBef>
              <a:spcAft>
                <a:spcPts val="0"/>
              </a:spcAft>
              <a:buNone/>
            </a:pPr>
            <a:r>
              <a:rPr lang="en" sz="1300">
                <a:solidFill>
                  <a:srgbClr val="FEFEFD"/>
                </a:solidFill>
              </a:rPr>
              <a:t>Co-founder &amp; COO</a:t>
            </a:r>
            <a:endParaRPr sz="1300">
              <a:solidFill>
                <a:srgbClr val="FEFEFD"/>
              </a:solidFill>
            </a:endParaRPr>
          </a:p>
          <a:p>
            <a:pPr indent="0" lvl="0" marL="0" rtl="0" algn="ctr">
              <a:spcBef>
                <a:spcPts val="0"/>
              </a:spcBef>
              <a:spcAft>
                <a:spcPts val="0"/>
              </a:spcAft>
              <a:buNone/>
            </a:pPr>
            <a:r>
              <a:rPr lang="en" sz="1300">
                <a:solidFill>
                  <a:srgbClr val="FEFEFD"/>
                </a:solidFill>
              </a:rPr>
              <a:t>@tot.</a:t>
            </a:r>
            <a:endParaRPr sz="1300">
              <a:solidFill>
                <a:srgbClr val="FEFEFD"/>
              </a:solidFill>
            </a:endParaRPr>
          </a:p>
          <a:p>
            <a:pPr indent="0" lvl="0" marL="0" rtl="0" algn="l">
              <a:spcBef>
                <a:spcPts val="0"/>
              </a:spcBef>
              <a:spcAft>
                <a:spcPts val="0"/>
              </a:spcAft>
              <a:buNone/>
            </a:pPr>
            <a:r>
              <a:t/>
            </a:r>
            <a:endParaRPr/>
          </a:p>
        </p:txBody>
      </p:sp>
    </p:spTree>
  </p:cSld>
  <p:clrMapOvr>
    <a:masterClrMapping/>
  </p:clrMapOvr>
</p:sld>
</file>

<file path=ppt/slides/slide2.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06" name="Shape 8106"/>
        <p:cNvGrpSpPr/>
        <p:nvPr/>
      </p:nvGrpSpPr>
      <p:grpSpPr>
        <a:xfrm>
          <a:off x="0" y="0"/>
          <a:ext cx="0" cy="0"/>
          <a:chOff x="0" y="0"/>
          <a:chExt cx="0" cy="0"/>
        </a:xfrm>
      </p:grpSpPr>
      <p:sp>
        <p:nvSpPr>
          <p:cNvPr id="8107" name="Google Shape;8107;p410"/>
          <p:cNvSpPr/>
          <p:nvPr/>
        </p:nvSpPr>
        <p:spPr>
          <a:xfrm>
            <a:off x="342900" y="345769"/>
            <a:ext cx="3971700" cy="4452000"/>
          </a:xfrm>
          <a:prstGeom prst="rect">
            <a:avLst/>
          </a:prstGeom>
          <a:solidFill>
            <a:srgbClr val="F7F7F8"/>
          </a:solidFill>
          <a:ln cap="flat" cmpd="sng" w="3575">
            <a:solidFill>
              <a:srgbClr val="F7F7F8"/>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8108" name="Google Shape;8108;p410"/>
          <p:cNvSpPr txBox="1"/>
          <p:nvPr>
            <p:ph type="title"/>
          </p:nvPr>
        </p:nvSpPr>
        <p:spPr>
          <a:xfrm>
            <a:off x="611044" y="791344"/>
            <a:ext cx="3553500" cy="34893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 sz="1300">
                <a:solidFill>
                  <a:srgbClr val="0ABF53"/>
                </a:solidFill>
                <a:latin typeface="Inter SemiBold"/>
                <a:ea typeface="Inter SemiBold"/>
                <a:cs typeface="Inter SemiBold"/>
                <a:sym typeface="Inter SemiBold"/>
              </a:rPr>
              <a:t>Su Adyen</a:t>
            </a:r>
            <a:endParaRPr sz="1300">
              <a:solidFill>
                <a:srgbClr val="0ABF53"/>
              </a:solidFill>
              <a:latin typeface="Inter SemiBold"/>
              <a:ea typeface="Inter SemiBold"/>
              <a:cs typeface="Inter SemiBold"/>
              <a:sym typeface="Inter SemiBold"/>
            </a:endParaRPr>
          </a:p>
          <a:p>
            <a:pPr indent="0" lvl="0" marL="0" rtl="0" algn="l">
              <a:spcBef>
                <a:spcPts val="0"/>
              </a:spcBef>
              <a:spcAft>
                <a:spcPts val="0"/>
              </a:spcAft>
              <a:buNone/>
            </a:pPr>
            <a:r>
              <a:t/>
            </a:r>
            <a:endParaRPr sz="1300">
              <a:solidFill>
                <a:schemeClr val="dk1"/>
              </a:solidFill>
              <a:latin typeface="Inter SemiBold"/>
              <a:ea typeface="Inter SemiBold"/>
              <a:cs typeface="Inter SemiBold"/>
              <a:sym typeface="Inter SemiBold"/>
            </a:endParaRPr>
          </a:p>
          <a:p>
            <a:pPr indent="0" lvl="0" marL="0" rtl="0" algn="l">
              <a:spcBef>
                <a:spcPts val="0"/>
              </a:spcBef>
              <a:spcAft>
                <a:spcPts val="0"/>
              </a:spcAft>
              <a:buNone/>
            </a:pPr>
            <a:r>
              <a:rPr lang="en" sz="2700">
                <a:solidFill>
                  <a:schemeClr val="dk1"/>
                </a:solidFill>
              </a:rPr>
              <a:t>La piattaforma tecnologico finanziaria globale scelta </a:t>
            </a:r>
            <a:r>
              <a:rPr lang="en" sz="2700">
                <a:solidFill>
                  <a:schemeClr val="dk2"/>
                </a:solidFill>
              </a:rPr>
              <a:t>dalle aziende leader del settore </a:t>
            </a:r>
            <a:endParaRPr sz="2700">
              <a:solidFill>
                <a:schemeClr val="dk2"/>
              </a:solidFill>
            </a:endParaRPr>
          </a:p>
          <a:p>
            <a:pPr indent="0" lvl="0" marL="0" rtl="0" algn="l">
              <a:spcBef>
                <a:spcPts val="0"/>
              </a:spcBef>
              <a:spcAft>
                <a:spcPts val="0"/>
              </a:spcAft>
              <a:buNone/>
            </a:pPr>
            <a:r>
              <a:t/>
            </a:r>
            <a:endParaRPr sz="2700"/>
          </a:p>
        </p:txBody>
      </p:sp>
      <p:sp>
        <p:nvSpPr>
          <p:cNvPr id="8109" name="Google Shape;8109;p410"/>
          <p:cNvSpPr txBox="1"/>
          <p:nvPr>
            <p:ph idx="4294967295" type="title"/>
          </p:nvPr>
        </p:nvSpPr>
        <p:spPr>
          <a:xfrm>
            <a:off x="3091556" y="3897056"/>
            <a:ext cx="1087500" cy="692700"/>
          </a:xfrm>
          <a:prstGeom prst="rect">
            <a:avLst/>
          </a:prstGeom>
        </p:spPr>
        <p:txBody>
          <a:bodyPr anchorCtr="0" anchor="t" bIns="19050" lIns="19050" spcFirstLastPara="1" rIns="19050" wrap="square" tIns="19050">
            <a:noAutofit/>
          </a:bodyPr>
          <a:lstStyle/>
          <a:p>
            <a:pPr indent="0" lvl="0" marL="0" marR="0" rtl="0" algn="l">
              <a:lnSpc>
                <a:spcPct val="115000"/>
              </a:lnSpc>
              <a:spcBef>
                <a:spcPts val="0"/>
              </a:spcBef>
              <a:spcAft>
                <a:spcPts val="0"/>
              </a:spcAft>
              <a:buNone/>
            </a:pPr>
            <a:r>
              <a:rPr lang="en" sz="900">
                <a:solidFill>
                  <a:srgbClr val="7D8592"/>
                </a:solidFill>
                <a:latin typeface="Inter"/>
                <a:ea typeface="Inter"/>
                <a:cs typeface="Inter"/>
                <a:sym typeface="Inter"/>
              </a:rPr>
              <a:t>Non solo pagamenti, ma costante innovazione</a:t>
            </a:r>
            <a:endParaRPr sz="900">
              <a:solidFill>
                <a:srgbClr val="7D8592"/>
              </a:solidFill>
              <a:latin typeface="Inter"/>
              <a:ea typeface="Inter"/>
              <a:cs typeface="Inter"/>
              <a:sym typeface="Inter"/>
            </a:endParaRPr>
          </a:p>
        </p:txBody>
      </p:sp>
      <p:sp>
        <p:nvSpPr>
          <p:cNvPr id="8110" name="Google Shape;8110;p410"/>
          <p:cNvSpPr txBox="1"/>
          <p:nvPr>
            <p:ph idx="4294967295" type="title"/>
          </p:nvPr>
        </p:nvSpPr>
        <p:spPr>
          <a:xfrm>
            <a:off x="1851300" y="3897056"/>
            <a:ext cx="1087500" cy="692700"/>
          </a:xfrm>
          <a:prstGeom prst="rect">
            <a:avLst/>
          </a:prstGeom>
        </p:spPr>
        <p:txBody>
          <a:bodyPr anchorCtr="0" anchor="t" bIns="19050" lIns="19050" spcFirstLastPara="1" rIns="19050" wrap="square" tIns="19050">
            <a:normAutofit/>
          </a:bodyPr>
          <a:lstStyle/>
          <a:p>
            <a:pPr indent="0" lvl="0" marL="0" marR="0" rtl="0" algn="l">
              <a:lnSpc>
                <a:spcPct val="115000"/>
              </a:lnSpc>
              <a:spcBef>
                <a:spcPts val="0"/>
              </a:spcBef>
              <a:spcAft>
                <a:spcPts val="0"/>
              </a:spcAft>
              <a:buNone/>
            </a:pPr>
            <a:r>
              <a:rPr lang="en" sz="900">
                <a:solidFill>
                  <a:srgbClr val="7D8592"/>
                </a:solidFill>
                <a:latin typeface="Inter"/>
                <a:ea typeface="Inter"/>
                <a:cs typeface="Inter"/>
                <a:sym typeface="Inter"/>
              </a:rPr>
              <a:t>Un partner, una piattaforma, un'integrazione</a:t>
            </a:r>
            <a:endParaRPr sz="900">
              <a:solidFill>
                <a:srgbClr val="7D8592"/>
              </a:solidFill>
              <a:latin typeface="Inter"/>
              <a:ea typeface="Inter"/>
              <a:cs typeface="Inter"/>
              <a:sym typeface="Inter"/>
            </a:endParaRPr>
          </a:p>
        </p:txBody>
      </p:sp>
      <p:sp>
        <p:nvSpPr>
          <p:cNvPr id="8111" name="Google Shape;8111;p410"/>
          <p:cNvSpPr txBox="1"/>
          <p:nvPr>
            <p:ph idx="4294967295" type="title"/>
          </p:nvPr>
        </p:nvSpPr>
        <p:spPr>
          <a:xfrm>
            <a:off x="611044" y="3897056"/>
            <a:ext cx="1087500" cy="692700"/>
          </a:xfrm>
          <a:prstGeom prst="rect">
            <a:avLst/>
          </a:prstGeom>
        </p:spPr>
        <p:txBody>
          <a:bodyPr anchorCtr="0" anchor="t" bIns="19050" lIns="19050" spcFirstLastPara="1" rIns="19050" wrap="square" tIns="19050">
            <a:noAutofit/>
          </a:bodyPr>
          <a:lstStyle/>
          <a:p>
            <a:pPr indent="0" lvl="0" marL="0" rtl="0" algn="l">
              <a:spcBef>
                <a:spcPts val="0"/>
              </a:spcBef>
              <a:spcAft>
                <a:spcPts val="0"/>
              </a:spcAft>
              <a:buNone/>
            </a:pPr>
            <a:r>
              <a:rPr lang="en" sz="900">
                <a:solidFill>
                  <a:srgbClr val="7D8592"/>
                </a:solidFill>
                <a:latin typeface="Inter"/>
                <a:ea typeface="Inter"/>
                <a:cs typeface="Inter"/>
                <a:sym typeface="Inter"/>
              </a:rPr>
              <a:t>Copertura globale, </a:t>
            </a:r>
            <a:endParaRPr sz="900">
              <a:solidFill>
                <a:srgbClr val="7D8592"/>
              </a:solidFill>
              <a:latin typeface="Inter"/>
              <a:ea typeface="Inter"/>
              <a:cs typeface="Inter"/>
              <a:sym typeface="Inter"/>
            </a:endParaRPr>
          </a:p>
          <a:p>
            <a:pPr indent="0" lvl="0" marL="0" rtl="0" algn="l">
              <a:spcBef>
                <a:spcPts val="0"/>
              </a:spcBef>
              <a:spcAft>
                <a:spcPts val="0"/>
              </a:spcAft>
              <a:buNone/>
            </a:pPr>
            <a:r>
              <a:rPr lang="en" sz="900">
                <a:solidFill>
                  <a:srgbClr val="7D8592"/>
                </a:solidFill>
                <a:latin typeface="Inter"/>
                <a:ea typeface="Inter"/>
                <a:cs typeface="Inter"/>
                <a:sym typeface="Inter"/>
              </a:rPr>
              <a:t>competenza locale, supporto aziendale</a:t>
            </a:r>
            <a:endParaRPr sz="900">
              <a:solidFill>
                <a:srgbClr val="7D8592"/>
              </a:solidFill>
              <a:latin typeface="Inter"/>
              <a:ea typeface="Inter"/>
              <a:cs typeface="Inter"/>
              <a:sym typeface="Inter"/>
            </a:endParaRPr>
          </a:p>
          <a:p>
            <a:pPr indent="0" lvl="0" marL="0" rtl="0" algn="l">
              <a:spcBef>
                <a:spcPts val="0"/>
              </a:spcBef>
              <a:spcAft>
                <a:spcPts val="0"/>
              </a:spcAft>
              <a:buNone/>
            </a:pPr>
            <a:r>
              <a:t/>
            </a:r>
            <a:endParaRPr sz="900">
              <a:solidFill>
                <a:srgbClr val="7D8592"/>
              </a:solidFill>
              <a:latin typeface="Inter"/>
              <a:ea typeface="Inter"/>
              <a:cs typeface="Inter"/>
              <a:sym typeface="Inter"/>
            </a:endParaRPr>
          </a:p>
        </p:txBody>
      </p:sp>
      <p:sp>
        <p:nvSpPr>
          <p:cNvPr id="8112" name="Google Shape;8112;p410"/>
          <p:cNvSpPr/>
          <p:nvPr/>
        </p:nvSpPr>
        <p:spPr>
          <a:xfrm flipH="1" rot="10800000">
            <a:off x="4647684" y="328809"/>
            <a:ext cx="4299000" cy="4518900"/>
          </a:xfrm>
          <a:prstGeom prst="rect">
            <a:avLst/>
          </a:prstGeom>
          <a:solidFill>
            <a:srgbClr val="00112C"/>
          </a:solidFill>
          <a:ln cap="flat" cmpd="sng" w="3575">
            <a:solidFill>
              <a:srgbClr val="0ABF53"/>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sp>
        <p:nvSpPr>
          <p:cNvPr id="8113" name="Google Shape;8113;p410"/>
          <p:cNvSpPr txBox="1"/>
          <p:nvPr/>
        </p:nvSpPr>
        <p:spPr>
          <a:xfrm>
            <a:off x="5094291" y="338560"/>
            <a:ext cx="3570300" cy="1867500"/>
          </a:xfrm>
          <a:prstGeom prst="rect">
            <a:avLst/>
          </a:prstGeom>
          <a:noFill/>
          <a:ln>
            <a:noFill/>
          </a:ln>
        </p:spPr>
        <p:txBody>
          <a:bodyPr anchorCtr="0" anchor="t" bIns="0" lIns="0" spcFirstLastPara="1" rIns="0" wrap="square" tIns="0">
            <a:normAutofit/>
          </a:bodyPr>
          <a:lstStyle/>
          <a:p>
            <a:pPr indent="0" lvl="0" marL="0" rtl="0" algn="l">
              <a:spcBef>
                <a:spcPts val="0"/>
              </a:spcBef>
              <a:spcAft>
                <a:spcPts val="0"/>
              </a:spcAft>
              <a:buNone/>
            </a:pPr>
            <a:r>
              <a:rPr b="1" lang="en" sz="3000">
                <a:solidFill>
                  <a:srgbClr val="0ABF53"/>
                </a:solidFill>
                <a:latin typeface="Inter"/>
                <a:ea typeface="Inter"/>
                <a:cs typeface="Inter"/>
                <a:sym typeface="Inter"/>
              </a:rPr>
              <a:t>Adyen</a:t>
            </a:r>
            <a:endParaRPr b="1" sz="3000">
              <a:solidFill>
                <a:srgbClr val="0ABF53"/>
              </a:solidFill>
              <a:latin typeface="Inter"/>
              <a:ea typeface="Inter"/>
              <a:cs typeface="Inter"/>
              <a:sym typeface="Inter"/>
            </a:endParaRPr>
          </a:p>
        </p:txBody>
      </p:sp>
      <p:sp>
        <p:nvSpPr>
          <p:cNvPr id="8114" name="Google Shape;8114;p410"/>
          <p:cNvSpPr txBox="1"/>
          <p:nvPr/>
        </p:nvSpPr>
        <p:spPr>
          <a:xfrm>
            <a:off x="5094287" y="903882"/>
            <a:ext cx="3570300" cy="1242900"/>
          </a:xfrm>
          <a:prstGeom prst="rect">
            <a:avLst/>
          </a:prstGeom>
          <a:noFill/>
          <a:ln>
            <a:noFill/>
          </a:ln>
        </p:spPr>
        <p:txBody>
          <a:bodyPr anchorCtr="0" anchor="b" bIns="0" lIns="0" spcFirstLastPara="1" rIns="0" wrap="square" tIns="0">
            <a:noAutofit/>
          </a:bodyPr>
          <a:lstStyle/>
          <a:p>
            <a:pPr indent="-152400" lvl="0" marL="177800" rtl="0" algn="l">
              <a:lnSpc>
                <a:spcPct val="150000"/>
              </a:lnSpc>
              <a:spcBef>
                <a:spcPts val="0"/>
              </a:spcBef>
              <a:spcAft>
                <a:spcPts val="0"/>
              </a:spcAft>
              <a:buClr>
                <a:srgbClr val="FEFEFD"/>
              </a:buClr>
              <a:buSzPts val="1000"/>
              <a:buFont typeface="Arial"/>
              <a:buChar char="●"/>
            </a:pPr>
            <a:r>
              <a:rPr lang="en" sz="1000">
                <a:solidFill>
                  <a:srgbClr val="FEFEFD"/>
                </a:solidFill>
              </a:rPr>
              <a:t>Founded in 2006 </a:t>
            </a:r>
            <a:endParaRPr sz="1000">
              <a:solidFill>
                <a:srgbClr val="FEFEFD"/>
              </a:solidFill>
            </a:endParaRPr>
          </a:p>
          <a:p>
            <a:pPr indent="-152400" lvl="0" marL="177800" rtl="0" algn="l">
              <a:lnSpc>
                <a:spcPct val="150000"/>
              </a:lnSpc>
              <a:spcBef>
                <a:spcPts val="0"/>
              </a:spcBef>
              <a:spcAft>
                <a:spcPts val="0"/>
              </a:spcAft>
              <a:buClr>
                <a:srgbClr val="FEFEFD"/>
              </a:buClr>
              <a:buSzPts val="1000"/>
              <a:buFont typeface="Arial"/>
              <a:buChar char="●"/>
            </a:pPr>
            <a:r>
              <a:rPr lang="en" sz="1000">
                <a:solidFill>
                  <a:srgbClr val="FEFEFD"/>
                </a:solidFill>
              </a:rPr>
              <a:t>Global HQ in Amsterdam and 29 offices worldwide</a:t>
            </a:r>
            <a:endParaRPr sz="1000">
              <a:solidFill>
                <a:srgbClr val="FEFEFD"/>
              </a:solidFill>
            </a:endParaRPr>
          </a:p>
          <a:p>
            <a:pPr indent="-152400" lvl="0" marL="177800" rtl="0" algn="l">
              <a:lnSpc>
                <a:spcPct val="150000"/>
              </a:lnSpc>
              <a:spcBef>
                <a:spcPts val="0"/>
              </a:spcBef>
              <a:spcAft>
                <a:spcPts val="0"/>
              </a:spcAft>
              <a:buClr>
                <a:srgbClr val="FEFEFD"/>
              </a:buClr>
              <a:buSzPts val="1000"/>
              <a:buFont typeface="Arial"/>
              <a:buChar char="●"/>
            </a:pPr>
            <a:r>
              <a:rPr lang="en" sz="1000">
                <a:solidFill>
                  <a:srgbClr val="FEFEFD"/>
                </a:solidFill>
              </a:rPr>
              <a:t>4,000+ employees</a:t>
            </a:r>
            <a:endParaRPr sz="1000">
              <a:solidFill>
                <a:srgbClr val="FEFEFD"/>
              </a:solidFill>
            </a:endParaRPr>
          </a:p>
          <a:p>
            <a:pPr indent="-152400" lvl="0" marL="177800" rtl="0" algn="l">
              <a:lnSpc>
                <a:spcPct val="150000"/>
              </a:lnSpc>
              <a:spcBef>
                <a:spcPts val="0"/>
              </a:spcBef>
              <a:spcAft>
                <a:spcPts val="0"/>
              </a:spcAft>
              <a:buClr>
                <a:srgbClr val="FEFEFD"/>
              </a:buClr>
              <a:buSzPts val="1000"/>
              <a:buFont typeface="Arial"/>
              <a:buChar char="●"/>
            </a:pPr>
            <a:r>
              <a:rPr lang="en" sz="1000">
                <a:solidFill>
                  <a:srgbClr val="FEFEFD"/>
                </a:solidFill>
              </a:rPr>
              <a:t>€1,285.9 </a:t>
            </a:r>
            <a:r>
              <a:rPr lang="en" sz="1000">
                <a:solidFill>
                  <a:srgbClr val="FEFEFD"/>
                </a:solidFill>
              </a:rPr>
              <a:t>BN euros processed volume in 202</a:t>
            </a:r>
            <a:r>
              <a:rPr lang="en" sz="1000">
                <a:solidFill>
                  <a:srgbClr val="FEFEFD"/>
                </a:solidFill>
              </a:rPr>
              <a:t>4</a:t>
            </a:r>
            <a:endParaRPr sz="1000">
              <a:solidFill>
                <a:srgbClr val="FEFEFD"/>
              </a:solidFill>
            </a:endParaRPr>
          </a:p>
          <a:p>
            <a:pPr indent="-152400" lvl="0" marL="177800" rtl="0" algn="l">
              <a:lnSpc>
                <a:spcPct val="150000"/>
              </a:lnSpc>
              <a:spcBef>
                <a:spcPts val="0"/>
              </a:spcBef>
              <a:spcAft>
                <a:spcPts val="0"/>
              </a:spcAft>
              <a:buClr>
                <a:srgbClr val="FEFEFD"/>
              </a:buClr>
              <a:buSzPts val="1000"/>
              <a:buFont typeface="Arial"/>
              <a:buChar char="●"/>
            </a:pPr>
            <a:r>
              <a:rPr lang="en" sz="1000">
                <a:solidFill>
                  <a:srgbClr val="FEFEFD"/>
                </a:solidFill>
              </a:rPr>
              <a:t>+13,000 merchant s(+200 in Italy) </a:t>
            </a:r>
            <a:endParaRPr sz="1000">
              <a:solidFill>
                <a:srgbClr val="FEFEFD"/>
              </a:solidFill>
            </a:endParaRPr>
          </a:p>
          <a:p>
            <a:pPr indent="0" lvl="0" marL="0" rtl="0" algn="l">
              <a:lnSpc>
                <a:spcPct val="150000"/>
              </a:lnSpc>
              <a:spcBef>
                <a:spcPts val="0"/>
              </a:spcBef>
              <a:spcAft>
                <a:spcPts val="0"/>
              </a:spcAft>
              <a:buNone/>
            </a:pPr>
            <a:r>
              <a:t/>
            </a:r>
            <a:endParaRPr sz="1000">
              <a:solidFill>
                <a:srgbClr val="FEFEFD"/>
              </a:solidFill>
              <a:latin typeface="Inter SemiBold"/>
              <a:ea typeface="Inter SemiBold"/>
              <a:cs typeface="Inter SemiBold"/>
              <a:sym typeface="Inter SemiBold"/>
            </a:endParaRPr>
          </a:p>
        </p:txBody>
      </p:sp>
      <p:pic>
        <p:nvPicPr>
          <p:cNvPr id="8115" name="Google Shape;8115;p410" title="Screenshot 2025-08-26 at 09.53.45.png"/>
          <p:cNvPicPr preferRelativeResize="0"/>
          <p:nvPr/>
        </p:nvPicPr>
        <p:blipFill rotWithShape="1">
          <a:blip r:embed="rId3">
            <a:alphaModFix/>
          </a:blip>
          <a:srcRect b="0" l="-962" r="-344" t="-3295"/>
          <a:stretch/>
        </p:blipFill>
        <p:spPr>
          <a:xfrm>
            <a:off x="4647684" y="3216094"/>
            <a:ext cx="4299076" cy="1517316"/>
          </a:xfrm>
          <a:prstGeom prst="rect">
            <a:avLst/>
          </a:prstGeom>
          <a:noFill/>
          <a:ln>
            <a:noFill/>
          </a:ln>
        </p:spPr>
      </p:pic>
      <p:sp>
        <p:nvSpPr>
          <p:cNvPr id="8116" name="Google Shape;8116;p410"/>
          <p:cNvSpPr/>
          <p:nvPr/>
        </p:nvSpPr>
        <p:spPr>
          <a:xfrm>
            <a:off x="4647675" y="2132725"/>
            <a:ext cx="4299000" cy="854700"/>
          </a:xfrm>
          <a:prstGeom prst="rect">
            <a:avLst/>
          </a:prstGeom>
          <a:solidFill>
            <a:srgbClr val="F7F7F8"/>
          </a:solidFill>
          <a:ln cap="flat" cmpd="sng" w="3575">
            <a:solidFill>
              <a:srgbClr val="FEFEFD"/>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t/>
            </a:r>
            <a:endParaRPr sz="500"/>
          </a:p>
        </p:txBody>
      </p:sp>
      <p:pic>
        <p:nvPicPr>
          <p:cNvPr id="8117" name="Google Shape;8117;p410" title="20250205-ST-libraries-kiko_milano-logo-160x70 (4).png"/>
          <p:cNvPicPr preferRelativeResize="0"/>
          <p:nvPr/>
        </p:nvPicPr>
        <p:blipFill rotWithShape="1">
          <a:blip r:embed="rId4">
            <a:alphaModFix/>
          </a:blip>
          <a:srcRect b="942" l="0" r="0" t="932"/>
          <a:stretch/>
        </p:blipFill>
        <p:spPr>
          <a:xfrm>
            <a:off x="4891967" y="2151770"/>
            <a:ext cx="793898" cy="340825"/>
          </a:xfrm>
          <a:prstGeom prst="rect">
            <a:avLst/>
          </a:prstGeom>
          <a:noFill/>
          <a:ln>
            <a:noFill/>
          </a:ln>
        </p:spPr>
      </p:pic>
      <p:pic>
        <p:nvPicPr>
          <p:cNvPr id="8118" name="Google Shape;8118;p410" title="20220113-ST-Libraries-Natuzzi-Logo-160x70 (1).png"/>
          <p:cNvPicPr preferRelativeResize="0"/>
          <p:nvPr/>
        </p:nvPicPr>
        <p:blipFill rotWithShape="1">
          <a:blip r:embed="rId5">
            <a:alphaModFix/>
          </a:blip>
          <a:srcRect b="0" l="980" r="980" t="0"/>
          <a:stretch/>
        </p:blipFill>
        <p:spPr>
          <a:xfrm>
            <a:off x="5719545" y="2143148"/>
            <a:ext cx="889941" cy="397125"/>
          </a:xfrm>
          <a:prstGeom prst="rect">
            <a:avLst/>
          </a:prstGeom>
          <a:noFill/>
          <a:ln>
            <a:noFill/>
          </a:ln>
        </p:spPr>
      </p:pic>
      <p:pic>
        <p:nvPicPr>
          <p:cNvPr id="8119" name="Google Shape;8119;p410" title="20190212-ST-Libraries-Eataly-Logo-160x70 (3).png"/>
          <p:cNvPicPr preferRelativeResize="0"/>
          <p:nvPr/>
        </p:nvPicPr>
        <p:blipFill rotWithShape="1">
          <a:blip r:embed="rId6">
            <a:alphaModFix/>
          </a:blip>
          <a:srcRect b="2516" l="0" r="0" t="2516"/>
          <a:stretch/>
        </p:blipFill>
        <p:spPr>
          <a:xfrm>
            <a:off x="6698601" y="2128176"/>
            <a:ext cx="955783" cy="397125"/>
          </a:xfrm>
          <a:prstGeom prst="rect">
            <a:avLst/>
          </a:prstGeom>
          <a:noFill/>
          <a:ln>
            <a:noFill/>
          </a:ln>
        </p:spPr>
      </p:pic>
      <p:pic>
        <p:nvPicPr>
          <p:cNvPr id="8120" name="Google Shape;8120;p410" title="20180604-ST-Libraries-Spotify-Logo-160x70.png"/>
          <p:cNvPicPr preferRelativeResize="0"/>
          <p:nvPr/>
        </p:nvPicPr>
        <p:blipFill rotWithShape="1">
          <a:blip r:embed="rId7">
            <a:alphaModFix/>
          </a:blip>
          <a:srcRect b="932" l="0" r="0" t="942"/>
          <a:stretch/>
        </p:blipFill>
        <p:spPr>
          <a:xfrm>
            <a:off x="7556513" y="2074319"/>
            <a:ext cx="1301100" cy="540599"/>
          </a:xfrm>
          <a:prstGeom prst="rect">
            <a:avLst/>
          </a:prstGeom>
          <a:noFill/>
          <a:ln>
            <a:noFill/>
          </a:ln>
        </p:spPr>
      </p:pic>
      <p:pic>
        <p:nvPicPr>
          <p:cNvPr id="8121" name="Google Shape;8121;p410" title="20180614-ST-Libraries-LinkedIn-Logo-160x70.png"/>
          <p:cNvPicPr preferRelativeResize="0"/>
          <p:nvPr/>
        </p:nvPicPr>
        <p:blipFill rotWithShape="1">
          <a:blip r:embed="rId8">
            <a:alphaModFix/>
          </a:blip>
          <a:srcRect b="942" l="0" r="0" t="932"/>
          <a:stretch/>
        </p:blipFill>
        <p:spPr>
          <a:xfrm>
            <a:off x="4768044" y="2520335"/>
            <a:ext cx="1087500" cy="466890"/>
          </a:xfrm>
          <a:prstGeom prst="rect">
            <a:avLst/>
          </a:prstGeom>
          <a:noFill/>
          <a:ln>
            <a:noFill/>
          </a:ln>
        </p:spPr>
      </p:pic>
      <p:pic>
        <p:nvPicPr>
          <p:cNvPr id="8122" name="Google Shape;8122;p410" title="20200219-ST-Libraries-LUSH-Logo-160x70.png"/>
          <p:cNvPicPr preferRelativeResize="0"/>
          <p:nvPr/>
        </p:nvPicPr>
        <p:blipFill rotWithShape="1">
          <a:blip r:embed="rId9">
            <a:alphaModFix/>
          </a:blip>
          <a:srcRect b="0" l="980" r="980" t="0"/>
          <a:stretch/>
        </p:blipFill>
        <p:spPr>
          <a:xfrm>
            <a:off x="5794172" y="2585846"/>
            <a:ext cx="763801" cy="340838"/>
          </a:xfrm>
          <a:prstGeom prst="rect">
            <a:avLst/>
          </a:prstGeom>
          <a:noFill/>
          <a:ln>
            <a:noFill/>
          </a:ln>
        </p:spPr>
      </p:pic>
      <p:pic>
        <p:nvPicPr>
          <p:cNvPr id="8123" name="Google Shape;8123;p410"/>
          <p:cNvPicPr preferRelativeResize="0"/>
          <p:nvPr/>
        </p:nvPicPr>
        <p:blipFill>
          <a:blip r:embed="rId10">
            <a:alphaModFix/>
          </a:blip>
          <a:stretch>
            <a:fillRect/>
          </a:stretch>
        </p:blipFill>
        <p:spPr>
          <a:xfrm>
            <a:off x="6777297" y="2600831"/>
            <a:ext cx="758601" cy="310866"/>
          </a:xfrm>
          <a:prstGeom prst="rect">
            <a:avLst/>
          </a:prstGeom>
          <a:noFill/>
          <a:ln>
            <a:noFill/>
          </a:ln>
        </p:spPr>
      </p:pic>
      <p:pic>
        <p:nvPicPr>
          <p:cNvPr id="8124" name="Google Shape;8124;p410" title="20180604-ST-Libraries-Uber-Logo-160x70.png"/>
          <p:cNvPicPr preferRelativeResize="0"/>
          <p:nvPr/>
        </p:nvPicPr>
        <p:blipFill rotWithShape="1">
          <a:blip r:embed="rId11">
            <a:alphaModFix/>
          </a:blip>
          <a:srcRect b="2516" l="0" r="0" t="2516"/>
          <a:stretch/>
        </p:blipFill>
        <p:spPr>
          <a:xfrm>
            <a:off x="7800825" y="2585365"/>
            <a:ext cx="955791" cy="397125"/>
          </a:xfrm>
          <a:prstGeom prst="rect">
            <a:avLst/>
          </a:prstGeom>
          <a:noFill/>
          <a:ln>
            <a:noFill/>
          </a:ln>
        </p:spPr>
      </p:pic>
      <p:sp>
        <p:nvSpPr>
          <p:cNvPr id="8125" name="Google Shape;8125;p410"/>
          <p:cNvSpPr txBox="1"/>
          <p:nvPr/>
        </p:nvSpPr>
        <p:spPr>
          <a:xfrm>
            <a:off x="7823472" y="3096474"/>
            <a:ext cx="402000" cy="1608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b="1" lang="en" sz="500">
                <a:solidFill>
                  <a:srgbClr val="FEFEFD"/>
                </a:solidFill>
              </a:rPr>
              <a:t>EBITDA</a:t>
            </a:r>
            <a:endParaRPr b="1" sz="500">
              <a:solidFill>
                <a:srgbClr val="FEFEFD"/>
              </a:solidFill>
            </a:endParaRPr>
          </a:p>
        </p:txBody>
      </p:sp>
      <p:sp>
        <p:nvSpPr>
          <p:cNvPr id="8126" name="Google Shape;8126;p410"/>
          <p:cNvSpPr txBox="1"/>
          <p:nvPr/>
        </p:nvSpPr>
        <p:spPr>
          <a:xfrm>
            <a:off x="5165681" y="3106823"/>
            <a:ext cx="571500" cy="160800"/>
          </a:xfrm>
          <a:prstGeom prst="rect">
            <a:avLst/>
          </a:prstGeom>
          <a:noFill/>
          <a:ln>
            <a:noFill/>
          </a:ln>
        </p:spPr>
        <p:txBody>
          <a:bodyPr anchorCtr="0" anchor="t" bIns="34275" lIns="34275" spcFirstLastPara="1" rIns="34275" wrap="square" tIns="34275">
            <a:noAutofit/>
          </a:bodyPr>
          <a:lstStyle/>
          <a:p>
            <a:pPr indent="0" lvl="0" marL="0" rtl="0" algn="l">
              <a:spcBef>
                <a:spcPts val="0"/>
              </a:spcBef>
              <a:spcAft>
                <a:spcPts val="0"/>
              </a:spcAft>
              <a:buNone/>
            </a:pPr>
            <a:r>
              <a:rPr b="1" lang="en" sz="500">
                <a:solidFill>
                  <a:srgbClr val="FEFEFD"/>
                </a:solidFill>
              </a:rPr>
              <a:t>NET REVENUE</a:t>
            </a:r>
            <a:endParaRPr b="1" sz="500">
              <a:solidFill>
                <a:srgbClr val="FEFEFD"/>
              </a:solidFill>
            </a:endParaRPr>
          </a:p>
        </p:txBody>
      </p:sp>
    </p:spTree>
  </p:cSld>
  <p:clrMapOvr>
    <a:masterClrMapping/>
  </p:clrMapOvr>
</p:sld>
</file>

<file path=ppt/slides/slide3.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30" name="Shape 8130"/>
        <p:cNvGrpSpPr/>
        <p:nvPr/>
      </p:nvGrpSpPr>
      <p:grpSpPr>
        <a:xfrm>
          <a:off x="0" y="0"/>
          <a:ext cx="0" cy="0"/>
          <a:chOff x="0" y="0"/>
          <a:chExt cx="0" cy="0"/>
        </a:xfrm>
      </p:grpSpPr>
      <p:sp>
        <p:nvSpPr>
          <p:cNvPr id="8131" name="Google Shape;8131;p411"/>
          <p:cNvSpPr txBox="1"/>
          <p:nvPr>
            <p:ph idx="4294967295" type="title"/>
          </p:nvPr>
        </p:nvSpPr>
        <p:spPr>
          <a:xfrm>
            <a:off x="344044" y="671513"/>
            <a:ext cx="8457000" cy="745800"/>
          </a:xfrm>
          <a:prstGeom prst="rect">
            <a:avLst/>
          </a:prstGeom>
        </p:spPr>
        <p:txBody>
          <a:bodyPr anchorCtr="0" anchor="ctr" bIns="19050" lIns="19050" spcFirstLastPara="1" rIns="19050" wrap="square" tIns="19050">
            <a:noAutofit/>
          </a:bodyPr>
          <a:lstStyle/>
          <a:p>
            <a:pPr indent="0" lvl="0" marL="0" marR="0" rtl="0" algn="l">
              <a:lnSpc>
                <a:spcPct val="100000"/>
              </a:lnSpc>
              <a:spcBef>
                <a:spcPts val="0"/>
              </a:spcBef>
              <a:spcAft>
                <a:spcPts val="0"/>
              </a:spcAft>
              <a:buSzPts val="400"/>
              <a:buNone/>
            </a:pPr>
            <a:r>
              <a:rPr lang="en" sz="1900">
                <a:solidFill>
                  <a:schemeClr val="accent2"/>
                </a:solidFill>
                <a:latin typeface="Inter SemiBold"/>
                <a:ea typeface="Inter SemiBold"/>
                <a:cs typeface="Inter SemiBold"/>
                <a:sym typeface="Inter SemiBold"/>
              </a:rPr>
              <a:t>One fintech platform to acquire, optimize and pay out funds, </a:t>
            </a:r>
            <a:endParaRPr sz="1900">
              <a:solidFill>
                <a:schemeClr val="accent2"/>
              </a:solidFill>
              <a:latin typeface="Inter SemiBold"/>
              <a:ea typeface="Inter SemiBold"/>
              <a:cs typeface="Inter SemiBold"/>
              <a:sym typeface="Inter SemiBold"/>
            </a:endParaRPr>
          </a:p>
          <a:p>
            <a:pPr indent="0" lvl="0" marL="0" marR="0" rtl="0" algn="l">
              <a:lnSpc>
                <a:spcPct val="100000"/>
              </a:lnSpc>
              <a:spcBef>
                <a:spcPts val="0"/>
              </a:spcBef>
              <a:spcAft>
                <a:spcPts val="0"/>
              </a:spcAft>
              <a:buSzPts val="400"/>
              <a:buNone/>
            </a:pPr>
            <a:r>
              <a:rPr lang="en" sz="1900">
                <a:solidFill>
                  <a:schemeClr val="accent2"/>
                </a:solidFill>
                <a:latin typeface="Inter SemiBold"/>
                <a:ea typeface="Inter SemiBold"/>
                <a:cs typeface="Inter SemiBold"/>
                <a:sym typeface="Inter SemiBold"/>
              </a:rPr>
              <a:t>helping you - and your customers - </a:t>
            </a:r>
            <a:r>
              <a:rPr lang="en" sz="1900">
                <a:solidFill>
                  <a:srgbClr val="0CBF53"/>
                </a:solidFill>
                <a:latin typeface="Inter SemiBold"/>
                <a:ea typeface="Inter SemiBold"/>
                <a:cs typeface="Inter SemiBold"/>
                <a:sym typeface="Inter SemiBold"/>
              </a:rPr>
              <a:t>move money faster</a:t>
            </a:r>
            <a:endParaRPr sz="1900">
              <a:solidFill>
                <a:srgbClr val="0CBF53"/>
              </a:solidFill>
              <a:latin typeface="Inter SemiBold"/>
              <a:ea typeface="Inter SemiBold"/>
              <a:cs typeface="Inter SemiBold"/>
              <a:sym typeface="Inter SemiBold"/>
            </a:endParaRPr>
          </a:p>
          <a:p>
            <a:pPr indent="0" lvl="0" marL="0" marR="0" rtl="0" algn="l">
              <a:lnSpc>
                <a:spcPct val="100000"/>
              </a:lnSpc>
              <a:spcBef>
                <a:spcPts val="0"/>
              </a:spcBef>
              <a:spcAft>
                <a:spcPts val="0"/>
              </a:spcAft>
              <a:buSzPts val="400"/>
              <a:buNone/>
            </a:pPr>
            <a:r>
              <a:t/>
            </a:r>
            <a:endParaRPr sz="1600">
              <a:solidFill>
                <a:schemeClr val="accent2"/>
              </a:solidFill>
              <a:latin typeface="Inter SemiBold"/>
              <a:ea typeface="Inter SemiBold"/>
              <a:cs typeface="Inter SemiBold"/>
              <a:sym typeface="Inter SemiBold"/>
            </a:endParaRPr>
          </a:p>
        </p:txBody>
      </p:sp>
      <p:sp>
        <p:nvSpPr>
          <p:cNvPr id="8132" name="Google Shape;8132;p411"/>
          <p:cNvSpPr/>
          <p:nvPr/>
        </p:nvSpPr>
        <p:spPr>
          <a:xfrm>
            <a:off x="478900" y="2559600"/>
            <a:ext cx="4099800" cy="588900"/>
          </a:xfrm>
          <a:prstGeom prst="rect">
            <a:avLst/>
          </a:prstGeom>
          <a:solidFill>
            <a:srgbClr val="0070F5"/>
          </a:solidFill>
          <a:ln cap="flat" cmpd="sng" w="952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rPr b="1" lang="en" sz="900">
                <a:solidFill>
                  <a:schemeClr val="lt1"/>
                </a:solidFill>
                <a:latin typeface="Inter"/>
                <a:ea typeface="Inter"/>
                <a:cs typeface="Inter"/>
                <a:sym typeface="Inter"/>
              </a:rPr>
              <a:t>INTELLIGENT MONEY MOVEMENT</a:t>
            </a:r>
            <a:endParaRPr b="1" sz="900">
              <a:solidFill>
                <a:schemeClr val="lt1"/>
              </a:solidFill>
              <a:latin typeface="Inter"/>
              <a:ea typeface="Inter"/>
              <a:cs typeface="Inter"/>
              <a:sym typeface="Inter"/>
            </a:endParaRPr>
          </a:p>
          <a:p>
            <a:pPr indent="0" lvl="0" marL="0" marR="0" rtl="0" algn="ctr">
              <a:lnSpc>
                <a:spcPct val="100000"/>
              </a:lnSpc>
              <a:spcBef>
                <a:spcPts val="0"/>
              </a:spcBef>
              <a:spcAft>
                <a:spcPts val="0"/>
              </a:spcAft>
              <a:buNone/>
            </a:pPr>
            <a:r>
              <a:rPr lang="en" sz="600">
                <a:solidFill>
                  <a:schemeClr val="lt1"/>
                </a:solidFill>
                <a:latin typeface="Inter SemiBold"/>
                <a:ea typeface="Inter SemiBold"/>
                <a:cs typeface="Inter SemiBold"/>
                <a:sym typeface="Inter SemiBold"/>
              </a:rPr>
              <a:t>The smartest way to acquire, optimize and pay out funds.</a:t>
            </a:r>
            <a:endParaRPr sz="600">
              <a:solidFill>
                <a:schemeClr val="lt1"/>
              </a:solidFill>
              <a:latin typeface="Inter SemiBold"/>
              <a:ea typeface="Inter SemiBold"/>
              <a:cs typeface="Inter SemiBold"/>
              <a:sym typeface="Inter SemiBold"/>
            </a:endParaRPr>
          </a:p>
        </p:txBody>
      </p:sp>
      <p:sp>
        <p:nvSpPr>
          <p:cNvPr id="8133" name="Google Shape;8133;p411"/>
          <p:cNvSpPr/>
          <p:nvPr/>
        </p:nvSpPr>
        <p:spPr>
          <a:xfrm>
            <a:off x="4700493" y="2559588"/>
            <a:ext cx="4099800" cy="588900"/>
          </a:xfrm>
          <a:prstGeom prst="rect">
            <a:avLst/>
          </a:prstGeom>
          <a:solidFill>
            <a:srgbClr val="0070F5"/>
          </a:solidFill>
          <a:ln cap="flat" cmpd="sng" w="9525">
            <a:solidFill>
              <a:schemeClr val="dk2"/>
            </a:solidFill>
            <a:prstDash val="solid"/>
            <a:round/>
            <a:headEnd len="sm" w="sm" type="none"/>
            <a:tailEnd len="sm" w="sm" type="none"/>
          </a:ln>
        </p:spPr>
        <p:txBody>
          <a:bodyPr anchorCtr="0" anchor="ctr" bIns="34275" lIns="34275" spcFirstLastPara="1" rIns="34275" wrap="square" tIns="34275">
            <a:noAutofit/>
          </a:bodyPr>
          <a:lstStyle/>
          <a:p>
            <a:pPr indent="0" lvl="0" marL="0" rtl="0" algn="ctr">
              <a:spcBef>
                <a:spcPts val="0"/>
              </a:spcBef>
              <a:spcAft>
                <a:spcPts val="0"/>
              </a:spcAft>
              <a:buNone/>
            </a:pPr>
            <a:r>
              <a:rPr b="1" lang="en" sz="900">
                <a:solidFill>
                  <a:schemeClr val="lt1"/>
                </a:solidFill>
                <a:latin typeface="Inter"/>
                <a:ea typeface="Inter"/>
                <a:cs typeface="Inter"/>
                <a:sym typeface="Inter"/>
              </a:rPr>
              <a:t>ADYEN FOR PLATFORMS</a:t>
            </a:r>
            <a:endParaRPr b="1" sz="900">
              <a:solidFill>
                <a:schemeClr val="lt1"/>
              </a:solidFill>
              <a:latin typeface="Inter"/>
              <a:ea typeface="Inter"/>
              <a:cs typeface="Inter"/>
              <a:sym typeface="Inter"/>
            </a:endParaRPr>
          </a:p>
          <a:p>
            <a:pPr indent="0" lvl="0" marL="0" rtl="0" algn="ctr">
              <a:spcBef>
                <a:spcPts val="0"/>
              </a:spcBef>
              <a:spcAft>
                <a:spcPts val="0"/>
              </a:spcAft>
              <a:buNone/>
            </a:pPr>
            <a:r>
              <a:rPr lang="en" sz="600">
                <a:solidFill>
                  <a:schemeClr val="lt1"/>
                </a:solidFill>
                <a:latin typeface="Inter SemiBold"/>
                <a:ea typeface="Inter SemiBold"/>
                <a:cs typeface="Inter SemiBold"/>
                <a:sym typeface="Inter SemiBold"/>
              </a:rPr>
              <a:t>Create your own embedded financial services</a:t>
            </a:r>
            <a:endParaRPr sz="600">
              <a:solidFill>
                <a:schemeClr val="lt1"/>
              </a:solidFill>
              <a:latin typeface="Inter SemiBold"/>
              <a:ea typeface="Inter SemiBold"/>
              <a:cs typeface="Inter SemiBold"/>
              <a:sym typeface="Inter SemiBold"/>
            </a:endParaRPr>
          </a:p>
        </p:txBody>
      </p:sp>
      <p:sp>
        <p:nvSpPr>
          <p:cNvPr id="8134" name="Google Shape;8134;p411"/>
          <p:cNvSpPr/>
          <p:nvPr/>
        </p:nvSpPr>
        <p:spPr>
          <a:xfrm>
            <a:off x="478894" y="1840228"/>
            <a:ext cx="8321400" cy="588900"/>
          </a:xfrm>
          <a:prstGeom prst="rect">
            <a:avLst/>
          </a:prstGeom>
          <a:solidFill>
            <a:srgbClr val="00D16A"/>
          </a:solidFill>
          <a:ln cap="flat" cmpd="sng" w="3575">
            <a:solidFill>
              <a:srgbClr val="F3F6F9"/>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b="1" lang="en" sz="1100">
                <a:solidFill>
                  <a:schemeClr val="accent2"/>
                </a:solidFill>
                <a:latin typeface="Inter"/>
                <a:ea typeface="Inter"/>
                <a:cs typeface="Inter"/>
                <a:sym typeface="Inter"/>
              </a:rPr>
              <a:t>ONE PLATFORM</a:t>
            </a:r>
            <a:endParaRPr b="1" sz="1100">
              <a:solidFill>
                <a:schemeClr val="accent2"/>
              </a:solidFill>
              <a:latin typeface="Inter"/>
              <a:ea typeface="Inter"/>
              <a:cs typeface="Inter"/>
              <a:sym typeface="Inter"/>
            </a:endParaRPr>
          </a:p>
          <a:p>
            <a:pPr indent="0" lvl="0" marL="0" marR="0" rtl="0" algn="ctr">
              <a:lnSpc>
                <a:spcPct val="100000"/>
              </a:lnSpc>
              <a:spcBef>
                <a:spcPts val="0"/>
              </a:spcBef>
              <a:spcAft>
                <a:spcPts val="0"/>
              </a:spcAft>
              <a:buNone/>
            </a:pPr>
            <a:r>
              <a:rPr b="1" lang="en" sz="800">
                <a:solidFill>
                  <a:schemeClr val="accent2"/>
                </a:solidFill>
                <a:latin typeface="Inter"/>
                <a:ea typeface="Inter"/>
                <a:cs typeface="Inter"/>
                <a:sym typeface="Inter"/>
              </a:rPr>
              <a:t>Developed by our own people, on our own infrastructure, with our own licenses</a:t>
            </a:r>
            <a:endParaRPr b="1" sz="800">
              <a:solidFill>
                <a:schemeClr val="accent2"/>
              </a:solidFill>
              <a:latin typeface="Inter"/>
              <a:ea typeface="Inter"/>
              <a:cs typeface="Inter"/>
              <a:sym typeface="Inter"/>
            </a:endParaRPr>
          </a:p>
        </p:txBody>
      </p:sp>
      <p:sp>
        <p:nvSpPr>
          <p:cNvPr id="8135" name="Google Shape;8135;p411"/>
          <p:cNvSpPr/>
          <p:nvPr/>
        </p:nvSpPr>
        <p:spPr>
          <a:xfrm>
            <a:off x="4700500" y="3235275"/>
            <a:ext cx="993300" cy="588900"/>
          </a:xfrm>
          <a:prstGeom prst="rect">
            <a:avLst/>
          </a:prstGeom>
          <a:solidFill>
            <a:srgbClr val="001222"/>
          </a:solidFill>
          <a:ln cap="flat" cmpd="sng" w="9525">
            <a:solidFill>
              <a:srgbClr val="00122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b="1" lang="en" sz="700">
                <a:solidFill>
                  <a:schemeClr val="lt1"/>
                </a:solidFill>
                <a:latin typeface="Inter"/>
                <a:ea typeface="Inter"/>
                <a:cs typeface="Inter"/>
                <a:sym typeface="Inter"/>
              </a:rPr>
              <a:t>EMBEDDED</a:t>
            </a:r>
            <a:endParaRPr b="1" sz="700">
              <a:solidFill>
                <a:schemeClr val="lt1"/>
              </a:solidFill>
              <a:latin typeface="Inter"/>
              <a:ea typeface="Inter"/>
              <a:cs typeface="Inter"/>
              <a:sym typeface="Inter"/>
            </a:endParaRPr>
          </a:p>
          <a:p>
            <a:pPr indent="0" lvl="0" marL="0" marR="0" rtl="0" algn="ctr">
              <a:lnSpc>
                <a:spcPct val="100000"/>
              </a:lnSpc>
              <a:spcBef>
                <a:spcPts val="0"/>
              </a:spcBef>
              <a:spcAft>
                <a:spcPts val="0"/>
              </a:spcAft>
              <a:buNone/>
            </a:pPr>
            <a:r>
              <a:rPr b="1" lang="en" sz="700">
                <a:solidFill>
                  <a:schemeClr val="lt1"/>
                </a:solidFill>
                <a:latin typeface="Inter"/>
                <a:ea typeface="Inter"/>
                <a:cs typeface="Inter"/>
                <a:sym typeface="Inter"/>
              </a:rPr>
              <a:t>PAYMENTS</a:t>
            </a:r>
            <a:endParaRPr b="1" sz="700">
              <a:solidFill>
                <a:schemeClr val="lt1"/>
              </a:solidFill>
              <a:latin typeface="Inter"/>
              <a:ea typeface="Inter"/>
              <a:cs typeface="Inter"/>
              <a:sym typeface="Inter"/>
            </a:endParaRPr>
          </a:p>
        </p:txBody>
      </p:sp>
      <p:sp>
        <p:nvSpPr>
          <p:cNvPr id="8136" name="Google Shape;8136;p411"/>
          <p:cNvSpPr/>
          <p:nvPr/>
        </p:nvSpPr>
        <p:spPr>
          <a:xfrm>
            <a:off x="5736023" y="3235275"/>
            <a:ext cx="993300" cy="588900"/>
          </a:xfrm>
          <a:prstGeom prst="rect">
            <a:avLst/>
          </a:prstGeom>
          <a:solidFill>
            <a:srgbClr val="001222"/>
          </a:solidFill>
          <a:ln cap="flat" cmpd="sng" w="9525">
            <a:solidFill>
              <a:srgbClr val="00122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b="1" lang="en" sz="700">
                <a:solidFill>
                  <a:schemeClr val="lt1"/>
                </a:solidFill>
                <a:latin typeface="Inter"/>
                <a:ea typeface="Inter"/>
                <a:cs typeface="Inter"/>
                <a:sym typeface="Inter"/>
              </a:rPr>
              <a:t>EMBEDDED</a:t>
            </a:r>
            <a:br>
              <a:rPr b="1" lang="en" sz="700">
                <a:solidFill>
                  <a:schemeClr val="lt1"/>
                </a:solidFill>
                <a:latin typeface="Inter"/>
                <a:ea typeface="Inter"/>
                <a:cs typeface="Inter"/>
                <a:sym typeface="Inter"/>
              </a:rPr>
            </a:br>
            <a:r>
              <a:rPr b="1" lang="en" sz="700">
                <a:solidFill>
                  <a:schemeClr val="lt1"/>
                </a:solidFill>
                <a:latin typeface="Inter"/>
                <a:ea typeface="Inter"/>
                <a:cs typeface="Inter"/>
                <a:sym typeface="Inter"/>
              </a:rPr>
              <a:t>BUSINESS </a:t>
            </a:r>
            <a:endParaRPr b="1" sz="700">
              <a:solidFill>
                <a:schemeClr val="lt1"/>
              </a:solidFill>
              <a:latin typeface="Inter"/>
              <a:ea typeface="Inter"/>
              <a:cs typeface="Inter"/>
              <a:sym typeface="Inter"/>
            </a:endParaRPr>
          </a:p>
          <a:p>
            <a:pPr indent="0" lvl="0" marL="0" marR="0" rtl="0" algn="ctr">
              <a:lnSpc>
                <a:spcPct val="100000"/>
              </a:lnSpc>
              <a:spcBef>
                <a:spcPts val="0"/>
              </a:spcBef>
              <a:spcAft>
                <a:spcPts val="0"/>
              </a:spcAft>
              <a:buNone/>
            </a:pPr>
            <a:r>
              <a:rPr b="1" lang="en" sz="700">
                <a:solidFill>
                  <a:schemeClr val="lt1"/>
                </a:solidFill>
                <a:latin typeface="Inter"/>
                <a:ea typeface="Inter"/>
                <a:cs typeface="Inter"/>
                <a:sym typeface="Inter"/>
              </a:rPr>
              <a:t>ACCOUNTS</a:t>
            </a:r>
            <a:endParaRPr b="1" sz="700">
              <a:solidFill>
                <a:schemeClr val="lt1"/>
              </a:solidFill>
              <a:latin typeface="Inter"/>
              <a:ea typeface="Inter"/>
              <a:cs typeface="Inter"/>
              <a:sym typeface="Inter"/>
            </a:endParaRPr>
          </a:p>
        </p:txBody>
      </p:sp>
      <p:sp>
        <p:nvSpPr>
          <p:cNvPr id="8137" name="Google Shape;8137;p411"/>
          <p:cNvSpPr/>
          <p:nvPr/>
        </p:nvSpPr>
        <p:spPr>
          <a:xfrm>
            <a:off x="6771546" y="3235275"/>
            <a:ext cx="993300" cy="588900"/>
          </a:xfrm>
          <a:prstGeom prst="rect">
            <a:avLst/>
          </a:prstGeom>
          <a:solidFill>
            <a:srgbClr val="001222"/>
          </a:solidFill>
          <a:ln cap="flat" cmpd="sng" w="9525">
            <a:solidFill>
              <a:srgbClr val="00122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b="1" lang="en" sz="700">
                <a:solidFill>
                  <a:schemeClr val="lt1"/>
                </a:solidFill>
                <a:latin typeface="Inter"/>
                <a:ea typeface="Inter"/>
                <a:cs typeface="Inter"/>
                <a:sym typeface="Inter"/>
              </a:rPr>
              <a:t>EMBEDDED</a:t>
            </a:r>
            <a:br>
              <a:rPr b="1" lang="en" sz="700">
                <a:solidFill>
                  <a:schemeClr val="lt1"/>
                </a:solidFill>
                <a:latin typeface="Inter"/>
                <a:ea typeface="Inter"/>
                <a:cs typeface="Inter"/>
                <a:sym typeface="Inter"/>
              </a:rPr>
            </a:br>
            <a:r>
              <a:rPr b="1" lang="en" sz="700">
                <a:solidFill>
                  <a:schemeClr val="lt1"/>
                </a:solidFill>
                <a:latin typeface="Inter"/>
                <a:ea typeface="Inter"/>
                <a:cs typeface="Inter"/>
                <a:sym typeface="Inter"/>
              </a:rPr>
              <a:t>LENDING</a:t>
            </a:r>
            <a:endParaRPr b="1" sz="700">
              <a:solidFill>
                <a:schemeClr val="lt1"/>
              </a:solidFill>
              <a:latin typeface="Inter"/>
              <a:ea typeface="Inter"/>
              <a:cs typeface="Inter"/>
              <a:sym typeface="Inter"/>
            </a:endParaRPr>
          </a:p>
        </p:txBody>
      </p:sp>
      <p:sp>
        <p:nvSpPr>
          <p:cNvPr id="8138" name="Google Shape;8138;p411"/>
          <p:cNvSpPr/>
          <p:nvPr/>
        </p:nvSpPr>
        <p:spPr>
          <a:xfrm>
            <a:off x="7807074" y="3235275"/>
            <a:ext cx="993300" cy="588900"/>
          </a:xfrm>
          <a:prstGeom prst="rect">
            <a:avLst/>
          </a:prstGeom>
          <a:solidFill>
            <a:srgbClr val="001222"/>
          </a:solidFill>
          <a:ln cap="flat" cmpd="sng" w="9525">
            <a:solidFill>
              <a:srgbClr val="00122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b="1" lang="en" sz="700">
                <a:solidFill>
                  <a:schemeClr val="lt1"/>
                </a:solidFill>
                <a:latin typeface="Inter"/>
                <a:ea typeface="Inter"/>
                <a:cs typeface="Inter"/>
                <a:sym typeface="Inter"/>
              </a:rPr>
              <a:t>EMBEDDED </a:t>
            </a:r>
            <a:br>
              <a:rPr b="1" lang="en" sz="700">
                <a:solidFill>
                  <a:schemeClr val="lt1"/>
                </a:solidFill>
                <a:latin typeface="Inter"/>
                <a:ea typeface="Inter"/>
                <a:cs typeface="Inter"/>
                <a:sym typeface="Inter"/>
              </a:rPr>
            </a:br>
            <a:r>
              <a:rPr b="1" lang="en" sz="700">
                <a:solidFill>
                  <a:schemeClr val="lt1"/>
                </a:solidFill>
                <a:latin typeface="Inter"/>
                <a:ea typeface="Inter"/>
                <a:cs typeface="Inter"/>
                <a:sym typeface="Inter"/>
              </a:rPr>
              <a:t>CARD ISSUING</a:t>
            </a:r>
            <a:endParaRPr b="1" sz="700">
              <a:solidFill>
                <a:schemeClr val="lt1"/>
              </a:solidFill>
              <a:latin typeface="Inter"/>
              <a:ea typeface="Inter"/>
              <a:cs typeface="Inter"/>
              <a:sym typeface="Inter"/>
            </a:endParaRPr>
          </a:p>
        </p:txBody>
      </p:sp>
      <p:sp>
        <p:nvSpPr>
          <p:cNvPr id="8139" name="Google Shape;8139;p411"/>
          <p:cNvSpPr/>
          <p:nvPr/>
        </p:nvSpPr>
        <p:spPr>
          <a:xfrm>
            <a:off x="478900" y="3235250"/>
            <a:ext cx="1326600" cy="588900"/>
          </a:xfrm>
          <a:prstGeom prst="rect">
            <a:avLst/>
          </a:prstGeom>
          <a:solidFill>
            <a:srgbClr val="001222"/>
          </a:solidFill>
          <a:ln cap="flat" cmpd="sng" w="9525">
            <a:solidFill>
              <a:srgbClr val="00122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b="1" lang="en" sz="700">
                <a:solidFill>
                  <a:schemeClr val="lt1"/>
                </a:solidFill>
                <a:latin typeface="Inter"/>
                <a:ea typeface="Inter"/>
                <a:cs typeface="Inter"/>
                <a:sym typeface="Inter"/>
              </a:rPr>
              <a:t>UNIFIED </a:t>
            </a:r>
            <a:br>
              <a:rPr b="1" lang="en" sz="700">
                <a:solidFill>
                  <a:schemeClr val="lt1"/>
                </a:solidFill>
                <a:latin typeface="Inter"/>
                <a:ea typeface="Inter"/>
                <a:cs typeface="Inter"/>
                <a:sym typeface="Inter"/>
              </a:rPr>
            </a:br>
            <a:r>
              <a:rPr b="1" lang="en" sz="700">
                <a:solidFill>
                  <a:schemeClr val="lt1"/>
                </a:solidFill>
                <a:latin typeface="Inter"/>
                <a:ea typeface="Inter"/>
                <a:cs typeface="Inter"/>
                <a:sym typeface="Inter"/>
              </a:rPr>
              <a:t>PAYMENTS</a:t>
            </a:r>
            <a:endParaRPr b="1" sz="700">
              <a:solidFill>
                <a:schemeClr val="lt1"/>
              </a:solidFill>
              <a:latin typeface="Inter"/>
              <a:ea typeface="Inter"/>
              <a:cs typeface="Inter"/>
              <a:sym typeface="Inter"/>
            </a:endParaRPr>
          </a:p>
        </p:txBody>
      </p:sp>
      <p:sp>
        <p:nvSpPr>
          <p:cNvPr id="8140" name="Google Shape;8140;p411"/>
          <p:cNvSpPr/>
          <p:nvPr/>
        </p:nvSpPr>
        <p:spPr>
          <a:xfrm>
            <a:off x="1862117" y="3235250"/>
            <a:ext cx="1326600" cy="588900"/>
          </a:xfrm>
          <a:prstGeom prst="rect">
            <a:avLst/>
          </a:prstGeom>
          <a:solidFill>
            <a:srgbClr val="001222"/>
          </a:solidFill>
          <a:ln cap="flat" cmpd="sng" w="9525">
            <a:solidFill>
              <a:srgbClr val="00122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lang="en" sz="700">
                <a:solidFill>
                  <a:schemeClr val="lt1"/>
                </a:solidFill>
                <a:latin typeface="Inter SemiBold"/>
                <a:ea typeface="Inter SemiBold"/>
                <a:cs typeface="Inter SemiBold"/>
                <a:sym typeface="Inter SemiBold"/>
              </a:rPr>
              <a:t>LIQUIDITY </a:t>
            </a:r>
            <a:br>
              <a:rPr lang="en" sz="700">
                <a:solidFill>
                  <a:schemeClr val="lt1"/>
                </a:solidFill>
                <a:latin typeface="Inter SemiBold"/>
                <a:ea typeface="Inter SemiBold"/>
                <a:cs typeface="Inter SemiBold"/>
                <a:sym typeface="Inter SemiBold"/>
              </a:rPr>
            </a:br>
            <a:r>
              <a:rPr lang="en" sz="700">
                <a:solidFill>
                  <a:schemeClr val="lt1"/>
                </a:solidFill>
                <a:latin typeface="Inter SemiBold"/>
                <a:ea typeface="Inter SemiBold"/>
                <a:cs typeface="Inter SemiBold"/>
                <a:sym typeface="Inter SemiBold"/>
              </a:rPr>
              <a:t>MANAGEMENT</a:t>
            </a:r>
            <a:endParaRPr sz="700">
              <a:solidFill>
                <a:schemeClr val="lt1"/>
              </a:solidFill>
              <a:latin typeface="Inter SemiBold"/>
              <a:ea typeface="Inter SemiBold"/>
              <a:cs typeface="Inter SemiBold"/>
              <a:sym typeface="Inter SemiBold"/>
            </a:endParaRPr>
          </a:p>
        </p:txBody>
      </p:sp>
      <p:sp>
        <p:nvSpPr>
          <p:cNvPr id="8141" name="Google Shape;8141;p411"/>
          <p:cNvSpPr/>
          <p:nvPr/>
        </p:nvSpPr>
        <p:spPr>
          <a:xfrm>
            <a:off x="3245334" y="3235250"/>
            <a:ext cx="1326600" cy="588900"/>
          </a:xfrm>
          <a:prstGeom prst="rect">
            <a:avLst/>
          </a:prstGeom>
          <a:solidFill>
            <a:srgbClr val="001222"/>
          </a:solidFill>
          <a:ln cap="flat" cmpd="sng" w="9525">
            <a:solidFill>
              <a:srgbClr val="001222"/>
            </a:solidFill>
            <a:prstDash val="solid"/>
            <a:round/>
            <a:headEnd len="sm" w="sm" type="none"/>
            <a:tailEnd len="sm" w="sm" type="none"/>
          </a:ln>
        </p:spPr>
        <p:txBody>
          <a:bodyPr anchorCtr="0" anchor="ctr" bIns="34275" lIns="34275" spcFirstLastPara="1" rIns="34275" wrap="square" tIns="34275">
            <a:noAutofit/>
          </a:bodyPr>
          <a:lstStyle/>
          <a:p>
            <a:pPr indent="0" lvl="0" marL="0" marR="0" rtl="0" algn="ctr">
              <a:lnSpc>
                <a:spcPct val="100000"/>
              </a:lnSpc>
              <a:spcBef>
                <a:spcPts val="0"/>
              </a:spcBef>
              <a:spcAft>
                <a:spcPts val="0"/>
              </a:spcAft>
              <a:buNone/>
            </a:pPr>
            <a:r>
              <a:rPr lang="en" sz="700">
                <a:solidFill>
                  <a:schemeClr val="lt1"/>
                </a:solidFill>
                <a:latin typeface="Inter SemiBold"/>
                <a:ea typeface="Inter SemiBold"/>
                <a:cs typeface="Inter SemiBold"/>
                <a:sym typeface="Inter SemiBold"/>
              </a:rPr>
              <a:t>GLOBAL</a:t>
            </a:r>
            <a:br>
              <a:rPr lang="en" sz="700">
                <a:solidFill>
                  <a:schemeClr val="lt1"/>
                </a:solidFill>
                <a:latin typeface="Inter SemiBold"/>
                <a:ea typeface="Inter SemiBold"/>
                <a:cs typeface="Inter SemiBold"/>
                <a:sym typeface="Inter SemiBold"/>
              </a:rPr>
            </a:br>
            <a:r>
              <a:rPr lang="en" sz="700">
                <a:solidFill>
                  <a:schemeClr val="lt1"/>
                </a:solidFill>
                <a:latin typeface="Inter SemiBold"/>
                <a:ea typeface="Inter SemiBold"/>
                <a:cs typeface="Inter SemiBold"/>
                <a:sym typeface="Inter SemiBold"/>
              </a:rPr>
              <a:t> PAYOUTS &amp; ISSUING</a:t>
            </a:r>
            <a:endParaRPr sz="700">
              <a:solidFill>
                <a:schemeClr val="lt1"/>
              </a:solidFill>
              <a:latin typeface="Inter SemiBold"/>
              <a:ea typeface="Inter SemiBold"/>
              <a:cs typeface="Inter SemiBold"/>
              <a:sym typeface="Inter SemiBold"/>
            </a:endParaRPr>
          </a:p>
        </p:txBody>
      </p:sp>
    </p:spTree>
  </p:cSld>
  <p:clrMapOvr>
    <a:masterClrMapping/>
  </p:clrMapOvr>
</p:sld>
</file>

<file path=ppt/slides/slide4.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45" name="Shape 8145"/>
        <p:cNvGrpSpPr/>
        <p:nvPr/>
      </p:nvGrpSpPr>
      <p:grpSpPr>
        <a:xfrm>
          <a:off x="0" y="0"/>
          <a:ext cx="0" cy="0"/>
          <a:chOff x="0" y="0"/>
          <a:chExt cx="0" cy="0"/>
        </a:xfrm>
      </p:grpSpPr>
      <p:sp>
        <p:nvSpPr>
          <p:cNvPr id="8146" name="Google Shape;8146;p412"/>
          <p:cNvSpPr txBox="1"/>
          <p:nvPr>
            <p:ph type="title"/>
          </p:nvPr>
        </p:nvSpPr>
        <p:spPr>
          <a:xfrm>
            <a:off x="344044" y="985838"/>
            <a:ext cx="2508900" cy="15858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rPr lang="en"/>
              <a:t>Offer cards to users for instant spending</a:t>
            </a:r>
            <a:endParaRPr/>
          </a:p>
        </p:txBody>
      </p:sp>
      <p:sp>
        <p:nvSpPr>
          <p:cNvPr id="8147" name="Google Shape;8147;p412"/>
          <p:cNvSpPr txBox="1"/>
          <p:nvPr>
            <p:ph idx="3" type="title"/>
          </p:nvPr>
        </p:nvSpPr>
        <p:spPr>
          <a:xfrm>
            <a:off x="344044" y="342900"/>
            <a:ext cx="2508900" cy="557100"/>
          </a:xfrm>
          <a:prstGeom prst="rect">
            <a:avLst/>
          </a:prstGeom>
        </p:spPr>
        <p:txBody>
          <a:bodyPr anchorCtr="0" anchor="b" bIns="0" lIns="0" spcFirstLastPara="1" rIns="0" wrap="square" tIns="0">
            <a:normAutofit/>
          </a:bodyPr>
          <a:lstStyle/>
          <a:p>
            <a:pPr indent="0" lvl="0" marL="0" rtl="0" algn="l">
              <a:spcBef>
                <a:spcPts val="0"/>
              </a:spcBef>
              <a:spcAft>
                <a:spcPts val="0"/>
              </a:spcAft>
              <a:buNone/>
            </a:pPr>
            <a:r>
              <a:rPr lang="en"/>
              <a:t>Adyen Issuing</a:t>
            </a:r>
            <a:endParaRPr/>
          </a:p>
        </p:txBody>
      </p:sp>
      <p:sp>
        <p:nvSpPr>
          <p:cNvPr id="8148" name="Google Shape;8148;p412"/>
          <p:cNvSpPr txBox="1"/>
          <p:nvPr>
            <p:ph idx="4" type="title"/>
          </p:nvPr>
        </p:nvSpPr>
        <p:spPr>
          <a:xfrm>
            <a:off x="343463" y="3031200"/>
            <a:ext cx="2508900" cy="931200"/>
          </a:xfrm>
          <a:prstGeom prst="rect">
            <a:avLst/>
          </a:prstGeom>
        </p:spPr>
        <p:txBody>
          <a:bodyPr anchorCtr="0" anchor="t" bIns="0" lIns="0" spcFirstLastPara="1" rIns="0" wrap="square" tIns="0">
            <a:spAutoFit/>
          </a:bodyPr>
          <a:lstStyle/>
          <a:p>
            <a:pPr indent="0" lvl="0" marL="0" rtl="0" algn="l">
              <a:spcBef>
                <a:spcPts val="0"/>
              </a:spcBef>
              <a:spcAft>
                <a:spcPts val="0"/>
              </a:spcAft>
              <a:buNone/>
            </a:pPr>
            <a:r>
              <a:rPr lang="en"/>
              <a:t>Combine accounts with physical and virtual cards so your users can pay suppliers directly with their sales earnings.</a:t>
            </a:r>
            <a:endParaRPr/>
          </a:p>
        </p:txBody>
      </p:sp>
      <p:pic>
        <p:nvPicPr>
          <p:cNvPr id="8149" name="Google Shape;8149;p412"/>
          <p:cNvPicPr preferRelativeResize="0"/>
          <p:nvPr/>
        </p:nvPicPr>
        <p:blipFill rotWithShape="1">
          <a:blip r:embed="rId3">
            <a:alphaModFix/>
          </a:blip>
          <a:srcRect b="8137" l="6930" r="-6929" t="8137"/>
          <a:stretch/>
        </p:blipFill>
        <p:spPr>
          <a:xfrm>
            <a:off x="3231647" y="342900"/>
            <a:ext cx="7802568" cy="4357311"/>
          </a:xfrm>
          <a:prstGeom prst="rect">
            <a:avLst/>
          </a:prstGeom>
          <a:noFill/>
          <a:ln>
            <a:noFill/>
          </a:ln>
        </p:spPr>
      </p:pic>
    </p:spTree>
  </p:cSld>
  <p:clrMapOvr>
    <a:masterClrMapping/>
  </p:clrMapOvr>
</p:sld>
</file>

<file path=ppt/slides/slide5.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53" name="Shape 8153"/>
        <p:cNvGrpSpPr/>
        <p:nvPr/>
      </p:nvGrpSpPr>
      <p:grpSpPr>
        <a:xfrm>
          <a:off x="0" y="0"/>
          <a:ext cx="0" cy="0"/>
          <a:chOff x="0" y="0"/>
          <a:chExt cx="0" cy="0"/>
        </a:xfrm>
      </p:grpSpPr>
      <p:sp>
        <p:nvSpPr>
          <p:cNvPr id="8154" name="Google Shape;8154;p413"/>
          <p:cNvSpPr txBox="1"/>
          <p:nvPr/>
        </p:nvSpPr>
        <p:spPr>
          <a:xfrm>
            <a:off x="190500" y="927107"/>
            <a:ext cx="8917200" cy="1137000"/>
          </a:xfrm>
          <a:prstGeom prst="rect">
            <a:avLst/>
          </a:prstGeom>
          <a:noFill/>
          <a:ln>
            <a:noFill/>
          </a:ln>
        </p:spPr>
        <p:txBody>
          <a:bodyPr anchorCtr="0" anchor="t" bIns="0" lIns="0" spcFirstLastPara="1" rIns="0" wrap="square" tIns="0">
            <a:normAutofit/>
          </a:bodyPr>
          <a:lstStyle/>
          <a:p>
            <a:pPr indent="0" lvl="0" marL="0" rtl="0" algn="l">
              <a:spcBef>
                <a:spcPts val="0"/>
              </a:spcBef>
              <a:spcAft>
                <a:spcPts val="0"/>
              </a:spcAft>
              <a:buNone/>
            </a:pPr>
            <a:r>
              <a:rPr lang="en" sz="3230">
                <a:solidFill>
                  <a:srgbClr val="00112C"/>
                </a:solidFill>
                <a:latin typeface="Inter SemiBold"/>
                <a:ea typeface="Inter SemiBold"/>
                <a:cs typeface="Inter SemiBold"/>
                <a:sym typeface="Inter SemiBold"/>
              </a:rPr>
              <a:t>Adyen is the only provider that offers full-stack Card Issuing</a:t>
            </a:r>
            <a:endParaRPr sz="3230">
              <a:solidFill>
                <a:srgbClr val="00112C"/>
              </a:solidFill>
              <a:latin typeface="Inter SemiBold"/>
              <a:ea typeface="Inter SemiBold"/>
              <a:cs typeface="Inter SemiBold"/>
              <a:sym typeface="Inter SemiBold"/>
            </a:endParaRPr>
          </a:p>
        </p:txBody>
      </p:sp>
      <p:sp>
        <p:nvSpPr>
          <p:cNvPr id="8155" name="Google Shape;8155;p413"/>
          <p:cNvSpPr txBox="1"/>
          <p:nvPr/>
        </p:nvSpPr>
        <p:spPr>
          <a:xfrm>
            <a:off x="190500" y="216475"/>
            <a:ext cx="8917200" cy="615900"/>
          </a:xfrm>
          <a:prstGeom prst="rect">
            <a:avLst/>
          </a:prstGeom>
          <a:noFill/>
          <a:ln>
            <a:noFill/>
          </a:ln>
        </p:spPr>
        <p:txBody>
          <a:bodyPr anchorCtr="0" anchor="b" bIns="0" lIns="0" spcFirstLastPara="1" rIns="0" wrap="square" tIns="0">
            <a:normAutofit/>
          </a:bodyPr>
          <a:lstStyle/>
          <a:p>
            <a:pPr indent="0" lvl="0" marL="0" rtl="0" algn="l">
              <a:spcBef>
                <a:spcPts val="0"/>
              </a:spcBef>
              <a:spcAft>
                <a:spcPts val="0"/>
              </a:spcAft>
              <a:buNone/>
            </a:pPr>
            <a:r>
              <a:rPr lang="en" sz="1413">
                <a:solidFill>
                  <a:srgbClr val="0ABF53"/>
                </a:solidFill>
                <a:latin typeface="Inter SemiBold"/>
                <a:ea typeface="Inter SemiBold"/>
                <a:cs typeface="Inter SemiBold"/>
                <a:sym typeface="Inter SemiBold"/>
              </a:rPr>
              <a:t>Adyen Issuing</a:t>
            </a:r>
            <a:endParaRPr sz="1413">
              <a:solidFill>
                <a:srgbClr val="0ABF53"/>
              </a:solidFill>
              <a:latin typeface="Inter SemiBold"/>
              <a:ea typeface="Inter SemiBold"/>
              <a:cs typeface="Inter SemiBold"/>
              <a:sym typeface="Inter SemiBold"/>
            </a:endParaRPr>
          </a:p>
        </p:txBody>
      </p:sp>
      <p:sp>
        <p:nvSpPr>
          <p:cNvPr id="8156" name="Google Shape;8156;p413"/>
          <p:cNvSpPr txBox="1"/>
          <p:nvPr/>
        </p:nvSpPr>
        <p:spPr>
          <a:xfrm>
            <a:off x="190500" y="2064117"/>
            <a:ext cx="2786100" cy="1231500"/>
          </a:xfrm>
          <a:prstGeom prst="rect">
            <a:avLst/>
          </a:prstGeom>
          <a:noFill/>
          <a:ln>
            <a:noFill/>
          </a:ln>
        </p:spPr>
        <p:txBody>
          <a:bodyPr anchorCtr="0" anchor="b" bIns="0" lIns="0" spcFirstLastPara="1" rIns="0" wrap="square" tIns="0">
            <a:normAutofit/>
          </a:bodyPr>
          <a:lstStyle/>
          <a:p>
            <a:pPr indent="0" lvl="0" marL="0" rtl="0" algn="l">
              <a:spcBef>
                <a:spcPts val="0"/>
              </a:spcBef>
              <a:spcAft>
                <a:spcPts val="0"/>
              </a:spcAft>
              <a:buNone/>
            </a:pPr>
            <a:r>
              <a:rPr lang="en" sz="1615">
                <a:solidFill>
                  <a:srgbClr val="00112C"/>
                </a:solidFill>
                <a:latin typeface="Inter SemiBold"/>
                <a:ea typeface="Inter SemiBold"/>
                <a:cs typeface="Inter SemiBold"/>
                <a:sym typeface="Inter SemiBold"/>
              </a:rPr>
              <a:t>The Issuing Bank</a:t>
            </a:r>
            <a:endParaRPr sz="1615">
              <a:solidFill>
                <a:srgbClr val="00112C"/>
              </a:solidFill>
              <a:latin typeface="Inter SemiBold"/>
              <a:ea typeface="Inter SemiBold"/>
              <a:cs typeface="Inter SemiBold"/>
              <a:sym typeface="Inter SemiBold"/>
            </a:endParaRPr>
          </a:p>
        </p:txBody>
      </p:sp>
      <p:sp>
        <p:nvSpPr>
          <p:cNvPr id="8157" name="Google Shape;8157;p413"/>
          <p:cNvSpPr txBox="1"/>
          <p:nvPr/>
        </p:nvSpPr>
        <p:spPr>
          <a:xfrm>
            <a:off x="3257775" y="2064117"/>
            <a:ext cx="2786100" cy="1231500"/>
          </a:xfrm>
          <a:prstGeom prst="rect">
            <a:avLst/>
          </a:prstGeom>
          <a:noFill/>
          <a:ln>
            <a:noFill/>
          </a:ln>
        </p:spPr>
        <p:txBody>
          <a:bodyPr anchorCtr="0" anchor="b" bIns="0" lIns="0" spcFirstLastPara="1" rIns="0" wrap="square" tIns="0">
            <a:normAutofit/>
          </a:bodyPr>
          <a:lstStyle/>
          <a:p>
            <a:pPr indent="0" lvl="0" marL="0" rtl="0" algn="l">
              <a:spcBef>
                <a:spcPts val="0"/>
              </a:spcBef>
              <a:spcAft>
                <a:spcPts val="0"/>
              </a:spcAft>
              <a:buNone/>
            </a:pPr>
            <a:r>
              <a:rPr lang="en" sz="1615">
                <a:solidFill>
                  <a:srgbClr val="00112C"/>
                </a:solidFill>
                <a:latin typeface="Inter SemiBold"/>
                <a:ea typeface="Inter SemiBold"/>
                <a:cs typeface="Inter SemiBold"/>
                <a:sym typeface="Inter SemiBold"/>
              </a:rPr>
              <a:t>The Issuing Processor</a:t>
            </a:r>
            <a:endParaRPr sz="1615">
              <a:solidFill>
                <a:srgbClr val="00112C"/>
              </a:solidFill>
              <a:latin typeface="Inter SemiBold"/>
              <a:ea typeface="Inter SemiBold"/>
              <a:cs typeface="Inter SemiBold"/>
              <a:sym typeface="Inter SemiBold"/>
            </a:endParaRPr>
          </a:p>
        </p:txBody>
      </p:sp>
      <p:sp>
        <p:nvSpPr>
          <p:cNvPr id="8158" name="Google Shape;8158;p413"/>
          <p:cNvSpPr txBox="1"/>
          <p:nvPr/>
        </p:nvSpPr>
        <p:spPr>
          <a:xfrm>
            <a:off x="6325050" y="2064117"/>
            <a:ext cx="2786100" cy="1231500"/>
          </a:xfrm>
          <a:prstGeom prst="rect">
            <a:avLst/>
          </a:prstGeom>
          <a:noFill/>
          <a:ln>
            <a:noFill/>
          </a:ln>
        </p:spPr>
        <p:txBody>
          <a:bodyPr anchorCtr="0" anchor="b" bIns="0" lIns="0" spcFirstLastPara="1" rIns="0" wrap="square" tIns="0">
            <a:normAutofit/>
          </a:bodyPr>
          <a:lstStyle/>
          <a:p>
            <a:pPr indent="0" lvl="0" marL="0" rtl="0" algn="l">
              <a:spcBef>
                <a:spcPts val="0"/>
              </a:spcBef>
              <a:spcAft>
                <a:spcPts val="0"/>
              </a:spcAft>
              <a:buNone/>
            </a:pPr>
            <a:r>
              <a:rPr lang="en" sz="1615">
                <a:solidFill>
                  <a:srgbClr val="00112C"/>
                </a:solidFill>
                <a:latin typeface="Inter SemiBold"/>
                <a:ea typeface="Inter SemiBold"/>
                <a:cs typeface="Inter SemiBold"/>
                <a:sym typeface="Inter SemiBold"/>
              </a:rPr>
              <a:t>The API layer</a:t>
            </a:r>
            <a:endParaRPr sz="1615">
              <a:solidFill>
                <a:srgbClr val="00112C"/>
              </a:solidFill>
              <a:latin typeface="Inter SemiBold"/>
              <a:ea typeface="Inter SemiBold"/>
              <a:cs typeface="Inter SemiBold"/>
              <a:sym typeface="Inter SemiBold"/>
            </a:endParaRPr>
          </a:p>
        </p:txBody>
      </p:sp>
      <p:sp>
        <p:nvSpPr>
          <p:cNvPr id="8159" name="Google Shape;8159;p413"/>
          <p:cNvSpPr txBox="1"/>
          <p:nvPr/>
        </p:nvSpPr>
        <p:spPr>
          <a:xfrm>
            <a:off x="190500" y="3453797"/>
            <a:ext cx="2786100" cy="1689900"/>
          </a:xfrm>
          <a:prstGeom prst="rect">
            <a:avLst/>
          </a:prstGeom>
          <a:noFill/>
          <a:ln>
            <a:noFill/>
          </a:ln>
        </p:spPr>
        <p:txBody>
          <a:bodyPr anchorCtr="0" anchor="t" bIns="0" lIns="0" spcFirstLastPara="1" rIns="0" wrap="square" tIns="0">
            <a:normAutofit/>
          </a:bodyPr>
          <a:lstStyle/>
          <a:p>
            <a:pPr indent="0" lvl="0" marL="0" rtl="0" algn="l">
              <a:lnSpc>
                <a:spcPct val="150000"/>
              </a:lnSpc>
              <a:spcBef>
                <a:spcPts val="0"/>
              </a:spcBef>
              <a:spcAft>
                <a:spcPts val="0"/>
              </a:spcAft>
              <a:buNone/>
            </a:pPr>
            <a:r>
              <a:rPr lang="en" sz="1009">
                <a:solidFill>
                  <a:srgbClr val="5C687C"/>
                </a:solidFill>
                <a:latin typeface="Inter"/>
                <a:ea typeface="Inter"/>
                <a:cs typeface="Inter"/>
                <a:sym typeface="Inter"/>
              </a:rPr>
              <a:t>Adyen is an Issuing Bank in the US, UK and EU so we are not slowed down by or dependent on third party banks</a:t>
            </a:r>
            <a:endParaRPr sz="1009">
              <a:solidFill>
                <a:srgbClr val="5C687C"/>
              </a:solidFill>
              <a:latin typeface="Inter"/>
              <a:ea typeface="Inter"/>
              <a:cs typeface="Inter"/>
              <a:sym typeface="Inter"/>
            </a:endParaRPr>
          </a:p>
        </p:txBody>
      </p:sp>
      <p:sp>
        <p:nvSpPr>
          <p:cNvPr id="8160" name="Google Shape;8160;p413"/>
          <p:cNvSpPr txBox="1"/>
          <p:nvPr/>
        </p:nvSpPr>
        <p:spPr>
          <a:xfrm>
            <a:off x="3257775" y="3453797"/>
            <a:ext cx="2786100" cy="1689900"/>
          </a:xfrm>
          <a:prstGeom prst="rect">
            <a:avLst/>
          </a:prstGeom>
          <a:noFill/>
          <a:ln>
            <a:noFill/>
          </a:ln>
        </p:spPr>
        <p:txBody>
          <a:bodyPr anchorCtr="0" anchor="t" bIns="0" lIns="0" spcFirstLastPara="1" rIns="0" wrap="square" tIns="0">
            <a:normAutofit/>
          </a:bodyPr>
          <a:lstStyle/>
          <a:p>
            <a:pPr indent="0" lvl="0" marL="0" rtl="0" algn="l">
              <a:lnSpc>
                <a:spcPct val="150000"/>
              </a:lnSpc>
              <a:spcBef>
                <a:spcPts val="0"/>
              </a:spcBef>
              <a:spcAft>
                <a:spcPts val="0"/>
              </a:spcAft>
              <a:buNone/>
            </a:pPr>
            <a:r>
              <a:rPr lang="en" sz="1009">
                <a:solidFill>
                  <a:srgbClr val="5C687C"/>
                </a:solidFill>
                <a:latin typeface="Inter"/>
                <a:ea typeface="Inter"/>
                <a:cs typeface="Inter"/>
                <a:sym typeface="Inter"/>
              </a:rPr>
              <a:t>Adyen can process international card transactions with direct connections to major networks like Mastercard and VISA</a:t>
            </a:r>
            <a:endParaRPr sz="1009">
              <a:solidFill>
                <a:srgbClr val="5C687C"/>
              </a:solidFill>
              <a:latin typeface="Inter"/>
              <a:ea typeface="Inter"/>
              <a:cs typeface="Inter"/>
              <a:sym typeface="Inter"/>
            </a:endParaRPr>
          </a:p>
        </p:txBody>
      </p:sp>
      <p:sp>
        <p:nvSpPr>
          <p:cNvPr id="8161" name="Google Shape;8161;p413"/>
          <p:cNvSpPr txBox="1"/>
          <p:nvPr/>
        </p:nvSpPr>
        <p:spPr>
          <a:xfrm>
            <a:off x="6325050" y="3453797"/>
            <a:ext cx="2786100" cy="1689900"/>
          </a:xfrm>
          <a:prstGeom prst="rect">
            <a:avLst/>
          </a:prstGeom>
          <a:noFill/>
          <a:ln>
            <a:noFill/>
          </a:ln>
        </p:spPr>
        <p:txBody>
          <a:bodyPr anchorCtr="0" anchor="t" bIns="0" lIns="0" spcFirstLastPara="1" rIns="0" wrap="square" tIns="0">
            <a:normAutofit/>
          </a:bodyPr>
          <a:lstStyle/>
          <a:p>
            <a:pPr indent="0" lvl="0" marL="0" rtl="0" algn="l">
              <a:lnSpc>
                <a:spcPct val="150000"/>
              </a:lnSpc>
              <a:spcBef>
                <a:spcPts val="0"/>
              </a:spcBef>
              <a:spcAft>
                <a:spcPts val="0"/>
              </a:spcAft>
              <a:buNone/>
            </a:pPr>
            <a:r>
              <a:rPr lang="en" sz="1009">
                <a:solidFill>
                  <a:srgbClr val="5C687C"/>
                </a:solidFill>
                <a:latin typeface="Inter"/>
                <a:ea typeface="Inter"/>
                <a:cs typeface="Inter"/>
                <a:sym typeface="Inter"/>
              </a:rPr>
              <a:t>Advanced API technology to generate and issue payment cards</a:t>
            </a:r>
            <a:endParaRPr sz="1009">
              <a:solidFill>
                <a:srgbClr val="5C687C"/>
              </a:solidFill>
              <a:latin typeface="Inter"/>
              <a:ea typeface="Inter"/>
              <a:cs typeface="Inter"/>
              <a:sym typeface="Inter"/>
            </a:endParaRPr>
          </a:p>
        </p:txBody>
      </p:sp>
      <p:pic>
        <p:nvPicPr>
          <p:cNvPr id="8162" name="Google Shape;8162;p413"/>
          <p:cNvPicPr preferRelativeResize="0"/>
          <p:nvPr/>
        </p:nvPicPr>
        <p:blipFill>
          <a:blip r:embed="rId3">
            <a:alphaModFix/>
          </a:blip>
          <a:stretch>
            <a:fillRect/>
          </a:stretch>
        </p:blipFill>
        <p:spPr>
          <a:xfrm>
            <a:off x="90222" y="2457391"/>
            <a:ext cx="435795" cy="445209"/>
          </a:xfrm>
          <a:prstGeom prst="rect">
            <a:avLst/>
          </a:prstGeom>
          <a:noFill/>
          <a:ln>
            <a:noFill/>
          </a:ln>
        </p:spPr>
      </p:pic>
      <p:pic>
        <p:nvPicPr>
          <p:cNvPr id="8163" name="Google Shape;8163;p413"/>
          <p:cNvPicPr preferRelativeResize="0"/>
          <p:nvPr/>
        </p:nvPicPr>
        <p:blipFill>
          <a:blip r:embed="rId4">
            <a:alphaModFix/>
          </a:blip>
          <a:stretch>
            <a:fillRect/>
          </a:stretch>
        </p:blipFill>
        <p:spPr>
          <a:xfrm>
            <a:off x="3224510" y="2417468"/>
            <a:ext cx="500896" cy="525067"/>
          </a:xfrm>
          <a:prstGeom prst="rect">
            <a:avLst/>
          </a:prstGeom>
          <a:noFill/>
          <a:ln>
            <a:noFill/>
          </a:ln>
        </p:spPr>
      </p:pic>
      <p:pic>
        <p:nvPicPr>
          <p:cNvPr id="8164" name="Google Shape;8164;p413"/>
          <p:cNvPicPr preferRelativeResize="0"/>
          <p:nvPr/>
        </p:nvPicPr>
        <p:blipFill>
          <a:blip r:embed="rId5">
            <a:alphaModFix/>
          </a:blip>
          <a:stretch>
            <a:fillRect/>
          </a:stretch>
        </p:blipFill>
        <p:spPr>
          <a:xfrm>
            <a:off x="6293576" y="2377555"/>
            <a:ext cx="500882" cy="525053"/>
          </a:xfrm>
          <a:prstGeom prst="rect">
            <a:avLst/>
          </a:prstGeom>
          <a:noFill/>
          <a:ln>
            <a:noFill/>
          </a:ln>
        </p:spPr>
      </p:pic>
    </p:spTree>
  </p:cSld>
  <p:clrMapOvr>
    <a:masterClrMapping/>
  </p:clrMapOvr>
</p:sld>
</file>

<file path=ppt/slides/slide6.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68" name="Shape 8168"/>
        <p:cNvGrpSpPr/>
        <p:nvPr/>
      </p:nvGrpSpPr>
      <p:grpSpPr>
        <a:xfrm>
          <a:off x="0" y="0"/>
          <a:ext cx="0" cy="0"/>
          <a:chOff x="0" y="0"/>
          <a:chExt cx="0" cy="0"/>
        </a:xfrm>
      </p:grpSpPr>
      <p:sp>
        <p:nvSpPr>
          <p:cNvPr id="8169" name="Google Shape;8169;p414"/>
          <p:cNvSpPr txBox="1"/>
          <p:nvPr/>
        </p:nvSpPr>
        <p:spPr>
          <a:xfrm>
            <a:off x="164475" y="2021578"/>
            <a:ext cx="2188800" cy="637200"/>
          </a:xfrm>
          <a:prstGeom prst="rect">
            <a:avLst/>
          </a:prstGeom>
          <a:noFill/>
          <a:ln>
            <a:noFill/>
          </a:ln>
        </p:spPr>
        <p:txBody>
          <a:bodyPr anchorCtr="0" anchor="t" bIns="34275" lIns="34275" spcFirstLastPara="1" rIns="34275" wrap="square" tIns="34275">
            <a:spAutoFit/>
          </a:bodyPr>
          <a:lstStyle/>
          <a:p>
            <a:pPr indent="-158750" lvl="0" marL="342900" rtl="0" algn="l">
              <a:lnSpc>
                <a:spcPct val="110000"/>
              </a:lnSpc>
              <a:spcBef>
                <a:spcPts val="0"/>
              </a:spcBef>
              <a:spcAft>
                <a:spcPts val="0"/>
              </a:spcAft>
              <a:buClr>
                <a:schemeClr val="dk2"/>
              </a:buClr>
              <a:buSzPts val="1100"/>
              <a:buFont typeface="Inter"/>
              <a:buChar char="●"/>
            </a:pPr>
            <a:r>
              <a:rPr b="1" lang="en" sz="1100">
                <a:solidFill>
                  <a:srgbClr val="04112A"/>
                </a:solidFill>
              </a:rPr>
              <a:t>Virtual and physical cards</a:t>
            </a:r>
            <a:endParaRPr sz="900">
              <a:solidFill>
                <a:srgbClr val="04112A"/>
              </a:solidFill>
            </a:endParaRPr>
          </a:p>
          <a:p>
            <a:pPr indent="0" lvl="0" marL="342900" rtl="0" algn="l">
              <a:lnSpc>
                <a:spcPct val="110000"/>
              </a:lnSpc>
              <a:spcBef>
                <a:spcPts val="0"/>
              </a:spcBef>
              <a:spcAft>
                <a:spcPts val="0"/>
              </a:spcAft>
              <a:buNone/>
            </a:pPr>
            <a:r>
              <a:rPr lang="en" sz="900">
                <a:solidFill>
                  <a:srgbClr val="04112A"/>
                </a:solidFill>
              </a:rPr>
              <a:t>Issue cards with your own branding at scale </a:t>
            </a:r>
            <a:endParaRPr b="1" sz="1100">
              <a:solidFill>
                <a:srgbClr val="04112A"/>
              </a:solidFill>
            </a:endParaRPr>
          </a:p>
          <a:p>
            <a:pPr indent="0" lvl="0" marL="342900" rtl="0" algn="l">
              <a:lnSpc>
                <a:spcPct val="110000"/>
              </a:lnSpc>
              <a:spcBef>
                <a:spcPts val="0"/>
              </a:spcBef>
              <a:spcAft>
                <a:spcPts val="0"/>
              </a:spcAft>
              <a:buNone/>
            </a:pPr>
            <a:r>
              <a:t/>
            </a:r>
            <a:endParaRPr sz="500"/>
          </a:p>
        </p:txBody>
      </p:sp>
      <p:sp>
        <p:nvSpPr>
          <p:cNvPr id="8170" name="Google Shape;8170;p414"/>
          <p:cNvSpPr txBox="1"/>
          <p:nvPr/>
        </p:nvSpPr>
        <p:spPr>
          <a:xfrm>
            <a:off x="164475" y="3054469"/>
            <a:ext cx="1887900" cy="729600"/>
          </a:xfrm>
          <a:prstGeom prst="rect">
            <a:avLst/>
          </a:prstGeom>
          <a:noFill/>
          <a:ln>
            <a:noFill/>
          </a:ln>
        </p:spPr>
        <p:txBody>
          <a:bodyPr anchorCtr="0" anchor="t" bIns="34275" lIns="34275" spcFirstLastPara="1" rIns="34275" wrap="square" tIns="34275">
            <a:spAutoFit/>
          </a:bodyPr>
          <a:lstStyle/>
          <a:p>
            <a:pPr indent="-158750" lvl="0" marL="342900" rtl="0" algn="l">
              <a:lnSpc>
                <a:spcPct val="110000"/>
              </a:lnSpc>
              <a:spcBef>
                <a:spcPts val="0"/>
              </a:spcBef>
              <a:spcAft>
                <a:spcPts val="0"/>
              </a:spcAft>
              <a:buClr>
                <a:schemeClr val="dk2"/>
              </a:buClr>
              <a:buSzPts val="1100"/>
              <a:buFont typeface="Inter"/>
              <a:buChar char="●"/>
            </a:pPr>
            <a:r>
              <a:rPr b="1" lang="en" sz="1100">
                <a:solidFill>
                  <a:srgbClr val="04112A"/>
                </a:solidFill>
              </a:rPr>
              <a:t>Scheme options</a:t>
            </a:r>
            <a:endParaRPr sz="900">
              <a:solidFill>
                <a:srgbClr val="04112A"/>
              </a:solidFill>
            </a:endParaRPr>
          </a:p>
          <a:p>
            <a:pPr indent="0" lvl="0" marL="342900" rtl="0" algn="l">
              <a:lnSpc>
                <a:spcPct val="110000"/>
              </a:lnSpc>
              <a:spcBef>
                <a:spcPts val="0"/>
              </a:spcBef>
              <a:spcAft>
                <a:spcPts val="0"/>
              </a:spcAft>
              <a:buNone/>
            </a:pPr>
            <a:r>
              <a:rPr lang="en" sz="900">
                <a:solidFill>
                  <a:srgbClr val="04112A"/>
                </a:solidFill>
              </a:rPr>
              <a:t>Visa and Mastercard commercial cards supported</a:t>
            </a:r>
            <a:endParaRPr sz="500"/>
          </a:p>
          <a:p>
            <a:pPr indent="0" lvl="0" marL="342900" rtl="0" algn="l">
              <a:lnSpc>
                <a:spcPct val="110000"/>
              </a:lnSpc>
              <a:spcBef>
                <a:spcPts val="0"/>
              </a:spcBef>
              <a:spcAft>
                <a:spcPts val="0"/>
              </a:spcAft>
              <a:buNone/>
            </a:pPr>
            <a:r>
              <a:t/>
            </a:r>
            <a:endParaRPr b="1" sz="1100">
              <a:solidFill>
                <a:srgbClr val="04112A"/>
              </a:solidFill>
            </a:endParaRPr>
          </a:p>
        </p:txBody>
      </p:sp>
      <p:sp>
        <p:nvSpPr>
          <p:cNvPr id="8171" name="Google Shape;8171;p414"/>
          <p:cNvSpPr txBox="1"/>
          <p:nvPr/>
        </p:nvSpPr>
        <p:spPr>
          <a:xfrm>
            <a:off x="2458369" y="2021578"/>
            <a:ext cx="1929900" cy="851100"/>
          </a:xfrm>
          <a:prstGeom prst="rect">
            <a:avLst/>
          </a:prstGeom>
          <a:noFill/>
          <a:ln>
            <a:noFill/>
          </a:ln>
        </p:spPr>
        <p:txBody>
          <a:bodyPr anchorCtr="0" anchor="t" bIns="34275" lIns="34275" spcFirstLastPara="1" rIns="34275" wrap="square" tIns="34275">
            <a:spAutoFit/>
          </a:bodyPr>
          <a:lstStyle/>
          <a:p>
            <a:pPr indent="-158750" lvl="0" marL="342900" rtl="0" algn="l">
              <a:lnSpc>
                <a:spcPct val="110000"/>
              </a:lnSpc>
              <a:spcBef>
                <a:spcPts val="0"/>
              </a:spcBef>
              <a:spcAft>
                <a:spcPts val="0"/>
              </a:spcAft>
              <a:buClr>
                <a:schemeClr val="dk2"/>
              </a:buClr>
              <a:buSzPts val="1100"/>
              <a:buFont typeface="Inter"/>
              <a:buChar char="●"/>
            </a:pPr>
            <a:r>
              <a:rPr b="1" lang="en" sz="1100">
                <a:solidFill>
                  <a:srgbClr val="04112A"/>
                </a:solidFill>
              </a:rPr>
              <a:t>Full-stack capabilities</a:t>
            </a:r>
            <a:endParaRPr b="1" sz="1100">
              <a:solidFill>
                <a:srgbClr val="04112A"/>
              </a:solidFill>
            </a:endParaRPr>
          </a:p>
          <a:p>
            <a:pPr indent="0" lvl="0" marL="342900" rtl="0" algn="l">
              <a:lnSpc>
                <a:spcPct val="110000"/>
              </a:lnSpc>
              <a:spcBef>
                <a:spcPts val="0"/>
              </a:spcBef>
              <a:spcAft>
                <a:spcPts val="0"/>
              </a:spcAft>
              <a:buNone/>
            </a:pPr>
            <a:r>
              <a:rPr lang="en" sz="900">
                <a:solidFill>
                  <a:srgbClr val="04112A"/>
                </a:solidFill>
              </a:rPr>
              <a:t>Adyen is the issuing bank, the issuing processor, and provides the APIs to generate and issue cards</a:t>
            </a:r>
            <a:endParaRPr sz="500"/>
          </a:p>
        </p:txBody>
      </p:sp>
      <p:sp>
        <p:nvSpPr>
          <p:cNvPr id="8172" name="Google Shape;8172;p414"/>
          <p:cNvSpPr txBox="1"/>
          <p:nvPr/>
        </p:nvSpPr>
        <p:spPr>
          <a:xfrm>
            <a:off x="2458369" y="3054469"/>
            <a:ext cx="2069700" cy="546300"/>
          </a:xfrm>
          <a:prstGeom prst="rect">
            <a:avLst/>
          </a:prstGeom>
          <a:noFill/>
          <a:ln>
            <a:noFill/>
          </a:ln>
        </p:spPr>
        <p:txBody>
          <a:bodyPr anchorCtr="0" anchor="t" bIns="34275" lIns="34275" spcFirstLastPara="1" rIns="34275" wrap="square" tIns="34275">
            <a:spAutoFit/>
          </a:bodyPr>
          <a:lstStyle/>
          <a:p>
            <a:pPr indent="-158750" lvl="0" marL="342900" rtl="0" algn="l">
              <a:lnSpc>
                <a:spcPct val="110000"/>
              </a:lnSpc>
              <a:spcBef>
                <a:spcPts val="0"/>
              </a:spcBef>
              <a:spcAft>
                <a:spcPts val="0"/>
              </a:spcAft>
              <a:buClr>
                <a:schemeClr val="dk2"/>
              </a:buClr>
              <a:buSzPts val="1100"/>
              <a:buFont typeface="Inter"/>
              <a:buChar char="●"/>
            </a:pPr>
            <a:r>
              <a:rPr b="1" lang="en" sz="1100">
                <a:solidFill>
                  <a:srgbClr val="04112A"/>
                </a:solidFill>
              </a:rPr>
              <a:t>Spend controls</a:t>
            </a:r>
            <a:endParaRPr sz="900">
              <a:solidFill>
                <a:srgbClr val="04112A"/>
              </a:solidFill>
            </a:endParaRPr>
          </a:p>
          <a:p>
            <a:pPr indent="0" lvl="0" marL="342900" rtl="0" algn="l">
              <a:lnSpc>
                <a:spcPct val="110000"/>
              </a:lnSpc>
              <a:spcBef>
                <a:spcPts val="0"/>
              </a:spcBef>
              <a:spcAft>
                <a:spcPts val="0"/>
              </a:spcAft>
              <a:buNone/>
            </a:pPr>
            <a:r>
              <a:rPr lang="en" sz="900">
                <a:solidFill>
                  <a:srgbClr val="04112A"/>
                </a:solidFill>
              </a:rPr>
              <a:t>Ability to customize transaction rules to manage spend</a:t>
            </a:r>
            <a:endParaRPr b="1" sz="1100">
              <a:solidFill>
                <a:srgbClr val="04112A"/>
              </a:solidFill>
            </a:endParaRPr>
          </a:p>
        </p:txBody>
      </p:sp>
      <p:sp>
        <p:nvSpPr>
          <p:cNvPr id="8173" name="Google Shape;8173;p414"/>
          <p:cNvSpPr txBox="1"/>
          <p:nvPr/>
        </p:nvSpPr>
        <p:spPr>
          <a:xfrm>
            <a:off x="4607156" y="2021578"/>
            <a:ext cx="1970100" cy="823500"/>
          </a:xfrm>
          <a:prstGeom prst="rect">
            <a:avLst/>
          </a:prstGeom>
          <a:noFill/>
          <a:ln>
            <a:noFill/>
          </a:ln>
        </p:spPr>
        <p:txBody>
          <a:bodyPr anchorCtr="0" anchor="t" bIns="34275" lIns="34275" spcFirstLastPara="1" rIns="34275" wrap="square" tIns="34275">
            <a:spAutoFit/>
          </a:bodyPr>
          <a:lstStyle/>
          <a:p>
            <a:pPr indent="-158750" lvl="0" marL="342900" rtl="0" algn="l">
              <a:lnSpc>
                <a:spcPct val="110000"/>
              </a:lnSpc>
              <a:spcBef>
                <a:spcPts val="0"/>
              </a:spcBef>
              <a:spcAft>
                <a:spcPts val="0"/>
              </a:spcAft>
              <a:buClr>
                <a:schemeClr val="dk2"/>
              </a:buClr>
              <a:buSzPts val="1100"/>
              <a:buFont typeface="Inter"/>
              <a:buChar char="●"/>
            </a:pPr>
            <a:r>
              <a:rPr b="1" lang="en" sz="1100">
                <a:solidFill>
                  <a:srgbClr val="04112A"/>
                </a:solidFill>
              </a:rPr>
              <a:t>Prefunded and charge cards</a:t>
            </a:r>
            <a:endParaRPr b="1" sz="1100">
              <a:solidFill>
                <a:srgbClr val="04112A"/>
              </a:solidFill>
            </a:endParaRPr>
          </a:p>
          <a:p>
            <a:pPr indent="0" lvl="0" marL="342900" rtl="0" algn="l">
              <a:lnSpc>
                <a:spcPct val="110000"/>
              </a:lnSpc>
              <a:spcBef>
                <a:spcPts val="0"/>
              </a:spcBef>
              <a:spcAft>
                <a:spcPts val="0"/>
              </a:spcAft>
              <a:buNone/>
            </a:pPr>
            <a:r>
              <a:rPr lang="en" sz="900">
                <a:solidFill>
                  <a:srgbClr val="04112A"/>
                </a:solidFill>
              </a:rPr>
              <a:t>Card offering varies by region and use case</a:t>
            </a:r>
            <a:endParaRPr b="1" sz="1100">
              <a:solidFill>
                <a:srgbClr val="04112A"/>
              </a:solidFill>
            </a:endParaRPr>
          </a:p>
          <a:p>
            <a:pPr indent="0" lvl="0" marL="0" rtl="0" algn="l">
              <a:lnSpc>
                <a:spcPct val="110000"/>
              </a:lnSpc>
              <a:spcBef>
                <a:spcPts val="0"/>
              </a:spcBef>
              <a:spcAft>
                <a:spcPts val="0"/>
              </a:spcAft>
              <a:buNone/>
            </a:pPr>
            <a:r>
              <a:t/>
            </a:r>
            <a:endParaRPr sz="500"/>
          </a:p>
        </p:txBody>
      </p:sp>
      <p:sp>
        <p:nvSpPr>
          <p:cNvPr id="8174" name="Google Shape;8174;p414"/>
          <p:cNvSpPr txBox="1"/>
          <p:nvPr>
            <p:ph type="title"/>
          </p:nvPr>
        </p:nvSpPr>
        <p:spPr>
          <a:xfrm>
            <a:off x="344044" y="985838"/>
            <a:ext cx="6579000" cy="585900"/>
          </a:xfrm>
          <a:prstGeom prst="rect">
            <a:avLst/>
          </a:prstGeom>
        </p:spPr>
        <p:txBody>
          <a:bodyPr anchorCtr="0" anchor="t" bIns="0" lIns="0" spcFirstLastPara="1" rIns="0" wrap="square" tIns="0">
            <a:normAutofit/>
          </a:bodyPr>
          <a:lstStyle/>
          <a:p>
            <a:pPr indent="0" lvl="0" marL="0" rtl="0" algn="l">
              <a:spcBef>
                <a:spcPts val="0"/>
              </a:spcBef>
              <a:spcAft>
                <a:spcPts val="0"/>
              </a:spcAft>
              <a:buNone/>
            </a:pPr>
            <a:r>
              <a:rPr lang="en"/>
              <a:t>Standard Features</a:t>
            </a:r>
            <a:endParaRPr/>
          </a:p>
        </p:txBody>
      </p:sp>
      <p:sp>
        <p:nvSpPr>
          <p:cNvPr id="8175" name="Google Shape;8175;p414"/>
          <p:cNvSpPr txBox="1"/>
          <p:nvPr>
            <p:ph idx="2" type="title"/>
          </p:nvPr>
        </p:nvSpPr>
        <p:spPr>
          <a:xfrm>
            <a:off x="344044" y="342900"/>
            <a:ext cx="6579000" cy="557100"/>
          </a:xfrm>
          <a:prstGeom prst="rect">
            <a:avLst/>
          </a:prstGeom>
        </p:spPr>
        <p:txBody>
          <a:bodyPr anchorCtr="0" anchor="b" bIns="0" lIns="0" spcFirstLastPara="1" rIns="0" wrap="square" tIns="0">
            <a:normAutofit/>
          </a:bodyPr>
          <a:lstStyle/>
          <a:p>
            <a:pPr indent="0" lvl="0" marL="0" rtl="0" algn="l">
              <a:spcBef>
                <a:spcPts val="0"/>
              </a:spcBef>
              <a:spcAft>
                <a:spcPts val="0"/>
              </a:spcAft>
              <a:buNone/>
            </a:pPr>
            <a:r>
              <a:rPr lang="en"/>
              <a:t>Adyen Issuing</a:t>
            </a:r>
            <a:endParaRPr/>
          </a:p>
        </p:txBody>
      </p:sp>
      <p:pic>
        <p:nvPicPr>
          <p:cNvPr id="8176" name="Google Shape;8176;p414"/>
          <p:cNvPicPr preferRelativeResize="0"/>
          <p:nvPr/>
        </p:nvPicPr>
        <p:blipFill>
          <a:blip r:embed="rId3">
            <a:alphaModFix/>
          </a:blip>
          <a:stretch>
            <a:fillRect/>
          </a:stretch>
        </p:blipFill>
        <p:spPr>
          <a:xfrm>
            <a:off x="6775856" y="1304977"/>
            <a:ext cx="5066547" cy="3495628"/>
          </a:xfrm>
          <a:prstGeom prst="rect">
            <a:avLst/>
          </a:prstGeom>
          <a:noFill/>
          <a:ln>
            <a:noFill/>
          </a:ln>
        </p:spPr>
      </p:pic>
    </p:spTree>
  </p:cSld>
  <p:clrMapOvr>
    <a:masterClrMapping/>
  </p:clrMapOvr>
</p:sld>
</file>

<file path=ppt/slides/slide7.xml><?xml version="1.0" encoding="utf-8"?>
<p:sld xmlns:a="http://schemas.openxmlformats.org/drawingml/2006/main" xmlns:r="http://schemas.openxmlformats.org/officeDocument/2006/relationships" xmlns:mc="http://schemas.openxmlformats.org/markup-compatibility/2006" xmlns:mv="urn:schemas-microsoft-com:mac:vml" xmlns:p="http://schemas.openxmlformats.org/presentationml/2006/main" xmlns:c="http://schemas.openxmlformats.org/drawingml/2006/chart" xmlns:dgm="http://schemas.openxmlformats.org/drawingml/2006/diagram" xmlns:o="urn:schemas-microsoft-com:office:office" xmlns:v="urn:schemas-microsoft-com:vml" xmlns:pvml="urn:schemas-microsoft-com:office:powerpoint" xmlns:com="http://schemas.openxmlformats.org/drawingml/2006/compatibility" xmlns:p14="http://schemas.microsoft.com/office/powerpoint/2010/main" xmlns:p15="http://schemas.microsoft.com/office/powerpoint/2012/main" xmlns:ahyp="http://schemas.microsoft.com/office/drawing/2018/hyperlinkcolor">
  <p:cSld>
    <p:spTree>
      <p:nvGrpSpPr>
        <p:cNvPr id="8180" name="Shape 8180"/>
        <p:cNvGrpSpPr/>
        <p:nvPr/>
      </p:nvGrpSpPr>
      <p:grpSpPr>
        <a:xfrm>
          <a:off x="0" y="0"/>
          <a:ext cx="0" cy="0"/>
          <a:chOff x="0" y="0"/>
          <a:chExt cx="0" cy="0"/>
        </a:xfrm>
      </p:grpSpPr>
      <p:sp>
        <p:nvSpPr>
          <p:cNvPr id="8181" name="Google Shape;8181;p415"/>
          <p:cNvSpPr txBox="1"/>
          <p:nvPr>
            <p:ph type="title"/>
          </p:nvPr>
        </p:nvSpPr>
        <p:spPr>
          <a:xfrm>
            <a:off x="344044" y="640161"/>
            <a:ext cx="4227900" cy="2786100"/>
          </a:xfrm>
          <a:prstGeom prst="rect">
            <a:avLst/>
          </a:prstGeom>
        </p:spPr>
        <p:txBody>
          <a:bodyPr anchorCtr="0" anchor="t" bIns="0" lIns="0" spcFirstLastPara="1" rIns="0" wrap="square" tIns="0">
            <a:normAutofit fontScale="90000"/>
          </a:bodyPr>
          <a:lstStyle/>
          <a:p>
            <a:pPr indent="0" lvl="0" marL="0" rtl="0" algn="l">
              <a:spcBef>
                <a:spcPts val="0"/>
              </a:spcBef>
              <a:spcAft>
                <a:spcPts val="0"/>
              </a:spcAft>
              <a:buNone/>
            </a:pPr>
            <a:r>
              <a:t/>
            </a:r>
            <a:endParaRPr/>
          </a:p>
          <a:p>
            <a:pPr indent="0" lvl="0" marL="0" rtl="0" algn="l">
              <a:spcBef>
                <a:spcPts val="0"/>
              </a:spcBef>
              <a:spcAft>
                <a:spcPts val="0"/>
              </a:spcAft>
              <a:buNone/>
            </a:pPr>
            <a:r>
              <a:rPr lang="en"/>
              <a:t>Oltre il pagamento: come Adyen ha affiancato tot. nel creare un all-in-one per le imprese italiane.</a:t>
            </a:r>
            <a:endParaRPr/>
          </a:p>
          <a:p>
            <a:pPr indent="0" lvl="0" marL="0" rtl="0" algn="l">
              <a:spcBef>
                <a:spcPts val="0"/>
              </a:spcBef>
              <a:spcAft>
                <a:spcPts val="0"/>
              </a:spcAft>
              <a:buNone/>
            </a:pPr>
            <a:r>
              <a:t/>
            </a:r>
            <a:endParaRPr/>
          </a:p>
          <a:p>
            <a:pPr indent="0" lvl="0" marL="0" rtl="0" algn="l">
              <a:spcBef>
                <a:spcPts val="0"/>
              </a:spcBef>
              <a:spcAft>
                <a:spcPts val="0"/>
              </a:spcAft>
              <a:buNone/>
            </a:pPr>
            <a:r>
              <a:t/>
            </a:r>
            <a:endParaRPr sz="1500"/>
          </a:p>
          <a:p>
            <a:pPr indent="0" lvl="0" marL="0" rtl="0" algn="l">
              <a:spcBef>
                <a:spcPts val="0"/>
              </a:spcBef>
              <a:spcAft>
                <a:spcPts val="0"/>
              </a:spcAft>
              <a:buNone/>
            </a:pPr>
            <a:r>
              <a:t/>
            </a:r>
            <a:endParaRPr sz="1500"/>
          </a:p>
          <a:p>
            <a:pPr indent="0" lvl="0" marL="0" rtl="0" algn="l">
              <a:spcBef>
                <a:spcPts val="0"/>
              </a:spcBef>
              <a:spcAft>
                <a:spcPts val="0"/>
              </a:spcAft>
              <a:buNone/>
            </a:pPr>
            <a:r>
              <a:t/>
            </a:r>
            <a:endParaRPr sz="1500"/>
          </a:p>
          <a:p>
            <a:pPr indent="0" lvl="0" marL="0" rtl="0" algn="l">
              <a:spcBef>
                <a:spcPts val="0"/>
              </a:spcBef>
              <a:spcAft>
                <a:spcPts val="0"/>
              </a:spcAft>
              <a:buNone/>
            </a:pPr>
            <a:r>
              <a:t/>
            </a:r>
            <a:endParaRPr sz="1500"/>
          </a:p>
        </p:txBody>
      </p:sp>
      <p:sp>
        <p:nvSpPr>
          <p:cNvPr id="8182" name="Google Shape;8182;p415"/>
          <p:cNvSpPr txBox="1"/>
          <p:nvPr>
            <p:ph idx="3" type="title"/>
          </p:nvPr>
        </p:nvSpPr>
        <p:spPr>
          <a:xfrm>
            <a:off x="344044" y="302024"/>
            <a:ext cx="4227900" cy="557100"/>
          </a:xfrm>
          <a:prstGeom prst="rect">
            <a:avLst/>
          </a:prstGeom>
        </p:spPr>
        <p:txBody>
          <a:bodyPr anchorCtr="0" anchor="b" bIns="0" lIns="0" spcFirstLastPara="1" rIns="0" wrap="square" tIns="0">
            <a:normAutofit/>
          </a:bodyPr>
          <a:lstStyle/>
          <a:p>
            <a:pPr indent="0" lvl="0" marL="0" rtl="0" algn="l">
              <a:spcBef>
                <a:spcPts val="0"/>
              </a:spcBef>
              <a:spcAft>
                <a:spcPts val="0"/>
              </a:spcAft>
              <a:buNone/>
            </a:pPr>
            <a:r>
              <a:rPr lang="en" sz="1500"/>
              <a:t>Salone dei pagamenti 2025 I </a:t>
            </a:r>
            <a:endParaRPr sz="1500"/>
          </a:p>
          <a:p>
            <a:pPr indent="0" lvl="0" marL="0" rtl="0" algn="l">
              <a:spcBef>
                <a:spcPts val="0"/>
              </a:spcBef>
              <a:spcAft>
                <a:spcPts val="0"/>
              </a:spcAft>
              <a:buNone/>
            </a:pPr>
            <a:r>
              <a:rPr lang="en" sz="1500"/>
              <a:t>Workshop Adyen</a:t>
            </a:r>
            <a:endParaRPr sz="1500"/>
          </a:p>
        </p:txBody>
      </p:sp>
      <p:pic>
        <p:nvPicPr>
          <p:cNvPr id="8183" name="Google Shape;8183;p415" title="20240605-MA-Campaign-EY Insurance Report-photography-2-8192x5464 (1).jpg"/>
          <p:cNvPicPr preferRelativeResize="0"/>
          <p:nvPr>
            <p:ph idx="2" type="pic"/>
          </p:nvPr>
        </p:nvPicPr>
        <p:blipFill rotWithShape="1">
          <a:blip r:embed="rId3">
            <a:alphaModFix/>
          </a:blip>
          <a:srcRect b="0" l="22001" r="22001" t="0"/>
          <a:stretch/>
        </p:blipFill>
        <p:spPr>
          <a:xfrm>
            <a:off x="5124403" y="-4144"/>
            <a:ext cx="4033802" cy="4804799"/>
          </a:xfrm>
          <a:prstGeom prst="rect">
            <a:avLst/>
          </a:prstGeom>
        </p:spPr>
      </p:pic>
      <p:pic>
        <p:nvPicPr>
          <p:cNvPr id="8184" name="Google Shape;8184;p415" title="20240705-ST-libraries-logobar-tot-160x70 (2).png"/>
          <p:cNvPicPr preferRelativeResize="0"/>
          <p:nvPr/>
        </p:nvPicPr>
        <p:blipFill rotWithShape="1">
          <a:blip r:embed="rId4">
            <a:alphaModFix/>
          </a:blip>
          <a:srcRect b="0" l="26754" r="26749" t="0"/>
          <a:stretch/>
        </p:blipFill>
        <p:spPr>
          <a:xfrm>
            <a:off x="8209027" y="4139125"/>
            <a:ext cx="592073" cy="557100"/>
          </a:xfrm>
          <a:prstGeom prst="rect">
            <a:avLst/>
          </a:prstGeom>
          <a:noFill/>
          <a:ln>
            <a:noFill/>
          </a:ln>
        </p:spPr>
      </p:pic>
      <p:pic>
        <p:nvPicPr>
          <p:cNvPr id="8185" name="Google Shape;8185;p415" title="DIGITAL-Adyen-white-RGB.png"/>
          <p:cNvPicPr preferRelativeResize="0"/>
          <p:nvPr/>
        </p:nvPicPr>
        <p:blipFill rotWithShape="1">
          <a:blip r:embed="rId5">
            <a:alphaModFix/>
          </a:blip>
          <a:srcRect b="0" l="-3293" r="-3979" t="0"/>
          <a:stretch/>
        </p:blipFill>
        <p:spPr>
          <a:xfrm>
            <a:off x="5124400" y="4034663"/>
            <a:ext cx="1584775" cy="765975"/>
          </a:xfrm>
          <a:prstGeom prst="rect">
            <a:avLst/>
          </a:prstGeom>
          <a:noFill/>
          <a:ln>
            <a:noFill/>
          </a:ln>
        </p:spPr>
      </p:pic>
      <p:pic>
        <p:nvPicPr>
          <p:cNvPr id="8186" name="Google Shape;8186;p415"/>
          <p:cNvPicPr preferRelativeResize="0"/>
          <p:nvPr/>
        </p:nvPicPr>
        <p:blipFill>
          <a:blip r:embed="rId6">
            <a:alphaModFix/>
          </a:blip>
          <a:stretch>
            <a:fillRect/>
          </a:stretch>
        </p:blipFill>
        <p:spPr>
          <a:xfrm>
            <a:off x="496443" y="2980088"/>
            <a:ext cx="1158882" cy="1107378"/>
          </a:xfrm>
          <a:prstGeom prst="rect">
            <a:avLst/>
          </a:prstGeom>
          <a:noFill/>
          <a:ln>
            <a:noFill/>
          </a:ln>
        </p:spPr>
      </p:pic>
      <p:sp>
        <p:nvSpPr>
          <p:cNvPr id="8187" name="Google Shape;8187;p415"/>
          <p:cNvSpPr txBox="1"/>
          <p:nvPr/>
        </p:nvSpPr>
        <p:spPr>
          <a:xfrm>
            <a:off x="136925" y="4220025"/>
            <a:ext cx="1868100" cy="86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EFEFD"/>
                </a:solidFill>
              </a:rPr>
              <a:t>Gabriele Bellezze</a:t>
            </a:r>
            <a:endParaRPr b="1">
              <a:solidFill>
                <a:srgbClr val="FEFEFD"/>
              </a:solidFill>
            </a:endParaRPr>
          </a:p>
          <a:p>
            <a:pPr indent="0" lvl="0" marL="0" rtl="0" algn="ctr">
              <a:spcBef>
                <a:spcPts val="0"/>
              </a:spcBef>
              <a:spcAft>
                <a:spcPts val="0"/>
              </a:spcAft>
              <a:buNone/>
            </a:pPr>
            <a:r>
              <a:rPr lang="en" sz="1300">
                <a:solidFill>
                  <a:srgbClr val="FEFEFD"/>
                </a:solidFill>
              </a:rPr>
              <a:t>Country Manager </a:t>
            </a:r>
            <a:endParaRPr sz="1300">
              <a:solidFill>
                <a:srgbClr val="FEFEFD"/>
              </a:solidFill>
            </a:endParaRPr>
          </a:p>
          <a:p>
            <a:pPr indent="0" lvl="0" marL="0" rtl="0" algn="ctr">
              <a:spcBef>
                <a:spcPts val="0"/>
              </a:spcBef>
              <a:spcAft>
                <a:spcPts val="0"/>
              </a:spcAft>
              <a:buNone/>
            </a:pPr>
            <a:r>
              <a:rPr lang="en" sz="1300">
                <a:solidFill>
                  <a:srgbClr val="FEFEFD"/>
                </a:solidFill>
              </a:rPr>
              <a:t>@Adyen</a:t>
            </a:r>
            <a:endParaRPr sz="1300">
              <a:solidFill>
                <a:srgbClr val="FEFEFD"/>
              </a:solidFill>
            </a:endParaRPr>
          </a:p>
          <a:p>
            <a:pPr indent="0" lvl="0" marL="0" rtl="0" algn="l">
              <a:spcBef>
                <a:spcPts val="0"/>
              </a:spcBef>
              <a:spcAft>
                <a:spcPts val="0"/>
              </a:spcAft>
              <a:buNone/>
            </a:pPr>
            <a:r>
              <a:t/>
            </a:r>
            <a:endParaRPr/>
          </a:p>
        </p:txBody>
      </p:sp>
      <p:pic>
        <p:nvPicPr>
          <p:cNvPr id="8188" name="Google Shape;8188;p415" title="Tot_Bruno Reggiani_COO.jpg"/>
          <p:cNvPicPr preferRelativeResize="0"/>
          <p:nvPr/>
        </p:nvPicPr>
        <p:blipFill rotWithShape="1">
          <a:blip r:embed="rId7">
            <a:alphaModFix/>
          </a:blip>
          <a:srcRect b="29420" l="0" r="0" t="5258"/>
          <a:stretch/>
        </p:blipFill>
        <p:spPr>
          <a:xfrm>
            <a:off x="2490781" y="2980125"/>
            <a:ext cx="1129800" cy="1107300"/>
          </a:xfrm>
          <a:prstGeom prst="ellipse">
            <a:avLst/>
          </a:prstGeom>
          <a:noFill/>
          <a:ln>
            <a:noFill/>
          </a:ln>
        </p:spPr>
      </p:pic>
      <p:sp>
        <p:nvSpPr>
          <p:cNvPr id="8189" name="Google Shape;8189;p415"/>
          <p:cNvSpPr txBox="1"/>
          <p:nvPr/>
        </p:nvSpPr>
        <p:spPr>
          <a:xfrm>
            <a:off x="2067926" y="4220025"/>
            <a:ext cx="1975500" cy="865200"/>
          </a:xfrm>
          <a:prstGeom prst="rect">
            <a:avLst/>
          </a:prstGeom>
          <a:noFill/>
          <a:ln>
            <a:noFill/>
          </a:ln>
        </p:spPr>
        <p:txBody>
          <a:bodyPr anchorCtr="0" anchor="ctr" bIns="91425" lIns="91425" spcFirstLastPara="1" rIns="91425" wrap="square" tIns="91425">
            <a:noAutofit/>
          </a:bodyPr>
          <a:lstStyle/>
          <a:p>
            <a:pPr indent="0" lvl="0" marL="0" rtl="0" algn="ctr">
              <a:spcBef>
                <a:spcPts val="0"/>
              </a:spcBef>
              <a:spcAft>
                <a:spcPts val="0"/>
              </a:spcAft>
              <a:buNone/>
            </a:pPr>
            <a:r>
              <a:rPr b="1" lang="en">
                <a:solidFill>
                  <a:srgbClr val="FEFEFD"/>
                </a:solidFill>
              </a:rPr>
              <a:t>Bruno Reggiani</a:t>
            </a:r>
            <a:endParaRPr b="1">
              <a:solidFill>
                <a:srgbClr val="FEFEFD"/>
              </a:solidFill>
            </a:endParaRPr>
          </a:p>
          <a:p>
            <a:pPr indent="0" lvl="0" marL="0" rtl="0" algn="ctr">
              <a:spcBef>
                <a:spcPts val="0"/>
              </a:spcBef>
              <a:spcAft>
                <a:spcPts val="0"/>
              </a:spcAft>
              <a:buNone/>
            </a:pPr>
            <a:r>
              <a:rPr lang="en" sz="1300">
                <a:solidFill>
                  <a:srgbClr val="FEFEFD"/>
                </a:solidFill>
              </a:rPr>
              <a:t>Co-founder &amp; COO</a:t>
            </a:r>
            <a:endParaRPr sz="1300">
              <a:solidFill>
                <a:srgbClr val="FEFEFD"/>
              </a:solidFill>
            </a:endParaRPr>
          </a:p>
          <a:p>
            <a:pPr indent="0" lvl="0" marL="0" rtl="0" algn="ctr">
              <a:spcBef>
                <a:spcPts val="0"/>
              </a:spcBef>
              <a:spcAft>
                <a:spcPts val="0"/>
              </a:spcAft>
              <a:buNone/>
            </a:pPr>
            <a:r>
              <a:rPr lang="en" sz="1300">
                <a:solidFill>
                  <a:srgbClr val="FEFEFD"/>
                </a:solidFill>
              </a:rPr>
              <a:t>@tot.</a:t>
            </a:r>
            <a:endParaRPr sz="1300">
              <a:solidFill>
                <a:srgbClr val="FEFEFD"/>
              </a:solidFill>
            </a:endParaRPr>
          </a:p>
          <a:p>
            <a:pPr indent="0" lvl="0" marL="0" rtl="0" algn="l">
              <a:spcBef>
                <a:spcPts val="0"/>
              </a:spcBef>
              <a:spcAft>
                <a:spcPts val="0"/>
              </a:spcAft>
              <a:buNone/>
            </a:pPr>
            <a:r>
              <a:t/>
            </a:r>
            <a:endParaRPr/>
          </a:p>
        </p:txBody>
      </p:sp>
    </p:spTree>
  </p:cSld>
  <p:clrMapOvr>
    <a:masterClrMapping/>
  </p:clrMapOvr>
</p:sld>
</file>

<file path=ppt/theme/theme1.xml><?xml version="1.0" encoding="utf-8"?>
<a:theme xmlns:a="http://schemas.openxmlformats.org/drawingml/2006/main" xmlns:r="http://schemas.openxmlformats.org/officeDocument/2006/relationships">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2.xml><?xml version="1.0" encoding="utf-8"?>
<a:theme xmlns:a="http://schemas.openxmlformats.org/drawingml/2006/main" xmlns:r="http://schemas.openxmlformats.org/officeDocument/2006/relationships" name="White">
  <a:themeElements>
    <a:clrScheme name="White">
      <a:dk1>
        <a:srgbClr val="00112C"/>
      </a:dk1>
      <a:lt1>
        <a:srgbClr val="FEFEFD"/>
      </a:lt1>
      <a:dk2>
        <a:srgbClr val="0ABF53"/>
      </a:dk2>
      <a:lt2>
        <a:srgbClr val="F7F7F8"/>
      </a:lt2>
      <a:accent1>
        <a:srgbClr val="0ABF53"/>
      </a:accent1>
      <a:accent2>
        <a:srgbClr val="00112C"/>
      </a:accent2>
      <a:accent3>
        <a:srgbClr val="5C687C"/>
      </a:accent3>
      <a:accent4>
        <a:srgbClr val="8D95A3"/>
      </a:accent4>
      <a:accent5>
        <a:srgbClr val="D1D5DA"/>
      </a:accent5>
      <a:accent6>
        <a:srgbClr val="EDFAF3"/>
      </a:accent6>
      <a:hlink>
        <a:srgbClr val="0ABF53"/>
      </a:hlink>
      <a:folHlink>
        <a:srgbClr val="FF00FF"/>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3.xml><?xml version="1.0" encoding="utf-8"?>
<a:theme xmlns:a="http://schemas.openxmlformats.org/drawingml/2006/main" xmlns:r="http://schemas.openxmlformats.org/officeDocument/2006/relationships" name="White">
  <a:themeElements>
    <a:clrScheme name="White">
      <a:dk1>
        <a:srgbClr val="00112C"/>
      </a:dk1>
      <a:lt1>
        <a:srgbClr val="FEFEFD"/>
      </a:lt1>
      <a:dk2>
        <a:srgbClr val="0ABF53"/>
      </a:dk2>
      <a:lt2>
        <a:srgbClr val="F7F7F8"/>
      </a:lt2>
      <a:accent1>
        <a:srgbClr val="0ABF53"/>
      </a:accent1>
      <a:accent2>
        <a:srgbClr val="00112C"/>
      </a:accent2>
      <a:accent3>
        <a:srgbClr val="5C687C"/>
      </a:accent3>
      <a:accent4>
        <a:srgbClr val="8D95A3"/>
      </a:accent4>
      <a:accent5>
        <a:srgbClr val="D1D5DA"/>
      </a:accent5>
      <a:accent6>
        <a:srgbClr val="EDFAF3"/>
      </a:accent6>
      <a:hlink>
        <a:srgbClr val="0ABF53"/>
      </a:hlink>
      <a:folHlink>
        <a:srgbClr val="FF00FF"/>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4.xml><?xml version="1.0" encoding="utf-8"?>
<a:theme xmlns:a="http://schemas.openxmlformats.org/drawingml/2006/main" xmlns:r="http://schemas.openxmlformats.org/officeDocument/2006/relationships" name="White">
  <a:themeElements>
    <a:clrScheme name="White">
      <a:dk1>
        <a:srgbClr val="BC00FF"/>
      </a:dk1>
      <a:lt1>
        <a:srgbClr val="FFFFFF"/>
      </a:lt1>
      <a:dk2>
        <a:srgbClr val="F3F6F9"/>
      </a:dk2>
      <a:lt2>
        <a:srgbClr val="6F7988"/>
      </a:lt2>
      <a:accent1>
        <a:srgbClr val="F7F8F9"/>
      </a:accent1>
      <a:accent2>
        <a:srgbClr val="102039"/>
      </a:accent2>
      <a:accent3>
        <a:srgbClr val="EDFBF4"/>
      </a:accent3>
      <a:accent4>
        <a:srgbClr val="EFF6FF"/>
      </a:accent4>
      <a:accent5>
        <a:srgbClr val="FFFBEF"/>
      </a:accent5>
      <a:accent6>
        <a:srgbClr val="FF9000"/>
      </a:accent6>
      <a:hlink>
        <a:srgbClr val="0000FF"/>
      </a:hlink>
      <a:folHlink>
        <a:srgbClr val="FF00FF"/>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5.xml><?xml version="1.0" encoding="utf-8"?>
<a:theme xmlns:a="http://schemas.openxmlformats.org/drawingml/2006/main" xmlns:r="http://schemas.openxmlformats.org/officeDocument/2006/relationships" name="White">
  <a:themeElements>
    <a:clrScheme name="White">
      <a:dk1>
        <a:srgbClr val="00112C"/>
      </a:dk1>
      <a:lt1>
        <a:srgbClr val="FEFEFD"/>
      </a:lt1>
      <a:dk2>
        <a:srgbClr val="0ABF53"/>
      </a:dk2>
      <a:lt2>
        <a:srgbClr val="F7F7F8"/>
      </a:lt2>
      <a:accent1>
        <a:srgbClr val="0ABF53"/>
      </a:accent1>
      <a:accent2>
        <a:srgbClr val="00112C"/>
      </a:accent2>
      <a:accent3>
        <a:srgbClr val="5C687C"/>
      </a:accent3>
      <a:accent4>
        <a:srgbClr val="8D95A3"/>
      </a:accent4>
      <a:accent5>
        <a:srgbClr val="D1D5DA"/>
      </a:accent5>
      <a:accent6>
        <a:srgbClr val="EDFAF3"/>
      </a:accent6>
      <a:hlink>
        <a:srgbClr val="0ABF53"/>
      </a:hlink>
      <a:folHlink>
        <a:srgbClr val="FF00FF"/>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

<file path=ppt/theme/theme6.xml><?xml version="1.0" encoding="utf-8"?>
<a:theme xmlns:a="http://schemas.openxmlformats.org/drawingml/2006/main" xmlns:r="http://schemas.openxmlformats.org/officeDocument/2006/relationships" name="White">
  <a:themeElements>
    <a:clrScheme name="White">
      <a:dk1>
        <a:srgbClr val="00112C"/>
      </a:dk1>
      <a:lt1>
        <a:srgbClr val="FEFEFD"/>
      </a:lt1>
      <a:dk2>
        <a:srgbClr val="0ABF53"/>
      </a:dk2>
      <a:lt2>
        <a:srgbClr val="F7F7F8"/>
      </a:lt2>
      <a:accent1>
        <a:srgbClr val="0ABF53"/>
      </a:accent1>
      <a:accent2>
        <a:srgbClr val="00112C"/>
      </a:accent2>
      <a:accent3>
        <a:srgbClr val="5C687C"/>
      </a:accent3>
      <a:accent4>
        <a:srgbClr val="8D95A3"/>
      </a:accent4>
      <a:accent5>
        <a:srgbClr val="D1D5DA"/>
      </a:accent5>
      <a:accent6>
        <a:srgbClr val="EDFAF3"/>
      </a:accent6>
      <a:hlink>
        <a:srgbClr val="0ABF53"/>
      </a:hlink>
      <a:folHlink>
        <a:srgbClr val="FF00FF"/>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theme>
</file>